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3" r:id="rId2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48" d="100"/>
          <a:sy n="48" d="100"/>
        </p:scale>
        <p:origin x="1032" y="53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2023/12/18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2023/12/18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</p:sp>
      <p:sp>
        <p:nvSpPr>
          <p:cNvPr id="1113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/>
              <a:t>○○に関する実証事業</a:t>
            </a:r>
            <a:endParaRPr lang="ja-JP" altLang="en-US" sz="3200" kern="0" dirty="0"/>
          </a:p>
        </p:txBody>
      </p:sp>
      <p:sp>
        <p:nvSpPr>
          <p:cNvPr id="1114" name="正方形/長方形 2"/>
          <p:cNvSpPr/>
          <p:nvPr/>
        </p:nvSpPr>
        <p:spPr>
          <a:xfrm>
            <a:off x="83127" y="855023"/>
            <a:ext cx="12647221" cy="23988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○○、○○、○○、○○共同研究体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実証フィールド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○○県○○市○○浄化センター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○○○○について、○○や○○○○の○○等を実証する。</a:t>
            </a: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5" name="正方形/長方形 12"/>
          <p:cNvSpPr/>
          <p:nvPr/>
        </p:nvSpPr>
        <p:spPr>
          <a:xfrm>
            <a:off x="83128" y="3360716"/>
            <a:ext cx="7208322" cy="6176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正方形/長方形 18"/>
          <p:cNvSpPr/>
          <p:nvPr/>
        </p:nvSpPr>
        <p:spPr>
          <a:xfrm>
            <a:off x="7374577" y="3360716"/>
            <a:ext cx="5355771" cy="6176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提案技術の革新性等の特徴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7" name="テキスト ボックス 1"/>
          <p:cNvSpPr txBox="1"/>
          <p:nvPr/>
        </p:nvSpPr>
        <p:spPr>
          <a:xfrm>
            <a:off x="471253" y="7958532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本資料は公表用に使う場合があります。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18" name="テキスト ボックス 3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実規模実証用</a:t>
            </a:r>
          </a:p>
        </p:txBody>
      </p:sp>
    </p:spTree>
    <p:extLst>
      <p:ext uri="{BB962C8B-B14F-4D97-AF65-F5344CB8AC3E}">
        <p14:creationId xmlns:p14="http://schemas.microsoft.com/office/powerpoint/2010/main" val="348408423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33781</TotalTime>
  <Words>125</Words>
  <Application>Microsoft Office PowerPoint</Application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伊波 信太郎</cp:lastModifiedBy>
  <cp:revision>2</cp:revision>
  <cp:lastPrinted>2018-11-30T13:51:46Z</cp:lastPrinted>
  <dcterms:created xsi:type="dcterms:W3CDTF">2021-01-13T06:15:11Z</dcterms:created>
  <dcterms:modified xsi:type="dcterms:W3CDTF">2023-12-18T13:23:48Z</dcterms:modified>
</cp:coreProperties>
</file>