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81" d="100"/>
          <a:sy n="81" d="100"/>
        </p:scale>
        <p:origin x="1818" y="66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2024/12/23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2024/12/23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12" Target="../media/image1.png" Type="http://schemas.openxmlformats.org/officeDocument/2006/relationships/image"/><Relationship Id="rId13" Target="../media/image2.png" Type="http://schemas.openxmlformats.org/officeDocument/2006/relationships/image"/><Relationship Id="rId14" Target="../media/image3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13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/>
              <a:t>○○に関する実証事業</a:t>
            </a:r>
            <a:endParaRPr lang="ja-JP" altLang="en-US" sz="3200" kern="0" dirty="0"/>
          </a:p>
        </p:txBody>
      </p:sp>
      <p:sp>
        <p:nvSpPr>
          <p:cNvPr id="1114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○○、○○、○○、○○共同研究体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石川県○○市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○○○○について、○○や○○○○の○○等を実証する。</a:t>
            </a: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5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提案技術の革新性等の特徴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"/>
          <p:cNvSpPr txBox="1"/>
          <p:nvPr/>
        </p:nvSpPr>
        <p:spPr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本資料は公表用に使う場合があります。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18" name="テキスト ボックス 3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121</Words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