
<file path=[Content_Types].xml><?xml version="1.0" encoding="utf-8"?>
<Types xmlns="http://schemas.openxmlformats.org/package/2006/content-types"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5" r:id="rId2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68" d="100"/>
          <a:sy n="68" d="100"/>
        </p:scale>
        <p:origin x="546" y="78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2025/1/15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2025/1/15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12" Target="../media/image1.png" Type="http://schemas.openxmlformats.org/officeDocument/2006/relationships/image"/><Relationship Id="rId13" Target="../media/image2.png" Type="http://schemas.openxmlformats.org/officeDocument/2006/relationships/image"/><Relationship Id="rId14" Target="../media/image3.png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21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/>
              <a:t>○○に関する調査事業</a:t>
            </a:r>
            <a:endParaRPr lang="ja-JP" altLang="en-US" sz="3200" kern="0" dirty="0"/>
          </a:p>
        </p:txBody>
      </p:sp>
      <p:sp>
        <p:nvSpPr>
          <p:cNvPr id="1122" name="正方形/長方形 2"/>
          <p:cNvSpPr/>
          <p:nvPr/>
        </p:nvSpPr>
        <p:spPr>
          <a:xfrm>
            <a:off x="83127" y="855023"/>
            <a:ext cx="12647221" cy="2124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○○、○○、○○、○○共同研究体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○○○○について、○○や○○○○の○○等を実証する。</a:t>
            </a: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3" name="正方形/長方形 12"/>
          <p:cNvSpPr/>
          <p:nvPr/>
        </p:nvSpPr>
        <p:spPr>
          <a:xfrm>
            <a:off x="83127" y="3102428"/>
            <a:ext cx="7208322" cy="64351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4" name="正方形/長方形 18"/>
          <p:cNvSpPr/>
          <p:nvPr/>
        </p:nvSpPr>
        <p:spPr>
          <a:xfrm>
            <a:off x="7374577" y="3102428"/>
            <a:ext cx="5355771" cy="64351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提案技術の革新性等の特徴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25" name="テキスト ボックス 8"/>
          <p:cNvSpPr txBox="1"/>
          <p:nvPr/>
        </p:nvSpPr>
        <p:spPr>
          <a:xfrm>
            <a:off x="400709" y="7941398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本資料は公表用に使う場合があります。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26" name="テキスト ボックス 9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ＦＳ調査用</a:t>
            </a:r>
          </a:p>
        </p:txBody>
      </p:sp>
    </p:spTree>
    <p:extLst>
      <p:ext uri="{BB962C8B-B14F-4D97-AF65-F5344CB8AC3E}">
        <p14:creationId xmlns:p14="http://schemas.microsoft.com/office/powerpoint/2010/main" val="291043892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115</Words>
  <PresentationFormat>A3 297x420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