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63" r:id="rId2"/>
  </p:sldIdLst>
  <p:sldSz cx="12801600" cy="9601200" type="A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61095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22191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832869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4438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3054782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3665738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4276695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4887651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37">
          <p15:clr>
            <a:srgbClr val="A4A3A4"/>
          </p15:clr>
        </p15:guide>
        <p15:guide id="2" pos="15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FFFF"/>
    <a:srgbClr val="FF3399"/>
    <a:srgbClr val="FF6600"/>
    <a:srgbClr val="CCFF99"/>
    <a:srgbClr val="66CCFF"/>
    <a:srgbClr val="00FF00"/>
    <a:srgbClr val="FF6699"/>
    <a:srgbClr val="99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スタイル 2 - アクセント 6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tx1"/>
        </a:fillRef>
      </a:tcStyle>
    </a:firstRow>
  </a:tblStyle>
  <a:tblStyle styleId="{8A107856-5554-42FB-B03E-39F5DBC370BA}" styleName="中間スタイル 4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93D81CF-94F2-401A-BA57-92F5A7B2D0C5}" styleName="スタイル (中間)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38"/>
    <p:restoredTop sz="94424" autoAdjust="0"/>
  </p:normalViewPr>
  <p:slideViewPr>
    <p:cSldViewPr snapToGrid="0" snapToObjects="1">
      <p:cViewPr varScale="1">
        <p:scale>
          <a:sx n="68" d="100"/>
          <a:sy n="68" d="100"/>
        </p:scale>
        <p:origin x="546" y="78"/>
      </p:cViewPr>
      <p:guideLst>
        <p:guide orient="horz" pos="6037"/>
        <p:guide pos="15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gridSpacing cx="36004" cy="36004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handoutMasters/handoutMaster1.xml" Type="http://schemas.openxmlformats.org/officeDocument/2006/relationships/handout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1" y="1"/>
            <a:ext cx="2918622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t" anchorCtr="0" compatLnSpc="1">
            <a:prstTxWarp prst="textNoShape">
              <a:avLst/>
            </a:prstTxWarp>
          </a:bodyPr>
          <a:lstStyle>
            <a:lvl1pPr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17153" y="1"/>
            <a:ext cx="2917050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t" anchorCtr="0" compatLnSpc="1">
            <a:prstTxWarp prst="textNoShape">
              <a:avLst/>
            </a:prstTxWarp>
          </a:bodyPr>
          <a:lstStyle>
            <a:lvl1pPr algn="r"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01EA6BE3-9304-49CE-8F25-E563F1D37F05}" type="datetimeFigureOut">
              <a:rPr lang="ja-JP" altLang="en-US"/>
              <a:pPr>
                <a:defRPr/>
              </a:pPr>
              <a:t>2025/1/15</a:t>
            </a:fld>
            <a:endParaRPr lang="en-US" altLang="ja-JP"/>
          </a:p>
        </p:txBody>
      </p:sp>
      <p:sp>
        <p:nvSpPr>
          <p:cNvPr id="1109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11" y="9369935"/>
            <a:ext cx="2918622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b" anchorCtr="0" compatLnSpc="1">
            <a:prstTxWarp prst="textNoShape">
              <a:avLst/>
            </a:prstTxWarp>
          </a:bodyPr>
          <a:lstStyle>
            <a:lvl1pPr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0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17153" y="9369935"/>
            <a:ext cx="2917050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b" anchorCtr="0" compatLnSpc="1">
            <a:prstTxWarp prst="textNoShape">
              <a:avLst/>
            </a:prstTxWarp>
          </a:bodyPr>
          <a:lstStyle>
            <a:lvl1pPr algn="r"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280188CA-964B-4C08-AEA7-1AB3C3DF4EA3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1185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1" y="13"/>
            <a:ext cx="2918622" cy="496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t" anchorCtr="0" compatLnSpc="1">
            <a:prstTxWarp prst="textNoShape">
              <a:avLst/>
            </a:prstTxWarp>
          </a:bodyPr>
          <a:lstStyle>
            <a:lvl1pPr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1" name="日付プレースホルダ 2"/>
          <p:cNvSpPr>
            <a:spLocks noGrp="1"/>
          </p:cNvSpPr>
          <p:nvPr>
            <p:ph type="dt" idx="1"/>
          </p:nvPr>
        </p:nvSpPr>
        <p:spPr>
          <a:xfrm>
            <a:off x="3817153" y="13"/>
            <a:ext cx="2917050" cy="496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t" anchorCtr="0" compatLnSpc="1">
            <a:prstTxWarp prst="textNoShape">
              <a:avLst/>
            </a:prstTxWarp>
          </a:bodyPr>
          <a:lstStyle>
            <a:lvl1pPr algn="r"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C9858C56-C155-43DD-A362-0C5589B5A6C9}" type="datetimeFigureOut">
              <a:rPr lang="ja-JP" altLang="en-US"/>
              <a:pPr>
                <a:defRPr/>
              </a:pPr>
              <a:t>2025/1/15</a:t>
            </a:fld>
            <a:endParaRPr lang="en-US" altLang="ja-JP"/>
          </a:p>
        </p:txBody>
      </p:sp>
      <p:sp>
        <p:nvSpPr>
          <p:cNvPr id="1102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128" tIns="48568" rIns="97128" bIns="48568" rtlCol="0" anchor="ctr"/>
          <a:lstStyle/>
          <a:p>
            <a:pPr lvl="0"/>
            <a:endParaRPr lang="ja-JP" altLang="en-US" noProof="0"/>
          </a:p>
        </p:txBody>
      </p:sp>
      <p:sp>
        <p:nvSpPr>
          <p:cNvPr id="1103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2328" y="4686545"/>
            <a:ext cx="5391124" cy="443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04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1" y="9368351"/>
            <a:ext cx="2918622" cy="49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b" anchorCtr="0" compatLnSpc="1">
            <a:prstTxWarp prst="textNoShape">
              <a:avLst/>
            </a:prstTxWarp>
          </a:bodyPr>
          <a:lstStyle>
            <a:lvl1pPr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5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7153" y="9368351"/>
            <a:ext cx="2917050" cy="49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b" anchorCtr="0" compatLnSpc="1">
            <a:prstTxWarp prst="textNoShape">
              <a:avLst/>
            </a:prstTxWarp>
          </a:bodyPr>
          <a:lstStyle>
            <a:lvl1pPr algn="r"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6EB7F430-3C37-49F3-98FB-04F4B514F0D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3399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1pPr>
    <a:lvl2pPr marL="610956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2pPr>
    <a:lvl3pPr marL="1221913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3pPr>
    <a:lvl4pPr marL="1832869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4pPr>
    <a:lvl5pPr marL="2443825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C2909-8549-4E7D-BE63-60143F7116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904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21141" y="2"/>
            <a:ext cx="3040380" cy="8576628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8907780" cy="8576628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D6C13-DD67-4D89-A75D-C79B86461B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998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1011239" y="6169662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11239" y="4069399"/>
            <a:ext cx="10881360" cy="2100262"/>
          </a:xfrm>
        </p:spPr>
        <p:txBody>
          <a:bodyPr anchor="b"/>
          <a:lstStyle>
            <a:lvl1pPr marL="0" indent="0">
              <a:buNone/>
              <a:defRPr sz="2700"/>
            </a:lvl1pPr>
            <a:lvl2pPr marL="610956" indent="0">
              <a:buNone/>
              <a:defRPr sz="2400"/>
            </a:lvl2pPr>
            <a:lvl3pPr marL="1221913" indent="0">
              <a:buNone/>
              <a:defRPr sz="2100"/>
            </a:lvl3pPr>
            <a:lvl4pPr marL="1832869" indent="0">
              <a:buNone/>
              <a:defRPr sz="1900"/>
            </a:lvl4pPr>
            <a:lvl5pPr marL="2443825" indent="0">
              <a:buNone/>
              <a:defRPr sz="1900"/>
            </a:lvl5pPr>
            <a:lvl6pPr marL="3054782" indent="0">
              <a:buNone/>
              <a:defRPr sz="1900"/>
            </a:lvl6pPr>
            <a:lvl7pPr marL="3665738" indent="0">
              <a:buNone/>
              <a:defRPr sz="1900"/>
            </a:lvl7pPr>
            <a:lvl8pPr marL="4276695" indent="0">
              <a:buNone/>
              <a:defRPr sz="1900"/>
            </a:lvl8pPr>
            <a:lvl9pPr marL="4887651" indent="0">
              <a:buNone/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4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C850F-01DA-445A-A504-BB77B0C5FC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22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64E5F-A16C-4E6A-9947-6028AAAE20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903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6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6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AD10D-C854-4490-8942-43C7FADE51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513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6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14DB1-972E-4BEF-949A-0A43D8A4F0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7801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3AF53-A6AC-4924-A13A-161956366B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326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5005071" y="382272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0080" y="2009142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7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25E6B-F0C8-4864-9C83-C19D361B68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3070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pPr lvl="0"/>
            <a:endParaRPr lang="ja-JP" altLang="en-US" noProof="0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E284F-5D66-4B03-96E9-4482BCE33B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2115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D49E3-8FFD-4AEC-B18E-82A6AC53D1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846071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theme/theme1.xml" Type="http://schemas.openxmlformats.org/officeDocument/2006/relationships/theme"/><Relationship Id="rId12" Target="../media/image1.png" Type="http://schemas.openxmlformats.org/officeDocument/2006/relationships/image"/><Relationship Id="rId13" Target="../media/image2.png" Type="http://schemas.openxmlformats.org/officeDocument/2006/relationships/image"/><Relationship Id="rId14" Target="../media/image3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  <a:noFill/>
          <a:ln>
            <a:noFill/>
          </a:ln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40080" y="8743315"/>
            <a:ext cx="29870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>
              <a:defRPr sz="1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373880" y="8743315"/>
            <a:ext cx="40538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 algn="ctr">
              <a:defRPr sz="1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814560" y="8732203"/>
            <a:ext cx="29870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 algn="r">
              <a:defRPr sz="1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E8790C47-BE73-460A-9B71-4A56ED153C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29" name="Group 18"/>
          <p:cNvGrpSpPr/>
          <p:nvPr/>
        </p:nvGrpSpPr>
        <p:grpSpPr>
          <a:xfrm>
            <a:off x="0" y="0"/>
            <a:ext cx="12801600" cy="764540"/>
            <a:chOff x="0" y="0"/>
            <a:chExt cx="5760" cy="344"/>
          </a:xfrm>
        </p:grpSpPr>
        <p:pic>
          <p:nvPicPr>
            <p:cNvPr id="1030" name="Picture 9" descr="mlit_top"/>
            <p:cNvPicPr>
              <a:picLocks noChangeAspect="1" noChangeArrowheads="1"/>
            </p:cNvPicPr>
            <p:nvPr userDrawn="1"/>
          </p:nvPicPr>
          <p:blipFill>
            <a:blip r:embed="rId1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9828921" cy="666750"/>
          </a:xfrm>
          <a:prstGeom prst="rect">
            <a:avLst/>
          </a:prstGeom>
          <a:noFill/>
          <a:ln>
            <a:noFill/>
          </a:ln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610956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1221913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832869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2443825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458217" indent="-458217" algn="l" rtl="0" eaLnBrk="0" fontAlgn="base" hangingPunct="0">
        <a:spcBef>
          <a:spcPct val="20000"/>
        </a:spcBef>
        <a:spcAft>
          <a:spcPct val="0"/>
        </a:spcAft>
        <a:buChar char="•"/>
        <a:defRPr kumimoji="1" sz="43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rtl="0" eaLnBrk="0" fontAlgn="base" hangingPunct="0">
        <a:spcBef>
          <a:spcPct val="20000"/>
        </a:spcBef>
        <a:spcAft>
          <a:spcPct val="0"/>
        </a:spcAft>
        <a:buChar char="–"/>
        <a:defRPr kumimoji="1" sz="3700">
          <a:solidFill>
            <a:schemeClr val="tx1"/>
          </a:solidFill>
          <a:latin typeface="+mn-lt"/>
          <a:ea typeface="+mn-ea"/>
        </a:defRPr>
      </a:lvl2pPr>
      <a:lvl3pPr marL="1527391" indent="-305478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8347" indent="-305478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4pPr>
      <a:lvl5pPr marL="2749304" indent="-305478" algn="l" rtl="0" eaLnBrk="0" fontAlgn="base" hangingPunct="0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5pPr>
      <a:lvl6pPr marL="3360260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6pPr>
      <a:lvl7pPr marL="3971216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7pPr>
      <a:lvl8pPr marL="4582173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8pPr>
      <a:lvl9pPr marL="5193129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正方形/長方形 5"/>
          <p:cNvSpPr/>
          <p:nvPr/>
        </p:nvSpPr>
        <p:spPr>
          <a:xfrm>
            <a:off x="-2690473" y="9537556"/>
            <a:ext cx="10541000" cy="746961"/>
          </a:xfrm>
          <a:prstGeom prst="rect">
            <a:avLst/>
          </a:prstGeom>
        </p:spPr>
        <p:style>
          <a:lnRef idx="0">
            <a:schemeClr val="dk1">
              <a:alpha val="0"/>
            </a:schemeClr>
          </a:lnRef>
          <a:fillRef idx="0">
            <a:schemeClr val="lt1">
              <a:alpha val="0"/>
            </a:schemeClr>
          </a:fillRef>
          <a:effectRef idx="0">
            <a:schemeClr val="lt1">
              <a:alpha val="0"/>
            </a:schemeClr>
          </a:effectRef>
          <a:fontRef idx="minor">
            <a:schemeClr val="tx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1113" name="タイトル 1"/>
          <p:cNvSpPr txBox="1"/>
          <p:nvPr/>
        </p:nvSpPr>
        <p:spPr>
          <a:xfrm>
            <a:off x="171450" y="19050"/>
            <a:ext cx="11601450" cy="666750"/>
          </a:xfrm>
          <a:prstGeom prst="rect">
            <a:avLst/>
          </a:prstGeom>
          <a:noFill/>
          <a:ln>
            <a:noFill/>
          </a:ln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610956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1221913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832869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2443825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r>
              <a:rPr lang="ja-JP" altLang="en-US" sz="3200" dirty="0"/>
              <a:t>○○に関する実証事業</a:t>
            </a:r>
            <a:endParaRPr lang="ja-JP" altLang="en-US" sz="3200" kern="0" dirty="0"/>
          </a:p>
        </p:txBody>
      </p:sp>
      <p:sp>
        <p:nvSpPr>
          <p:cNvPr id="1114" name="正方形/長方形 2"/>
          <p:cNvSpPr/>
          <p:nvPr/>
        </p:nvSpPr>
        <p:spPr>
          <a:xfrm>
            <a:off x="83127" y="855023"/>
            <a:ext cx="12647221" cy="239881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0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事業実施者</a:t>
            </a:r>
            <a:endParaRPr kumimoji="1"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○○、○○、○○、○○共同研究体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実証フィールド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○○県 ○○市 ○○（施設名）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実証概要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○○○○について、○○や○○○○の○○等を実証する。</a:t>
            </a:r>
          </a:p>
          <a:p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15" name="正方形/長方形 12"/>
          <p:cNvSpPr/>
          <p:nvPr/>
        </p:nvSpPr>
        <p:spPr>
          <a:xfrm>
            <a:off x="83128" y="3360716"/>
            <a:ext cx="7208322" cy="617683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000" b="1" u="sng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提案技術の概要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16" name="正方形/長方形 18"/>
          <p:cNvSpPr/>
          <p:nvPr/>
        </p:nvSpPr>
        <p:spPr>
          <a:xfrm>
            <a:off x="7374577" y="3360716"/>
            <a:ext cx="5355771" cy="61768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0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提案技術の革新性等の特徴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①○○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②○○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③○○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17" name="テキスト ボックス 1"/>
          <p:cNvSpPr txBox="1"/>
          <p:nvPr/>
        </p:nvSpPr>
        <p:spPr>
          <a:xfrm>
            <a:off x="471253" y="7958532"/>
            <a:ext cx="5706224" cy="106873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72000" tIns="72000" rIns="72000" bIns="72000" rtlCol="0" anchor="ctr" anchorCtr="1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＜注意事項＞</a:t>
            </a:r>
            <a:endParaRPr lang="en-US" altLang="ja-JP" sz="2000" b="1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・定量的なことは書かずに、定性的に記載して下さい。</a:t>
            </a:r>
            <a:endParaRPr lang="en-US" altLang="ja-JP" sz="2000" b="1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z="20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</a:t>
            </a:r>
            <a:r>
              <a:rPr lang="ja-JP" altLang="en-US" sz="20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本資料は公表用に使う場合があります。</a:t>
            </a:r>
            <a:endParaRPr kumimoji="1" lang="ja-JP" altLang="en-US" sz="2000" b="1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118" name="テキスト ボックス 3"/>
          <p:cNvSpPr txBox="1"/>
          <p:nvPr/>
        </p:nvSpPr>
        <p:spPr>
          <a:xfrm>
            <a:off x="-3105150" y="0"/>
            <a:ext cx="2552700" cy="514738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000" tIns="72000" rIns="72000" bIns="72000" rtlCol="0" anchor="ctr" anchorCtr="1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実規模実証用</a:t>
            </a:r>
          </a:p>
        </p:txBody>
      </p:sp>
    </p:spTree>
    <p:extLst>
      <p:ext uri="{BB962C8B-B14F-4D97-AF65-F5344CB8AC3E}">
        <p14:creationId xmlns:p14="http://schemas.microsoft.com/office/powerpoint/2010/main" val="3484084235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txDef>
      <a:spPr>
        <a:custGeom>
          <a:avLst/>
          <a:gdLst/>
          <a:ahLst/>
          <a:cxnLst/>
          <a:rect l="l" t="t" r="r" b="b"/>
          <a:pathLst/>
        </a:custGeom>
        <a:solidFill>
          <a:srgbClr val="FFC000"/>
        </a:solidFill>
        <a:ln>
          <a:headEnd/>
          <a:tailEnd/>
        </a:ln>
        <a:effectLst>
          <a:glow rad="63500">
            <a:schemeClr val="accent3">
              <a:satMod val="175000"/>
              <a:alpha val="40000"/>
            </a:schemeClr>
          </a:glow>
          <a:outerShdw blurRad="40000" dist="23000" dir="5400000" rotWithShape="0">
            <a:srgbClr val="000000">
              <a:alpha val="35000"/>
            </a:srgbClr>
          </a:outerShdw>
        </a:effectLst>
      </a:spPr>
      <a:bodyPr vertOverflow="overflow" horzOverflow="overflow" wrap="square" lIns="72000" tIns="72000" rIns="72000" bIns="72000" anchor="ctr" anchorCtr="1">
        <a:spAutoFit/>
      </a:bodyPr>
      <a:lstStyle>
        <a:defPPr algn="ctr" eaLnBrk="1" hangingPunct="1">
          <a:spcBef>
            <a:spcPct val="0"/>
          </a:spcBef>
          <a:defRPr sz="1400" b="1" dirty="0">
            <a:latin typeface="Meiryo UI"/>
            <a:ea typeface="Meiryo UI"/>
            <a:cs typeface="Meiryo UI"/>
          </a:defRPr>
        </a:defPPr>
      </a:lstStyle>
      <a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a: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126</Words>
  <PresentationFormat>A3 297x420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ＭＳ Ｐゴシック</vt:lpstr>
      <vt:lpstr>Arial</vt:lpstr>
      <vt:lpstr>Calibri</vt:lpstr>
      <vt:lpstr>標準デザイン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