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1" r:id="rId2"/>
  </p:sldIdLst>
  <p:sldSz cx="6858000" cy="9906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ゴシック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0504D"/>
    <a:srgbClr val="FFFFFF"/>
    <a:srgbClr val="000000"/>
    <a:srgbClr val="66FFFF"/>
    <a:srgbClr val="CCFFFF"/>
    <a:srgbClr val="CCECFF"/>
    <a:srgbClr val="99CCFF"/>
    <a:srgbClr val="95D7DB"/>
    <a:srgbClr val="BDE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36"/>
    <p:restoredTop sz="97751" autoAdjust="0"/>
  </p:normalViewPr>
  <p:slideViewPr>
    <p:cSldViewPr snapToGrid="0">
      <p:cViewPr varScale="1">
        <p:scale>
          <a:sx n="77" d="100"/>
          <a:sy n="77" d="100"/>
        </p:scale>
        <p:origin x="2406" y="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6" y="0"/>
            <a:ext cx="2919413" cy="49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5" tIns="45678" rIns="91355" bIns="45678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1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0"/>
            <a:ext cx="2919412" cy="493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5" tIns="45678" rIns="91355" bIns="4567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2087563" y="741363"/>
            <a:ext cx="2560637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3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7" y="4686301"/>
            <a:ext cx="5389562" cy="444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5" tIns="45678" rIns="91355" bIns="456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0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6" y="9371013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5" tIns="45678" rIns="91355" bIns="45678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5" tIns="45678" rIns="91355" bIns="4567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E01E5C63-B9F2-414D-974D-93C3BA52E7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87451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AE3CF-73D6-4BA8-98F4-3C0BD9F60C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7B5CF-5052-4055-92C5-BED7E723D6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AC43B-46A6-47D8-B4AE-AA6499D9D6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FA017-DE5A-4345-9E83-AAD1019EEA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4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C72CD-5991-4754-BF25-83D827C44D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28FFD-72CB-4E1E-96AD-EC08C095B7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68AC7-9F16-49A9-BE4B-7EDC9363A0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6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C8E6D-4FA0-4BE3-9ADA-54DF2472C4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E676F-23A3-40C8-B8D1-AC7D0E3A6E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7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A84B3-0AA3-48CF-8D2B-FC411BE51F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E1E1D-B052-4192-99EA-2E64DBEE50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42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43150" y="9020175"/>
            <a:ext cx="21717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4914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pPr>
              <a:defRPr/>
            </a:pPr>
            <a:fld id="{EB9B3AB6-D6BD-4C8F-A901-24D66B29C0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Rectangle 12"/>
          <p:cNvSpPr>
            <a:spLocks noChangeArrowheads="1"/>
          </p:cNvSpPr>
          <p:nvPr/>
        </p:nvSpPr>
        <p:spPr>
          <a:xfrm>
            <a:off x="81000" y="60960"/>
            <a:ext cx="6696000" cy="55399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r>
              <a:rPr lang="en-US" altLang="ja-JP" sz="1200" dirty="0">
                <a:latin typeface="HGPｺﾞｼｯｸM" pitchFamily="50" charset="-128"/>
                <a:ea typeface="HGPｺﾞｼｯｸM" pitchFamily="50" charset="-128"/>
              </a:rPr>
              <a:t>[</a:t>
            </a:r>
            <a:r>
              <a:rPr lang="ja-JP" altLang="en-US" sz="1200" dirty="0">
                <a:latin typeface="HGPｺﾞｼｯｸM" pitchFamily="50" charset="-128"/>
                <a:ea typeface="HGPｺﾞｼｯｸM" pitchFamily="50" charset="-128"/>
              </a:rPr>
              <a:t>テーマ募集の分類</a:t>
            </a:r>
            <a:r>
              <a:rPr lang="en-US" altLang="ja-JP" sz="1200" dirty="0">
                <a:latin typeface="HGPｺﾞｼｯｸM" pitchFamily="50" charset="-128"/>
                <a:ea typeface="HGPｺﾞｼｯｸM" pitchFamily="50" charset="-128"/>
              </a:rPr>
              <a:t> </a:t>
            </a:r>
            <a:r>
              <a:rPr lang="en-US" altLang="ja-JP" sz="1200" dirty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(1)</a:t>
            </a:r>
            <a:r>
              <a:rPr lang="ja-JP" altLang="en-US" sz="1200" dirty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、</a:t>
            </a:r>
            <a:r>
              <a:rPr lang="en-US" altLang="ja-JP" sz="1200" dirty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(2)</a:t>
            </a:r>
            <a:r>
              <a:rPr lang="ja-JP" altLang="en-US" sz="1200" dirty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、</a:t>
            </a:r>
            <a:r>
              <a:rPr lang="en-US" altLang="ja-JP" sz="1200" dirty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(3)</a:t>
            </a:r>
            <a:r>
              <a:rPr lang="ja-JP" altLang="en-US" sz="1200" dirty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、</a:t>
            </a:r>
            <a:r>
              <a:rPr lang="en-US" altLang="ja-JP" sz="1200" dirty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(4)</a:t>
            </a:r>
            <a:r>
              <a:rPr lang="en-US" altLang="ja-JP" sz="1200" dirty="0">
                <a:latin typeface="HGPｺﾞｼｯｸM" pitchFamily="50" charset="-128"/>
                <a:ea typeface="HGPｺﾞｼｯｸM" pitchFamily="50" charset="-128"/>
              </a:rPr>
              <a:t>]</a:t>
            </a:r>
          </a:p>
          <a:p>
            <a:pPr lvl="0"/>
            <a:r>
              <a:rPr lang="ja-JP" altLang="en-US" dirty="0">
                <a:solidFill>
                  <a:srgbClr val="0070C0"/>
                </a:solidFill>
                <a:latin typeface="HGPｺﾞｼｯｸM" pitchFamily="50" charset="-128"/>
                <a:ea typeface="HGPｺﾞｼｯｸM" pitchFamily="50" charset="-128"/>
              </a:rPr>
              <a:t>○○</a:t>
            </a:r>
            <a:r>
              <a:rPr lang="ja-JP" altLang="en-US" dirty="0">
                <a:latin typeface="HGPｺﾞｼｯｸM" pitchFamily="50" charset="-128"/>
                <a:ea typeface="HGPｺﾞｼｯｸM" pitchFamily="50" charset="-128"/>
              </a:rPr>
              <a:t>技術</a:t>
            </a:r>
            <a:endParaRPr lang="en-US" altLang="ja-JP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1110" name="角丸四角形 11"/>
          <p:cNvSpPr/>
          <p:nvPr/>
        </p:nvSpPr>
        <p:spPr>
          <a:xfrm>
            <a:off x="81000" y="8196177"/>
            <a:ext cx="6696000" cy="1596934"/>
          </a:xfrm>
          <a:prstGeom prst="roundRect">
            <a:avLst>
              <a:gd name="adj" fmla="val 7170"/>
            </a:avLst>
          </a:prstGeom>
          <a:ln w="38100"/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72000" rIns="36000" bIns="72000"/>
          <a:lstStyle/>
          <a:p>
            <a:r>
              <a:rPr lang="en-US" altLang="ja-JP" sz="1600" dirty="0">
                <a:solidFill>
                  <a:srgbClr val="0070C0"/>
                </a:solidFill>
                <a:latin typeface="Arial" charset="0"/>
                <a:ea typeface="ＭＳ ゴシック" pitchFamily="49" charset="-128"/>
              </a:rPr>
              <a:t>※</a:t>
            </a:r>
            <a:r>
              <a:rPr lang="ja-JP" altLang="en-US" sz="1600" dirty="0">
                <a:solidFill>
                  <a:srgbClr val="0070C0"/>
                </a:solidFill>
                <a:latin typeface="Arial" charset="0"/>
                <a:ea typeface="ＭＳ ゴシック" pitchFamily="49" charset="-128"/>
              </a:rPr>
              <a:t>技術の概要や期待される効果を簡潔に記載</a:t>
            </a:r>
            <a:endParaRPr lang="en-US" altLang="ja-JP" sz="1600" dirty="0">
              <a:solidFill>
                <a:srgbClr val="0070C0"/>
              </a:solidFill>
              <a:latin typeface="Arial" charset="0"/>
              <a:ea typeface="ＭＳ ゴシック" pitchFamily="49" charset="-128"/>
            </a:endParaRPr>
          </a:p>
        </p:txBody>
      </p:sp>
      <p:sp>
        <p:nvSpPr>
          <p:cNvPr id="1111" name="テキスト ボックス 12"/>
          <p:cNvSpPr txBox="1"/>
          <p:nvPr/>
        </p:nvSpPr>
        <p:spPr>
          <a:xfrm>
            <a:off x="0" y="7806689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u="sng" dirty="0">
                <a:latin typeface="HGPｺﾞｼｯｸM" pitchFamily="50" charset="-128"/>
                <a:ea typeface="HGPｺﾞｼｯｸM" pitchFamily="50" charset="-128"/>
              </a:rPr>
              <a:t>技術の概要と特徴</a:t>
            </a:r>
          </a:p>
        </p:txBody>
      </p:sp>
      <p:sp>
        <p:nvSpPr>
          <p:cNvPr id="1112" name="テキスト ボックス 4"/>
          <p:cNvSpPr txBox="1">
            <a:spLocks noChangeArrowheads="1"/>
          </p:cNvSpPr>
          <p:nvPr/>
        </p:nvSpPr>
        <p:spPr>
          <a:xfrm>
            <a:off x="81000" y="693830"/>
            <a:ext cx="6696000" cy="880828"/>
          </a:xfrm>
          <a:prstGeom prst="rect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no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r>
              <a:rPr lang="en-US" altLang="ja-JP" sz="1600" dirty="0">
                <a:solidFill>
                  <a:srgbClr val="0070C0"/>
                </a:solidFill>
                <a:latin typeface="Arial" charset="0"/>
                <a:ea typeface="ＭＳ ゴシック" pitchFamily="49" charset="-128"/>
              </a:rPr>
              <a:t>※</a:t>
            </a:r>
            <a:r>
              <a:rPr lang="ja-JP" altLang="en-US" sz="1600" dirty="0">
                <a:solidFill>
                  <a:srgbClr val="0070C0"/>
                </a:solidFill>
                <a:latin typeface="Arial" charset="0"/>
                <a:ea typeface="ＭＳ ゴシック" pitchFamily="49" charset="-128"/>
              </a:rPr>
              <a:t>提案する実証テーマを記載</a:t>
            </a:r>
          </a:p>
        </p:txBody>
      </p:sp>
      <p:sp>
        <p:nvSpPr>
          <p:cNvPr id="1113" name="テキスト ボックス 22"/>
          <p:cNvSpPr txBox="1">
            <a:spLocks noChangeArrowheads="1"/>
          </p:cNvSpPr>
          <p:nvPr/>
        </p:nvSpPr>
        <p:spPr>
          <a:xfrm>
            <a:off x="81000" y="1998575"/>
            <a:ext cx="6696000" cy="5760000"/>
          </a:xfrm>
          <a:prstGeom prst="rect">
            <a:avLst/>
          </a:prstGeom>
          <a:noFill/>
          <a:ln>
            <a:solidFill>
              <a:schemeClr val="tx1"/>
            </a:solidFill>
            <a:headEnd/>
            <a:tailEnd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bIns="36000" anchor="t"/>
          <a:lstStyle/>
          <a:p>
            <a:r>
              <a:rPr lang="en-US" altLang="ja-JP" sz="1600" dirty="0">
                <a:solidFill>
                  <a:srgbClr val="0070C0"/>
                </a:solidFill>
                <a:latin typeface="Arial" charset="0"/>
                <a:ea typeface="ＭＳ ゴシック" pitchFamily="49" charset="-128"/>
              </a:rPr>
              <a:t>※</a:t>
            </a:r>
            <a:r>
              <a:rPr lang="ja-JP" altLang="en-US" sz="1600" dirty="0">
                <a:solidFill>
                  <a:srgbClr val="0070C0"/>
                </a:solidFill>
                <a:latin typeface="Arial" charset="0"/>
                <a:ea typeface="ＭＳ ゴシック" pitchFamily="49" charset="-128"/>
              </a:rPr>
              <a:t>想定しているテーマの具体的技術の導入イメージ図を記載</a:t>
            </a:r>
            <a:endParaRPr lang="en-US" altLang="ja-JP" sz="1600" dirty="0">
              <a:solidFill>
                <a:srgbClr val="0070C0"/>
              </a:solidFill>
              <a:latin typeface="Arial" charset="0"/>
              <a:ea typeface="ＭＳ ゴシック" pitchFamily="49" charset="-128"/>
            </a:endParaRPr>
          </a:p>
        </p:txBody>
      </p:sp>
      <p:sp>
        <p:nvSpPr>
          <p:cNvPr id="1114" name="テキスト ボックス 41"/>
          <p:cNvSpPr txBox="1"/>
          <p:nvPr/>
        </p:nvSpPr>
        <p:spPr>
          <a:xfrm>
            <a:off x="0" y="1622772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u="sng" dirty="0">
                <a:latin typeface="HGPｺﾞｼｯｸM" pitchFamily="50" charset="-128"/>
                <a:ea typeface="HGPｺﾞｼｯｸM" pitchFamily="50" charset="-128"/>
              </a:rPr>
              <a:t>技術の導入イメージ図</a:t>
            </a:r>
          </a:p>
        </p:txBody>
      </p:sp>
      <p:sp>
        <p:nvSpPr>
          <p:cNvPr id="2" name="AutoShape 10">
            <a:extLst>
              <a:ext uri="{FF2B5EF4-FFF2-40B4-BE49-F238E27FC236}">
                <a16:creationId xmlns:a16="http://schemas.microsoft.com/office/drawing/2014/main" id="{2D510846-9193-BC28-746F-720D710C8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2069" y="2561150"/>
            <a:ext cx="4233862" cy="56673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>
            <a:solidFill>
              <a:srgbClr val="0070C0"/>
            </a:solidFill>
            <a:round/>
            <a:headEnd/>
            <a:tailEnd/>
          </a:ln>
        </p:spPr>
        <p:txBody>
          <a:bodyPr lIns="68415" tIns="34208" rIns="68415" bIns="34208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600" b="1" dirty="0">
                <a:solidFill>
                  <a:srgbClr val="0070C0"/>
                </a:solidFill>
              </a:rPr>
              <a:t>※</a:t>
            </a:r>
            <a:r>
              <a:rPr lang="ja-JP" altLang="en-US" sz="1600" b="1" dirty="0">
                <a:solidFill>
                  <a:srgbClr val="0070C0"/>
                </a:solidFill>
              </a:rPr>
              <a:t>対外的な資料等で使用することがあります</a:t>
            </a:r>
          </a:p>
        </p:txBody>
      </p:sp>
      <p:sp>
        <p:nvSpPr>
          <p:cNvPr id="3" name="テキスト ボックス 41">
            <a:extLst>
              <a:ext uri="{FF2B5EF4-FFF2-40B4-BE49-F238E27FC236}">
                <a16:creationId xmlns:a16="http://schemas.microsoft.com/office/drawing/2014/main" id="{6DDFD386-CB5E-F439-A0BE-0A77E7821BA6}"/>
              </a:ext>
            </a:extLst>
          </p:cNvPr>
          <p:cNvSpPr txBox="1"/>
          <p:nvPr/>
        </p:nvSpPr>
        <p:spPr>
          <a:xfrm>
            <a:off x="5795149" y="194464"/>
            <a:ext cx="1002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>
                <a:latin typeface="HGPｺﾞｼｯｸM" pitchFamily="50" charset="-128"/>
                <a:ea typeface="HGPｺﾞｼｯｸM" pitchFamily="50" charset="-128"/>
              </a:rPr>
              <a:t>（様式２－２）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ysDot"/>
          <a:round/>
          <a:headEnd type="none" w="med" len="med"/>
          <a:tailEnd type="none" w="med" len="med"/>
        </a:ln>
        <a:effectLst/>
      </a:spPr>
      <a:bodyPr vertOverflow="overflow" horzOverflow="overflow" wrap="square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ゴシック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79</Words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HGPｺﾞｼｯｸM</vt:lpstr>
      <vt:lpstr>Arial</vt:lpstr>
      <vt:lpstr>標準デザイン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