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ms-powerpoint.changesinfo+xml" PartName="/ppt/changesInfos/changesInfo1.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58" r:id="rId2"/>
  </p:sldIdLst>
  <p:sldSz cx="6858000" cy="9906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池田市下水処理場" initials="池田市下水処理場" lastIdx="1" clrIdx="0">
    <p:extLst>
      <p:ext uri="{19B8F6BF-5375-455C-9EA6-DF929625EA0E}">
        <p15:presenceInfo xmlns:p15="http://schemas.microsoft.com/office/powerpoint/2012/main" userId="池田市下水処理場"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FEE"/>
    <a:srgbClr val="D2DEEF"/>
    <a:srgbClr val="EAEFF7"/>
    <a:srgbClr val="C8DDF1"/>
    <a:srgbClr val="005BAB"/>
    <a:srgbClr val="0066FF"/>
    <a:srgbClr val="FFCCFF"/>
    <a:srgbClr val="CCFFFF"/>
    <a:srgbClr val="66FFFF"/>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E72603A-11EC-4F67-A2C4-50CBFFD8D9BE}" v="160" dt="2025-12-03T08:41:04.944"/>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329" autoAdjust="0"/>
    <p:restoredTop sz="94660"/>
  </p:normalViewPr>
  <p:slideViewPr>
    <p:cSldViewPr snapToGrid="0">
      <p:cViewPr>
        <p:scale>
          <a:sx n="100" d="100"/>
          <a:sy n="100" d="100"/>
        </p:scale>
        <p:origin x="2404" y="15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revisionInfo.xml" Type="http://schemas.microsoft.com/office/2015/10/relationships/revisionInfo"/><Relationship Id="rId2" Target="slides/slide1.xml" Type="http://schemas.openxmlformats.org/officeDocument/2006/relationships/slide"/><Relationship Id="rId3" Target="notesMasters/notesMaster1.xml" Type="http://schemas.openxmlformats.org/officeDocument/2006/relationships/notesMaster"/><Relationship Id="rId4" Target="commentAuthors.xml" Type="http://schemas.openxmlformats.org/officeDocument/2006/relationships/commentAuthors"/><Relationship Id="rId5" Target="presProps.xml" Type="http://schemas.openxmlformats.org/officeDocument/2006/relationships/presProps"/><Relationship Id="rId6" Target="viewProps.xml" Type="http://schemas.openxmlformats.org/officeDocument/2006/relationships/viewProps"/><Relationship Id="rId7" Target="theme/theme1.xml" Type="http://schemas.openxmlformats.org/officeDocument/2006/relationships/theme"/><Relationship Id="rId8" Target="tableStyles.xml" Type="http://schemas.openxmlformats.org/officeDocument/2006/relationships/tableStyles"/><Relationship Id="rId9" Target="changesInfos/changesInfo1.xml" Type="http://schemas.microsoft.com/office/2016/11/relationships/changesInfo"/></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藤川 賢吾" userId="ea94476e-a678-4f64-9f2a-ee286671f7e9" providerId="ADAL" clId="{5E72603A-11EC-4F67-A2C4-50CBFFD8D9BE}"/>
    <pc:docChg chg="undo redo custSel addSld modSld">
      <pc:chgData name="藤川 賢吾" userId="ea94476e-a678-4f64-9f2a-ee286671f7e9" providerId="ADAL" clId="{5E72603A-11EC-4F67-A2C4-50CBFFD8D9BE}" dt="2025-12-03T08:41:22.072" v="1674" actId="1076"/>
      <pc:docMkLst>
        <pc:docMk/>
      </pc:docMkLst>
      <pc:sldChg chg="addSp modSp mod">
        <pc:chgData name="藤川 賢吾" userId="ea94476e-a678-4f64-9f2a-ee286671f7e9" providerId="ADAL" clId="{5E72603A-11EC-4F67-A2C4-50CBFFD8D9BE}" dt="2025-12-03T08:41:22.072" v="1674" actId="1076"/>
        <pc:sldMkLst>
          <pc:docMk/>
          <pc:sldMk cId="927326240" sldId="258"/>
        </pc:sldMkLst>
        <pc:graphicFrameChg chg="add mod modGraphic">
          <ac:chgData name="藤川 賢吾" userId="ea94476e-a678-4f64-9f2a-ee286671f7e9" providerId="ADAL" clId="{5E72603A-11EC-4F67-A2C4-50CBFFD8D9BE}" dt="2025-12-03T08:41:22.072" v="1674" actId="1076"/>
          <ac:graphicFrameMkLst>
            <pc:docMk/>
            <pc:sldMk cId="927326240" sldId="258"/>
            <ac:graphicFrameMk id="14" creationId="{30A3AAA1-7F98-60D2-8A98-AE7166B1F007}"/>
          </ac:graphicFrameMkLst>
        </pc:graphicFrameChg>
        <pc:graphicFrameChg chg="add mod">
          <ac:chgData name="藤川 賢吾" userId="ea94476e-a678-4f64-9f2a-ee286671f7e9" providerId="ADAL" clId="{5E72603A-11EC-4F67-A2C4-50CBFFD8D9BE}" dt="2025-12-03T08:39:11.948" v="1657"/>
          <ac:graphicFrameMkLst>
            <pc:docMk/>
            <pc:sldMk cId="927326240" sldId="258"/>
            <ac:graphicFrameMk id="15" creationId="{8527431C-EC02-1771-D45F-58F0135A5171}"/>
          </ac:graphicFrameMkLst>
        </pc:graphicFrameChg>
        <pc:graphicFrameChg chg="add mod">
          <ac:chgData name="藤川 賢吾" userId="ea94476e-a678-4f64-9f2a-ee286671f7e9" providerId="ADAL" clId="{5E72603A-11EC-4F67-A2C4-50CBFFD8D9BE}" dt="2025-12-03T08:39:35.195" v="1660"/>
          <ac:graphicFrameMkLst>
            <pc:docMk/>
            <pc:sldMk cId="927326240" sldId="258"/>
            <ac:graphicFrameMk id="16" creationId="{AE802459-B827-DE28-07C4-C2C296686BCE}"/>
          </ac:graphicFrameMkLst>
        </pc:graphicFrameChg>
        <pc:graphicFrameChg chg="mod modGraphic">
          <ac:chgData name="藤川 賢吾" userId="ea94476e-a678-4f64-9f2a-ee286671f7e9" providerId="ADAL" clId="{5E72603A-11EC-4F67-A2C4-50CBFFD8D9BE}" dt="2025-12-03T06:40:44.188" v="171" actId="14100"/>
          <ac:graphicFrameMkLst>
            <pc:docMk/>
            <pc:sldMk cId="927326240" sldId="258"/>
            <ac:graphicFrameMk id="19" creationId="{FF6F2349-D915-8B9B-9286-4CB2D7FEE058}"/>
          </ac:graphicFrameMkLst>
        </pc:graphicFrameChg>
      </pc:sldChg>
      <pc:sldChg chg="addSp delSp modSp mod">
        <pc:chgData name="藤川 賢吾" userId="ea94476e-a678-4f64-9f2a-ee286671f7e9" providerId="ADAL" clId="{5E72603A-11EC-4F67-A2C4-50CBFFD8D9BE}" dt="2025-12-03T08:30:05.132" v="1654" actId="14734"/>
        <pc:sldMkLst>
          <pc:docMk/>
          <pc:sldMk cId="2602480641" sldId="259"/>
        </pc:sldMkLst>
        <pc:spChg chg="mod">
          <ac:chgData name="藤川 賢吾" userId="ea94476e-a678-4f64-9f2a-ee286671f7e9" providerId="ADAL" clId="{5E72603A-11EC-4F67-A2C4-50CBFFD8D9BE}" dt="2025-12-03T08:29:29.101" v="1649" actId="1036"/>
          <ac:spMkLst>
            <pc:docMk/>
            <pc:sldMk cId="2602480641" sldId="259"/>
            <ac:spMk id="7" creationId="{C9664CE0-40FF-2BD5-47CF-5702E89B019C}"/>
          </ac:spMkLst>
        </pc:spChg>
        <pc:spChg chg="mod">
          <ac:chgData name="藤川 賢吾" userId="ea94476e-a678-4f64-9f2a-ee286671f7e9" providerId="ADAL" clId="{5E72603A-11EC-4F67-A2C4-50CBFFD8D9BE}" dt="2025-12-03T08:29:29.101" v="1649" actId="1036"/>
          <ac:spMkLst>
            <pc:docMk/>
            <pc:sldMk cId="2602480641" sldId="259"/>
            <ac:spMk id="8" creationId="{561A86ED-F01C-97E0-36E7-2CF752D7BBB5}"/>
          </ac:spMkLst>
        </pc:spChg>
        <pc:spChg chg="mod">
          <ac:chgData name="藤川 賢吾" userId="ea94476e-a678-4f64-9f2a-ee286671f7e9" providerId="ADAL" clId="{5E72603A-11EC-4F67-A2C4-50CBFFD8D9BE}" dt="2025-12-03T08:16:41.046" v="1052" actId="1036"/>
          <ac:spMkLst>
            <pc:docMk/>
            <pc:sldMk cId="2602480641" sldId="259"/>
            <ac:spMk id="9" creationId="{AFCF7098-6007-5079-9E27-22C626C7B500}"/>
          </ac:spMkLst>
        </pc:spChg>
        <pc:spChg chg="mod">
          <ac:chgData name="藤川 賢吾" userId="ea94476e-a678-4f64-9f2a-ee286671f7e9" providerId="ADAL" clId="{5E72603A-11EC-4F67-A2C4-50CBFFD8D9BE}" dt="2025-12-03T08:16:41.046" v="1052" actId="1036"/>
          <ac:spMkLst>
            <pc:docMk/>
            <pc:sldMk cId="2602480641" sldId="259"/>
            <ac:spMk id="12" creationId="{80450E12-6D1A-63F9-2D2C-3B7511487C0E}"/>
          </ac:spMkLst>
        </pc:spChg>
        <pc:spChg chg="mod">
          <ac:chgData name="藤川 賢吾" userId="ea94476e-a678-4f64-9f2a-ee286671f7e9" providerId="ADAL" clId="{5E72603A-11EC-4F67-A2C4-50CBFFD8D9BE}" dt="2025-12-03T08:16:41.046" v="1052" actId="1036"/>
          <ac:spMkLst>
            <pc:docMk/>
            <pc:sldMk cId="2602480641" sldId="259"/>
            <ac:spMk id="13" creationId="{C19EA0CF-8442-F1E6-34CB-7EC8F9EFB965}"/>
          </ac:spMkLst>
        </pc:spChg>
        <pc:spChg chg="mod">
          <ac:chgData name="藤川 賢吾" userId="ea94476e-a678-4f64-9f2a-ee286671f7e9" providerId="ADAL" clId="{5E72603A-11EC-4F67-A2C4-50CBFFD8D9BE}" dt="2025-12-03T08:19:41.690" v="1088" actId="14100"/>
          <ac:spMkLst>
            <pc:docMk/>
            <pc:sldMk cId="2602480641" sldId="259"/>
            <ac:spMk id="22" creationId="{7B82B3FD-8C73-3811-FFE6-B50F322FA085}"/>
          </ac:spMkLst>
        </pc:spChg>
        <pc:spChg chg="mod">
          <ac:chgData name="藤川 賢吾" userId="ea94476e-a678-4f64-9f2a-ee286671f7e9" providerId="ADAL" clId="{5E72603A-11EC-4F67-A2C4-50CBFFD8D9BE}" dt="2025-12-03T08:28:56.209" v="1629" actId="1035"/>
          <ac:spMkLst>
            <pc:docMk/>
            <pc:sldMk cId="2602480641" sldId="259"/>
            <ac:spMk id="31" creationId="{59AA6E91-CD1E-20D0-45A6-A89118498920}"/>
          </ac:spMkLst>
        </pc:spChg>
        <pc:spChg chg="mod">
          <ac:chgData name="藤川 賢吾" userId="ea94476e-a678-4f64-9f2a-ee286671f7e9" providerId="ADAL" clId="{5E72603A-11EC-4F67-A2C4-50CBFFD8D9BE}" dt="2025-12-03T08:19:35.179" v="1087" actId="1035"/>
          <ac:spMkLst>
            <pc:docMk/>
            <pc:sldMk cId="2602480641" sldId="259"/>
            <ac:spMk id="32" creationId="{721F7AA0-192C-9B2B-9A61-FDD926C84320}"/>
          </ac:spMkLst>
        </pc:spChg>
        <pc:spChg chg="mod">
          <ac:chgData name="藤川 賢吾" userId="ea94476e-a678-4f64-9f2a-ee286671f7e9" providerId="ADAL" clId="{5E72603A-11EC-4F67-A2C4-50CBFFD8D9BE}" dt="2025-12-03T08:19:12.433" v="1073" actId="14100"/>
          <ac:spMkLst>
            <pc:docMk/>
            <pc:sldMk cId="2602480641" sldId="259"/>
            <ac:spMk id="34" creationId="{E6A49112-110A-4C29-B2B7-E082D41252E1}"/>
          </ac:spMkLst>
        </pc:spChg>
        <pc:spChg chg="mod">
          <ac:chgData name="藤川 賢吾" userId="ea94476e-a678-4f64-9f2a-ee286671f7e9" providerId="ADAL" clId="{5E72603A-11EC-4F67-A2C4-50CBFFD8D9BE}" dt="2025-12-03T08:28:56.209" v="1629" actId="1035"/>
          <ac:spMkLst>
            <pc:docMk/>
            <pc:sldMk cId="2602480641" sldId="259"/>
            <ac:spMk id="35" creationId="{E32A2B24-F412-4BA3-814A-25FB856BBC4E}"/>
          </ac:spMkLst>
        </pc:spChg>
        <pc:spChg chg="mod">
          <ac:chgData name="藤川 賢吾" userId="ea94476e-a678-4f64-9f2a-ee286671f7e9" providerId="ADAL" clId="{5E72603A-11EC-4F67-A2C4-50CBFFD8D9BE}" dt="2025-12-03T08:28:56.209" v="1629" actId="1035"/>
          <ac:spMkLst>
            <pc:docMk/>
            <pc:sldMk cId="2602480641" sldId="259"/>
            <ac:spMk id="37" creationId="{7396232A-670C-4D03-B09D-8BBABA54A5D4}"/>
          </ac:spMkLst>
        </pc:spChg>
        <pc:spChg chg="add mod">
          <ac:chgData name="藤川 賢吾" userId="ea94476e-a678-4f64-9f2a-ee286671f7e9" providerId="ADAL" clId="{5E72603A-11EC-4F67-A2C4-50CBFFD8D9BE}" dt="2025-12-03T08:01:32.672" v="875" actId="571"/>
          <ac:spMkLst>
            <pc:docMk/>
            <pc:sldMk cId="2602480641" sldId="259"/>
            <ac:spMk id="38" creationId="{D1393B92-0B4F-CB1F-500E-5219A0C349AA}"/>
          </ac:spMkLst>
        </pc:spChg>
        <pc:spChg chg="mod">
          <ac:chgData name="藤川 賢吾" userId="ea94476e-a678-4f64-9f2a-ee286671f7e9" providerId="ADAL" clId="{5E72603A-11EC-4F67-A2C4-50CBFFD8D9BE}" dt="2025-12-03T08:19:59.992" v="1097" actId="1035"/>
          <ac:spMkLst>
            <pc:docMk/>
            <pc:sldMk cId="2602480641" sldId="259"/>
            <ac:spMk id="39" creationId="{7396232A-670C-4D03-B09D-8BBABA54A5D4}"/>
          </ac:spMkLst>
        </pc:spChg>
        <pc:spChg chg="mod">
          <ac:chgData name="藤川 賢吾" userId="ea94476e-a678-4f64-9f2a-ee286671f7e9" providerId="ADAL" clId="{5E72603A-11EC-4F67-A2C4-50CBFFD8D9BE}" dt="2025-12-03T08:14:01.732" v="1007"/>
          <ac:spMkLst>
            <pc:docMk/>
            <pc:sldMk cId="2602480641" sldId="259"/>
            <ac:spMk id="42" creationId="{00000000-0000-0000-0000-000000000000}"/>
          </ac:spMkLst>
        </pc:spChg>
        <pc:spChg chg="mod">
          <ac:chgData name="藤川 賢吾" userId="ea94476e-a678-4f64-9f2a-ee286671f7e9" providerId="ADAL" clId="{5E72603A-11EC-4F67-A2C4-50CBFFD8D9BE}" dt="2025-12-03T08:19:15.237" v="1074" actId="14100"/>
          <ac:spMkLst>
            <pc:docMk/>
            <pc:sldMk cId="2602480641" sldId="259"/>
            <ac:spMk id="49" creationId="{13D1DA76-1154-C707-EAB6-2D43D0988506}"/>
          </ac:spMkLst>
        </pc:spChg>
        <pc:spChg chg="mod">
          <ac:chgData name="藤川 賢吾" userId="ea94476e-a678-4f64-9f2a-ee286671f7e9" providerId="ADAL" clId="{5E72603A-11EC-4F67-A2C4-50CBFFD8D9BE}" dt="2025-12-03T08:28:56.209" v="1629" actId="1035"/>
          <ac:spMkLst>
            <pc:docMk/>
            <pc:sldMk cId="2602480641" sldId="259"/>
            <ac:spMk id="53" creationId="{00000000-0000-0000-0000-000000000000}"/>
          </ac:spMkLst>
        </pc:spChg>
        <pc:spChg chg="mod">
          <ac:chgData name="藤川 賢吾" userId="ea94476e-a678-4f64-9f2a-ee286671f7e9" providerId="ADAL" clId="{5E72603A-11EC-4F67-A2C4-50CBFFD8D9BE}" dt="2025-12-03T08:28:56.209" v="1629" actId="1035"/>
          <ac:spMkLst>
            <pc:docMk/>
            <pc:sldMk cId="2602480641" sldId="259"/>
            <ac:spMk id="56" creationId="{6F2F4FF1-613E-6027-0E2D-29A8F2718CCC}"/>
          </ac:spMkLst>
        </pc:spChg>
        <pc:spChg chg="mod">
          <ac:chgData name="藤川 賢吾" userId="ea94476e-a678-4f64-9f2a-ee286671f7e9" providerId="ADAL" clId="{5E72603A-11EC-4F67-A2C4-50CBFFD8D9BE}" dt="2025-12-03T08:28:56.209" v="1629" actId="1035"/>
          <ac:spMkLst>
            <pc:docMk/>
            <pc:sldMk cId="2602480641" sldId="259"/>
            <ac:spMk id="59" creationId="{D5553FC6-3A1C-797B-E4A9-B8AB6A35BD89}"/>
          </ac:spMkLst>
        </pc:spChg>
        <pc:spChg chg="mod">
          <ac:chgData name="藤川 賢吾" userId="ea94476e-a678-4f64-9f2a-ee286671f7e9" providerId="ADAL" clId="{5E72603A-11EC-4F67-A2C4-50CBFFD8D9BE}" dt="2025-12-03T08:28:56.209" v="1629" actId="1035"/>
          <ac:spMkLst>
            <pc:docMk/>
            <pc:sldMk cId="2602480641" sldId="259"/>
            <ac:spMk id="60" creationId="{EBB4A506-7632-B210-8793-2E678796D90F}"/>
          </ac:spMkLst>
        </pc:spChg>
        <pc:spChg chg="mod">
          <ac:chgData name="藤川 賢吾" userId="ea94476e-a678-4f64-9f2a-ee286671f7e9" providerId="ADAL" clId="{5E72603A-11EC-4F67-A2C4-50CBFFD8D9BE}" dt="2025-12-03T08:28:56.209" v="1629" actId="1035"/>
          <ac:spMkLst>
            <pc:docMk/>
            <pc:sldMk cId="2602480641" sldId="259"/>
            <ac:spMk id="61" creationId="{B05EA4D5-7AAD-7D97-5F4E-A03A9B33AFCE}"/>
          </ac:spMkLst>
        </pc:spChg>
        <pc:spChg chg="mod">
          <ac:chgData name="藤川 賢吾" userId="ea94476e-a678-4f64-9f2a-ee286671f7e9" providerId="ADAL" clId="{5E72603A-11EC-4F67-A2C4-50CBFFD8D9BE}" dt="2025-12-03T08:28:56.209" v="1629" actId="1035"/>
          <ac:spMkLst>
            <pc:docMk/>
            <pc:sldMk cId="2602480641" sldId="259"/>
            <ac:spMk id="62" creationId="{675F670E-9712-7137-A48E-96047CEA5D20}"/>
          </ac:spMkLst>
        </pc:spChg>
        <pc:spChg chg="mod">
          <ac:chgData name="藤川 賢吾" userId="ea94476e-a678-4f64-9f2a-ee286671f7e9" providerId="ADAL" clId="{5E72603A-11EC-4F67-A2C4-50CBFFD8D9BE}" dt="2025-12-03T08:28:56.209" v="1629" actId="1035"/>
          <ac:spMkLst>
            <pc:docMk/>
            <pc:sldMk cId="2602480641" sldId="259"/>
            <ac:spMk id="63" creationId="{895CE809-185B-0932-5E15-0FA86A2912F4}"/>
          </ac:spMkLst>
        </pc:spChg>
        <pc:spChg chg="mod">
          <ac:chgData name="藤川 賢吾" userId="ea94476e-a678-4f64-9f2a-ee286671f7e9" providerId="ADAL" clId="{5E72603A-11EC-4F67-A2C4-50CBFFD8D9BE}" dt="2025-12-03T08:15:27.704" v="1026" actId="1035"/>
          <ac:spMkLst>
            <pc:docMk/>
            <pc:sldMk cId="2602480641" sldId="259"/>
            <ac:spMk id="69" creationId="{045487D1-30AB-2E2B-3DB3-01712F40ECBC}"/>
          </ac:spMkLst>
        </pc:spChg>
        <pc:graphicFrameChg chg="add mod modGraphic">
          <ac:chgData name="藤川 賢吾" userId="ea94476e-a678-4f64-9f2a-ee286671f7e9" providerId="ADAL" clId="{5E72603A-11EC-4F67-A2C4-50CBFFD8D9BE}" dt="2025-12-03T08:30:05.132" v="1654" actId="14734"/>
          <ac:graphicFrameMkLst>
            <pc:docMk/>
            <pc:sldMk cId="2602480641" sldId="259"/>
            <ac:graphicFrameMk id="2" creationId="{AA2E3E71-C16F-92B5-3A9D-96517B14DF6D}"/>
          </ac:graphicFrameMkLst>
        </pc:graphicFrameChg>
        <pc:graphicFrameChg chg="add del mod">
          <ac:chgData name="藤川 賢吾" userId="ea94476e-a678-4f64-9f2a-ee286671f7e9" providerId="ADAL" clId="{5E72603A-11EC-4F67-A2C4-50CBFFD8D9BE}" dt="2025-12-03T07:39:41.305" v="568" actId="478"/>
          <ac:graphicFrameMkLst>
            <pc:docMk/>
            <pc:sldMk cId="2602480641" sldId="259"/>
            <ac:graphicFrameMk id="4" creationId="{22C1CD40-AF68-D030-49E7-D1D70642707F}"/>
          </ac:graphicFrameMkLst>
        </pc:graphicFrameChg>
        <pc:graphicFrameChg chg="modGraphic">
          <ac:chgData name="藤川 賢吾" userId="ea94476e-a678-4f64-9f2a-ee286671f7e9" providerId="ADAL" clId="{5E72603A-11EC-4F67-A2C4-50CBFFD8D9BE}" dt="2025-12-03T08:28:32.615" v="1618" actId="14100"/>
          <ac:graphicFrameMkLst>
            <pc:docMk/>
            <pc:sldMk cId="2602480641" sldId="259"/>
            <ac:graphicFrameMk id="14" creationId="{ABAEBB73-6C37-4053-E77A-AD07F9E8B240}"/>
          </ac:graphicFrameMkLst>
        </pc:graphicFrameChg>
        <pc:graphicFrameChg chg="del">
          <ac:chgData name="藤川 賢吾" userId="ea94476e-a678-4f64-9f2a-ee286671f7e9" providerId="ADAL" clId="{5E72603A-11EC-4F67-A2C4-50CBFFD8D9BE}" dt="2025-12-03T07:15:57.036" v="251" actId="478"/>
          <ac:graphicFrameMkLst>
            <pc:docMk/>
            <pc:sldMk cId="2602480641" sldId="259"/>
            <ac:graphicFrameMk id="21" creationId="{6E1EFE12-8007-2804-56AD-1CCFFACA7E29}"/>
          </ac:graphicFrameMkLst>
        </pc:graphicFrameChg>
        <pc:graphicFrameChg chg="add mod ord modGraphic">
          <ac:chgData name="藤川 賢吾" userId="ea94476e-a678-4f64-9f2a-ee286671f7e9" providerId="ADAL" clId="{5E72603A-11EC-4F67-A2C4-50CBFFD8D9BE}" dt="2025-12-03T08:15:37.377" v="1029" actId="14100"/>
          <ac:graphicFrameMkLst>
            <pc:docMk/>
            <pc:sldMk cId="2602480641" sldId="259"/>
            <ac:graphicFrameMk id="24" creationId="{158775ED-0781-1345-BBFA-C24072371B35}"/>
          </ac:graphicFrameMkLst>
        </pc:graphicFrameChg>
        <pc:graphicFrameChg chg="add del mod modGraphic">
          <ac:chgData name="藤川 賢吾" userId="ea94476e-a678-4f64-9f2a-ee286671f7e9" providerId="ADAL" clId="{5E72603A-11EC-4F67-A2C4-50CBFFD8D9BE}" dt="2025-12-03T08:22:43.679" v="1321" actId="478"/>
          <ac:graphicFrameMkLst>
            <pc:docMk/>
            <pc:sldMk cId="2602480641" sldId="259"/>
            <ac:graphicFrameMk id="40" creationId="{1A56C83A-3601-5945-614F-E9C36DB70CB0}"/>
          </ac:graphicFrameMkLst>
        </pc:graphicFrameChg>
        <pc:graphicFrameChg chg="add mod modGraphic">
          <ac:chgData name="藤川 賢吾" userId="ea94476e-a678-4f64-9f2a-ee286671f7e9" providerId="ADAL" clId="{5E72603A-11EC-4F67-A2C4-50CBFFD8D9BE}" dt="2025-12-03T08:29:43.873" v="1652" actId="14100"/>
          <ac:graphicFrameMkLst>
            <pc:docMk/>
            <pc:sldMk cId="2602480641" sldId="259"/>
            <ac:graphicFrameMk id="44" creationId="{6520E626-912C-B134-70AB-3849762A6DBD}"/>
          </ac:graphicFrameMkLst>
        </pc:graphicFrameChg>
        <pc:graphicFrameChg chg="del modGraphic">
          <ac:chgData name="藤川 賢吾" userId="ea94476e-a678-4f64-9f2a-ee286671f7e9" providerId="ADAL" clId="{5E72603A-11EC-4F67-A2C4-50CBFFD8D9BE}" dt="2025-12-03T07:40:08.956" v="570" actId="478"/>
          <ac:graphicFrameMkLst>
            <pc:docMk/>
            <pc:sldMk cId="2602480641" sldId="259"/>
            <ac:graphicFrameMk id="67" creationId="{53484EB2-0D42-E0BC-B97C-2E6168F497A2}"/>
          </ac:graphicFrameMkLst>
        </pc:graphicFrameChg>
        <pc:graphicFrameChg chg="mod modGraphic">
          <ac:chgData name="藤川 賢吾" userId="ea94476e-a678-4f64-9f2a-ee286671f7e9" providerId="ADAL" clId="{5E72603A-11EC-4F67-A2C4-50CBFFD8D9BE}" dt="2025-12-03T08:16:30.329" v="1036" actId="1036"/>
          <ac:graphicFrameMkLst>
            <pc:docMk/>
            <pc:sldMk cId="2602480641" sldId="259"/>
            <ac:graphicFrameMk id="74" creationId="{4E3D5576-E7E5-5D93-3D27-A47F41D3FE7D}"/>
          </ac:graphicFrameMkLst>
        </pc:graphicFrameChg>
        <pc:graphicFrameChg chg="mod modGraphic">
          <ac:chgData name="藤川 賢吾" userId="ea94476e-a678-4f64-9f2a-ee286671f7e9" providerId="ADAL" clId="{5E72603A-11EC-4F67-A2C4-50CBFFD8D9BE}" dt="2025-12-03T08:29:36.314" v="1651" actId="14100"/>
          <ac:graphicFrameMkLst>
            <pc:docMk/>
            <pc:sldMk cId="2602480641" sldId="259"/>
            <ac:graphicFrameMk id="75" creationId="{73E2D888-CE81-51E1-17D1-5F4256A27D2D}"/>
          </ac:graphicFrameMkLst>
        </pc:graphicFrameChg>
        <pc:picChg chg="mod">
          <ac:chgData name="藤川 賢吾" userId="ea94476e-a678-4f64-9f2a-ee286671f7e9" providerId="ADAL" clId="{5E72603A-11EC-4F67-A2C4-50CBFFD8D9BE}" dt="2025-12-03T08:16:41.046" v="1052" actId="1036"/>
          <ac:picMkLst>
            <pc:docMk/>
            <pc:sldMk cId="2602480641" sldId="259"/>
            <ac:picMk id="11" creationId="{CEB3B7AD-FE97-7C83-75F0-880152303129}"/>
          </ac:picMkLst>
        </pc:picChg>
        <pc:picChg chg="add mod">
          <ac:chgData name="藤川 賢吾" userId="ea94476e-a678-4f64-9f2a-ee286671f7e9" providerId="ADAL" clId="{5E72603A-11EC-4F67-A2C4-50CBFFD8D9BE}" dt="2025-12-03T08:01:32.672" v="875" actId="571"/>
          <ac:picMkLst>
            <pc:docMk/>
            <pc:sldMk cId="2602480641" sldId="259"/>
            <ac:picMk id="33" creationId="{24CC5ECC-3B04-BD2F-A2B2-C245BDE0ED21}"/>
          </ac:picMkLst>
        </pc:picChg>
        <pc:picChg chg="mod">
          <ac:chgData name="藤川 賢吾" userId="ea94476e-a678-4f64-9f2a-ee286671f7e9" providerId="ADAL" clId="{5E72603A-11EC-4F67-A2C4-50CBFFD8D9BE}" dt="2025-12-03T08:00:51.699" v="868" actId="1037"/>
          <ac:picMkLst>
            <pc:docMk/>
            <pc:sldMk cId="2602480641" sldId="259"/>
            <ac:picMk id="68" creationId="{383EC888-32EB-9C5D-1D70-76652A0A5F57}"/>
          </ac:picMkLst>
        </pc:picChg>
      </pc:sldChg>
      <pc:sldChg chg="addSp delSp modSp add mod">
        <pc:chgData name="藤川 賢吾" userId="ea94476e-a678-4f64-9f2a-ee286671f7e9" providerId="ADAL" clId="{5E72603A-11EC-4F67-A2C4-50CBFFD8D9BE}" dt="2025-12-03T07:56:13.909" v="746" actId="14100"/>
        <pc:sldMkLst>
          <pc:docMk/>
          <pc:sldMk cId="422193827" sldId="260"/>
        </pc:sldMkLst>
        <pc:spChg chg="mod">
          <ac:chgData name="藤川 賢吾" userId="ea94476e-a678-4f64-9f2a-ee286671f7e9" providerId="ADAL" clId="{5E72603A-11EC-4F67-A2C4-50CBFFD8D9BE}" dt="2025-12-03T07:50:21.151" v="657" actId="1035"/>
          <ac:spMkLst>
            <pc:docMk/>
            <pc:sldMk cId="422193827" sldId="260"/>
            <ac:spMk id="3" creationId="{D5FBA770-72E8-2C0A-76B1-119D38D66414}"/>
          </ac:spMkLst>
        </pc:spChg>
        <pc:spChg chg="mod">
          <ac:chgData name="藤川 賢吾" userId="ea94476e-a678-4f64-9f2a-ee286671f7e9" providerId="ADAL" clId="{5E72603A-11EC-4F67-A2C4-50CBFFD8D9BE}" dt="2025-12-03T07:50:21.151" v="657" actId="1035"/>
          <ac:spMkLst>
            <pc:docMk/>
            <pc:sldMk cId="422193827" sldId="260"/>
            <ac:spMk id="7" creationId="{1F9928B8-0E01-34A4-7C9B-415D0398BC73}"/>
          </ac:spMkLst>
        </pc:spChg>
        <pc:spChg chg="mod">
          <ac:chgData name="藤川 賢吾" userId="ea94476e-a678-4f64-9f2a-ee286671f7e9" providerId="ADAL" clId="{5E72603A-11EC-4F67-A2C4-50CBFFD8D9BE}" dt="2025-12-03T07:56:13.909" v="746" actId="14100"/>
          <ac:spMkLst>
            <pc:docMk/>
            <pc:sldMk cId="422193827" sldId="260"/>
            <ac:spMk id="22" creationId="{F350C7A6-432D-47B6-EFF0-2F83F2E004FF}"/>
          </ac:spMkLst>
        </pc:spChg>
        <pc:spChg chg="mod">
          <ac:chgData name="藤川 賢吾" userId="ea94476e-a678-4f64-9f2a-ee286671f7e9" providerId="ADAL" clId="{5E72603A-11EC-4F67-A2C4-50CBFFD8D9BE}" dt="2025-12-03T07:56:13.909" v="746" actId="14100"/>
          <ac:spMkLst>
            <pc:docMk/>
            <pc:sldMk cId="422193827" sldId="260"/>
            <ac:spMk id="34" creationId="{1E82B65E-1137-AB32-3822-E747C86B0E01}"/>
          </ac:spMkLst>
        </pc:spChg>
        <pc:spChg chg="mod">
          <ac:chgData name="藤川 賢吾" userId="ea94476e-a678-4f64-9f2a-ee286671f7e9" providerId="ADAL" clId="{5E72603A-11EC-4F67-A2C4-50CBFFD8D9BE}" dt="2025-12-03T07:56:13.909" v="746" actId="14100"/>
          <ac:spMkLst>
            <pc:docMk/>
            <pc:sldMk cId="422193827" sldId="260"/>
            <ac:spMk id="35" creationId="{ABE59B23-F56E-F069-8057-459192905D9E}"/>
          </ac:spMkLst>
        </pc:spChg>
        <pc:spChg chg="mod">
          <ac:chgData name="藤川 賢吾" userId="ea94476e-a678-4f64-9f2a-ee286671f7e9" providerId="ADAL" clId="{5E72603A-11EC-4F67-A2C4-50CBFFD8D9BE}" dt="2025-12-03T07:50:21.151" v="657" actId="1035"/>
          <ac:spMkLst>
            <pc:docMk/>
            <pc:sldMk cId="422193827" sldId="260"/>
            <ac:spMk id="39" creationId="{5E6F6DDD-D2D2-0499-392F-D4793E6D03F5}"/>
          </ac:spMkLst>
        </pc:spChg>
        <pc:spChg chg="mod">
          <ac:chgData name="藤川 賢吾" userId="ea94476e-a678-4f64-9f2a-ee286671f7e9" providerId="ADAL" clId="{5E72603A-11EC-4F67-A2C4-50CBFFD8D9BE}" dt="2025-12-03T07:56:13.909" v="746" actId="14100"/>
          <ac:spMkLst>
            <pc:docMk/>
            <pc:sldMk cId="422193827" sldId="260"/>
            <ac:spMk id="56" creationId="{974F9412-115D-CE8B-D298-B965E8AFA65D}"/>
          </ac:spMkLst>
        </pc:spChg>
        <pc:spChg chg="mod">
          <ac:chgData name="藤川 賢吾" userId="ea94476e-a678-4f64-9f2a-ee286671f7e9" providerId="ADAL" clId="{5E72603A-11EC-4F67-A2C4-50CBFFD8D9BE}" dt="2025-12-03T07:56:13.909" v="746" actId="14100"/>
          <ac:spMkLst>
            <pc:docMk/>
            <pc:sldMk cId="422193827" sldId="260"/>
            <ac:spMk id="58" creationId="{FE651BDD-7956-4D7B-DEFC-866B86A94387}"/>
          </ac:spMkLst>
        </pc:spChg>
        <pc:spChg chg="mod">
          <ac:chgData name="藤川 賢吾" userId="ea94476e-a678-4f64-9f2a-ee286671f7e9" providerId="ADAL" clId="{5E72603A-11EC-4F67-A2C4-50CBFFD8D9BE}" dt="2025-12-03T07:56:13.909" v="746" actId="14100"/>
          <ac:spMkLst>
            <pc:docMk/>
            <pc:sldMk cId="422193827" sldId="260"/>
            <ac:spMk id="59" creationId="{B6963CDB-ADDF-ADB5-652C-897D30E9821B}"/>
          </ac:spMkLst>
        </pc:spChg>
        <pc:spChg chg="mod">
          <ac:chgData name="藤川 賢吾" userId="ea94476e-a678-4f64-9f2a-ee286671f7e9" providerId="ADAL" clId="{5E72603A-11EC-4F67-A2C4-50CBFFD8D9BE}" dt="2025-12-03T07:56:13.909" v="746" actId="14100"/>
          <ac:spMkLst>
            <pc:docMk/>
            <pc:sldMk cId="422193827" sldId="260"/>
            <ac:spMk id="61" creationId="{9699B6E9-202D-DA28-0E4F-BE27EB7211C5}"/>
          </ac:spMkLst>
        </pc:spChg>
        <pc:spChg chg="mod">
          <ac:chgData name="藤川 賢吾" userId="ea94476e-a678-4f64-9f2a-ee286671f7e9" providerId="ADAL" clId="{5E72603A-11EC-4F67-A2C4-50CBFFD8D9BE}" dt="2025-12-03T07:56:13.909" v="746" actId="14100"/>
          <ac:spMkLst>
            <pc:docMk/>
            <pc:sldMk cId="422193827" sldId="260"/>
            <ac:spMk id="62" creationId="{4EE48213-8604-DA78-915F-C939A3E643FE}"/>
          </ac:spMkLst>
        </pc:spChg>
        <pc:spChg chg="mod">
          <ac:chgData name="藤川 賢吾" userId="ea94476e-a678-4f64-9f2a-ee286671f7e9" providerId="ADAL" clId="{5E72603A-11EC-4F67-A2C4-50CBFFD8D9BE}" dt="2025-12-03T07:56:13.909" v="746" actId="14100"/>
          <ac:spMkLst>
            <pc:docMk/>
            <pc:sldMk cId="422193827" sldId="260"/>
            <ac:spMk id="63" creationId="{99D489D9-0F52-05F0-71FC-2D5D59214AA2}"/>
          </ac:spMkLst>
        </pc:spChg>
        <pc:spChg chg="mod">
          <ac:chgData name="藤川 賢吾" userId="ea94476e-a678-4f64-9f2a-ee286671f7e9" providerId="ADAL" clId="{5E72603A-11EC-4F67-A2C4-50CBFFD8D9BE}" dt="2025-12-03T07:56:13.909" v="746" actId="14100"/>
          <ac:spMkLst>
            <pc:docMk/>
            <pc:sldMk cId="422193827" sldId="260"/>
            <ac:spMk id="66" creationId="{6E7AC875-374E-A180-E69E-C17982C8B199}"/>
          </ac:spMkLst>
        </pc:spChg>
        <pc:spChg chg="mod">
          <ac:chgData name="藤川 賢吾" userId="ea94476e-a678-4f64-9f2a-ee286671f7e9" providerId="ADAL" clId="{5E72603A-11EC-4F67-A2C4-50CBFFD8D9BE}" dt="2025-12-03T07:50:46.058" v="671" actId="1035"/>
          <ac:spMkLst>
            <pc:docMk/>
            <pc:sldMk cId="422193827" sldId="260"/>
            <ac:spMk id="69" creationId="{2DC6E62C-A7ED-3F26-6F32-D159AF81E05D}"/>
          </ac:spMkLst>
        </pc:spChg>
        <pc:graphicFrameChg chg="del">
          <ac:chgData name="藤川 賢吾" userId="ea94476e-a678-4f64-9f2a-ee286671f7e9" providerId="ADAL" clId="{5E72603A-11EC-4F67-A2C4-50CBFFD8D9BE}" dt="2025-12-03T07:45:41.606" v="639" actId="478"/>
          <ac:graphicFrameMkLst>
            <pc:docMk/>
            <pc:sldMk cId="422193827" sldId="260"/>
            <ac:graphicFrameMk id="4" creationId="{E47F6A3B-E7A6-3F94-FDF8-F8360FD496DE}"/>
          </ac:graphicFrameMkLst>
        </pc:graphicFrameChg>
        <pc:graphicFrameChg chg="modGraphic">
          <ac:chgData name="藤川 賢吾" userId="ea94476e-a678-4f64-9f2a-ee286671f7e9" providerId="ADAL" clId="{5E72603A-11EC-4F67-A2C4-50CBFFD8D9BE}" dt="2025-12-03T07:49:33.236" v="641" actId="14100"/>
          <ac:graphicFrameMkLst>
            <pc:docMk/>
            <pc:sldMk cId="422193827" sldId="260"/>
            <ac:graphicFrameMk id="14" creationId="{B4E17772-FFCE-51BC-358D-0B2FFCC017E4}"/>
          </ac:graphicFrameMkLst>
        </pc:graphicFrameChg>
        <pc:graphicFrameChg chg="add del mod modGraphic">
          <ac:chgData name="藤川 賢吾" userId="ea94476e-a678-4f64-9f2a-ee286671f7e9" providerId="ADAL" clId="{5E72603A-11EC-4F67-A2C4-50CBFFD8D9BE}" dt="2025-12-03T07:53:23.606" v="678" actId="478"/>
          <ac:graphicFrameMkLst>
            <pc:docMk/>
            <pc:sldMk cId="422193827" sldId="260"/>
            <ac:graphicFrameMk id="21" creationId="{BC163784-B99D-6826-41A7-CEE16D2CA5B5}"/>
          </ac:graphicFrameMkLst>
        </pc:graphicFrameChg>
        <pc:graphicFrameChg chg="mod">
          <ac:chgData name="藤川 賢吾" userId="ea94476e-a678-4f64-9f2a-ee286671f7e9" providerId="ADAL" clId="{5E72603A-11EC-4F67-A2C4-50CBFFD8D9BE}" dt="2025-12-03T07:50:46.058" v="671" actId="1035"/>
          <ac:graphicFrameMkLst>
            <pc:docMk/>
            <pc:sldMk cId="422193827" sldId="260"/>
            <ac:graphicFrameMk id="67" creationId="{F44F455F-88A1-7DED-DFFC-D625895F487D}"/>
          </ac:graphicFrameMkLst>
        </pc:graphicFrameChg>
        <pc:picChg chg="mod">
          <ac:chgData name="藤川 賢吾" userId="ea94476e-a678-4f64-9f2a-ee286671f7e9" providerId="ADAL" clId="{5E72603A-11EC-4F67-A2C4-50CBFFD8D9BE}" dt="2025-12-03T07:50:46.058" v="671" actId="1035"/>
          <ac:picMkLst>
            <pc:docMk/>
            <pc:sldMk cId="422193827" sldId="260"/>
            <ac:picMk id="68" creationId="{9EE07EA7-F0F1-31EC-E829-C3EFE1F6AF5A}"/>
          </ac:picMkLst>
        </pc:picChg>
      </pc:sldChg>
      <pc:sldChg chg="add">
        <pc:chgData name="藤川 賢吾" userId="ea94476e-a678-4f64-9f2a-ee286671f7e9" providerId="ADAL" clId="{5E72603A-11EC-4F67-A2C4-50CBFFD8D9BE}" dt="2025-12-03T07:45:36.460" v="638" actId="2890"/>
        <pc:sldMkLst>
          <pc:docMk/>
          <pc:sldMk cId="2207238135" sldId="261"/>
        </pc:sldMkLst>
      </pc:sldChg>
    </pc:docChg>
  </pc:docChgLst>
</pc:chgInfo>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8567" cy="495056"/>
          </a:xfrm>
          <a:prstGeom prst="rect">
            <a:avLst/>
          </a:prstGeom>
        </p:spPr>
        <p:txBody>
          <a:bodyPr vert="horz" lIns="91040" tIns="45520" rIns="91040" bIns="455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617" y="0"/>
            <a:ext cx="2918567" cy="495056"/>
          </a:xfrm>
          <a:prstGeom prst="rect">
            <a:avLst/>
          </a:prstGeom>
        </p:spPr>
        <p:txBody>
          <a:bodyPr vert="horz" lIns="91040" tIns="45520" rIns="91040" bIns="45520" rtlCol="0"/>
          <a:lstStyle>
            <a:lvl1pPr algn="r">
              <a:defRPr sz="1200"/>
            </a:lvl1pPr>
          </a:lstStyle>
          <a:p>
            <a:fld id="{52A936C3-269B-4DF3-9717-2F55B9A4D134}" type="datetimeFigureOut">
              <a:rPr kumimoji="1" lang="ja-JP" altLang="en-US" smtClean="0"/>
              <a:t>2026/6/4</a:t>
            </a:fld>
            <a:endParaRPr kumimoji="1" lang="ja-JP" altLang="en-US"/>
          </a:p>
        </p:txBody>
      </p:sp>
      <p:sp>
        <p:nvSpPr>
          <p:cNvPr id="4" name="スライド イメージ プレースホルダー 3"/>
          <p:cNvSpPr>
            <a:spLocks noGrp="1" noRot="1" noChangeAspect="1"/>
          </p:cNvSpPr>
          <p:nvPr>
            <p:ph type="sldImg" idx="2"/>
          </p:nvPr>
        </p:nvSpPr>
        <p:spPr>
          <a:xfrm>
            <a:off x="2216150" y="1231900"/>
            <a:ext cx="2305050" cy="3330575"/>
          </a:xfrm>
          <a:prstGeom prst="rect">
            <a:avLst/>
          </a:prstGeom>
          <a:noFill/>
          <a:ln w="12700">
            <a:solidFill>
              <a:prstClr val="black"/>
            </a:solidFill>
          </a:ln>
        </p:spPr>
        <p:txBody>
          <a:bodyPr vert="horz" lIns="91040" tIns="45520" rIns="91040" bIns="45520" rtlCol="0" anchor="ctr"/>
          <a:lstStyle/>
          <a:p>
            <a:endParaRPr lang="ja-JP" altLang="en-US"/>
          </a:p>
        </p:txBody>
      </p:sp>
      <p:sp>
        <p:nvSpPr>
          <p:cNvPr id="5" name="ノート プレースホルダー 4"/>
          <p:cNvSpPr>
            <a:spLocks noGrp="1"/>
          </p:cNvSpPr>
          <p:nvPr>
            <p:ph type="body" sz="quarter" idx="3"/>
          </p:nvPr>
        </p:nvSpPr>
        <p:spPr>
          <a:xfrm>
            <a:off x="674366" y="4748104"/>
            <a:ext cx="5388610" cy="3884525"/>
          </a:xfrm>
          <a:prstGeom prst="rect">
            <a:avLst/>
          </a:prstGeom>
        </p:spPr>
        <p:txBody>
          <a:bodyPr vert="horz" lIns="91040" tIns="45520" rIns="91040" bIns="455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259"/>
            <a:ext cx="2918567" cy="495055"/>
          </a:xfrm>
          <a:prstGeom prst="rect">
            <a:avLst/>
          </a:prstGeom>
        </p:spPr>
        <p:txBody>
          <a:bodyPr vert="horz" lIns="91040" tIns="45520" rIns="91040" bIns="455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617" y="9371259"/>
            <a:ext cx="2918567" cy="495055"/>
          </a:xfrm>
          <a:prstGeom prst="rect">
            <a:avLst/>
          </a:prstGeom>
        </p:spPr>
        <p:txBody>
          <a:bodyPr vert="horz" lIns="91040" tIns="45520" rIns="91040" bIns="45520" rtlCol="0" anchor="b"/>
          <a:lstStyle>
            <a:lvl1pPr algn="r">
              <a:defRPr sz="1200"/>
            </a:lvl1pPr>
          </a:lstStyle>
          <a:p>
            <a:fld id="{FEB5BF11-841B-44C6-AF34-5F8D02DD8D83}" type="slidenum">
              <a:rPr kumimoji="1" lang="ja-JP" altLang="en-US" smtClean="0"/>
              <a:t>‹#›</a:t>
            </a:fld>
            <a:endParaRPr kumimoji="1" lang="ja-JP" altLang="en-US"/>
          </a:p>
        </p:txBody>
      </p:sp>
    </p:spTree>
    <p:extLst>
      <p:ext uri="{BB962C8B-B14F-4D97-AF65-F5344CB8AC3E}">
        <p14:creationId xmlns:p14="http://schemas.microsoft.com/office/powerpoint/2010/main" val="17499673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EB5BF11-841B-44C6-AF34-5F8D02DD8D83}" type="slidenum">
              <a:rPr kumimoji="1" lang="ja-JP" altLang="en-US" smtClean="0"/>
              <a:t>1</a:t>
            </a:fld>
            <a:endParaRPr kumimoji="1" lang="ja-JP" altLang="en-US"/>
          </a:p>
        </p:txBody>
      </p:sp>
    </p:spTree>
    <p:extLst>
      <p:ext uri="{BB962C8B-B14F-4D97-AF65-F5344CB8AC3E}">
        <p14:creationId xmlns:p14="http://schemas.microsoft.com/office/powerpoint/2010/main" val="2200769737"/>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AE941CE4-984E-4DC6-8D7D-6CB32A391AB3}" type="datetimeFigureOut">
              <a:rPr kumimoji="1" lang="ja-JP" altLang="en-US" smtClean="0"/>
              <a:t>2026/6/4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AE674C5-08B5-4796-9C90-C066533428A5}" type="slidenum">
              <a:rPr kumimoji="1" lang="ja-JP" altLang="en-US" smtClean="0"/>
              <a:t>‹#›</a:t>
            </a:fld>
            <a:endParaRPr kumimoji="1" lang="ja-JP" altLang="en-US"/>
          </a:p>
        </p:txBody>
      </p:sp>
    </p:spTree>
    <p:extLst>
      <p:ext uri="{BB962C8B-B14F-4D97-AF65-F5344CB8AC3E}">
        <p14:creationId xmlns:p14="http://schemas.microsoft.com/office/powerpoint/2010/main" val="38734405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E941CE4-984E-4DC6-8D7D-6CB32A391AB3}" type="datetimeFigureOut">
              <a:rPr kumimoji="1" lang="ja-JP" altLang="en-US" smtClean="0"/>
              <a:t>2026/6/4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AE674C5-08B5-4796-9C90-C066533428A5}" type="slidenum">
              <a:rPr kumimoji="1" lang="ja-JP" altLang="en-US" smtClean="0"/>
              <a:t>‹#›</a:t>
            </a:fld>
            <a:endParaRPr kumimoji="1" lang="ja-JP" altLang="en-US"/>
          </a:p>
        </p:txBody>
      </p:sp>
    </p:spTree>
    <p:extLst>
      <p:ext uri="{BB962C8B-B14F-4D97-AF65-F5344CB8AC3E}">
        <p14:creationId xmlns:p14="http://schemas.microsoft.com/office/powerpoint/2010/main" val="1269220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E941CE4-984E-4DC6-8D7D-6CB32A391AB3}" type="datetimeFigureOut">
              <a:rPr kumimoji="1" lang="ja-JP" altLang="en-US" smtClean="0"/>
              <a:t>2026/6/4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AE674C5-08B5-4796-9C90-C066533428A5}" type="slidenum">
              <a:rPr kumimoji="1" lang="ja-JP" altLang="en-US" smtClean="0"/>
              <a:t>‹#›</a:t>
            </a:fld>
            <a:endParaRPr kumimoji="1" lang="ja-JP" altLang="en-US"/>
          </a:p>
        </p:txBody>
      </p:sp>
    </p:spTree>
    <p:extLst>
      <p:ext uri="{BB962C8B-B14F-4D97-AF65-F5344CB8AC3E}">
        <p14:creationId xmlns:p14="http://schemas.microsoft.com/office/powerpoint/2010/main" val="15552288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E941CE4-984E-4DC6-8D7D-6CB32A391AB3}" type="datetimeFigureOut">
              <a:rPr kumimoji="1" lang="ja-JP" altLang="en-US" smtClean="0"/>
              <a:t>2026/6/4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AE674C5-08B5-4796-9C90-C066533428A5}" type="slidenum">
              <a:rPr kumimoji="1" lang="ja-JP" altLang="en-US" smtClean="0"/>
              <a:t>‹#›</a:t>
            </a:fld>
            <a:endParaRPr kumimoji="1" lang="ja-JP" altLang="en-US"/>
          </a:p>
        </p:txBody>
      </p:sp>
    </p:spTree>
    <p:extLst>
      <p:ext uri="{BB962C8B-B14F-4D97-AF65-F5344CB8AC3E}">
        <p14:creationId xmlns:p14="http://schemas.microsoft.com/office/powerpoint/2010/main" val="25299938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E941CE4-984E-4DC6-8D7D-6CB32A391AB3}" type="datetimeFigureOut">
              <a:rPr kumimoji="1" lang="ja-JP" altLang="en-US" smtClean="0"/>
              <a:t>2026/6/4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AE674C5-08B5-4796-9C90-C066533428A5}" type="slidenum">
              <a:rPr kumimoji="1" lang="ja-JP" altLang="en-US" smtClean="0"/>
              <a:t>‹#›</a:t>
            </a:fld>
            <a:endParaRPr kumimoji="1" lang="ja-JP" altLang="en-US"/>
          </a:p>
        </p:txBody>
      </p:sp>
    </p:spTree>
    <p:extLst>
      <p:ext uri="{BB962C8B-B14F-4D97-AF65-F5344CB8AC3E}">
        <p14:creationId xmlns:p14="http://schemas.microsoft.com/office/powerpoint/2010/main" val="31565194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AE941CE4-984E-4DC6-8D7D-6CB32A391AB3}" type="datetimeFigureOut">
              <a:rPr kumimoji="1" lang="ja-JP" altLang="en-US" smtClean="0"/>
              <a:t>2026/6/4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AE674C5-08B5-4796-9C90-C066533428A5}" type="slidenum">
              <a:rPr kumimoji="1" lang="ja-JP" altLang="en-US" smtClean="0"/>
              <a:t>‹#›</a:t>
            </a:fld>
            <a:endParaRPr kumimoji="1" lang="ja-JP" altLang="en-US"/>
          </a:p>
        </p:txBody>
      </p:sp>
    </p:spTree>
    <p:extLst>
      <p:ext uri="{BB962C8B-B14F-4D97-AF65-F5344CB8AC3E}">
        <p14:creationId xmlns:p14="http://schemas.microsoft.com/office/powerpoint/2010/main" val="17293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AE941CE4-984E-4DC6-8D7D-6CB32A391AB3}" type="datetimeFigureOut">
              <a:rPr kumimoji="1" lang="ja-JP" altLang="en-US" smtClean="0"/>
              <a:t>2026/6/4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DAE674C5-08B5-4796-9C90-C066533428A5}" type="slidenum">
              <a:rPr kumimoji="1" lang="ja-JP" altLang="en-US" smtClean="0"/>
              <a:t>‹#›</a:t>
            </a:fld>
            <a:endParaRPr kumimoji="1" lang="ja-JP" altLang="en-US"/>
          </a:p>
        </p:txBody>
      </p:sp>
    </p:spTree>
    <p:extLst>
      <p:ext uri="{BB962C8B-B14F-4D97-AF65-F5344CB8AC3E}">
        <p14:creationId xmlns:p14="http://schemas.microsoft.com/office/powerpoint/2010/main" val="16153090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AE941CE4-984E-4DC6-8D7D-6CB32A391AB3}" type="datetimeFigureOut">
              <a:rPr kumimoji="1" lang="ja-JP" altLang="en-US" smtClean="0"/>
              <a:t>2026/6/4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DAE674C5-08B5-4796-9C90-C066533428A5}" type="slidenum">
              <a:rPr kumimoji="1" lang="ja-JP" altLang="en-US" smtClean="0"/>
              <a:t>‹#›</a:t>
            </a:fld>
            <a:endParaRPr kumimoji="1" lang="ja-JP" altLang="en-US"/>
          </a:p>
        </p:txBody>
      </p:sp>
    </p:spTree>
    <p:extLst>
      <p:ext uri="{BB962C8B-B14F-4D97-AF65-F5344CB8AC3E}">
        <p14:creationId xmlns:p14="http://schemas.microsoft.com/office/powerpoint/2010/main" val="9422717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941CE4-984E-4DC6-8D7D-6CB32A391AB3}" type="datetimeFigureOut">
              <a:rPr kumimoji="1" lang="ja-JP" altLang="en-US" smtClean="0"/>
              <a:t>2026/6/4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DAE674C5-08B5-4796-9C90-C066533428A5}" type="slidenum">
              <a:rPr kumimoji="1" lang="ja-JP" altLang="en-US" smtClean="0"/>
              <a:t>‹#›</a:t>
            </a:fld>
            <a:endParaRPr kumimoji="1" lang="ja-JP" altLang="en-US"/>
          </a:p>
        </p:txBody>
      </p:sp>
    </p:spTree>
    <p:extLst>
      <p:ext uri="{BB962C8B-B14F-4D97-AF65-F5344CB8AC3E}">
        <p14:creationId xmlns:p14="http://schemas.microsoft.com/office/powerpoint/2010/main" val="25219536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E941CE4-984E-4DC6-8D7D-6CB32A391AB3}" type="datetimeFigureOut">
              <a:rPr kumimoji="1" lang="ja-JP" altLang="en-US" smtClean="0"/>
              <a:t>2026/6/4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AE674C5-08B5-4796-9C90-C066533428A5}" type="slidenum">
              <a:rPr kumimoji="1" lang="ja-JP" altLang="en-US" smtClean="0"/>
              <a:t>‹#›</a:t>
            </a:fld>
            <a:endParaRPr kumimoji="1" lang="ja-JP" altLang="en-US"/>
          </a:p>
        </p:txBody>
      </p:sp>
    </p:spTree>
    <p:extLst>
      <p:ext uri="{BB962C8B-B14F-4D97-AF65-F5344CB8AC3E}">
        <p14:creationId xmlns:p14="http://schemas.microsoft.com/office/powerpoint/2010/main" val="31291692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E941CE4-984E-4DC6-8D7D-6CB32A391AB3}" type="datetimeFigureOut">
              <a:rPr kumimoji="1" lang="ja-JP" altLang="en-US" smtClean="0"/>
              <a:t>2026/6/4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AE674C5-08B5-4796-9C90-C066533428A5}" type="slidenum">
              <a:rPr kumimoji="1" lang="ja-JP" altLang="en-US" smtClean="0"/>
              <a:t>‹#›</a:t>
            </a:fld>
            <a:endParaRPr kumimoji="1" lang="ja-JP" altLang="en-US"/>
          </a:p>
        </p:txBody>
      </p:sp>
    </p:spTree>
    <p:extLst>
      <p:ext uri="{BB962C8B-B14F-4D97-AF65-F5344CB8AC3E}">
        <p14:creationId xmlns:p14="http://schemas.microsoft.com/office/powerpoint/2010/main" val="2351822719"/>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AE941CE4-984E-4DC6-8D7D-6CB32A391AB3}" type="datetimeFigureOut">
              <a:rPr kumimoji="1" lang="ja-JP" altLang="en-US" smtClean="0"/>
              <a:t>2026/6/4</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DAE674C5-08B5-4796-9C90-C066533428A5}" type="slidenum">
              <a:rPr kumimoji="1" lang="ja-JP" altLang="en-US" smtClean="0"/>
              <a:t>‹#›</a:t>
            </a:fld>
            <a:endParaRPr kumimoji="1" lang="ja-JP" altLang="en-US"/>
          </a:p>
        </p:txBody>
      </p:sp>
    </p:spTree>
    <p:extLst>
      <p:ext uri="{BB962C8B-B14F-4D97-AF65-F5344CB8AC3E}">
        <p14:creationId xmlns:p14="http://schemas.microsoft.com/office/powerpoint/2010/main" val="117104284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xml" Type="http://schemas.openxmlformats.org/officeDocument/2006/relationships/notesSlide"/><Relationship Id="rId3" Target="../media/image1.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115036" y="1579099"/>
            <a:ext cx="6625153" cy="1229091"/>
          </a:xfrm>
          <a:prstGeom prst="rect">
            <a:avLst/>
          </a:prstGeom>
          <a:solidFill>
            <a:srgbClr val="92D050"/>
          </a:solidFill>
        </p:spPr>
        <p:style>
          <a:lnRef idx="0">
            <a:schemeClr val="accent5"/>
          </a:lnRef>
          <a:fillRef idx="3">
            <a:schemeClr val="accent5"/>
          </a:fillRef>
          <a:effectRef idx="3">
            <a:schemeClr val="accent5"/>
          </a:effectRef>
          <a:fontRef idx="minor">
            <a:schemeClr val="lt1"/>
          </a:fontRef>
        </p:style>
        <p:txBody>
          <a:bodyPr rtlCol="0" anchor="ctr"/>
          <a:lstStyle/>
          <a:p>
            <a:pPr algn="just"/>
            <a:endParaRPr kumimoji="1" lang="en-US" altLang="ja-JP" sz="1500" b="1" spc="-80" dirty="0">
              <a:latin typeface="ＭＳ Ｐゴシック" panose="020B0600070205080204" pitchFamily="50" charset="-128"/>
              <a:ea typeface="ＭＳ Ｐゴシック" panose="020B0600070205080204" pitchFamily="50" charset="-128"/>
            </a:endParaRPr>
          </a:p>
        </p:txBody>
      </p:sp>
      <p:sp>
        <p:nvSpPr>
          <p:cNvPr id="7" name="右矢印 6"/>
          <p:cNvSpPr/>
          <p:nvPr/>
        </p:nvSpPr>
        <p:spPr>
          <a:xfrm>
            <a:off x="-790575" y="400050"/>
            <a:ext cx="466725" cy="3429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p:cNvSpPr/>
          <p:nvPr/>
        </p:nvSpPr>
        <p:spPr>
          <a:xfrm>
            <a:off x="-3730795" y="465142"/>
            <a:ext cx="2940220" cy="415498"/>
          </a:xfrm>
          <a:prstGeom prst="rect">
            <a:avLst/>
          </a:prstGeom>
        </p:spPr>
        <p:txBody>
          <a:bodyPr wrap="square">
            <a:spAutoFit/>
          </a:bodyPr>
          <a:lstStyle/>
          <a:p>
            <a:r>
              <a:rPr lang="ja-JP" altLang="en-US" sz="1050" dirty="0">
                <a:solidFill>
                  <a:srgbClr val="FF0000"/>
                </a:solidFill>
              </a:rPr>
              <a:t>・対象施設、技術の導入目的、要素技術について該当箇所を黄色で着色ください。</a:t>
            </a:r>
          </a:p>
        </p:txBody>
      </p:sp>
      <p:sp>
        <p:nvSpPr>
          <p:cNvPr id="27" name="右矢印 26"/>
          <p:cNvSpPr/>
          <p:nvPr/>
        </p:nvSpPr>
        <p:spPr>
          <a:xfrm>
            <a:off x="-791001" y="1695539"/>
            <a:ext cx="466725" cy="3429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p:cNvSpPr/>
          <p:nvPr/>
        </p:nvSpPr>
        <p:spPr>
          <a:xfrm>
            <a:off x="-3730795" y="1729204"/>
            <a:ext cx="2923938" cy="415498"/>
          </a:xfrm>
          <a:prstGeom prst="rect">
            <a:avLst/>
          </a:prstGeom>
        </p:spPr>
        <p:txBody>
          <a:bodyPr wrap="square">
            <a:spAutoFit/>
          </a:bodyPr>
          <a:lstStyle/>
          <a:p>
            <a:r>
              <a:rPr lang="ja-JP" altLang="en-US" sz="1050" dirty="0">
                <a:solidFill>
                  <a:srgbClr val="FF0000"/>
                </a:solidFill>
              </a:rPr>
              <a:t>・技術名、作成者（掲載技術の保有者）を記載ください。</a:t>
            </a:r>
          </a:p>
        </p:txBody>
      </p:sp>
      <p:sp>
        <p:nvSpPr>
          <p:cNvPr id="31" name="右矢印 30"/>
          <p:cNvSpPr/>
          <p:nvPr/>
        </p:nvSpPr>
        <p:spPr>
          <a:xfrm>
            <a:off x="-805040" y="3935321"/>
            <a:ext cx="466725" cy="3429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正方形/長方形 31"/>
          <p:cNvSpPr/>
          <p:nvPr/>
        </p:nvSpPr>
        <p:spPr>
          <a:xfrm>
            <a:off x="-3598044" y="3831235"/>
            <a:ext cx="2779144" cy="577081"/>
          </a:xfrm>
          <a:prstGeom prst="rect">
            <a:avLst/>
          </a:prstGeom>
        </p:spPr>
        <p:txBody>
          <a:bodyPr wrap="square">
            <a:spAutoFit/>
          </a:bodyPr>
          <a:lstStyle/>
          <a:p>
            <a:r>
              <a:rPr lang="ja-JP" altLang="en-US" sz="1050" dirty="0">
                <a:solidFill>
                  <a:srgbClr val="FF0000"/>
                </a:solidFill>
              </a:rPr>
              <a:t>・実証技術の概要を簡潔に記載するとともに、概要が分かる図表や解説など、わかりやすく記載ください。</a:t>
            </a:r>
            <a:endParaRPr lang="en-US" altLang="ja-JP" sz="1050" dirty="0">
              <a:solidFill>
                <a:srgbClr val="FF0000"/>
              </a:solidFill>
            </a:endParaRPr>
          </a:p>
        </p:txBody>
      </p:sp>
      <p:sp>
        <p:nvSpPr>
          <p:cNvPr id="33" name="右矢印 32"/>
          <p:cNvSpPr/>
          <p:nvPr/>
        </p:nvSpPr>
        <p:spPr>
          <a:xfrm>
            <a:off x="-826190" y="5614795"/>
            <a:ext cx="466725" cy="3429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9" name="正方形/長方形 8"/>
          <p:cNvSpPr/>
          <p:nvPr/>
        </p:nvSpPr>
        <p:spPr>
          <a:xfrm>
            <a:off x="-3524249" y="5416913"/>
            <a:ext cx="2698060" cy="738664"/>
          </a:xfrm>
          <a:prstGeom prst="rect">
            <a:avLst/>
          </a:prstGeom>
        </p:spPr>
        <p:txBody>
          <a:bodyPr wrap="square">
            <a:spAutoFit/>
          </a:bodyPr>
          <a:lstStyle/>
          <a:p>
            <a:r>
              <a:rPr lang="ja-JP" altLang="en-US" sz="1050" dirty="0">
                <a:solidFill>
                  <a:srgbClr val="FF0000"/>
                </a:solidFill>
              </a:rPr>
              <a:t>・従来技術を比較対象とした方が掲載技術の概要が分かりやすくなるようでしたら、従来技術の概要についても記載ください（掲載技術のみでも結構です）。</a:t>
            </a:r>
          </a:p>
        </p:txBody>
      </p:sp>
      <p:sp>
        <p:nvSpPr>
          <p:cNvPr id="1191" name="正方形/長方形 1190"/>
          <p:cNvSpPr/>
          <p:nvPr/>
        </p:nvSpPr>
        <p:spPr>
          <a:xfrm>
            <a:off x="84612" y="3537008"/>
            <a:ext cx="6466249" cy="784830"/>
          </a:xfrm>
          <a:prstGeom prst="rect">
            <a:avLst/>
          </a:prstGeom>
        </p:spPr>
        <p:txBody>
          <a:bodyPr wrap="square">
            <a:spAutoFit/>
          </a:bodyPr>
          <a:lstStyle/>
          <a:p>
            <a:pPr marL="171450" indent="-171450" algn="just">
              <a:spcBef>
                <a:spcPts val="300"/>
              </a:spcBef>
              <a:buFont typeface="Arial" panose="020B0604020202020204" pitchFamily="34" charset="0"/>
              <a:buChar char="•"/>
            </a:pPr>
            <a:r>
              <a:rPr lang="ja-JP" altLang="en-US" sz="1000" dirty="0"/>
              <a:t>本技術は、光ファイバー温度分布計測システムで得られた調査結果を</a:t>
            </a:r>
            <a:r>
              <a:rPr lang="en-US" altLang="ja-JP" sz="1000" dirty="0"/>
              <a:t>AI</a:t>
            </a:r>
            <a:r>
              <a:rPr lang="ja-JP" altLang="en-US" sz="1000" dirty="0"/>
              <a:t>を用いて解析し、雨天時浸入水発生箇所を検出する技術です。</a:t>
            </a:r>
          </a:p>
          <a:p>
            <a:pPr marL="171450" indent="-171450" algn="just">
              <a:spcBef>
                <a:spcPts val="300"/>
              </a:spcBef>
              <a:buFont typeface="Arial" panose="020B0604020202020204" pitchFamily="34" charset="0"/>
              <a:buChar char="•"/>
            </a:pPr>
            <a:r>
              <a:rPr lang="ja-JP" altLang="en-US" sz="1000" dirty="0"/>
              <a:t>本技術は、</a:t>
            </a:r>
            <a:r>
              <a:rPr lang="ja-JP" altLang="en-US" sz="1000" dirty="0">
                <a:solidFill>
                  <a:schemeClr val="accent5">
                    <a:lumMod val="50000"/>
                  </a:schemeClr>
                </a:solidFill>
              </a:rPr>
              <a:t>「</a:t>
            </a:r>
            <a:r>
              <a:rPr lang="ja-JP" altLang="en-US" sz="1000" b="1" dirty="0">
                <a:solidFill>
                  <a:schemeClr val="accent5">
                    <a:lumMod val="50000"/>
                  </a:schemeClr>
                </a:solidFill>
              </a:rPr>
              <a:t>●●技術</a:t>
            </a:r>
            <a:r>
              <a:rPr lang="ja-JP" altLang="en-US" sz="1000" dirty="0">
                <a:solidFill>
                  <a:schemeClr val="accent5">
                    <a:lumMod val="50000"/>
                  </a:schemeClr>
                </a:solidFill>
              </a:rPr>
              <a:t>」</a:t>
            </a:r>
            <a:r>
              <a:rPr lang="ja-JP" altLang="en-US" sz="1000" dirty="0"/>
              <a:t>及び</a:t>
            </a:r>
            <a:r>
              <a:rPr lang="ja-JP" altLang="en-US" sz="1000" dirty="0">
                <a:solidFill>
                  <a:schemeClr val="accent5">
                    <a:lumMod val="50000"/>
                  </a:schemeClr>
                </a:solidFill>
              </a:rPr>
              <a:t>「■■</a:t>
            </a:r>
            <a:r>
              <a:rPr lang="ja-JP" altLang="en-US" sz="1000" b="1" dirty="0">
                <a:solidFill>
                  <a:schemeClr val="accent5">
                    <a:lumMod val="50000"/>
                  </a:schemeClr>
                </a:solidFill>
              </a:rPr>
              <a:t>技術</a:t>
            </a:r>
            <a:r>
              <a:rPr lang="ja-JP" altLang="en-US" sz="1000" dirty="0">
                <a:solidFill>
                  <a:schemeClr val="accent5">
                    <a:lumMod val="50000"/>
                  </a:schemeClr>
                </a:solidFill>
              </a:rPr>
              <a:t>」</a:t>
            </a:r>
            <a:r>
              <a:rPr lang="ja-JP" altLang="en-US" sz="1000" dirty="0"/>
              <a:t>の２つから構成されます。</a:t>
            </a:r>
          </a:p>
          <a:p>
            <a:pPr marL="171450" indent="-171450" algn="just">
              <a:spcBef>
                <a:spcPts val="300"/>
              </a:spcBef>
              <a:buFont typeface="Arial" panose="020B0604020202020204" pitchFamily="34" charset="0"/>
              <a:buChar char="•"/>
            </a:pPr>
            <a:r>
              <a:rPr lang="ja-JP" altLang="en-US" sz="1000" dirty="0"/>
              <a:t>雨天時浸入水調査全体の効率化に伴うコスト縮減効果等を実証します。</a:t>
            </a:r>
          </a:p>
        </p:txBody>
      </p:sp>
      <p:sp>
        <p:nvSpPr>
          <p:cNvPr id="23" name="テキスト ボックス 22">
            <a:extLst>
              <a:ext uri="{FF2B5EF4-FFF2-40B4-BE49-F238E27FC236}">
                <a16:creationId xmlns:a16="http://schemas.microsoft.com/office/drawing/2014/main" id="{9DF9A372-24BA-35BD-9D0F-F91BB06550E7}"/>
              </a:ext>
            </a:extLst>
          </p:cNvPr>
          <p:cNvSpPr txBox="1"/>
          <p:nvPr/>
        </p:nvSpPr>
        <p:spPr>
          <a:xfrm>
            <a:off x="-12044" y="3338192"/>
            <a:ext cx="1612117" cy="276999"/>
          </a:xfrm>
          <a:prstGeom prst="rect">
            <a:avLst/>
          </a:prstGeom>
          <a:noFill/>
        </p:spPr>
        <p:txBody>
          <a:bodyPr wrap="square" rtlCol="0">
            <a:spAutoFit/>
          </a:bodyPr>
          <a:lstStyle/>
          <a:p>
            <a:r>
              <a:rPr lang="en-US" altLang="ja-JP" sz="1200" b="1" dirty="0">
                <a:solidFill>
                  <a:srgbClr val="002060"/>
                </a:solidFill>
                <a:latin typeface="+mn-ea"/>
                <a:cs typeface="メイリオ" panose="020B0604030504040204" pitchFamily="50" charset="-128"/>
              </a:rPr>
              <a:t>【</a:t>
            </a:r>
            <a:r>
              <a:rPr lang="ja-JP" altLang="en-US" sz="1200" b="1" dirty="0">
                <a:solidFill>
                  <a:srgbClr val="002060"/>
                </a:solidFill>
                <a:latin typeface="+mn-ea"/>
                <a:cs typeface="メイリオ" panose="020B0604030504040204" pitchFamily="50" charset="-128"/>
              </a:rPr>
              <a:t>実証技術の概要</a:t>
            </a:r>
            <a:r>
              <a:rPr lang="en-US" altLang="ja-JP" sz="1200" b="1" dirty="0">
                <a:solidFill>
                  <a:srgbClr val="002060"/>
                </a:solidFill>
                <a:latin typeface="+mn-ea"/>
                <a:cs typeface="メイリオ" panose="020B0604030504040204" pitchFamily="50" charset="-128"/>
              </a:rPr>
              <a:t>】</a:t>
            </a:r>
            <a:endParaRPr kumimoji="1" lang="ja-JP" altLang="en-US" sz="1200" b="1" dirty="0">
              <a:solidFill>
                <a:srgbClr val="002060"/>
              </a:solidFill>
              <a:latin typeface="+mn-ea"/>
              <a:cs typeface="メイリオ" panose="020B0604030504040204" pitchFamily="50" charset="-128"/>
            </a:endParaRPr>
          </a:p>
        </p:txBody>
      </p:sp>
      <p:cxnSp>
        <p:nvCxnSpPr>
          <p:cNvPr id="36" name="直線コネクタ 35">
            <a:extLst>
              <a:ext uri="{FF2B5EF4-FFF2-40B4-BE49-F238E27FC236}">
                <a16:creationId xmlns:a16="http://schemas.microsoft.com/office/drawing/2014/main" id="{106F5A91-FD10-CC50-B564-F4DBC57E0FF5}"/>
              </a:ext>
            </a:extLst>
          </p:cNvPr>
          <p:cNvCxnSpPr>
            <a:cxnSpLocks/>
          </p:cNvCxnSpPr>
          <p:nvPr/>
        </p:nvCxnSpPr>
        <p:spPr>
          <a:xfrm flipV="1">
            <a:off x="187335" y="2253355"/>
            <a:ext cx="6433350" cy="992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42" name="テキスト ボックス 41">
            <a:extLst>
              <a:ext uri="{FF2B5EF4-FFF2-40B4-BE49-F238E27FC236}">
                <a16:creationId xmlns:a16="http://schemas.microsoft.com/office/drawing/2014/main" id="{3D71715C-FF17-4A51-1181-C70830D19864}"/>
              </a:ext>
            </a:extLst>
          </p:cNvPr>
          <p:cNvSpPr txBox="1"/>
          <p:nvPr/>
        </p:nvSpPr>
        <p:spPr>
          <a:xfrm>
            <a:off x="271156" y="2392828"/>
            <a:ext cx="6117249" cy="276999"/>
          </a:xfrm>
          <a:prstGeom prst="rect">
            <a:avLst/>
          </a:prstGeom>
          <a:noFill/>
        </p:spPr>
        <p:txBody>
          <a:bodyPr wrap="square" rtlCol="0">
            <a:spAutoFit/>
          </a:bodyPr>
          <a:lstStyle/>
          <a:p>
            <a:r>
              <a:rPr lang="ja-JP" altLang="en-US" sz="1200" dirty="0">
                <a:solidFill>
                  <a:schemeClr val="bg1"/>
                </a:solidFill>
              </a:rPr>
              <a:t>○◆◆株式会社</a:t>
            </a:r>
            <a:endParaRPr kumimoji="1" lang="ja-JP" altLang="en-US" sz="1200" dirty="0">
              <a:solidFill>
                <a:schemeClr val="bg1"/>
              </a:solidFill>
            </a:endParaRPr>
          </a:p>
        </p:txBody>
      </p:sp>
      <p:sp>
        <p:nvSpPr>
          <p:cNvPr id="43" name="テキスト ボックス 42">
            <a:extLst>
              <a:ext uri="{FF2B5EF4-FFF2-40B4-BE49-F238E27FC236}">
                <a16:creationId xmlns:a16="http://schemas.microsoft.com/office/drawing/2014/main" id="{E47AA63B-0138-1E24-C057-F0CCB6B27BAA}"/>
              </a:ext>
            </a:extLst>
          </p:cNvPr>
          <p:cNvSpPr txBox="1"/>
          <p:nvPr/>
        </p:nvSpPr>
        <p:spPr>
          <a:xfrm>
            <a:off x="138273" y="1778162"/>
            <a:ext cx="6601919" cy="338554"/>
          </a:xfrm>
          <a:prstGeom prst="rect">
            <a:avLst/>
          </a:prstGeom>
          <a:noFill/>
        </p:spPr>
        <p:txBody>
          <a:bodyPr wrap="square" rtlCol="0">
            <a:spAutoFit/>
          </a:bodyPr>
          <a:lstStyle/>
          <a:p>
            <a:r>
              <a:rPr lang="ja-JP" altLang="en-US" sz="1600" b="1" spc="-80" dirty="0">
                <a:solidFill>
                  <a:schemeClr val="bg1"/>
                </a:solidFill>
              </a:rPr>
              <a:t>光ファイバー温度分布計測システムに</a:t>
            </a:r>
            <a:r>
              <a:rPr lang="en-US" altLang="ja-JP" sz="1600" b="1" spc="-80" dirty="0">
                <a:solidFill>
                  <a:schemeClr val="bg1"/>
                </a:solidFill>
              </a:rPr>
              <a:t>AI</a:t>
            </a:r>
            <a:r>
              <a:rPr lang="ja-JP" altLang="en-US" sz="1600" b="1" spc="-80" dirty="0">
                <a:solidFill>
                  <a:schemeClr val="bg1"/>
                </a:solidFill>
              </a:rPr>
              <a:t>を組合せた</a:t>
            </a:r>
            <a:r>
              <a:rPr lang="zh-TW" altLang="en-US" sz="1600" b="1" spc="-80" dirty="0">
                <a:solidFill>
                  <a:schemeClr val="bg1"/>
                </a:solidFill>
                <a:latin typeface="ＭＳ Ｐゴシック" panose="020B0600070205080204" pitchFamily="50" charset="-128"/>
                <a:ea typeface="ＭＳ Ｐゴシック" panose="020B0600070205080204" pitchFamily="50" charset="-128"/>
              </a:rPr>
              <a:t>雨天時浸入水調査技術</a:t>
            </a:r>
            <a:endParaRPr kumimoji="1" lang="en-US" altLang="ja-JP" sz="1600" b="1" spc="-80" dirty="0">
              <a:solidFill>
                <a:schemeClr val="bg1"/>
              </a:solidFill>
              <a:latin typeface="ＭＳ Ｐゴシック" panose="020B0600070205080204" pitchFamily="50" charset="-128"/>
              <a:ea typeface="ＭＳ Ｐゴシック" panose="020B0600070205080204" pitchFamily="50" charset="-128"/>
            </a:endParaRPr>
          </a:p>
        </p:txBody>
      </p:sp>
      <p:sp>
        <p:nvSpPr>
          <p:cNvPr id="48" name="正方形/長方形 47">
            <a:extLst>
              <a:ext uri="{FF2B5EF4-FFF2-40B4-BE49-F238E27FC236}">
                <a16:creationId xmlns:a16="http://schemas.microsoft.com/office/drawing/2014/main" id="{B6745060-6056-0C66-06CC-7F88E553E675}"/>
              </a:ext>
            </a:extLst>
          </p:cNvPr>
          <p:cNvSpPr/>
          <p:nvPr/>
        </p:nvSpPr>
        <p:spPr>
          <a:xfrm>
            <a:off x="72074" y="4293263"/>
            <a:ext cx="6631489" cy="272061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テキスト ボックス 1">
            <a:extLst>
              <a:ext uri="{FF2B5EF4-FFF2-40B4-BE49-F238E27FC236}">
                <a16:creationId xmlns:a16="http://schemas.microsoft.com/office/drawing/2014/main" id="{F664381C-451A-5979-4528-C972752FC328}"/>
              </a:ext>
            </a:extLst>
          </p:cNvPr>
          <p:cNvSpPr txBox="1"/>
          <p:nvPr/>
        </p:nvSpPr>
        <p:spPr>
          <a:xfrm>
            <a:off x="6388403" y="-44770"/>
            <a:ext cx="525845" cy="153888"/>
          </a:xfrm>
          <a:prstGeom prst="rect">
            <a:avLst/>
          </a:prstGeom>
          <a:noFill/>
        </p:spPr>
        <p:txBody>
          <a:bodyPr wrap="square" rtlCol="0">
            <a:spAutoFit/>
          </a:bodyPr>
          <a:lstStyle/>
          <a:p>
            <a:r>
              <a:rPr lang="en-US" altLang="ja-JP" sz="400" dirty="0">
                <a:latin typeface="+mn-ea"/>
                <a:cs typeface="メイリオ" panose="020B0604030504040204" pitchFamily="50" charset="-128"/>
              </a:rPr>
              <a:t>【</a:t>
            </a:r>
            <a:r>
              <a:rPr lang="ja-JP" altLang="en-US" sz="400" dirty="0">
                <a:latin typeface="+mn-ea"/>
                <a:cs typeface="メイリオ" panose="020B0604030504040204" pitchFamily="50" charset="-128"/>
              </a:rPr>
              <a:t>別紙２</a:t>
            </a:r>
            <a:r>
              <a:rPr lang="en-US" altLang="ja-JP" sz="400" dirty="0">
                <a:latin typeface="+mn-ea"/>
                <a:cs typeface="メイリオ" panose="020B0604030504040204" pitchFamily="50" charset="-128"/>
              </a:rPr>
              <a:t>】</a:t>
            </a:r>
            <a:endParaRPr kumimoji="1" lang="ja-JP" altLang="en-US" sz="400" dirty="0">
              <a:latin typeface="+mn-ea"/>
              <a:cs typeface="メイリオ" panose="020B0604030504040204" pitchFamily="50" charset="-128"/>
            </a:endParaRPr>
          </a:p>
        </p:txBody>
      </p:sp>
      <p:graphicFrame>
        <p:nvGraphicFramePr>
          <p:cNvPr id="5" name="表 4">
            <a:extLst>
              <a:ext uri="{FF2B5EF4-FFF2-40B4-BE49-F238E27FC236}">
                <a16:creationId xmlns:a16="http://schemas.microsoft.com/office/drawing/2014/main" id="{4B8DE46B-2B3F-40E0-A6C7-57F8BEC511E2}"/>
              </a:ext>
            </a:extLst>
          </p:cNvPr>
          <p:cNvGraphicFramePr>
            <a:graphicFrameLocks noGrp="1"/>
          </p:cNvGraphicFramePr>
          <p:nvPr>
            <p:extLst>
              <p:ext uri="{D42A27DB-BD31-4B8C-83A1-F6EECF244321}">
                <p14:modId xmlns:p14="http://schemas.microsoft.com/office/powerpoint/2010/main" val="1513888468"/>
              </p:ext>
            </p:extLst>
          </p:nvPr>
        </p:nvGraphicFramePr>
        <p:xfrm>
          <a:off x="116189" y="697324"/>
          <a:ext cx="6625153" cy="360000"/>
        </p:xfrm>
        <a:graphic>
          <a:graphicData uri="http://schemas.openxmlformats.org/drawingml/2006/table">
            <a:tbl>
              <a:tblPr firstRow="1" bandRow="1">
                <a:tableStyleId>{5C22544A-7EE6-4342-B048-85BDC9FD1C3A}</a:tableStyleId>
              </a:tblPr>
              <a:tblGrid>
                <a:gridCol w="707908">
                  <a:extLst>
                    <a:ext uri="{9D8B030D-6E8A-4147-A177-3AD203B41FA5}">
                      <a16:colId xmlns:a16="http://schemas.microsoft.com/office/drawing/2014/main" val="20000"/>
                    </a:ext>
                  </a:extLst>
                </a:gridCol>
                <a:gridCol w="1365343">
                  <a:extLst>
                    <a:ext uri="{9D8B030D-6E8A-4147-A177-3AD203B41FA5}">
                      <a16:colId xmlns:a16="http://schemas.microsoft.com/office/drawing/2014/main" val="20002"/>
                    </a:ext>
                  </a:extLst>
                </a:gridCol>
                <a:gridCol w="1365344">
                  <a:extLst>
                    <a:ext uri="{9D8B030D-6E8A-4147-A177-3AD203B41FA5}">
                      <a16:colId xmlns:a16="http://schemas.microsoft.com/office/drawing/2014/main" val="621165996"/>
                    </a:ext>
                  </a:extLst>
                </a:gridCol>
                <a:gridCol w="1365343">
                  <a:extLst>
                    <a:ext uri="{9D8B030D-6E8A-4147-A177-3AD203B41FA5}">
                      <a16:colId xmlns:a16="http://schemas.microsoft.com/office/drawing/2014/main" val="471120048"/>
                    </a:ext>
                  </a:extLst>
                </a:gridCol>
                <a:gridCol w="1821215">
                  <a:extLst>
                    <a:ext uri="{9D8B030D-6E8A-4147-A177-3AD203B41FA5}">
                      <a16:colId xmlns:a16="http://schemas.microsoft.com/office/drawing/2014/main" val="2418696598"/>
                    </a:ext>
                  </a:extLst>
                </a:gridCol>
              </a:tblGrid>
              <a:tr h="36000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050" b="1" dirty="0">
                          <a:solidFill>
                            <a:schemeClr val="bg1"/>
                          </a:solidFill>
                        </a:rPr>
                        <a:t>目的</a:t>
                      </a:r>
                    </a:p>
                  </a:txBody>
                  <a:tcPr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kumimoji="1" lang="ja-JP" altLang="en-US" sz="800" b="0" dirty="0">
                          <a:solidFill>
                            <a:sysClr val="windowText" lastClr="000000"/>
                          </a:solidFill>
                        </a:rPr>
                        <a:t>点検調査</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800" b="0" dirty="0">
                          <a:solidFill>
                            <a:sysClr val="windowText" lastClr="000000"/>
                          </a:solidFill>
                        </a:rPr>
                        <a:t>劣化予測</a:t>
                      </a:r>
                      <a:endParaRPr kumimoji="1" lang="en-US" altLang="ja-JP" sz="800" b="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800" b="0" dirty="0">
                          <a:solidFill>
                            <a:sysClr val="windowText" lastClr="000000"/>
                          </a:solidFill>
                        </a:rPr>
                        <a:t>施設情報の管理・活用</a:t>
                      </a:r>
                      <a:endParaRPr kumimoji="1" lang="en-US" altLang="ja-JP" sz="800" b="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800" b="0" dirty="0">
                          <a:solidFill>
                            <a:sysClr val="windowText" lastClr="000000"/>
                          </a:solidFill>
                        </a:rPr>
                        <a:t>その他</a:t>
                      </a:r>
                      <a:endParaRPr kumimoji="1" lang="en-US" altLang="ja-JP" sz="800" b="0" dirty="0">
                        <a:solidFill>
                          <a:sysClr val="windowText" lastClr="000000"/>
                        </a:solidFill>
                      </a:endParaRPr>
                    </a:p>
                    <a:p>
                      <a:pPr algn="ctr"/>
                      <a:r>
                        <a:rPr kumimoji="1" lang="ja-JP" altLang="en-US" sz="800" b="0" dirty="0">
                          <a:solidFill>
                            <a:sysClr val="windowText" lastClr="000000"/>
                          </a:solidFill>
                        </a:rPr>
                        <a:t>（　　　　　　　　）</a:t>
                      </a:r>
                      <a:endParaRPr kumimoji="1" lang="en-US" altLang="ja-JP" sz="800" b="0" dirty="0">
                        <a:solidFill>
                          <a:sysClr val="windowText" lastClr="000000"/>
                        </a:solidFill>
                      </a:endParaRPr>
                    </a:p>
                  </a:txBody>
                  <a:tcPr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bl>
          </a:graphicData>
        </a:graphic>
      </p:graphicFrame>
      <p:graphicFrame>
        <p:nvGraphicFramePr>
          <p:cNvPr id="4" name="表 3">
            <a:extLst>
              <a:ext uri="{FF2B5EF4-FFF2-40B4-BE49-F238E27FC236}">
                <a16:creationId xmlns:a16="http://schemas.microsoft.com/office/drawing/2014/main" id="{60E52791-8BC9-936D-17C8-8326774B8792}"/>
              </a:ext>
            </a:extLst>
          </p:cNvPr>
          <p:cNvGraphicFramePr>
            <a:graphicFrameLocks noGrp="1"/>
          </p:cNvGraphicFramePr>
          <p:nvPr>
            <p:extLst>
              <p:ext uri="{D42A27DB-BD31-4B8C-83A1-F6EECF244321}">
                <p14:modId xmlns:p14="http://schemas.microsoft.com/office/powerpoint/2010/main" val="1230716418"/>
              </p:ext>
            </p:extLst>
          </p:nvPr>
        </p:nvGraphicFramePr>
        <p:xfrm>
          <a:off x="116189" y="1085072"/>
          <a:ext cx="6624000" cy="432000"/>
        </p:xfrm>
        <a:graphic>
          <a:graphicData uri="http://schemas.openxmlformats.org/drawingml/2006/table">
            <a:tbl>
              <a:tblPr firstRow="1" bandRow="1">
                <a:tableStyleId>{5C22544A-7EE6-4342-B048-85BDC9FD1C3A}</a:tableStyleId>
              </a:tblPr>
              <a:tblGrid>
                <a:gridCol w="504000">
                  <a:extLst>
                    <a:ext uri="{9D8B030D-6E8A-4147-A177-3AD203B41FA5}">
                      <a16:colId xmlns:a16="http://schemas.microsoft.com/office/drawing/2014/main" val="20000"/>
                    </a:ext>
                  </a:extLst>
                </a:gridCol>
                <a:gridCol w="612000">
                  <a:extLst>
                    <a:ext uri="{9D8B030D-6E8A-4147-A177-3AD203B41FA5}">
                      <a16:colId xmlns:a16="http://schemas.microsoft.com/office/drawing/2014/main" val="20001"/>
                    </a:ext>
                  </a:extLst>
                </a:gridCol>
                <a:gridCol w="612000">
                  <a:extLst>
                    <a:ext uri="{9D8B030D-6E8A-4147-A177-3AD203B41FA5}">
                      <a16:colId xmlns:a16="http://schemas.microsoft.com/office/drawing/2014/main" val="20002"/>
                    </a:ext>
                  </a:extLst>
                </a:gridCol>
                <a:gridCol w="612000">
                  <a:extLst>
                    <a:ext uri="{9D8B030D-6E8A-4147-A177-3AD203B41FA5}">
                      <a16:colId xmlns:a16="http://schemas.microsoft.com/office/drawing/2014/main" val="20003"/>
                    </a:ext>
                  </a:extLst>
                </a:gridCol>
                <a:gridCol w="612000">
                  <a:extLst>
                    <a:ext uri="{9D8B030D-6E8A-4147-A177-3AD203B41FA5}">
                      <a16:colId xmlns:a16="http://schemas.microsoft.com/office/drawing/2014/main" val="20004"/>
                    </a:ext>
                  </a:extLst>
                </a:gridCol>
                <a:gridCol w="612000">
                  <a:extLst>
                    <a:ext uri="{9D8B030D-6E8A-4147-A177-3AD203B41FA5}">
                      <a16:colId xmlns:a16="http://schemas.microsoft.com/office/drawing/2014/main" val="20005"/>
                    </a:ext>
                  </a:extLst>
                </a:gridCol>
                <a:gridCol w="612000">
                  <a:extLst>
                    <a:ext uri="{9D8B030D-6E8A-4147-A177-3AD203B41FA5}">
                      <a16:colId xmlns:a16="http://schemas.microsoft.com/office/drawing/2014/main" val="20006"/>
                    </a:ext>
                  </a:extLst>
                </a:gridCol>
                <a:gridCol w="612000">
                  <a:extLst>
                    <a:ext uri="{9D8B030D-6E8A-4147-A177-3AD203B41FA5}">
                      <a16:colId xmlns:a16="http://schemas.microsoft.com/office/drawing/2014/main" val="20007"/>
                    </a:ext>
                  </a:extLst>
                </a:gridCol>
                <a:gridCol w="612000">
                  <a:extLst>
                    <a:ext uri="{9D8B030D-6E8A-4147-A177-3AD203B41FA5}">
                      <a16:colId xmlns:a16="http://schemas.microsoft.com/office/drawing/2014/main" val="20008"/>
                    </a:ext>
                  </a:extLst>
                </a:gridCol>
                <a:gridCol w="612000">
                  <a:extLst>
                    <a:ext uri="{9D8B030D-6E8A-4147-A177-3AD203B41FA5}">
                      <a16:colId xmlns:a16="http://schemas.microsoft.com/office/drawing/2014/main" val="20009"/>
                    </a:ext>
                  </a:extLst>
                </a:gridCol>
                <a:gridCol w="612000">
                  <a:extLst>
                    <a:ext uri="{9D8B030D-6E8A-4147-A177-3AD203B41FA5}">
                      <a16:colId xmlns:a16="http://schemas.microsoft.com/office/drawing/2014/main" val="20010"/>
                    </a:ext>
                  </a:extLst>
                </a:gridCol>
              </a:tblGrid>
              <a:tr h="43200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050" b="1" dirty="0">
                          <a:solidFill>
                            <a:schemeClr val="bg1"/>
                          </a:solidFill>
                        </a:rPr>
                        <a:t>要素技術</a:t>
                      </a:r>
                    </a:p>
                  </a:txBody>
                  <a:tcPr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kumimoji="1" lang="ja-JP" altLang="en-US" sz="700" b="0" dirty="0">
                          <a:solidFill>
                            <a:sysClr val="windowText" lastClr="000000"/>
                          </a:solidFill>
                        </a:rPr>
                        <a:t>人工衛星</a:t>
                      </a:r>
                      <a:endParaRPr kumimoji="1" lang="en-US" altLang="ja-JP" sz="700" b="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700" b="0" dirty="0">
                          <a:solidFill>
                            <a:sysClr val="windowText" lastClr="000000"/>
                          </a:solidFill>
                        </a:rPr>
                        <a:t>AI</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algn="ctr"/>
                      <a:r>
                        <a:rPr kumimoji="1" lang="ja-JP" altLang="en-US" sz="700" b="0" dirty="0">
                          <a:solidFill>
                            <a:sysClr val="windowText" lastClr="000000"/>
                          </a:solidFill>
                        </a:rPr>
                        <a:t>ビック</a:t>
                      </a:r>
                      <a:endParaRPr kumimoji="1" lang="en-US" altLang="ja-JP" sz="700" b="0" dirty="0">
                        <a:solidFill>
                          <a:sysClr val="windowText" lastClr="000000"/>
                        </a:solidFill>
                      </a:endParaRPr>
                    </a:p>
                    <a:p>
                      <a:pPr algn="ctr"/>
                      <a:r>
                        <a:rPr kumimoji="1" lang="ja-JP" altLang="en-US" sz="700" b="0" dirty="0">
                          <a:solidFill>
                            <a:sysClr val="windowText" lastClr="000000"/>
                          </a:solidFill>
                        </a:rPr>
                        <a:t>データ解析</a:t>
                      </a:r>
                      <a:endParaRPr kumimoji="1" lang="en-US" altLang="ja-JP" sz="700" b="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700" b="0" dirty="0">
                          <a:solidFill>
                            <a:sysClr val="windowText" lastClr="000000"/>
                          </a:solidFill>
                        </a:rPr>
                        <a:t>IoT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700" b="0" dirty="0">
                          <a:solidFill>
                            <a:sysClr val="windowText" lastClr="000000"/>
                          </a:solidFill>
                        </a:rPr>
                        <a:t>センサー</a:t>
                      </a:r>
                      <a:endParaRPr kumimoji="1" lang="en-US" altLang="ja-JP" sz="700" b="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700" b="0" dirty="0">
                          <a:solidFill>
                            <a:sysClr val="windowText" lastClr="000000"/>
                          </a:solidFill>
                        </a:rPr>
                        <a:t>ロボット</a:t>
                      </a:r>
                      <a:endParaRPr kumimoji="1" lang="en-US" altLang="ja-JP" sz="700" b="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700" b="0" dirty="0">
                          <a:solidFill>
                            <a:sysClr val="windowText" lastClr="000000"/>
                          </a:solidFill>
                        </a:rPr>
                        <a:t>ドローン</a:t>
                      </a:r>
                      <a:endParaRPr kumimoji="1" lang="en-US" altLang="ja-JP" sz="700" b="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700" b="0" dirty="0">
                          <a:solidFill>
                            <a:sysClr val="windowText" lastClr="000000"/>
                          </a:solidFill>
                        </a:rPr>
                        <a:t>TV</a:t>
                      </a:r>
                      <a:r>
                        <a:rPr kumimoji="1" lang="ja-JP" altLang="en-US" sz="700" b="0" dirty="0">
                          <a:solidFill>
                            <a:sysClr val="windowText" lastClr="000000"/>
                          </a:solidFill>
                        </a:rPr>
                        <a:t>カメラ</a:t>
                      </a:r>
                      <a:endParaRPr kumimoji="1" lang="en-US" altLang="ja-JP" sz="700" b="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700" b="0" dirty="0">
                          <a:solidFill>
                            <a:sysClr val="windowText" lastClr="000000"/>
                          </a:solidFill>
                        </a:rPr>
                        <a:t>スマート</a:t>
                      </a:r>
                      <a:endParaRPr kumimoji="1" lang="en-US" altLang="ja-JP" sz="700" b="0" dirty="0">
                        <a:solidFill>
                          <a:sysClr val="windowText" lastClr="000000"/>
                        </a:solidFill>
                      </a:endParaRPr>
                    </a:p>
                    <a:p>
                      <a:pPr algn="ctr"/>
                      <a:r>
                        <a:rPr kumimoji="1" lang="ja-JP" altLang="en-US" sz="700" b="0" dirty="0">
                          <a:solidFill>
                            <a:sysClr val="windowText" lastClr="000000"/>
                          </a:solidFill>
                        </a:rPr>
                        <a:t>メーター</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700" b="0" dirty="0">
                          <a:solidFill>
                            <a:sysClr val="windowText" lastClr="000000"/>
                          </a:solidFill>
                        </a:rPr>
                        <a:t>その他</a:t>
                      </a:r>
                      <a:endParaRPr kumimoji="1" lang="en-US" altLang="ja-JP" sz="700" b="0" dirty="0">
                        <a:solidFill>
                          <a:sysClr val="windowText" lastClr="000000"/>
                        </a:solidFill>
                      </a:endParaRPr>
                    </a:p>
                    <a:p>
                      <a:pPr algn="ctr"/>
                      <a:r>
                        <a:rPr kumimoji="1" lang="ja-JP" altLang="en-US" sz="700" b="0" dirty="0">
                          <a:solidFill>
                            <a:sysClr val="windowText" lastClr="000000"/>
                          </a:solidFill>
                        </a:rPr>
                        <a:t>（　　　　　）</a:t>
                      </a:r>
                    </a:p>
                  </a:txBody>
                  <a:tcPr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bl>
          </a:graphicData>
        </a:graphic>
      </p:graphicFrame>
      <p:sp>
        <p:nvSpPr>
          <p:cNvPr id="6" name="正方形/長方形 5">
            <a:extLst>
              <a:ext uri="{FF2B5EF4-FFF2-40B4-BE49-F238E27FC236}">
                <a16:creationId xmlns:a16="http://schemas.microsoft.com/office/drawing/2014/main" id="{6BC90387-AB2B-F3E4-08B0-EF5C1F698FFA}"/>
              </a:ext>
            </a:extLst>
          </p:cNvPr>
          <p:cNvSpPr/>
          <p:nvPr/>
        </p:nvSpPr>
        <p:spPr>
          <a:xfrm>
            <a:off x="6914248" y="54880"/>
            <a:ext cx="4389120" cy="873236"/>
          </a:xfrm>
          <a:prstGeom prst="rect">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t>実証段階用の応募様式です。</a:t>
            </a:r>
            <a:endParaRPr kumimoji="1" lang="en-US" altLang="ja-JP" sz="2000" b="1" dirty="0"/>
          </a:p>
          <a:p>
            <a:pPr algn="ctr"/>
            <a:r>
              <a:rPr kumimoji="1" lang="ja-JP" altLang="en-US" sz="2000" b="1" dirty="0"/>
              <a:t>参考までに記載例を示しております。</a:t>
            </a:r>
          </a:p>
        </p:txBody>
      </p:sp>
      <p:sp>
        <p:nvSpPr>
          <p:cNvPr id="10" name="正方形/長方形 9">
            <a:extLst>
              <a:ext uri="{FF2B5EF4-FFF2-40B4-BE49-F238E27FC236}">
                <a16:creationId xmlns:a16="http://schemas.microsoft.com/office/drawing/2014/main" id="{2301718F-6D16-8963-CDD6-20DC3E1BEA25}"/>
              </a:ext>
            </a:extLst>
          </p:cNvPr>
          <p:cNvSpPr/>
          <p:nvPr/>
        </p:nvSpPr>
        <p:spPr>
          <a:xfrm>
            <a:off x="154437" y="4356096"/>
            <a:ext cx="6466248" cy="694229"/>
          </a:xfrm>
          <a:prstGeom prst="rect">
            <a:avLst/>
          </a:prstGeom>
        </p:spPr>
        <p:txBody>
          <a:bodyPr wrap="square">
            <a:spAutoFit/>
          </a:bodyPr>
          <a:lstStyle/>
          <a:p>
            <a:pPr algn="just">
              <a:lnSpc>
                <a:spcPts val="1600"/>
              </a:lnSpc>
            </a:pPr>
            <a:r>
              <a:rPr lang="en-US" altLang="ja-JP" sz="1200" dirty="0">
                <a:latin typeface="+mn-ea"/>
              </a:rPr>
              <a:t>※</a:t>
            </a:r>
            <a:r>
              <a:rPr lang="ja-JP" altLang="en-US" sz="1200" dirty="0">
                <a:latin typeface="+mn-ea"/>
              </a:rPr>
              <a:t>　技術の概要が分かる図表とその解説などを記載ください。</a:t>
            </a:r>
            <a:endParaRPr lang="en-US" altLang="ja-JP" sz="1200" dirty="0">
              <a:latin typeface="+mn-ea"/>
            </a:endParaRPr>
          </a:p>
          <a:p>
            <a:pPr algn="just">
              <a:lnSpc>
                <a:spcPts val="1600"/>
              </a:lnSpc>
            </a:pPr>
            <a:r>
              <a:rPr lang="en-US" altLang="ja-JP" sz="1200" dirty="0"/>
              <a:t>※</a:t>
            </a:r>
            <a:r>
              <a:rPr lang="ja-JP" altLang="en-US" sz="1200" dirty="0"/>
              <a:t>　従来技術と比較した方が掲載技術の概要が分かりやすくなる場合には、</a:t>
            </a:r>
            <a:endParaRPr lang="en-US" altLang="ja-JP" sz="1200" dirty="0"/>
          </a:p>
          <a:p>
            <a:pPr algn="just">
              <a:lnSpc>
                <a:spcPts val="1600"/>
              </a:lnSpc>
            </a:pPr>
            <a:r>
              <a:rPr lang="ja-JP" altLang="en-US" sz="1200" dirty="0"/>
              <a:t>　　　従来技術の概要についても記載ください。</a:t>
            </a:r>
          </a:p>
        </p:txBody>
      </p:sp>
      <p:graphicFrame>
        <p:nvGraphicFramePr>
          <p:cNvPr id="11" name="表 10">
            <a:extLst>
              <a:ext uri="{FF2B5EF4-FFF2-40B4-BE49-F238E27FC236}">
                <a16:creationId xmlns:a16="http://schemas.microsoft.com/office/drawing/2014/main" id="{57796E06-120E-E6EA-EB10-F4A9BAB02DB2}"/>
              </a:ext>
            </a:extLst>
          </p:cNvPr>
          <p:cNvGraphicFramePr>
            <a:graphicFrameLocks noGrp="1"/>
          </p:cNvGraphicFramePr>
          <p:nvPr>
            <p:extLst>
              <p:ext uri="{D42A27DB-BD31-4B8C-83A1-F6EECF244321}">
                <p14:modId xmlns:p14="http://schemas.microsoft.com/office/powerpoint/2010/main" val="251854458"/>
              </p:ext>
            </p:extLst>
          </p:nvPr>
        </p:nvGraphicFramePr>
        <p:xfrm>
          <a:off x="107423" y="2837554"/>
          <a:ext cx="6624000" cy="518160"/>
        </p:xfrm>
        <a:graphic>
          <a:graphicData uri="http://schemas.openxmlformats.org/drawingml/2006/table">
            <a:tbl>
              <a:tblPr firstCol="1">
                <a:tableStyleId>{073A0DAA-6AF3-43AB-8588-CEC1D06C72B9}</a:tableStyleId>
              </a:tblPr>
              <a:tblGrid>
                <a:gridCol w="1836000">
                  <a:extLst>
                    <a:ext uri="{9D8B030D-6E8A-4147-A177-3AD203B41FA5}">
                      <a16:colId xmlns:a16="http://schemas.microsoft.com/office/drawing/2014/main" val="1634416578"/>
                    </a:ext>
                  </a:extLst>
                </a:gridCol>
                <a:gridCol w="4788000">
                  <a:extLst>
                    <a:ext uri="{9D8B030D-6E8A-4147-A177-3AD203B41FA5}">
                      <a16:colId xmlns:a16="http://schemas.microsoft.com/office/drawing/2014/main" val="20511144"/>
                    </a:ext>
                  </a:extLst>
                </a:gridCol>
              </a:tblGrid>
              <a:tr h="258071">
                <a:tc>
                  <a:txBody>
                    <a:bodyPr/>
                    <a:lstStyle/>
                    <a:p>
                      <a:pPr algn="ctr"/>
                      <a:r>
                        <a:rPr kumimoji="1" lang="ja-JP" altLang="en-US" sz="1100" b="1" dirty="0">
                          <a:solidFill>
                            <a:schemeClr val="bg1"/>
                          </a:solidFill>
                          <a:latin typeface="ＭＳ Ｐゴシック" panose="020B0600070205080204" pitchFamily="50" charset="-128"/>
                          <a:ea typeface="+mn-ea"/>
                        </a:rPr>
                        <a:t>技術評価等の実績</a:t>
                      </a:r>
                      <a:endParaRPr kumimoji="1" lang="ja-JP" altLang="en-US" sz="1100" b="1" dirty="0">
                        <a:solidFill>
                          <a:schemeClr val="bg1"/>
                        </a:solidFill>
                        <a:latin typeface="ＭＳ Ｐゴシック" panose="020B0600070205080204" pitchFamily="50" charset="-128"/>
                        <a:ea typeface="ＭＳ Ｐゴシック" panose="020B0600070205080204" pitchFamily="50" charset="-128"/>
                      </a:endParaRPr>
                    </a:p>
                  </a:txBody>
                  <a:tcPr anchor="ctr">
                    <a:solidFill>
                      <a:schemeClr val="bg1">
                        <a:lumMod val="50000"/>
                      </a:schemeClr>
                    </a:solidFill>
                  </a:tcPr>
                </a:tc>
                <a:tc>
                  <a:txBody>
                    <a:bodyPr/>
                    <a:lstStyle/>
                    <a:p>
                      <a:pPr marL="171450" indent="-171450" algn="just">
                        <a:buFont typeface="Wingdings" panose="05000000000000000000" pitchFamily="2" charset="2"/>
                        <a:buChar char="Ø"/>
                      </a:pPr>
                      <a:r>
                        <a:rPr lang="ja-JP" altLang="en-US" sz="1000" dirty="0"/>
                        <a:t>令和□ー□年度　水道技術研究センター　プロジェクト愛称：○○</a:t>
                      </a:r>
                      <a:endParaRPr lang="en-US" altLang="ja-JP" sz="1000" dirty="0"/>
                    </a:p>
                  </a:txBody>
                  <a:tcPr anchor="ctr">
                    <a:noFill/>
                  </a:tcPr>
                </a:tc>
                <a:extLst>
                  <a:ext uri="{0D108BD9-81ED-4DB2-BD59-A6C34878D82A}">
                    <a16:rowId xmlns:a16="http://schemas.microsoft.com/office/drawing/2014/main" val="1515324451"/>
                  </a:ext>
                </a:extLst>
              </a:tr>
              <a:tr h="237116">
                <a:tc>
                  <a:txBody>
                    <a:bodyPr/>
                    <a:lstStyle/>
                    <a:p>
                      <a:pPr algn="ctr"/>
                      <a:r>
                        <a:rPr kumimoji="1" lang="ja-JP" altLang="en-US" sz="1100" b="1" dirty="0">
                          <a:solidFill>
                            <a:schemeClr val="bg1"/>
                          </a:solidFill>
                          <a:latin typeface="ＭＳ Ｐゴシック" panose="020B0600070205080204" pitchFamily="50" charset="-128"/>
                          <a:ea typeface="+mn-ea"/>
                        </a:rPr>
                        <a:t>受賞実績</a:t>
                      </a:r>
                    </a:p>
                  </a:txBody>
                  <a:tcPr anchor="ctr">
                    <a:solidFill>
                      <a:schemeClr val="bg1">
                        <a:lumMod val="50000"/>
                      </a:schemeClr>
                    </a:solidFill>
                  </a:tcPr>
                </a:tc>
                <a:tc>
                  <a:txBody>
                    <a:bodyPr/>
                    <a:lstStyle/>
                    <a:p>
                      <a:pPr marL="171450" indent="-171450" algn="just">
                        <a:buFont typeface="Wingdings" panose="05000000000000000000" pitchFamily="2" charset="2"/>
                        <a:buChar char="Ø"/>
                      </a:pPr>
                      <a:r>
                        <a:rPr lang="ja-JP" altLang="en-US" sz="1000" dirty="0"/>
                        <a:t>第○○回下水道研究発表会　優秀賞</a:t>
                      </a:r>
                    </a:p>
                  </a:txBody>
                  <a:tcPr anchor="ctr">
                    <a:noFill/>
                  </a:tcPr>
                </a:tc>
                <a:extLst>
                  <a:ext uri="{0D108BD9-81ED-4DB2-BD59-A6C34878D82A}">
                    <a16:rowId xmlns:a16="http://schemas.microsoft.com/office/drawing/2014/main" val="54860565"/>
                  </a:ext>
                </a:extLst>
              </a:tr>
            </a:tbl>
          </a:graphicData>
        </a:graphic>
      </p:graphicFrame>
      <p:sp>
        <p:nvSpPr>
          <p:cNvPr id="12" name="右矢印 45">
            <a:extLst>
              <a:ext uri="{FF2B5EF4-FFF2-40B4-BE49-F238E27FC236}">
                <a16:creationId xmlns:a16="http://schemas.microsoft.com/office/drawing/2014/main" id="{E473B6EE-3CD9-A17C-279B-B536992ECC9A}"/>
              </a:ext>
            </a:extLst>
          </p:cNvPr>
          <p:cNvSpPr/>
          <p:nvPr/>
        </p:nvSpPr>
        <p:spPr>
          <a:xfrm>
            <a:off x="-791002" y="2939947"/>
            <a:ext cx="466725" cy="3429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14" name="表 13">
            <a:extLst>
              <a:ext uri="{FF2B5EF4-FFF2-40B4-BE49-F238E27FC236}">
                <a16:creationId xmlns:a16="http://schemas.microsoft.com/office/drawing/2014/main" id="{84E28242-F969-14A7-7633-0A7CD1569CDF}"/>
              </a:ext>
            </a:extLst>
          </p:cNvPr>
          <p:cNvGraphicFramePr>
            <a:graphicFrameLocks noGrp="1"/>
          </p:cNvGraphicFramePr>
          <p:nvPr>
            <p:extLst>
              <p:ext uri="{D42A27DB-BD31-4B8C-83A1-F6EECF244321}">
                <p14:modId xmlns:p14="http://schemas.microsoft.com/office/powerpoint/2010/main" val="1713642625"/>
              </p:ext>
            </p:extLst>
          </p:nvPr>
        </p:nvGraphicFramePr>
        <p:xfrm>
          <a:off x="927100" y="114746"/>
          <a:ext cx="5813087" cy="554120"/>
        </p:xfrm>
        <a:graphic>
          <a:graphicData uri="http://schemas.openxmlformats.org/drawingml/2006/table">
            <a:tbl>
              <a:tblPr firstRow="1" bandRow="1">
                <a:tableStyleId>{5C22544A-7EE6-4342-B048-85BDC9FD1C3A}</a:tableStyleId>
              </a:tblPr>
              <a:tblGrid>
                <a:gridCol w="730900">
                  <a:extLst>
                    <a:ext uri="{9D8B030D-6E8A-4147-A177-3AD203B41FA5}">
                      <a16:colId xmlns:a16="http://schemas.microsoft.com/office/drawing/2014/main" val="20000"/>
                    </a:ext>
                  </a:extLst>
                </a:gridCol>
                <a:gridCol w="577349">
                  <a:extLst>
                    <a:ext uri="{9D8B030D-6E8A-4147-A177-3AD203B41FA5}">
                      <a16:colId xmlns:a16="http://schemas.microsoft.com/office/drawing/2014/main" val="20001"/>
                    </a:ext>
                  </a:extLst>
                </a:gridCol>
                <a:gridCol w="761959">
                  <a:extLst>
                    <a:ext uri="{9D8B030D-6E8A-4147-A177-3AD203B41FA5}">
                      <a16:colId xmlns:a16="http://schemas.microsoft.com/office/drawing/2014/main" val="20002"/>
                    </a:ext>
                  </a:extLst>
                </a:gridCol>
                <a:gridCol w="761959">
                  <a:extLst>
                    <a:ext uri="{9D8B030D-6E8A-4147-A177-3AD203B41FA5}">
                      <a16:colId xmlns:a16="http://schemas.microsoft.com/office/drawing/2014/main" val="1999890203"/>
                    </a:ext>
                  </a:extLst>
                </a:gridCol>
                <a:gridCol w="761959">
                  <a:extLst>
                    <a:ext uri="{9D8B030D-6E8A-4147-A177-3AD203B41FA5}">
                      <a16:colId xmlns:a16="http://schemas.microsoft.com/office/drawing/2014/main" val="2418696598"/>
                    </a:ext>
                  </a:extLst>
                </a:gridCol>
                <a:gridCol w="761959">
                  <a:extLst>
                    <a:ext uri="{9D8B030D-6E8A-4147-A177-3AD203B41FA5}">
                      <a16:colId xmlns:a16="http://schemas.microsoft.com/office/drawing/2014/main" val="297621761"/>
                    </a:ext>
                  </a:extLst>
                </a:gridCol>
                <a:gridCol w="761959">
                  <a:extLst>
                    <a:ext uri="{9D8B030D-6E8A-4147-A177-3AD203B41FA5}">
                      <a16:colId xmlns:a16="http://schemas.microsoft.com/office/drawing/2014/main" val="221023414"/>
                    </a:ext>
                  </a:extLst>
                </a:gridCol>
                <a:gridCol w="695043">
                  <a:extLst>
                    <a:ext uri="{9D8B030D-6E8A-4147-A177-3AD203B41FA5}">
                      <a16:colId xmlns:a16="http://schemas.microsoft.com/office/drawing/2014/main" val="20010"/>
                    </a:ext>
                  </a:extLst>
                </a:gridCol>
              </a:tblGrid>
              <a:tr h="277060">
                <a:tc rowSpan="2">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050" b="1" dirty="0">
                          <a:solidFill>
                            <a:schemeClr val="bg1"/>
                          </a:solidFill>
                        </a:rPr>
                        <a:t>対象施設</a:t>
                      </a:r>
                    </a:p>
                  </a:txBody>
                  <a:tcPr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kumimoji="1" lang="ja-JP" altLang="en-US" sz="800" b="1" dirty="0">
                          <a:solidFill>
                            <a:schemeClr val="bg1"/>
                          </a:solidFill>
                        </a:rPr>
                        <a:t>水道</a:t>
                      </a:r>
                      <a:endParaRPr kumimoji="1" lang="en-US" altLang="ja-JP" sz="800" b="1" dirty="0">
                        <a:solidFill>
                          <a:schemeClr val="bg1"/>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kumimoji="1" lang="ja-JP" altLang="en-US" sz="800" b="0" dirty="0">
                          <a:solidFill>
                            <a:sysClr val="windowText" lastClr="000000"/>
                          </a:solidFill>
                        </a:rPr>
                        <a:t>取水施設</a:t>
                      </a:r>
                      <a:endParaRPr kumimoji="1" lang="en-US" altLang="ja-JP" sz="800" b="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ja-JP" altLang="en-US" sz="800" b="0" dirty="0">
                          <a:solidFill>
                            <a:sysClr val="windowText" lastClr="000000"/>
                          </a:solidFill>
                        </a:rPr>
                        <a:t>導水施設</a:t>
                      </a:r>
                      <a:endParaRPr kumimoji="1" lang="en-US" altLang="ja-JP" sz="800" b="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ja-JP" altLang="en-US" sz="800" b="0" dirty="0">
                          <a:solidFill>
                            <a:sysClr val="windowText" lastClr="000000"/>
                          </a:solidFill>
                        </a:rPr>
                        <a:t>浄水施設</a:t>
                      </a:r>
                      <a:endParaRPr kumimoji="1" lang="en-US" altLang="ja-JP" sz="800" b="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ja-JP" altLang="en-US" sz="800" b="0" dirty="0">
                          <a:solidFill>
                            <a:sysClr val="windowText" lastClr="000000"/>
                          </a:solidFill>
                        </a:rPr>
                        <a:t>送配水施設</a:t>
                      </a:r>
                      <a:endParaRPr kumimoji="1" lang="en-US" altLang="ja-JP" sz="800" b="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ja-JP" altLang="en-US" sz="800" b="0" dirty="0">
                          <a:solidFill>
                            <a:sysClr val="windowText" lastClr="000000"/>
                          </a:solidFill>
                        </a:rPr>
                        <a:t>給水装置</a:t>
                      </a:r>
                      <a:endParaRPr kumimoji="1" lang="en-US" altLang="ja-JP" sz="800" b="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rowSpan="2">
                  <a:txBody>
                    <a:bodyPr/>
                    <a:lstStyle/>
                    <a:p>
                      <a:pPr algn="ctr"/>
                      <a:r>
                        <a:rPr kumimoji="1" lang="ja-JP" altLang="en-US" sz="800" b="0" dirty="0">
                          <a:solidFill>
                            <a:sysClr val="windowText" lastClr="000000"/>
                          </a:solidFill>
                        </a:rPr>
                        <a:t>その他（　　　　　）</a:t>
                      </a:r>
                    </a:p>
                  </a:txBody>
                  <a:tcPr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77060">
                <a:tc vMerge="1">
                  <a:txBody>
                    <a:bodyPr/>
                    <a:lstStyle/>
                    <a:p>
                      <a:endParaRPr kumimoji="1" lang="ja-JP" altLang="en-US"/>
                    </a:p>
                  </a:txBody>
                  <a:tcPr/>
                </a:tc>
                <a:tc>
                  <a:txBody>
                    <a:bodyPr/>
                    <a:lstStyle/>
                    <a:p>
                      <a:pPr algn="ctr"/>
                      <a:r>
                        <a:rPr kumimoji="1" lang="ja-JP" altLang="en-US" sz="800" b="1" dirty="0">
                          <a:solidFill>
                            <a:schemeClr val="bg1"/>
                          </a:solidFill>
                        </a:rPr>
                        <a:t>下水道</a:t>
                      </a:r>
                      <a:endParaRPr kumimoji="1" lang="en-US" altLang="ja-JP" sz="800" b="1" dirty="0">
                        <a:solidFill>
                          <a:schemeClr val="bg1"/>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kumimoji="1" lang="ja-JP" altLang="en-US" sz="800" b="0" spc="-150" dirty="0">
                          <a:solidFill>
                            <a:sysClr val="windowText" lastClr="000000"/>
                          </a:solidFill>
                        </a:rPr>
                        <a:t>汚水処理施設</a:t>
                      </a:r>
                      <a:endParaRPr kumimoji="1" lang="en-US" altLang="ja-JP" sz="800" b="0" spc="-15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800" b="0" spc="-150" dirty="0">
                          <a:solidFill>
                            <a:sysClr val="windowText" lastClr="000000"/>
                          </a:solidFill>
                        </a:rPr>
                        <a:t>汚泥処理施設</a:t>
                      </a:r>
                      <a:endParaRPr kumimoji="1" lang="en-US" altLang="ja-JP" sz="800" b="0" spc="-15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800" b="0" spc="-150" dirty="0">
                          <a:solidFill>
                            <a:sysClr val="windowText" lastClr="000000"/>
                          </a:solidFill>
                        </a:rPr>
                        <a:t>ポンプ場施設</a:t>
                      </a:r>
                      <a:endParaRPr kumimoji="1" lang="en-US" altLang="ja-JP" sz="800" b="0" spc="-15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800" b="0" dirty="0">
                          <a:solidFill>
                            <a:sysClr val="windowText" lastClr="000000"/>
                          </a:solidFill>
                        </a:rPr>
                        <a:t>管路施設</a:t>
                      </a:r>
                      <a:endParaRPr kumimoji="1" lang="en-US" altLang="ja-JP" sz="800" b="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algn="ctr"/>
                      <a:endParaRPr kumimoji="1" lang="en-US" altLang="ja-JP" sz="800" b="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3370957483"/>
                  </a:ext>
                </a:extLst>
              </a:tr>
            </a:tbl>
          </a:graphicData>
        </a:graphic>
      </p:graphicFrame>
      <p:sp>
        <p:nvSpPr>
          <p:cNvPr id="22" name="右矢印 45">
            <a:extLst>
              <a:ext uri="{FF2B5EF4-FFF2-40B4-BE49-F238E27FC236}">
                <a16:creationId xmlns:a16="http://schemas.microsoft.com/office/drawing/2014/main" id="{18F22122-E953-3569-D645-0EB9DC3B545E}"/>
              </a:ext>
            </a:extLst>
          </p:cNvPr>
          <p:cNvSpPr/>
          <p:nvPr/>
        </p:nvSpPr>
        <p:spPr>
          <a:xfrm>
            <a:off x="-797266" y="8816277"/>
            <a:ext cx="466725" cy="3429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テキスト ボックス 25">
            <a:extLst>
              <a:ext uri="{FF2B5EF4-FFF2-40B4-BE49-F238E27FC236}">
                <a16:creationId xmlns:a16="http://schemas.microsoft.com/office/drawing/2014/main" id="{12A68BB9-290B-F081-7A8D-31EADE3751DF}"/>
              </a:ext>
            </a:extLst>
          </p:cNvPr>
          <p:cNvSpPr txBox="1"/>
          <p:nvPr/>
        </p:nvSpPr>
        <p:spPr>
          <a:xfrm>
            <a:off x="20988" y="7026200"/>
            <a:ext cx="1812223" cy="276999"/>
          </a:xfrm>
          <a:prstGeom prst="rect">
            <a:avLst/>
          </a:prstGeom>
          <a:noFill/>
        </p:spPr>
        <p:txBody>
          <a:bodyPr wrap="square" rtlCol="0">
            <a:spAutoFit/>
          </a:bodyPr>
          <a:lstStyle/>
          <a:p>
            <a:r>
              <a:rPr lang="en-US" altLang="ja-JP" sz="1200" b="1" dirty="0">
                <a:solidFill>
                  <a:schemeClr val="accent4">
                    <a:lumMod val="50000"/>
                  </a:schemeClr>
                </a:solidFill>
                <a:latin typeface="+mn-ea"/>
                <a:cs typeface="メイリオ" panose="020B0604030504040204" pitchFamily="50" charset="-128"/>
              </a:rPr>
              <a:t>【</a:t>
            </a:r>
            <a:r>
              <a:rPr lang="ja-JP" altLang="en-US" sz="1200" b="1" dirty="0">
                <a:solidFill>
                  <a:schemeClr val="accent4">
                    <a:lumMod val="50000"/>
                  </a:schemeClr>
                </a:solidFill>
                <a:latin typeface="+mn-ea"/>
                <a:cs typeface="メイリオ" panose="020B0604030504040204" pitchFamily="50" charset="-128"/>
              </a:rPr>
              <a:t>実証フィールド等</a:t>
            </a:r>
            <a:r>
              <a:rPr lang="en-US" altLang="ja-JP" sz="1200" b="1" dirty="0">
                <a:solidFill>
                  <a:schemeClr val="accent4">
                    <a:lumMod val="50000"/>
                  </a:schemeClr>
                </a:solidFill>
                <a:latin typeface="+mn-ea"/>
                <a:cs typeface="メイリオ" panose="020B0604030504040204" pitchFamily="50" charset="-128"/>
              </a:rPr>
              <a:t>】</a:t>
            </a:r>
            <a:endParaRPr kumimoji="1" lang="ja-JP" altLang="en-US" sz="1200" b="1" dirty="0">
              <a:solidFill>
                <a:schemeClr val="accent4">
                  <a:lumMod val="50000"/>
                </a:schemeClr>
              </a:solidFill>
              <a:latin typeface="+mn-ea"/>
              <a:cs typeface="メイリオ" panose="020B0604030504040204" pitchFamily="50" charset="-128"/>
            </a:endParaRPr>
          </a:p>
        </p:txBody>
      </p:sp>
      <p:graphicFrame>
        <p:nvGraphicFramePr>
          <p:cNvPr id="47" name="表 75">
            <a:extLst>
              <a:ext uri="{FF2B5EF4-FFF2-40B4-BE49-F238E27FC236}">
                <a16:creationId xmlns:a16="http://schemas.microsoft.com/office/drawing/2014/main" id="{EAE6098B-755A-720B-EDA0-C21D8D5E6424}"/>
              </a:ext>
            </a:extLst>
          </p:cNvPr>
          <p:cNvGraphicFramePr>
            <a:graphicFrameLocks noGrp="1"/>
          </p:cNvGraphicFramePr>
          <p:nvPr>
            <p:extLst>
              <p:ext uri="{D42A27DB-BD31-4B8C-83A1-F6EECF244321}">
                <p14:modId xmlns:p14="http://schemas.microsoft.com/office/powerpoint/2010/main" val="2581329500"/>
              </p:ext>
            </p:extLst>
          </p:nvPr>
        </p:nvGraphicFramePr>
        <p:xfrm>
          <a:off x="131761" y="7322546"/>
          <a:ext cx="6599661" cy="671646"/>
        </p:xfrm>
        <a:graphic>
          <a:graphicData uri="http://schemas.openxmlformats.org/drawingml/2006/table">
            <a:tbl>
              <a:tblPr firstRow="1" bandRow="1">
                <a:tableStyleId>{5C22544A-7EE6-4342-B048-85BDC9FD1C3A}</a:tableStyleId>
              </a:tblPr>
              <a:tblGrid>
                <a:gridCol w="935039">
                  <a:extLst>
                    <a:ext uri="{9D8B030D-6E8A-4147-A177-3AD203B41FA5}">
                      <a16:colId xmlns:a16="http://schemas.microsoft.com/office/drawing/2014/main" val="2615144081"/>
                    </a:ext>
                  </a:extLst>
                </a:gridCol>
                <a:gridCol w="2371725">
                  <a:extLst>
                    <a:ext uri="{9D8B030D-6E8A-4147-A177-3AD203B41FA5}">
                      <a16:colId xmlns:a16="http://schemas.microsoft.com/office/drawing/2014/main" val="4263051749"/>
                    </a:ext>
                  </a:extLst>
                </a:gridCol>
                <a:gridCol w="914400">
                  <a:extLst>
                    <a:ext uri="{9D8B030D-6E8A-4147-A177-3AD203B41FA5}">
                      <a16:colId xmlns:a16="http://schemas.microsoft.com/office/drawing/2014/main" val="2772683804"/>
                    </a:ext>
                  </a:extLst>
                </a:gridCol>
                <a:gridCol w="914400">
                  <a:extLst>
                    <a:ext uri="{9D8B030D-6E8A-4147-A177-3AD203B41FA5}">
                      <a16:colId xmlns:a16="http://schemas.microsoft.com/office/drawing/2014/main" val="3155378395"/>
                    </a:ext>
                  </a:extLst>
                </a:gridCol>
                <a:gridCol w="1464097">
                  <a:extLst>
                    <a:ext uri="{9D8B030D-6E8A-4147-A177-3AD203B41FA5}">
                      <a16:colId xmlns:a16="http://schemas.microsoft.com/office/drawing/2014/main" val="2073548943"/>
                    </a:ext>
                  </a:extLst>
                </a:gridCol>
              </a:tblGrid>
              <a:tr h="252816">
                <a:tc>
                  <a:txBody>
                    <a:bodyPr/>
                    <a:lstStyle/>
                    <a:p>
                      <a:pPr algn="ctr"/>
                      <a:r>
                        <a:rPr kumimoji="1" lang="ja-JP" altLang="en-US" sz="800" dirty="0">
                          <a:solidFill>
                            <a:schemeClr val="tx1"/>
                          </a:solidFill>
                        </a:rPr>
                        <a:t>実証フィールド</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40000"/>
                        <a:lumOff val="60000"/>
                      </a:schemeClr>
                    </a:solidFill>
                  </a:tcPr>
                </a:tc>
                <a:tc>
                  <a:txBody>
                    <a:bodyPr/>
                    <a:lstStyle/>
                    <a:p>
                      <a:pPr algn="ctr"/>
                      <a:r>
                        <a:rPr kumimoji="1" lang="ja-JP" altLang="en-US" sz="800" dirty="0">
                          <a:solidFill>
                            <a:schemeClr val="tx1"/>
                          </a:solidFill>
                        </a:rPr>
                        <a:t>実証実施者</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40000"/>
                        <a:lumOff val="60000"/>
                      </a:schemeClr>
                    </a:solidFill>
                  </a:tcPr>
                </a:tc>
                <a:tc>
                  <a:txBody>
                    <a:bodyPr/>
                    <a:lstStyle/>
                    <a:p>
                      <a:pPr algn="ctr"/>
                      <a:r>
                        <a:rPr kumimoji="1" lang="ja-JP" altLang="en-US" sz="800" dirty="0">
                          <a:solidFill>
                            <a:schemeClr val="tx1"/>
                          </a:solidFill>
                        </a:rPr>
                        <a:t>実証期間</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40000"/>
                        <a:lumOff val="60000"/>
                      </a:schemeClr>
                    </a:solidFill>
                  </a:tcPr>
                </a:tc>
                <a:tc>
                  <a:txBody>
                    <a:bodyPr/>
                    <a:lstStyle/>
                    <a:p>
                      <a:pPr algn="ctr"/>
                      <a:r>
                        <a:rPr kumimoji="1" lang="ja-JP" altLang="en-US" sz="800" b="1" dirty="0">
                          <a:solidFill>
                            <a:schemeClr val="tx1"/>
                          </a:solidFill>
                          <a:latin typeface="ＭＳ Ｐゴシック" panose="020B0600070205080204" pitchFamily="50" charset="-128"/>
                          <a:ea typeface="+mn-ea"/>
                        </a:rPr>
                        <a:t>実用化</a:t>
                      </a:r>
                      <a:endParaRPr kumimoji="1" lang="en-US" altLang="ja-JP" sz="800" b="1" dirty="0">
                        <a:solidFill>
                          <a:schemeClr val="tx1"/>
                        </a:solidFill>
                        <a:latin typeface="ＭＳ Ｐゴシック" panose="020B0600070205080204" pitchFamily="50" charset="-128"/>
                        <a:ea typeface="+mn-ea"/>
                      </a:endParaRPr>
                    </a:p>
                    <a:p>
                      <a:pPr algn="ctr"/>
                      <a:r>
                        <a:rPr kumimoji="1" lang="ja-JP" altLang="en-US" sz="800" b="1" dirty="0">
                          <a:solidFill>
                            <a:schemeClr val="tx1"/>
                          </a:solidFill>
                          <a:latin typeface="ＭＳ Ｐゴシック" panose="020B0600070205080204" pitchFamily="50" charset="-128"/>
                          <a:ea typeface="+mn-ea"/>
                        </a:rPr>
                        <a:t>想定時期</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40000"/>
                        <a:lumOff val="60000"/>
                      </a:schemeClr>
                    </a:solidFill>
                  </a:tcPr>
                </a:tc>
                <a:tc>
                  <a:txBody>
                    <a:bodyPr/>
                    <a:lstStyle/>
                    <a:p>
                      <a:pPr algn="ctr"/>
                      <a:r>
                        <a:rPr kumimoji="1" lang="ja-JP" altLang="en-US" sz="800" dirty="0">
                          <a:solidFill>
                            <a:schemeClr val="tx1"/>
                          </a:solidFill>
                        </a:rPr>
                        <a:t>活用補助金等</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2255292861"/>
                  </a:ext>
                </a:extLst>
              </a:tr>
              <a:tr h="336366">
                <a:tc>
                  <a:txBody>
                    <a:bodyPr/>
                    <a:lstStyle/>
                    <a:p>
                      <a:pPr algn="ctr"/>
                      <a:r>
                        <a:rPr lang="ja-JP" altLang="en-US" sz="800" dirty="0"/>
                        <a:t>〇〇市</a:t>
                      </a:r>
                      <a:endParaRPr lang="en-US" altLang="ja-JP" sz="800"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r>
                        <a:rPr kumimoji="1" lang="ja-JP" altLang="en-US" sz="800" dirty="0">
                          <a:solidFill>
                            <a:schemeClr val="tx1"/>
                          </a:solidFill>
                        </a:rPr>
                        <a:t>○◆◆株式会社、△△大学、○○市</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r>
                        <a:rPr kumimoji="1" lang="ja-JP" altLang="en-US" sz="800" dirty="0">
                          <a:solidFill>
                            <a:schemeClr val="tx1"/>
                          </a:solidFill>
                        </a:rPr>
                        <a:t>令和７、８年度</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800" b="0" dirty="0">
                          <a:latin typeface="ＭＳ Ｐゴシック" panose="020B0600070205080204" pitchFamily="50" charset="-128"/>
                          <a:ea typeface="+mn-ea"/>
                        </a:rPr>
                        <a:t>令和１０年度</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r>
                        <a:rPr kumimoji="1" lang="ja-JP" altLang="en-US" sz="800" dirty="0">
                          <a:solidFill>
                            <a:schemeClr val="tx1"/>
                          </a:solidFill>
                        </a:rPr>
                        <a:t>上下水道一体革新的技術実証事業</a:t>
                      </a:r>
                      <a:r>
                        <a:rPr kumimoji="1" lang="en-US" altLang="ja-JP" sz="800" dirty="0">
                          <a:solidFill>
                            <a:schemeClr val="tx1"/>
                          </a:solidFill>
                        </a:rPr>
                        <a:t>(</a:t>
                      </a:r>
                      <a:r>
                        <a:rPr kumimoji="1" lang="ja-JP" altLang="en-US" sz="800" dirty="0">
                          <a:solidFill>
                            <a:schemeClr val="tx1"/>
                          </a:solidFill>
                        </a:rPr>
                        <a:t>国交省）</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348285125"/>
                  </a:ext>
                </a:extLst>
              </a:tr>
            </a:tbl>
          </a:graphicData>
        </a:graphic>
      </p:graphicFrame>
      <p:sp>
        <p:nvSpPr>
          <p:cNvPr id="50" name="右矢印 45">
            <a:extLst>
              <a:ext uri="{FF2B5EF4-FFF2-40B4-BE49-F238E27FC236}">
                <a16:creationId xmlns:a16="http://schemas.microsoft.com/office/drawing/2014/main" id="{791C38F2-4CA2-4270-0AD0-2A11E05C2685}"/>
              </a:ext>
            </a:extLst>
          </p:cNvPr>
          <p:cNvSpPr/>
          <p:nvPr/>
        </p:nvSpPr>
        <p:spPr>
          <a:xfrm>
            <a:off x="-780826" y="7301393"/>
            <a:ext cx="466725" cy="3429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右矢印 45">
            <a:extLst>
              <a:ext uri="{FF2B5EF4-FFF2-40B4-BE49-F238E27FC236}">
                <a16:creationId xmlns:a16="http://schemas.microsoft.com/office/drawing/2014/main" id="{1A1F9C33-82ED-29B4-00C9-6316DF96A582}"/>
              </a:ext>
            </a:extLst>
          </p:cNvPr>
          <p:cNvSpPr/>
          <p:nvPr/>
        </p:nvSpPr>
        <p:spPr>
          <a:xfrm>
            <a:off x="-780826" y="9343130"/>
            <a:ext cx="466725" cy="3429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正方形/長方形 52">
            <a:extLst>
              <a:ext uri="{FF2B5EF4-FFF2-40B4-BE49-F238E27FC236}">
                <a16:creationId xmlns:a16="http://schemas.microsoft.com/office/drawing/2014/main" id="{F27768DA-C05A-F2F5-736D-63E5446E8DD6}"/>
              </a:ext>
            </a:extLst>
          </p:cNvPr>
          <p:cNvSpPr/>
          <p:nvPr/>
        </p:nvSpPr>
        <p:spPr>
          <a:xfrm>
            <a:off x="-3731386" y="9384286"/>
            <a:ext cx="2950560" cy="415498"/>
          </a:xfrm>
          <a:prstGeom prst="rect">
            <a:avLst/>
          </a:prstGeom>
        </p:spPr>
        <p:txBody>
          <a:bodyPr wrap="square">
            <a:spAutoFit/>
          </a:bodyPr>
          <a:lstStyle/>
          <a:p>
            <a:r>
              <a:rPr lang="ja-JP" altLang="en-US" sz="1050" dirty="0">
                <a:solidFill>
                  <a:srgbClr val="FF0000"/>
                </a:solidFill>
              </a:rPr>
              <a:t>・作成者の所属先、所属先の所在地、代表連絡先（電話番号、</a:t>
            </a:r>
            <a:r>
              <a:rPr lang="en-US" altLang="ja-JP" sz="1050" dirty="0">
                <a:solidFill>
                  <a:srgbClr val="FF0000"/>
                </a:solidFill>
              </a:rPr>
              <a:t>E-mail</a:t>
            </a:r>
            <a:r>
              <a:rPr lang="ja-JP" altLang="en-US" sz="1050" dirty="0">
                <a:solidFill>
                  <a:srgbClr val="FF0000"/>
                </a:solidFill>
              </a:rPr>
              <a:t>アドレス）を記載してください。</a:t>
            </a:r>
            <a:endParaRPr lang="en-US" altLang="ja-JP" sz="1050" dirty="0">
              <a:solidFill>
                <a:srgbClr val="FF0000"/>
              </a:solidFill>
            </a:endParaRPr>
          </a:p>
        </p:txBody>
      </p:sp>
      <p:graphicFrame>
        <p:nvGraphicFramePr>
          <p:cNvPr id="54" name="表 53">
            <a:extLst>
              <a:ext uri="{FF2B5EF4-FFF2-40B4-BE49-F238E27FC236}">
                <a16:creationId xmlns:a16="http://schemas.microsoft.com/office/drawing/2014/main" id="{DB7B2B66-5B98-5362-32AC-95D621E3D602}"/>
              </a:ext>
            </a:extLst>
          </p:cNvPr>
          <p:cNvGraphicFramePr>
            <a:graphicFrameLocks noGrp="1"/>
          </p:cNvGraphicFramePr>
          <p:nvPr>
            <p:extLst>
              <p:ext uri="{D42A27DB-BD31-4B8C-83A1-F6EECF244321}">
                <p14:modId xmlns:p14="http://schemas.microsoft.com/office/powerpoint/2010/main" val="3722104953"/>
              </p:ext>
            </p:extLst>
          </p:nvPr>
        </p:nvGraphicFramePr>
        <p:xfrm>
          <a:off x="109346" y="9231370"/>
          <a:ext cx="6631376" cy="524940"/>
        </p:xfrm>
        <a:graphic>
          <a:graphicData uri="http://schemas.openxmlformats.org/drawingml/2006/table">
            <a:tbl>
              <a:tblPr firstCol="1">
                <a:tableStyleId>{073A0DAA-6AF3-43AB-8588-CEC1D06C72B9}</a:tableStyleId>
              </a:tblPr>
              <a:tblGrid>
                <a:gridCol w="389253">
                  <a:extLst>
                    <a:ext uri="{9D8B030D-6E8A-4147-A177-3AD203B41FA5}">
                      <a16:colId xmlns:a16="http://schemas.microsoft.com/office/drawing/2014/main" val="3279259635"/>
                    </a:ext>
                  </a:extLst>
                </a:gridCol>
                <a:gridCol w="614768">
                  <a:extLst>
                    <a:ext uri="{9D8B030D-6E8A-4147-A177-3AD203B41FA5}">
                      <a16:colId xmlns:a16="http://schemas.microsoft.com/office/drawing/2014/main" val="1634416578"/>
                    </a:ext>
                  </a:extLst>
                </a:gridCol>
                <a:gridCol w="3119966">
                  <a:extLst>
                    <a:ext uri="{9D8B030D-6E8A-4147-A177-3AD203B41FA5}">
                      <a16:colId xmlns:a16="http://schemas.microsoft.com/office/drawing/2014/main" val="20511144"/>
                    </a:ext>
                  </a:extLst>
                </a:gridCol>
                <a:gridCol w="728134">
                  <a:extLst>
                    <a:ext uri="{9D8B030D-6E8A-4147-A177-3AD203B41FA5}">
                      <a16:colId xmlns:a16="http://schemas.microsoft.com/office/drawing/2014/main" val="2177376979"/>
                    </a:ext>
                  </a:extLst>
                </a:gridCol>
                <a:gridCol w="1779255">
                  <a:extLst>
                    <a:ext uri="{9D8B030D-6E8A-4147-A177-3AD203B41FA5}">
                      <a16:colId xmlns:a16="http://schemas.microsoft.com/office/drawing/2014/main" val="149229702"/>
                    </a:ext>
                  </a:extLst>
                </a:gridCol>
              </a:tblGrid>
              <a:tr h="262470">
                <a:tc rowSpan="2">
                  <a:txBody>
                    <a:bodyPr/>
                    <a:lstStyle/>
                    <a:p>
                      <a:pPr algn="ctr"/>
                      <a:r>
                        <a:rPr kumimoji="1" lang="ja-JP" altLang="en-US" sz="900" b="1" dirty="0">
                          <a:latin typeface="ＭＳ Ｐゴシック" panose="020B0600070205080204" pitchFamily="50" charset="-128"/>
                          <a:ea typeface="ＭＳ Ｐゴシック" panose="020B0600070205080204" pitchFamily="50" charset="-128"/>
                        </a:rPr>
                        <a:t>問合先</a:t>
                      </a:r>
                    </a:p>
                  </a:txBody>
                  <a:tcPr anchor="ctr">
                    <a:solidFill>
                      <a:schemeClr val="tx1">
                        <a:lumMod val="75000"/>
                        <a:lumOff val="25000"/>
                      </a:schemeClr>
                    </a:solidFill>
                  </a:tcPr>
                </a:tc>
                <a:tc>
                  <a:txBody>
                    <a:bodyPr/>
                    <a:lstStyle/>
                    <a:p>
                      <a:pPr algn="ctr"/>
                      <a:r>
                        <a:rPr kumimoji="1" lang="ja-JP" altLang="en-US" sz="1000" b="1" dirty="0">
                          <a:solidFill>
                            <a:schemeClr val="bg1"/>
                          </a:solidFill>
                          <a:latin typeface="ＭＳ Ｐゴシック" panose="020B0600070205080204" pitchFamily="50" charset="-128"/>
                          <a:ea typeface="ＭＳ Ｐゴシック" panose="020B0600070205080204" pitchFamily="50" charset="-128"/>
                        </a:rPr>
                        <a:t>所属</a:t>
                      </a:r>
                    </a:p>
                  </a:txBody>
                  <a:tcPr anchor="ctr">
                    <a:solidFill>
                      <a:schemeClr val="tx1">
                        <a:lumMod val="75000"/>
                        <a:lumOff val="25000"/>
                      </a:schemeClr>
                    </a:solidFill>
                  </a:tcPr>
                </a:tc>
                <a:tc>
                  <a:txBody>
                    <a:bodyPr/>
                    <a:lstStyle/>
                    <a:p>
                      <a:pPr algn="ctr"/>
                      <a:r>
                        <a:rPr lang="ja-JP" altLang="en-US" sz="1000" dirty="0">
                          <a:solidFill>
                            <a:schemeClr val="tx1"/>
                          </a:solidFill>
                        </a:rPr>
                        <a:t>○◆◆株式会社</a:t>
                      </a:r>
                      <a:r>
                        <a:rPr kumimoji="1" lang="ja-JP" altLang="en-US" sz="1000" b="0" dirty="0">
                          <a:latin typeface="ＭＳ Ｐゴシック" panose="020B0600070205080204" pitchFamily="50" charset="-128"/>
                          <a:ea typeface="ＭＳ Ｐゴシック" panose="020B0600070205080204" pitchFamily="50" charset="-128"/>
                        </a:rPr>
                        <a:t>◯◯◯本部　◯◯部</a:t>
                      </a:r>
                    </a:p>
                  </a:txBody>
                  <a:tcPr anchor="ctr"/>
                </a:tc>
                <a:tc>
                  <a:txBody>
                    <a:bodyPr/>
                    <a:lstStyle/>
                    <a:p>
                      <a:pPr algn="ctr"/>
                      <a:r>
                        <a:rPr kumimoji="1" lang="en-US" altLang="ja-JP" sz="1000" b="1" dirty="0">
                          <a:solidFill>
                            <a:schemeClr val="bg1"/>
                          </a:solidFill>
                          <a:latin typeface="ＭＳ Ｐゴシック" panose="020B0600070205080204" pitchFamily="50" charset="-128"/>
                          <a:ea typeface="ＭＳ Ｐゴシック" panose="020B0600070205080204" pitchFamily="50" charset="-128"/>
                        </a:rPr>
                        <a:t>TEL</a:t>
                      </a:r>
                      <a:endParaRPr kumimoji="1" lang="ja-JP" altLang="en-US" sz="1000" b="1" dirty="0">
                        <a:solidFill>
                          <a:schemeClr val="bg1"/>
                        </a:solidFill>
                        <a:latin typeface="ＭＳ Ｐゴシック" panose="020B0600070205080204" pitchFamily="50" charset="-128"/>
                        <a:ea typeface="ＭＳ Ｐゴシック" panose="020B0600070205080204" pitchFamily="50" charset="-128"/>
                      </a:endParaRPr>
                    </a:p>
                  </a:txBody>
                  <a:tcPr anchor="ctr">
                    <a:solidFill>
                      <a:schemeClr val="tx1">
                        <a:lumMod val="75000"/>
                        <a:lumOff val="25000"/>
                      </a:schemeClr>
                    </a:solidFill>
                  </a:tcPr>
                </a:tc>
                <a:tc>
                  <a:txBody>
                    <a:bodyPr/>
                    <a:lstStyle/>
                    <a:p>
                      <a:pPr algn="ctr"/>
                      <a:r>
                        <a:rPr kumimoji="1" lang="en-US" altLang="ja-JP" sz="1000" b="0" dirty="0">
                          <a:latin typeface="ＭＳ Ｐゴシック" panose="020B0600070205080204" pitchFamily="50" charset="-128"/>
                          <a:ea typeface="ＭＳ Ｐゴシック" panose="020B0600070205080204" pitchFamily="50" charset="-128"/>
                        </a:rPr>
                        <a:t>XX-XXXX-XXXX</a:t>
                      </a:r>
                      <a:endParaRPr kumimoji="1" lang="ja-JP" altLang="en-US" sz="1000" b="0" dirty="0">
                        <a:latin typeface="ＭＳ Ｐゴシック" panose="020B0600070205080204" pitchFamily="50" charset="-128"/>
                        <a:ea typeface="ＭＳ Ｐゴシック" panose="020B0600070205080204" pitchFamily="50" charset="-128"/>
                      </a:endParaRPr>
                    </a:p>
                  </a:txBody>
                  <a:tcPr anchor="ctr"/>
                </a:tc>
                <a:extLst>
                  <a:ext uri="{0D108BD9-81ED-4DB2-BD59-A6C34878D82A}">
                    <a16:rowId xmlns:a16="http://schemas.microsoft.com/office/drawing/2014/main" val="54860565"/>
                  </a:ext>
                </a:extLst>
              </a:tr>
              <a:tr h="262470">
                <a:tc vMerge="1">
                  <a:txBody>
                    <a:bodyPr/>
                    <a:lstStyle/>
                    <a:p>
                      <a:pPr algn="ctr"/>
                      <a:endParaRPr kumimoji="1" lang="ja-JP" altLang="en-US" sz="1000" b="1" dirty="0">
                        <a:latin typeface="ＭＳ Ｐゴシック" panose="020B0600070205080204" pitchFamily="50" charset="-128"/>
                        <a:ea typeface="ＭＳ Ｐゴシック" panose="020B0600070205080204" pitchFamily="50" charset="-128"/>
                      </a:endParaRPr>
                    </a:p>
                  </a:txBody>
                  <a:tcPr anchor="ctr">
                    <a:solidFill>
                      <a:schemeClr val="tx1">
                        <a:lumMod val="75000"/>
                        <a:lumOff val="25000"/>
                      </a:schemeClr>
                    </a:solidFill>
                  </a:tcPr>
                </a:tc>
                <a:tc>
                  <a:txBody>
                    <a:bodyPr/>
                    <a:lstStyle/>
                    <a:p>
                      <a:pPr algn="ctr"/>
                      <a:r>
                        <a:rPr kumimoji="1" lang="ja-JP" altLang="en-US" sz="1000" b="1" dirty="0">
                          <a:solidFill>
                            <a:schemeClr val="bg1"/>
                          </a:solidFill>
                        </a:rPr>
                        <a:t>所在地</a:t>
                      </a:r>
                      <a:endParaRPr kumimoji="1" lang="ja-JP" altLang="en-US" sz="1000" b="1" dirty="0">
                        <a:solidFill>
                          <a:schemeClr val="bg1"/>
                        </a:solidFill>
                        <a:latin typeface="ＭＳ Ｐゴシック" panose="020B0600070205080204" pitchFamily="50" charset="-128"/>
                        <a:ea typeface="ＭＳ Ｐゴシック" panose="020B0600070205080204" pitchFamily="50" charset="-128"/>
                      </a:endParaRPr>
                    </a:p>
                  </a:txBody>
                  <a:tcPr anchor="ctr">
                    <a:solidFill>
                      <a:schemeClr val="tx1">
                        <a:lumMod val="75000"/>
                        <a:lumOff val="25000"/>
                      </a:schemeClr>
                    </a:solidFill>
                  </a:tcPr>
                </a:tc>
                <a:tc>
                  <a:txBody>
                    <a:bodyPr/>
                    <a:lstStyle/>
                    <a:p>
                      <a:pPr algn="ctr"/>
                      <a:r>
                        <a:rPr kumimoji="1" lang="ja-JP" altLang="en-US" sz="1000" b="0" dirty="0">
                          <a:latin typeface="ＭＳ Ｐゴシック" panose="020B0600070205080204" pitchFamily="50" charset="-128"/>
                          <a:ea typeface="ＭＳ Ｐゴシック" panose="020B0600070205080204" pitchFamily="50" charset="-128"/>
                        </a:rPr>
                        <a:t>◯◯県◯◯市◯◯◯◯</a:t>
                      </a:r>
                    </a:p>
                  </a:txBody>
                  <a:tcPr anchor="ctr"/>
                </a:tc>
                <a:tc>
                  <a:txBody>
                    <a:bodyPr/>
                    <a:lstStyle/>
                    <a:p>
                      <a:pPr algn="ctr"/>
                      <a:r>
                        <a:rPr kumimoji="1" lang="en-US" altLang="ja-JP" sz="1000" b="1" dirty="0">
                          <a:solidFill>
                            <a:schemeClr val="bg1"/>
                          </a:solidFill>
                        </a:rPr>
                        <a:t>E-mail</a:t>
                      </a:r>
                      <a:endParaRPr kumimoji="1" lang="ja-JP" altLang="en-US" sz="1000" b="1" dirty="0">
                        <a:solidFill>
                          <a:schemeClr val="bg1"/>
                        </a:solidFill>
                        <a:latin typeface="ＭＳ Ｐゴシック" panose="020B0600070205080204" pitchFamily="50" charset="-128"/>
                        <a:ea typeface="ＭＳ Ｐゴシック" panose="020B0600070205080204" pitchFamily="50" charset="-128"/>
                      </a:endParaRPr>
                    </a:p>
                  </a:txBody>
                  <a:tcPr anchor="ctr">
                    <a:solidFill>
                      <a:schemeClr val="tx1">
                        <a:lumMod val="75000"/>
                        <a:lumOff val="25000"/>
                      </a:schemeClr>
                    </a:solidFill>
                  </a:tcPr>
                </a:tc>
                <a:tc>
                  <a:txBody>
                    <a:bodyPr/>
                    <a:lstStyle/>
                    <a:p>
                      <a:pPr algn="ctr"/>
                      <a:r>
                        <a:rPr kumimoji="1" lang="en-US" altLang="ja-JP" sz="1000" b="0" dirty="0">
                          <a:latin typeface="ＭＳ Ｐゴシック" panose="020B0600070205080204" pitchFamily="50" charset="-128"/>
                          <a:ea typeface="ＭＳ Ｐゴシック" panose="020B0600070205080204" pitchFamily="50" charset="-128"/>
                        </a:rPr>
                        <a:t>XXXXXXXXX@XXXXX</a:t>
                      </a:r>
                      <a:endParaRPr kumimoji="1" lang="ja-JP" altLang="en-US" sz="1000" b="0" dirty="0">
                        <a:latin typeface="ＭＳ Ｐゴシック" panose="020B0600070205080204" pitchFamily="50" charset="-128"/>
                        <a:ea typeface="ＭＳ Ｐゴシック" panose="020B0600070205080204" pitchFamily="50" charset="-128"/>
                      </a:endParaRPr>
                    </a:p>
                  </a:txBody>
                  <a:tcPr anchor="ctr"/>
                </a:tc>
                <a:extLst>
                  <a:ext uri="{0D108BD9-81ED-4DB2-BD59-A6C34878D82A}">
                    <a16:rowId xmlns:a16="http://schemas.microsoft.com/office/drawing/2014/main" val="3615958505"/>
                  </a:ext>
                </a:extLst>
              </a:tr>
            </a:tbl>
          </a:graphicData>
        </a:graphic>
      </p:graphicFrame>
      <p:graphicFrame>
        <p:nvGraphicFramePr>
          <p:cNvPr id="58" name="表 57">
            <a:extLst>
              <a:ext uri="{FF2B5EF4-FFF2-40B4-BE49-F238E27FC236}">
                <a16:creationId xmlns:a16="http://schemas.microsoft.com/office/drawing/2014/main" id="{819C7AD9-6E0B-8B8B-0424-BBAB44013B25}"/>
              </a:ext>
            </a:extLst>
          </p:cNvPr>
          <p:cNvGraphicFramePr>
            <a:graphicFrameLocks noGrp="1"/>
          </p:cNvGraphicFramePr>
          <p:nvPr>
            <p:extLst>
              <p:ext uri="{D42A27DB-BD31-4B8C-83A1-F6EECF244321}">
                <p14:modId xmlns:p14="http://schemas.microsoft.com/office/powerpoint/2010/main" val="1168285686"/>
              </p:ext>
            </p:extLst>
          </p:nvPr>
        </p:nvGraphicFramePr>
        <p:xfrm>
          <a:off x="107762" y="8771727"/>
          <a:ext cx="6624000" cy="432000"/>
        </p:xfrm>
        <a:graphic>
          <a:graphicData uri="http://schemas.openxmlformats.org/drawingml/2006/table">
            <a:tbl>
              <a:tblPr firstCol="1">
                <a:tableStyleId>{073A0DAA-6AF3-43AB-8588-CEC1D06C72B9}</a:tableStyleId>
              </a:tblPr>
              <a:tblGrid>
                <a:gridCol w="1009838">
                  <a:extLst>
                    <a:ext uri="{9D8B030D-6E8A-4147-A177-3AD203B41FA5}">
                      <a16:colId xmlns:a16="http://schemas.microsoft.com/office/drawing/2014/main" val="1634416578"/>
                    </a:ext>
                  </a:extLst>
                </a:gridCol>
                <a:gridCol w="5614162">
                  <a:extLst>
                    <a:ext uri="{9D8B030D-6E8A-4147-A177-3AD203B41FA5}">
                      <a16:colId xmlns:a16="http://schemas.microsoft.com/office/drawing/2014/main" val="20511144"/>
                    </a:ext>
                  </a:extLst>
                </a:gridCol>
              </a:tblGrid>
              <a:tr h="432000">
                <a:tc>
                  <a:txBody>
                    <a:bodyPr/>
                    <a:lstStyle/>
                    <a:p>
                      <a:pPr algn="ctr"/>
                      <a:r>
                        <a:rPr kumimoji="1" lang="ja-JP" altLang="en-US" sz="1000" b="1" dirty="0">
                          <a:solidFill>
                            <a:schemeClr val="bg1"/>
                          </a:solidFill>
                          <a:latin typeface="ＭＳ Ｐゴシック" panose="020B0600070205080204" pitchFamily="50" charset="-128"/>
                          <a:ea typeface="ＭＳ Ｐゴシック" panose="020B0600070205080204" pitchFamily="50" charset="-128"/>
                        </a:rPr>
                        <a:t>技術に関する</a:t>
                      </a:r>
                      <a:r>
                        <a:rPr kumimoji="1" lang="en-US" altLang="ja-JP" sz="1000" b="1" dirty="0">
                          <a:solidFill>
                            <a:schemeClr val="bg1"/>
                          </a:solidFill>
                          <a:latin typeface="ＭＳ Ｐゴシック" panose="020B0600070205080204" pitchFamily="50" charset="-128"/>
                          <a:ea typeface="ＭＳ Ｐゴシック" panose="020B0600070205080204" pitchFamily="50" charset="-128"/>
                        </a:rPr>
                        <a:t>HP</a:t>
                      </a:r>
                      <a:r>
                        <a:rPr kumimoji="1" lang="ja-JP" altLang="en-US" sz="1000" b="1" dirty="0">
                          <a:solidFill>
                            <a:schemeClr val="bg1"/>
                          </a:solidFill>
                          <a:latin typeface="ＭＳ Ｐゴシック" panose="020B0600070205080204" pitchFamily="50" charset="-128"/>
                          <a:ea typeface="ＭＳ Ｐゴシック" panose="020B0600070205080204" pitchFamily="50" charset="-128"/>
                        </a:rPr>
                        <a:t>リンク</a:t>
                      </a:r>
                    </a:p>
                  </a:txBody>
                  <a:tcPr anchor="ctr">
                    <a:solidFill>
                      <a:schemeClr val="tx1">
                        <a:lumMod val="75000"/>
                        <a:lumOff val="25000"/>
                      </a:schemeClr>
                    </a:solidFill>
                  </a:tcPr>
                </a:tc>
                <a:tc>
                  <a:txBody>
                    <a:bodyPr/>
                    <a:lstStyle/>
                    <a:p>
                      <a:pPr algn="ctr"/>
                      <a:endParaRPr kumimoji="1" lang="ja-JP" altLang="en-US" sz="1000" b="0" dirty="0">
                        <a:latin typeface="ＭＳ Ｐゴシック" panose="020B0600070205080204" pitchFamily="50" charset="-128"/>
                        <a:ea typeface="ＭＳ Ｐゴシック" panose="020B0600070205080204" pitchFamily="50" charset="-128"/>
                      </a:endParaRPr>
                    </a:p>
                  </a:txBody>
                  <a:tcPr anchor="ctr"/>
                </a:tc>
                <a:extLst>
                  <a:ext uri="{0D108BD9-81ED-4DB2-BD59-A6C34878D82A}">
                    <a16:rowId xmlns:a16="http://schemas.microsoft.com/office/drawing/2014/main" val="1515324451"/>
                  </a:ext>
                </a:extLst>
              </a:tr>
            </a:tbl>
          </a:graphicData>
        </a:graphic>
      </p:graphicFrame>
      <p:pic>
        <p:nvPicPr>
          <p:cNvPr id="59" name="Picture 2">
            <a:extLst>
              <a:ext uri="{FF2B5EF4-FFF2-40B4-BE49-F238E27FC236}">
                <a16:creationId xmlns:a16="http://schemas.microsoft.com/office/drawing/2014/main" id="{3AE3871E-797E-169A-F5B7-46E972F8C45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300423" y="8834267"/>
            <a:ext cx="346702" cy="34670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0" name="テキスト ボックス 59">
            <a:extLst>
              <a:ext uri="{FF2B5EF4-FFF2-40B4-BE49-F238E27FC236}">
                <a16:creationId xmlns:a16="http://schemas.microsoft.com/office/drawing/2014/main" id="{3B194C54-1978-CBD3-5266-8004809B941C}"/>
              </a:ext>
            </a:extLst>
          </p:cNvPr>
          <p:cNvSpPr txBox="1"/>
          <p:nvPr/>
        </p:nvSpPr>
        <p:spPr>
          <a:xfrm>
            <a:off x="6215831" y="8752073"/>
            <a:ext cx="500705" cy="107722"/>
          </a:xfrm>
          <a:prstGeom prst="rect">
            <a:avLst/>
          </a:prstGeom>
          <a:solidFill>
            <a:srgbClr val="FFFF00"/>
          </a:solidFill>
        </p:spPr>
        <p:txBody>
          <a:bodyPr wrap="none" lIns="36000" tIns="0" rIns="36000" bIns="0" rtlCol="0">
            <a:spAutoFit/>
          </a:bodyPr>
          <a:lstStyle/>
          <a:p>
            <a:r>
              <a:rPr kumimoji="1" lang="en-US" altLang="ja-JP" sz="700" b="1" dirty="0"/>
              <a:t>※</a:t>
            </a:r>
            <a:r>
              <a:rPr kumimoji="1" lang="ja-JP" altLang="en-US" sz="700" b="1" dirty="0"/>
              <a:t>ダミー</a:t>
            </a:r>
            <a:r>
              <a:rPr kumimoji="1" lang="en-US" altLang="ja-JP" sz="700" b="1" dirty="0"/>
              <a:t>QR</a:t>
            </a:r>
            <a:endParaRPr kumimoji="1" lang="ja-JP" altLang="en-US" sz="1000" b="1" dirty="0"/>
          </a:p>
        </p:txBody>
      </p:sp>
      <p:graphicFrame>
        <p:nvGraphicFramePr>
          <p:cNvPr id="15" name="表 14">
            <a:extLst>
              <a:ext uri="{FF2B5EF4-FFF2-40B4-BE49-F238E27FC236}">
                <a16:creationId xmlns:a16="http://schemas.microsoft.com/office/drawing/2014/main" id="{FF0E2964-9189-B699-49E0-C0514ECB6067}"/>
              </a:ext>
            </a:extLst>
          </p:cNvPr>
          <p:cNvGraphicFramePr>
            <a:graphicFrameLocks noGrp="1"/>
          </p:cNvGraphicFramePr>
          <p:nvPr>
            <p:extLst>
              <p:ext uri="{D42A27DB-BD31-4B8C-83A1-F6EECF244321}">
                <p14:modId xmlns:p14="http://schemas.microsoft.com/office/powerpoint/2010/main" val="1787292445"/>
              </p:ext>
            </p:extLst>
          </p:nvPr>
        </p:nvGraphicFramePr>
        <p:xfrm>
          <a:off x="118883" y="104590"/>
          <a:ext cx="757797" cy="554120"/>
        </p:xfrm>
        <a:graphic>
          <a:graphicData uri="http://schemas.openxmlformats.org/drawingml/2006/table">
            <a:tbl>
              <a:tblPr firstRow="1" bandRow="1">
                <a:tableStyleId>{5C22544A-7EE6-4342-B048-85BDC9FD1C3A}</a:tableStyleId>
              </a:tblPr>
              <a:tblGrid>
                <a:gridCol w="757797">
                  <a:extLst>
                    <a:ext uri="{9D8B030D-6E8A-4147-A177-3AD203B41FA5}">
                      <a16:colId xmlns:a16="http://schemas.microsoft.com/office/drawing/2014/main" val="20002"/>
                    </a:ext>
                  </a:extLst>
                </a:gridCol>
              </a:tblGrid>
              <a:tr h="277060">
                <a:tc>
                  <a:txBody>
                    <a:bodyPr/>
                    <a:lstStyle/>
                    <a:p>
                      <a:pPr algn="ctr"/>
                      <a:r>
                        <a:rPr kumimoji="1" lang="ja-JP" altLang="en-US" sz="800" b="0" dirty="0">
                          <a:solidFill>
                            <a:sysClr val="windowText" lastClr="000000"/>
                          </a:solidFill>
                        </a:rPr>
                        <a:t>実用段階</a:t>
                      </a:r>
                      <a:endParaRPr kumimoji="1" lang="en-US" altLang="ja-JP" sz="800" b="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7706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800" b="0" dirty="0">
                          <a:solidFill>
                            <a:sysClr val="windowText" lastClr="000000"/>
                          </a:solidFill>
                        </a:rPr>
                        <a:t>実証段階</a:t>
                      </a:r>
                      <a:endParaRPr kumimoji="1" lang="en-US" altLang="ja-JP" sz="800" b="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extLst>
                  <a:ext uri="{0D108BD9-81ED-4DB2-BD59-A6C34878D82A}">
                    <a16:rowId xmlns:a16="http://schemas.microsoft.com/office/drawing/2014/main" val="3370957483"/>
                  </a:ext>
                </a:extLst>
              </a:tr>
            </a:tbl>
          </a:graphicData>
        </a:graphic>
      </p:graphicFrame>
      <p:graphicFrame>
        <p:nvGraphicFramePr>
          <p:cNvPr id="19" name="表 18">
            <a:extLst>
              <a:ext uri="{FF2B5EF4-FFF2-40B4-BE49-F238E27FC236}">
                <a16:creationId xmlns:a16="http://schemas.microsoft.com/office/drawing/2014/main" id="{474C2B03-5028-A9FE-CF65-FAA2C8CE5FF9}"/>
              </a:ext>
            </a:extLst>
          </p:cNvPr>
          <p:cNvGraphicFramePr>
            <a:graphicFrameLocks noGrp="1"/>
          </p:cNvGraphicFramePr>
          <p:nvPr>
            <p:extLst>
              <p:ext uri="{D42A27DB-BD31-4B8C-83A1-F6EECF244321}">
                <p14:modId xmlns:p14="http://schemas.microsoft.com/office/powerpoint/2010/main" val="2915200127"/>
              </p:ext>
            </p:extLst>
          </p:nvPr>
        </p:nvGraphicFramePr>
        <p:xfrm>
          <a:off x="116722" y="8019746"/>
          <a:ext cx="6624000" cy="720000"/>
        </p:xfrm>
        <a:graphic>
          <a:graphicData uri="http://schemas.openxmlformats.org/drawingml/2006/table">
            <a:tbl>
              <a:tblPr firstCol="1">
                <a:tableStyleId>{073A0DAA-6AF3-43AB-8588-CEC1D06C72B9}</a:tableStyleId>
              </a:tblPr>
              <a:tblGrid>
                <a:gridCol w="1004188">
                  <a:extLst>
                    <a:ext uri="{9D8B030D-6E8A-4147-A177-3AD203B41FA5}">
                      <a16:colId xmlns:a16="http://schemas.microsoft.com/office/drawing/2014/main" val="1634416578"/>
                    </a:ext>
                  </a:extLst>
                </a:gridCol>
                <a:gridCol w="5619812">
                  <a:extLst>
                    <a:ext uri="{9D8B030D-6E8A-4147-A177-3AD203B41FA5}">
                      <a16:colId xmlns:a16="http://schemas.microsoft.com/office/drawing/2014/main" val="20511144"/>
                    </a:ext>
                  </a:extLst>
                </a:gridCol>
              </a:tblGrid>
              <a:tr h="360000">
                <a:tc>
                  <a:txBody>
                    <a:bodyPr/>
                    <a:lstStyle/>
                    <a:p>
                      <a:pPr algn="ctr"/>
                      <a:r>
                        <a:rPr kumimoji="1" lang="ja-JP" altLang="en-US" sz="1100" b="1" dirty="0">
                          <a:solidFill>
                            <a:schemeClr val="bg1"/>
                          </a:solidFill>
                          <a:latin typeface="ＭＳ Ｐゴシック" panose="020B0600070205080204" pitchFamily="50" charset="-128"/>
                          <a:ea typeface="ＭＳ Ｐゴシック" panose="020B0600070205080204" pitchFamily="50" charset="-128"/>
                        </a:rPr>
                        <a:t>特許</a:t>
                      </a:r>
                    </a:p>
                  </a:txBody>
                  <a:tcPr anchor="ctr">
                    <a:solidFill>
                      <a:schemeClr val="accent4">
                        <a:lumMod val="75000"/>
                      </a:schemeClr>
                    </a:solidFill>
                  </a:tcPr>
                </a:tc>
                <a:tc>
                  <a:txBody>
                    <a:bodyPr/>
                    <a:lstStyle/>
                    <a:p>
                      <a:pPr marL="171450" indent="-171450" algn="just">
                        <a:buFont typeface="Wingdings" panose="05000000000000000000" pitchFamily="2" charset="2"/>
                        <a:buChar char="Ø"/>
                      </a:pPr>
                      <a:r>
                        <a:rPr lang="zh-TW" altLang="en-US" sz="1000" dirty="0">
                          <a:latin typeface="ＭＳ Ｐゴシック" panose="020B0600070205080204" pitchFamily="50" charset="-128"/>
                          <a:ea typeface="ＭＳ Ｐゴシック" panose="020B0600070205080204" pitchFamily="50" charset="-128"/>
                        </a:rPr>
                        <a:t>登録番号：特許●●（公開日：令和□年□月□日）</a:t>
                      </a:r>
                      <a:endParaRPr lang="ja-JP" altLang="en-US" sz="1000" dirty="0">
                        <a:latin typeface="ＭＳ Ｐゴシック" panose="020B0600070205080204" pitchFamily="50" charset="-128"/>
                        <a:ea typeface="ＭＳ Ｐゴシック" panose="020B0600070205080204" pitchFamily="50" charset="-128"/>
                      </a:endParaRPr>
                    </a:p>
                  </a:txBody>
                  <a:tcPr anchor="ctr">
                    <a:solidFill>
                      <a:schemeClr val="accent4">
                        <a:lumMod val="20000"/>
                        <a:lumOff val="80000"/>
                      </a:schemeClr>
                    </a:solidFill>
                  </a:tcPr>
                </a:tc>
                <a:extLst>
                  <a:ext uri="{0D108BD9-81ED-4DB2-BD59-A6C34878D82A}">
                    <a16:rowId xmlns:a16="http://schemas.microsoft.com/office/drawing/2014/main" val="3615958505"/>
                  </a:ext>
                </a:extLst>
              </a:tr>
              <a:tr h="360000">
                <a:tc>
                  <a:txBody>
                    <a:bodyPr/>
                    <a:lstStyle/>
                    <a:p>
                      <a:pPr algn="ctr"/>
                      <a:r>
                        <a:rPr kumimoji="1" lang="ja-JP" altLang="en-US" sz="1100" b="1" dirty="0">
                          <a:solidFill>
                            <a:schemeClr val="bg1"/>
                          </a:solidFill>
                          <a:latin typeface="ＭＳ Ｐゴシック" panose="020B0600070205080204" pitchFamily="50" charset="-128"/>
                          <a:ea typeface="ＭＳ Ｐゴシック" panose="020B0600070205080204" pitchFamily="50" charset="-128"/>
                        </a:rPr>
                        <a:t>その他</a:t>
                      </a:r>
                    </a:p>
                  </a:txBody>
                  <a:tcPr anchor="ctr">
                    <a:solidFill>
                      <a:schemeClr val="accent4">
                        <a:lumMod val="75000"/>
                      </a:schemeClr>
                    </a:solidFill>
                  </a:tcPr>
                </a:tc>
                <a:tc>
                  <a:txBody>
                    <a:bodyPr/>
                    <a:lstStyle/>
                    <a:p>
                      <a:pPr marL="171450" indent="-171450" algn="just">
                        <a:buFont typeface="Wingdings" panose="05000000000000000000" pitchFamily="2" charset="2"/>
                        <a:buChar char="Ø"/>
                      </a:pPr>
                      <a:r>
                        <a:rPr lang="ja-JP" altLang="en-US" sz="1000" dirty="0">
                          <a:latin typeface="ＭＳ Ｐゴシック" panose="020B0600070205080204" pitchFamily="50" charset="-128"/>
                          <a:ea typeface="ＭＳ Ｐゴシック" panose="020B0600070205080204" pitchFamily="50" charset="-128"/>
                        </a:rPr>
                        <a:t>　</a:t>
                      </a:r>
                    </a:p>
                  </a:txBody>
                  <a:tcPr anchor="ctr">
                    <a:solidFill>
                      <a:schemeClr val="accent4">
                        <a:lumMod val="20000"/>
                        <a:lumOff val="80000"/>
                      </a:schemeClr>
                    </a:solidFill>
                  </a:tcPr>
                </a:tc>
                <a:extLst>
                  <a:ext uri="{0D108BD9-81ED-4DB2-BD59-A6C34878D82A}">
                    <a16:rowId xmlns:a16="http://schemas.microsoft.com/office/drawing/2014/main" val="1747155346"/>
                  </a:ext>
                </a:extLst>
              </a:tr>
            </a:tbl>
          </a:graphicData>
        </a:graphic>
      </p:graphicFrame>
      <p:sp>
        <p:nvSpPr>
          <p:cNvPr id="17" name="正方形/長方形 16">
            <a:extLst>
              <a:ext uri="{FF2B5EF4-FFF2-40B4-BE49-F238E27FC236}">
                <a16:creationId xmlns:a16="http://schemas.microsoft.com/office/drawing/2014/main" id="{FF2828EE-55DC-75C4-8A59-6D20C5F202EB}"/>
              </a:ext>
            </a:extLst>
          </p:cNvPr>
          <p:cNvSpPr/>
          <p:nvPr/>
        </p:nvSpPr>
        <p:spPr>
          <a:xfrm>
            <a:off x="-3730794" y="6909189"/>
            <a:ext cx="2950560" cy="1708160"/>
          </a:xfrm>
          <a:prstGeom prst="rect">
            <a:avLst/>
          </a:prstGeom>
          <a:ln w="19050" cmpd="dbl">
            <a:solidFill>
              <a:srgbClr val="FF0000"/>
            </a:solidFill>
          </a:ln>
        </p:spPr>
        <p:txBody>
          <a:bodyPr wrap="square">
            <a:spAutoFit/>
          </a:bodyPr>
          <a:lstStyle/>
          <a:p>
            <a:r>
              <a:rPr lang="en-US" altLang="ja-JP" sz="1050" dirty="0">
                <a:solidFill>
                  <a:srgbClr val="FF0000"/>
                </a:solidFill>
              </a:rPr>
              <a:t>【</a:t>
            </a:r>
            <a:r>
              <a:rPr lang="ja-JP" altLang="en-US" sz="1050" dirty="0">
                <a:solidFill>
                  <a:srgbClr val="FF0000"/>
                </a:solidFill>
              </a:rPr>
              <a:t>要注意</a:t>
            </a:r>
            <a:r>
              <a:rPr lang="en-US" altLang="ja-JP" sz="1050" dirty="0">
                <a:solidFill>
                  <a:srgbClr val="FF0000"/>
                </a:solidFill>
              </a:rPr>
              <a:t>】</a:t>
            </a:r>
          </a:p>
          <a:p>
            <a:r>
              <a:rPr lang="ja-JP" altLang="en-US" sz="1050" dirty="0">
                <a:solidFill>
                  <a:srgbClr val="FF0000"/>
                </a:solidFill>
              </a:rPr>
              <a:t>・実証フィールド等の記載内容は、実証実施者（主に地方公共団体）から必ず了承を得た上で記載してください。</a:t>
            </a:r>
            <a:endParaRPr lang="en-US" altLang="ja-JP" sz="1050" dirty="0">
              <a:solidFill>
                <a:srgbClr val="FF0000"/>
              </a:solidFill>
            </a:endParaRPr>
          </a:p>
          <a:p>
            <a:r>
              <a:rPr lang="ja-JP" altLang="en-US" sz="1050" dirty="0">
                <a:solidFill>
                  <a:srgbClr val="FF0000"/>
                </a:solidFill>
              </a:rPr>
              <a:t>・実証フィールド及び実証実施者は、仮名とせず正確に記載してください。</a:t>
            </a:r>
            <a:endParaRPr lang="en-US" altLang="ja-JP" sz="1050" dirty="0">
              <a:solidFill>
                <a:srgbClr val="FF0000"/>
              </a:solidFill>
            </a:endParaRPr>
          </a:p>
          <a:p>
            <a:r>
              <a:rPr lang="ja-JP" altLang="en-US" sz="1050" dirty="0">
                <a:solidFill>
                  <a:srgbClr val="FF0000"/>
                </a:solidFill>
              </a:rPr>
              <a:t>・活用補助金等は、補助金等を活用していない場合、空欄としてください。</a:t>
            </a:r>
          </a:p>
          <a:p>
            <a:r>
              <a:rPr lang="ja-JP" altLang="en-US" sz="1050" dirty="0">
                <a:solidFill>
                  <a:srgbClr val="FF0000"/>
                </a:solidFill>
              </a:rPr>
              <a:t>・民間の施設における実証は、記載しないでください。</a:t>
            </a:r>
          </a:p>
        </p:txBody>
      </p:sp>
      <p:sp>
        <p:nvSpPr>
          <p:cNvPr id="13" name="正方形/長方形 12">
            <a:extLst>
              <a:ext uri="{FF2B5EF4-FFF2-40B4-BE49-F238E27FC236}">
                <a16:creationId xmlns:a16="http://schemas.microsoft.com/office/drawing/2014/main" id="{AF687A30-6899-EC40-DF8D-48EBA6E8DAFF}"/>
              </a:ext>
            </a:extLst>
          </p:cNvPr>
          <p:cNvSpPr/>
          <p:nvPr/>
        </p:nvSpPr>
        <p:spPr>
          <a:xfrm>
            <a:off x="-3730370" y="-157232"/>
            <a:ext cx="2939369" cy="577081"/>
          </a:xfrm>
          <a:prstGeom prst="rect">
            <a:avLst/>
          </a:prstGeom>
          <a:ln w="19050" cmpd="dbl">
            <a:solidFill>
              <a:srgbClr val="FF0000"/>
            </a:solidFill>
          </a:ln>
        </p:spPr>
        <p:txBody>
          <a:bodyPr wrap="square">
            <a:spAutoFit/>
          </a:bodyPr>
          <a:lstStyle/>
          <a:p>
            <a:r>
              <a:rPr lang="en-US" altLang="ja-JP" sz="1050" dirty="0">
                <a:solidFill>
                  <a:srgbClr val="FF0000"/>
                </a:solidFill>
              </a:rPr>
              <a:t>【</a:t>
            </a:r>
            <a:r>
              <a:rPr lang="ja-JP" altLang="en-US" sz="1050" dirty="0">
                <a:solidFill>
                  <a:srgbClr val="FF0000"/>
                </a:solidFill>
              </a:rPr>
              <a:t>共通事項</a:t>
            </a:r>
            <a:r>
              <a:rPr lang="en-US" altLang="ja-JP" sz="1050" dirty="0">
                <a:solidFill>
                  <a:srgbClr val="FF0000"/>
                </a:solidFill>
              </a:rPr>
              <a:t>】</a:t>
            </a:r>
          </a:p>
          <a:p>
            <a:r>
              <a:rPr lang="ja-JP" altLang="en-US" sz="1050" dirty="0">
                <a:solidFill>
                  <a:srgbClr val="FF0000"/>
                </a:solidFill>
              </a:rPr>
              <a:t>・全体的に「ですます調」で記載をお願いします。</a:t>
            </a:r>
            <a:endParaRPr lang="en-US" altLang="ja-JP" sz="1050" dirty="0">
              <a:solidFill>
                <a:srgbClr val="FF0000"/>
              </a:solidFill>
            </a:endParaRPr>
          </a:p>
          <a:p>
            <a:r>
              <a:rPr lang="ja-JP" altLang="en-US" sz="1050" dirty="0">
                <a:solidFill>
                  <a:srgbClr val="FF0000"/>
                </a:solidFill>
              </a:rPr>
              <a:t>・様式のレイアウトは変更しないでください</a:t>
            </a:r>
          </a:p>
        </p:txBody>
      </p:sp>
      <p:sp>
        <p:nvSpPr>
          <p:cNvPr id="18" name="正方形/長方形 17">
            <a:extLst>
              <a:ext uri="{FF2B5EF4-FFF2-40B4-BE49-F238E27FC236}">
                <a16:creationId xmlns:a16="http://schemas.microsoft.com/office/drawing/2014/main" id="{95AECE0D-3FF1-762A-A716-4B12C1FEBCD9}"/>
              </a:ext>
            </a:extLst>
          </p:cNvPr>
          <p:cNvSpPr/>
          <p:nvPr/>
        </p:nvSpPr>
        <p:spPr>
          <a:xfrm>
            <a:off x="-3730795" y="2832172"/>
            <a:ext cx="2904605" cy="738664"/>
          </a:xfrm>
          <a:prstGeom prst="rect">
            <a:avLst/>
          </a:prstGeom>
        </p:spPr>
        <p:txBody>
          <a:bodyPr wrap="square">
            <a:spAutoFit/>
          </a:bodyPr>
          <a:lstStyle/>
          <a:p>
            <a:r>
              <a:rPr lang="ja-JP" altLang="en-US" sz="1050" dirty="0">
                <a:solidFill>
                  <a:srgbClr val="FF0000"/>
                </a:solidFill>
              </a:rPr>
              <a:t>・別紙の「技術評価等のリスト」や「表彰制度のリスト」を参考に記載ください。</a:t>
            </a:r>
            <a:endParaRPr lang="en-US" altLang="ja-JP" sz="1050" dirty="0">
              <a:solidFill>
                <a:srgbClr val="FF0000"/>
              </a:solidFill>
            </a:endParaRPr>
          </a:p>
          <a:p>
            <a:r>
              <a:rPr lang="ja-JP" altLang="en-US" sz="1050" dirty="0">
                <a:solidFill>
                  <a:srgbClr val="FF0000"/>
                </a:solidFill>
              </a:rPr>
              <a:t>・技術評価等や表彰制度の実績に該当しない事項は記載しないでください。</a:t>
            </a:r>
            <a:endParaRPr lang="en-US" altLang="ja-JP" sz="1050" dirty="0">
              <a:solidFill>
                <a:srgbClr val="FF0000"/>
              </a:solidFill>
            </a:endParaRPr>
          </a:p>
        </p:txBody>
      </p:sp>
      <p:sp>
        <p:nvSpPr>
          <p:cNvPr id="20" name="正方形/長方形 19">
            <a:extLst>
              <a:ext uri="{FF2B5EF4-FFF2-40B4-BE49-F238E27FC236}">
                <a16:creationId xmlns:a16="http://schemas.microsoft.com/office/drawing/2014/main" id="{10DD745F-6256-CB92-554B-074C3C31D70F}"/>
              </a:ext>
            </a:extLst>
          </p:cNvPr>
          <p:cNvSpPr/>
          <p:nvPr/>
        </p:nvSpPr>
        <p:spPr>
          <a:xfrm>
            <a:off x="-3722894" y="8826689"/>
            <a:ext cx="2923938" cy="415498"/>
          </a:xfrm>
          <a:prstGeom prst="rect">
            <a:avLst/>
          </a:prstGeom>
        </p:spPr>
        <p:txBody>
          <a:bodyPr wrap="square">
            <a:spAutoFit/>
          </a:bodyPr>
          <a:lstStyle/>
          <a:p>
            <a:r>
              <a:rPr lang="ja-JP" altLang="en-US" sz="1050" dirty="0">
                <a:solidFill>
                  <a:srgbClr val="FF0000"/>
                </a:solidFill>
              </a:rPr>
              <a:t>・掲載技術の概要が分かる</a:t>
            </a:r>
            <a:r>
              <a:rPr lang="en-US" altLang="ja-JP" sz="1050" dirty="0">
                <a:solidFill>
                  <a:srgbClr val="FF0000"/>
                </a:solidFill>
              </a:rPr>
              <a:t>HP</a:t>
            </a:r>
            <a:r>
              <a:rPr lang="ja-JP" altLang="en-US" sz="1050" dirty="0">
                <a:solidFill>
                  <a:srgbClr val="FF0000"/>
                </a:solidFill>
              </a:rPr>
              <a:t>リンクを記載ください。（可能であれば</a:t>
            </a:r>
            <a:r>
              <a:rPr lang="en-US" altLang="ja-JP" sz="1050" dirty="0">
                <a:solidFill>
                  <a:srgbClr val="FF0000"/>
                </a:solidFill>
              </a:rPr>
              <a:t>QR</a:t>
            </a:r>
            <a:r>
              <a:rPr lang="ja-JP" altLang="en-US" sz="1050" dirty="0">
                <a:solidFill>
                  <a:srgbClr val="FF0000"/>
                </a:solidFill>
              </a:rPr>
              <a:t>コード付で）</a:t>
            </a:r>
            <a:endParaRPr lang="en-US" altLang="ja-JP" sz="1050" dirty="0">
              <a:solidFill>
                <a:srgbClr val="FF0000"/>
              </a:solidFill>
            </a:endParaRPr>
          </a:p>
        </p:txBody>
      </p:sp>
    </p:spTree>
    <p:extLst>
      <p:ext uri="{BB962C8B-B14F-4D97-AF65-F5344CB8AC3E}">
        <p14:creationId xmlns:p14="http://schemas.microsoft.com/office/powerpoint/2010/main" val="92732624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Words>652</Words>
  <PresentationFormat>A4 210 x 297 mm</PresentationFormat>
  <Paragraphs>95</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ＭＳ Ｐゴシック</vt:lpstr>
      <vt:lpstr>游ゴシック</vt:lpstr>
      <vt:lpstr>Arial</vt:lpstr>
      <vt:lpstr>Calibri</vt:lpstr>
      <vt:lpstr>Calibri Light</vt:lpstr>
      <vt:lpstr>Wingdings</vt:lpstr>
      <vt:lpstr>Office テーマ</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