
<file path=[Content_Types].xml><?xml version="1.0" encoding="utf-8"?>
<Types xmlns="http://schemas.openxmlformats.org/package/2006/content-types">
  <Default ContentType="image/jpeg" Extension="jpe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4"/>
  </p:sldMasterIdLst>
  <p:notesMasterIdLst>
    <p:notesMasterId r:id="rId6"/>
  </p:notesMasterIdLst>
  <p:handoutMasterIdLst>
    <p:handoutMasterId r:id="rId7"/>
  </p:handoutMasterIdLst>
  <p:sldIdLst>
    <p:sldId id="257" r:id="rId5"/>
  </p:sldIdLst>
  <p:sldSz cx="9906000" cy="6858000" type="A4"/>
  <p:notesSz cx="7102475" cy="102330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8" userDrawn="1">
          <p15:clr>
            <a:srgbClr val="A4A3A4"/>
          </p15:clr>
        </p15:guide>
        <p15:guide id="2" pos="192" userDrawn="1">
          <p15:clr>
            <a:srgbClr val="A4A3A4"/>
          </p15:clr>
        </p15:guide>
        <p15:guide id="3" pos="3216" userDrawn="1">
          <p15:clr>
            <a:srgbClr val="A4A3A4"/>
          </p15:clr>
        </p15:guide>
        <p15:guide id="4" pos="6068" userDrawn="1">
          <p15:clr>
            <a:srgbClr val="A4A3A4"/>
          </p15:clr>
        </p15:guide>
        <p15:guide id="5" pos="3024" userDrawn="1">
          <p15:clr>
            <a:srgbClr val="A4A3A4"/>
          </p15:clr>
        </p15:guide>
        <p15:guide id="6" pos="4560" userDrawn="1">
          <p15:clr>
            <a:srgbClr val="A4A3A4"/>
          </p15:clr>
        </p15:guide>
        <p15:guide id="7" pos="4752" userDrawn="1">
          <p15:clr>
            <a:srgbClr val="A4A3A4"/>
          </p15:clr>
        </p15:guide>
        <p15:guide id="8" pos="1513" userDrawn="1">
          <p15:clr>
            <a:srgbClr val="A4A3A4"/>
          </p15:clr>
        </p15:guide>
        <p15:guide id="9" pos="1696" userDrawn="1">
          <p15:clr>
            <a:srgbClr val="A4A3A4"/>
          </p15:clr>
        </p15:guide>
        <p15:guide id="10" orient="horz" pos="4127" userDrawn="1">
          <p15:clr>
            <a:srgbClr val="A4A3A4"/>
          </p15:clr>
        </p15:guide>
        <p15:guide id="11" pos="2016" userDrawn="1">
          <p15:clr>
            <a:srgbClr val="A4A3A4"/>
          </p15:clr>
        </p15:guide>
        <p15:guide id="12" pos="2208" userDrawn="1">
          <p15:clr>
            <a:srgbClr val="A4A3A4"/>
          </p15:clr>
        </p15:guide>
        <p15:guide id="13" pos="4051" userDrawn="1">
          <p15:clr>
            <a:srgbClr val="A4A3A4"/>
          </p15:clr>
        </p15:guide>
        <p15:guide id="14" pos="422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9259AC3-A4D8-2380-68D6-2FB0DB9D5D1D}" name="増渕 紀彦" initials="増渕" userId="S::masubuchi-n2ks@mlit.go.jp::dce983b9-eb34-48ea-8d22-c72a3119036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3399FF"/>
    <a:srgbClr val="DF637E"/>
    <a:srgbClr val="7EC4C1"/>
    <a:srgbClr val="E4E2ED"/>
    <a:srgbClr val="E57F95"/>
    <a:srgbClr val="FDF3B9"/>
    <a:srgbClr val="C9E7E7"/>
    <a:srgbClr val="EBE9F3"/>
    <a:srgbClr val="FEDF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34"/>
    <p:restoredTop sz="93681" autoAdjust="0"/>
  </p:normalViewPr>
  <p:slideViewPr>
    <p:cSldViewPr>
      <p:cViewPr>
        <p:scale>
          <a:sx n="75" d="100"/>
          <a:sy n="75" d="100"/>
        </p:scale>
        <p:origin x="216" y="288"/>
      </p:cViewPr>
      <p:guideLst>
        <p:guide orient="horz" pos="1248"/>
        <p:guide pos="192"/>
        <p:guide pos="3216"/>
        <p:guide pos="6068"/>
        <p:guide pos="3024"/>
        <p:guide pos="4560"/>
        <p:guide pos="4752"/>
        <p:guide pos="1513"/>
        <p:guide pos="1696"/>
        <p:guide orient="horz" pos="4127"/>
        <p:guide pos="2016"/>
        <p:guide pos="2208"/>
        <p:guide pos="4051"/>
        <p:guide pos="4224"/>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p:cViewPr varScale="1">
        <p:scale>
          <a:sx n="99" d="100"/>
          <a:sy n="99" d="100"/>
        </p:scale>
        <p:origin x="2634" y="39"/>
      </p:cViewPr>
      <p:guideLst/>
    </p:cSldViewPr>
  </p:notesViewPr>
  <p:gridSpacing cx="76200" cy="76200"/>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theme/theme1.xml" Type="http://schemas.openxmlformats.org/officeDocument/2006/relationships/theme"/><Relationship Id="rId11" Target="tableStyles.xml" Type="http://schemas.openxmlformats.org/officeDocument/2006/relationships/tableStyles"/><Relationship Id="rId12" Target="authors.xml" Type="http://schemas.microsoft.com/office/2018/10/relationships/authors"/><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notesMasters/notesMaster1.xml" Type="http://schemas.openxmlformats.org/officeDocument/2006/relationships/notesMaster"/><Relationship Id="rId7" Target="handoutMasters/handoutMaster1.xml" Type="http://schemas.openxmlformats.org/officeDocument/2006/relationships/handoutMaster"/><Relationship Id="rId8" Target="presProps.xml" Type="http://schemas.openxmlformats.org/officeDocument/2006/relationships/presProps"/><Relationship Id="rId9" Target="viewProps.xml" Type="http://schemas.openxmlformats.org/officeDocument/2006/relationships/viewProps"/></Relationships>
</file>

<file path=ppt/handoutMasters/_rels/handoutMaster1.xml.rels><?xml version="1.0" encoding="UTF-8" standalone="yes"?><Relationships xmlns="http://schemas.openxmlformats.org/package/2006/relationships"><Relationship Id="rId1" Target="../theme/theme3.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38462B45-3B19-644E-AD02-C8057219CE62}"/>
              </a:ext>
            </a:extLst>
          </p:cNvPr>
          <p:cNvSpPr>
            <a:spLocks noGrp="1"/>
          </p:cNvSpPr>
          <p:nvPr>
            <p:ph type="hdr" sz="quarter"/>
          </p:nvPr>
        </p:nvSpPr>
        <p:spPr>
          <a:xfrm>
            <a:off x="0" y="0"/>
            <a:ext cx="3077739" cy="513428"/>
          </a:xfrm>
          <a:prstGeom prst="rect">
            <a:avLst/>
          </a:prstGeom>
        </p:spPr>
        <p:txBody>
          <a:bodyPr vert="horz" lIns="99057" tIns="49528" rIns="99057" bIns="49528" rtlCol="0"/>
          <a:lstStyle>
            <a:lvl1pPr algn="l">
              <a:defRPr sz="1300"/>
            </a:lvl1pPr>
          </a:lstStyle>
          <a:p>
            <a:endParaRPr kumimoji="1" lang="ja-JP" altLang="en-US"/>
          </a:p>
        </p:txBody>
      </p:sp>
      <p:sp>
        <p:nvSpPr>
          <p:cNvPr id="3" name="日付プレースホルダー 2">
            <a:extLst>
              <a:ext uri="{FF2B5EF4-FFF2-40B4-BE49-F238E27FC236}">
                <a16:creationId xmlns:a16="http://schemas.microsoft.com/office/drawing/2014/main" id="{083D6E86-57B2-8C4B-A4A6-B815EB7BC088}"/>
              </a:ext>
            </a:extLst>
          </p:cNvPr>
          <p:cNvSpPr>
            <a:spLocks noGrp="1"/>
          </p:cNvSpPr>
          <p:nvPr>
            <p:ph type="dt" sz="quarter" idx="1"/>
          </p:nvPr>
        </p:nvSpPr>
        <p:spPr>
          <a:xfrm>
            <a:off x="4023092" y="0"/>
            <a:ext cx="3077739" cy="513428"/>
          </a:xfrm>
          <a:prstGeom prst="rect">
            <a:avLst/>
          </a:prstGeom>
        </p:spPr>
        <p:txBody>
          <a:bodyPr vert="horz" lIns="99057" tIns="49528" rIns="99057" bIns="49528" rtlCol="0"/>
          <a:lstStyle>
            <a:lvl1pPr algn="r">
              <a:defRPr sz="1300"/>
            </a:lvl1pPr>
          </a:lstStyle>
          <a:p>
            <a:fld id="{BC100692-EAF4-2D4D-8CB7-4A95778DD0E4}" type="datetimeFigureOut">
              <a:rPr kumimoji="1" lang="ja-JP" altLang="en-US" smtClean="0"/>
              <a:t>2026/7/29</a:t>
            </a:fld>
            <a:endParaRPr kumimoji="1" lang="ja-JP" altLang="en-US"/>
          </a:p>
        </p:txBody>
      </p:sp>
      <p:sp>
        <p:nvSpPr>
          <p:cNvPr id="4" name="フッター プレースホルダー 3">
            <a:extLst>
              <a:ext uri="{FF2B5EF4-FFF2-40B4-BE49-F238E27FC236}">
                <a16:creationId xmlns:a16="http://schemas.microsoft.com/office/drawing/2014/main" id="{C8B21570-7BD7-0C4B-8425-70205C7AD7A8}"/>
              </a:ext>
            </a:extLst>
          </p:cNvPr>
          <p:cNvSpPr>
            <a:spLocks noGrp="1"/>
          </p:cNvSpPr>
          <p:nvPr>
            <p:ph type="ftr" sz="quarter" idx="2"/>
          </p:nvPr>
        </p:nvSpPr>
        <p:spPr>
          <a:xfrm>
            <a:off x="0" y="9719598"/>
            <a:ext cx="3077739" cy="513427"/>
          </a:xfrm>
          <a:prstGeom prst="rect">
            <a:avLst/>
          </a:prstGeom>
        </p:spPr>
        <p:txBody>
          <a:bodyPr vert="horz" lIns="99057" tIns="49528" rIns="99057" bIns="49528" rtlCol="0" anchor="b"/>
          <a:lstStyle>
            <a:lvl1pPr algn="l">
              <a:defRPr sz="1300"/>
            </a:lvl1pPr>
          </a:lstStyle>
          <a:p>
            <a:endParaRPr kumimoji="1" lang="ja-JP" altLang="en-US"/>
          </a:p>
        </p:txBody>
      </p:sp>
      <p:sp>
        <p:nvSpPr>
          <p:cNvPr id="5" name="スライド番号プレースホルダー 4">
            <a:extLst>
              <a:ext uri="{FF2B5EF4-FFF2-40B4-BE49-F238E27FC236}">
                <a16:creationId xmlns:a16="http://schemas.microsoft.com/office/drawing/2014/main" id="{3C85AC23-07E1-0E46-9EE9-96123763DA4B}"/>
              </a:ext>
            </a:extLst>
          </p:cNvPr>
          <p:cNvSpPr>
            <a:spLocks noGrp="1"/>
          </p:cNvSpPr>
          <p:nvPr>
            <p:ph type="sldNum" sz="quarter" idx="3"/>
          </p:nvPr>
        </p:nvSpPr>
        <p:spPr>
          <a:xfrm>
            <a:off x="4023092" y="9719598"/>
            <a:ext cx="3077739" cy="513427"/>
          </a:xfrm>
          <a:prstGeom prst="rect">
            <a:avLst/>
          </a:prstGeom>
        </p:spPr>
        <p:txBody>
          <a:bodyPr vert="horz" lIns="99057" tIns="49528" rIns="99057" bIns="49528" rtlCol="0" anchor="b"/>
          <a:lstStyle>
            <a:lvl1pPr algn="r">
              <a:defRPr sz="1300"/>
            </a:lvl1pPr>
          </a:lstStyle>
          <a:p>
            <a:fld id="{BD3031F9-2228-CB40-9934-33F673688A70}" type="slidenum">
              <a:rPr kumimoji="1" lang="ja-JP" altLang="en-US" smtClean="0"/>
              <a:t>‹#›</a:t>
            </a:fld>
            <a:endParaRPr kumimoji="1" lang="ja-JP" altLang="en-US"/>
          </a:p>
        </p:txBody>
      </p:sp>
    </p:spTree>
    <p:extLst>
      <p:ext uri="{BB962C8B-B14F-4D97-AF65-F5344CB8AC3E}">
        <p14:creationId xmlns:p14="http://schemas.microsoft.com/office/powerpoint/2010/main" val="2534536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7739" cy="513428"/>
          </a:xfrm>
          <a:prstGeom prst="rect">
            <a:avLst/>
          </a:prstGeom>
        </p:spPr>
        <p:txBody>
          <a:bodyPr vert="horz" lIns="99057" tIns="49528" rIns="99057" bIns="49528"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3092" y="0"/>
            <a:ext cx="3077739" cy="513428"/>
          </a:xfrm>
          <a:prstGeom prst="rect">
            <a:avLst/>
          </a:prstGeom>
        </p:spPr>
        <p:txBody>
          <a:bodyPr vert="horz" lIns="99057" tIns="49528" rIns="99057" bIns="49528" rtlCol="0"/>
          <a:lstStyle>
            <a:lvl1pPr algn="r">
              <a:defRPr sz="1300"/>
            </a:lvl1pPr>
          </a:lstStyle>
          <a:p>
            <a:fld id="{B37A305E-D807-3946-A1A4-56C9B77AFB38}" type="datetimeFigureOut">
              <a:rPr kumimoji="1" lang="ja-JP" altLang="en-US" smtClean="0"/>
              <a:t>2026/7/29</a:t>
            </a:fld>
            <a:endParaRPr kumimoji="1" lang="ja-JP" altLang="en-US"/>
          </a:p>
        </p:txBody>
      </p:sp>
      <p:sp>
        <p:nvSpPr>
          <p:cNvPr id="4" name="スライド イメージ プレースホルダー 3"/>
          <p:cNvSpPr>
            <a:spLocks noGrp="1" noRot="1" noChangeAspect="1"/>
          </p:cNvSpPr>
          <p:nvPr>
            <p:ph type="sldImg" idx="2"/>
          </p:nvPr>
        </p:nvSpPr>
        <p:spPr>
          <a:xfrm>
            <a:off x="1058863" y="1279525"/>
            <a:ext cx="4984750" cy="3452813"/>
          </a:xfrm>
          <a:prstGeom prst="rect">
            <a:avLst/>
          </a:prstGeom>
          <a:noFill/>
          <a:ln w="12700">
            <a:solidFill>
              <a:prstClr val="black"/>
            </a:solidFill>
          </a:ln>
        </p:spPr>
        <p:txBody>
          <a:bodyPr vert="horz" lIns="99057" tIns="49528" rIns="99057" bIns="49528" rtlCol="0" anchor="ctr"/>
          <a:lstStyle/>
          <a:p>
            <a:endParaRPr lang="ja-JP" altLang="en-US"/>
          </a:p>
        </p:txBody>
      </p:sp>
      <p:sp>
        <p:nvSpPr>
          <p:cNvPr id="5" name="ノート プレースホルダー 4"/>
          <p:cNvSpPr>
            <a:spLocks noGrp="1"/>
          </p:cNvSpPr>
          <p:nvPr>
            <p:ph type="body" sz="quarter" idx="3"/>
          </p:nvPr>
        </p:nvSpPr>
        <p:spPr>
          <a:xfrm>
            <a:off x="710248" y="4924643"/>
            <a:ext cx="5681980" cy="4029254"/>
          </a:xfrm>
          <a:prstGeom prst="rect">
            <a:avLst/>
          </a:prstGeom>
        </p:spPr>
        <p:txBody>
          <a:bodyPr vert="horz" lIns="99057" tIns="49528" rIns="99057" bIns="4952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19598"/>
            <a:ext cx="3077739" cy="513427"/>
          </a:xfrm>
          <a:prstGeom prst="rect">
            <a:avLst/>
          </a:prstGeom>
        </p:spPr>
        <p:txBody>
          <a:bodyPr vert="horz" lIns="99057" tIns="49528" rIns="99057" bIns="49528"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3092" y="9719598"/>
            <a:ext cx="3077739" cy="513427"/>
          </a:xfrm>
          <a:prstGeom prst="rect">
            <a:avLst/>
          </a:prstGeom>
        </p:spPr>
        <p:txBody>
          <a:bodyPr vert="horz" lIns="99057" tIns="49528" rIns="99057" bIns="49528" rtlCol="0" anchor="b"/>
          <a:lstStyle>
            <a:lvl1pPr algn="r">
              <a:defRPr sz="1300"/>
            </a:lvl1pPr>
          </a:lstStyle>
          <a:p>
            <a:fld id="{844F3F95-1DE9-F948-9ABE-A8F6E5B8157B}" type="slidenum">
              <a:rPr kumimoji="1" lang="ja-JP" altLang="en-US" smtClean="0"/>
              <a:t>‹#›</a:t>
            </a:fld>
            <a:endParaRPr kumimoji="1" lang="ja-JP" altLang="en-US"/>
          </a:p>
        </p:txBody>
      </p:sp>
    </p:spTree>
    <p:extLst>
      <p:ext uri="{BB962C8B-B14F-4D97-AF65-F5344CB8AC3E}">
        <p14:creationId xmlns:p14="http://schemas.microsoft.com/office/powerpoint/2010/main" val="2294022621"/>
      </p:ext>
    </p:extLst>
  </p:cSld>
  <p:clrMap bg1="lt1" tx1="dk1" bg2="lt2" tx2="dk2" accent1="accent1" accent2="accent2" accent3="accent3" accent4="accent4" accent5="accent5" accent6="accent6" hlink="hlink" folHlink="folHlink"/>
  <p:notesStyle>
    <a:lvl1pPr marL="0" algn="l" defTabSz="914373" rtl="0" eaLnBrk="1" latinLnBrk="0" hangingPunct="1">
      <a:defRPr kumimoji="1" sz="1200" kern="1200">
        <a:solidFill>
          <a:schemeClr val="tx1"/>
        </a:solidFill>
        <a:latin typeface="+mn-lt"/>
        <a:ea typeface="+mn-ea"/>
        <a:cs typeface="+mn-cs"/>
      </a:defRPr>
    </a:lvl1pPr>
    <a:lvl2pPr marL="457187" algn="l" defTabSz="914373" rtl="0" eaLnBrk="1" latinLnBrk="0" hangingPunct="1">
      <a:defRPr kumimoji="1" sz="1200" kern="1200">
        <a:solidFill>
          <a:schemeClr val="tx1"/>
        </a:solidFill>
        <a:latin typeface="+mn-lt"/>
        <a:ea typeface="+mn-ea"/>
        <a:cs typeface="+mn-cs"/>
      </a:defRPr>
    </a:lvl2pPr>
    <a:lvl3pPr marL="914373" algn="l" defTabSz="914373" rtl="0" eaLnBrk="1" latinLnBrk="0" hangingPunct="1">
      <a:defRPr kumimoji="1" sz="1200" kern="1200">
        <a:solidFill>
          <a:schemeClr val="tx1"/>
        </a:solidFill>
        <a:latin typeface="+mn-lt"/>
        <a:ea typeface="+mn-ea"/>
        <a:cs typeface="+mn-cs"/>
      </a:defRPr>
    </a:lvl3pPr>
    <a:lvl4pPr marL="1371560" algn="l" defTabSz="914373" rtl="0" eaLnBrk="1" latinLnBrk="0" hangingPunct="1">
      <a:defRPr kumimoji="1" sz="1200" kern="1200">
        <a:solidFill>
          <a:schemeClr val="tx1"/>
        </a:solidFill>
        <a:latin typeface="+mn-lt"/>
        <a:ea typeface="+mn-ea"/>
        <a:cs typeface="+mn-cs"/>
      </a:defRPr>
    </a:lvl4pPr>
    <a:lvl5pPr marL="1828747" algn="l" defTabSz="914373" rtl="0" eaLnBrk="1" latinLnBrk="0" hangingPunct="1">
      <a:defRPr kumimoji="1" sz="1200" kern="1200">
        <a:solidFill>
          <a:schemeClr val="tx1"/>
        </a:solidFill>
        <a:latin typeface="+mn-lt"/>
        <a:ea typeface="+mn-ea"/>
        <a:cs typeface="+mn-cs"/>
      </a:defRPr>
    </a:lvl5pPr>
    <a:lvl6pPr marL="2285933" algn="l" defTabSz="914373" rtl="0" eaLnBrk="1" latinLnBrk="0" hangingPunct="1">
      <a:defRPr kumimoji="1" sz="1200" kern="1200">
        <a:solidFill>
          <a:schemeClr val="tx1"/>
        </a:solidFill>
        <a:latin typeface="+mn-lt"/>
        <a:ea typeface="+mn-ea"/>
        <a:cs typeface="+mn-cs"/>
      </a:defRPr>
    </a:lvl6pPr>
    <a:lvl7pPr marL="2743120" algn="l" defTabSz="914373" rtl="0" eaLnBrk="1" latinLnBrk="0" hangingPunct="1">
      <a:defRPr kumimoji="1" sz="1200" kern="1200">
        <a:solidFill>
          <a:schemeClr val="tx1"/>
        </a:solidFill>
        <a:latin typeface="+mn-lt"/>
        <a:ea typeface="+mn-ea"/>
        <a:cs typeface="+mn-cs"/>
      </a:defRPr>
    </a:lvl7pPr>
    <a:lvl8pPr marL="3200307" algn="l" defTabSz="914373" rtl="0" eaLnBrk="1" latinLnBrk="0" hangingPunct="1">
      <a:defRPr kumimoji="1" sz="1200" kern="1200">
        <a:solidFill>
          <a:schemeClr val="tx1"/>
        </a:solidFill>
        <a:latin typeface="+mn-lt"/>
        <a:ea typeface="+mn-ea"/>
        <a:cs typeface="+mn-cs"/>
      </a:defRPr>
    </a:lvl8pPr>
    <a:lvl9pPr marL="3657494" algn="l" defTabSz="914373"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会社名・連絡先-タイトル＆コンテンツ">
    <p:spTree>
      <p:nvGrpSpPr>
        <p:cNvPr id="1" name=""/>
        <p:cNvGrpSpPr/>
        <p:nvPr/>
      </p:nvGrpSpPr>
      <p:grpSpPr>
        <a:xfrm>
          <a:off x="0" y="0"/>
          <a:ext cx="0" cy="0"/>
          <a:chOff x="0" y="0"/>
          <a:chExt cx="0" cy="0"/>
        </a:xfrm>
      </p:grpSpPr>
      <p:sp>
        <p:nvSpPr>
          <p:cNvPr id="7" name="テキスト プレースホルダー 6">
            <a:extLst>
              <a:ext uri="{FF2B5EF4-FFF2-40B4-BE49-F238E27FC236}">
                <a16:creationId xmlns:a16="http://schemas.microsoft.com/office/drawing/2014/main" id="{3E570A37-384E-DC43-806F-95BD4EF48678}"/>
              </a:ext>
            </a:extLst>
          </p:cNvPr>
          <p:cNvSpPr txBox="1">
            <a:spLocks/>
          </p:cNvSpPr>
          <p:nvPr userDrawn="1"/>
        </p:nvSpPr>
        <p:spPr>
          <a:xfrm>
            <a:off x="0" y="0"/>
            <a:ext cx="9907200" cy="854579"/>
          </a:xfrm>
          <a:prstGeom prst="rect">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2" name="Title 1"/>
          <p:cNvSpPr>
            <a:spLocks noGrp="1"/>
          </p:cNvSpPr>
          <p:nvPr>
            <p:ph type="title"/>
          </p:nvPr>
        </p:nvSpPr>
        <p:spPr>
          <a:xfrm>
            <a:off x="0" y="907116"/>
            <a:ext cx="9906000" cy="544866"/>
          </a:xfrm>
        </p:spPr>
        <p:txBody>
          <a:bodyPr/>
          <a:lstStyle>
            <a:lvl1pPr>
              <a:defRPr>
                <a:solidFill>
                  <a:schemeClr val="tx1"/>
                </a:solidFill>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360086" y="1879526"/>
            <a:ext cx="9185828" cy="4449838"/>
          </a:xfrm>
        </p:spPr>
        <p:txBody>
          <a:bodyPr>
            <a:normAutofit/>
          </a:bodyPr>
          <a:lstStyle>
            <a:lvl1pPr>
              <a:defRPr sz="1200"/>
            </a:lvl1pPr>
            <a:lvl2pPr>
              <a:defRPr sz="1200"/>
            </a:lvl2pPr>
            <a:lvl3pPr>
              <a:defRPr sz="1200"/>
            </a:lvl3pPr>
            <a:lvl4pPr>
              <a:defRPr sz="12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graphicFrame>
        <p:nvGraphicFramePr>
          <p:cNvPr id="15" name="表 14"/>
          <p:cNvGraphicFramePr>
            <a:graphicFrameLocks noGrp="1"/>
          </p:cNvGraphicFramePr>
          <p:nvPr userDrawn="1">
            <p:extLst>
              <p:ext uri="{D42A27DB-BD31-4B8C-83A1-F6EECF244321}">
                <p14:modId xmlns:p14="http://schemas.microsoft.com/office/powerpoint/2010/main" val="693644211"/>
              </p:ext>
            </p:extLst>
          </p:nvPr>
        </p:nvGraphicFramePr>
        <p:xfrm>
          <a:off x="0" y="0"/>
          <a:ext cx="9906000" cy="863840"/>
        </p:xfrm>
        <a:graphic>
          <a:graphicData uri="http://schemas.openxmlformats.org/drawingml/2006/table">
            <a:tbl>
              <a:tblPr>
                <a:tableStyleId>{5C22544A-7EE6-4342-B048-85BDC9FD1C3A}</a:tableStyleId>
              </a:tblPr>
              <a:tblGrid>
                <a:gridCol w="9906000">
                  <a:extLst>
                    <a:ext uri="{9D8B030D-6E8A-4147-A177-3AD203B41FA5}">
                      <a16:colId xmlns:a16="http://schemas.microsoft.com/office/drawing/2014/main" val="1340009784"/>
                    </a:ext>
                  </a:extLst>
                </a:gridCol>
              </a:tblGrid>
              <a:tr h="431920">
                <a:tc>
                  <a:txBody>
                    <a:bodyPr/>
                    <a:lstStyle/>
                    <a:p>
                      <a:r>
                        <a:rPr kumimoji="1" lang="ja-JP" altLang="en-US" sz="1400" dirty="0"/>
                        <a:t> </a:t>
                      </a:r>
                      <a:r>
                        <a:rPr kumimoji="1" lang="ja-JP" altLang="en-US" sz="1400" b="1" dirty="0">
                          <a:solidFill>
                            <a:schemeClr val="bg1"/>
                          </a:solidFill>
                          <a:latin typeface="Meiryo UI" panose="020B0604030504040204" pitchFamily="50" charset="-128"/>
                          <a:ea typeface="Meiryo UI" panose="020B0604030504040204" pitchFamily="50" charset="-128"/>
                        </a:rPr>
                        <a:t>会社名</a:t>
                      </a:r>
                    </a:p>
                  </a:txBody>
                  <a:tcPr anchor="ctr">
                    <a:lnL w="12700" cap="flat" cmpd="sng" algn="ctr">
                      <a:solidFill>
                        <a:srgbClr val="0066FF"/>
                      </a:solidFill>
                      <a:prstDash val="solid"/>
                      <a:round/>
                      <a:headEnd type="none" w="med" len="med"/>
                      <a:tailEnd type="none" w="med" len="med"/>
                    </a:lnL>
                    <a:lnR w="12700" cap="flat" cmpd="sng" algn="ctr">
                      <a:solidFill>
                        <a:srgbClr val="0066FF"/>
                      </a:solidFill>
                      <a:prstDash val="solid"/>
                      <a:round/>
                      <a:headEnd type="none" w="med" len="med"/>
                      <a:tailEnd type="none" w="med" len="med"/>
                    </a:lnR>
                    <a:lnT w="12700" cap="flat" cmpd="sng" algn="ctr">
                      <a:solidFill>
                        <a:srgbClr val="0066FF"/>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5467882"/>
                  </a:ext>
                </a:extLst>
              </a:tr>
              <a:tr h="431920">
                <a:tc>
                  <a:txBody>
                    <a:bodyPr/>
                    <a:lstStyle/>
                    <a:p>
                      <a:r>
                        <a:rPr kumimoji="1" lang="ja-JP" altLang="en-US" sz="1400" dirty="0"/>
                        <a:t> </a:t>
                      </a:r>
                      <a:r>
                        <a:rPr kumimoji="1" lang="ja-JP" altLang="en-US" sz="1400" b="1" dirty="0">
                          <a:solidFill>
                            <a:schemeClr val="bg1"/>
                          </a:solidFill>
                          <a:latin typeface="Meiryo UI" panose="020B0604030504040204" pitchFamily="50" charset="-128"/>
                          <a:ea typeface="Meiryo UI" panose="020B0604030504040204" pitchFamily="50" charset="-128"/>
                        </a:rPr>
                        <a:t>連絡先</a:t>
                      </a:r>
                    </a:p>
                  </a:txBody>
                  <a:tcPr anchor="ctr">
                    <a:lnL w="12700" cap="flat" cmpd="sng" algn="ctr">
                      <a:solidFill>
                        <a:srgbClr val="0066FF"/>
                      </a:solidFill>
                      <a:prstDash val="solid"/>
                      <a:round/>
                      <a:headEnd type="none" w="med" len="med"/>
                      <a:tailEnd type="none" w="med" len="med"/>
                    </a:lnL>
                    <a:lnR w="12700" cap="flat" cmpd="sng" algn="ctr">
                      <a:solidFill>
                        <a:srgbClr val="0066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66FF"/>
                      </a:solidFill>
                      <a:prstDash val="solid"/>
                      <a:round/>
                      <a:headEnd type="none" w="med" len="med"/>
                      <a:tailEnd type="none" w="med" len="med"/>
                    </a:lnB>
                    <a:noFill/>
                  </a:tcPr>
                </a:tc>
                <a:extLst>
                  <a:ext uri="{0D108BD9-81ED-4DB2-BD59-A6C34878D82A}">
                    <a16:rowId xmlns:a16="http://schemas.microsoft.com/office/drawing/2014/main" val="4026362847"/>
                  </a:ext>
                </a:extLst>
              </a:tr>
            </a:tbl>
          </a:graphicData>
        </a:graphic>
      </p:graphicFrame>
      <p:sp>
        <p:nvSpPr>
          <p:cNvPr id="13" name="テキスト プレースホルダー 12"/>
          <p:cNvSpPr>
            <a:spLocks noGrp="1"/>
          </p:cNvSpPr>
          <p:nvPr>
            <p:ph type="body" sz="quarter" idx="14" hasCustomPrompt="1"/>
          </p:nvPr>
        </p:nvSpPr>
        <p:spPr>
          <a:xfrm>
            <a:off x="762000" y="25774"/>
            <a:ext cx="9144000" cy="396000"/>
          </a:xfrm>
        </p:spPr>
        <p:txBody>
          <a:bodyPr/>
          <a:lstStyle>
            <a:lvl1pPr marL="0" indent="0">
              <a:buNone/>
              <a:defRPr>
                <a:solidFill>
                  <a:schemeClr val="bg1"/>
                </a:solidFill>
              </a:defRPr>
            </a:lvl1pPr>
          </a:lstStyle>
          <a:p>
            <a:pPr lvl="0"/>
            <a:r>
              <a:rPr kumimoji="1" lang="ja-JP" altLang="en-US" dirty="0"/>
              <a:t>会社名</a:t>
            </a:r>
          </a:p>
        </p:txBody>
      </p:sp>
      <p:sp>
        <p:nvSpPr>
          <p:cNvPr id="16" name="テキスト プレースホルダー 12"/>
          <p:cNvSpPr>
            <a:spLocks noGrp="1"/>
          </p:cNvSpPr>
          <p:nvPr>
            <p:ph type="body" sz="quarter" idx="15" hasCustomPrompt="1"/>
          </p:nvPr>
        </p:nvSpPr>
        <p:spPr>
          <a:xfrm>
            <a:off x="762000" y="479572"/>
            <a:ext cx="9144000" cy="360000"/>
          </a:xfrm>
        </p:spPr>
        <p:txBody>
          <a:bodyPr/>
          <a:lstStyle>
            <a:lvl1pPr marL="0" indent="0">
              <a:buNone/>
              <a:defRPr>
                <a:solidFill>
                  <a:schemeClr val="bg1"/>
                </a:solidFill>
              </a:defRPr>
            </a:lvl1pPr>
          </a:lstStyle>
          <a:p>
            <a:pPr lvl="0"/>
            <a:r>
              <a:rPr kumimoji="1" lang="ja-JP" altLang="en-US" dirty="0"/>
              <a:t>連絡先</a:t>
            </a:r>
          </a:p>
        </p:txBody>
      </p:sp>
    </p:spTree>
    <p:extLst>
      <p:ext uri="{BB962C8B-B14F-4D97-AF65-F5344CB8AC3E}">
        <p14:creationId xmlns:p14="http://schemas.microsoft.com/office/powerpoint/2010/main" val="2563504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会社名・連絡先なし-タイトル＆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142200"/>
            <a:ext cx="9906000" cy="543600"/>
          </a:xfrm>
        </p:spPr>
        <p:txBody>
          <a:bodyPr/>
          <a:lstStyle>
            <a:lvl1pPr>
              <a:defRPr>
                <a:solidFill>
                  <a:schemeClr val="tx1"/>
                </a:solidFill>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360086" y="970634"/>
            <a:ext cx="9185828" cy="5358730"/>
          </a:xfrm>
        </p:spPr>
        <p:txBody>
          <a:bodyPr>
            <a:normAutofit/>
          </a:bodyPr>
          <a:lstStyle>
            <a:lvl1pPr>
              <a:defRPr sz="1200"/>
            </a:lvl1pPr>
            <a:lvl2pPr>
              <a:defRPr sz="1200"/>
            </a:lvl2pPr>
            <a:lvl3pPr>
              <a:defRPr sz="1200"/>
            </a:lvl3pPr>
            <a:lvl4pPr>
              <a:defRPr sz="12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Tree>
    <p:extLst>
      <p:ext uri="{BB962C8B-B14F-4D97-AF65-F5344CB8AC3E}">
        <p14:creationId xmlns:p14="http://schemas.microsoft.com/office/powerpoint/2010/main" val="1892604677"/>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2" Target="../slideLayouts/slideLayout2.xml" Type="http://schemas.openxmlformats.org/officeDocument/2006/relationships/slideLayout"/><Relationship Id="rId3" Target="../theme/theme1.xml" Type="http://schemas.openxmlformats.org/officeDocument/2006/relationships/theme"/></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9906000" cy="82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p>
            <a:pPr marL="0" lvl="0" defTabSz="457200"/>
            <a:r>
              <a:rPr lang="ja-JP" altLang="en-US"/>
              <a:t>マスター タイトルの書式設定</a:t>
            </a:r>
            <a:endParaRPr lang="en-US" dirty="0"/>
          </a:p>
        </p:txBody>
      </p:sp>
      <p:sp>
        <p:nvSpPr>
          <p:cNvPr id="3" name="Text Placeholder 2"/>
          <p:cNvSpPr>
            <a:spLocks noGrp="1"/>
          </p:cNvSpPr>
          <p:nvPr>
            <p:ph type="body" idx="1"/>
          </p:nvPr>
        </p:nvSpPr>
        <p:spPr>
          <a:xfrm>
            <a:off x="360000" y="1879525"/>
            <a:ext cx="9185828" cy="4652184"/>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Tree>
    <p:extLst>
      <p:ext uri="{BB962C8B-B14F-4D97-AF65-F5344CB8AC3E}">
        <p14:creationId xmlns:p14="http://schemas.microsoft.com/office/powerpoint/2010/main" val="3274537902"/>
      </p:ext>
    </p:extLst>
  </p:cSld>
  <p:clrMap bg1="lt1" tx1="dk1" bg2="lt2" tx2="dk2" accent1="accent1" accent2="accent2" accent3="accent3" accent4="accent4" accent5="accent5" accent6="accent6" hlink="hlink" folHlink="folHlink"/>
  <p:sldLayoutIdLst>
    <p:sldLayoutId id="2147483694" r:id="rId1"/>
    <p:sldLayoutId id="2147483700" r:id="rId2"/>
  </p:sldLayoutIdLst>
  <p:hf hdr="0" ftr="0" dt="0"/>
  <p:txStyles>
    <p:titleStyle>
      <a:lvl1pPr algn="l" defTabSz="914400" rtl="0" eaLnBrk="1" latinLnBrk="0" hangingPunct="1">
        <a:lnSpc>
          <a:spcPct val="90000"/>
        </a:lnSpc>
        <a:spcBef>
          <a:spcPct val="0"/>
        </a:spcBef>
        <a:buNone/>
        <a:defRPr kumimoji="1" lang="en-US" altLang="en-US" sz="1814" b="1" i="0" kern="1200" spc="272" dirty="0">
          <a:solidFill>
            <a:schemeClr val="bg1"/>
          </a:solidFill>
          <a:latin typeface="Meiryo" panose="020B0604030504040204" pitchFamily="34" charset="-128"/>
          <a:ea typeface="Meiryo" panose="020B0604030504040204" pitchFamily="34" charset="-128"/>
          <a:cs typeface="+mn-cs"/>
        </a:defRPr>
      </a:lvl1pPr>
    </p:titleStyle>
    <p:bodyStyle>
      <a:lvl1pPr marL="180975" indent="-180975" algn="l" defTabSz="914400" rtl="0" eaLnBrk="1" latinLnBrk="0" hangingPunct="1">
        <a:lnSpc>
          <a:spcPct val="130000"/>
        </a:lnSpc>
        <a:spcBef>
          <a:spcPts val="1000"/>
        </a:spcBef>
        <a:spcAft>
          <a:spcPts val="800"/>
        </a:spcAft>
        <a:buClr>
          <a:schemeClr val="tx2"/>
        </a:buClr>
        <a:buFont typeface="Arial" panose="020B0604020202020204" pitchFamily="34" charset="0"/>
        <a:buChar char="•"/>
        <a:defRPr kumimoji="1" sz="1400" b="0" i="0" kern="1200">
          <a:solidFill>
            <a:schemeClr val="tx1"/>
          </a:solidFill>
          <a:latin typeface="Meiryo" panose="020B0604030504040204" pitchFamily="34" charset="-128"/>
          <a:ea typeface="Meiryo" panose="020B0604030504040204" pitchFamily="34" charset="-128"/>
          <a:cs typeface="+mn-cs"/>
        </a:defRPr>
      </a:lvl1pPr>
      <a:lvl2pPr marL="357188" indent="-176213" algn="l" defTabSz="914400" rtl="0" eaLnBrk="1" latinLnBrk="0" hangingPunct="1">
        <a:lnSpc>
          <a:spcPct val="130000"/>
        </a:lnSpc>
        <a:spcBef>
          <a:spcPts val="500"/>
        </a:spcBef>
        <a:spcAft>
          <a:spcPts val="800"/>
        </a:spcAft>
        <a:buClr>
          <a:schemeClr val="tx2"/>
        </a:buClr>
        <a:buFont typeface="Arial" panose="020B0604020202020204" pitchFamily="34" charset="0"/>
        <a:buChar char="•"/>
        <a:defRPr kumimoji="1" sz="1400" b="0" i="0" kern="1200">
          <a:solidFill>
            <a:schemeClr val="tx1"/>
          </a:solidFill>
          <a:latin typeface="Meiryo" panose="020B0604030504040204" pitchFamily="34" charset="-128"/>
          <a:ea typeface="Meiryo" panose="020B0604030504040204" pitchFamily="34" charset="-128"/>
          <a:cs typeface="+mn-cs"/>
        </a:defRPr>
      </a:lvl2pPr>
      <a:lvl3pPr marL="627063" indent="-180975" algn="l" defTabSz="914400" rtl="0" eaLnBrk="1" latinLnBrk="0" hangingPunct="1">
        <a:lnSpc>
          <a:spcPct val="130000"/>
        </a:lnSpc>
        <a:spcBef>
          <a:spcPts val="500"/>
        </a:spcBef>
        <a:spcAft>
          <a:spcPts val="800"/>
        </a:spcAft>
        <a:buClr>
          <a:schemeClr val="tx2"/>
        </a:buClr>
        <a:buFont typeface="Arial" panose="020B0604020202020204" pitchFamily="34" charset="0"/>
        <a:buChar char="•"/>
        <a:defRPr kumimoji="1" sz="1400" b="0" i="0" kern="1200">
          <a:solidFill>
            <a:schemeClr val="tx1"/>
          </a:solidFill>
          <a:latin typeface="Meiryo" panose="020B0604030504040204" pitchFamily="34" charset="-128"/>
          <a:ea typeface="Meiryo" panose="020B0604030504040204" pitchFamily="34" charset="-128"/>
          <a:cs typeface="+mn-cs"/>
        </a:defRPr>
      </a:lvl3pPr>
      <a:lvl4pPr marL="808038" indent="-180975" algn="l" defTabSz="914400" rtl="0" eaLnBrk="1" latinLnBrk="0" hangingPunct="1">
        <a:lnSpc>
          <a:spcPct val="130000"/>
        </a:lnSpc>
        <a:spcBef>
          <a:spcPts val="500"/>
        </a:spcBef>
        <a:spcAft>
          <a:spcPts val="800"/>
        </a:spcAft>
        <a:buClr>
          <a:schemeClr val="tx2"/>
        </a:buClr>
        <a:buFont typeface="Arial" panose="020B0604020202020204" pitchFamily="34" charset="0"/>
        <a:buChar char="•"/>
        <a:defRPr kumimoji="1" sz="1400" b="0" i="0" kern="1200">
          <a:solidFill>
            <a:schemeClr val="tx1"/>
          </a:solidFill>
          <a:latin typeface="Meiryo" panose="020B0604030504040204" pitchFamily="34" charset="-128"/>
          <a:ea typeface="Meiryo" panose="020B0604030504040204" pitchFamily="34" charset="-128"/>
          <a:cs typeface="+mn-cs"/>
        </a:defRPr>
      </a:lvl4pPr>
      <a:lvl5pPr marL="984250" indent="-176213" algn="l" defTabSz="914400" rtl="0" eaLnBrk="1" latinLnBrk="0" hangingPunct="1">
        <a:lnSpc>
          <a:spcPct val="130000"/>
        </a:lnSpc>
        <a:spcBef>
          <a:spcPts val="500"/>
        </a:spcBef>
        <a:spcAft>
          <a:spcPts val="800"/>
        </a:spcAft>
        <a:buClr>
          <a:schemeClr val="tx2"/>
        </a:buClr>
        <a:buFont typeface="Arial" panose="020B0604020202020204" pitchFamily="34" charset="0"/>
        <a:buChar char="•"/>
        <a:defRPr kumimoji="1" sz="1400" b="0" i="0" kern="1200">
          <a:solidFill>
            <a:schemeClr val="tx1"/>
          </a:solidFill>
          <a:latin typeface="Meiryo" panose="020B0604030504040204" pitchFamily="34" charset="-128"/>
          <a:ea typeface="Meiryo"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19">
            <a:extLst>
              <a:ext uri="{FF2B5EF4-FFF2-40B4-BE49-F238E27FC236}">
                <a16:creationId xmlns:a16="http://schemas.microsoft.com/office/drawing/2014/main" id="{8AC92E06-C8F1-F7DF-6663-F086641CD29F}"/>
              </a:ext>
            </a:extLst>
          </p:cNvPr>
          <p:cNvSpPr>
            <a:spLocks noGrp="1"/>
          </p:cNvSpPr>
          <p:nvPr>
            <p:ph type="title"/>
          </p:nvPr>
        </p:nvSpPr>
        <p:spPr/>
        <p:txBody>
          <a:bodyPr lIns="144000" tIns="349200"/>
          <a:lstStyle/>
          <a:p>
            <a:r>
              <a:rPr kumimoji="1" lang="ja-JP" altLang="en-US" sz="1400" dirty="0">
                <a:solidFill>
                  <a:schemeClr val="bg1"/>
                </a:solidFill>
                <a:latin typeface="游ゴシック" panose="020B0400000000000000" pitchFamily="50" charset="-128"/>
                <a:ea typeface="游ゴシック" panose="020B0400000000000000" pitchFamily="50" charset="-128"/>
              </a:rPr>
              <a:t>企業名　（株）○○○○</a:t>
            </a:r>
          </a:p>
        </p:txBody>
      </p:sp>
      <p:sp>
        <p:nvSpPr>
          <p:cNvPr id="2" name="コンテンツ プレースホルダー 1">
            <a:extLst>
              <a:ext uri="{FF2B5EF4-FFF2-40B4-BE49-F238E27FC236}">
                <a16:creationId xmlns:a16="http://schemas.microsoft.com/office/drawing/2014/main" id="{B57B2A7C-6695-72A9-8C6C-2037098E5B2A}"/>
              </a:ext>
            </a:extLst>
          </p:cNvPr>
          <p:cNvSpPr>
            <a:spLocks noGrp="1"/>
          </p:cNvSpPr>
          <p:nvPr>
            <p:ph idx="1"/>
          </p:nvPr>
        </p:nvSpPr>
        <p:spPr/>
        <p:txBody>
          <a:bodyPr/>
          <a:lstStyle/>
          <a:p>
            <a:endParaRPr lang="ja-JP" altLang="en-US"/>
          </a:p>
        </p:txBody>
      </p:sp>
      <p:sp>
        <p:nvSpPr>
          <p:cNvPr id="3" name="テキスト プレースホルダー 2">
            <a:extLst>
              <a:ext uri="{FF2B5EF4-FFF2-40B4-BE49-F238E27FC236}">
                <a16:creationId xmlns:a16="http://schemas.microsoft.com/office/drawing/2014/main" id="{03732DCB-9464-61E1-C3F0-E25FDF858470}"/>
              </a:ext>
            </a:extLst>
          </p:cNvPr>
          <p:cNvSpPr>
            <a:spLocks noGrp="1"/>
          </p:cNvSpPr>
          <p:nvPr>
            <p:ph type="body" sz="quarter" idx="14"/>
          </p:nvPr>
        </p:nvSpPr>
        <p:spPr>
          <a:xfrm>
            <a:off x="838200" y="49159"/>
            <a:ext cx="9067800" cy="360000"/>
          </a:xfrm>
        </p:spPr>
        <p:txBody>
          <a:bodyPr anchor="ctr" anchorCtr="0"/>
          <a:lstStyle/>
          <a:p>
            <a:r>
              <a:rPr lang="ja-JP" altLang="en-US" dirty="0">
                <a:latin typeface="Meiryo UI" panose="020B0604030504040204" pitchFamily="50" charset="-128"/>
                <a:ea typeface="Meiryo UI" panose="020B0604030504040204" pitchFamily="50" charset="-128"/>
              </a:rPr>
              <a:t>（株）○○○○</a:t>
            </a:r>
          </a:p>
        </p:txBody>
      </p:sp>
      <p:sp>
        <p:nvSpPr>
          <p:cNvPr id="4" name="テキスト プレースホルダー 3">
            <a:extLst>
              <a:ext uri="{FF2B5EF4-FFF2-40B4-BE49-F238E27FC236}">
                <a16:creationId xmlns:a16="http://schemas.microsoft.com/office/drawing/2014/main" id="{02BE6E68-4742-540D-E9D5-4A527453BCBA}"/>
              </a:ext>
            </a:extLst>
          </p:cNvPr>
          <p:cNvSpPr>
            <a:spLocks noGrp="1"/>
          </p:cNvSpPr>
          <p:nvPr>
            <p:ph type="body" sz="quarter" idx="15"/>
          </p:nvPr>
        </p:nvSpPr>
        <p:spPr>
          <a:xfrm>
            <a:off x="838200" y="428954"/>
            <a:ext cx="9067800" cy="360000"/>
          </a:xfrm>
        </p:spPr>
        <p:txBody>
          <a:bodyPr anchor="ctr" anchorCtr="0"/>
          <a:lstStyle/>
          <a:p>
            <a:r>
              <a:rPr lang="ja-JP" altLang="en-US" dirty="0">
                <a:latin typeface="Meiryo UI" panose="020B0604030504040204" pitchFamily="50" charset="-128"/>
                <a:ea typeface="Meiryo UI" panose="020B0604030504040204" pitchFamily="50" charset="-128"/>
              </a:rPr>
              <a:t>○○部○○担当　水道太郎（</a:t>
            </a:r>
            <a:r>
              <a:rPr lang="en-US" altLang="ja-JP" dirty="0">
                <a:latin typeface="Meiryo UI" panose="020B0604030504040204" pitchFamily="50" charset="-128"/>
                <a:ea typeface="Meiryo UI" panose="020B0604030504040204" pitchFamily="50" charset="-128"/>
              </a:rPr>
              <a:t>Tel</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03-5323-8111</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Mail</a:t>
            </a: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@mlit.go.jp</a:t>
            </a:r>
            <a:r>
              <a:rPr lang="ja-JP" altLang="en-US" dirty="0">
                <a:latin typeface="Meiryo UI" panose="020B0604030504040204" pitchFamily="50" charset="-128"/>
                <a:ea typeface="Meiryo UI" panose="020B0604030504040204" pitchFamily="50" charset="-128"/>
              </a:rPr>
              <a:t>）</a:t>
            </a:r>
          </a:p>
        </p:txBody>
      </p:sp>
      <p:sp>
        <p:nvSpPr>
          <p:cNvPr id="10" name="テキスト ボックス 2">
            <a:extLst>
              <a:ext uri="{FF2B5EF4-FFF2-40B4-BE49-F238E27FC236}">
                <a16:creationId xmlns:a16="http://schemas.microsoft.com/office/drawing/2014/main" id="{F002372B-BBCB-1BAE-C5A5-8DD4041D658D}"/>
              </a:ext>
            </a:extLst>
          </p:cNvPr>
          <p:cNvSpPr txBox="1">
            <a:spLocks noChangeArrowheads="1"/>
          </p:cNvSpPr>
          <p:nvPr/>
        </p:nvSpPr>
        <p:spPr bwMode="auto">
          <a:xfrm>
            <a:off x="228600" y="1075943"/>
            <a:ext cx="9524999" cy="5394959"/>
          </a:xfrm>
          <a:prstGeom prst="rect">
            <a:avLst/>
          </a:prstGeom>
          <a:solidFill>
            <a:srgbClr val="FFFFFF"/>
          </a:solidFill>
          <a:ln w="9525">
            <a:solidFill>
              <a:srgbClr val="000000"/>
            </a:solidFill>
            <a:miter lim="800000"/>
            <a:headEnd/>
            <a:tailEnd/>
          </a:ln>
        </p:spPr>
        <p:txBody>
          <a:bodyPr rot="0" vert="horz" wrap="square" lIns="91440" tIns="45720" rIns="91440" bIns="45720" anchor="ctr" anchorCtr="0" upright="1">
            <a:noAutofit/>
          </a:bodyPr>
          <a:lstStyle/>
          <a:p>
            <a:pPr algn="just">
              <a:spcAft>
                <a:spcPts val="0"/>
              </a:spcAft>
            </a:pPr>
            <a:r>
              <a:rPr lang="ja-JP" sz="18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（注意事項）</a:t>
            </a:r>
            <a:endParaRPr lang="ja-JP" sz="105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endParaRPr>
          </a:p>
          <a:p>
            <a:pPr algn="just">
              <a:spcAft>
                <a:spcPts val="0"/>
              </a:spcAft>
            </a:pPr>
            <a:endParaRPr lang="en-US" alt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endParaRPr>
          </a:p>
          <a:p>
            <a:pPr algn="just">
              <a:spcAft>
                <a:spcPts val="0"/>
              </a:spcAft>
            </a:pP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a:t>
            </a:r>
            <a:r>
              <a:rPr lang="en-US" alt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 </a:t>
            </a: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作成の際は、この注意事項を削除して下さい。</a:t>
            </a:r>
            <a:endParaRPr lang="ja-JP" sz="105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endParaRPr>
          </a:p>
          <a:p>
            <a:pPr algn="just">
              <a:spcAft>
                <a:spcPts val="0"/>
              </a:spcAft>
            </a:pPr>
            <a:r>
              <a:rPr 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 </a:t>
            </a:r>
            <a:endParaRPr lang="ja-JP" sz="105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endParaRPr>
          </a:p>
          <a:p>
            <a:pPr algn="just">
              <a:spcAft>
                <a:spcPts val="0"/>
              </a:spcAft>
            </a:pP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a:t>
            </a:r>
            <a:r>
              <a:rPr lang="en-US" alt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 </a:t>
            </a: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本</a:t>
            </a:r>
            <a:r>
              <a:rPr lang="ja-JP" alt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紹介資料</a:t>
            </a: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は</a:t>
            </a:r>
            <a:r>
              <a:rPr lang="ja-JP" alt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推進会議開催前にホームページに掲載しま</a:t>
            </a: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す。</a:t>
            </a:r>
            <a:endParaRPr lang="en-US" alt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endParaRPr>
          </a:p>
          <a:p>
            <a:pPr algn="just">
              <a:spcAft>
                <a:spcPts val="0"/>
              </a:spcAft>
            </a:pPr>
            <a:endParaRPr lang="en-US" altLang="ja-JP" sz="1400" b="1" kern="100" dirty="0">
              <a:solidFill>
                <a:schemeClr val="tx1">
                  <a:lumMod val="65000"/>
                  <a:lumOff val="35000"/>
                </a:schemeClr>
              </a:solidFill>
              <a:latin typeface="游ゴシック" panose="020B0400000000000000" pitchFamily="50" charset="-128"/>
              <a:ea typeface="游ゴシック" panose="020B0400000000000000" pitchFamily="50" charset="-128"/>
              <a:cs typeface="Century" panose="02040604050505020304" pitchFamily="18" charset="0"/>
            </a:endParaRPr>
          </a:p>
          <a:p>
            <a:pPr algn="just">
              <a:spcAft>
                <a:spcPts val="0"/>
              </a:spcAft>
            </a:pPr>
            <a:r>
              <a:rPr lang="ja-JP" alt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 </a:t>
            </a:r>
            <a:r>
              <a:rPr lang="ja-JP" alt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本</a:t>
            </a:r>
            <a:r>
              <a:rPr lang="ja-JP" alt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紹介資料</a:t>
            </a:r>
            <a:r>
              <a:rPr lang="ja-JP" alt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は</a:t>
            </a:r>
            <a:r>
              <a:rPr lang="ja-JP" alt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推進会議当日にむけて地方公共団体等が貴企業における受注実績や取組事例、地方公共団体等への</a:t>
            </a:r>
            <a:endParaRPr lang="en-US" alt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endParaRPr>
          </a:p>
          <a:p>
            <a:pPr algn="just">
              <a:spcAft>
                <a:spcPts val="0"/>
              </a:spcAft>
            </a:pPr>
            <a:r>
              <a:rPr lang="ja-JP" alt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　 事業提案内容等を把握し、フリーマッチングの際の参考資料として活用するために作成いただくものです。</a:t>
            </a:r>
            <a:endParaRPr lang="ja-JP" sz="105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endParaRPr>
          </a:p>
          <a:p>
            <a:pPr algn="just">
              <a:spcAft>
                <a:spcPts val="0"/>
              </a:spcAft>
            </a:pPr>
            <a:r>
              <a:rPr 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 </a:t>
            </a:r>
            <a:endParaRPr lang="ja-JP" sz="105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endParaRPr>
          </a:p>
          <a:p>
            <a:pPr marL="178435" indent="-178435" algn="just">
              <a:spcAft>
                <a:spcPts val="0"/>
              </a:spcAft>
            </a:pP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a:t>
            </a:r>
            <a:r>
              <a:rPr lang="ja-JP" alt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地方公共団体等</a:t>
            </a: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から提出いただいた「課題調査票（別紙２）」を後日送付いたしますので、</a:t>
            </a:r>
            <a:r>
              <a:rPr lang="ja-JP" alt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適宜、作成のご</a:t>
            </a: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参考</a:t>
            </a:r>
            <a:r>
              <a:rPr lang="ja-JP" alt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と</a:t>
            </a:r>
            <a:endParaRPr lang="en-US" alt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endParaRPr>
          </a:p>
          <a:p>
            <a:pPr marL="178435" indent="-178435" algn="just">
              <a:spcAft>
                <a:spcPts val="0"/>
              </a:spcAft>
            </a:pPr>
            <a:r>
              <a:rPr lang="ja-JP" alt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　 して下さい。</a:t>
            </a:r>
            <a:endParaRPr lang="ja-JP" sz="105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endParaRPr>
          </a:p>
          <a:p>
            <a:pPr marL="178435" indent="-178435" algn="just">
              <a:spcAft>
                <a:spcPts val="0"/>
              </a:spcAft>
            </a:pPr>
            <a:r>
              <a:rPr 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 </a:t>
            </a:r>
            <a:endParaRPr lang="ja-JP" sz="105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endParaRPr>
          </a:p>
          <a:p>
            <a:pPr marL="178435" indent="-178435" algn="just">
              <a:spcAft>
                <a:spcPts val="0"/>
              </a:spcAft>
            </a:pP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a:t>
            </a:r>
            <a:r>
              <a:rPr lang="en-US" alt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 </a:t>
            </a: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本様式（Ａ４サイズ）において</a:t>
            </a:r>
            <a:r>
              <a:rPr lang="ja-JP" sz="1400" b="1" kern="100" dirty="0">
                <a:solidFill>
                  <a:srgbClr val="FF0000"/>
                </a:solidFill>
                <a:effectLst/>
                <a:latin typeface="游ゴシック" panose="020B0400000000000000" pitchFamily="50" charset="-128"/>
                <a:ea typeface="游ゴシック" panose="020B0400000000000000" pitchFamily="50" charset="-128"/>
                <a:cs typeface="Century" panose="02040604050505020304" pitchFamily="18" charset="0"/>
              </a:rPr>
              <a:t>最大で２</a:t>
            </a:r>
            <a:r>
              <a:rPr lang="ja-JP" altLang="en-US" sz="1400" b="1" kern="100" dirty="0">
                <a:solidFill>
                  <a:srgbClr val="FF0000"/>
                </a:solidFill>
                <a:effectLst/>
                <a:latin typeface="游ゴシック" panose="020B0400000000000000" pitchFamily="50" charset="-128"/>
                <a:ea typeface="游ゴシック" panose="020B0400000000000000" pitchFamily="50" charset="-128"/>
                <a:cs typeface="Century" panose="02040604050505020304" pitchFamily="18" charset="0"/>
              </a:rPr>
              <a:t>枚</a:t>
            </a: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にまとめてください。</a:t>
            </a:r>
            <a:endParaRPr lang="ja-JP" sz="105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endParaRPr>
          </a:p>
          <a:p>
            <a:pPr marL="178435" indent="-178435" algn="just">
              <a:spcAft>
                <a:spcPts val="0"/>
              </a:spcAft>
            </a:pPr>
            <a:r>
              <a:rPr 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 </a:t>
            </a:r>
            <a:endParaRPr lang="ja-JP" sz="105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endParaRPr>
          </a:p>
          <a:p>
            <a:pPr marL="180975" indent="-180975" algn="just">
              <a:spcAft>
                <a:spcPts val="0"/>
              </a:spcAft>
            </a:pP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a:t>
            </a:r>
            <a:r>
              <a:rPr lang="en-US" alt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 </a:t>
            </a:r>
            <a:r>
              <a:rPr lang="ja-JP" alt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資料の</a:t>
            </a: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内容は、「官民連携における取組・提案」や「</a:t>
            </a:r>
            <a:r>
              <a:rPr lang="ja-JP" alt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地方公共団体等</a:t>
            </a: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が抱える課題への対応方策」を盛込んだものとしてください。</a:t>
            </a:r>
            <a:r>
              <a:rPr lang="ja-JP" alt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a:t>
            </a:r>
            <a:r>
              <a:rPr lang="ja-JP"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※内容が単なる会社</a:t>
            </a:r>
            <a:r>
              <a:rPr lang="ja-JP" altLang="en-US" sz="140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rPr>
              <a:t>紹介とならない様、ご注意下さい）</a:t>
            </a:r>
            <a:endParaRPr lang="ja-JP" sz="1050" b="1" kern="100" dirty="0">
              <a:solidFill>
                <a:schemeClr val="tx1">
                  <a:lumMod val="65000"/>
                  <a:lumOff val="35000"/>
                </a:schemeClr>
              </a:solidFill>
              <a:effectLst/>
              <a:latin typeface="游ゴシック" panose="020B0400000000000000" pitchFamily="50" charset="-128"/>
              <a:ea typeface="游ゴシック" panose="020B0400000000000000" pitchFamily="50" charset="-128"/>
              <a:cs typeface="Century" panose="02040604050505020304" pitchFamily="18" charset="0"/>
            </a:endParaRPr>
          </a:p>
        </p:txBody>
      </p:sp>
    </p:spTree>
    <p:extLst>
      <p:ext uri="{BB962C8B-B14F-4D97-AF65-F5344CB8AC3E}">
        <p14:creationId xmlns:p14="http://schemas.microsoft.com/office/powerpoint/2010/main" val="3347587922"/>
      </p:ext>
    </p:extLst>
  </p:cSld>
  <p:clrMapOvr>
    <a:masterClrMapping/>
  </p:clrMapOvr>
</p:sld>
</file>

<file path=ppt/theme/theme1.xml><?xml version="1.0" encoding="utf-8"?>
<a:theme xmlns:a="http://schemas.openxmlformats.org/drawingml/2006/main" name="Office テーマ">
  <a:themeElements>
    <a:clrScheme name="Co-color">
      <a:dk1>
        <a:srgbClr val="000000"/>
      </a:dk1>
      <a:lt1>
        <a:srgbClr val="FFFFFF"/>
      </a:lt1>
      <a:dk2>
        <a:srgbClr val="103185"/>
      </a:dk2>
      <a:lt2>
        <a:srgbClr val="E4E2ED"/>
      </a:lt2>
      <a:accent1>
        <a:srgbClr val="005CAF"/>
      </a:accent1>
      <a:accent2>
        <a:srgbClr val="DB4D6D"/>
      </a:accent2>
      <a:accent3>
        <a:srgbClr val="66BAB7"/>
      </a:accent3>
      <a:accent4>
        <a:srgbClr val="FEDFE1"/>
      </a:accent4>
      <a:accent5>
        <a:srgbClr val="C9E7E7"/>
      </a:accent5>
      <a:accent6>
        <a:srgbClr val="FDF3B9"/>
      </a:accent6>
      <a:hlink>
        <a:srgbClr val="00489E"/>
      </a:hlink>
      <a:folHlink>
        <a:srgbClr val="00489E"/>
      </a:folHlink>
    </a:clrScheme>
    <a:fontScheme name="Co-font">
      <a:majorFont>
        <a:latin typeface="Segoe UI"/>
        <a:ea typeface="メイリオ"/>
        <a:cs typeface=""/>
      </a:majorFont>
      <a:minorFont>
        <a:latin typeface="Segoe UI"/>
        <a:ea typeface="メイリオ"/>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tx1">
              <a:lumMod val="75000"/>
              <a:lumOff val="25000"/>
            </a:schemeClr>
          </a:solidFill>
        </a:ln>
      </a:spPr>
      <a:bodyPr rtlCol="0" anchor="ctr"/>
      <a:lstStyle>
        <a:defPPr algn="ctr">
          <a:defRPr kumimoji="1" sz="1200" dirty="0">
            <a:solidFill>
              <a:sysClr val="windowText" lastClr="000000"/>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lnSpc>
            <a:spcPct val="120000"/>
          </a:lnSpc>
          <a:spcAft>
            <a:spcPts val="600"/>
          </a:spcAft>
          <a:buClr>
            <a:schemeClr val="tx2"/>
          </a:buClr>
          <a:defRPr kumimoji="1" sz="120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573F0D3CB47D0F40B688D5301E36CDE4" ma:contentTypeVersion="10" ma:contentTypeDescription="新しいドキュメントを作成します。" ma:contentTypeScope="" ma:versionID="73052524deda3e9b18f62a56b40a3f8d">
  <xsd:schema xmlns:xsd="http://www.w3.org/2001/XMLSchema" xmlns:xs="http://www.w3.org/2001/XMLSchema" xmlns:p="http://schemas.microsoft.com/office/2006/metadata/properties" xmlns:ns2="9e542ebf-0f02-4a5b-a3c6-60cb080530a7" targetNamespace="http://schemas.microsoft.com/office/2006/metadata/properties" ma:root="true" ma:fieldsID="2eb0a2b56d81a1b8855d252ab4930b51" ns2:_="">
    <xsd:import namespace="9e542ebf-0f02-4a5b-a3c6-60cb080530a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542ebf-0f02-4a5b-a3c6-60cb080530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0A9FB2F-0580-4DD5-A697-9CFC7FCAC992}">
  <ds:schemaRefs>
    <ds:schemaRef ds:uri="9e542ebf-0f02-4a5b-a3c6-60cb080530a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6D4CDE8-92CA-4D90-A2A1-0EC09C4082DB}">
  <ds:schemaRefs>
    <ds:schemaRef ds:uri="http://schemas.microsoft.com/sharepoint/v3/contenttype/forms"/>
  </ds:schemaRefs>
</ds:datastoreItem>
</file>

<file path=customXml/itemProps3.xml><?xml version="1.0" encoding="utf-8"?>
<ds:datastoreItem xmlns:ds="http://schemas.openxmlformats.org/officeDocument/2006/customXml" ds:itemID="{2BCEF1F3-83CB-4ED3-A3F4-8761232B3425}">
  <ds:schemaRefs>
    <ds:schemaRef ds:uri="http://purl.org/dc/elements/1.1/"/>
    <ds:schemaRef ds:uri="http://purl.org/dc/terms/"/>
    <ds:schemaRef ds:uri="http://schemas.microsoft.com/office/2006/documentManagement/types"/>
    <ds:schemaRef ds:uri="http://www.w3.org/XML/1998/namespace"/>
    <ds:schemaRef ds:uri="http://schemas.microsoft.com/office/infopath/2007/PartnerControls"/>
    <ds:schemaRef ds:uri="9e542ebf-0f02-4a5b-a3c6-60cb080530a7"/>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Words>232</Words>
  <PresentationFormat>A4 210 x 297 mm</PresentationFormat>
  <Paragraphs>18</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Meiryo UI</vt:lpstr>
      <vt:lpstr>Meiryo</vt:lpstr>
      <vt:lpstr>游ゴシック</vt:lpstr>
      <vt:lpstr>Arial</vt:lpstr>
      <vt:lpstr>Segoe UI</vt:lpstr>
      <vt:lpstr>Office テーマ</vt:lpstr>
      <vt:lpstr>企業名　（株）○○○○</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0x010100573F0D3CB47D0F40B688D5301E36CDE4</vt:lpwstr>
  </property>
</Properties>
</file>