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292" r:id="rId2"/>
    <p:sldId id="293" r:id="rId3"/>
    <p:sldId id="294" r:id="rId4"/>
    <p:sldId id="295" r:id="rId5"/>
  </p:sldIdLst>
  <p:sldSz cx="6858000" cy="9906000" type="A4"/>
  <p:notesSz cx="6735763" cy="9866313"/>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A1DD"/>
    <a:srgbClr val="4CCEE0"/>
    <a:srgbClr val="DA0EAE"/>
    <a:srgbClr val="79DAE8"/>
    <a:srgbClr val="ECFCFF"/>
    <a:srgbClr val="E5E4EA"/>
    <a:srgbClr val="FEB616"/>
    <a:srgbClr val="FDBF35"/>
    <a:srgbClr val="2155C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652" autoAdjust="0"/>
  </p:normalViewPr>
  <p:slideViewPr>
    <p:cSldViewPr snapToGrid="0">
      <p:cViewPr varScale="1">
        <p:scale>
          <a:sx n="76" d="100"/>
          <a:sy n="76" d="100"/>
        </p:scale>
        <p:origin x="3642" y="108"/>
      </p:cViewPr>
      <p:guideLst>
        <p:guide orient="horz" pos="3256"/>
        <p:guide pos="2160"/>
      </p:guideLst>
    </p:cSldViewPr>
  </p:slideViewPr>
  <p:notesTextViewPr>
    <p:cViewPr>
      <p:scale>
        <a:sx n="3" d="2"/>
        <a:sy n="3" d="2"/>
      </p:scale>
      <p:origin x="0" y="0"/>
    </p:cViewPr>
  </p:notesTextViewPr>
  <p:notesViewPr>
    <p:cSldViewPr snapToGrid="0" showGuides="1">
      <p:cViewPr varScale="1">
        <p:scale>
          <a:sx n="81" d="100"/>
          <a:sy n="81" d="100"/>
        </p:scale>
        <p:origin x="3894" y="10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tags/tag1.xml" Type="http://schemas.openxmlformats.org/officeDocument/2006/relationships/tags"/><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33" tIns="45716" rIns="91433" bIns="45716" rtlCol="0"/>
          <a:lstStyle>
            <a:lvl1pPr algn="r">
              <a:defRPr sz="1200"/>
            </a:lvl1pPr>
          </a:lstStyle>
          <a:p>
            <a:fld id="{1E1D80BE-D237-4374-A53A-81263BEA7F4C}" type="datetimeFigureOut">
              <a:rPr kumimoji="1" lang="ja-JP" altLang="en-US" smtClean="0"/>
              <a:t>2025/4/4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33" tIns="45716" rIns="91433" bIns="45716" rtlCol="0" anchor="b"/>
          <a:lstStyle>
            <a:lvl1pPr algn="r">
              <a:defRPr sz="1200"/>
            </a:lvl1pPr>
          </a:lstStyle>
          <a:p>
            <a:fld id="{E217F258-87AC-4F2E-9EAD-DE0B95343CBE}" type="slidenum">
              <a:rPr kumimoji="1" lang="ja-JP" altLang="en-US" smtClean="0"/>
              <a:t>‹#›</a:t>
            </a:fld>
            <a:endParaRPr kumimoji="1" lang="ja-JP" altLang="en-US"/>
          </a:p>
        </p:txBody>
      </p:sp>
    </p:spTree>
    <p:extLst>
      <p:ext uri="{BB962C8B-B14F-4D97-AF65-F5344CB8AC3E}">
        <p14:creationId xmlns:p14="http://schemas.microsoft.com/office/powerpoint/2010/main" val="226871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8" userDrawn="1">
          <p15:clr>
            <a:srgbClr val="F26B43"/>
          </p15:clr>
        </p15:guide>
        <p15:guide id="2" pos="2122" userDrawn="1">
          <p15:clr>
            <a:srgbClr val="F26B43"/>
          </p15:clr>
        </p15:guide>
      </p15:sldGuideLst>
    </p:ext>
  </p:extLst>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jpe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jpe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jpe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67706DC9-C75C-65A2-2552-D6727B16CA47}"/>
              </a:ext>
            </a:extLst>
          </p:cNvPr>
          <p:cNvPicPr>
            <a:picLocks noChangeAspect="1"/>
          </p:cNvPicPr>
          <p:nvPr userDrawn="1"/>
        </p:nvPicPr>
        <p:blipFill>
          <a:blip r:embed="rId2">
            <a:extLst>
              <a:ext uri="{28A0092B-C50C-407E-A947-70E740481C1C}">
                <a14:useLocalDpi xmlns:a14="http://schemas.microsoft.com/office/drawing/2010/main" val="0"/>
              </a:ext>
            </a:extLst>
          </a:blip>
          <a:srcRect b="3708"/>
          <a:stretch/>
        </p:blipFill>
        <p:spPr>
          <a:xfrm>
            <a:off x="0" y="-1"/>
            <a:ext cx="6858000" cy="9906001"/>
          </a:xfrm>
          <a:prstGeom prst="rect">
            <a:avLst/>
          </a:prstGeom>
        </p:spPr>
      </p:pic>
      <p:sp>
        <p:nvSpPr>
          <p:cNvPr id="7" name="フリーフォーム: 図形 6">
            <a:extLst>
              <a:ext uri="{FF2B5EF4-FFF2-40B4-BE49-F238E27FC236}">
                <a16:creationId xmlns:a16="http://schemas.microsoft.com/office/drawing/2014/main" id="{6B058BC6-08E8-AB8C-F0E3-88458DE334AD}"/>
              </a:ext>
            </a:extLst>
          </p:cNvPr>
          <p:cNvSpPr/>
          <p:nvPr userDrawn="1"/>
        </p:nvSpPr>
        <p:spPr>
          <a:xfrm flipH="1">
            <a:off x="333374" y="1780539"/>
            <a:ext cx="6191251" cy="7709536"/>
          </a:xfrm>
          <a:custGeom>
            <a:avLst/>
            <a:gdLst>
              <a:gd name="connsiteX0" fmla="*/ 4986399 w 6191251"/>
              <a:gd name="connsiteY0" fmla="*/ 0 h 7863532"/>
              <a:gd name="connsiteX1" fmla="*/ 5030405 w 6191251"/>
              <a:gd name="connsiteY1" fmla="*/ 209741 h 7863532"/>
              <a:gd name="connsiteX2" fmla="*/ 5162175 w 6191251"/>
              <a:gd name="connsiteY2" fmla="*/ 342838 h 7863532"/>
              <a:gd name="connsiteX3" fmla="*/ 5162365 w 6191251"/>
              <a:gd name="connsiteY3" fmla="*/ 342967 h 7863532"/>
              <a:gd name="connsiteX4" fmla="*/ 6069036 w 6191251"/>
              <a:gd name="connsiteY4" fmla="*/ 342967 h 7863532"/>
              <a:gd name="connsiteX5" fmla="*/ 6191251 w 6191251"/>
              <a:gd name="connsiteY5" fmla="*/ 465182 h 7863532"/>
              <a:gd name="connsiteX6" fmla="*/ 6191251 w 6191251"/>
              <a:gd name="connsiteY6" fmla="*/ 7741317 h 7863532"/>
              <a:gd name="connsiteX7" fmla="*/ 6069036 w 6191251"/>
              <a:gd name="connsiteY7" fmla="*/ 7863532 h 7863532"/>
              <a:gd name="connsiteX8" fmla="*/ 122215 w 6191251"/>
              <a:gd name="connsiteY8" fmla="*/ 7863532 h 7863532"/>
              <a:gd name="connsiteX9" fmla="*/ 0 w 6191251"/>
              <a:gd name="connsiteY9" fmla="*/ 7741317 h 7863532"/>
              <a:gd name="connsiteX10" fmla="*/ 0 w 6191251"/>
              <a:gd name="connsiteY10" fmla="*/ 465182 h 7863532"/>
              <a:gd name="connsiteX11" fmla="*/ 122215 w 6191251"/>
              <a:gd name="connsiteY11" fmla="*/ 342967 h 7863532"/>
              <a:gd name="connsiteX12" fmla="*/ 4778989 w 6191251"/>
              <a:gd name="connsiteY12" fmla="*/ 342967 h 7863532"/>
              <a:gd name="connsiteX13" fmla="*/ 4791106 w 6191251"/>
              <a:gd name="connsiteY13" fmla="*/ 335262 h 7863532"/>
              <a:gd name="connsiteX14" fmla="*/ 4924582 w 6191251"/>
              <a:gd name="connsiteY14" fmla="*/ 201263 h 7863532"/>
              <a:gd name="connsiteX15" fmla="*/ 4924677 w 6191251"/>
              <a:gd name="connsiteY15" fmla="*/ 201263 h 7863532"/>
              <a:gd name="connsiteX16" fmla="*/ 4986399 w 6191251"/>
              <a:gd name="connsiteY16" fmla="*/ 0 h 7863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91251" h="7863532">
                <a:moveTo>
                  <a:pt x="4986399" y="0"/>
                </a:moveTo>
                <a:cubicBezTo>
                  <a:pt x="4986399" y="0"/>
                  <a:pt x="4976303" y="113157"/>
                  <a:pt x="5030405" y="209741"/>
                </a:cubicBezTo>
                <a:cubicBezTo>
                  <a:pt x="5066410" y="274083"/>
                  <a:pt x="5143472" y="329891"/>
                  <a:pt x="5162175" y="342838"/>
                </a:cubicBezTo>
                <a:lnTo>
                  <a:pt x="5162365" y="342967"/>
                </a:lnTo>
                <a:lnTo>
                  <a:pt x="6069036" y="342967"/>
                </a:lnTo>
                <a:cubicBezTo>
                  <a:pt x="6136533" y="342967"/>
                  <a:pt x="6191251" y="397685"/>
                  <a:pt x="6191251" y="465182"/>
                </a:cubicBezTo>
                <a:lnTo>
                  <a:pt x="6191251" y="7741317"/>
                </a:lnTo>
                <a:cubicBezTo>
                  <a:pt x="6191251" y="7808814"/>
                  <a:pt x="6136533" y="7863532"/>
                  <a:pt x="6069036" y="7863532"/>
                </a:cubicBezTo>
                <a:lnTo>
                  <a:pt x="122215" y="7863532"/>
                </a:lnTo>
                <a:cubicBezTo>
                  <a:pt x="54718" y="7863532"/>
                  <a:pt x="0" y="7808814"/>
                  <a:pt x="0" y="7741317"/>
                </a:cubicBezTo>
                <a:lnTo>
                  <a:pt x="0" y="465182"/>
                </a:lnTo>
                <a:cubicBezTo>
                  <a:pt x="0" y="397685"/>
                  <a:pt x="54718" y="342967"/>
                  <a:pt x="122215" y="342967"/>
                </a:cubicBezTo>
                <a:lnTo>
                  <a:pt x="4778989" y="342967"/>
                </a:lnTo>
                <a:lnTo>
                  <a:pt x="4791106" y="335262"/>
                </a:lnTo>
                <a:cubicBezTo>
                  <a:pt x="4821962" y="314920"/>
                  <a:pt x="4888221" y="266128"/>
                  <a:pt x="4924582" y="201263"/>
                </a:cubicBezTo>
                <a:lnTo>
                  <a:pt x="4924677" y="201263"/>
                </a:lnTo>
                <a:cubicBezTo>
                  <a:pt x="4966778" y="126111"/>
                  <a:pt x="4986399" y="0"/>
                  <a:pt x="4986399" y="0"/>
                </a:cubicBezTo>
                <a:close/>
              </a:path>
            </a:pathLst>
          </a:custGeom>
          <a:solidFill>
            <a:schemeClr val="bg1"/>
          </a:solidFill>
          <a:ln w="15431" cap="rnd">
            <a:noFill/>
            <a:prstDash val="solid"/>
            <a:round/>
          </a:ln>
        </p:spPr>
        <p:txBody>
          <a:bodyPr rtlCol="0" anchor="ctr"/>
          <a:lstStyle/>
          <a:p>
            <a:endParaRPr lang="ja-JP" altLang="en-US" dirty="0"/>
          </a:p>
        </p:txBody>
      </p:sp>
      <p:pic>
        <p:nvPicPr>
          <p:cNvPr id="3" name="図 2">
            <a:extLst>
              <a:ext uri="{FF2B5EF4-FFF2-40B4-BE49-F238E27FC236}">
                <a16:creationId xmlns:a16="http://schemas.microsoft.com/office/drawing/2014/main" id="{1A08540A-E75D-8058-0662-6C4E5738942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4113" t="19262" r="34797" b="16168"/>
          <a:stretch/>
        </p:blipFill>
        <p:spPr>
          <a:xfrm flipH="1">
            <a:off x="-1" y="298450"/>
            <a:ext cx="1844675" cy="1619250"/>
          </a:xfrm>
          <a:prstGeom prst="rect">
            <a:avLst/>
          </a:prstGeom>
        </p:spPr>
      </p:pic>
      <p:pic>
        <p:nvPicPr>
          <p:cNvPr id="4" name="図 3">
            <a:extLst>
              <a:ext uri="{FF2B5EF4-FFF2-40B4-BE49-F238E27FC236}">
                <a16:creationId xmlns:a16="http://schemas.microsoft.com/office/drawing/2014/main" id="{3738C002-51CF-582B-75AD-B6B5F23D5E8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84201" y="3929013"/>
            <a:ext cx="5689597" cy="2004637"/>
          </a:xfrm>
          <a:prstGeom prst="rect">
            <a:avLst/>
          </a:prstGeom>
        </p:spPr>
      </p:pic>
    </p:spTree>
    <p:extLst>
      <p:ext uri="{BB962C8B-B14F-4D97-AF65-F5344CB8AC3E}">
        <p14:creationId xmlns:p14="http://schemas.microsoft.com/office/powerpoint/2010/main" val="3884453947"/>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7C79A43-BA82-CD4D-467D-FDF898CB106E}"/>
              </a:ext>
            </a:extLst>
          </p:cNvPr>
          <p:cNvPicPr>
            <a:picLocks noChangeAspect="1"/>
          </p:cNvPicPr>
          <p:nvPr userDrawn="1"/>
        </p:nvPicPr>
        <p:blipFill>
          <a:blip r:embed="rId2">
            <a:extLst>
              <a:ext uri="{28A0092B-C50C-407E-A947-70E740481C1C}">
                <a14:useLocalDpi xmlns:a14="http://schemas.microsoft.com/office/drawing/2010/main" val="0"/>
              </a:ext>
            </a:extLst>
          </a:blip>
          <a:srcRect b="3708"/>
          <a:stretch/>
        </p:blipFill>
        <p:spPr>
          <a:xfrm>
            <a:off x="0" y="-1"/>
            <a:ext cx="6858000" cy="9906001"/>
          </a:xfrm>
          <a:prstGeom prst="rect">
            <a:avLst/>
          </a:prstGeom>
        </p:spPr>
      </p:pic>
      <p:sp>
        <p:nvSpPr>
          <p:cNvPr id="6" name="四角形: 角を丸くする 5">
            <a:extLst>
              <a:ext uri="{FF2B5EF4-FFF2-40B4-BE49-F238E27FC236}">
                <a16:creationId xmlns:a16="http://schemas.microsoft.com/office/drawing/2014/main" id="{A68FDAEB-85AB-FC02-EEEE-4FEE4004E9C8}"/>
              </a:ext>
            </a:extLst>
          </p:cNvPr>
          <p:cNvSpPr/>
          <p:nvPr userDrawn="1"/>
        </p:nvSpPr>
        <p:spPr>
          <a:xfrm>
            <a:off x="333374" y="415926"/>
            <a:ext cx="6191251" cy="9074150"/>
          </a:xfrm>
          <a:prstGeom prst="roundRect">
            <a:avLst>
              <a:gd name="adj" fmla="val 1974"/>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30491681"/>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CF57AB9A-2699-1C99-878A-E0597DBE05BE}"/>
              </a:ext>
            </a:extLst>
          </p:cNvPr>
          <p:cNvPicPr>
            <a:picLocks noChangeAspect="1"/>
          </p:cNvPicPr>
          <p:nvPr userDrawn="1"/>
        </p:nvPicPr>
        <p:blipFill>
          <a:blip r:embed="rId2">
            <a:extLst>
              <a:ext uri="{28A0092B-C50C-407E-A947-70E740481C1C}">
                <a14:useLocalDpi xmlns:a14="http://schemas.microsoft.com/office/drawing/2010/main" val="0"/>
              </a:ext>
            </a:extLst>
          </a:blip>
          <a:srcRect b="3708"/>
          <a:stretch/>
        </p:blipFill>
        <p:spPr>
          <a:xfrm>
            <a:off x="0" y="-1"/>
            <a:ext cx="6858000" cy="9906001"/>
          </a:xfrm>
          <a:prstGeom prst="rect">
            <a:avLst/>
          </a:prstGeom>
        </p:spPr>
      </p:pic>
    </p:spTree>
    <p:extLst>
      <p:ext uri="{BB962C8B-B14F-4D97-AF65-F5344CB8AC3E}">
        <p14:creationId xmlns:p14="http://schemas.microsoft.com/office/powerpoint/2010/main" val="3210393657"/>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 Id="rId5" Target="../tags/tag2.xml" Type="http://schemas.openxmlformats.org/officeDocument/2006/relationships/tags"/><Relationship Id="rId6" Target="../embeddings/oleObject1.bin" Type="http://schemas.openxmlformats.org/officeDocument/2006/relationships/oleObject"/><Relationship Id="rId7" Target="../media/image1.emf"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DFE6C97A-E8D7-3C71-2966-A1CCF86DF388}"/>
              </a:ext>
            </a:extLst>
          </p:cNvPr>
          <p:cNvGraphicFramePr>
            <a:graphicFrameLocks noChangeAspect="1"/>
          </p:cNvGraphicFramePr>
          <p:nvPr userDrawn="1">
            <p:custDataLst>
              <p:tags r:id="rId5"/>
            </p:custDataLst>
            <p:extLst>
              <p:ext uri="{D42A27DB-BD31-4B8C-83A1-F6EECF244321}">
                <p14:modId xmlns:p14="http://schemas.microsoft.com/office/powerpoint/2010/main" val="3546709480"/>
              </p:ext>
            </p:extLst>
          </p:nvPr>
        </p:nvGraphicFramePr>
        <p:xfrm>
          <a:off x="893" y="2294"/>
          <a:ext cx="893" cy="2294"/>
        </p:xfrm>
        <a:graphic>
          <a:graphicData uri="http://schemas.openxmlformats.org/presentationml/2006/ole">
            <mc:AlternateContent xmlns:mc="http://schemas.openxmlformats.org/markup-compatibility/2006">
              <mc:Choice xmlns:v="urn:schemas-microsoft-com:vml" Requires="v">
                <p:oleObj name="think-cell スライド" r:id="rId6" imgW="484" imgH="486" progId="TCLayout.ActiveDocument.1">
                  <p:embed/>
                </p:oleObj>
              </mc:Choice>
              <mc:Fallback>
                <p:oleObj name="think-cell スライド" r:id="rId6" imgW="484" imgH="486" progId="TCLayout.ActiveDocument.1">
                  <p:embed/>
                  <p:pic>
                    <p:nvPicPr>
                      <p:cNvPr id="7" name="think-cell data - do not delete" hidden="1">
                        <a:extLst>
                          <a:ext uri="{FF2B5EF4-FFF2-40B4-BE49-F238E27FC236}">
                            <a16:creationId xmlns:a16="http://schemas.microsoft.com/office/drawing/2014/main" id="{DFE6C97A-E8D7-3C71-2966-A1CCF86DF388}"/>
                          </a:ext>
                        </a:extLst>
                      </p:cNvPr>
                      <p:cNvPicPr/>
                      <p:nvPr/>
                    </p:nvPicPr>
                    <p:blipFill>
                      <a:blip r:embed="rId7"/>
                      <a:stretch>
                        <a:fillRect/>
                      </a:stretch>
                    </p:blipFill>
                    <p:spPr>
                      <a:xfrm>
                        <a:off x="893" y="2294"/>
                        <a:ext cx="893" cy="2294"/>
                      </a:xfrm>
                      <a:prstGeom prst="rect">
                        <a:avLst/>
                      </a:prstGeom>
                    </p:spPr>
                  </p:pic>
                </p:oleObj>
              </mc:Fallback>
            </mc:AlternateContent>
          </a:graphicData>
        </a:graphic>
      </p:graphicFrame>
    </p:spTree>
    <p:extLst>
      <p:ext uri="{BB962C8B-B14F-4D97-AF65-F5344CB8AC3E}">
        <p14:creationId xmlns:p14="http://schemas.microsoft.com/office/powerpoint/2010/main" val="3002242338"/>
      </p:ext>
    </p:extLst>
  </p:cSld>
  <p:clrMap bg1="lt1" tx1="dk1" bg2="lt2" tx2="dk2" accent1="accent1" accent2="accent2" accent3="accent3" accent4="accent4" accent5="accent5" accent6="accent6" hlink="hlink" folHlink="folHlink"/>
  <p:sldLayoutIdLst>
    <p:sldLayoutId id="2147483664" r:id="rId1"/>
    <p:sldLayoutId id="2147483662" r:id="rId2"/>
    <p:sldLayoutId id="2147483663" r:id="rId3"/>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110" userDrawn="1">
          <p15:clr>
            <a:srgbClr val="F26B43"/>
          </p15:clr>
        </p15:guide>
        <p15:guide id="4" pos="210" userDrawn="1">
          <p15:clr>
            <a:srgbClr val="F26B43"/>
          </p15:clr>
        </p15:guide>
        <p15:guide id="5" orient="horz" pos="5978" userDrawn="1">
          <p15:clr>
            <a:srgbClr val="F26B43"/>
          </p15:clr>
        </p15:guide>
        <p15:guide id="7" pos="368" userDrawn="1">
          <p15:clr>
            <a:srgbClr val="F26B43"/>
          </p15:clr>
        </p15:guide>
        <p15:guide id="8" pos="3952" userDrawn="1">
          <p15:clr>
            <a:srgbClr val="F26B43"/>
          </p15:clr>
        </p15:guide>
        <p15:guide id="9" orient="horz" pos="6091" userDrawn="1">
          <p15:clr>
            <a:srgbClr val="F26B43"/>
          </p15:clr>
        </p15:guide>
        <p15:guide id="10" orient="horz" pos="262" userDrawn="1">
          <p15:clr>
            <a:srgbClr val="F26B43"/>
          </p15:clr>
        </p15:guide>
        <p15:guide id="11" pos="2251" userDrawn="1">
          <p15:clr>
            <a:srgbClr val="F26B43"/>
          </p15:clr>
        </p15:guide>
        <p15:guide id="12" pos="2069" userDrawn="1">
          <p15:clr>
            <a:srgbClr val="F26B43"/>
          </p15:clr>
        </p15:guide>
        <p15:guide id="13" orient="horz" pos="5842" userDrawn="1">
          <p15:clr>
            <a:srgbClr val="F26B43"/>
          </p15:clr>
        </p15:guide>
      </p15:sldGuideLst>
    </p:ext>
  </p:extLst>
</p:sldMaster>
</file>

<file path=ppt/slides/_rels/slide1.xml.rels><?xml version="1.0" encoding="UTF-8" standalone="yes"?><Relationships xmlns="http://schemas.openxmlformats.org/package/2006/relationships"><Relationship Id="rId1" Target="../tags/tag3.xml" Type="http://schemas.openxmlformats.org/officeDocument/2006/relationships/tags"/><Relationship Id="rId2" Target="../slideLayouts/slideLayout1.xml" Type="http://schemas.openxmlformats.org/officeDocument/2006/relationships/slideLayout"/><Relationship Id="rId3" Target="../embeddings/oleObject2.bin" Type="http://schemas.openxmlformats.org/officeDocument/2006/relationships/oleObject"/><Relationship Id="rId4" Target="../media/image1.emf"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tags/tag4.xml" Type="http://schemas.openxmlformats.org/officeDocument/2006/relationships/tags"/><Relationship Id="rId2" Target="../slideLayouts/slideLayout3.xml" Type="http://schemas.openxmlformats.org/officeDocument/2006/relationships/slideLayout"/><Relationship Id="rId3" Target="../embeddings/oleObject3.bin" Type="http://schemas.openxmlformats.org/officeDocument/2006/relationships/oleObject"/><Relationship Id="rId4" Target="../media/image1.emf"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 Id="rId7" Target="../media/image9.png" Type="http://schemas.openxmlformats.org/officeDocument/2006/relationships/image"/><Relationship Id="rId8" Target="../media/image10.png" Type="http://schemas.openxmlformats.org/officeDocument/2006/relationships/image"/><Relationship Id="rId9" Target="../media/image11.png" Type="http://schemas.openxmlformats.org/officeDocument/2006/relationships/image"/></Relationships>
</file>

<file path=ppt/slides/_rels/slide3.xml.rels><?xml version="1.0" encoding="UTF-8" standalone="yes"?><Relationships xmlns="http://schemas.openxmlformats.org/package/2006/relationships"><Relationship Id="rId1" Target="../tags/tag5.xml" Type="http://schemas.openxmlformats.org/officeDocument/2006/relationships/tags"/><Relationship Id="rId10" Target="../media/image13.svg" Type="http://schemas.openxmlformats.org/officeDocument/2006/relationships/image"/><Relationship Id="rId11" Target="../media/image14.png" Type="http://schemas.openxmlformats.org/officeDocument/2006/relationships/image"/><Relationship Id="rId12" Target="../media/image15.svg" Type="http://schemas.openxmlformats.org/officeDocument/2006/relationships/image"/><Relationship Id="rId13" Target="../media/image16.png" Type="http://schemas.openxmlformats.org/officeDocument/2006/relationships/image"/><Relationship Id="rId14" Target="../media/image17.svg" Type="http://schemas.openxmlformats.org/officeDocument/2006/relationships/image"/><Relationship Id="rId2" Target="../slideLayouts/slideLayout3.xml" Type="http://schemas.openxmlformats.org/officeDocument/2006/relationships/slideLayout"/><Relationship Id="rId3" Target="../embeddings/oleObject4.bin" Type="http://schemas.openxmlformats.org/officeDocument/2006/relationships/oleObject"/><Relationship Id="rId4" Target="../media/image1.emf"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 Id="rId9" Target="../media/image12.png" Type="http://schemas.openxmlformats.org/officeDocument/2006/relationships/image"/></Relationships>
</file>

<file path=ppt/slides/_rels/slide4.xml.rels><?xml version="1.0" encoding="UTF-8" standalone="yes"?><Relationships xmlns="http://schemas.openxmlformats.org/package/2006/relationships"><Relationship Id="rId1" Target="../tags/tag6.xml" Type="http://schemas.openxmlformats.org/officeDocument/2006/relationships/tags"/><Relationship Id="rId10" Target="https://www8.cao.go.jp/pfi/actionplan/pdf/water_gaiyou.pdf" TargetMode="External" Type="http://schemas.openxmlformats.org/officeDocument/2006/relationships/hyperlink"/><Relationship Id="rId11" Target="../media/image20.png" Type="http://schemas.openxmlformats.org/officeDocument/2006/relationships/image"/><Relationship Id="rId12" Target="../media/image21.png" Type="http://schemas.openxmlformats.org/officeDocument/2006/relationships/image"/><Relationship Id="rId2" Target="../slideLayouts/slideLayout2.xml" Type="http://schemas.openxmlformats.org/officeDocument/2006/relationships/slideLayout"/><Relationship Id="rId3" Target="../embeddings/oleObject5.bin" Type="http://schemas.openxmlformats.org/officeDocument/2006/relationships/oleObject"/><Relationship Id="rId4" Target="../media/image1.emf"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 Id="rId7" Target="../media/image18.png" Type="http://schemas.openxmlformats.org/officeDocument/2006/relationships/image"/><Relationship Id="rId8" Target="../media/image19.svg" Type="http://schemas.openxmlformats.org/officeDocument/2006/relationships/image"/><Relationship Id="rId9" Target="https://www.mlit.go.jp/mizukokudo/sewerage/mizukokudo_sewerage_tk_000585.html"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6E82A02-2884-72F3-7581-83346F3683A1}"/>
              </a:ext>
            </a:extLst>
          </p:cNvPr>
          <p:cNvSpPr/>
          <p:nvPr/>
        </p:nvSpPr>
        <p:spPr>
          <a:xfrm>
            <a:off x="3230404" y="4343400"/>
            <a:ext cx="645701" cy="5794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think-cell data - do not delete" hidden="1">
            <a:extLst>
              <a:ext uri="{FF2B5EF4-FFF2-40B4-BE49-F238E27FC236}">
                <a16:creationId xmlns:a16="http://schemas.microsoft.com/office/drawing/2014/main" id="{A1EF4199-A554-CCE4-F0D2-7704D7446ADE}"/>
              </a:ext>
            </a:extLst>
          </p:cNvPr>
          <p:cNvGraphicFramePr>
            <a:graphicFrameLocks noChangeAspect="1"/>
          </p:cNvGraphicFramePr>
          <p:nvPr>
            <p:custDataLst>
              <p:tags r:id="rId1"/>
            </p:custDataLst>
          </p:nvPr>
        </p:nvGraphicFramePr>
        <p:xfrm>
          <a:off x="893" y="3025081"/>
          <a:ext cx="893" cy="893"/>
        </p:xfrm>
        <a:graphic>
          <a:graphicData uri="http://schemas.openxmlformats.org/presentationml/2006/ole">
            <mc:AlternateContent xmlns:mc="http://schemas.openxmlformats.org/markup-compatibility/2006">
              <mc:Choice xmlns:v="urn:schemas-microsoft-com:vml" Requires="v">
                <p:oleObj name="think-cell スライド" r:id="rId3" imgW="484" imgH="486" progId="TCLayout.ActiveDocument.1">
                  <p:embed/>
                </p:oleObj>
              </mc:Choice>
              <mc:Fallback>
                <p:oleObj name="think-cell スライド" r:id="rId3" imgW="484" imgH="486" progId="TCLayout.ActiveDocument.1">
                  <p:embed/>
                  <p:pic>
                    <p:nvPicPr>
                      <p:cNvPr id="5" name="think-cell data - do not delete" hidden="1">
                        <a:extLst>
                          <a:ext uri="{FF2B5EF4-FFF2-40B4-BE49-F238E27FC236}">
                            <a16:creationId xmlns:a16="http://schemas.microsoft.com/office/drawing/2014/main" id="{A1EF4199-A554-CCE4-F0D2-7704D7446ADE}"/>
                          </a:ext>
                        </a:extLst>
                      </p:cNvPr>
                      <p:cNvPicPr/>
                      <p:nvPr/>
                    </p:nvPicPr>
                    <p:blipFill>
                      <a:blip r:embed="rId4"/>
                      <a:stretch>
                        <a:fillRect/>
                      </a:stretch>
                    </p:blipFill>
                    <p:spPr>
                      <a:xfrm>
                        <a:off x="893" y="3025081"/>
                        <a:ext cx="893" cy="893"/>
                      </a:xfrm>
                      <a:prstGeom prst="rect">
                        <a:avLst/>
                      </a:prstGeom>
                    </p:spPr>
                  </p:pic>
                </p:oleObj>
              </mc:Fallback>
            </mc:AlternateContent>
          </a:graphicData>
        </a:graphic>
      </p:graphicFrame>
      <p:sp>
        <p:nvSpPr>
          <p:cNvPr id="184" name="楕円 183">
            <a:extLst>
              <a:ext uri="{FF2B5EF4-FFF2-40B4-BE49-F238E27FC236}">
                <a16:creationId xmlns:a16="http://schemas.microsoft.com/office/drawing/2014/main" id="{2E4F0C12-EAC1-0E33-D764-12D6D0C574BC}"/>
              </a:ext>
            </a:extLst>
          </p:cNvPr>
          <p:cNvSpPr/>
          <p:nvPr/>
        </p:nvSpPr>
        <p:spPr>
          <a:xfrm>
            <a:off x="2727828" y="1021406"/>
            <a:ext cx="1005153" cy="1005153"/>
          </a:xfrm>
          <a:prstGeom prst="ellipse">
            <a:avLst/>
          </a:prstGeom>
          <a:solidFill>
            <a:schemeClr val="bg1"/>
          </a:solidFill>
          <a:ln>
            <a:noFill/>
          </a:ln>
          <a:effectLst>
            <a:outerShdw dist="38100" dir="8100000" algn="tr" rotWithShape="0">
              <a:schemeClr val="accent1"/>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9FF6127-5A4B-84F4-5397-D6EC17F2226B}"/>
              </a:ext>
            </a:extLst>
          </p:cNvPr>
          <p:cNvSpPr/>
          <p:nvPr/>
        </p:nvSpPr>
        <p:spPr>
          <a:xfrm>
            <a:off x="584200" y="2323431"/>
            <a:ext cx="5689600" cy="509308"/>
          </a:xfrm>
          <a:prstGeom prst="rect">
            <a:avLst/>
          </a:prstGeom>
          <a:noFill/>
          <a:ln w="12700" cap="flat" cmpd="sng" algn="ctr">
            <a:noFill/>
            <a:prstDash val="solid"/>
            <a:miter lim="800000"/>
          </a:ln>
          <a:effectLst/>
        </p:spPr>
        <p:txBody>
          <a:bodyPr lIns="0" tIns="0" rIns="0" bIns="0" numCol="1" spcCol="252000" rtlCol="0" anchor="t"/>
          <a:lstStyle/>
          <a:p>
            <a:pPr marR="0" lvl="0" indent="88900" algn="just" defTabSz="914400" eaLnBrk="1" fontAlgn="auto" latinLnBrk="0" hangingPunct="1">
              <a:lnSpc>
                <a:spcPct val="120000"/>
              </a:lnSpc>
              <a:spcBef>
                <a:spcPts val="0"/>
              </a:spcBef>
              <a:spcAft>
                <a:spcPts val="0"/>
              </a:spcAft>
              <a:buClrTx/>
              <a:buSzTx/>
              <a:tabLst/>
              <a:defRPr/>
            </a:pPr>
            <a:r>
              <a:rPr kumimoji="1" lang="ja-JP" altLang="en-US" sz="900" kern="0" dirty="0">
                <a:solidFill>
                  <a:srgbClr val="000000"/>
                </a:solidFill>
                <a:latin typeface="+mn-ea"/>
              </a:rPr>
              <a:t>私たちが生活の中で使う水は、川や地下から取り入れられ浄水場できれいにし家庭に届けられます。使用された水は、処理場できれいにしたうえで、川や海に流します。地方公共団体は、この水の一連の流れを上下水道として守っています。飲み水としてだけでなく、公衆衛生や浸水対策等の観点から、上下水道は日常生活に欠かせない役割を担っています。</a:t>
            </a:r>
          </a:p>
        </p:txBody>
      </p:sp>
      <p:sp>
        <p:nvSpPr>
          <p:cNvPr id="57" name="正方形/長方形 56">
            <a:extLst>
              <a:ext uri="{FF2B5EF4-FFF2-40B4-BE49-F238E27FC236}">
                <a16:creationId xmlns:a16="http://schemas.microsoft.com/office/drawing/2014/main" id="{0D905D44-8953-92D9-1139-4DCC95853373}"/>
              </a:ext>
            </a:extLst>
          </p:cNvPr>
          <p:cNvSpPr/>
          <p:nvPr/>
        </p:nvSpPr>
        <p:spPr>
          <a:xfrm>
            <a:off x="584200" y="6402093"/>
            <a:ext cx="5689600" cy="398557"/>
          </a:xfrm>
          <a:prstGeom prst="rect">
            <a:avLst/>
          </a:prstGeom>
          <a:noFill/>
          <a:ln w="12700" cap="flat" cmpd="sng" algn="ctr">
            <a:noFill/>
            <a:prstDash val="solid"/>
            <a:miter lim="800000"/>
          </a:ln>
          <a:effectLst/>
        </p:spPr>
        <p:txBody>
          <a:bodyPr lIns="0" tIns="0" rIns="0" bIns="0" numCol="1" spcCol="252000" rtlCol="0" anchor="t"/>
          <a:lstStyle/>
          <a:p>
            <a:pPr marR="0" lvl="0" indent="88900" algn="just" defTabSz="914400" eaLnBrk="1" fontAlgn="auto" latinLnBrk="0" hangingPunct="1">
              <a:lnSpc>
                <a:spcPct val="120000"/>
              </a:lnSpc>
              <a:spcBef>
                <a:spcPts val="0"/>
              </a:spcBef>
              <a:spcAft>
                <a:spcPts val="0"/>
              </a:spcAft>
              <a:buClrTx/>
              <a:buSzTx/>
              <a:tabLst/>
              <a:defRPr/>
            </a:pPr>
            <a:r>
              <a:rPr kumimoji="1" lang="ja-JP" altLang="en-US" sz="900" kern="0" dirty="0">
                <a:solidFill>
                  <a:srgbClr val="000000"/>
                </a:solidFill>
                <a:latin typeface="+mn-ea"/>
              </a:rPr>
              <a:t>このように私たちの生活になくてはならない上下水道ですが、その多くが現在、担い手の不足や施設の老朽化、人口減少による水道料金・下水道使用料の収入の減少といった課題を抱えています。</a:t>
            </a:r>
          </a:p>
        </p:txBody>
      </p:sp>
      <p:sp>
        <p:nvSpPr>
          <p:cNvPr id="58" name="テキスト ボックス 57">
            <a:extLst>
              <a:ext uri="{FF2B5EF4-FFF2-40B4-BE49-F238E27FC236}">
                <a16:creationId xmlns:a16="http://schemas.microsoft.com/office/drawing/2014/main" id="{BBE832C9-2D8F-7D76-F777-B426E2077409}"/>
              </a:ext>
            </a:extLst>
          </p:cNvPr>
          <p:cNvSpPr txBox="1"/>
          <p:nvPr/>
        </p:nvSpPr>
        <p:spPr>
          <a:xfrm>
            <a:off x="755499" y="6082270"/>
            <a:ext cx="2337753" cy="292388"/>
          </a:xfrm>
          <a:prstGeom prst="rect">
            <a:avLst/>
          </a:prstGeom>
          <a:noFill/>
        </p:spPr>
        <p:txBody>
          <a:bodyPr wrap="square">
            <a:spAutoFit/>
          </a:bodyPr>
          <a:lstStyle/>
          <a:p>
            <a:r>
              <a:rPr lang="ja-JP" altLang="en-US" sz="1300" b="1" spc="40" dirty="0">
                <a:solidFill>
                  <a:schemeClr val="accent1"/>
                </a:solidFill>
                <a:latin typeface="+mn-ea"/>
              </a:rPr>
              <a:t>上下水道が抱える課題</a:t>
            </a:r>
          </a:p>
        </p:txBody>
      </p:sp>
      <p:pic>
        <p:nvPicPr>
          <p:cNvPr id="59" name="グラフィックス 58">
            <a:extLst>
              <a:ext uri="{FF2B5EF4-FFF2-40B4-BE49-F238E27FC236}">
                <a16:creationId xmlns:a16="http://schemas.microsoft.com/office/drawing/2014/main" id="{270A3717-7C96-00D3-76BA-8DDD1428C18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7096" y="6047853"/>
            <a:ext cx="196978" cy="307777"/>
          </a:xfrm>
          <a:prstGeom prst="rect">
            <a:avLst/>
          </a:prstGeom>
        </p:spPr>
      </p:pic>
      <p:sp>
        <p:nvSpPr>
          <p:cNvPr id="92" name="正方形/長方形 91">
            <a:extLst>
              <a:ext uri="{FF2B5EF4-FFF2-40B4-BE49-F238E27FC236}">
                <a16:creationId xmlns:a16="http://schemas.microsoft.com/office/drawing/2014/main" id="{4A98A1D5-8814-3FDC-4C61-777474836B84}"/>
              </a:ext>
            </a:extLst>
          </p:cNvPr>
          <p:cNvSpPr/>
          <p:nvPr/>
        </p:nvSpPr>
        <p:spPr>
          <a:xfrm>
            <a:off x="584200" y="8788326"/>
            <a:ext cx="5689600" cy="513951"/>
          </a:xfrm>
          <a:prstGeom prst="rect">
            <a:avLst/>
          </a:prstGeom>
          <a:noFill/>
          <a:ln w="12700" cap="flat" cmpd="sng" algn="ctr">
            <a:noFill/>
            <a:prstDash val="solid"/>
            <a:miter lim="800000"/>
          </a:ln>
          <a:effectLst/>
        </p:spPr>
        <p:txBody>
          <a:bodyPr lIns="0" tIns="0" rIns="0" bIns="0" numCol="1" spcCol="252000" rtlCol="0" anchor="t"/>
          <a:lstStyle/>
          <a:p>
            <a:pPr marR="0" lvl="0" indent="88900" algn="just" defTabSz="914400" eaLnBrk="1" fontAlgn="auto" latinLnBrk="0" hangingPunct="1">
              <a:lnSpc>
                <a:spcPct val="120000"/>
              </a:lnSpc>
              <a:spcBef>
                <a:spcPts val="0"/>
              </a:spcBef>
              <a:spcAft>
                <a:spcPts val="0"/>
              </a:spcAft>
              <a:buClrTx/>
              <a:buSzTx/>
              <a:tabLst/>
              <a:defRPr/>
            </a:pPr>
            <a:r>
              <a:rPr kumimoji="1" lang="ja-JP" altLang="en-US" sz="900" kern="0" dirty="0">
                <a:solidFill>
                  <a:srgbClr val="000000"/>
                </a:solidFill>
                <a:latin typeface="+mn-ea"/>
              </a:rPr>
              <a:t>持続的な上下水道の管理運営のためには、これらの課題への対応が必要です。</a:t>
            </a:r>
            <a:r>
              <a:rPr kumimoji="1" lang="ja-JP" altLang="en-US" sz="900" b="1" kern="0" dirty="0">
                <a:solidFill>
                  <a:srgbClr val="000000"/>
                </a:solidFill>
                <a:latin typeface="+mn-ea"/>
              </a:rPr>
              <a:t>その課題を解決する取組の一つとして民間のノウハウ・創意工夫を活用する「ウォーター</a:t>
            </a:r>
            <a:r>
              <a:rPr kumimoji="1" lang="en-US" altLang="ja-JP" sz="900" b="1" kern="0" dirty="0">
                <a:solidFill>
                  <a:srgbClr val="000000"/>
                </a:solidFill>
                <a:latin typeface="+mn-ea"/>
              </a:rPr>
              <a:t>PPP</a:t>
            </a:r>
            <a:r>
              <a:rPr kumimoji="1" lang="ja-JP" altLang="en-US" sz="900" b="1" kern="0" dirty="0">
                <a:solidFill>
                  <a:srgbClr val="000000"/>
                </a:solidFill>
                <a:latin typeface="+mn-ea"/>
              </a:rPr>
              <a:t>」が位置付けられ、地方公共団体で導入検討が進められています。</a:t>
            </a:r>
          </a:p>
        </p:txBody>
      </p:sp>
      <p:grpSp>
        <p:nvGrpSpPr>
          <p:cNvPr id="3" name="グループ化 2">
            <a:extLst>
              <a:ext uri="{FF2B5EF4-FFF2-40B4-BE49-F238E27FC236}">
                <a16:creationId xmlns:a16="http://schemas.microsoft.com/office/drawing/2014/main" id="{ECC7E278-5F0C-EA44-8926-50E8BB931710}"/>
              </a:ext>
            </a:extLst>
          </p:cNvPr>
          <p:cNvGrpSpPr/>
          <p:nvPr/>
        </p:nvGrpSpPr>
        <p:grpSpPr>
          <a:xfrm>
            <a:off x="3989840" y="4094593"/>
            <a:ext cx="1146708" cy="1105593"/>
            <a:chOff x="5080547" y="4617691"/>
            <a:chExt cx="1239842" cy="1105593"/>
          </a:xfrm>
        </p:grpSpPr>
        <p:sp>
          <p:nvSpPr>
            <p:cNvPr id="8" name="四角形: 角を丸くする 7">
              <a:extLst>
                <a:ext uri="{FF2B5EF4-FFF2-40B4-BE49-F238E27FC236}">
                  <a16:creationId xmlns:a16="http://schemas.microsoft.com/office/drawing/2014/main" id="{9774E04D-FC5C-332D-1603-7866C057A754}"/>
                </a:ext>
              </a:extLst>
            </p:cNvPr>
            <p:cNvSpPr/>
            <p:nvPr/>
          </p:nvSpPr>
          <p:spPr>
            <a:xfrm>
              <a:off x="5080547" y="4617691"/>
              <a:ext cx="1239842" cy="828292"/>
            </a:xfrm>
            <a:prstGeom prst="roundRect">
              <a:avLst>
                <a:gd name="adj" fmla="val 6185"/>
              </a:avLst>
            </a:prstGeom>
            <a:solidFill>
              <a:schemeClr val="accent2"/>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algn="ctr">
                <a:spcAft>
                  <a:spcPts val="300"/>
                </a:spcAft>
              </a:pPr>
              <a:r>
                <a:rPr kumimoji="1" lang="ja-JP" altLang="en-US" sz="1050" b="1" dirty="0">
                  <a:solidFill>
                    <a:schemeClr val="accent1"/>
                  </a:solidFill>
                  <a:latin typeface="+mn-ea"/>
                </a:rPr>
                <a:t>環境を守る</a:t>
              </a:r>
            </a:p>
            <a:p>
              <a:pPr algn="just"/>
              <a:r>
                <a:rPr kumimoji="1" lang="ja-JP" altLang="en-US" sz="850" dirty="0">
                  <a:solidFill>
                    <a:schemeClr val="tx1"/>
                  </a:solidFill>
                  <a:latin typeface="+mn-ea"/>
                </a:rPr>
                <a:t>家庭や工場から出る</a:t>
              </a:r>
              <a:br>
                <a:rPr kumimoji="1" lang="en-US" altLang="ja-JP" sz="850" dirty="0">
                  <a:solidFill>
                    <a:schemeClr val="tx1"/>
                  </a:solidFill>
                  <a:latin typeface="+mn-ea"/>
                </a:rPr>
              </a:br>
              <a:r>
                <a:rPr kumimoji="1" lang="ja-JP" altLang="en-US" sz="850" dirty="0">
                  <a:solidFill>
                    <a:schemeClr val="tx1"/>
                  </a:solidFill>
                  <a:latin typeface="+mn-ea"/>
                </a:rPr>
                <a:t>汚れた水をきれいにした</a:t>
              </a:r>
              <a:br>
                <a:rPr kumimoji="1" lang="en-US" altLang="ja-JP" sz="850" dirty="0">
                  <a:solidFill>
                    <a:schemeClr val="tx1"/>
                  </a:solidFill>
                  <a:latin typeface="+mn-ea"/>
                </a:rPr>
              </a:br>
              <a:r>
                <a:rPr kumimoji="1" lang="ja-JP" altLang="en-US" sz="850" dirty="0">
                  <a:solidFill>
                    <a:schemeClr val="tx1"/>
                  </a:solidFill>
                  <a:latin typeface="+mn-ea"/>
                </a:rPr>
                <a:t>うえで、川や海に流し</a:t>
              </a:r>
              <a:br>
                <a:rPr kumimoji="1" lang="en-US" altLang="ja-JP" sz="850" dirty="0">
                  <a:solidFill>
                    <a:schemeClr val="tx1"/>
                  </a:solidFill>
                  <a:latin typeface="+mn-ea"/>
                </a:rPr>
              </a:br>
              <a:r>
                <a:rPr kumimoji="1" lang="ja-JP" altLang="en-US" sz="850" dirty="0">
                  <a:solidFill>
                    <a:schemeClr val="tx1"/>
                  </a:solidFill>
                  <a:latin typeface="+mn-ea"/>
                </a:rPr>
                <a:t>ます。</a:t>
              </a:r>
            </a:p>
          </p:txBody>
        </p:sp>
        <p:cxnSp>
          <p:nvCxnSpPr>
            <p:cNvPr id="9" name="直線コネクタ 8">
              <a:extLst>
                <a:ext uri="{FF2B5EF4-FFF2-40B4-BE49-F238E27FC236}">
                  <a16:creationId xmlns:a16="http://schemas.microsoft.com/office/drawing/2014/main" id="{9F4F2B02-5459-4B49-B276-8AE12140C854}"/>
                </a:ext>
              </a:extLst>
            </p:cNvPr>
            <p:cNvCxnSpPr>
              <a:cxnSpLocks/>
            </p:cNvCxnSpPr>
            <p:nvPr/>
          </p:nvCxnSpPr>
          <p:spPr>
            <a:xfrm>
              <a:off x="6197422" y="5445983"/>
              <a:ext cx="0" cy="277301"/>
            </a:xfrm>
            <a:prstGeom prst="line">
              <a:avLst/>
            </a:prstGeom>
            <a:ln w="6350">
              <a:solidFill>
                <a:schemeClr val="accent1"/>
              </a:solidFill>
              <a:tailEnd type="oval" w="sm" len="sm"/>
            </a:ln>
          </p:spPr>
          <p:style>
            <a:lnRef idx="1">
              <a:schemeClr val="accent1"/>
            </a:lnRef>
            <a:fillRef idx="0">
              <a:schemeClr val="accent1"/>
            </a:fillRef>
            <a:effectRef idx="0">
              <a:schemeClr val="accent1"/>
            </a:effectRef>
            <a:fontRef idx="minor">
              <a:schemeClr val="tx1"/>
            </a:fontRef>
          </p:style>
        </p:cxnSp>
      </p:grpSp>
      <p:grpSp>
        <p:nvGrpSpPr>
          <p:cNvPr id="20" name="グループ化 19">
            <a:extLst>
              <a:ext uri="{FF2B5EF4-FFF2-40B4-BE49-F238E27FC236}">
                <a16:creationId xmlns:a16="http://schemas.microsoft.com/office/drawing/2014/main" id="{82AEA4DF-4D91-9C0A-E911-88E41629C7E6}"/>
              </a:ext>
            </a:extLst>
          </p:cNvPr>
          <p:cNvGrpSpPr/>
          <p:nvPr/>
        </p:nvGrpSpPr>
        <p:grpSpPr>
          <a:xfrm>
            <a:off x="4936192" y="3056613"/>
            <a:ext cx="1146708" cy="2051999"/>
            <a:chOff x="4631828" y="4487640"/>
            <a:chExt cx="1239842" cy="2051999"/>
          </a:xfrm>
        </p:grpSpPr>
        <p:sp>
          <p:nvSpPr>
            <p:cNvPr id="21" name="四角形: 角を丸くする 20">
              <a:extLst>
                <a:ext uri="{FF2B5EF4-FFF2-40B4-BE49-F238E27FC236}">
                  <a16:creationId xmlns:a16="http://schemas.microsoft.com/office/drawing/2014/main" id="{45877A5B-5939-D1F9-8BD0-89D88F34FF54}"/>
                </a:ext>
              </a:extLst>
            </p:cNvPr>
            <p:cNvSpPr/>
            <p:nvPr/>
          </p:nvSpPr>
          <p:spPr>
            <a:xfrm>
              <a:off x="4631828" y="4487640"/>
              <a:ext cx="1239842" cy="972000"/>
            </a:xfrm>
            <a:prstGeom prst="roundRect">
              <a:avLst>
                <a:gd name="adj" fmla="val 6185"/>
              </a:avLst>
            </a:prstGeom>
            <a:solidFill>
              <a:schemeClr val="accent2"/>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algn="ctr">
                <a:spcAft>
                  <a:spcPts val="300"/>
                </a:spcAft>
              </a:pPr>
              <a:r>
                <a:rPr kumimoji="1" lang="ja-JP" altLang="en-US" sz="1050" b="1" dirty="0">
                  <a:solidFill>
                    <a:schemeClr val="accent1"/>
                  </a:solidFill>
                  <a:latin typeface="+mn-ea"/>
                </a:rPr>
                <a:t>エネルギー・</a:t>
              </a:r>
              <a:br>
                <a:rPr kumimoji="1" lang="en-US" altLang="ja-JP" sz="1050" b="1" dirty="0">
                  <a:solidFill>
                    <a:schemeClr val="accent1"/>
                  </a:solidFill>
                  <a:latin typeface="+mn-ea"/>
                </a:rPr>
              </a:br>
              <a:r>
                <a:rPr kumimoji="1" lang="ja-JP" altLang="en-US" sz="1050" b="1" dirty="0">
                  <a:solidFill>
                    <a:schemeClr val="accent1"/>
                  </a:solidFill>
                  <a:latin typeface="+mn-ea"/>
                </a:rPr>
                <a:t>資源を作る</a:t>
              </a:r>
            </a:p>
            <a:p>
              <a:pPr algn="just"/>
              <a:r>
                <a:rPr kumimoji="1" lang="ja-JP" altLang="en-US" sz="850" dirty="0">
                  <a:solidFill>
                    <a:schemeClr val="tx1"/>
                  </a:solidFill>
                  <a:latin typeface="+mn-ea"/>
                </a:rPr>
                <a:t>汚水をきれいにする</a:t>
              </a:r>
              <a:br>
                <a:rPr kumimoji="1" lang="en-US" altLang="ja-JP" sz="850" dirty="0">
                  <a:solidFill>
                    <a:schemeClr val="tx1"/>
                  </a:solidFill>
                  <a:latin typeface="+mn-ea"/>
                </a:rPr>
              </a:br>
              <a:r>
                <a:rPr kumimoji="1" lang="ja-JP" altLang="en-US" sz="850" dirty="0">
                  <a:solidFill>
                    <a:schemeClr val="tx1"/>
                  </a:solidFill>
                  <a:latin typeface="+mn-ea"/>
                </a:rPr>
                <a:t>過程で発生するガスや汚泥からエネルギーや資源を作ります。</a:t>
              </a:r>
            </a:p>
          </p:txBody>
        </p:sp>
        <p:cxnSp>
          <p:nvCxnSpPr>
            <p:cNvPr id="31" name="直線コネクタ 30">
              <a:extLst>
                <a:ext uri="{FF2B5EF4-FFF2-40B4-BE49-F238E27FC236}">
                  <a16:creationId xmlns:a16="http://schemas.microsoft.com/office/drawing/2014/main" id="{7E4429E8-D417-F07B-E03C-4874EDC5A25B}"/>
                </a:ext>
              </a:extLst>
            </p:cNvPr>
            <p:cNvCxnSpPr>
              <a:cxnSpLocks/>
            </p:cNvCxnSpPr>
            <p:nvPr/>
          </p:nvCxnSpPr>
          <p:spPr>
            <a:xfrm>
              <a:off x="5090404" y="5459639"/>
              <a:ext cx="0" cy="1080000"/>
            </a:xfrm>
            <a:prstGeom prst="line">
              <a:avLst/>
            </a:prstGeom>
            <a:ln w="6350">
              <a:solidFill>
                <a:schemeClr val="accent1"/>
              </a:solidFill>
              <a:tailEnd type="oval" w="sm" len="sm"/>
            </a:ln>
          </p:spPr>
          <p:style>
            <a:lnRef idx="1">
              <a:schemeClr val="accent1"/>
            </a:lnRef>
            <a:fillRef idx="0">
              <a:schemeClr val="accent1"/>
            </a:fillRef>
            <a:effectRef idx="0">
              <a:schemeClr val="accent1"/>
            </a:effectRef>
            <a:fontRef idx="minor">
              <a:schemeClr val="tx1"/>
            </a:fontRef>
          </p:style>
        </p:cxnSp>
      </p:grpSp>
      <p:grpSp>
        <p:nvGrpSpPr>
          <p:cNvPr id="32" name="グループ化 31">
            <a:extLst>
              <a:ext uri="{FF2B5EF4-FFF2-40B4-BE49-F238E27FC236}">
                <a16:creationId xmlns:a16="http://schemas.microsoft.com/office/drawing/2014/main" id="{DA113A81-AC34-8EB3-2040-06BB3750F167}"/>
              </a:ext>
            </a:extLst>
          </p:cNvPr>
          <p:cNvGrpSpPr/>
          <p:nvPr/>
        </p:nvGrpSpPr>
        <p:grpSpPr>
          <a:xfrm>
            <a:off x="2965047" y="3056613"/>
            <a:ext cx="1146708" cy="1762885"/>
            <a:chOff x="4631829" y="4210445"/>
            <a:chExt cx="1239842" cy="1762885"/>
          </a:xfrm>
        </p:grpSpPr>
        <p:cxnSp>
          <p:nvCxnSpPr>
            <p:cNvPr id="34" name="直線コネクタ 33">
              <a:extLst>
                <a:ext uri="{FF2B5EF4-FFF2-40B4-BE49-F238E27FC236}">
                  <a16:creationId xmlns:a16="http://schemas.microsoft.com/office/drawing/2014/main" id="{8D5900BF-7E10-4F1F-04AE-FE881CAC6DA5}"/>
                </a:ext>
              </a:extLst>
            </p:cNvPr>
            <p:cNvCxnSpPr>
              <a:cxnSpLocks/>
              <a:stCxn id="33" idx="2"/>
            </p:cNvCxnSpPr>
            <p:nvPr/>
          </p:nvCxnSpPr>
          <p:spPr>
            <a:xfrm>
              <a:off x="5251750" y="4391561"/>
              <a:ext cx="0" cy="1581769"/>
            </a:xfrm>
            <a:prstGeom prst="line">
              <a:avLst/>
            </a:prstGeom>
            <a:ln w="6350">
              <a:solidFill>
                <a:schemeClr val="accent1"/>
              </a:solidFill>
              <a:tailEnd type="oval" w="sm" len="sm"/>
            </a:ln>
          </p:spPr>
          <p:style>
            <a:lnRef idx="1">
              <a:schemeClr val="accent1"/>
            </a:lnRef>
            <a:fillRef idx="0">
              <a:schemeClr val="accent1"/>
            </a:fillRef>
            <a:effectRef idx="0">
              <a:schemeClr val="accent1"/>
            </a:effectRef>
            <a:fontRef idx="minor">
              <a:schemeClr val="tx1"/>
            </a:fontRef>
          </p:style>
        </p:cxnSp>
        <p:sp>
          <p:nvSpPr>
            <p:cNvPr id="33" name="四角形: 角を丸くする 32">
              <a:extLst>
                <a:ext uri="{FF2B5EF4-FFF2-40B4-BE49-F238E27FC236}">
                  <a16:creationId xmlns:a16="http://schemas.microsoft.com/office/drawing/2014/main" id="{C1A557C7-7E2D-6DB1-1664-F3BB8C1D8790}"/>
                </a:ext>
              </a:extLst>
            </p:cNvPr>
            <p:cNvSpPr/>
            <p:nvPr/>
          </p:nvSpPr>
          <p:spPr>
            <a:xfrm>
              <a:off x="4631829" y="4210445"/>
              <a:ext cx="1239842" cy="720000"/>
            </a:xfrm>
            <a:prstGeom prst="roundRect">
              <a:avLst>
                <a:gd name="adj" fmla="val 6185"/>
              </a:avLst>
            </a:prstGeom>
            <a:solidFill>
              <a:schemeClr val="accent2"/>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algn="ctr">
                <a:spcAft>
                  <a:spcPts val="300"/>
                </a:spcAft>
              </a:pPr>
              <a:r>
                <a:rPr kumimoji="1" lang="ja-JP" altLang="en-US" sz="1050" b="1" spc="-100" dirty="0">
                  <a:solidFill>
                    <a:schemeClr val="accent1"/>
                  </a:solidFill>
                  <a:latin typeface="+mn-ea"/>
                </a:rPr>
                <a:t>まちを清潔に保つ</a:t>
              </a:r>
            </a:p>
            <a:p>
              <a:r>
                <a:rPr kumimoji="1" lang="ja-JP" altLang="en-US" sz="850" dirty="0">
                  <a:solidFill>
                    <a:schemeClr val="tx1"/>
                  </a:solidFill>
                  <a:latin typeface="+mn-ea"/>
                </a:rPr>
                <a:t>家庭や工場から出る</a:t>
              </a:r>
              <a:br>
                <a:rPr kumimoji="1" lang="ja-JP" altLang="en-US" sz="850" dirty="0">
                  <a:solidFill>
                    <a:schemeClr val="tx1"/>
                  </a:solidFill>
                  <a:latin typeface="+mn-ea"/>
                </a:rPr>
              </a:br>
              <a:r>
                <a:rPr kumimoji="1" lang="ja-JP" altLang="en-US" sz="850" dirty="0">
                  <a:solidFill>
                    <a:schemeClr val="tx1"/>
                  </a:solidFill>
                  <a:latin typeface="+mn-ea"/>
                </a:rPr>
                <a:t>汚れた水をすみやかに排除します。</a:t>
              </a:r>
            </a:p>
          </p:txBody>
        </p:sp>
      </p:grpSp>
      <p:grpSp>
        <p:nvGrpSpPr>
          <p:cNvPr id="36" name="グループ化 35">
            <a:extLst>
              <a:ext uri="{FF2B5EF4-FFF2-40B4-BE49-F238E27FC236}">
                <a16:creationId xmlns:a16="http://schemas.microsoft.com/office/drawing/2014/main" id="{3962CB02-CF52-E71B-0801-23097C6E0038}"/>
              </a:ext>
            </a:extLst>
          </p:cNvPr>
          <p:cNvGrpSpPr/>
          <p:nvPr/>
        </p:nvGrpSpPr>
        <p:grpSpPr>
          <a:xfrm>
            <a:off x="1981122" y="4094593"/>
            <a:ext cx="1146708" cy="931830"/>
            <a:chOff x="4837156" y="4611384"/>
            <a:chExt cx="1239842" cy="931830"/>
          </a:xfrm>
        </p:grpSpPr>
        <p:sp>
          <p:nvSpPr>
            <p:cNvPr id="38" name="四角形: 角を丸くする 37">
              <a:extLst>
                <a:ext uri="{FF2B5EF4-FFF2-40B4-BE49-F238E27FC236}">
                  <a16:creationId xmlns:a16="http://schemas.microsoft.com/office/drawing/2014/main" id="{988A978E-8D7D-84B8-4757-52D816D11B31}"/>
                </a:ext>
              </a:extLst>
            </p:cNvPr>
            <p:cNvSpPr/>
            <p:nvPr/>
          </p:nvSpPr>
          <p:spPr>
            <a:xfrm>
              <a:off x="4837156" y="4611384"/>
              <a:ext cx="1239842" cy="720000"/>
            </a:xfrm>
            <a:prstGeom prst="roundRect">
              <a:avLst>
                <a:gd name="adj" fmla="val 6185"/>
              </a:avLst>
            </a:prstGeom>
            <a:solidFill>
              <a:schemeClr val="accent2"/>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algn="ctr">
                <a:spcAft>
                  <a:spcPts val="300"/>
                </a:spcAft>
              </a:pPr>
              <a:r>
                <a:rPr kumimoji="1" lang="ja-JP" altLang="en-US" sz="1050" b="1" dirty="0">
                  <a:solidFill>
                    <a:schemeClr val="accent1"/>
                  </a:solidFill>
                  <a:latin typeface="+mn-ea"/>
                </a:rPr>
                <a:t>適正な料金で</a:t>
              </a:r>
            </a:p>
            <a:p>
              <a:pPr algn="ctr">
                <a:spcAft>
                  <a:spcPts val="300"/>
                </a:spcAft>
              </a:pPr>
              <a:r>
                <a:rPr kumimoji="1" lang="ja-JP" altLang="en-US" sz="1050" b="1" dirty="0">
                  <a:solidFill>
                    <a:schemeClr val="accent1"/>
                  </a:solidFill>
                  <a:latin typeface="+mn-ea"/>
                </a:rPr>
                <a:t>水を届ける</a:t>
              </a:r>
            </a:p>
            <a:p>
              <a:pPr algn="just"/>
              <a:r>
                <a:rPr kumimoji="1" lang="ja-JP" altLang="en-US" sz="850" dirty="0">
                  <a:solidFill>
                    <a:schemeClr val="tx1"/>
                  </a:solidFill>
                  <a:latin typeface="+mn-ea"/>
                </a:rPr>
                <a:t>生活に必要な水を適正な料金で届けます。</a:t>
              </a:r>
            </a:p>
          </p:txBody>
        </p:sp>
        <p:cxnSp>
          <p:nvCxnSpPr>
            <p:cNvPr id="39" name="直線コネクタ 38">
              <a:extLst>
                <a:ext uri="{FF2B5EF4-FFF2-40B4-BE49-F238E27FC236}">
                  <a16:creationId xmlns:a16="http://schemas.microsoft.com/office/drawing/2014/main" id="{EDE3FF4C-97BD-8767-405F-1BF36AEA136B}"/>
                </a:ext>
              </a:extLst>
            </p:cNvPr>
            <p:cNvCxnSpPr>
              <a:cxnSpLocks/>
              <a:stCxn id="38" idx="2"/>
            </p:cNvCxnSpPr>
            <p:nvPr/>
          </p:nvCxnSpPr>
          <p:spPr>
            <a:xfrm>
              <a:off x="5457077" y="5331384"/>
              <a:ext cx="0" cy="211830"/>
            </a:xfrm>
            <a:prstGeom prst="line">
              <a:avLst/>
            </a:prstGeom>
            <a:ln w="6350">
              <a:solidFill>
                <a:schemeClr val="accent1"/>
              </a:solidFill>
              <a:tailEnd type="oval" w="sm" len="sm"/>
            </a:ln>
          </p:spPr>
          <p:style>
            <a:lnRef idx="1">
              <a:schemeClr val="accent1"/>
            </a:lnRef>
            <a:fillRef idx="0">
              <a:schemeClr val="accent1"/>
            </a:fillRef>
            <a:effectRef idx="0">
              <a:schemeClr val="accent1"/>
            </a:effectRef>
            <a:fontRef idx="minor">
              <a:schemeClr val="tx1"/>
            </a:fontRef>
          </p:style>
        </p:cxnSp>
      </p:grpSp>
      <p:grpSp>
        <p:nvGrpSpPr>
          <p:cNvPr id="40" name="グループ化 39">
            <a:extLst>
              <a:ext uri="{FF2B5EF4-FFF2-40B4-BE49-F238E27FC236}">
                <a16:creationId xmlns:a16="http://schemas.microsoft.com/office/drawing/2014/main" id="{864842EF-D153-DE38-DE51-3D6DB427F4CB}"/>
              </a:ext>
            </a:extLst>
          </p:cNvPr>
          <p:cNvGrpSpPr/>
          <p:nvPr/>
        </p:nvGrpSpPr>
        <p:grpSpPr>
          <a:xfrm>
            <a:off x="1002918" y="3056613"/>
            <a:ext cx="1146708" cy="2090583"/>
            <a:chOff x="4631829" y="4487640"/>
            <a:chExt cx="1239842" cy="2090583"/>
          </a:xfrm>
        </p:grpSpPr>
        <p:cxnSp>
          <p:nvCxnSpPr>
            <p:cNvPr id="28" name="直線コネクタ 27">
              <a:extLst>
                <a:ext uri="{FF2B5EF4-FFF2-40B4-BE49-F238E27FC236}">
                  <a16:creationId xmlns:a16="http://schemas.microsoft.com/office/drawing/2014/main" id="{399C0E89-7F32-A6AC-A360-85871C26385B}"/>
                </a:ext>
              </a:extLst>
            </p:cNvPr>
            <p:cNvCxnSpPr>
              <a:cxnSpLocks/>
            </p:cNvCxnSpPr>
            <p:nvPr/>
          </p:nvCxnSpPr>
          <p:spPr>
            <a:xfrm>
              <a:off x="5251750" y="5136519"/>
              <a:ext cx="0" cy="1440000"/>
            </a:xfrm>
            <a:prstGeom prst="line">
              <a:avLst/>
            </a:prstGeom>
            <a:ln w="19050">
              <a:solidFill>
                <a:schemeClr val="bg1"/>
              </a:solidFill>
              <a:tailEnd type="oval" w="med" len="med"/>
            </a:ln>
          </p:spPr>
          <p:style>
            <a:lnRef idx="1">
              <a:schemeClr val="accent1"/>
            </a:lnRef>
            <a:fillRef idx="0">
              <a:schemeClr val="accent1"/>
            </a:fillRef>
            <a:effectRef idx="0">
              <a:schemeClr val="accent1"/>
            </a:effectRef>
            <a:fontRef idx="minor">
              <a:schemeClr val="tx1"/>
            </a:fontRef>
          </p:style>
        </p:cxnSp>
        <p:sp>
          <p:nvSpPr>
            <p:cNvPr id="61" name="四角形: 角を丸くする 60">
              <a:extLst>
                <a:ext uri="{FF2B5EF4-FFF2-40B4-BE49-F238E27FC236}">
                  <a16:creationId xmlns:a16="http://schemas.microsoft.com/office/drawing/2014/main" id="{2DC4F9CD-8257-59EA-36C4-E330F69BC221}"/>
                </a:ext>
              </a:extLst>
            </p:cNvPr>
            <p:cNvSpPr/>
            <p:nvPr/>
          </p:nvSpPr>
          <p:spPr>
            <a:xfrm>
              <a:off x="4631829" y="4487640"/>
              <a:ext cx="1239842" cy="720000"/>
            </a:xfrm>
            <a:prstGeom prst="roundRect">
              <a:avLst>
                <a:gd name="adj" fmla="val 6185"/>
              </a:avLst>
            </a:prstGeom>
            <a:solidFill>
              <a:schemeClr val="accent2"/>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algn="ctr">
                <a:spcAft>
                  <a:spcPts val="300"/>
                </a:spcAft>
              </a:pPr>
              <a:r>
                <a:rPr kumimoji="1" lang="ja-JP" altLang="en-US" sz="1050" b="1" dirty="0">
                  <a:solidFill>
                    <a:schemeClr val="accent1"/>
                  </a:solidFill>
                  <a:latin typeface="+mn-ea"/>
                </a:rPr>
                <a:t>きれいな水を作る</a:t>
              </a:r>
            </a:p>
            <a:p>
              <a:pPr algn="just"/>
              <a:r>
                <a:rPr kumimoji="1" lang="ja-JP" altLang="en-US" sz="850" spc="-30" dirty="0">
                  <a:solidFill>
                    <a:schemeClr val="tx1"/>
                  </a:solidFill>
                  <a:latin typeface="+mn-ea"/>
                </a:rPr>
                <a:t>川や地下などから取った水をきれいにします。</a:t>
              </a:r>
            </a:p>
          </p:txBody>
        </p:sp>
        <p:cxnSp>
          <p:nvCxnSpPr>
            <p:cNvPr id="63" name="直線コネクタ 62">
              <a:extLst>
                <a:ext uri="{FF2B5EF4-FFF2-40B4-BE49-F238E27FC236}">
                  <a16:creationId xmlns:a16="http://schemas.microsoft.com/office/drawing/2014/main" id="{6F237D71-B5A2-53B3-04DD-8C5600D565BD}"/>
                </a:ext>
              </a:extLst>
            </p:cNvPr>
            <p:cNvCxnSpPr>
              <a:cxnSpLocks/>
            </p:cNvCxnSpPr>
            <p:nvPr/>
          </p:nvCxnSpPr>
          <p:spPr>
            <a:xfrm>
              <a:off x="5251750" y="5210223"/>
              <a:ext cx="0" cy="1368000"/>
            </a:xfrm>
            <a:prstGeom prst="line">
              <a:avLst/>
            </a:prstGeom>
            <a:ln w="6350">
              <a:solidFill>
                <a:schemeClr val="accent1"/>
              </a:solidFill>
              <a:tailEnd type="oval" w="sm" len="sm"/>
            </a:ln>
          </p:spPr>
          <p:style>
            <a:lnRef idx="1">
              <a:schemeClr val="accent1"/>
            </a:lnRef>
            <a:fillRef idx="0">
              <a:schemeClr val="accent1"/>
            </a:fillRef>
            <a:effectRef idx="0">
              <a:schemeClr val="accent1"/>
            </a:effectRef>
            <a:fontRef idx="minor">
              <a:schemeClr val="tx1"/>
            </a:fontRef>
          </p:style>
        </p:cxnSp>
      </p:grpSp>
      <p:grpSp>
        <p:nvGrpSpPr>
          <p:cNvPr id="190" name="グループ化 189">
            <a:extLst>
              <a:ext uri="{FF2B5EF4-FFF2-40B4-BE49-F238E27FC236}">
                <a16:creationId xmlns:a16="http://schemas.microsoft.com/office/drawing/2014/main" id="{4B5EBE9B-B8CE-FE02-CBA7-884CA5B7630F}"/>
              </a:ext>
            </a:extLst>
          </p:cNvPr>
          <p:cNvGrpSpPr/>
          <p:nvPr/>
        </p:nvGrpSpPr>
        <p:grpSpPr>
          <a:xfrm>
            <a:off x="5033502" y="6987221"/>
            <a:ext cx="1250982" cy="1358406"/>
            <a:chOff x="5033502" y="6997561"/>
            <a:chExt cx="1250982" cy="1358406"/>
          </a:xfrm>
        </p:grpSpPr>
        <p:sp>
          <p:nvSpPr>
            <p:cNvPr id="103" name="テキスト ボックス 102">
              <a:extLst>
                <a:ext uri="{FF2B5EF4-FFF2-40B4-BE49-F238E27FC236}">
                  <a16:creationId xmlns:a16="http://schemas.microsoft.com/office/drawing/2014/main" id="{D587D4F9-9E90-DB00-0A63-EE45E95BBBB6}"/>
                </a:ext>
              </a:extLst>
            </p:cNvPr>
            <p:cNvSpPr txBox="1"/>
            <p:nvPr/>
          </p:nvSpPr>
          <p:spPr>
            <a:xfrm>
              <a:off x="5033502" y="6997561"/>
              <a:ext cx="1250982" cy="243291"/>
            </a:xfrm>
            <a:prstGeom prst="roundRect">
              <a:avLst>
                <a:gd name="adj" fmla="val 50000"/>
              </a:avLst>
            </a:prstGeom>
            <a:solidFill>
              <a:schemeClr val="accent1"/>
            </a:solidFill>
          </p:spPr>
          <p:txBody>
            <a:bodyPr wrap="square" lIns="36000" rIns="36000" anchor="ctr">
              <a:noAutofit/>
            </a:bodyPr>
            <a:lstStyle/>
            <a:p>
              <a:pPr algn="ctr" defTabSz="914400">
                <a:lnSpc>
                  <a:spcPct val="110000"/>
                </a:lnSpc>
              </a:pPr>
              <a:r>
                <a:rPr kumimoji="1" lang="ja-JP" altLang="en-US" sz="1200" b="1" dirty="0">
                  <a:solidFill>
                    <a:schemeClr val="bg1"/>
                  </a:solidFill>
                  <a:latin typeface="+mn-ea"/>
                </a:rPr>
                <a:t>必要な取組</a:t>
              </a:r>
            </a:p>
          </p:txBody>
        </p:sp>
        <p:sp>
          <p:nvSpPr>
            <p:cNvPr id="104" name="正方形/長方形 103">
              <a:extLst>
                <a:ext uri="{FF2B5EF4-FFF2-40B4-BE49-F238E27FC236}">
                  <a16:creationId xmlns:a16="http://schemas.microsoft.com/office/drawing/2014/main" id="{37F8CBF0-CC2E-6A87-6AC5-09A7543D2CC5}"/>
                </a:ext>
              </a:extLst>
            </p:cNvPr>
            <p:cNvSpPr/>
            <p:nvPr/>
          </p:nvSpPr>
          <p:spPr>
            <a:xfrm>
              <a:off x="5046137" y="7293862"/>
              <a:ext cx="1225712" cy="1062105"/>
            </a:xfrm>
            <a:prstGeom prst="rect">
              <a:avLst/>
            </a:prstGeom>
            <a:noFill/>
            <a:ln w="12700" cap="flat" cmpd="sng" algn="ctr">
              <a:noFill/>
              <a:prstDash val="solid"/>
              <a:miter lim="800000"/>
            </a:ln>
            <a:effectLst/>
          </p:spPr>
          <p:txBody>
            <a:bodyPr lIns="0" tIns="54000" rIns="0" bIns="54000" rtlCol="0" anchor="t"/>
            <a:lstStyle/>
            <a:p>
              <a:pPr marL="171450" marR="0" lvl="0" indent="-171450" algn="just" defTabSz="914400" eaLnBrk="1" fontAlgn="auto" latinLnBrk="0" hangingPunct="1">
                <a:lnSpc>
                  <a:spcPct val="110000"/>
                </a:lnSpc>
                <a:spcBef>
                  <a:spcPts val="600"/>
                </a:spcBef>
                <a:spcAft>
                  <a:spcPts val="0"/>
                </a:spcAft>
                <a:buClr>
                  <a:schemeClr val="accent1"/>
                </a:buClr>
                <a:buSzPct val="80000"/>
                <a:buFont typeface="Wingdings" panose="05000000000000000000" pitchFamily="2" charset="2"/>
                <a:buChar char="n"/>
                <a:tabLst/>
                <a:defRPr/>
              </a:pPr>
              <a:r>
                <a:rPr kumimoji="1" lang="ja-JP" altLang="en-US" sz="1050" i="0" u="none" strike="noStrike" kern="0" cap="none" spc="0" normalizeH="0" baseline="0" noProof="0" dirty="0">
                  <a:ln>
                    <a:noFill/>
                  </a:ln>
                  <a:solidFill>
                    <a:schemeClr val="accent1"/>
                  </a:solidFill>
                  <a:effectLst/>
                  <a:uLnTx/>
                  <a:uFillTx/>
                  <a:latin typeface="+mn-ea"/>
                </a:rPr>
                <a:t>職員不足の補完</a:t>
              </a:r>
              <a:endParaRPr kumimoji="1" lang="en-US" altLang="ja-JP" sz="1050" i="0" u="none" strike="noStrike" kern="0" cap="none" spc="0" normalizeH="0" baseline="0" noProof="0" dirty="0">
                <a:ln>
                  <a:noFill/>
                </a:ln>
                <a:solidFill>
                  <a:schemeClr val="accent1"/>
                </a:solidFill>
                <a:effectLst/>
                <a:uLnTx/>
                <a:uFillTx/>
                <a:latin typeface="+mn-ea"/>
              </a:endParaRPr>
            </a:p>
            <a:p>
              <a:pPr marL="171450" marR="0" lvl="0" indent="-171450" defTabSz="914400" eaLnBrk="1" fontAlgn="auto" latinLnBrk="1" hangingPunct="1">
                <a:lnSpc>
                  <a:spcPct val="110000"/>
                </a:lnSpc>
                <a:spcBef>
                  <a:spcPts val="600"/>
                </a:spcBef>
                <a:spcAft>
                  <a:spcPts val="0"/>
                </a:spcAft>
                <a:buClr>
                  <a:schemeClr val="accent1"/>
                </a:buClr>
                <a:buSzPct val="80000"/>
                <a:buFont typeface="Wingdings" panose="05000000000000000000" pitchFamily="2" charset="2"/>
                <a:buChar char="n"/>
                <a:tabLst/>
                <a:defRPr/>
              </a:pPr>
              <a:r>
                <a:rPr kumimoji="1" lang="ja-JP" altLang="en-US" sz="1050" i="0" u="none" strike="noStrike" kern="0" cap="none" spc="0" normalizeH="0" baseline="0" noProof="0" dirty="0">
                  <a:ln>
                    <a:noFill/>
                  </a:ln>
                  <a:solidFill>
                    <a:schemeClr val="accent1"/>
                  </a:solidFill>
                  <a:effectLst/>
                  <a:uLnTx/>
                  <a:uFillTx/>
                  <a:latin typeface="+mn-ea"/>
                </a:rPr>
                <a:t>民間のノウハウ・創意工夫による事業の効率化</a:t>
              </a:r>
              <a:endParaRPr kumimoji="1" lang="en-US" altLang="ja-JP" sz="1050" i="0" u="none" strike="noStrike" kern="0" cap="none" spc="0" normalizeH="0" baseline="0" noProof="0" dirty="0">
                <a:ln>
                  <a:noFill/>
                </a:ln>
                <a:solidFill>
                  <a:schemeClr val="accent1"/>
                </a:solidFill>
                <a:effectLst/>
                <a:uLnTx/>
                <a:uFillTx/>
                <a:latin typeface="+mn-ea"/>
              </a:endParaRPr>
            </a:p>
            <a:p>
              <a:pPr marL="171450" marR="0" lvl="0" indent="-171450" defTabSz="914400" eaLnBrk="1" fontAlgn="auto" latinLnBrk="1" hangingPunct="1">
                <a:lnSpc>
                  <a:spcPct val="110000"/>
                </a:lnSpc>
                <a:spcBef>
                  <a:spcPts val="600"/>
                </a:spcBef>
                <a:spcAft>
                  <a:spcPts val="0"/>
                </a:spcAft>
                <a:buClr>
                  <a:schemeClr val="accent1"/>
                </a:buClr>
                <a:buSzPct val="80000"/>
                <a:buFont typeface="Wingdings" panose="05000000000000000000" pitchFamily="2" charset="2"/>
                <a:buChar char="n"/>
                <a:tabLst/>
                <a:defRPr/>
              </a:pPr>
              <a:r>
                <a:rPr kumimoji="1" lang="ja-JP" altLang="en-US" sz="1050" i="0" u="none" strike="noStrike" kern="0" cap="none" spc="0" normalizeH="0" baseline="0" noProof="0" dirty="0">
                  <a:ln>
                    <a:noFill/>
                  </a:ln>
                  <a:solidFill>
                    <a:schemeClr val="accent1"/>
                  </a:solidFill>
                  <a:effectLst/>
                  <a:uLnTx/>
                  <a:uFillTx/>
                  <a:latin typeface="+mn-ea"/>
                </a:rPr>
                <a:t>経営の改善</a:t>
              </a:r>
            </a:p>
          </p:txBody>
        </p:sp>
      </p:grpSp>
      <p:grpSp>
        <p:nvGrpSpPr>
          <p:cNvPr id="183" name="グループ化 182">
            <a:extLst>
              <a:ext uri="{FF2B5EF4-FFF2-40B4-BE49-F238E27FC236}">
                <a16:creationId xmlns:a16="http://schemas.microsoft.com/office/drawing/2014/main" id="{13B8746A-83DB-B1D7-64BA-69A23F59FF33}"/>
              </a:ext>
            </a:extLst>
          </p:cNvPr>
          <p:cNvGrpSpPr/>
          <p:nvPr/>
        </p:nvGrpSpPr>
        <p:grpSpPr>
          <a:xfrm>
            <a:off x="4103570" y="7183206"/>
            <a:ext cx="919248" cy="979544"/>
            <a:chOff x="4128204" y="6723560"/>
            <a:chExt cx="919248" cy="979544"/>
          </a:xfrm>
        </p:grpSpPr>
        <p:grpSp>
          <p:nvGrpSpPr>
            <p:cNvPr id="117" name="グループ化 116">
              <a:extLst>
                <a:ext uri="{FF2B5EF4-FFF2-40B4-BE49-F238E27FC236}">
                  <a16:creationId xmlns:a16="http://schemas.microsoft.com/office/drawing/2014/main" id="{528050A7-9DFA-53EE-951B-30B1B4A69218}"/>
                </a:ext>
              </a:extLst>
            </p:cNvPr>
            <p:cNvGrpSpPr/>
            <p:nvPr/>
          </p:nvGrpSpPr>
          <p:grpSpPr>
            <a:xfrm>
              <a:off x="4128204" y="6723560"/>
              <a:ext cx="919248" cy="691922"/>
              <a:chOff x="3971840" y="6859737"/>
              <a:chExt cx="919248" cy="691922"/>
            </a:xfrm>
          </p:grpSpPr>
          <p:sp>
            <p:nvSpPr>
              <p:cNvPr id="105" name="グラフィックス 42">
                <a:extLst>
                  <a:ext uri="{FF2B5EF4-FFF2-40B4-BE49-F238E27FC236}">
                    <a16:creationId xmlns:a16="http://schemas.microsoft.com/office/drawing/2014/main" id="{1ECE9FD4-6D90-D72E-BB8D-C0BCACED9EE8}"/>
                  </a:ext>
                </a:extLst>
              </p:cNvPr>
              <p:cNvSpPr/>
              <p:nvPr/>
            </p:nvSpPr>
            <p:spPr>
              <a:xfrm>
                <a:off x="4308047" y="6859737"/>
                <a:ext cx="246834" cy="210702"/>
              </a:xfrm>
              <a:custGeom>
                <a:avLst/>
                <a:gdLst>
                  <a:gd name="connsiteX0" fmla="*/ 536151 w 543414"/>
                  <a:gd name="connsiteY0" fmla="*/ 411194 h 463867"/>
                  <a:gd name="connsiteX1" fmla="*/ 302883 w 543414"/>
                  <a:gd name="connsiteY1" fmla="*/ 21431 h 463867"/>
                  <a:gd name="connsiteX2" fmla="*/ 240685 w 543414"/>
                  <a:gd name="connsiteY2" fmla="*/ 21431 h 463867"/>
                  <a:gd name="connsiteX3" fmla="*/ 7323 w 543414"/>
                  <a:gd name="connsiteY3" fmla="*/ 411194 h 463867"/>
                  <a:gd name="connsiteX4" fmla="*/ 38469 w 543414"/>
                  <a:gd name="connsiteY4" fmla="*/ 463868 h 463867"/>
                  <a:gd name="connsiteX5" fmla="*/ 505004 w 543414"/>
                  <a:gd name="connsiteY5" fmla="*/ 463868 h 463867"/>
                  <a:gd name="connsiteX6" fmla="*/ 536151 w 543414"/>
                  <a:gd name="connsiteY6" fmla="*/ 411194 h 463867"/>
                  <a:gd name="connsiteX7" fmla="*/ 536151 w 543414"/>
                  <a:gd name="connsiteY7" fmla="*/ 411194 h 463867"/>
                  <a:gd name="connsiteX8" fmla="*/ 250020 w 543414"/>
                  <a:gd name="connsiteY8" fmla="*/ 112776 h 463867"/>
                  <a:gd name="connsiteX9" fmla="*/ 292025 w 543414"/>
                  <a:gd name="connsiteY9" fmla="*/ 112776 h 463867"/>
                  <a:gd name="connsiteX10" fmla="*/ 304503 w 543414"/>
                  <a:gd name="connsiteY10" fmla="*/ 124778 h 463867"/>
                  <a:gd name="connsiteX11" fmla="*/ 296692 w 543414"/>
                  <a:gd name="connsiteY11" fmla="*/ 288798 h 463867"/>
                  <a:gd name="connsiteX12" fmla="*/ 282690 w 543414"/>
                  <a:gd name="connsiteY12" fmla="*/ 300800 h 463867"/>
                  <a:gd name="connsiteX13" fmla="*/ 259354 w 543414"/>
                  <a:gd name="connsiteY13" fmla="*/ 300800 h 463867"/>
                  <a:gd name="connsiteX14" fmla="*/ 246876 w 543414"/>
                  <a:gd name="connsiteY14" fmla="*/ 288798 h 463867"/>
                  <a:gd name="connsiteX15" fmla="*/ 237542 w 543414"/>
                  <a:gd name="connsiteY15" fmla="*/ 124778 h 463867"/>
                  <a:gd name="connsiteX16" fmla="*/ 250020 w 543414"/>
                  <a:gd name="connsiteY16" fmla="*/ 112776 h 463867"/>
                  <a:gd name="connsiteX17" fmla="*/ 250020 w 543414"/>
                  <a:gd name="connsiteY17" fmla="*/ 112776 h 463867"/>
                  <a:gd name="connsiteX18" fmla="*/ 271832 w 543414"/>
                  <a:gd name="connsiteY18" fmla="*/ 420148 h 463867"/>
                  <a:gd name="connsiteX19" fmla="*/ 232970 w 543414"/>
                  <a:gd name="connsiteY19" fmla="*/ 382524 h 463867"/>
                  <a:gd name="connsiteX20" fmla="*/ 271832 w 543414"/>
                  <a:gd name="connsiteY20" fmla="*/ 344900 h 463867"/>
                  <a:gd name="connsiteX21" fmla="*/ 309170 w 543414"/>
                  <a:gd name="connsiteY21" fmla="*/ 382524 h 463867"/>
                  <a:gd name="connsiteX22" fmla="*/ 271832 w 543414"/>
                  <a:gd name="connsiteY22" fmla="*/ 420148 h 463867"/>
                  <a:gd name="connsiteX23" fmla="*/ 271832 w 543414"/>
                  <a:gd name="connsiteY23" fmla="*/ 420148 h 463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3414" h="463867">
                    <a:moveTo>
                      <a:pt x="536151" y="411194"/>
                    </a:moveTo>
                    <a:lnTo>
                      <a:pt x="302883" y="21431"/>
                    </a:lnTo>
                    <a:cubicBezTo>
                      <a:pt x="285738" y="-7144"/>
                      <a:pt x="257830" y="-7144"/>
                      <a:pt x="240685" y="21431"/>
                    </a:cubicBezTo>
                    <a:lnTo>
                      <a:pt x="7323" y="411194"/>
                    </a:lnTo>
                    <a:cubicBezTo>
                      <a:pt x="-9822" y="439769"/>
                      <a:pt x="4179" y="463868"/>
                      <a:pt x="38469" y="463868"/>
                    </a:cubicBezTo>
                    <a:lnTo>
                      <a:pt x="505004" y="463868"/>
                    </a:lnTo>
                    <a:cubicBezTo>
                      <a:pt x="539199" y="463868"/>
                      <a:pt x="553200" y="439769"/>
                      <a:pt x="536151" y="411194"/>
                    </a:cubicBezTo>
                    <a:lnTo>
                      <a:pt x="536151" y="411194"/>
                    </a:lnTo>
                    <a:close/>
                    <a:moveTo>
                      <a:pt x="250020" y="112776"/>
                    </a:moveTo>
                    <a:lnTo>
                      <a:pt x="292025" y="112776"/>
                    </a:lnTo>
                    <a:cubicBezTo>
                      <a:pt x="299835" y="112776"/>
                      <a:pt x="304503" y="118777"/>
                      <a:pt x="304503" y="124778"/>
                    </a:cubicBezTo>
                    <a:lnTo>
                      <a:pt x="296692" y="288798"/>
                    </a:lnTo>
                    <a:cubicBezTo>
                      <a:pt x="296692" y="294799"/>
                      <a:pt x="290501" y="300800"/>
                      <a:pt x="282690" y="300800"/>
                    </a:cubicBezTo>
                    <a:lnTo>
                      <a:pt x="259354" y="300800"/>
                    </a:lnTo>
                    <a:cubicBezTo>
                      <a:pt x="253163" y="300800"/>
                      <a:pt x="246876" y="294799"/>
                      <a:pt x="246876" y="288798"/>
                    </a:cubicBezTo>
                    <a:lnTo>
                      <a:pt x="237542" y="124778"/>
                    </a:lnTo>
                    <a:cubicBezTo>
                      <a:pt x="237542" y="118777"/>
                      <a:pt x="242209" y="112776"/>
                      <a:pt x="250020" y="112776"/>
                    </a:cubicBezTo>
                    <a:lnTo>
                      <a:pt x="250020" y="112776"/>
                    </a:lnTo>
                    <a:close/>
                    <a:moveTo>
                      <a:pt x="271832" y="420148"/>
                    </a:moveTo>
                    <a:cubicBezTo>
                      <a:pt x="248496" y="420148"/>
                      <a:pt x="232970" y="405098"/>
                      <a:pt x="232970" y="382524"/>
                    </a:cubicBezTo>
                    <a:cubicBezTo>
                      <a:pt x="232970" y="361474"/>
                      <a:pt x="248496" y="344900"/>
                      <a:pt x="271832" y="344900"/>
                    </a:cubicBezTo>
                    <a:cubicBezTo>
                      <a:pt x="293644" y="344900"/>
                      <a:pt x="309170" y="361474"/>
                      <a:pt x="309170" y="382524"/>
                    </a:cubicBezTo>
                    <a:cubicBezTo>
                      <a:pt x="309170" y="405098"/>
                      <a:pt x="295168" y="420148"/>
                      <a:pt x="271832" y="420148"/>
                    </a:cubicBezTo>
                    <a:lnTo>
                      <a:pt x="271832" y="420148"/>
                    </a:lnTo>
                    <a:close/>
                  </a:path>
                </a:pathLst>
              </a:custGeom>
              <a:noFill/>
              <a:ln w="12700" cap="flat">
                <a:solidFill>
                  <a:schemeClr val="accent3"/>
                </a:solidFill>
                <a:prstDash val="solid"/>
                <a:miter/>
              </a:ln>
            </p:spPr>
            <p:txBody>
              <a:bodyPr rtlCol="0" anchor="ctr"/>
              <a:lstStyle/>
              <a:p>
                <a:endParaRPr lang="ja-JP" altLang="en-US" dirty="0">
                  <a:latin typeface="+mn-ea"/>
                </a:endParaRPr>
              </a:p>
            </p:txBody>
          </p:sp>
          <p:sp>
            <p:nvSpPr>
              <p:cNvPr id="109" name="テキスト ボックス 108">
                <a:extLst>
                  <a:ext uri="{FF2B5EF4-FFF2-40B4-BE49-F238E27FC236}">
                    <a16:creationId xmlns:a16="http://schemas.microsoft.com/office/drawing/2014/main" id="{EC1BBF81-538A-BE84-DC9B-5E2018BB51AB}"/>
                  </a:ext>
                </a:extLst>
              </p:cNvPr>
              <p:cNvSpPr txBox="1"/>
              <p:nvPr/>
            </p:nvSpPr>
            <p:spPr>
              <a:xfrm>
                <a:off x="3971840" y="7089994"/>
                <a:ext cx="919248" cy="461665"/>
              </a:xfrm>
              <a:prstGeom prst="rect">
                <a:avLst/>
              </a:prstGeom>
              <a:noFill/>
            </p:spPr>
            <p:txBody>
              <a:bodyPr wrap="square">
                <a:spAutoFit/>
              </a:bodyPr>
              <a:lstStyle/>
              <a:p>
                <a:pPr algn="ctr"/>
                <a:r>
                  <a:rPr kumimoji="1" lang="ja-JP" altLang="en-US" sz="1200" b="1" dirty="0">
                    <a:solidFill>
                      <a:schemeClr val="accent3"/>
                    </a:solidFill>
                    <a:latin typeface="+mn-ea"/>
                  </a:rPr>
                  <a:t>今後</a:t>
                </a:r>
                <a:endParaRPr kumimoji="1" lang="en-US" altLang="ja-JP" sz="1200" b="1" dirty="0">
                  <a:solidFill>
                    <a:schemeClr val="accent3"/>
                  </a:solidFill>
                  <a:latin typeface="+mn-ea"/>
                </a:endParaRPr>
              </a:p>
              <a:p>
                <a:pPr algn="ctr"/>
                <a:r>
                  <a:rPr kumimoji="1" lang="ja-JP" altLang="en-US" sz="1200" b="1" dirty="0">
                    <a:solidFill>
                      <a:schemeClr val="accent3"/>
                    </a:solidFill>
                    <a:latin typeface="+mn-ea"/>
                  </a:rPr>
                  <a:t>さらに加速</a:t>
                </a:r>
                <a:endParaRPr lang="ja-JP" altLang="en-US" sz="1200" dirty="0">
                  <a:solidFill>
                    <a:schemeClr val="accent3"/>
                  </a:solidFill>
                  <a:latin typeface="+mn-ea"/>
                </a:endParaRPr>
              </a:p>
            </p:txBody>
          </p:sp>
        </p:grpSp>
        <p:grpSp>
          <p:nvGrpSpPr>
            <p:cNvPr id="115" name="グループ化 114">
              <a:extLst>
                <a:ext uri="{FF2B5EF4-FFF2-40B4-BE49-F238E27FC236}">
                  <a16:creationId xmlns:a16="http://schemas.microsoft.com/office/drawing/2014/main" id="{42B3C10C-B5D9-FB85-10D5-E1B04A19CD89}"/>
                </a:ext>
              </a:extLst>
            </p:cNvPr>
            <p:cNvGrpSpPr/>
            <p:nvPr/>
          </p:nvGrpSpPr>
          <p:grpSpPr>
            <a:xfrm>
              <a:off x="4193178" y="7430114"/>
              <a:ext cx="767648" cy="272990"/>
              <a:chOff x="4000826" y="8034574"/>
              <a:chExt cx="779705" cy="356997"/>
            </a:xfrm>
          </p:grpSpPr>
          <p:sp>
            <p:nvSpPr>
              <p:cNvPr id="113" name="二等辺三角形 112">
                <a:extLst>
                  <a:ext uri="{FF2B5EF4-FFF2-40B4-BE49-F238E27FC236}">
                    <a16:creationId xmlns:a16="http://schemas.microsoft.com/office/drawing/2014/main" id="{B9908A83-AA40-327D-A25C-227D4D81A511}"/>
                  </a:ext>
                </a:extLst>
              </p:cNvPr>
              <p:cNvSpPr/>
              <p:nvPr/>
            </p:nvSpPr>
            <p:spPr>
              <a:xfrm rot="16200000">
                <a:off x="4199086" y="7892299"/>
                <a:ext cx="245025" cy="641546"/>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4" name="二等辺三角形 113">
                <a:extLst>
                  <a:ext uri="{FF2B5EF4-FFF2-40B4-BE49-F238E27FC236}">
                    <a16:creationId xmlns:a16="http://schemas.microsoft.com/office/drawing/2014/main" id="{FE3DA68A-BEDF-5DC8-A3BC-46AA300C5EB4}"/>
                  </a:ext>
                </a:extLst>
              </p:cNvPr>
              <p:cNvSpPr/>
              <p:nvPr/>
            </p:nvSpPr>
            <p:spPr>
              <a:xfrm rot="5400000">
                <a:off x="4519963" y="8131004"/>
                <a:ext cx="356997" cy="164138"/>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sp>
        <p:nvSpPr>
          <p:cNvPr id="27" name="テキスト ボックス 26">
            <a:extLst>
              <a:ext uri="{FF2B5EF4-FFF2-40B4-BE49-F238E27FC236}">
                <a16:creationId xmlns:a16="http://schemas.microsoft.com/office/drawing/2014/main" id="{745963CB-507E-11C8-DC27-01A16F02C0C4}"/>
              </a:ext>
            </a:extLst>
          </p:cNvPr>
          <p:cNvSpPr txBox="1"/>
          <p:nvPr/>
        </p:nvSpPr>
        <p:spPr>
          <a:xfrm>
            <a:off x="6165850" y="9562456"/>
            <a:ext cx="495300" cy="215444"/>
          </a:xfrm>
          <a:prstGeom prst="rect">
            <a:avLst/>
          </a:prstGeom>
          <a:noFill/>
        </p:spPr>
        <p:txBody>
          <a:bodyPr wrap="square" rtlCol="0">
            <a:spAutoFit/>
          </a:bodyPr>
          <a:lstStyle/>
          <a:p>
            <a:pPr algn="ctr"/>
            <a:r>
              <a:rPr kumimoji="1" lang="en-US" altLang="ja-JP" sz="800" dirty="0">
                <a:solidFill>
                  <a:srgbClr val="0AA1DD"/>
                </a:solidFill>
                <a:latin typeface="+mn-ea"/>
              </a:rPr>
              <a:t>1/4</a:t>
            </a:r>
            <a:endParaRPr kumimoji="1" lang="ja-JP" altLang="en-US" sz="800" dirty="0">
              <a:solidFill>
                <a:srgbClr val="0AA1DD"/>
              </a:solidFill>
              <a:latin typeface="+mn-ea"/>
            </a:endParaRPr>
          </a:p>
        </p:txBody>
      </p:sp>
      <p:sp>
        <p:nvSpPr>
          <p:cNvPr id="127" name="正方形/長方形 126">
            <a:extLst>
              <a:ext uri="{FF2B5EF4-FFF2-40B4-BE49-F238E27FC236}">
                <a16:creationId xmlns:a16="http://schemas.microsoft.com/office/drawing/2014/main" id="{7990B932-62BD-C548-18BA-7F81E8964A93}"/>
              </a:ext>
            </a:extLst>
          </p:cNvPr>
          <p:cNvSpPr/>
          <p:nvPr/>
        </p:nvSpPr>
        <p:spPr>
          <a:xfrm>
            <a:off x="520882" y="7864609"/>
            <a:ext cx="966416" cy="740910"/>
          </a:xfrm>
          <a:prstGeom prst="rect">
            <a:avLst/>
          </a:prstGeom>
          <a:noFill/>
          <a:ln w="12700" cap="flat" cmpd="sng" algn="ctr">
            <a:noFill/>
            <a:prstDash val="solid"/>
            <a:miter lim="800000"/>
          </a:ln>
          <a:effectLst/>
        </p:spPr>
        <p:txBody>
          <a:bodyPr lIns="54000" tIns="54000" rIns="54000" bIns="54000" rtlCol="0" anchor="t"/>
          <a:lstStyle/>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b="0" i="0" u="none" strike="noStrike" kern="0" cap="none" spc="0" normalizeH="0" baseline="0" noProof="0" dirty="0">
                <a:ln>
                  <a:noFill/>
                </a:ln>
                <a:effectLst/>
                <a:uLnTx/>
                <a:uFillTx/>
                <a:latin typeface="+mn-ea"/>
              </a:rPr>
              <a:t>管理運営に必要な人手の不足</a:t>
            </a:r>
            <a:endParaRPr kumimoji="1" lang="en-US" altLang="ja-JP" sz="850" b="0" i="0" u="none" strike="noStrike" kern="0" cap="none" spc="0" normalizeH="0" baseline="0" noProof="0" dirty="0">
              <a:ln>
                <a:noFill/>
              </a:ln>
              <a:effectLst/>
              <a:uLnTx/>
              <a:uFillTx/>
              <a:latin typeface="+mn-ea"/>
            </a:endParaRPr>
          </a:p>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kern="0" dirty="0">
                <a:latin typeface="+mn-ea"/>
              </a:rPr>
              <a:t>技術力の不足</a:t>
            </a:r>
            <a:endParaRPr kumimoji="1" lang="en-US" altLang="ja-JP" sz="850" kern="0" dirty="0">
              <a:latin typeface="+mn-ea"/>
            </a:endParaRPr>
          </a:p>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kern="0" dirty="0">
                <a:latin typeface="+mn-ea"/>
              </a:rPr>
              <a:t>技術継承が困難</a:t>
            </a:r>
            <a:endParaRPr kumimoji="1" lang="ja-JP" altLang="en-US" sz="850" b="0" i="0" u="none" strike="noStrike" kern="0" cap="none" spc="0" normalizeH="0" baseline="0" noProof="0" dirty="0">
              <a:ln>
                <a:noFill/>
              </a:ln>
              <a:effectLst/>
              <a:uLnTx/>
              <a:uFillTx/>
              <a:latin typeface="+mn-ea"/>
            </a:endParaRPr>
          </a:p>
        </p:txBody>
      </p:sp>
      <p:sp>
        <p:nvSpPr>
          <p:cNvPr id="128" name="テキスト ボックス 127">
            <a:extLst>
              <a:ext uri="{FF2B5EF4-FFF2-40B4-BE49-F238E27FC236}">
                <a16:creationId xmlns:a16="http://schemas.microsoft.com/office/drawing/2014/main" id="{1AA13F87-BF86-3F2C-A246-B87AB32DD687}"/>
              </a:ext>
            </a:extLst>
          </p:cNvPr>
          <p:cNvSpPr txBox="1"/>
          <p:nvPr/>
        </p:nvSpPr>
        <p:spPr>
          <a:xfrm>
            <a:off x="447088" y="7616907"/>
            <a:ext cx="1114004" cy="253916"/>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1050" b="1" dirty="0">
                <a:solidFill>
                  <a:schemeClr val="accent1"/>
                </a:solidFill>
                <a:latin typeface="+mn-ea"/>
              </a:rPr>
              <a:t>担い手の減少</a:t>
            </a:r>
            <a:endParaRPr lang="ja-JP" altLang="en-US" sz="1050" b="1" dirty="0">
              <a:solidFill>
                <a:schemeClr val="accent1"/>
              </a:solidFill>
              <a:latin typeface="+mn-ea"/>
            </a:endParaRPr>
          </a:p>
        </p:txBody>
      </p:sp>
      <p:sp>
        <p:nvSpPr>
          <p:cNvPr id="130" name="正方形/長方形 129">
            <a:extLst>
              <a:ext uri="{FF2B5EF4-FFF2-40B4-BE49-F238E27FC236}">
                <a16:creationId xmlns:a16="http://schemas.microsoft.com/office/drawing/2014/main" id="{3ECE3307-928E-6648-B271-78CBBD8DA184}"/>
              </a:ext>
            </a:extLst>
          </p:cNvPr>
          <p:cNvSpPr/>
          <p:nvPr/>
        </p:nvSpPr>
        <p:spPr>
          <a:xfrm>
            <a:off x="1598812" y="7864609"/>
            <a:ext cx="1238164" cy="740910"/>
          </a:xfrm>
          <a:prstGeom prst="rect">
            <a:avLst/>
          </a:prstGeom>
          <a:noFill/>
          <a:ln w="12700" cap="flat" cmpd="sng" algn="ctr">
            <a:noFill/>
            <a:prstDash val="solid"/>
            <a:miter lim="800000"/>
          </a:ln>
          <a:effectLst/>
        </p:spPr>
        <p:txBody>
          <a:bodyPr lIns="54000" tIns="54000" rIns="54000" bIns="54000" rtlCol="0" anchor="t"/>
          <a:lstStyle/>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b="0" i="0" u="none" strike="noStrike" kern="0" cap="none" spc="0" normalizeH="0" baseline="0" noProof="0" dirty="0">
                <a:ln>
                  <a:noFill/>
                </a:ln>
                <a:effectLst/>
                <a:uLnTx/>
                <a:uFillTx/>
                <a:latin typeface="+mn-ea"/>
                <a:cs typeface="+mn-cs"/>
              </a:rPr>
              <a:t>維持管理や更新に費用や労力がかかる施設の増加</a:t>
            </a:r>
            <a:endParaRPr kumimoji="1" lang="en-US" altLang="ja-JP" sz="850" b="0" i="0" u="none" strike="noStrike" kern="0" cap="none" spc="0" normalizeH="0" baseline="0" noProof="0" dirty="0">
              <a:ln>
                <a:noFill/>
              </a:ln>
              <a:effectLst/>
              <a:uLnTx/>
              <a:uFillTx/>
              <a:latin typeface="+mn-ea"/>
              <a:cs typeface="+mn-cs"/>
            </a:endParaRPr>
          </a:p>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b="0" i="0" u="none" strike="noStrike" kern="0" cap="none" spc="0" normalizeH="0" baseline="0" noProof="0" dirty="0">
                <a:ln>
                  <a:noFill/>
                </a:ln>
                <a:effectLst/>
                <a:uLnTx/>
                <a:uFillTx/>
                <a:latin typeface="+mn-ea"/>
                <a:cs typeface="+mn-cs"/>
              </a:rPr>
              <a:t>道路陥没などのおそれ</a:t>
            </a:r>
          </a:p>
        </p:txBody>
      </p:sp>
      <p:sp>
        <p:nvSpPr>
          <p:cNvPr id="131" name="テキスト ボックス 130">
            <a:extLst>
              <a:ext uri="{FF2B5EF4-FFF2-40B4-BE49-F238E27FC236}">
                <a16:creationId xmlns:a16="http://schemas.microsoft.com/office/drawing/2014/main" id="{BB4C2483-50DB-10B0-C247-FEBE05A9A4DE}"/>
              </a:ext>
            </a:extLst>
          </p:cNvPr>
          <p:cNvSpPr txBox="1"/>
          <p:nvPr/>
        </p:nvSpPr>
        <p:spPr>
          <a:xfrm>
            <a:off x="1660892" y="7616907"/>
            <a:ext cx="1114004" cy="253916"/>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1050" b="1" dirty="0">
                <a:solidFill>
                  <a:schemeClr val="accent1"/>
                </a:solidFill>
                <a:latin typeface="+mn-ea"/>
              </a:rPr>
              <a:t>施設の老朽化</a:t>
            </a:r>
            <a:endParaRPr lang="ja-JP" altLang="en-US" sz="1050" b="1" dirty="0">
              <a:solidFill>
                <a:schemeClr val="accent1"/>
              </a:solidFill>
              <a:latin typeface="+mn-ea"/>
            </a:endParaRPr>
          </a:p>
        </p:txBody>
      </p:sp>
      <p:sp>
        <p:nvSpPr>
          <p:cNvPr id="133" name="正方形/長方形 132">
            <a:extLst>
              <a:ext uri="{FF2B5EF4-FFF2-40B4-BE49-F238E27FC236}">
                <a16:creationId xmlns:a16="http://schemas.microsoft.com/office/drawing/2014/main" id="{7CF5AE60-AD84-9575-FD6F-B8DFF100894D}"/>
              </a:ext>
            </a:extLst>
          </p:cNvPr>
          <p:cNvSpPr/>
          <p:nvPr/>
        </p:nvSpPr>
        <p:spPr>
          <a:xfrm>
            <a:off x="2874694" y="7864609"/>
            <a:ext cx="1225711" cy="740910"/>
          </a:xfrm>
          <a:prstGeom prst="rect">
            <a:avLst/>
          </a:prstGeom>
          <a:noFill/>
          <a:ln w="12700" cap="flat" cmpd="sng" algn="ctr">
            <a:noFill/>
            <a:prstDash val="solid"/>
            <a:miter lim="800000"/>
          </a:ln>
          <a:effectLst/>
        </p:spPr>
        <p:txBody>
          <a:bodyPr lIns="54000" tIns="54000" rIns="54000" bIns="54000" rtlCol="0" anchor="t"/>
          <a:lstStyle/>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b="0" i="0" u="none" strike="noStrike" kern="0" cap="none" spc="0" normalizeH="0" baseline="0" noProof="0" dirty="0">
                <a:ln>
                  <a:noFill/>
                </a:ln>
                <a:effectLst/>
                <a:uLnTx/>
                <a:uFillTx/>
                <a:latin typeface="+mn-ea"/>
                <a:cs typeface="+mn-cs"/>
              </a:rPr>
              <a:t>人口減少に伴う</a:t>
            </a:r>
            <a:br>
              <a:rPr kumimoji="1" lang="en-US" altLang="ja-JP" sz="850" b="0" i="0" u="none" strike="noStrike" kern="0" cap="none" spc="0" normalizeH="0" baseline="0" noProof="0" dirty="0">
                <a:ln>
                  <a:noFill/>
                </a:ln>
                <a:effectLst/>
                <a:uLnTx/>
                <a:uFillTx/>
                <a:latin typeface="+mn-ea"/>
                <a:cs typeface="+mn-cs"/>
              </a:rPr>
            </a:br>
            <a:r>
              <a:rPr kumimoji="1" lang="ja-JP" altLang="en-US" sz="850" b="0" i="0" u="none" strike="noStrike" kern="0" cap="none" spc="0" normalizeH="0" baseline="0" noProof="0" dirty="0">
                <a:ln>
                  <a:noFill/>
                </a:ln>
                <a:effectLst/>
                <a:uLnTx/>
                <a:uFillTx/>
                <a:latin typeface="+mn-ea"/>
                <a:cs typeface="+mn-cs"/>
              </a:rPr>
              <a:t>料金収入減少</a:t>
            </a:r>
          </a:p>
          <a:p>
            <a:pPr marL="72000" marR="0" lvl="0" indent="-72000" defTabSz="914400" eaLnBrk="1" fontAlgn="auto" latinLnBrk="0" hangingPunct="1">
              <a:lnSpc>
                <a:spcPct val="100000"/>
              </a:lnSpc>
              <a:spcBef>
                <a:spcPts val="0"/>
              </a:spcBef>
              <a:spcAft>
                <a:spcPts val="200"/>
              </a:spcAft>
              <a:buClr>
                <a:srgbClr val="0AA1DD"/>
              </a:buClr>
              <a:buSzTx/>
              <a:buFont typeface="Arial" panose="020B0604020202020204" pitchFamily="34" charset="0"/>
              <a:buChar char="•"/>
              <a:tabLst/>
              <a:defRPr/>
            </a:pPr>
            <a:r>
              <a:rPr kumimoji="1" lang="ja-JP" altLang="en-US" sz="850" b="0" i="0" u="none" strike="noStrike" kern="0" cap="none" spc="0" normalizeH="0" baseline="0" noProof="0" dirty="0">
                <a:ln>
                  <a:noFill/>
                </a:ln>
                <a:effectLst/>
                <a:uLnTx/>
                <a:uFillTx/>
                <a:latin typeface="+mn-ea"/>
                <a:cs typeface="+mn-cs"/>
              </a:rPr>
              <a:t>大幅な水道料金・下水道使用料の上昇</a:t>
            </a:r>
          </a:p>
        </p:txBody>
      </p:sp>
      <p:sp>
        <p:nvSpPr>
          <p:cNvPr id="134" name="テキスト ボックス 133">
            <a:extLst>
              <a:ext uri="{FF2B5EF4-FFF2-40B4-BE49-F238E27FC236}">
                <a16:creationId xmlns:a16="http://schemas.microsoft.com/office/drawing/2014/main" id="{9BA9A1B0-6934-236D-70B9-B13186F9CD72}"/>
              </a:ext>
            </a:extLst>
          </p:cNvPr>
          <p:cNvSpPr txBox="1"/>
          <p:nvPr/>
        </p:nvSpPr>
        <p:spPr>
          <a:xfrm>
            <a:off x="2930547" y="7616907"/>
            <a:ext cx="1114004" cy="253916"/>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1050" b="1" dirty="0">
                <a:solidFill>
                  <a:schemeClr val="accent1"/>
                </a:solidFill>
                <a:latin typeface="+mn-ea"/>
              </a:rPr>
              <a:t>収入の減少</a:t>
            </a:r>
            <a:endParaRPr lang="ja-JP" altLang="en-US" sz="1050" b="1" dirty="0">
              <a:solidFill>
                <a:schemeClr val="accent1"/>
              </a:solidFill>
              <a:latin typeface="+mn-ea"/>
            </a:endParaRPr>
          </a:p>
        </p:txBody>
      </p:sp>
      <p:cxnSp>
        <p:nvCxnSpPr>
          <p:cNvPr id="186" name="直線コネクタ 185">
            <a:extLst>
              <a:ext uri="{FF2B5EF4-FFF2-40B4-BE49-F238E27FC236}">
                <a16:creationId xmlns:a16="http://schemas.microsoft.com/office/drawing/2014/main" id="{1C2DCF00-E56A-BFEE-A7D2-441CC8EFBF2B}"/>
              </a:ext>
            </a:extLst>
          </p:cNvPr>
          <p:cNvCxnSpPr>
            <a:cxnSpLocks/>
          </p:cNvCxnSpPr>
          <p:nvPr/>
        </p:nvCxnSpPr>
        <p:spPr>
          <a:xfrm>
            <a:off x="2855836" y="6973089"/>
            <a:ext cx="0" cy="16428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直線コネクタ 191">
            <a:extLst>
              <a:ext uri="{FF2B5EF4-FFF2-40B4-BE49-F238E27FC236}">
                <a16:creationId xmlns:a16="http://schemas.microsoft.com/office/drawing/2014/main" id="{068A97AE-9E75-89A1-14DB-0CEA95F5211E}"/>
              </a:ext>
            </a:extLst>
          </p:cNvPr>
          <p:cNvCxnSpPr>
            <a:cxnSpLocks/>
          </p:cNvCxnSpPr>
          <p:nvPr/>
        </p:nvCxnSpPr>
        <p:spPr>
          <a:xfrm>
            <a:off x="1579952" y="6973089"/>
            <a:ext cx="0" cy="1642853"/>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14AE27B4-9788-896B-2475-BCF1044BC66B}"/>
              </a:ext>
            </a:extLst>
          </p:cNvPr>
          <p:cNvSpPr txBox="1"/>
          <p:nvPr/>
        </p:nvSpPr>
        <p:spPr>
          <a:xfrm>
            <a:off x="1875558" y="353844"/>
            <a:ext cx="4337985" cy="677108"/>
          </a:xfrm>
          <a:prstGeom prst="rect">
            <a:avLst/>
          </a:prstGeom>
          <a:noFill/>
        </p:spPr>
        <p:txBody>
          <a:bodyPr wrap="square" lIns="0" tIns="0" rIns="0" bIns="0" rtlCol="0">
            <a:spAutoFit/>
          </a:bodyPr>
          <a:lstStyle/>
          <a:p>
            <a:pPr defTabSz="914400">
              <a:spcAft>
                <a:spcPts val="600"/>
              </a:spcAft>
            </a:pPr>
            <a:r>
              <a:rPr kumimoji="1" lang="ja-JP" altLang="en-US" sz="4400" b="1" dirty="0">
                <a:solidFill>
                  <a:schemeClr val="accent1"/>
                </a:solidFill>
                <a:latin typeface="Meiryo UI" panose="020B0604030504040204" pitchFamily="50" charset="-128"/>
                <a:ea typeface="Meiryo UI" panose="020B0604030504040204" pitchFamily="50" charset="-128"/>
              </a:rPr>
              <a:t>ウォーター</a:t>
            </a:r>
            <a:r>
              <a:rPr kumimoji="1" lang="en-US" altLang="ja-JP" sz="4400" b="1" dirty="0">
                <a:solidFill>
                  <a:schemeClr val="accent1"/>
                </a:solidFill>
                <a:latin typeface="Meiryo UI" panose="020B0604030504040204" pitchFamily="50" charset="-128"/>
                <a:ea typeface="Meiryo UI" panose="020B0604030504040204" pitchFamily="50" charset="-128"/>
              </a:rPr>
              <a:t>PPP</a:t>
            </a:r>
            <a:r>
              <a:rPr kumimoji="1" lang="ja-JP" altLang="en-US" sz="3200" b="1" dirty="0">
                <a:solidFill>
                  <a:schemeClr val="accent1"/>
                </a:solidFill>
                <a:latin typeface="Meiryo UI" panose="020B0604030504040204" pitchFamily="50" charset="-128"/>
                <a:ea typeface="Meiryo UI" panose="020B0604030504040204" pitchFamily="50" charset="-128"/>
              </a:rPr>
              <a:t>って</a:t>
            </a:r>
            <a:r>
              <a:rPr kumimoji="1" lang="ja-JP" altLang="en-US" sz="4400" dirty="0">
                <a:solidFill>
                  <a:schemeClr val="accent1"/>
                </a:solidFill>
                <a:latin typeface="Meiryo UI" panose="020B0604030504040204" pitchFamily="50" charset="-128"/>
                <a:ea typeface="Meiryo UI" panose="020B0604030504040204" pitchFamily="50" charset="-128"/>
              </a:rPr>
              <a:t>　　　　</a:t>
            </a:r>
          </a:p>
        </p:txBody>
      </p:sp>
      <p:grpSp>
        <p:nvGrpSpPr>
          <p:cNvPr id="17" name="グループ化 16">
            <a:extLst>
              <a:ext uri="{FF2B5EF4-FFF2-40B4-BE49-F238E27FC236}">
                <a16:creationId xmlns:a16="http://schemas.microsoft.com/office/drawing/2014/main" id="{7BE9A549-85E9-BE6D-C95B-F24B44B6354A}"/>
              </a:ext>
            </a:extLst>
          </p:cNvPr>
          <p:cNvGrpSpPr/>
          <p:nvPr/>
        </p:nvGrpSpPr>
        <p:grpSpPr>
          <a:xfrm>
            <a:off x="3186980" y="6987221"/>
            <a:ext cx="601138" cy="603902"/>
            <a:chOff x="3186980" y="6987221"/>
            <a:chExt cx="601138" cy="603902"/>
          </a:xfrm>
        </p:grpSpPr>
        <p:grpSp>
          <p:nvGrpSpPr>
            <p:cNvPr id="37" name="グループ化 36">
              <a:extLst>
                <a:ext uri="{FF2B5EF4-FFF2-40B4-BE49-F238E27FC236}">
                  <a16:creationId xmlns:a16="http://schemas.microsoft.com/office/drawing/2014/main" id="{529C58F5-D1E4-907C-F433-529478FF33D6}"/>
                </a:ext>
              </a:extLst>
            </p:cNvPr>
            <p:cNvGrpSpPr/>
            <p:nvPr/>
          </p:nvGrpSpPr>
          <p:grpSpPr>
            <a:xfrm>
              <a:off x="3186980" y="6987221"/>
              <a:ext cx="601138" cy="603902"/>
              <a:chOff x="4931765" y="7404019"/>
              <a:chExt cx="896980" cy="901104"/>
            </a:xfrm>
          </p:grpSpPr>
          <p:sp>
            <p:nvSpPr>
              <p:cNvPr id="41" name="楕円 40">
                <a:extLst>
                  <a:ext uri="{FF2B5EF4-FFF2-40B4-BE49-F238E27FC236}">
                    <a16:creationId xmlns:a16="http://schemas.microsoft.com/office/drawing/2014/main" id="{BA3DC2D7-4CB0-2262-57BB-F245FA4054E2}"/>
                  </a:ext>
                </a:extLst>
              </p:cNvPr>
              <p:cNvSpPr/>
              <p:nvPr/>
            </p:nvSpPr>
            <p:spPr>
              <a:xfrm>
                <a:off x="4931765" y="7408147"/>
                <a:ext cx="896980" cy="89697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2" name="フリーフォーム: 図形 41">
                <a:extLst>
                  <a:ext uri="{FF2B5EF4-FFF2-40B4-BE49-F238E27FC236}">
                    <a16:creationId xmlns:a16="http://schemas.microsoft.com/office/drawing/2014/main" id="{D699A57B-730D-E214-F2CB-63349071C4E3}"/>
                  </a:ext>
                </a:extLst>
              </p:cNvPr>
              <p:cNvSpPr/>
              <p:nvPr/>
            </p:nvSpPr>
            <p:spPr>
              <a:xfrm>
                <a:off x="4949238" y="7404019"/>
                <a:ext cx="861566" cy="330414"/>
              </a:xfrm>
              <a:custGeom>
                <a:avLst/>
                <a:gdLst>
                  <a:gd name="connsiteX0" fmla="*/ 430783 w 861566"/>
                  <a:gd name="connsiteY0" fmla="*/ 0 h 330414"/>
                  <a:gd name="connsiteX1" fmla="*/ 844028 w 861566"/>
                  <a:gd name="connsiteY1" fmla="*/ 273917 h 330414"/>
                  <a:gd name="connsiteX2" fmla="*/ 861566 w 861566"/>
                  <a:gd name="connsiteY2" fmla="*/ 330414 h 330414"/>
                  <a:gd name="connsiteX3" fmla="*/ 0 w 861566"/>
                  <a:gd name="connsiteY3" fmla="*/ 330414 h 330414"/>
                  <a:gd name="connsiteX4" fmla="*/ 17538 w 861566"/>
                  <a:gd name="connsiteY4" fmla="*/ 273917 h 330414"/>
                  <a:gd name="connsiteX5" fmla="*/ 430783 w 861566"/>
                  <a:gd name="connsiteY5" fmla="*/ 0 h 3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566" h="330414">
                    <a:moveTo>
                      <a:pt x="430783" y="0"/>
                    </a:moveTo>
                    <a:cubicBezTo>
                      <a:pt x="616554" y="0"/>
                      <a:pt x="775944" y="112947"/>
                      <a:pt x="844028" y="273917"/>
                    </a:cubicBezTo>
                    <a:lnTo>
                      <a:pt x="861566" y="330414"/>
                    </a:lnTo>
                    <a:lnTo>
                      <a:pt x="0" y="330414"/>
                    </a:lnTo>
                    <a:lnTo>
                      <a:pt x="17538" y="273917"/>
                    </a:lnTo>
                    <a:cubicBezTo>
                      <a:pt x="85622" y="112947"/>
                      <a:pt x="245013" y="0"/>
                      <a:pt x="430783" y="0"/>
                    </a:cubicBezTo>
                    <a:close/>
                  </a:path>
                </a:pathLst>
              </a:custGeom>
              <a:solidFill>
                <a:schemeClr val="accent5">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mn-ea"/>
                </a:endParaRPr>
              </a:p>
            </p:txBody>
          </p:sp>
        </p:grpSp>
        <p:sp>
          <p:nvSpPr>
            <p:cNvPr id="43" name="テキスト ボックス 42">
              <a:extLst>
                <a:ext uri="{FF2B5EF4-FFF2-40B4-BE49-F238E27FC236}">
                  <a16:creationId xmlns:a16="http://schemas.microsoft.com/office/drawing/2014/main" id="{325C7CC9-483D-3967-60AE-04137F19204A}"/>
                </a:ext>
              </a:extLst>
            </p:cNvPr>
            <p:cNvSpPr txBox="1"/>
            <p:nvPr/>
          </p:nvSpPr>
          <p:spPr>
            <a:xfrm>
              <a:off x="3191062" y="6990724"/>
              <a:ext cx="592974" cy="261610"/>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1050" b="1" dirty="0">
                  <a:solidFill>
                    <a:schemeClr val="bg1"/>
                  </a:solidFill>
                  <a:latin typeface="+mn-ea"/>
                </a:rPr>
                <a:t>カネ</a:t>
              </a:r>
              <a:endParaRPr lang="ja-JP" altLang="en-US" sz="1050" b="1" dirty="0">
                <a:solidFill>
                  <a:schemeClr val="bg1"/>
                </a:solidFill>
                <a:latin typeface="+mn-ea"/>
              </a:endParaRPr>
            </a:p>
          </p:txBody>
        </p:sp>
        <p:grpSp>
          <p:nvGrpSpPr>
            <p:cNvPr id="44" name="グラフィックス 23">
              <a:extLst>
                <a:ext uri="{FF2B5EF4-FFF2-40B4-BE49-F238E27FC236}">
                  <a16:creationId xmlns:a16="http://schemas.microsoft.com/office/drawing/2014/main" id="{10865608-9EFD-6EFA-B7FF-CE1FE301F9D3}"/>
                </a:ext>
              </a:extLst>
            </p:cNvPr>
            <p:cNvGrpSpPr/>
            <p:nvPr/>
          </p:nvGrpSpPr>
          <p:grpSpPr>
            <a:xfrm>
              <a:off x="3351739" y="7273767"/>
              <a:ext cx="266214" cy="216224"/>
              <a:chOff x="4716338" y="1704097"/>
              <a:chExt cx="518922" cy="421481"/>
            </a:xfrm>
            <a:noFill/>
          </p:grpSpPr>
          <p:grpSp>
            <p:nvGrpSpPr>
              <p:cNvPr id="45" name="グラフィックス 23">
                <a:extLst>
                  <a:ext uri="{FF2B5EF4-FFF2-40B4-BE49-F238E27FC236}">
                    <a16:creationId xmlns:a16="http://schemas.microsoft.com/office/drawing/2014/main" id="{897D5AFB-0777-17D9-8385-68F151294759}"/>
                  </a:ext>
                </a:extLst>
              </p:cNvPr>
              <p:cNvGrpSpPr/>
              <p:nvPr/>
            </p:nvGrpSpPr>
            <p:grpSpPr>
              <a:xfrm>
                <a:off x="4799862" y="1947366"/>
                <a:ext cx="433397" cy="178212"/>
                <a:chOff x="4799862" y="1947366"/>
                <a:chExt cx="433397" cy="178212"/>
              </a:xfrm>
              <a:noFill/>
            </p:grpSpPr>
            <p:grpSp>
              <p:nvGrpSpPr>
                <p:cNvPr id="84" name="グラフィックス 23">
                  <a:extLst>
                    <a:ext uri="{FF2B5EF4-FFF2-40B4-BE49-F238E27FC236}">
                      <a16:creationId xmlns:a16="http://schemas.microsoft.com/office/drawing/2014/main" id="{FC0CFD2C-7D23-9731-3246-6BC4A0E77A47}"/>
                    </a:ext>
                  </a:extLst>
                </p:cNvPr>
                <p:cNvGrpSpPr/>
                <p:nvPr/>
              </p:nvGrpSpPr>
              <p:grpSpPr>
                <a:xfrm>
                  <a:off x="4799862" y="1947366"/>
                  <a:ext cx="433397" cy="178212"/>
                  <a:chOff x="4799862" y="1947366"/>
                  <a:chExt cx="433397" cy="178212"/>
                </a:xfrm>
                <a:noFill/>
              </p:grpSpPr>
              <p:sp>
                <p:nvSpPr>
                  <p:cNvPr id="99" name="フリーフォーム: 図形 98">
                    <a:extLst>
                      <a:ext uri="{FF2B5EF4-FFF2-40B4-BE49-F238E27FC236}">
                        <a16:creationId xmlns:a16="http://schemas.microsoft.com/office/drawing/2014/main" id="{E2FDF69F-222D-ADD2-7711-F10753B21DE5}"/>
                      </a:ext>
                    </a:extLst>
                  </p:cNvPr>
                  <p:cNvSpPr/>
                  <p:nvPr/>
                </p:nvSpPr>
                <p:spPr>
                  <a:xfrm>
                    <a:off x="4799862" y="2023947"/>
                    <a:ext cx="433397" cy="101631"/>
                  </a:xfrm>
                  <a:custGeom>
                    <a:avLst/>
                    <a:gdLst>
                      <a:gd name="connsiteX0" fmla="*/ 216704 w 433397"/>
                      <a:gd name="connsiteY0" fmla="*/ 52197 h 101631"/>
                      <a:gd name="connsiteX1" fmla="*/ 6868 w 433397"/>
                      <a:gd name="connsiteY1" fmla="*/ 5620 h 101631"/>
                      <a:gd name="connsiteX2" fmla="*/ 10 w 433397"/>
                      <a:gd name="connsiteY2" fmla="*/ 24765 h 101631"/>
                      <a:gd name="connsiteX3" fmla="*/ 216704 w 433397"/>
                      <a:gd name="connsiteY3" fmla="*/ 101632 h 101631"/>
                      <a:gd name="connsiteX4" fmla="*/ 433398 w 433397"/>
                      <a:gd name="connsiteY4" fmla="*/ 24765 h 101631"/>
                      <a:gd name="connsiteX5" fmla="*/ 421872 w 433397"/>
                      <a:gd name="connsiteY5" fmla="*/ 0 h 101631"/>
                      <a:gd name="connsiteX6" fmla="*/ 216704 w 43339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97" h="101631">
                        <a:moveTo>
                          <a:pt x="216704" y="52197"/>
                        </a:moveTo>
                        <a:cubicBezTo>
                          <a:pt x="121454" y="52197"/>
                          <a:pt x="35919" y="36004"/>
                          <a:pt x="6868" y="5620"/>
                        </a:cubicBezTo>
                        <a:cubicBezTo>
                          <a:pt x="-561" y="13430"/>
                          <a:pt x="10" y="16097"/>
                          <a:pt x="10" y="24765"/>
                        </a:cubicBezTo>
                        <a:cubicBezTo>
                          <a:pt x="10" y="67246"/>
                          <a:pt x="96975" y="101632"/>
                          <a:pt x="216704" y="101632"/>
                        </a:cubicBezTo>
                        <a:cubicBezTo>
                          <a:pt x="336433" y="101632"/>
                          <a:pt x="433398" y="67246"/>
                          <a:pt x="433398" y="24765"/>
                        </a:cubicBezTo>
                        <a:cubicBezTo>
                          <a:pt x="433398" y="16097"/>
                          <a:pt x="429302" y="7810"/>
                          <a:pt x="421872" y="0"/>
                        </a:cubicBezTo>
                        <a:cubicBezTo>
                          <a:pt x="392821" y="30290"/>
                          <a:pt x="311954" y="52197"/>
                          <a:pt x="216704" y="52197"/>
                        </a:cubicBezTo>
                        <a:close/>
                      </a:path>
                    </a:pathLst>
                  </a:custGeom>
                  <a:noFill/>
                  <a:ln w="6350" cap="rnd">
                    <a:solidFill>
                      <a:schemeClr val="bg1"/>
                    </a:solidFill>
                    <a:prstDash val="solid"/>
                    <a:round/>
                  </a:ln>
                </p:spPr>
                <p:txBody>
                  <a:bodyPr rtlCol="0" anchor="ctr"/>
                  <a:lstStyle/>
                  <a:p>
                    <a:endParaRPr lang="ja-JP" altLang="en-US" dirty="0"/>
                  </a:p>
                </p:txBody>
              </p:sp>
              <p:sp>
                <p:nvSpPr>
                  <p:cNvPr id="100" name="フリーフォーム: 図形 99">
                    <a:extLst>
                      <a:ext uri="{FF2B5EF4-FFF2-40B4-BE49-F238E27FC236}">
                        <a16:creationId xmlns:a16="http://schemas.microsoft.com/office/drawing/2014/main" id="{CB1D7967-D3CD-0A96-BC84-C9A0E2B4683F}"/>
                      </a:ext>
                    </a:extLst>
                  </p:cNvPr>
                  <p:cNvSpPr/>
                  <p:nvPr/>
                </p:nvSpPr>
                <p:spPr>
                  <a:xfrm>
                    <a:off x="5176490" y="1947366"/>
                    <a:ext cx="56673" cy="76676"/>
                  </a:xfrm>
                  <a:custGeom>
                    <a:avLst/>
                    <a:gdLst>
                      <a:gd name="connsiteX0" fmla="*/ 45149 w 56673"/>
                      <a:gd name="connsiteY0" fmla="*/ 76676 h 76676"/>
                      <a:gd name="connsiteX1" fmla="*/ 56674 w 56673"/>
                      <a:gd name="connsiteY1" fmla="*/ 51911 h 76676"/>
                      <a:gd name="connsiteX2" fmla="*/ 0 w 56673"/>
                      <a:gd name="connsiteY2" fmla="*/ 0 h 76676"/>
                    </a:gdLst>
                    <a:ahLst/>
                    <a:cxnLst>
                      <a:cxn ang="0">
                        <a:pos x="connsiteX0" y="connsiteY0"/>
                      </a:cxn>
                      <a:cxn ang="0">
                        <a:pos x="connsiteX1" y="connsiteY1"/>
                      </a:cxn>
                      <a:cxn ang="0">
                        <a:pos x="connsiteX2" y="connsiteY2"/>
                      </a:cxn>
                    </a:cxnLst>
                    <a:rect l="l" t="t" r="r" b="b"/>
                    <a:pathLst>
                      <a:path w="56673" h="76676">
                        <a:moveTo>
                          <a:pt x="45149" y="76676"/>
                        </a:moveTo>
                        <a:cubicBezTo>
                          <a:pt x="52578" y="68866"/>
                          <a:pt x="56674" y="60579"/>
                          <a:pt x="56674" y="51911"/>
                        </a:cubicBezTo>
                        <a:cubicBezTo>
                          <a:pt x="56674" y="31909"/>
                          <a:pt x="35147" y="13716"/>
                          <a:pt x="0" y="0"/>
                        </a:cubicBezTo>
                      </a:path>
                    </a:pathLst>
                  </a:custGeom>
                  <a:noFill/>
                  <a:ln w="6350" cap="rnd">
                    <a:solidFill>
                      <a:schemeClr val="bg1"/>
                    </a:solidFill>
                    <a:prstDash val="solid"/>
                    <a:round/>
                  </a:ln>
                </p:spPr>
                <p:txBody>
                  <a:bodyPr rtlCol="0" anchor="ctr"/>
                  <a:lstStyle/>
                  <a:p>
                    <a:endParaRPr lang="ja-JP" altLang="en-US"/>
                  </a:p>
                </p:txBody>
              </p:sp>
              <p:sp>
                <p:nvSpPr>
                  <p:cNvPr id="106" name="フリーフォーム: 図形 105">
                    <a:extLst>
                      <a:ext uri="{FF2B5EF4-FFF2-40B4-BE49-F238E27FC236}">
                        <a16:creationId xmlns:a16="http://schemas.microsoft.com/office/drawing/2014/main" id="{70BAF6AD-D6E1-B26D-740E-B06858A1FB0F}"/>
                      </a:ext>
                    </a:extLst>
                  </p:cNvPr>
                  <p:cNvSpPr/>
                  <p:nvPr/>
                </p:nvSpPr>
                <p:spPr>
                  <a:xfrm>
                    <a:off x="4813397" y="2023947"/>
                    <a:ext cx="408336" cy="52196"/>
                  </a:xfrm>
                  <a:custGeom>
                    <a:avLst/>
                    <a:gdLst>
                      <a:gd name="connsiteX0" fmla="*/ 0 w 408336"/>
                      <a:gd name="connsiteY0" fmla="*/ 9334 h 52196"/>
                      <a:gd name="connsiteX1" fmla="*/ 203168 w 408336"/>
                      <a:gd name="connsiteY1" fmla="*/ 52197 h 52196"/>
                      <a:gd name="connsiteX2" fmla="*/ 408337 w 408336"/>
                      <a:gd name="connsiteY2" fmla="*/ 0 h 52196"/>
                    </a:gdLst>
                    <a:ahLst/>
                    <a:cxnLst>
                      <a:cxn ang="0">
                        <a:pos x="connsiteX0" y="connsiteY0"/>
                      </a:cxn>
                      <a:cxn ang="0">
                        <a:pos x="connsiteX1" y="connsiteY1"/>
                      </a:cxn>
                      <a:cxn ang="0">
                        <a:pos x="connsiteX2" y="connsiteY2"/>
                      </a:cxn>
                    </a:cxnLst>
                    <a:rect l="l" t="t" r="r" b="b"/>
                    <a:pathLst>
                      <a:path w="408336" h="52196">
                        <a:moveTo>
                          <a:pt x="0" y="9334"/>
                        </a:moveTo>
                        <a:cubicBezTo>
                          <a:pt x="29051" y="39624"/>
                          <a:pt x="107823" y="52197"/>
                          <a:pt x="203168" y="52197"/>
                        </a:cubicBezTo>
                        <a:cubicBezTo>
                          <a:pt x="298514" y="52197"/>
                          <a:pt x="379286" y="30385"/>
                          <a:pt x="408337" y="0"/>
                        </a:cubicBezTo>
                      </a:path>
                    </a:pathLst>
                  </a:custGeom>
                  <a:noFill/>
                  <a:ln w="6350" cap="rnd">
                    <a:solidFill>
                      <a:schemeClr val="bg1"/>
                    </a:solidFill>
                    <a:prstDash val="solid"/>
                    <a:round/>
                  </a:ln>
                </p:spPr>
                <p:txBody>
                  <a:bodyPr rtlCol="0" anchor="ctr"/>
                  <a:lstStyle/>
                  <a:p>
                    <a:endParaRPr lang="ja-JP" altLang="en-US"/>
                  </a:p>
                </p:txBody>
              </p:sp>
            </p:grpSp>
            <p:sp>
              <p:nvSpPr>
                <p:cNvPr id="85" name="フリーフォーム: 図形 84">
                  <a:extLst>
                    <a:ext uri="{FF2B5EF4-FFF2-40B4-BE49-F238E27FC236}">
                      <a16:creationId xmlns:a16="http://schemas.microsoft.com/office/drawing/2014/main" id="{71428EFA-B100-57F2-F0DC-3606863A3850}"/>
                    </a:ext>
                  </a:extLst>
                </p:cNvPr>
                <p:cNvSpPr/>
                <p:nvPr/>
              </p:nvSpPr>
              <p:spPr>
                <a:xfrm>
                  <a:off x="4800824" y="2029567"/>
                  <a:ext cx="9525" cy="30384"/>
                </a:xfrm>
                <a:custGeom>
                  <a:avLst/>
                  <a:gdLst>
                    <a:gd name="connsiteX0" fmla="*/ 0 w 9525"/>
                    <a:gd name="connsiteY0" fmla="*/ 0 h 30384"/>
                    <a:gd name="connsiteX1" fmla="*/ 0 w 9525"/>
                    <a:gd name="connsiteY1" fmla="*/ 30385 h 30384"/>
                  </a:gdLst>
                  <a:ahLst/>
                  <a:cxnLst>
                    <a:cxn ang="0">
                      <a:pos x="connsiteX0" y="connsiteY0"/>
                    </a:cxn>
                    <a:cxn ang="0">
                      <a:pos x="connsiteX1" y="connsiteY1"/>
                    </a:cxn>
                  </a:cxnLst>
                  <a:rect l="l" t="t" r="r" b="b"/>
                  <a:pathLst>
                    <a:path w="9525" h="30384">
                      <a:moveTo>
                        <a:pt x="0" y="0"/>
                      </a:moveTo>
                      <a:lnTo>
                        <a:pt x="0" y="30385"/>
                      </a:lnTo>
                    </a:path>
                  </a:pathLst>
                </a:custGeom>
                <a:ln w="6350" cap="rnd">
                  <a:solidFill>
                    <a:schemeClr val="bg1"/>
                  </a:solidFill>
                  <a:prstDash val="solid"/>
                  <a:round/>
                </a:ln>
              </p:spPr>
              <p:txBody>
                <a:bodyPr rtlCol="0" anchor="ctr"/>
                <a:lstStyle/>
                <a:p>
                  <a:endParaRPr lang="ja-JP" altLang="en-US"/>
                </a:p>
              </p:txBody>
            </p:sp>
            <p:sp>
              <p:nvSpPr>
                <p:cNvPr id="86" name="フリーフォーム: 図形 85">
                  <a:extLst>
                    <a:ext uri="{FF2B5EF4-FFF2-40B4-BE49-F238E27FC236}">
                      <a16:creationId xmlns:a16="http://schemas.microsoft.com/office/drawing/2014/main" id="{148861BF-2176-81E6-DEC8-5F15EBE5361B}"/>
                    </a:ext>
                  </a:extLst>
                </p:cNvPr>
                <p:cNvSpPr/>
                <p:nvPr/>
              </p:nvSpPr>
              <p:spPr>
                <a:xfrm>
                  <a:off x="5016280"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87" name="フリーフォーム: 図形 86">
                  <a:extLst>
                    <a:ext uri="{FF2B5EF4-FFF2-40B4-BE49-F238E27FC236}">
                      <a16:creationId xmlns:a16="http://schemas.microsoft.com/office/drawing/2014/main" id="{3F26E7ED-3170-E72A-9B5D-6B8EDC704EF4}"/>
                    </a:ext>
                  </a:extLst>
                </p:cNvPr>
                <p:cNvSpPr/>
                <p:nvPr/>
              </p:nvSpPr>
              <p:spPr>
                <a:xfrm>
                  <a:off x="5111339" y="2069095"/>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89" name="フリーフォーム: 図形 88">
                  <a:extLst>
                    <a:ext uri="{FF2B5EF4-FFF2-40B4-BE49-F238E27FC236}">
                      <a16:creationId xmlns:a16="http://schemas.microsoft.com/office/drawing/2014/main" id="{41A4F460-EF2D-5F9C-FBAB-953CB82D9582}"/>
                    </a:ext>
                  </a:extLst>
                </p:cNvPr>
                <p:cNvSpPr/>
                <p:nvPr/>
              </p:nvSpPr>
              <p:spPr>
                <a:xfrm>
                  <a:off x="4968655"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91" name="フリーフォーム: 図形 90">
                  <a:extLst>
                    <a:ext uri="{FF2B5EF4-FFF2-40B4-BE49-F238E27FC236}">
                      <a16:creationId xmlns:a16="http://schemas.microsoft.com/office/drawing/2014/main" id="{A705E176-7F0D-48FB-91A0-40E1D335B1AA}"/>
                    </a:ext>
                  </a:extLst>
                </p:cNvPr>
                <p:cNvSpPr/>
                <p:nvPr/>
              </p:nvSpPr>
              <p:spPr>
                <a:xfrm>
                  <a:off x="4921125" y="2069095"/>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93" name="フリーフォーム: 図形 92">
                  <a:extLst>
                    <a:ext uri="{FF2B5EF4-FFF2-40B4-BE49-F238E27FC236}">
                      <a16:creationId xmlns:a16="http://schemas.microsoft.com/office/drawing/2014/main" id="{651B14F4-1A0A-4DDF-6F5B-9D9D2B966ABF}"/>
                    </a:ext>
                  </a:extLst>
                </p:cNvPr>
                <p:cNvSpPr/>
                <p:nvPr/>
              </p:nvSpPr>
              <p:spPr>
                <a:xfrm>
                  <a:off x="4873595" y="2059951"/>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94" name="フリーフォーム: 図形 93">
                  <a:extLst>
                    <a:ext uri="{FF2B5EF4-FFF2-40B4-BE49-F238E27FC236}">
                      <a16:creationId xmlns:a16="http://schemas.microsoft.com/office/drawing/2014/main" id="{804DF98F-58E9-B56B-613B-3AA53F124F27}"/>
                    </a:ext>
                  </a:extLst>
                </p:cNvPr>
                <p:cNvSpPr/>
                <p:nvPr/>
              </p:nvSpPr>
              <p:spPr>
                <a:xfrm>
                  <a:off x="4825970" y="2045188"/>
                  <a:ext cx="9525" cy="36480"/>
                </a:xfrm>
                <a:custGeom>
                  <a:avLst/>
                  <a:gdLst>
                    <a:gd name="connsiteX0" fmla="*/ 0 w 9525"/>
                    <a:gd name="connsiteY0" fmla="*/ 0 h 36480"/>
                    <a:gd name="connsiteX1" fmla="*/ 0 w 9525"/>
                    <a:gd name="connsiteY1" fmla="*/ 36481 h 36480"/>
                  </a:gdLst>
                  <a:ahLst/>
                  <a:cxnLst>
                    <a:cxn ang="0">
                      <a:pos x="connsiteX0" y="connsiteY0"/>
                    </a:cxn>
                    <a:cxn ang="0">
                      <a:pos x="connsiteX1" y="connsiteY1"/>
                    </a:cxn>
                  </a:cxnLst>
                  <a:rect l="l" t="t" r="r" b="b"/>
                  <a:pathLst>
                    <a:path w="9525" h="36480">
                      <a:moveTo>
                        <a:pt x="0" y="0"/>
                      </a:moveTo>
                      <a:lnTo>
                        <a:pt x="0" y="36481"/>
                      </a:lnTo>
                    </a:path>
                  </a:pathLst>
                </a:custGeom>
                <a:ln w="6350" cap="rnd">
                  <a:solidFill>
                    <a:schemeClr val="bg1"/>
                  </a:solidFill>
                  <a:prstDash val="solid"/>
                  <a:round/>
                </a:ln>
              </p:spPr>
              <p:txBody>
                <a:bodyPr rtlCol="0" anchor="ctr"/>
                <a:lstStyle/>
                <a:p>
                  <a:endParaRPr lang="ja-JP" altLang="en-US"/>
                </a:p>
              </p:txBody>
            </p:sp>
            <p:sp>
              <p:nvSpPr>
                <p:cNvPr id="95" name="フリーフォーム: 図形 94">
                  <a:extLst>
                    <a:ext uri="{FF2B5EF4-FFF2-40B4-BE49-F238E27FC236}">
                      <a16:creationId xmlns:a16="http://schemas.microsoft.com/office/drawing/2014/main" id="{41C364FC-B93B-9F95-476C-32033289072B}"/>
                    </a:ext>
                  </a:extLst>
                </p:cNvPr>
                <p:cNvSpPr/>
                <p:nvPr/>
              </p:nvSpPr>
              <p:spPr>
                <a:xfrm>
                  <a:off x="5063810"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96" name="フリーフォーム: 図形 95">
                  <a:extLst>
                    <a:ext uri="{FF2B5EF4-FFF2-40B4-BE49-F238E27FC236}">
                      <a16:creationId xmlns:a16="http://schemas.microsoft.com/office/drawing/2014/main" id="{BA362274-72A5-549A-0C4C-10FFDE8F5FFC}"/>
                    </a:ext>
                  </a:extLst>
                </p:cNvPr>
                <p:cNvSpPr/>
                <p:nvPr/>
              </p:nvSpPr>
              <p:spPr>
                <a:xfrm>
                  <a:off x="5158869" y="2059951"/>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97" name="フリーフォーム: 図形 96">
                  <a:extLst>
                    <a:ext uri="{FF2B5EF4-FFF2-40B4-BE49-F238E27FC236}">
                      <a16:creationId xmlns:a16="http://schemas.microsoft.com/office/drawing/2014/main" id="{FC488212-0013-0018-E21D-4D0433A804EE}"/>
                    </a:ext>
                  </a:extLst>
                </p:cNvPr>
                <p:cNvSpPr/>
                <p:nvPr/>
              </p:nvSpPr>
              <p:spPr>
                <a:xfrm>
                  <a:off x="5206494" y="2038234"/>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98" name="フリーフォーム: 図形 97">
                  <a:extLst>
                    <a:ext uri="{FF2B5EF4-FFF2-40B4-BE49-F238E27FC236}">
                      <a16:creationId xmlns:a16="http://schemas.microsoft.com/office/drawing/2014/main" id="{4B567C7C-8CC5-0D1F-506B-6D0AE84507B1}"/>
                    </a:ext>
                  </a:extLst>
                </p:cNvPr>
                <p:cNvSpPr/>
                <p:nvPr/>
              </p:nvSpPr>
              <p:spPr>
                <a:xfrm>
                  <a:off x="5232212" y="1999277"/>
                  <a:ext cx="9525" cy="60674"/>
                </a:xfrm>
                <a:custGeom>
                  <a:avLst/>
                  <a:gdLst>
                    <a:gd name="connsiteX0" fmla="*/ 0 w 9525"/>
                    <a:gd name="connsiteY0" fmla="*/ 0 h 60674"/>
                    <a:gd name="connsiteX1" fmla="*/ 0 w 9525"/>
                    <a:gd name="connsiteY1" fmla="*/ 60674 h 60674"/>
                  </a:gdLst>
                  <a:ahLst/>
                  <a:cxnLst>
                    <a:cxn ang="0">
                      <a:pos x="connsiteX0" y="connsiteY0"/>
                    </a:cxn>
                    <a:cxn ang="0">
                      <a:pos x="connsiteX1" y="connsiteY1"/>
                    </a:cxn>
                  </a:cxnLst>
                  <a:rect l="l" t="t" r="r" b="b"/>
                  <a:pathLst>
                    <a:path w="9525" h="60674">
                      <a:moveTo>
                        <a:pt x="0" y="0"/>
                      </a:moveTo>
                      <a:lnTo>
                        <a:pt x="0" y="60674"/>
                      </a:lnTo>
                    </a:path>
                  </a:pathLst>
                </a:custGeom>
                <a:ln w="6350" cap="rnd">
                  <a:solidFill>
                    <a:schemeClr val="bg1"/>
                  </a:solidFill>
                  <a:prstDash val="solid"/>
                  <a:round/>
                </a:ln>
              </p:spPr>
              <p:txBody>
                <a:bodyPr rtlCol="0" anchor="ctr"/>
                <a:lstStyle/>
                <a:p>
                  <a:endParaRPr lang="ja-JP" altLang="en-US"/>
                </a:p>
              </p:txBody>
            </p:sp>
          </p:grpSp>
          <p:grpSp>
            <p:nvGrpSpPr>
              <p:cNvPr id="46" name="グラフィックス 23">
                <a:extLst>
                  <a:ext uri="{FF2B5EF4-FFF2-40B4-BE49-F238E27FC236}">
                    <a16:creationId xmlns:a16="http://schemas.microsoft.com/office/drawing/2014/main" id="{7DF6C253-7A09-BBEB-2A56-EE135B477C39}"/>
                  </a:ext>
                </a:extLst>
              </p:cNvPr>
              <p:cNvGrpSpPr/>
              <p:nvPr/>
            </p:nvGrpSpPr>
            <p:grpSpPr>
              <a:xfrm>
                <a:off x="4716338" y="1840876"/>
                <a:ext cx="433387" cy="181165"/>
                <a:chOff x="4716338" y="1840876"/>
                <a:chExt cx="433387" cy="181165"/>
              </a:xfrm>
              <a:noFill/>
            </p:grpSpPr>
            <p:grpSp>
              <p:nvGrpSpPr>
                <p:cNvPr id="69" name="グラフィックス 23">
                  <a:extLst>
                    <a:ext uri="{FF2B5EF4-FFF2-40B4-BE49-F238E27FC236}">
                      <a16:creationId xmlns:a16="http://schemas.microsoft.com/office/drawing/2014/main" id="{07823C7B-F649-B959-8835-194171DA0B84}"/>
                    </a:ext>
                  </a:extLst>
                </p:cNvPr>
                <p:cNvGrpSpPr/>
                <p:nvPr/>
              </p:nvGrpSpPr>
              <p:grpSpPr>
                <a:xfrm>
                  <a:off x="4716338" y="1840876"/>
                  <a:ext cx="433387" cy="181165"/>
                  <a:chOff x="4716338" y="1840876"/>
                  <a:chExt cx="433387" cy="181165"/>
                </a:xfrm>
                <a:noFill/>
              </p:grpSpPr>
              <p:sp>
                <p:nvSpPr>
                  <p:cNvPr id="81" name="フリーフォーム: 図形 80">
                    <a:extLst>
                      <a:ext uri="{FF2B5EF4-FFF2-40B4-BE49-F238E27FC236}">
                        <a16:creationId xmlns:a16="http://schemas.microsoft.com/office/drawing/2014/main" id="{4C090BA0-D99B-5FE6-1429-F08976372FC6}"/>
                      </a:ext>
                    </a:extLst>
                  </p:cNvPr>
                  <p:cNvSpPr/>
                  <p:nvPr/>
                </p:nvSpPr>
                <p:spPr>
                  <a:xfrm>
                    <a:off x="4716338" y="1920410"/>
                    <a:ext cx="433387" cy="101631"/>
                  </a:xfrm>
                  <a:custGeom>
                    <a:avLst/>
                    <a:gdLst>
                      <a:gd name="connsiteX0" fmla="*/ 216694 w 433387"/>
                      <a:gd name="connsiteY0" fmla="*/ 52197 h 101631"/>
                      <a:gd name="connsiteX1" fmla="*/ 11525 w 433387"/>
                      <a:gd name="connsiteY1" fmla="*/ 0 h 101631"/>
                      <a:gd name="connsiteX2" fmla="*/ 0 w 433387"/>
                      <a:gd name="connsiteY2" fmla="*/ 24765 h 101631"/>
                      <a:gd name="connsiteX3" fmla="*/ 216694 w 433387"/>
                      <a:gd name="connsiteY3" fmla="*/ 101632 h 101631"/>
                      <a:gd name="connsiteX4" fmla="*/ 433387 w 433387"/>
                      <a:gd name="connsiteY4" fmla="*/ 24765 h 101631"/>
                      <a:gd name="connsiteX5" fmla="*/ 421862 w 433387"/>
                      <a:gd name="connsiteY5" fmla="*/ 0 h 101631"/>
                      <a:gd name="connsiteX6" fmla="*/ 216694 w 43338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7" h="101631">
                        <a:moveTo>
                          <a:pt x="216694" y="52197"/>
                        </a:moveTo>
                        <a:cubicBezTo>
                          <a:pt x="121444" y="52197"/>
                          <a:pt x="40577" y="30385"/>
                          <a:pt x="11525" y="0"/>
                        </a:cubicBezTo>
                        <a:cubicBezTo>
                          <a:pt x="4096" y="7810"/>
                          <a:pt x="0" y="16097"/>
                          <a:pt x="0" y="24765"/>
                        </a:cubicBezTo>
                        <a:cubicBezTo>
                          <a:pt x="0" y="67246"/>
                          <a:pt x="96965" y="101632"/>
                          <a:pt x="216694" y="101632"/>
                        </a:cubicBezTo>
                        <a:cubicBezTo>
                          <a:pt x="336423" y="101632"/>
                          <a:pt x="433387" y="67246"/>
                          <a:pt x="433387" y="24765"/>
                        </a:cubicBezTo>
                        <a:cubicBezTo>
                          <a:pt x="433387" y="16097"/>
                          <a:pt x="429292" y="7810"/>
                          <a:pt x="421862" y="0"/>
                        </a:cubicBezTo>
                        <a:cubicBezTo>
                          <a:pt x="392811" y="30289"/>
                          <a:pt x="311944" y="52197"/>
                          <a:pt x="216694" y="52197"/>
                        </a:cubicBezTo>
                        <a:close/>
                      </a:path>
                    </a:pathLst>
                  </a:custGeom>
                  <a:noFill/>
                  <a:ln w="6350" cap="rnd">
                    <a:solidFill>
                      <a:schemeClr val="bg1"/>
                    </a:solidFill>
                    <a:prstDash val="solid"/>
                    <a:round/>
                  </a:ln>
                </p:spPr>
                <p:txBody>
                  <a:bodyPr rtlCol="0" anchor="ctr"/>
                  <a:lstStyle/>
                  <a:p>
                    <a:endParaRPr lang="ja-JP" altLang="en-US"/>
                  </a:p>
                </p:txBody>
              </p:sp>
              <p:sp>
                <p:nvSpPr>
                  <p:cNvPr id="82" name="フリーフォーム: 図形 81">
                    <a:extLst>
                      <a:ext uri="{FF2B5EF4-FFF2-40B4-BE49-F238E27FC236}">
                        <a16:creationId xmlns:a16="http://schemas.microsoft.com/office/drawing/2014/main" id="{5BD098B2-C292-3376-A44A-1A51A8D5F17D}"/>
                      </a:ext>
                    </a:extLst>
                  </p:cNvPr>
                  <p:cNvSpPr/>
                  <p:nvPr/>
                </p:nvSpPr>
                <p:spPr>
                  <a:xfrm>
                    <a:off x="4716338" y="1840876"/>
                    <a:ext cx="64579" cy="79533"/>
                  </a:xfrm>
                  <a:custGeom>
                    <a:avLst/>
                    <a:gdLst>
                      <a:gd name="connsiteX0" fmla="*/ 64579 w 64579"/>
                      <a:gd name="connsiteY0" fmla="*/ 0 h 79533"/>
                      <a:gd name="connsiteX1" fmla="*/ 0 w 64579"/>
                      <a:gd name="connsiteY1" fmla="*/ 54769 h 79533"/>
                      <a:gd name="connsiteX2" fmla="*/ 11525 w 64579"/>
                      <a:gd name="connsiteY2" fmla="*/ 79534 h 79533"/>
                    </a:gdLst>
                    <a:ahLst/>
                    <a:cxnLst>
                      <a:cxn ang="0">
                        <a:pos x="connsiteX0" y="connsiteY0"/>
                      </a:cxn>
                      <a:cxn ang="0">
                        <a:pos x="connsiteX1" y="connsiteY1"/>
                      </a:cxn>
                      <a:cxn ang="0">
                        <a:pos x="connsiteX2" y="connsiteY2"/>
                      </a:cxn>
                    </a:cxnLst>
                    <a:rect l="l" t="t" r="r" b="b"/>
                    <a:pathLst>
                      <a:path w="64579" h="79533">
                        <a:moveTo>
                          <a:pt x="64579" y="0"/>
                        </a:moveTo>
                        <a:cubicBezTo>
                          <a:pt x="24765" y="13907"/>
                          <a:pt x="0" y="33338"/>
                          <a:pt x="0" y="54769"/>
                        </a:cubicBezTo>
                        <a:cubicBezTo>
                          <a:pt x="0" y="63437"/>
                          <a:pt x="4096" y="71723"/>
                          <a:pt x="11525" y="79534"/>
                        </a:cubicBezTo>
                      </a:path>
                    </a:pathLst>
                  </a:custGeom>
                  <a:noFill/>
                  <a:ln w="6350" cap="rnd">
                    <a:solidFill>
                      <a:schemeClr val="bg1"/>
                    </a:solidFill>
                    <a:prstDash val="solid"/>
                    <a:round/>
                  </a:ln>
                </p:spPr>
                <p:txBody>
                  <a:bodyPr rtlCol="0" anchor="ctr"/>
                  <a:lstStyle/>
                  <a:p>
                    <a:endParaRPr lang="ja-JP" altLang="en-US"/>
                  </a:p>
                </p:txBody>
              </p:sp>
              <p:sp>
                <p:nvSpPr>
                  <p:cNvPr id="83" name="フリーフォーム: 図形 82">
                    <a:extLst>
                      <a:ext uri="{FF2B5EF4-FFF2-40B4-BE49-F238E27FC236}">
                        <a16:creationId xmlns:a16="http://schemas.microsoft.com/office/drawing/2014/main" id="{DF01F679-CA60-08A0-3AB6-D1D250E6F847}"/>
                      </a:ext>
                    </a:extLst>
                  </p:cNvPr>
                  <p:cNvSpPr/>
                  <p:nvPr/>
                </p:nvSpPr>
                <p:spPr>
                  <a:xfrm>
                    <a:off x="4727958" y="1913457"/>
                    <a:ext cx="420909" cy="59150"/>
                  </a:xfrm>
                  <a:custGeom>
                    <a:avLst/>
                    <a:gdLst>
                      <a:gd name="connsiteX0" fmla="*/ 0 w 420909"/>
                      <a:gd name="connsiteY0" fmla="*/ 6953 h 59150"/>
                      <a:gd name="connsiteX1" fmla="*/ 205169 w 420909"/>
                      <a:gd name="connsiteY1" fmla="*/ 59150 h 59150"/>
                      <a:gd name="connsiteX2" fmla="*/ 420910 w 420909"/>
                      <a:gd name="connsiteY2" fmla="*/ 0 h 59150"/>
                    </a:gdLst>
                    <a:ahLst/>
                    <a:cxnLst>
                      <a:cxn ang="0">
                        <a:pos x="connsiteX0" y="connsiteY0"/>
                      </a:cxn>
                      <a:cxn ang="0">
                        <a:pos x="connsiteX1" y="connsiteY1"/>
                      </a:cxn>
                      <a:cxn ang="0">
                        <a:pos x="connsiteX2" y="connsiteY2"/>
                      </a:cxn>
                    </a:cxnLst>
                    <a:rect l="l" t="t" r="r" b="b"/>
                    <a:pathLst>
                      <a:path w="420909" h="59150">
                        <a:moveTo>
                          <a:pt x="0" y="6953"/>
                        </a:moveTo>
                        <a:cubicBezTo>
                          <a:pt x="29051" y="37243"/>
                          <a:pt x="109919" y="59150"/>
                          <a:pt x="205169" y="59150"/>
                        </a:cubicBezTo>
                        <a:cubicBezTo>
                          <a:pt x="300419" y="59150"/>
                          <a:pt x="391859" y="30290"/>
                          <a:pt x="420910" y="0"/>
                        </a:cubicBezTo>
                      </a:path>
                    </a:pathLst>
                  </a:custGeom>
                  <a:noFill/>
                  <a:ln w="6350" cap="rnd">
                    <a:solidFill>
                      <a:schemeClr val="bg1"/>
                    </a:solidFill>
                    <a:prstDash val="solid"/>
                    <a:round/>
                  </a:ln>
                </p:spPr>
                <p:txBody>
                  <a:bodyPr rtlCol="0" anchor="ctr"/>
                  <a:lstStyle/>
                  <a:p>
                    <a:endParaRPr lang="ja-JP" altLang="en-US"/>
                  </a:p>
                </p:txBody>
              </p:sp>
            </p:grpSp>
            <p:sp>
              <p:nvSpPr>
                <p:cNvPr id="70" name="フリーフォーム: 図形 69">
                  <a:extLst>
                    <a:ext uri="{FF2B5EF4-FFF2-40B4-BE49-F238E27FC236}">
                      <a16:creationId xmlns:a16="http://schemas.microsoft.com/office/drawing/2014/main" id="{8C389630-A78A-D045-2D60-BD3B1049CBF8}"/>
                    </a:ext>
                  </a:extLst>
                </p:cNvPr>
                <p:cNvSpPr/>
                <p:nvPr/>
              </p:nvSpPr>
              <p:spPr>
                <a:xfrm>
                  <a:off x="4717290" y="1895645"/>
                  <a:ext cx="9525" cy="60674"/>
                </a:xfrm>
                <a:custGeom>
                  <a:avLst/>
                  <a:gdLst>
                    <a:gd name="connsiteX0" fmla="*/ 0 w 9525"/>
                    <a:gd name="connsiteY0" fmla="*/ 0 h 60674"/>
                    <a:gd name="connsiteX1" fmla="*/ 0 w 9525"/>
                    <a:gd name="connsiteY1" fmla="*/ 60674 h 60674"/>
                  </a:gdLst>
                  <a:ahLst/>
                  <a:cxnLst>
                    <a:cxn ang="0">
                      <a:pos x="connsiteX0" y="connsiteY0"/>
                    </a:cxn>
                    <a:cxn ang="0">
                      <a:pos x="connsiteX1" y="connsiteY1"/>
                    </a:cxn>
                  </a:cxnLst>
                  <a:rect l="l" t="t" r="r" b="b"/>
                  <a:pathLst>
                    <a:path w="9525" h="60674">
                      <a:moveTo>
                        <a:pt x="0" y="0"/>
                      </a:moveTo>
                      <a:lnTo>
                        <a:pt x="0" y="60674"/>
                      </a:lnTo>
                    </a:path>
                  </a:pathLst>
                </a:custGeom>
                <a:ln w="6350" cap="rnd">
                  <a:solidFill>
                    <a:schemeClr val="bg1"/>
                  </a:solidFill>
                  <a:prstDash val="solid"/>
                  <a:round/>
                </a:ln>
              </p:spPr>
              <p:txBody>
                <a:bodyPr rtlCol="0" anchor="ctr"/>
                <a:lstStyle/>
                <a:p>
                  <a:endParaRPr lang="ja-JP" altLang="en-US"/>
                </a:p>
              </p:txBody>
            </p:sp>
            <p:sp>
              <p:nvSpPr>
                <p:cNvPr id="71" name="フリーフォーム: 図形 70">
                  <a:extLst>
                    <a:ext uri="{FF2B5EF4-FFF2-40B4-BE49-F238E27FC236}">
                      <a16:creationId xmlns:a16="http://schemas.microsoft.com/office/drawing/2014/main" id="{F651B5F5-406B-512A-9179-C58D25424D20}"/>
                    </a:ext>
                  </a:extLst>
                </p:cNvPr>
                <p:cNvSpPr/>
                <p:nvPr/>
              </p:nvSpPr>
              <p:spPr>
                <a:xfrm>
                  <a:off x="4932746"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72" name="フリーフォーム: 図形 71">
                  <a:extLst>
                    <a:ext uri="{FF2B5EF4-FFF2-40B4-BE49-F238E27FC236}">
                      <a16:creationId xmlns:a16="http://schemas.microsoft.com/office/drawing/2014/main" id="{6D4E3649-61B9-C162-D5E0-309FB7EB2A74}"/>
                    </a:ext>
                  </a:extLst>
                </p:cNvPr>
                <p:cNvSpPr/>
                <p:nvPr/>
              </p:nvSpPr>
              <p:spPr>
                <a:xfrm>
                  <a:off x="5027900" y="1965559"/>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73" name="フリーフォーム: 図形 72">
                  <a:extLst>
                    <a:ext uri="{FF2B5EF4-FFF2-40B4-BE49-F238E27FC236}">
                      <a16:creationId xmlns:a16="http://schemas.microsoft.com/office/drawing/2014/main" id="{4E94ED2E-91FB-9A63-AE96-65C014B72C6E}"/>
                    </a:ext>
                  </a:extLst>
                </p:cNvPr>
                <p:cNvSpPr/>
                <p:nvPr/>
              </p:nvSpPr>
              <p:spPr>
                <a:xfrm>
                  <a:off x="4885216"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74" name="フリーフォーム: 図形 73">
                  <a:extLst>
                    <a:ext uri="{FF2B5EF4-FFF2-40B4-BE49-F238E27FC236}">
                      <a16:creationId xmlns:a16="http://schemas.microsoft.com/office/drawing/2014/main" id="{09E80B87-FA8B-4606-1824-D1945A49783B}"/>
                    </a:ext>
                  </a:extLst>
                </p:cNvPr>
                <p:cNvSpPr/>
                <p:nvPr/>
              </p:nvSpPr>
              <p:spPr>
                <a:xfrm>
                  <a:off x="4837686" y="1965559"/>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75" name="フリーフォーム: 図形 74">
                  <a:extLst>
                    <a:ext uri="{FF2B5EF4-FFF2-40B4-BE49-F238E27FC236}">
                      <a16:creationId xmlns:a16="http://schemas.microsoft.com/office/drawing/2014/main" id="{82E71DCC-7E59-1481-8579-F3C5C5225782}"/>
                    </a:ext>
                  </a:extLst>
                </p:cNvPr>
                <p:cNvSpPr/>
                <p:nvPr/>
              </p:nvSpPr>
              <p:spPr>
                <a:xfrm>
                  <a:off x="4790061" y="1956319"/>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76" name="フリーフォーム: 図形 75">
                  <a:extLst>
                    <a:ext uri="{FF2B5EF4-FFF2-40B4-BE49-F238E27FC236}">
                      <a16:creationId xmlns:a16="http://schemas.microsoft.com/office/drawing/2014/main" id="{0ABBA0D0-E16A-54BB-FBD3-671B1E5F63E7}"/>
                    </a:ext>
                  </a:extLst>
                </p:cNvPr>
                <p:cNvSpPr/>
                <p:nvPr/>
              </p:nvSpPr>
              <p:spPr>
                <a:xfrm>
                  <a:off x="4742531" y="193469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77" name="フリーフォーム: 図形 76">
                  <a:extLst>
                    <a:ext uri="{FF2B5EF4-FFF2-40B4-BE49-F238E27FC236}">
                      <a16:creationId xmlns:a16="http://schemas.microsoft.com/office/drawing/2014/main" id="{E941900B-657B-270A-C12B-21CF86447346}"/>
                    </a:ext>
                  </a:extLst>
                </p:cNvPr>
                <p:cNvSpPr/>
                <p:nvPr/>
              </p:nvSpPr>
              <p:spPr>
                <a:xfrm>
                  <a:off x="4980371"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78" name="フリーフォーム: 図形 77">
                  <a:extLst>
                    <a:ext uri="{FF2B5EF4-FFF2-40B4-BE49-F238E27FC236}">
                      <a16:creationId xmlns:a16="http://schemas.microsoft.com/office/drawing/2014/main" id="{96D5B014-1FA1-731D-AB16-14032A3ED460}"/>
                    </a:ext>
                  </a:extLst>
                </p:cNvPr>
                <p:cNvSpPr/>
                <p:nvPr/>
              </p:nvSpPr>
              <p:spPr>
                <a:xfrm>
                  <a:off x="5075430" y="1956319"/>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79" name="フリーフォーム: 図形 78">
                  <a:extLst>
                    <a:ext uri="{FF2B5EF4-FFF2-40B4-BE49-F238E27FC236}">
                      <a16:creationId xmlns:a16="http://schemas.microsoft.com/office/drawing/2014/main" id="{3337E640-F1E2-4302-3F0F-9EFB19DF631C}"/>
                    </a:ext>
                  </a:extLst>
                </p:cNvPr>
                <p:cNvSpPr/>
                <p:nvPr/>
              </p:nvSpPr>
              <p:spPr>
                <a:xfrm>
                  <a:off x="5122960" y="193469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80" name="フリーフォーム: 図形 79">
                  <a:extLst>
                    <a:ext uri="{FF2B5EF4-FFF2-40B4-BE49-F238E27FC236}">
                      <a16:creationId xmlns:a16="http://schemas.microsoft.com/office/drawing/2014/main" id="{F81869B1-E281-A9F5-DEA7-F26E57FF1974}"/>
                    </a:ext>
                  </a:extLst>
                </p:cNvPr>
                <p:cNvSpPr/>
                <p:nvPr/>
              </p:nvSpPr>
              <p:spPr>
                <a:xfrm>
                  <a:off x="5148773" y="1913362"/>
                  <a:ext cx="9525" cy="42957"/>
                </a:xfrm>
                <a:custGeom>
                  <a:avLst/>
                  <a:gdLst>
                    <a:gd name="connsiteX0" fmla="*/ 0 w 9525"/>
                    <a:gd name="connsiteY0" fmla="*/ 0 h 42957"/>
                    <a:gd name="connsiteX1" fmla="*/ 0 w 9525"/>
                    <a:gd name="connsiteY1" fmla="*/ 42958 h 42957"/>
                  </a:gdLst>
                  <a:ahLst/>
                  <a:cxnLst>
                    <a:cxn ang="0">
                      <a:pos x="connsiteX0" y="connsiteY0"/>
                    </a:cxn>
                    <a:cxn ang="0">
                      <a:pos x="connsiteX1" y="connsiteY1"/>
                    </a:cxn>
                  </a:cxnLst>
                  <a:rect l="l" t="t" r="r" b="b"/>
                  <a:pathLst>
                    <a:path w="9525" h="42957">
                      <a:moveTo>
                        <a:pt x="0" y="0"/>
                      </a:moveTo>
                      <a:lnTo>
                        <a:pt x="0" y="42958"/>
                      </a:lnTo>
                    </a:path>
                  </a:pathLst>
                </a:custGeom>
                <a:ln w="6350" cap="rnd">
                  <a:solidFill>
                    <a:schemeClr val="bg1"/>
                  </a:solidFill>
                  <a:prstDash val="solid"/>
                  <a:round/>
                </a:ln>
              </p:spPr>
              <p:txBody>
                <a:bodyPr rtlCol="0" anchor="ctr"/>
                <a:lstStyle/>
                <a:p>
                  <a:endParaRPr lang="ja-JP" altLang="en-US"/>
                </a:p>
              </p:txBody>
            </p:sp>
          </p:grpSp>
          <p:grpSp>
            <p:nvGrpSpPr>
              <p:cNvPr id="47" name="グラフィックス 23">
                <a:extLst>
                  <a:ext uri="{FF2B5EF4-FFF2-40B4-BE49-F238E27FC236}">
                    <a16:creationId xmlns:a16="http://schemas.microsoft.com/office/drawing/2014/main" id="{820F6316-51B5-98D4-72B5-93A3679A9A27}"/>
                  </a:ext>
                </a:extLst>
              </p:cNvPr>
              <p:cNvGrpSpPr/>
              <p:nvPr/>
            </p:nvGrpSpPr>
            <p:grpSpPr>
              <a:xfrm>
                <a:off x="4801777" y="1704097"/>
                <a:ext cx="433482" cy="203263"/>
                <a:chOff x="4801777" y="1704097"/>
                <a:chExt cx="433482" cy="203263"/>
              </a:xfrm>
              <a:noFill/>
            </p:grpSpPr>
            <p:grpSp>
              <p:nvGrpSpPr>
                <p:cNvPr id="48" name="グラフィックス 23">
                  <a:extLst>
                    <a:ext uri="{FF2B5EF4-FFF2-40B4-BE49-F238E27FC236}">
                      <a16:creationId xmlns:a16="http://schemas.microsoft.com/office/drawing/2014/main" id="{5A8D19F3-E47B-097D-34A9-97FDCAF6FFEF}"/>
                    </a:ext>
                  </a:extLst>
                </p:cNvPr>
                <p:cNvGrpSpPr/>
                <p:nvPr/>
              </p:nvGrpSpPr>
              <p:grpSpPr>
                <a:xfrm>
                  <a:off x="4801777" y="1704097"/>
                  <a:ext cx="433482" cy="203263"/>
                  <a:chOff x="4801777" y="1704097"/>
                  <a:chExt cx="433482" cy="203263"/>
                </a:xfrm>
                <a:noFill/>
              </p:grpSpPr>
              <p:sp>
                <p:nvSpPr>
                  <p:cNvPr id="66" name="フリーフォーム: 図形 65">
                    <a:extLst>
                      <a:ext uri="{FF2B5EF4-FFF2-40B4-BE49-F238E27FC236}">
                        <a16:creationId xmlns:a16="http://schemas.microsoft.com/office/drawing/2014/main" id="{14545303-2083-2D86-85FA-B0EE11EA3010}"/>
                      </a:ext>
                    </a:extLst>
                  </p:cNvPr>
                  <p:cNvSpPr/>
                  <p:nvPr/>
                </p:nvSpPr>
                <p:spPr>
                  <a:xfrm>
                    <a:off x="4801872" y="1805729"/>
                    <a:ext cx="433387" cy="101631"/>
                  </a:xfrm>
                  <a:custGeom>
                    <a:avLst/>
                    <a:gdLst>
                      <a:gd name="connsiteX0" fmla="*/ 216694 w 433387"/>
                      <a:gd name="connsiteY0" fmla="*/ 52197 h 101631"/>
                      <a:gd name="connsiteX1" fmla="*/ 11525 w 433387"/>
                      <a:gd name="connsiteY1" fmla="*/ 0 h 101631"/>
                      <a:gd name="connsiteX2" fmla="*/ 0 w 433387"/>
                      <a:gd name="connsiteY2" fmla="*/ 24765 h 101631"/>
                      <a:gd name="connsiteX3" fmla="*/ 216694 w 433387"/>
                      <a:gd name="connsiteY3" fmla="*/ 101632 h 101631"/>
                      <a:gd name="connsiteX4" fmla="*/ 433388 w 433387"/>
                      <a:gd name="connsiteY4" fmla="*/ 24765 h 101631"/>
                      <a:gd name="connsiteX5" fmla="*/ 421862 w 433387"/>
                      <a:gd name="connsiteY5" fmla="*/ 0 h 101631"/>
                      <a:gd name="connsiteX6" fmla="*/ 216694 w 43338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7" h="101631">
                        <a:moveTo>
                          <a:pt x="216694" y="52197"/>
                        </a:moveTo>
                        <a:cubicBezTo>
                          <a:pt x="121444" y="52197"/>
                          <a:pt x="40577" y="30385"/>
                          <a:pt x="11525" y="0"/>
                        </a:cubicBezTo>
                        <a:cubicBezTo>
                          <a:pt x="4096" y="7810"/>
                          <a:pt x="0" y="16097"/>
                          <a:pt x="0" y="24765"/>
                        </a:cubicBezTo>
                        <a:cubicBezTo>
                          <a:pt x="0" y="67246"/>
                          <a:pt x="96965" y="101632"/>
                          <a:pt x="216694" y="101632"/>
                        </a:cubicBezTo>
                        <a:cubicBezTo>
                          <a:pt x="336423" y="101632"/>
                          <a:pt x="433388" y="67246"/>
                          <a:pt x="433388" y="24765"/>
                        </a:cubicBezTo>
                        <a:cubicBezTo>
                          <a:pt x="433388" y="16097"/>
                          <a:pt x="429292" y="7810"/>
                          <a:pt x="421862" y="0"/>
                        </a:cubicBezTo>
                        <a:cubicBezTo>
                          <a:pt x="392811" y="30289"/>
                          <a:pt x="311944" y="52197"/>
                          <a:pt x="216694" y="52197"/>
                        </a:cubicBezTo>
                        <a:close/>
                      </a:path>
                    </a:pathLst>
                  </a:custGeom>
                  <a:noFill/>
                  <a:ln w="6350" cap="rnd">
                    <a:solidFill>
                      <a:schemeClr val="bg1"/>
                    </a:solidFill>
                    <a:prstDash val="solid"/>
                    <a:round/>
                  </a:ln>
                </p:spPr>
                <p:txBody>
                  <a:bodyPr rtlCol="0" anchor="ctr"/>
                  <a:lstStyle/>
                  <a:p>
                    <a:endParaRPr lang="ja-JP" altLang="en-US"/>
                  </a:p>
                </p:txBody>
              </p:sp>
              <p:sp>
                <p:nvSpPr>
                  <p:cNvPr id="67" name="フリーフォーム: 図形 66">
                    <a:extLst>
                      <a:ext uri="{FF2B5EF4-FFF2-40B4-BE49-F238E27FC236}">
                        <a16:creationId xmlns:a16="http://schemas.microsoft.com/office/drawing/2014/main" id="{F37F18C3-D514-8133-6359-85EAF76A3F56}"/>
                      </a:ext>
                    </a:extLst>
                  </p:cNvPr>
                  <p:cNvSpPr/>
                  <p:nvPr/>
                </p:nvSpPr>
                <p:spPr>
                  <a:xfrm>
                    <a:off x="4801777" y="1704097"/>
                    <a:ext cx="433387" cy="101631"/>
                  </a:xfrm>
                  <a:custGeom>
                    <a:avLst/>
                    <a:gdLst>
                      <a:gd name="connsiteX0" fmla="*/ 421862 w 433387"/>
                      <a:gd name="connsiteY0" fmla="*/ 101632 h 101631"/>
                      <a:gd name="connsiteX1" fmla="*/ 433388 w 433387"/>
                      <a:gd name="connsiteY1" fmla="*/ 76867 h 101631"/>
                      <a:gd name="connsiteX2" fmla="*/ 216694 w 433387"/>
                      <a:gd name="connsiteY2" fmla="*/ 0 h 101631"/>
                      <a:gd name="connsiteX3" fmla="*/ 0 w 433387"/>
                      <a:gd name="connsiteY3" fmla="*/ 76867 h 101631"/>
                      <a:gd name="connsiteX4" fmla="*/ 11525 w 433387"/>
                      <a:gd name="connsiteY4" fmla="*/ 101632 h 101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 h="101631">
                        <a:moveTo>
                          <a:pt x="421862" y="101632"/>
                        </a:moveTo>
                        <a:cubicBezTo>
                          <a:pt x="429292" y="93821"/>
                          <a:pt x="433388" y="85535"/>
                          <a:pt x="433388" y="76867"/>
                        </a:cubicBezTo>
                        <a:cubicBezTo>
                          <a:pt x="433388" y="34385"/>
                          <a:pt x="336423" y="0"/>
                          <a:pt x="216694" y="0"/>
                        </a:cubicBezTo>
                        <a:cubicBezTo>
                          <a:pt x="96965" y="0"/>
                          <a:pt x="0" y="34385"/>
                          <a:pt x="0" y="76867"/>
                        </a:cubicBezTo>
                        <a:cubicBezTo>
                          <a:pt x="0" y="85535"/>
                          <a:pt x="4096" y="93821"/>
                          <a:pt x="11525" y="101632"/>
                        </a:cubicBezTo>
                      </a:path>
                    </a:pathLst>
                  </a:custGeom>
                  <a:noFill/>
                  <a:ln w="6350" cap="rnd">
                    <a:solidFill>
                      <a:schemeClr val="bg1"/>
                    </a:solidFill>
                    <a:prstDash val="solid"/>
                    <a:round/>
                  </a:ln>
                </p:spPr>
                <p:txBody>
                  <a:bodyPr rtlCol="0" anchor="ctr"/>
                  <a:lstStyle/>
                  <a:p>
                    <a:endParaRPr lang="ja-JP" altLang="en-US"/>
                  </a:p>
                </p:txBody>
              </p:sp>
              <p:sp>
                <p:nvSpPr>
                  <p:cNvPr id="68" name="フリーフォーム: 図形 67">
                    <a:extLst>
                      <a:ext uri="{FF2B5EF4-FFF2-40B4-BE49-F238E27FC236}">
                        <a16:creationId xmlns:a16="http://schemas.microsoft.com/office/drawing/2014/main" id="{57CF2F06-B3F8-5C07-B160-AAE175D146DA}"/>
                      </a:ext>
                    </a:extLst>
                  </p:cNvPr>
                  <p:cNvSpPr/>
                  <p:nvPr/>
                </p:nvSpPr>
                <p:spPr>
                  <a:xfrm>
                    <a:off x="4813397" y="1805729"/>
                    <a:ext cx="410336" cy="52196"/>
                  </a:xfrm>
                  <a:custGeom>
                    <a:avLst/>
                    <a:gdLst>
                      <a:gd name="connsiteX0" fmla="*/ 0 w 410336"/>
                      <a:gd name="connsiteY0" fmla="*/ 0 h 52196"/>
                      <a:gd name="connsiteX1" fmla="*/ 205169 w 410336"/>
                      <a:gd name="connsiteY1" fmla="*/ 52197 h 52196"/>
                      <a:gd name="connsiteX2" fmla="*/ 410337 w 410336"/>
                      <a:gd name="connsiteY2" fmla="*/ 0 h 52196"/>
                    </a:gdLst>
                    <a:ahLst/>
                    <a:cxnLst>
                      <a:cxn ang="0">
                        <a:pos x="connsiteX0" y="connsiteY0"/>
                      </a:cxn>
                      <a:cxn ang="0">
                        <a:pos x="connsiteX1" y="connsiteY1"/>
                      </a:cxn>
                      <a:cxn ang="0">
                        <a:pos x="connsiteX2" y="connsiteY2"/>
                      </a:cxn>
                    </a:cxnLst>
                    <a:rect l="l" t="t" r="r" b="b"/>
                    <a:pathLst>
                      <a:path w="410336" h="52196">
                        <a:moveTo>
                          <a:pt x="0" y="0"/>
                        </a:moveTo>
                        <a:cubicBezTo>
                          <a:pt x="29051" y="30289"/>
                          <a:pt x="109918" y="52197"/>
                          <a:pt x="205169" y="52197"/>
                        </a:cubicBezTo>
                        <a:cubicBezTo>
                          <a:pt x="300419" y="52197"/>
                          <a:pt x="381286" y="30385"/>
                          <a:pt x="410337" y="0"/>
                        </a:cubicBezTo>
                      </a:path>
                    </a:pathLst>
                  </a:custGeom>
                  <a:noFill/>
                  <a:ln w="6350" cap="rnd">
                    <a:solidFill>
                      <a:schemeClr val="bg1"/>
                    </a:solidFill>
                    <a:prstDash val="solid"/>
                    <a:round/>
                  </a:ln>
                </p:spPr>
                <p:txBody>
                  <a:bodyPr rtlCol="0" anchor="ctr"/>
                  <a:lstStyle/>
                  <a:p>
                    <a:endParaRPr lang="ja-JP" altLang="en-US"/>
                  </a:p>
                </p:txBody>
              </p:sp>
            </p:grpSp>
            <p:sp>
              <p:nvSpPr>
                <p:cNvPr id="49" name="フリーフォーム: 図形 48">
                  <a:extLst>
                    <a:ext uri="{FF2B5EF4-FFF2-40B4-BE49-F238E27FC236}">
                      <a16:creationId xmlns:a16="http://schemas.microsoft.com/office/drawing/2014/main" id="{42C25BF7-06C3-9A59-47BE-4FCC3220F719}"/>
                    </a:ext>
                  </a:extLst>
                </p:cNvPr>
                <p:cNvSpPr/>
                <p:nvPr/>
              </p:nvSpPr>
              <p:spPr>
                <a:xfrm>
                  <a:off x="4802825" y="1780964"/>
                  <a:ext cx="9525" cy="60769"/>
                </a:xfrm>
                <a:custGeom>
                  <a:avLst/>
                  <a:gdLst>
                    <a:gd name="connsiteX0" fmla="*/ 0 w 9525"/>
                    <a:gd name="connsiteY0" fmla="*/ 0 h 60769"/>
                    <a:gd name="connsiteX1" fmla="*/ 0 w 9525"/>
                    <a:gd name="connsiteY1" fmla="*/ 60769 h 60769"/>
                  </a:gdLst>
                  <a:ahLst/>
                  <a:cxnLst>
                    <a:cxn ang="0">
                      <a:pos x="connsiteX0" y="connsiteY0"/>
                    </a:cxn>
                    <a:cxn ang="0">
                      <a:pos x="connsiteX1" y="connsiteY1"/>
                    </a:cxn>
                  </a:cxnLst>
                  <a:rect l="l" t="t" r="r" b="b"/>
                  <a:pathLst>
                    <a:path w="9525" h="60769">
                      <a:moveTo>
                        <a:pt x="0" y="0"/>
                      </a:moveTo>
                      <a:lnTo>
                        <a:pt x="0" y="60769"/>
                      </a:lnTo>
                    </a:path>
                  </a:pathLst>
                </a:custGeom>
                <a:ln w="6350" cap="rnd">
                  <a:solidFill>
                    <a:schemeClr val="bg1"/>
                  </a:solidFill>
                  <a:prstDash val="solid"/>
                  <a:round/>
                </a:ln>
              </p:spPr>
              <p:txBody>
                <a:bodyPr rtlCol="0" anchor="ctr"/>
                <a:lstStyle/>
                <a:p>
                  <a:endParaRPr lang="ja-JP" altLang="en-US"/>
                </a:p>
              </p:txBody>
            </p:sp>
            <p:sp>
              <p:nvSpPr>
                <p:cNvPr id="50" name="フリーフォーム: 図形 49">
                  <a:extLst>
                    <a:ext uri="{FF2B5EF4-FFF2-40B4-BE49-F238E27FC236}">
                      <a16:creationId xmlns:a16="http://schemas.microsoft.com/office/drawing/2014/main" id="{373C09C9-9EDC-7D8F-C9EC-550830D974C5}"/>
                    </a:ext>
                  </a:extLst>
                </p:cNvPr>
                <p:cNvSpPr/>
                <p:nvPr/>
              </p:nvSpPr>
              <p:spPr>
                <a:xfrm>
                  <a:off x="5018280"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52" name="フリーフォーム: 図形 51">
                  <a:extLst>
                    <a:ext uri="{FF2B5EF4-FFF2-40B4-BE49-F238E27FC236}">
                      <a16:creationId xmlns:a16="http://schemas.microsoft.com/office/drawing/2014/main" id="{411B3C5B-2B66-572F-5BEC-C804B16497D8}"/>
                    </a:ext>
                  </a:extLst>
                </p:cNvPr>
                <p:cNvSpPr/>
                <p:nvPr/>
              </p:nvSpPr>
              <p:spPr>
                <a:xfrm>
                  <a:off x="5113340" y="185087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53" name="フリーフォーム: 図形 52">
                  <a:extLst>
                    <a:ext uri="{FF2B5EF4-FFF2-40B4-BE49-F238E27FC236}">
                      <a16:creationId xmlns:a16="http://schemas.microsoft.com/office/drawing/2014/main" id="{CFAF87BC-24CE-6E46-32C6-EFDF5B23D3DC}"/>
                    </a:ext>
                  </a:extLst>
                </p:cNvPr>
                <p:cNvSpPr/>
                <p:nvPr/>
              </p:nvSpPr>
              <p:spPr>
                <a:xfrm>
                  <a:off x="4970655"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54" name="フリーフォーム: 図形 53">
                  <a:extLst>
                    <a:ext uri="{FF2B5EF4-FFF2-40B4-BE49-F238E27FC236}">
                      <a16:creationId xmlns:a16="http://schemas.microsoft.com/office/drawing/2014/main" id="{5DB67C48-D566-FB11-7D5A-5EFE30141EE2}"/>
                    </a:ext>
                  </a:extLst>
                </p:cNvPr>
                <p:cNvSpPr/>
                <p:nvPr/>
              </p:nvSpPr>
              <p:spPr>
                <a:xfrm>
                  <a:off x="4923125" y="185087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55" name="フリーフォーム: 図形 54">
                  <a:extLst>
                    <a:ext uri="{FF2B5EF4-FFF2-40B4-BE49-F238E27FC236}">
                      <a16:creationId xmlns:a16="http://schemas.microsoft.com/office/drawing/2014/main" id="{FA292678-92BF-CC11-FD14-D967C786B5F5}"/>
                    </a:ext>
                  </a:extLst>
                </p:cNvPr>
                <p:cNvSpPr/>
                <p:nvPr/>
              </p:nvSpPr>
              <p:spPr>
                <a:xfrm>
                  <a:off x="4875596" y="1841734"/>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56" name="フリーフォーム: 図形 55">
                  <a:extLst>
                    <a:ext uri="{FF2B5EF4-FFF2-40B4-BE49-F238E27FC236}">
                      <a16:creationId xmlns:a16="http://schemas.microsoft.com/office/drawing/2014/main" id="{AD207A2D-5BE0-52DE-8886-4B75A0267BBD}"/>
                    </a:ext>
                  </a:extLst>
                </p:cNvPr>
                <p:cNvSpPr/>
                <p:nvPr/>
              </p:nvSpPr>
              <p:spPr>
                <a:xfrm>
                  <a:off x="4827971" y="1820017"/>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60" name="フリーフォーム: 図形 59">
                  <a:extLst>
                    <a:ext uri="{FF2B5EF4-FFF2-40B4-BE49-F238E27FC236}">
                      <a16:creationId xmlns:a16="http://schemas.microsoft.com/office/drawing/2014/main" id="{DF658AF7-97A0-5E22-102F-C2B4B92E4094}"/>
                    </a:ext>
                  </a:extLst>
                </p:cNvPr>
                <p:cNvSpPr/>
                <p:nvPr/>
              </p:nvSpPr>
              <p:spPr>
                <a:xfrm>
                  <a:off x="5065810"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a:p>
              </p:txBody>
            </p:sp>
            <p:sp>
              <p:nvSpPr>
                <p:cNvPr id="62" name="フリーフォーム: 図形 61">
                  <a:extLst>
                    <a:ext uri="{FF2B5EF4-FFF2-40B4-BE49-F238E27FC236}">
                      <a16:creationId xmlns:a16="http://schemas.microsoft.com/office/drawing/2014/main" id="{5CB9314A-08B8-110C-9284-251C057A2564}"/>
                    </a:ext>
                  </a:extLst>
                </p:cNvPr>
                <p:cNvSpPr/>
                <p:nvPr/>
              </p:nvSpPr>
              <p:spPr>
                <a:xfrm>
                  <a:off x="5160965" y="1841734"/>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64" name="フリーフォーム: 図形 63">
                  <a:extLst>
                    <a:ext uri="{FF2B5EF4-FFF2-40B4-BE49-F238E27FC236}">
                      <a16:creationId xmlns:a16="http://schemas.microsoft.com/office/drawing/2014/main" id="{82051478-787F-B9E0-B635-CE29B85D36ED}"/>
                    </a:ext>
                  </a:extLst>
                </p:cNvPr>
                <p:cNvSpPr/>
                <p:nvPr/>
              </p:nvSpPr>
              <p:spPr>
                <a:xfrm>
                  <a:off x="5208494" y="1820017"/>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a:p>
              </p:txBody>
            </p:sp>
            <p:sp>
              <p:nvSpPr>
                <p:cNvPr id="65" name="フリーフォーム: 図形 64">
                  <a:extLst>
                    <a:ext uri="{FF2B5EF4-FFF2-40B4-BE49-F238E27FC236}">
                      <a16:creationId xmlns:a16="http://schemas.microsoft.com/office/drawing/2014/main" id="{43669A2E-8A50-BD57-DB4D-5469E21BFA2E}"/>
                    </a:ext>
                  </a:extLst>
                </p:cNvPr>
                <p:cNvSpPr/>
                <p:nvPr/>
              </p:nvSpPr>
              <p:spPr>
                <a:xfrm>
                  <a:off x="5234307" y="1780964"/>
                  <a:ext cx="9525" cy="60769"/>
                </a:xfrm>
                <a:custGeom>
                  <a:avLst/>
                  <a:gdLst>
                    <a:gd name="connsiteX0" fmla="*/ 0 w 9525"/>
                    <a:gd name="connsiteY0" fmla="*/ 0 h 60769"/>
                    <a:gd name="connsiteX1" fmla="*/ 0 w 9525"/>
                    <a:gd name="connsiteY1" fmla="*/ 60769 h 60769"/>
                  </a:gdLst>
                  <a:ahLst/>
                  <a:cxnLst>
                    <a:cxn ang="0">
                      <a:pos x="connsiteX0" y="connsiteY0"/>
                    </a:cxn>
                    <a:cxn ang="0">
                      <a:pos x="connsiteX1" y="connsiteY1"/>
                    </a:cxn>
                  </a:cxnLst>
                  <a:rect l="l" t="t" r="r" b="b"/>
                  <a:pathLst>
                    <a:path w="9525" h="60769">
                      <a:moveTo>
                        <a:pt x="0" y="0"/>
                      </a:moveTo>
                      <a:lnTo>
                        <a:pt x="0" y="60769"/>
                      </a:lnTo>
                    </a:path>
                  </a:pathLst>
                </a:custGeom>
                <a:ln w="6350" cap="rnd">
                  <a:solidFill>
                    <a:schemeClr val="bg1"/>
                  </a:solidFill>
                  <a:prstDash val="solid"/>
                  <a:round/>
                </a:ln>
              </p:spPr>
              <p:txBody>
                <a:bodyPr rtlCol="0" anchor="ctr"/>
                <a:lstStyle/>
                <a:p>
                  <a:endParaRPr lang="ja-JP" altLang="en-US"/>
                </a:p>
              </p:txBody>
            </p:sp>
          </p:grpSp>
        </p:grpSp>
      </p:grpSp>
      <p:grpSp>
        <p:nvGrpSpPr>
          <p:cNvPr id="14" name="グループ化 13">
            <a:extLst>
              <a:ext uri="{FF2B5EF4-FFF2-40B4-BE49-F238E27FC236}">
                <a16:creationId xmlns:a16="http://schemas.microsoft.com/office/drawing/2014/main" id="{97A231E1-9439-7DA2-8B90-200C7456914D}"/>
              </a:ext>
            </a:extLst>
          </p:cNvPr>
          <p:cNvGrpSpPr/>
          <p:nvPr/>
        </p:nvGrpSpPr>
        <p:grpSpPr>
          <a:xfrm>
            <a:off x="703290" y="6987221"/>
            <a:ext cx="601600" cy="601136"/>
            <a:chOff x="703290" y="6987221"/>
            <a:chExt cx="601600" cy="601136"/>
          </a:xfrm>
        </p:grpSpPr>
        <p:grpSp>
          <p:nvGrpSpPr>
            <p:cNvPr id="6" name="グループ化 5">
              <a:extLst>
                <a:ext uri="{FF2B5EF4-FFF2-40B4-BE49-F238E27FC236}">
                  <a16:creationId xmlns:a16="http://schemas.microsoft.com/office/drawing/2014/main" id="{FC59CA13-05C4-9532-3D20-6368432900A0}"/>
                </a:ext>
              </a:extLst>
            </p:cNvPr>
            <p:cNvGrpSpPr/>
            <p:nvPr/>
          </p:nvGrpSpPr>
          <p:grpSpPr>
            <a:xfrm>
              <a:off x="703752" y="6987221"/>
              <a:ext cx="601138" cy="601136"/>
              <a:chOff x="1037951" y="7396681"/>
              <a:chExt cx="896980" cy="896976"/>
            </a:xfrm>
          </p:grpSpPr>
          <p:sp>
            <p:nvSpPr>
              <p:cNvPr id="22" name="楕円 21">
                <a:extLst>
                  <a:ext uri="{FF2B5EF4-FFF2-40B4-BE49-F238E27FC236}">
                    <a16:creationId xmlns:a16="http://schemas.microsoft.com/office/drawing/2014/main" id="{72277190-E92D-694E-E5E0-BA60E5281096}"/>
                  </a:ext>
                </a:extLst>
              </p:cNvPr>
              <p:cNvSpPr/>
              <p:nvPr/>
            </p:nvSpPr>
            <p:spPr>
              <a:xfrm>
                <a:off x="1037951" y="7396681"/>
                <a:ext cx="896980" cy="89697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3" name="フリーフォーム: 図形 22">
                <a:extLst>
                  <a:ext uri="{FF2B5EF4-FFF2-40B4-BE49-F238E27FC236}">
                    <a16:creationId xmlns:a16="http://schemas.microsoft.com/office/drawing/2014/main" id="{AF036590-8043-A53B-C023-9AA41415F274}"/>
                  </a:ext>
                </a:extLst>
              </p:cNvPr>
              <p:cNvSpPr/>
              <p:nvPr/>
            </p:nvSpPr>
            <p:spPr>
              <a:xfrm>
                <a:off x="1055658" y="7396681"/>
                <a:ext cx="861566" cy="330414"/>
              </a:xfrm>
              <a:custGeom>
                <a:avLst/>
                <a:gdLst>
                  <a:gd name="connsiteX0" fmla="*/ 430783 w 861566"/>
                  <a:gd name="connsiteY0" fmla="*/ 0 h 330414"/>
                  <a:gd name="connsiteX1" fmla="*/ 844028 w 861566"/>
                  <a:gd name="connsiteY1" fmla="*/ 273917 h 330414"/>
                  <a:gd name="connsiteX2" fmla="*/ 861566 w 861566"/>
                  <a:gd name="connsiteY2" fmla="*/ 330414 h 330414"/>
                  <a:gd name="connsiteX3" fmla="*/ 0 w 861566"/>
                  <a:gd name="connsiteY3" fmla="*/ 330414 h 330414"/>
                  <a:gd name="connsiteX4" fmla="*/ 17538 w 861566"/>
                  <a:gd name="connsiteY4" fmla="*/ 273917 h 330414"/>
                  <a:gd name="connsiteX5" fmla="*/ 430783 w 861566"/>
                  <a:gd name="connsiteY5" fmla="*/ 0 h 3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566" h="330414">
                    <a:moveTo>
                      <a:pt x="430783" y="0"/>
                    </a:moveTo>
                    <a:cubicBezTo>
                      <a:pt x="616554" y="0"/>
                      <a:pt x="775944" y="112947"/>
                      <a:pt x="844028" y="273917"/>
                    </a:cubicBezTo>
                    <a:lnTo>
                      <a:pt x="861566" y="330414"/>
                    </a:lnTo>
                    <a:lnTo>
                      <a:pt x="0" y="330414"/>
                    </a:lnTo>
                    <a:lnTo>
                      <a:pt x="17538" y="273917"/>
                    </a:lnTo>
                    <a:cubicBezTo>
                      <a:pt x="85622" y="112947"/>
                      <a:pt x="245013" y="0"/>
                      <a:pt x="430783" y="0"/>
                    </a:cubicBezTo>
                    <a:close/>
                  </a:path>
                </a:pathLst>
              </a:custGeom>
              <a:solidFill>
                <a:schemeClr val="accent5">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mn-ea"/>
                </a:endParaRPr>
              </a:p>
            </p:txBody>
          </p:sp>
        </p:grpSp>
        <p:sp>
          <p:nvSpPr>
            <p:cNvPr id="24" name="テキスト ボックス 23">
              <a:extLst>
                <a:ext uri="{FF2B5EF4-FFF2-40B4-BE49-F238E27FC236}">
                  <a16:creationId xmlns:a16="http://schemas.microsoft.com/office/drawing/2014/main" id="{F84D9EDE-A01D-C5AC-8BAB-4413A1FF7E5B}"/>
                </a:ext>
              </a:extLst>
            </p:cNvPr>
            <p:cNvSpPr txBox="1"/>
            <p:nvPr/>
          </p:nvSpPr>
          <p:spPr>
            <a:xfrm>
              <a:off x="703290" y="6990724"/>
              <a:ext cx="599256" cy="261610"/>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1050" b="1" dirty="0">
                  <a:solidFill>
                    <a:schemeClr val="bg1"/>
                  </a:solidFill>
                  <a:latin typeface="+mn-ea"/>
                </a:rPr>
                <a:t>ヒト</a:t>
              </a:r>
              <a:endParaRPr lang="ja-JP" altLang="en-US" sz="1050" b="1" dirty="0">
                <a:solidFill>
                  <a:schemeClr val="bg1"/>
                </a:solidFill>
                <a:latin typeface="+mn-ea"/>
              </a:endParaRPr>
            </a:p>
          </p:txBody>
        </p:sp>
        <p:pic>
          <p:nvPicPr>
            <p:cNvPr id="107" name="図 106">
              <a:extLst>
                <a:ext uri="{FF2B5EF4-FFF2-40B4-BE49-F238E27FC236}">
                  <a16:creationId xmlns:a16="http://schemas.microsoft.com/office/drawing/2014/main" id="{B237ABE2-7544-88C3-F2D9-447357D825AE}"/>
                </a:ext>
              </a:extLst>
            </p:cNvPr>
            <p:cNvPicPr>
              <a:picLocks noChangeAspect="1"/>
            </p:cNvPicPr>
            <p:nvPr/>
          </p:nvPicPr>
          <p:blipFill rotWithShape="1">
            <a:blip r:embed="rId7">
              <a:extLst>
                <a:ext uri="{28A0092B-C50C-407E-A947-70E740481C1C}">
                  <a14:useLocalDpi xmlns:a14="http://schemas.microsoft.com/office/drawing/2010/main" val="0"/>
                </a:ext>
              </a:extLst>
            </a:blip>
            <a:srcRect l="28065" t="28073" r="31418" b="29423"/>
            <a:stretch/>
          </p:blipFill>
          <p:spPr>
            <a:xfrm>
              <a:off x="836957" y="7203626"/>
              <a:ext cx="315034" cy="348834"/>
            </a:xfrm>
            <a:prstGeom prst="rect">
              <a:avLst/>
            </a:prstGeom>
          </p:spPr>
        </p:pic>
      </p:grpSp>
      <p:grpSp>
        <p:nvGrpSpPr>
          <p:cNvPr id="16" name="グループ化 15">
            <a:extLst>
              <a:ext uri="{FF2B5EF4-FFF2-40B4-BE49-F238E27FC236}">
                <a16:creationId xmlns:a16="http://schemas.microsoft.com/office/drawing/2014/main" id="{2272F663-316C-06E3-E0D7-B8E436F17BEB}"/>
              </a:ext>
            </a:extLst>
          </p:cNvPr>
          <p:cNvGrpSpPr/>
          <p:nvPr/>
        </p:nvGrpSpPr>
        <p:grpSpPr>
          <a:xfrm>
            <a:off x="1916153" y="6987221"/>
            <a:ext cx="603483" cy="601136"/>
            <a:chOff x="1916153" y="6987221"/>
            <a:chExt cx="603483" cy="601136"/>
          </a:xfrm>
        </p:grpSpPr>
        <p:grpSp>
          <p:nvGrpSpPr>
            <p:cNvPr id="25" name="グループ化 24">
              <a:extLst>
                <a:ext uri="{FF2B5EF4-FFF2-40B4-BE49-F238E27FC236}">
                  <a16:creationId xmlns:a16="http://schemas.microsoft.com/office/drawing/2014/main" id="{D41FA148-620C-D668-FF69-0FA28FB86BAC}"/>
                </a:ext>
              </a:extLst>
            </p:cNvPr>
            <p:cNvGrpSpPr/>
            <p:nvPr/>
          </p:nvGrpSpPr>
          <p:grpSpPr>
            <a:xfrm>
              <a:off x="1918498" y="6987221"/>
              <a:ext cx="601138" cy="601136"/>
              <a:chOff x="2984741" y="7396681"/>
              <a:chExt cx="896980" cy="896976"/>
            </a:xfrm>
          </p:grpSpPr>
          <p:sp>
            <p:nvSpPr>
              <p:cNvPr id="26" name="楕円 25">
                <a:extLst>
                  <a:ext uri="{FF2B5EF4-FFF2-40B4-BE49-F238E27FC236}">
                    <a16:creationId xmlns:a16="http://schemas.microsoft.com/office/drawing/2014/main" id="{AC133C2C-575D-6962-EB3C-AD78B3A9C341}"/>
                  </a:ext>
                </a:extLst>
              </p:cNvPr>
              <p:cNvSpPr/>
              <p:nvPr/>
            </p:nvSpPr>
            <p:spPr>
              <a:xfrm>
                <a:off x="2984741" y="7396681"/>
                <a:ext cx="896980" cy="89697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9" name="フリーフォーム: 図形 28">
                <a:extLst>
                  <a:ext uri="{FF2B5EF4-FFF2-40B4-BE49-F238E27FC236}">
                    <a16:creationId xmlns:a16="http://schemas.microsoft.com/office/drawing/2014/main" id="{4D0A359F-61D7-F428-6761-3F5099515153}"/>
                  </a:ext>
                </a:extLst>
              </p:cNvPr>
              <p:cNvSpPr/>
              <p:nvPr/>
            </p:nvSpPr>
            <p:spPr>
              <a:xfrm>
                <a:off x="3002448" y="7396681"/>
                <a:ext cx="861566" cy="330414"/>
              </a:xfrm>
              <a:custGeom>
                <a:avLst/>
                <a:gdLst>
                  <a:gd name="connsiteX0" fmla="*/ 430783 w 861566"/>
                  <a:gd name="connsiteY0" fmla="*/ 0 h 330414"/>
                  <a:gd name="connsiteX1" fmla="*/ 844028 w 861566"/>
                  <a:gd name="connsiteY1" fmla="*/ 273917 h 330414"/>
                  <a:gd name="connsiteX2" fmla="*/ 861566 w 861566"/>
                  <a:gd name="connsiteY2" fmla="*/ 330414 h 330414"/>
                  <a:gd name="connsiteX3" fmla="*/ 0 w 861566"/>
                  <a:gd name="connsiteY3" fmla="*/ 330414 h 330414"/>
                  <a:gd name="connsiteX4" fmla="*/ 17538 w 861566"/>
                  <a:gd name="connsiteY4" fmla="*/ 273917 h 330414"/>
                  <a:gd name="connsiteX5" fmla="*/ 430783 w 861566"/>
                  <a:gd name="connsiteY5" fmla="*/ 0 h 3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566" h="330414">
                    <a:moveTo>
                      <a:pt x="430783" y="0"/>
                    </a:moveTo>
                    <a:cubicBezTo>
                      <a:pt x="616554" y="0"/>
                      <a:pt x="775944" y="112947"/>
                      <a:pt x="844028" y="273917"/>
                    </a:cubicBezTo>
                    <a:lnTo>
                      <a:pt x="861566" y="330414"/>
                    </a:lnTo>
                    <a:lnTo>
                      <a:pt x="0" y="330414"/>
                    </a:lnTo>
                    <a:lnTo>
                      <a:pt x="17538" y="273917"/>
                    </a:lnTo>
                    <a:cubicBezTo>
                      <a:pt x="85622" y="112947"/>
                      <a:pt x="245013" y="0"/>
                      <a:pt x="430783" y="0"/>
                    </a:cubicBezTo>
                    <a:close/>
                  </a:path>
                </a:pathLst>
              </a:custGeom>
              <a:solidFill>
                <a:schemeClr val="accent5">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mn-ea"/>
                </a:endParaRPr>
              </a:p>
            </p:txBody>
          </p:sp>
        </p:grpSp>
        <p:sp>
          <p:nvSpPr>
            <p:cNvPr id="35" name="テキスト ボックス 34">
              <a:extLst>
                <a:ext uri="{FF2B5EF4-FFF2-40B4-BE49-F238E27FC236}">
                  <a16:creationId xmlns:a16="http://schemas.microsoft.com/office/drawing/2014/main" id="{B0184EEA-086D-CF08-91D5-734124CB81DB}"/>
                </a:ext>
              </a:extLst>
            </p:cNvPr>
            <p:cNvSpPr txBox="1"/>
            <p:nvPr/>
          </p:nvSpPr>
          <p:spPr>
            <a:xfrm>
              <a:off x="1916153" y="6990724"/>
              <a:ext cx="603020" cy="261610"/>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1050" b="1" dirty="0">
                  <a:solidFill>
                    <a:schemeClr val="bg1"/>
                  </a:solidFill>
                  <a:latin typeface="+mn-ea"/>
                </a:rPr>
                <a:t>モノ</a:t>
              </a:r>
              <a:endParaRPr lang="ja-JP" altLang="en-US" sz="1050" b="1" dirty="0">
                <a:solidFill>
                  <a:schemeClr val="bg1"/>
                </a:solidFill>
                <a:latin typeface="+mn-ea"/>
              </a:endParaRPr>
            </a:p>
          </p:txBody>
        </p:sp>
        <p:pic>
          <p:nvPicPr>
            <p:cNvPr id="110" name="図 109">
              <a:extLst>
                <a:ext uri="{FF2B5EF4-FFF2-40B4-BE49-F238E27FC236}">
                  <a16:creationId xmlns:a16="http://schemas.microsoft.com/office/drawing/2014/main" id="{A6F941D6-2378-631A-ADD5-E22C5466E9BD}"/>
                </a:ext>
              </a:extLst>
            </p:cNvPr>
            <p:cNvPicPr>
              <a:picLocks noChangeAspect="1"/>
            </p:cNvPicPr>
            <p:nvPr/>
          </p:nvPicPr>
          <p:blipFill rotWithShape="1">
            <a:blip r:embed="rId8">
              <a:extLst>
                <a:ext uri="{28A0092B-C50C-407E-A947-70E740481C1C}">
                  <a14:useLocalDpi xmlns:a14="http://schemas.microsoft.com/office/drawing/2010/main" val="0"/>
                </a:ext>
              </a:extLst>
            </a:blip>
            <a:srcRect l="30919" t="30678" r="24835" b="26561"/>
            <a:stretch/>
          </p:blipFill>
          <p:spPr>
            <a:xfrm>
              <a:off x="2047169" y="7224990"/>
              <a:ext cx="340302" cy="347151"/>
            </a:xfrm>
            <a:prstGeom prst="rect">
              <a:avLst/>
            </a:prstGeom>
          </p:spPr>
        </p:pic>
      </p:grpSp>
      <p:sp>
        <p:nvSpPr>
          <p:cNvPr id="126" name="テキスト ボックス 125">
            <a:extLst>
              <a:ext uri="{FF2B5EF4-FFF2-40B4-BE49-F238E27FC236}">
                <a16:creationId xmlns:a16="http://schemas.microsoft.com/office/drawing/2014/main" id="{DF6DDAEA-B0E3-7AD7-10AE-7FC0014C28F3}"/>
              </a:ext>
            </a:extLst>
          </p:cNvPr>
          <p:cNvSpPr txBox="1"/>
          <p:nvPr/>
        </p:nvSpPr>
        <p:spPr>
          <a:xfrm rot="20700000">
            <a:off x="2812819" y="1099372"/>
            <a:ext cx="774140" cy="861774"/>
          </a:xfrm>
          <a:prstGeom prst="rect">
            <a:avLst/>
          </a:prstGeom>
          <a:noFill/>
        </p:spPr>
        <p:txBody>
          <a:bodyPr wrap="square" lIns="0" tIns="0" rIns="0" bIns="0" rtlCol="0">
            <a:spAutoFit/>
          </a:bodyPr>
          <a:lstStyle/>
          <a:p>
            <a:pPr algn="ctr" defTabSz="914400">
              <a:spcAft>
                <a:spcPts val="600"/>
              </a:spcAft>
            </a:pPr>
            <a:r>
              <a:rPr kumimoji="1" lang="ja-JP" altLang="en-US" sz="5600" b="1" dirty="0">
                <a:solidFill>
                  <a:schemeClr val="accent3"/>
                </a:solidFill>
                <a:latin typeface="Meiryo UI" panose="020B0604030504040204" pitchFamily="50" charset="-128"/>
                <a:ea typeface="Meiryo UI" panose="020B0604030504040204" pitchFamily="50" charset="-128"/>
              </a:rPr>
              <a:t>何</a:t>
            </a:r>
            <a:endParaRPr kumimoji="1" lang="ja-JP" altLang="en-US" sz="5600" dirty="0">
              <a:solidFill>
                <a:schemeClr val="accent3"/>
              </a:solidFill>
              <a:latin typeface="Meiryo UI" panose="020B0604030504040204" pitchFamily="50" charset="-128"/>
              <a:ea typeface="Meiryo UI" panose="020B0604030504040204" pitchFamily="50" charset="-128"/>
            </a:endParaRPr>
          </a:p>
        </p:txBody>
      </p:sp>
      <p:sp>
        <p:nvSpPr>
          <p:cNvPr id="185" name="テキスト ボックス 184">
            <a:extLst>
              <a:ext uri="{FF2B5EF4-FFF2-40B4-BE49-F238E27FC236}">
                <a16:creationId xmlns:a16="http://schemas.microsoft.com/office/drawing/2014/main" id="{97153746-4371-655F-162E-8AE569EE10B8}"/>
              </a:ext>
            </a:extLst>
          </p:cNvPr>
          <p:cNvSpPr txBox="1"/>
          <p:nvPr/>
        </p:nvSpPr>
        <p:spPr>
          <a:xfrm>
            <a:off x="3784036" y="1205924"/>
            <a:ext cx="2210570" cy="677108"/>
          </a:xfrm>
          <a:prstGeom prst="rect">
            <a:avLst/>
          </a:prstGeom>
          <a:noFill/>
        </p:spPr>
        <p:txBody>
          <a:bodyPr wrap="square" lIns="0" tIns="0" rIns="0" bIns="0" rtlCol="0">
            <a:spAutoFit/>
          </a:bodyPr>
          <a:lstStyle/>
          <a:p>
            <a:pPr defTabSz="914400">
              <a:spcAft>
                <a:spcPts val="600"/>
              </a:spcAft>
            </a:pPr>
            <a:r>
              <a:rPr kumimoji="1" lang="ja-JP" altLang="en-US" sz="3200" b="1" dirty="0">
                <a:solidFill>
                  <a:schemeClr val="accent1"/>
                </a:solidFill>
                <a:latin typeface="Meiryo UI" panose="020B0604030504040204" pitchFamily="50" charset="-128"/>
                <a:ea typeface="Meiryo UI" panose="020B0604030504040204" pitchFamily="50" charset="-128"/>
              </a:rPr>
              <a:t>だろう？</a:t>
            </a:r>
            <a:r>
              <a:rPr kumimoji="1" lang="ja-JP" altLang="en-US" sz="4400" dirty="0">
                <a:solidFill>
                  <a:schemeClr val="accent1"/>
                </a:solidFill>
                <a:latin typeface="Meiryo UI" panose="020B0604030504040204" pitchFamily="50" charset="-128"/>
                <a:ea typeface="Meiryo UI" panose="020B0604030504040204" pitchFamily="50" charset="-128"/>
              </a:rPr>
              <a:t>　　　　</a:t>
            </a:r>
          </a:p>
        </p:txBody>
      </p:sp>
      <p:sp>
        <p:nvSpPr>
          <p:cNvPr id="2" name="正方形/長方形 1">
            <a:extLst>
              <a:ext uri="{FF2B5EF4-FFF2-40B4-BE49-F238E27FC236}">
                <a16:creationId xmlns:a16="http://schemas.microsoft.com/office/drawing/2014/main" id="{867A1DFB-584D-8A0B-095C-1CA75FC5E38C}"/>
              </a:ext>
            </a:extLst>
          </p:cNvPr>
          <p:cNvSpPr/>
          <p:nvPr/>
        </p:nvSpPr>
        <p:spPr>
          <a:xfrm>
            <a:off x="7253943" y="584428"/>
            <a:ext cx="4925357" cy="1434872"/>
          </a:xfrm>
          <a:prstGeom prst="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0000"/>
                </a:solidFill>
              </a:rPr>
              <a:t>ウォーター</a:t>
            </a:r>
            <a:r>
              <a:rPr kumimoji="1" lang="en-US" altLang="ja-JP" sz="1400" dirty="0">
                <a:solidFill>
                  <a:srgbClr val="FF0000"/>
                </a:solidFill>
              </a:rPr>
              <a:t>PPP</a:t>
            </a:r>
            <a:r>
              <a:rPr kumimoji="1" lang="ja-JP" altLang="en-US" sz="1400" dirty="0">
                <a:solidFill>
                  <a:srgbClr val="FF0000"/>
                </a:solidFill>
              </a:rPr>
              <a:t>理解促進パンフレット</a:t>
            </a:r>
            <a:r>
              <a:rPr kumimoji="1" lang="en-US" altLang="ja-JP" sz="1400" dirty="0">
                <a:solidFill>
                  <a:srgbClr val="FF0000"/>
                </a:solidFill>
              </a:rPr>
              <a:t>【</a:t>
            </a:r>
            <a:r>
              <a:rPr kumimoji="1" lang="ja-JP" altLang="en-US" sz="1400" dirty="0">
                <a:solidFill>
                  <a:srgbClr val="FF0000"/>
                </a:solidFill>
              </a:rPr>
              <a:t>住民等け</a:t>
            </a:r>
            <a:r>
              <a:rPr kumimoji="1" lang="en-US" altLang="ja-JP" sz="1400" dirty="0">
                <a:solidFill>
                  <a:srgbClr val="FF0000"/>
                </a:solidFill>
              </a:rPr>
              <a:t>】</a:t>
            </a:r>
          </a:p>
          <a:p>
            <a:r>
              <a:rPr kumimoji="1" lang="en-US" altLang="ja-JP" sz="1400" dirty="0">
                <a:solidFill>
                  <a:srgbClr val="FF0000"/>
                </a:solidFill>
              </a:rPr>
              <a:t>※</a:t>
            </a:r>
            <a:r>
              <a:rPr kumimoji="1" lang="ja-JP" altLang="en-US" sz="1400" dirty="0">
                <a:solidFill>
                  <a:srgbClr val="FF0000"/>
                </a:solidFill>
              </a:rPr>
              <a:t>使用にあたっては、必ず使用ポリシ－を確認、遵守してください。</a:t>
            </a:r>
            <a:endParaRPr kumimoji="1" lang="en-US" altLang="ja-JP" sz="1400" dirty="0">
              <a:solidFill>
                <a:srgbClr val="FF0000"/>
              </a:solidFill>
            </a:endParaRPr>
          </a:p>
          <a:p>
            <a:r>
              <a:rPr kumimoji="1" lang="en-US" altLang="ja-JP" sz="1400" dirty="0">
                <a:solidFill>
                  <a:srgbClr val="FF0000"/>
                </a:solidFill>
              </a:rPr>
              <a:t>※</a:t>
            </a:r>
            <a:r>
              <a:rPr kumimoji="1" lang="ja-JP" altLang="en-US" sz="1400" dirty="0">
                <a:solidFill>
                  <a:srgbClr val="FF0000"/>
                </a:solidFill>
              </a:rPr>
              <a:t>指定がある箇所を除き、編集しないでください。</a:t>
            </a:r>
            <a:endParaRPr kumimoji="1" lang="en-US" altLang="ja-JP" sz="1400" dirty="0">
              <a:solidFill>
                <a:srgbClr val="FF0000"/>
              </a:solidFill>
            </a:endParaRPr>
          </a:p>
          <a:p>
            <a:endParaRPr kumimoji="1" lang="en-US" altLang="ja-JP" sz="1400" dirty="0">
              <a:solidFill>
                <a:srgbClr val="FF0000"/>
              </a:solidFill>
            </a:endParaRPr>
          </a:p>
        </p:txBody>
      </p:sp>
    </p:spTree>
    <p:extLst>
      <p:ext uri="{BB962C8B-B14F-4D97-AF65-F5344CB8AC3E}">
        <p14:creationId xmlns:p14="http://schemas.microsoft.com/office/powerpoint/2010/main" val="369817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F69A0C25-279D-1AFA-9886-3B9E6EBE7B90}"/>
              </a:ext>
            </a:extLst>
          </p:cNvPr>
          <p:cNvSpPr>
            <a:spLocks/>
          </p:cNvSpPr>
          <p:nvPr/>
        </p:nvSpPr>
        <p:spPr>
          <a:xfrm>
            <a:off x="335948" y="415926"/>
            <a:ext cx="6191251" cy="4962895"/>
          </a:xfrm>
          <a:prstGeom prst="roundRect">
            <a:avLst>
              <a:gd name="adj" fmla="val 2508"/>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 name="四角形: 角を丸くする 8">
            <a:extLst>
              <a:ext uri="{FF2B5EF4-FFF2-40B4-BE49-F238E27FC236}">
                <a16:creationId xmlns:a16="http://schemas.microsoft.com/office/drawing/2014/main" id="{5A699EE8-F6AF-9602-B811-B692B27BBEA1}"/>
              </a:ext>
            </a:extLst>
          </p:cNvPr>
          <p:cNvSpPr>
            <a:spLocks noGrp="1" noRot="1" noMove="1" noResize="1" noEditPoints="1" noAdjustHandles="1" noChangeArrowheads="1" noChangeShapeType="1"/>
          </p:cNvSpPr>
          <p:nvPr/>
        </p:nvSpPr>
        <p:spPr>
          <a:xfrm>
            <a:off x="335948" y="5647671"/>
            <a:ext cx="6191251" cy="3842402"/>
          </a:xfrm>
          <a:prstGeom prst="roundRect">
            <a:avLst>
              <a:gd name="adj" fmla="val 2392"/>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 name="四角形: 角を丸くする 5">
            <a:extLst>
              <a:ext uri="{FF2B5EF4-FFF2-40B4-BE49-F238E27FC236}">
                <a16:creationId xmlns:a16="http://schemas.microsoft.com/office/drawing/2014/main" id="{0837C333-32F3-0000-A59B-80250A1731B0}"/>
              </a:ext>
            </a:extLst>
          </p:cNvPr>
          <p:cNvSpPr/>
          <p:nvPr/>
        </p:nvSpPr>
        <p:spPr>
          <a:xfrm>
            <a:off x="587547" y="2008573"/>
            <a:ext cx="2696615" cy="1152000"/>
          </a:xfrm>
          <a:prstGeom prst="roundRect">
            <a:avLst>
              <a:gd name="adj" fmla="val 4256"/>
            </a:avLst>
          </a:prstGeom>
          <a:solidFill>
            <a:schemeClr val="accent2"/>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aphicFrame>
        <p:nvGraphicFramePr>
          <p:cNvPr id="5" name="think-cell data - do not delete" hidden="1">
            <a:extLst>
              <a:ext uri="{FF2B5EF4-FFF2-40B4-BE49-F238E27FC236}">
                <a16:creationId xmlns:a16="http://schemas.microsoft.com/office/drawing/2014/main" id="{A1EF4199-A554-CCE4-F0D2-7704D7446ADE}"/>
              </a:ext>
            </a:extLst>
          </p:cNvPr>
          <p:cNvGraphicFramePr>
            <a:graphicFrameLocks noChangeAspect="1"/>
          </p:cNvGraphicFramePr>
          <p:nvPr>
            <p:custDataLst>
              <p:tags r:id="rId1"/>
            </p:custDataLst>
          </p:nvPr>
        </p:nvGraphicFramePr>
        <p:xfrm>
          <a:off x="893" y="3025081"/>
          <a:ext cx="893" cy="893"/>
        </p:xfrm>
        <a:graphic>
          <a:graphicData uri="http://schemas.openxmlformats.org/presentationml/2006/ole">
            <mc:AlternateContent xmlns:mc="http://schemas.openxmlformats.org/markup-compatibility/2006">
              <mc:Choice xmlns:v="urn:schemas-microsoft-com:vml" Requires="v">
                <p:oleObj name="think-cell スライド" r:id="rId3" imgW="484" imgH="486" progId="TCLayout.ActiveDocument.1">
                  <p:embed/>
                </p:oleObj>
              </mc:Choice>
              <mc:Fallback>
                <p:oleObj name="think-cell スライド" r:id="rId3" imgW="484" imgH="486" progId="TCLayout.ActiveDocument.1">
                  <p:embed/>
                  <p:pic>
                    <p:nvPicPr>
                      <p:cNvPr id="5" name="think-cell data - do not delete" hidden="1">
                        <a:extLst>
                          <a:ext uri="{FF2B5EF4-FFF2-40B4-BE49-F238E27FC236}">
                            <a16:creationId xmlns:a16="http://schemas.microsoft.com/office/drawing/2014/main" id="{A1EF4199-A554-CCE4-F0D2-7704D7446ADE}"/>
                          </a:ext>
                        </a:extLst>
                      </p:cNvPr>
                      <p:cNvPicPr/>
                      <p:nvPr/>
                    </p:nvPicPr>
                    <p:blipFill>
                      <a:blip r:embed="rId4"/>
                      <a:stretch>
                        <a:fillRect/>
                      </a:stretch>
                    </p:blipFill>
                    <p:spPr>
                      <a:xfrm>
                        <a:off x="893" y="3025081"/>
                        <a:ext cx="893" cy="893"/>
                      </a:xfrm>
                      <a:prstGeom prst="rect">
                        <a:avLst/>
                      </a:prstGeom>
                    </p:spPr>
                  </p:pic>
                </p:oleObj>
              </mc:Fallback>
            </mc:AlternateContent>
          </a:graphicData>
        </a:graphic>
      </p:graphicFrame>
      <p:sp>
        <p:nvSpPr>
          <p:cNvPr id="13" name="正方形/長方形 12">
            <a:extLst>
              <a:ext uri="{FF2B5EF4-FFF2-40B4-BE49-F238E27FC236}">
                <a16:creationId xmlns:a16="http://schemas.microsoft.com/office/drawing/2014/main" id="{584CC8C6-42BA-23B0-C034-3F888CA35328}"/>
              </a:ext>
            </a:extLst>
          </p:cNvPr>
          <p:cNvSpPr/>
          <p:nvPr/>
        </p:nvSpPr>
        <p:spPr>
          <a:xfrm>
            <a:off x="584200" y="1027063"/>
            <a:ext cx="5689600" cy="472499"/>
          </a:xfrm>
          <a:prstGeom prst="rect">
            <a:avLst/>
          </a:prstGeom>
          <a:noFill/>
          <a:ln w="12700" cap="flat" cmpd="sng" algn="ctr">
            <a:noFill/>
            <a:prstDash val="solid"/>
            <a:miter lim="800000"/>
          </a:ln>
          <a:effectLst/>
        </p:spPr>
        <p:txBody>
          <a:bodyPr lIns="0" tIns="0" rIns="0" bIns="0" numCol="1" spcCol="252000" rtlCol="0" anchor="t"/>
          <a:lstStyle/>
          <a:p>
            <a:pPr marR="0" lvl="0" indent="88900" algn="just" defTabSz="914400" eaLnBrk="1" fontAlgn="auto" latinLnBrk="0" hangingPunct="1">
              <a:lnSpc>
                <a:spcPct val="120000"/>
              </a:lnSpc>
              <a:spcBef>
                <a:spcPts val="0"/>
              </a:spcBef>
              <a:spcAft>
                <a:spcPts val="0"/>
              </a:spcAft>
              <a:buClrTx/>
              <a:buSzTx/>
              <a:tabLst/>
              <a:defRPr/>
            </a:pPr>
            <a:r>
              <a:rPr kumimoji="1" lang="ja-JP" altLang="en-US" sz="900" kern="0" dirty="0">
                <a:solidFill>
                  <a:srgbClr val="000000"/>
                </a:solidFill>
                <a:latin typeface="+mn-ea"/>
              </a:rPr>
              <a:t>ウォーター</a:t>
            </a:r>
            <a:r>
              <a:rPr kumimoji="1" lang="en-US" altLang="ja-JP" sz="900" kern="0" dirty="0">
                <a:solidFill>
                  <a:srgbClr val="000000"/>
                </a:solidFill>
                <a:latin typeface="+mn-ea"/>
              </a:rPr>
              <a:t>PPP</a:t>
            </a:r>
            <a:r>
              <a:rPr kumimoji="1" lang="ja-JP" altLang="en-US" sz="900" kern="0" dirty="0">
                <a:solidFill>
                  <a:srgbClr val="000000"/>
                </a:solidFill>
                <a:latin typeface="+mn-ea"/>
              </a:rPr>
              <a:t>とは、コンセッション方式*</a:t>
            </a:r>
            <a:r>
              <a:rPr kumimoji="1" lang="ja-JP" altLang="en-US" sz="900" kern="0" dirty="0">
                <a:latin typeface="+mn-ea"/>
              </a:rPr>
              <a:t>（レベル</a:t>
            </a:r>
            <a:r>
              <a:rPr kumimoji="1" lang="en-US" altLang="ja-JP" sz="900" kern="0" dirty="0">
                <a:latin typeface="+mn-ea"/>
              </a:rPr>
              <a:t>4</a:t>
            </a:r>
            <a:r>
              <a:rPr kumimoji="1" lang="ja-JP" altLang="en-US" sz="900" kern="0" dirty="0">
                <a:latin typeface="+mn-ea"/>
              </a:rPr>
              <a:t>）</a:t>
            </a:r>
            <a:r>
              <a:rPr kumimoji="1" lang="ja-JP" altLang="en-US" sz="900" kern="0" dirty="0">
                <a:solidFill>
                  <a:srgbClr val="000000"/>
                </a:solidFill>
                <a:latin typeface="+mn-ea"/>
              </a:rPr>
              <a:t>と管理・更新一体マネジメント方式</a:t>
            </a:r>
            <a:r>
              <a:rPr kumimoji="1" lang="ja-JP" altLang="en-US" sz="900" kern="0" dirty="0">
                <a:latin typeface="+mn-ea"/>
              </a:rPr>
              <a:t>（レベル</a:t>
            </a:r>
            <a:r>
              <a:rPr kumimoji="1" lang="en-US" altLang="ja-JP" sz="900" kern="0" dirty="0">
                <a:latin typeface="+mn-ea"/>
              </a:rPr>
              <a:t>3.5</a:t>
            </a:r>
            <a:r>
              <a:rPr kumimoji="1" lang="ja-JP" altLang="en-US" sz="900" kern="0" dirty="0">
                <a:latin typeface="+mn-ea"/>
              </a:rPr>
              <a:t>）</a:t>
            </a:r>
            <a:r>
              <a:rPr kumimoji="1" lang="ja-JP" altLang="en-US" sz="900" kern="0" dirty="0">
                <a:solidFill>
                  <a:srgbClr val="000000"/>
                </a:solidFill>
                <a:latin typeface="+mn-ea"/>
              </a:rPr>
              <a:t>を総称したものであり、</a:t>
            </a:r>
            <a:br>
              <a:rPr kumimoji="1" lang="en-US" altLang="ja-JP" sz="900" kern="0" dirty="0">
                <a:solidFill>
                  <a:srgbClr val="000000"/>
                </a:solidFill>
                <a:latin typeface="+mn-ea"/>
              </a:rPr>
            </a:br>
            <a:r>
              <a:rPr kumimoji="1" lang="ja-JP" altLang="en-US" sz="900" kern="0" dirty="0">
                <a:solidFill>
                  <a:srgbClr val="000000"/>
                </a:solidFill>
                <a:latin typeface="+mn-ea"/>
              </a:rPr>
              <a:t>従来別々に委託していた業務の一本化や長期契約により民間のノウハウ・創意工夫の有効な活用を期待できる官民連携（</a:t>
            </a:r>
            <a:r>
              <a:rPr kumimoji="1" lang="en-US" altLang="ja-JP" sz="900" kern="0" dirty="0">
                <a:solidFill>
                  <a:srgbClr val="000000"/>
                </a:solidFill>
                <a:latin typeface="+mn-ea"/>
              </a:rPr>
              <a:t>PPP/PFI</a:t>
            </a:r>
            <a:r>
              <a:rPr kumimoji="1" lang="ja-JP" altLang="en-US" sz="900" kern="0" dirty="0">
                <a:solidFill>
                  <a:srgbClr val="000000"/>
                </a:solidFill>
                <a:latin typeface="+mn-ea"/>
              </a:rPr>
              <a:t>）**の手法の</a:t>
            </a:r>
            <a:r>
              <a:rPr kumimoji="1" lang="ja-JP" altLang="en-US" sz="900" kern="0" dirty="0">
                <a:latin typeface="+mn-ea"/>
              </a:rPr>
              <a:t>一つ</a:t>
            </a:r>
            <a:r>
              <a:rPr kumimoji="1" lang="ja-JP" altLang="en-US" sz="900" kern="0" dirty="0">
                <a:solidFill>
                  <a:srgbClr val="000000"/>
                </a:solidFill>
                <a:latin typeface="+mn-ea"/>
              </a:rPr>
              <a:t>です。</a:t>
            </a:r>
          </a:p>
          <a:p>
            <a:pPr marR="0" lvl="0" algn="just" defTabSz="914400" eaLnBrk="1" fontAlgn="auto" latinLnBrk="0" hangingPunct="1">
              <a:lnSpc>
                <a:spcPct val="120000"/>
              </a:lnSpc>
              <a:spcBef>
                <a:spcPts val="0"/>
              </a:spcBef>
              <a:spcAft>
                <a:spcPts val="0"/>
              </a:spcAft>
              <a:buClrTx/>
              <a:buSzTx/>
              <a:tabLst/>
              <a:defRPr/>
            </a:pPr>
            <a:endParaRPr kumimoji="1" lang="ja-JP" altLang="en-US" sz="900" kern="0" dirty="0">
              <a:solidFill>
                <a:srgbClr val="000000"/>
              </a:solidFill>
              <a:latin typeface="+mn-ea"/>
            </a:endParaRPr>
          </a:p>
        </p:txBody>
      </p:sp>
      <p:sp>
        <p:nvSpPr>
          <p:cNvPr id="16" name="テキスト ボックス 15">
            <a:extLst>
              <a:ext uri="{FF2B5EF4-FFF2-40B4-BE49-F238E27FC236}">
                <a16:creationId xmlns:a16="http://schemas.microsoft.com/office/drawing/2014/main" id="{C5F5E0C8-7288-4BAD-C163-39525F50FABB}"/>
              </a:ext>
            </a:extLst>
          </p:cNvPr>
          <p:cNvSpPr txBox="1"/>
          <p:nvPr/>
        </p:nvSpPr>
        <p:spPr>
          <a:xfrm>
            <a:off x="755499" y="632627"/>
            <a:ext cx="4109231" cy="292388"/>
          </a:xfrm>
          <a:prstGeom prst="rect">
            <a:avLst/>
          </a:prstGeom>
          <a:noFill/>
        </p:spPr>
        <p:txBody>
          <a:bodyPr wrap="square" rIns="0">
            <a:spAutoFit/>
          </a:bodyPr>
          <a:lstStyle/>
          <a:p>
            <a:r>
              <a:rPr lang="ja-JP" altLang="en-US" sz="1300" b="1" spc="40" dirty="0">
                <a:solidFill>
                  <a:srgbClr val="0AA1DD"/>
                </a:solidFill>
                <a:latin typeface="+mn-ea"/>
              </a:rPr>
              <a:t>ウォーター</a:t>
            </a:r>
            <a:r>
              <a:rPr lang="en-US" altLang="ja-JP" sz="1300" b="1" spc="40" dirty="0">
                <a:solidFill>
                  <a:srgbClr val="0AA1DD"/>
                </a:solidFill>
                <a:latin typeface="+mn-ea"/>
              </a:rPr>
              <a:t>PPP</a:t>
            </a:r>
            <a:r>
              <a:rPr lang="ja-JP" altLang="en-US" sz="1300" b="1" spc="40" dirty="0">
                <a:solidFill>
                  <a:srgbClr val="0AA1DD"/>
                </a:solidFill>
                <a:latin typeface="+mn-ea"/>
              </a:rPr>
              <a:t>とは？</a:t>
            </a:r>
          </a:p>
        </p:txBody>
      </p:sp>
      <p:pic>
        <p:nvPicPr>
          <p:cNvPr id="18" name="グラフィックス 17">
            <a:extLst>
              <a:ext uri="{FF2B5EF4-FFF2-40B4-BE49-F238E27FC236}">
                <a16:creationId xmlns:a16="http://schemas.microsoft.com/office/drawing/2014/main" id="{7B1BA134-7578-3EFA-949C-CE4EBD525F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7096" y="595035"/>
            <a:ext cx="196978" cy="307777"/>
          </a:xfrm>
          <a:prstGeom prst="rect">
            <a:avLst/>
          </a:prstGeom>
        </p:spPr>
      </p:pic>
      <p:sp>
        <p:nvSpPr>
          <p:cNvPr id="22" name="正方形/長方形 21">
            <a:extLst>
              <a:ext uri="{FF2B5EF4-FFF2-40B4-BE49-F238E27FC236}">
                <a16:creationId xmlns:a16="http://schemas.microsoft.com/office/drawing/2014/main" id="{2E12F1BD-E2DB-ACCA-4E36-936954049799}"/>
              </a:ext>
            </a:extLst>
          </p:cNvPr>
          <p:cNvSpPr/>
          <p:nvPr/>
        </p:nvSpPr>
        <p:spPr>
          <a:xfrm>
            <a:off x="596843" y="6184424"/>
            <a:ext cx="5689600" cy="605701"/>
          </a:xfrm>
          <a:prstGeom prst="rect">
            <a:avLst/>
          </a:prstGeom>
          <a:noFill/>
          <a:ln w="12700" cap="flat" cmpd="sng" algn="ctr">
            <a:noFill/>
            <a:prstDash val="solid"/>
            <a:miter lim="800000"/>
          </a:ln>
          <a:effectLst/>
        </p:spPr>
        <p:txBody>
          <a:bodyPr lIns="0" tIns="0" rIns="0" bIns="0" numCol="1" spcCol="252000" rtlCol="0" anchor="t"/>
          <a:lstStyle/>
          <a:p>
            <a:pPr marR="0" lvl="0" indent="88900" algn="just" defTabSz="914400" eaLnBrk="1" fontAlgn="auto" latinLnBrk="0" hangingPunct="1">
              <a:lnSpc>
                <a:spcPct val="120000"/>
              </a:lnSpc>
              <a:spcBef>
                <a:spcPts val="0"/>
              </a:spcBef>
              <a:spcAft>
                <a:spcPts val="0"/>
              </a:spcAft>
              <a:buClrTx/>
              <a:buSzTx/>
              <a:tabLst/>
              <a:defRPr/>
            </a:pPr>
            <a:r>
              <a:rPr kumimoji="1" lang="ja-JP" altLang="en-US" sz="900" kern="0" dirty="0">
                <a:solidFill>
                  <a:srgbClr val="000000"/>
                </a:solidFill>
                <a:latin typeface="+mn-ea"/>
              </a:rPr>
              <a:t>ウォーター</a:t>
            </a:r>
            <a:r>
              <a:rPr kumimoji="1" lang="en-US" altLang="ja-JP" sz="900" kern="0" dirty="0">
                <a:solidFill>
                  <a:srgbClr val="000000"/>
                </a:solidFill>
                <a:latin typeface="+mn-ea"/>
              </a:rPr>
              <a:t>PPP</a:t>
            </a:r>
            <a:r>
              <a:rPr kumimoji="1" lang="ja-JP" altLang="en-US" sz="900" kern="0" dirty="0">
                <a:solidFill>
                  <a:srgbClr val="000000"/>
                </a:solidFill>
                <a:latin typeface="+mn-ea"/>
              </a:rPr>
              <a:t>を導入することにより、上下水道の課題である職員数の減少や施設の老朽化、経営改善ひいては水道料金・下水道使用料の大幅な上昇の抑制等に対して効果が期待されます。</a:t>
            </a:r>
          </a:p>
        </p:txBody>
      </p:sp>
      <p:sp>
        <p:nvSpPr>
          <p:cNvPr id="23" name="テキスト ボックス 22">
            <a:extLst>
              <a:ext uri="{FF2B5EF4-FFF2-40B4-BE49-F238E27FC236}">
                <a16:creationId xmlns:a16="http://schemas.microsoft.com/office/drawing/2014/main" id="{CBE27DA3-E294-2CC5-5B44-651E2E49FCB5}"/>
              </a:ext>
            </a:extLst>
          </p:cNvPr>
          <p:cNvSpPr txBox="1"/>
          <p:nvPr/>
        </p:nvSpPr>
        <p:spPr>
          <a:xfrm>
            <a:off x="768142" y="5867777"/>
            <a:ext cx="2673501" cy="292388"/>
          </a:xfrm>
          <a:prstGeom prst="rect">
            <a:avLst/>
          </a:prstGeom>
          <a:noFill/>
        </p:spPr>
        <p:txBody>
          <a:bodyPr wrap="square" rIns="0">
            <a:spAutoFit/>
          </a:bodyPr>
          <a:lstStyle/>
          <a:p>
            <a:r>
              <a:rPr lang="ja-JP" altLang="en-US" sz="1300" b="1" spc="40" dirty="0">
                <a:solidFill>
                  <a:schemeClr val="accent1"/>
                </a:solidFill>
                <a:latin typeface="+mn-ea"/>
              </a:rPr>
              <a:t>ウォーター</a:t>
            </a:r>
            <a:r>
              <a:rPr lang="en-US" altLang="ja-JP" sz="1300" b="1" spc="40" dirty="0">
                <a:solidFill>
                  <a:schemeClr val="accent1"/>
                </a:solidFill>
                <a:latin typeface="+mn-ea"/>
              </a:rPr>
              <a:t>PPP</a:t>
            </a:r>
            <a:r>
              <a:rPr lang="ja-JP" altLang="en-US" sz="1300" b="1" spc="40" dirty="0">
                <a:solidFill>
                  <a:schemeClr val="accent1"/>
                </a:solidFill>
                <a:latin typeface="+mn-ea"/>
              </a:rPr>
              <a:t>の効果・メリット</a:t>
            </a:r>
          </a:p>
        </p:txBody>
      </p:sp>
      <p:pic>
        <p:nvPicPr>
          <p:cNvPr id="26" name="グラフィックス 25">
            <a:extLst>
              <a:ext uri="{FF2B5EF4-FFF2-40B4-BE49-F238E27FC236}">
                <a16:creationId xmlns:a16="http://schemas.microsoft.com/office/drawing/2014/main" id="{E38B64A2-8B6B-57CC-CF05-360062F0939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9739" y="5830185"/>
            <a:ext cx="196978" cy="307777"/>
          </a:xfrm>
          <a:prstGeom prst="rect">
            <a:avLst/>
          </a:prstGeom>
        </p:spPr>
      </p:pic>
      <p:sp>
        <p:nvSpPr>
          <p:cNvPr id="34" name="テキスト ボックス 33">
            <a:extLst>
              <a:ext uri="{FF2B5EF4-FFF2-40B4-BE49-F238E27FC236}">
                <a16:creationId xmlns:a16="http://schemas.microsoft.com/office/drawing/2014/main" id="{643B7804-2BD1-5FCF-A5F8-880912F48C37}"/>
              </a:ext>
            </a:extLst>
          </p:cNvPr>
          <p:cNvSpPr txBox="1"/>
          <p:nvPr/>
        </p:nvSpPr>
        <p:spPr>
          <a:xfrm>
            <a:off x="1840460" y="2311774"/>
            <a:ext cx="1440000" cy="545599"/>
          </a:xfrm>
          <a:prstGeom prst="roundRect">
            <a:avLst>
              <a:gd name="adj" fmla="val 0"/>
            </a:avLst>
          </a:prstGeom>
          <a:noFill/>
        </p:spPr>
        <p:txBody>
          <a:bodyPr wrap="square" rtlCol="0" anchor="ctr">
            <a:spAutoFit/>
          </a:bodyPr>
          <a:lstStyle/>
          <a:p>
            <a:pPr algn="just">
              <a:lnSpc>
                <a:spcPct val="120000"/>
              </a:lnSpc>
            </a:pPr>
            <a:r>
              <a:rPr kumimoji="1" lang="ja-JP" altLang="en-US" sz="850" b="1" spc="30" dirty="0">
                <a:solidFill>
                  <a:schemeClr val="accent1"/>
                </a:solidFill>
                <a:latin typeface="+mn-ea"/>
              </a:rPr>
              <a:t>長期の事業期間により</a:t>
            </a:r>
            <a:br>
              <a:rPr kumimoji="1" lang="en-US" altLang="ja-JP" sz="850" b="1" spc="30" dirty="0">
                <a:solidFill>
                  <a:schemeClr val="accent1"/>
                </a:solidFill>
                <a:latin typeface="+mn-ea"/>
              </a:rPr>
            </a:br>
            <a:r>
              <a:rPr kumimoji="1" lang="ja-JP" altLang="en-US" sz="850" b="1" spc="30" dirty="0">
                <a:solidFill>
                  <a:schemeClr val="accent1"/>
                </a:solidFill>
                <a:latin typeface="+mn-ea"/>
              </a:rPr>
              <a:t>民間事業者の参画意欲を促進</a:t>
            </a:r>
          </a:p>
        </p:txBody>
      </p:sp>
      <p:sp>
        <p:nvSpPr>
          <p:cNvPr id="38" name="四角形: 角を丸くする 37">
            <a:extLst>
              <a:ext uri="{FF2B5EF4-FFF2-40B4-BE49-F238E27FC236}">
                <a16:creationId xmlns:a16="http://schemas.microsoft.com/office/drawing/2014/main" id="{8E2A3189-545A-CD8E-0DAA-6DE855E64D1F}"/>
              </a:ext>
            </a:extLst>
          </p:cNvPr>
          <p:cNvSpPr/>
          <p:nvPr/>
        </p:nvSpPr>
        <p:spPr>
          <a:xfrm>
            <a:off x="622914" y="2783469"/>
            <a:ext cx="1208268" cy="25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spc="60" dirty="0">
                <a:solidFill>
                  <a:schemeClr val="accent1"/>
                </a:solidFill>
                <a:latin typeface="+mn-ea"/>
              </a:rPr>
              <a:t>長期契約</a:t>
            </a:r>
            <a:endParaRPr kumimoji="1" lang="en-US" altLang="ja-JP" sz="1050" b="1" spc="60" dirty="0">
              <a:solidFill>
                <a:schemeClr val="accent1"/>
              </a:solidFill>
              <a:latin typeface="+mn-ea"/>
            </a:endParaRPr>
          </a:p>
          <a:p>
            <a:pPr algn="ctr"/>
            <a:r>
              <a:rPr kumimoji="1" lang="ja-JP" altLang="en-US" sz="1050" spc="60" dirty="0">
                <a:solidFill>
                  <a:schemeClr val="accent1"/>
                </a:solidFill>
                <a:latin typeface="+mn-ea"/>
              </a:rPr>
              <a:t>（原則</a:t>
            </a:r>
            <a:r>
              <a:rPr kumimoji="1" lang="en-US" altLang="ja-JP" sz="1050" spc="60" dirty="0">
                <a:solidFill>
                  <a:schemeClr val="accent1"/>
                </a:solidFill>
                <a:latin typeface="+mn-ea"/>
              </a:rPr>
              <a:t>10</a:t>
            </a:r>
            <a:r>
              <a:rPr kumimoji="1" lang="ja-JP" altLang="en-US" sz="1050" spc="60" dirty="0">
                <a:solidFill>
                  <a:schemeClr val="accent1"/>
                </a:solidFill>
                <a:latin typeface="+mn-ea"/>
              </a:rPr>
              <a:t>年）</a:t>
            </a:r>
          </a:p>
        </p:txBody>
      </p:sp>
      <p:sp>
        <p:nvSpPr>
          <p:cNvPr id="42" name="正方形/長方形 41">
            <a:extLst>
              <a:ext uri="{FF2B5EF4-FFF2-40B4-BE49-F238E27FC236}">
                <a16:creationId xmlns:a16="http://schemas.microsoft.com/office/drawing/2014/main" id="{6E269327-75DE-DACF-7BDE-4BCF17C7E0C3}"/>
              </a:ext>
            </a:extLst>
          </p:cNvPr>
          <p:cNvSpPr/>
          <p:nvPr/>
        </p:nvSpPr>
        <p:spPr>
          <a:xfrm>
            <a:off x="609485" y="4675391"/>
            <a:ext cx="5664315" cy="529630"/>
          </a:xfrm>
          <a:prstGeom prst="rect">
            <a:avLst/>
          </a:prstGeom>
          <a:solidFill>
            <a:sysClr val="window" lastClr="FFFFFF"/>
          </a:solidFill>
          <a:ln w="12700" cap="flat" cmpd="sng" algn="ctr">
            <a:noFill/>
            <a:prstDash val="dash"/>
            <a:miter lim="800000"/>
          </a:ln>
          <a:effectLst/>
        </p:spPr>
        <p:txBody>
          <a:bodyPr wrap="square" lIns="0" tIns="54000" rIns="0" bIns="54000" numCol="2" spcCol="288000" rtlCol="0" anchor="t">
            <a:noAutofit/>
          </a:bodyPr>
          <a:lstStyle/>
          <a:p>
            <a:pPr marL="88900" indent="-88900" algn="just" defTabSz="914400">
              <a:lnSpc>
                <a:spcPct val="110000"/>
              </a:lnSpc>
              <a:spcAft>
                <a:spcPts val="300"/>
              </a:spcAft>
              <a:defRPr/>
            </a:pPr>
            <a:r>
              <a:rPr kumimoji="1" lang="ja-JP" altLang="en-US" sz="600" b="1" i="0" u="none" strike="noStrike" kern="0" cap="none" spc="0" normalizeH="0" baseline="0" noProof="0" dirty="0">
                <a:ln>
                  <a:noFill/>
                </a:ln>
                <a:solidFill>
                  <a:schemeClr val="tx1">
                    <a:lumMod val="75000"/>
                    <a:lumOff val="25000"/>
                  </a:schemeClr>
                </a:solidFill>
                <a:effectLst/>
                <a:uLnTx/>
                <a:uFillTx/>
                <a:latin typeface="+mn-ea"/>
                <a:cs typeface="+mn-cs"/>
              </a:rPr>
              <a:t>*コンセッション方式（公共施設等運営事業）</a:t>
            </a:r>
            <a:r>
              <a:rPr kumimoji="1" lang="ja-JP" altLang="en-US" sz="600" b="0" i="0" u="none" strike="noStrike" kern="0" cap="none" spc="0" normalizeH="0" baseline="0" noProof="0" dirty="0">
                <a:ln>
                  <a:noFill/>
                </a:ln>
                <a:solidFill>
                  <a:schemeClr val="tx1">
                    <a:lumMod val="75000"/>
                    <a:lumOff val="25000"/>
                  </a:schemeClr>
                </a:solidFill>
                <a:effectLst/>
                <a:uLnTx/>
                <a:uFillTx/>
                <a:latin typeface="+mn-ea"/>
                <a:cs typeface="+mn-cs"/>
              </a:rPr>
              <a:t>とは、利用料金の徴収を行う公共施設について、施設の所有権を公共主体が有したまま、施設の運営権を民間事業者に設定する方式です。業務範囲の広さによりレベル１～４に分類され、コンセッション方式は、レベル４に該当します。</a:t>
            </a:r>
            <a:endParaRPr kumimoji="1" lang="en-US" altLang="ja-JP" sz="600" b="0" i="0" u="none" strike="noStrike" kern="0" cap="none" spc="0" normalizeH="0" baseline="0" noProof="0" dirty="0">
              <a:ln>
                <a:noFill/>
              </a:ln>
              <a:solidFill>
                <a:schemeClr val="tx1">
                  <a:lumMod val="75000"/>
                  <a:lumOff val="25000"/>
                </a:schemeClr>
              </a:solidFill>
              <a:effectLst/>
              <a:uLnTx/>
              <a:uFillTx/>
              <a:latin typeface="+mn-ea"/>
              <a:cs typeface="+mn-cs"/>
            </a:endParaRPr>
          </a:p>
          <a:p>
            <a:pPr marL="88900" indent="-88900" algn="just" defTabSz="914400">
              <a:lnSpc>
                <a:spcPct val="110000"/>
              </a:lnSpc>
              <a:spcAft>
                <a:spcPts val="300"/>
              </a:spcAft>
              <a:defRPr/>
            </a:pPr>
            <a:r>
              <a:rPr kumimoji="1" lang="ja-JP" altLang="en-US" sz="600" b="1" i="0" u="none" strike="noStrike" kern="0" cap="none" spc="0" normalizeH="0" baseline="0" noProof="0" dirty="0">
                <a:ln>
                  <a:noFill/>
                </a:ln>
                <a:solidFill>
                  <a:schemeClr val="tx1">
                    <a:lumMod val="75000"/>
                    <a:lumOff val="25000"/>
                  </a:schemeClr>
                </a:solidFill>
                <a:effectLst/>
                <a:uLnTx/>
                <a:uFillTx/>
                <a:latin typeface="+mn-ea"/>
                <a:cs typeface="+mn-cs"/>
              </a:rPr>
              <a:t>**官民連携（</a:t>
            </a:r>
            <a:r>
              <a:rPr kumimoji="1" lang="en-US" altLang="ja-JP" sz="600" b="1" i="0" u="none" strike="noStrike" kern="0" cap="none" spc="0" normalizeH="0" baseline="0" noProof="0" dirty="0">
                <a:ln>
                  <a:noFill/>
                </a:ln>
                <a:solidFill>
                  <a:schemeClr val="tx1">
                    <a:lumMod val="75000"/>
                    <a:lumOff val="25000"/>
                  </a:schemeClr>
                </a:solidFill>
                <a:effectLst/>
                <a:uLnTx/>
                <a:uFillTx/>
                <a:latin typeface="+mn-ea"/>
                <a:cs typeface="+mn-cs"/>
              </a:rPr>
              <a:t>PPP/PFI</a:t>
            </a:r>
            <a:r>
              <a:rPr kumimoji="1" lang="ja-JP" altLang="en-US" sz="600" b="1" i="0" u="none" strike="noStrike" kern="0" cap="none" spc="0" normalizeH="0" baseline="0" noProof="0" dirty="0">
                <a:ln>
                  <a:noFill/>
                </a:ln>
                <a:solidFill>
                  <a:schemeClr val="tx1">
                    <a:lumMod val="75000"/>
                    <a:lumOff val="25000"/>
                  </a:schemeClr>
                </a:solidFill>
                <a:effectLst/>
                <a:uLnTx/>
                <a:uFillTx/>
                <a:latin typeface="+mn-ea"/>
                <a:cs typeface="+mn-cs"/>
              </a:rPr>
              <a:t>）</a:t>
            </a:r>
            <a:r>
              <a:rPr kumimoji="1" lang="ja-JP" altLang="en-US" sz="600" b="0" i="0" u="none" strike="noStrike" kern="0" cap="none" spc="0" normalizeH="0" baseline="0" noProof="0" dirty="0">
                <a:ln>
                  <a:noFill/>
                </a:ln>
                <a:solidFill>
                  <a:schemeClr val="tx1">
                    <a:lumMod val="75000"/>
                    <a:lumOff val="25000"/>
                  </a:schemeClr>
                </a:solidFill>
                <a:effectLst/>
                <a:uLnTx/>
                <a:uFillTx/>
                <a:latin typeface="+mn-ea"/>
                <a:cs typeface="+mn-cs"/>
              </a:rPr>
              <a:t>とは、公共施設等の建設、維持管理、運営等を行政と民間が連携して行うことにより、民間の創意工夫等を活用し、財政資金の効率的使用や行政の効率化等を図るものです。</a:t>
            </a:r>
            <a:endParaRPr kumimoji="1" lang="en-US" altLang="ja-JP" sz="600" b="0" i="0" u="none" strike="noStrike" kern="0" cap="none" spc="0" normalizeH="0" baseline="0" noProof="0" dirty="0">
              <a:ln>
                <a:noFill/>
              </a:ln>
              <a:solidFill>
                <a:schemeClr val="tx1">
                  <a:lumMod val="75000"/>
                  <a:lumOff val="25000"/>
                </a:schemeClr>
              </a:solidFill>
              <a:effectLst/>
              <a:uLnTx/>
              <a:uFillTx/>
              <a:latin typeface="+mn-ea"/>
              <a:cs typeface="+mn-cs"/>
            </a:endParaRPr>
          </a:p>
        </p:txBody>
      </p:sp>
      <p:sp>
        <p:nvSpPr>
          <p:cNvPr id="53" name="テキスト ボックス 52">
            <a:extLst>
              <a:ext uri="{FF2B5EF4-FFF2-40B4-BE49-F238E27FC236}">
                <a16:creationId xmlns:a16="http://schemas.microsoft.com/office/drawing/2014/main" id="{CD0622DF-56E4-6A80-A379-25D462AC5BEE}"/>
              </a:ext>
            </a:extLst>
          </p:cNvPr>
          <p:cNvSpPr txBox="1"/>
          <p:nvPr/>
        </p:nvSpPr>
        <p:spPr>
          <a:xfrm>
            <a:off x="587832" y="7197056"/>
            <a:ext cx="1683881" cy="340991"/>
          </a:xfrm>
          <a:prstGeom prst="rect">
            <a:avLst/>
          </a:prstGeom>
          <a:noFill/>
          <a:extLst>
            <a:ext uri="{909E8E84-426E-40DD-AFC4-6F175D3DCCD1}">
              <a14:hiddenFill xmlns:a14="http://schemas.microsoft.com/office/drawing/2010/main">
                <a:solidFill>
                  <a:srgbClr val="00338D"/>
                </a:solidFill>
              </a14:hiddenFill>
            </a:ext>
          </a:extLst>
        </p:spPr>
        <p:txBody>
          <a:bodyPr wrap="square" lIns="0" tIns="0" rIns="0" bIns="0">
            <a:spAutoFit/>
          </a:bodyPr>
          <a:lstStyle/>
          <a:p>
            <a:pPr defTabSz="914400">
              <a:lnSpc>
                <a:spcPct val="110000"/>
              </a:lnSpc>
            </a:pPr>
            <a:r>
              <a:rPr kumimoji="1" lang="ja-JP" altLang="en-US" sz="1050" b="1" dirty="0">
                <a:solidFill>
                  <a:schemeClr val="accent1"/>
                </a:solidFill>
                <a:latin typeface="+mn-ea"/>
              </a:rPr>
              <a:t>新技術や民間のノウハウの活用による担い手不足への対応</a:t>
            </a:r>
            <a:endParaRPr lang="ja-JP" altLang="en-US" sz="1050" b="1" dirty="0">
              <a:solidFill>
                <a:schemeClr val="accent1"/>
              </a:solidFill>
              <a:latin typeface="+mn-ea"/>
            </a:endParaRPr>
          </a:p>
        </p:txBody>
      </p:sp>
      <p:sp>
        <p:nvSpPr>
          <p:cNvPr id="54" name="正方形/長方形 53">
            <a:extLst>
              <a:ext uri="{FF2B5EF4-FFF2-40B4-BE49-F238E27FC236}">
                <a16:creationId xmlns:a16="http://schemas.microsoft.com/office/drawing/2014/main" id="{F2D29C09-B086-C394-C6D5-8709FACE9B8F}"/>
              </a:ext>
            </a:extLst>
          </p:cNvPr>
          <p:cNvSpPr/>
          <p:nvPr/>
        </p:nvSpPr>
        <p:spPr>
          <a:xfrm>
            <a:off x="593701" y="7873222"/>
            <a:ext cx="1683881" cy="807657"/>
          </a:xfrm>
          <a:prstGeom prst="rect">
            <a:avLst/>
          </a:prstGeom>
          <a:noFill/>
          <a:ln w="12700" cap="flat" cmpd="sng" algn="ctr">
            <a:noFill/>
            <a:prstDash val="solid"/>
            <a:miter lim="800000"/>
          </a:ln>
          <a:effectLst/>
        </p:spPr>
        <p:txBody>
          <a:bodyPr wrap="square" lIns="0" tIns="0" rIns="0" bIns="0" rtlCol="0" anchor="ctr">
            <a:spAutoFit/>
          </a:bodyPr>
          <a:lstStyle/>
          <a:p>
            <a:pPr marL="108000" marR="0" lvl="0" indent="-108000" algn="just"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en-US" altLang="ja-JP" sz="850" b="0" i="0" u="none" strike="noStrike" kern="0" cap="none" spc="0" normalizeH="0" baseline="0" noProof="0" dirty="0">
                <a:ln>
                  <a:noFill/>
                </a:ln>
                <a:effectLst/>
                <a:uLnTx/>
                <a:uFillTx/>
                <a:latin typeface="+mn-ea"/>
              </a:rPr>
              <a:t>ICT</a:t>
            </a:r>
            <a:r>
              <a:rPr kumimoji="1" lang="ja-JP" altLang="en-US" sz="850" b="0" i="0" u="none" strike="noStrike" kern="0" cap="none" spc="0" normalizeH="0" baseline="0" noProof="0" dirty="0">
                <a:ln>
                  <a:noFill/>
                </a:ln>
                <a:effectLst/>
                <a:uLnTx/>
                <a:uFillTx/>
                <a:latin typeface="+mn-ea"/>
              </a:rPr>
              <a:t>などの新技術等を活用した省人化による担い手不足への対応</a:t>
            </a:r>
          </a:p>
          <a:p>
            <a:pPr marL="108000" marR="0" lvl="0" indent="-108000"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長期契約により専門性の高い人材育成が可能</a:t>
            </a:r>
            <a:endParaRPr kumimoji="1" lang="en-US" altLang="ja-JP" sz="850" b="0" i="0" u="none" strike="noStrike" kern="0" cap="none" spc="0" normalizeH="0" baseline="0" noProof="0" dirty="0">
              <a:ln>
                <a:noFill/>
              </a:ln>
              <a:effectLst/>
              <a:uLnTx/>
              <a:uFillTx/>
              <a:latin typeface="+mn-ea"/>
            </a:endParaRPr>
          </a:p>
          <a:p>
            <a:pPr marL="108000" marR="0" lvl="0" indent="-108000"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参画する地元企業のノウハウ蓄積</a:t>
            </a:r>
          </a:p>
        </p:txBody>
      </p:sp>
      <p:sp>
        <p:nvSpPr>
          <p:cNvPr id="84" name="フリーフォーム: 図形 83">
            <a:extLst>
              <a:ext uri="{FF2B5EF4-FFF2-40B4-BE49-F238E27FC236}">
                <a16:creationId xmlns:a16="http://schemas.microsoft.com/office/drawing/2014/main" id="{2181C9B9-9B41-1093-8627-F3172F606794}"/>
              </a:ext>
            </a:extLst>
          </p:cNvPr>
          <p:cNvSpPr/>
          <p:nvPr/>
        </p:nvSpPr>
        <p:spPr>
          <a:xfrm>
            <a:off x="584199" y="1609148"/>
            <a:ext cx="3132000" cy="230400"/>
          </a:xfrm>
          <a:custGeom>
            <a:avLst/>
            <a:gdLst>
              <a:gd name="connsiteX0" fmla="*/ 0 w 3239066"/>
              <a:gd name="connsiteY0" fmla="*/ 0 h 230400"/>
              <a:gd name="connsiteX1" fmla="*/ 3123866 w 3239066"/>
              <a:gd name="connsiteY1" fmla="*/ 0 h 230400"/>
              <a:gd name="connsiteX2" fmla="*/ 3239066 w 3239066"/>
              <a:gd name="connsiteY2" fmla="*/ 115200 h 230400"/>
              <a:gd name="connsiteX3" fmla="*/ 3123866 w 3239066"/>
              <a:gd name="connsiteY3" fmla="*/ 230400 h 230400"/>
              <a:gd name="connsiteX4" fmla="*/ 0 w 3239066"/>
              <a:gd name="connsiteY4" fmla="*/ 230400 h 23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9066" h="230400">
                <a:moveTo>
                  <a:pt x="0" y="0"/>
                </a:moveTo>
                <a:lnTo>
                  <a:pt x="3123866" y="0"/>
                </a:lnTo>
                <a:cubicBezTo>
                  <a:pt x="3187489" y="0"/>
                  <a:pt x="3239066" y="51577"/>
                  <a:pt x="3239066" y="115200"/>
                </a:cubicBezTo>
                <a:cubicBezTo>
                  <a:pt x="3239066" y="178823"/>
                  <a:pt x="3187489" y="230400"/>
                  <a:pt x="3123866" y="230400"/>
                </a:cubicBezTo>
                <a:lnTo>
                  <a:pt x="0" y="230400"/>
                </a:lnTo>
                <a:close/>
              </a:path>
            </a:pathLst>
          </a:custGeom>
          <a:solidFill>
            <a:schemeClr val="accent1"/>
          </a:solidFill>
          <a:ln w="12700" cap="flat" cmpd="sng" algn="ctr">
            <a:solidFill>
              <a:srgbClr val="0AA1DD"/>
            </a:solidFill>
            <a:prstDash val="solid"/>
            <a:miter lim="800000"/>
          </a:ln>
          <a:effectLst/>
        </p:spPr>
        <p:txBody>
          <a:bodyPr wrap="square" lIns="54000" tIns="54000" rIns="180000" bIns="54000" rtlCol="0" anchor="ctr">
            <a:noAutofit/>
          </a:bodyPr>
          <a:lstStyle/>
          <a:p>
            <a:pPr marR="0" lvl="0" algn="r" defTabSz="914400" eaLnBrk="1" fontAlgn="auto" latinLnBrk="0" hangingPunct="1">
              <a:lnSpc>
                <a:spcPct val="100000"/>
              </a:lnSpc>
              <a:spcBef>
                <a:spcPts val="0"/>
              </a:spcBef>
              <a:spcAft>
                <a:spcPts val="0"/>
              </a:spcAft>
              <a:buClrTx/>
              <a:buSzTx/>
              <a:tabLst/>
              <a:defRPr/>
            </a:pPr>
            <a:r>
              <a:rPr kumimoji="1" lang="ja-JP" altLang="en-US" sz="1100" kern="0" dirty="0">
                <a:solidFill>
                  <a:schemeClr val="bg1"/>
                </a:solidFill>
                <a:latin typeface="+mn-ea"/>
              </a:rPr>
              <a:t>管理・更新一体マネジメント方式（レベル</a:t>
            </a:r>
            <a:r>
              <a:rPr kumimoji="1" lang="en-US" altLang="ja-JP" sz="1100" kern="0" dirty="0">
                <a:solidFill>
                  <a:schemeClr val="bg1"/>
                </a:solidFill>
                <a:latin typeface="+mn-ea"/>
              </a:rPr>
              <a:t>3.5</a:t>
            </a:r>
            <a:r>
              <a:rPr kumimoji="1" lang="ja-JP" altLang="en-US" sz="1100" kern="0" dirty="0">
                <a:solidFill>
                  <a:schemeClr val="bg1"/>
                </a:solidFill>
                <a:latin typeface="+mn-ea"/>
              </a:rPr>
              <a:t>）</a:t>
            </a:r>
          </a:p>
        </p:txBody>
      </p:sp>
      <p:sp>
        <p:nvSpPr>
          <p:cNvPr id="4" name="楕円 3">
            <a:extLst>
              <a:ext uri="{FF2B5EF4-FFF2-40B4-BE49-F238E27FC236}">
                <a16:creationId xmlns:a16="http://schemas.microsoft.com/office/drawing/2014/main" id="{BD44BEED-D8B1-FD18-6F38-7AEFA46D4603}"/>
              </a:ext>
            </a:extLst>
          </p:cNvPr>
          <p:cNvSpPr/>
          <p:nvPr/>
        </p:nvSpPr>
        <p:spPr>
          <a:xfrm>
            <a:off x="1132196" y="2094605"/>
            <a:ext cx="189704" cy="189704"/>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latin typeface="+mn-ea"/>
              </a:rPr>
              <a:t>1</a:t>
            </a:r>
          </a:p>
        </p:txBody>
      </p:sp>
      <p:sp>
        <p:nvSpPr>
          <p:cNvPr id="21" name="四角形: 角を丸くする 20">
            <a:extLst>
              <a:ext uri="{FF2B5EF4-FFF2-40B4-BE49-F238E27FC236}">
                <a16:creationId xmlns:a16="http://schemas.microsoft.com/office/drawing/2014/main" id="{762B587E-781E-FCBF-4552-796CD520EE10}"/>
              </a:ext>
            </a:extLst>
          </p:cNvPr>
          <p:cNvSpPr/>
          <p:nvPr/>
        </p:nvSpPr>
        <p:spPr>
          <a:xfrm>
            <a:off x="3589827" y="2008573"/>
            <a:ext cx="2696615" cy="1152000"/>
          </a:xfrm>
          <a:prstGeom prst="roundRect">
            <a:avLst>
              <a:gd name="adj" fmla="val 4256"/>
            </a:avLst>
          </a:prstGeom>
          <a:solidFill>
            <a:schemeClr val="accent2"/>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4" name="テキスト ボックス 23">
            <a:extLst>
              <a:ext uri="{FF2B5EF4-FFF2-40B4-BE49-F238E27FC236}">
                <a16:creationId xmlns:a16="http://schemas.microsoft.com/office/drawing/2014/main" id="{B9C1A659-6805-FB1C-B1E1-0FEAEA82DE8F}"/>
              </a:ext>
            </a:extLst>
          </p:cNvPr>
          <p:cNvSpPr txBox="1"/>
          <p:nvPr/>
        </p:nvSpPr>
        <p:spPr>
          <a:xfrm>
            <a:off x="4784963" y="2326109"/>
            <a:ext cx="1567867" cy="545599"/>
          </a:xfrm>
          <a:prstGeom prst="roundRect">
            <a:avLst>
              <a:gd name="adj" fmla="val 0"/>
            </a:avLst>
          </a:prstGeom>
          <a:noFill/>
        </p:spPr>
        <p:txBody>
          <a:bodyPr wrap="square" rtlCol="0" anchor="ctr">
            <a:spAutoFit/>
          </a:bodyPr>
          <a:lstStyle/>
          <a:p>
            <a:pPr algn="just">
              <a:lnSpc>
                <a:spcPct val="120000"/>
              </a:lnSpc>
              <a:spcAft>
                <a:spcPts val="600"/>
              </a:spcAft>
            </a:pPr>
            <a:r>
              <a:rPr kumimoji="1" lang="ja-JP" altLang="en-US" sz="850" b="1" spc="30" dirty="0">
                <a:solidFill>
                  <a:srgbClr val="00B0F0"/>
                </a:solidFill>
                <a:latin typeface="+mn-ea"/>
              </a:rPr>
              <a:t>民間のノウハウ・創意工夫が発揮しやすいよう満たすべきサービス水準を定め発注</a:t>
            </a:r>
          </a:p>
        </p:txBody>
      </p:sp>
      <p:sp>
        <p:nvSpPr>
          <p:cNvPr id="25" name="四角形: 角を丸くする 24">
            <a:extLst>
              <a:ext uri="{FF2B5EF4-FFF2-40B4-BE49-F238E27FC236}">
                <a16:creationId xmlns:a16="http://schemas.microsoft.com/office/drawing/2014/main" id="{ED18685C-CC5B-606E-F01F-0ECC36721643}"/>
              </a:ext>
            </a:extLst>
          </p:cNvPr>
          <p:cNvSpPr/>
          <p:nvPr/>
        </p:nvSpPr>
        <p:spPr>
          <a:xfrm>
            <a:off x="3625194" y="2783469"/>
            <a:ext cx="1208268" cy="25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spc="60" dirty="0">
                <a:solidFill>
                  <a:schemeClr val="accent1"/>
                </a:solidFill>
                <a:latin typeface="+mn-ea"/>
              </a:rPr>
              <a:t>性能発注</a:t>
            </a:r>
            <a:endParaRPr kumimoji="1" lang="ja-JP" altLang="en-US" sz="1050" spc="60" dirty="0">
              <a:solidFill>
                <a:schemeClr val="accent1"/>
              </a:solidFill>
              <a:latin typeface="+mn-ea"/>
            </a:endParaRPr>
          </a:p>
        </p:txBody>
      </p:sp>
      <p:sp>
        <p:nvSpPr>
          <p:cNvPr id="28" name="楕円 27">
            <a:extLst>
              <a:ext uri="{FF2B5EF4-FFF2-40B4-BE49-F238E27FC236}">
                <a16:creationId xmlns:a16="http://schemas.microsoft.com/office/drawing/2014/main" id="{3C46F17B-1490-CED9-9DE6-5EA5BDB2FC44}"/>
              </a:ext>
            </a:extLst>
          </p:cNvPr>
          <p:cNvSpPr/>
          <p:nvPr/>
        </p:nvSpPr>
        <p:spPr>
          <a:xfrm>
            <a:off x="4134476" y="2094605"/>
            <a:ext cx="189704" cy="189704"/>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latin typeface="+mn-ea"/>
              </a:rPr>
              <a:t>2</a:t>
            </a:r>
          </a:p>
        </p:txBody>
      </p:sp>
      <p:sp>
        <p:nvSpPr>
          <p:cNvPr id="72" name="四角形: 角を丸くする 71">
            <a:extLst>
              <a:ext uri="{FF2B5EF4-FFF2-40B4-BE49-F238E27FC236}">
                <a16:creationId xmlns:a16="http://schemas.microsoft.com/office/drawing/2014/main" id="{B0129B95-34F0-8238-3B06-64944EAC7538}"/>
              </a:ext>
            </a:extLst>
          </p:cNvPr>
          <p:cNvSpPr/>
          <p:nvPr/>
        </p:nvSpPr>
        <p:spPr>
          <a:xfrm>
            <a:off x="587547" y="3364722"/>
            <a:ext cx="2696615" cy="1152000"/>
          </a:xfrm>
          <a:prstGeom prst="roundRect">
            <a:avLst>
              <a:gd name="adj" fmla="val 4256"/>
            </a:avLst>
          </a:prstGeom>
          <a:solidFill>
            <a:schemeClr val="accent2"/>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4" name="四角形: 角を丸くする 73">
            <a:extLst>
              <a:ext uri="{FF2B5EF4-FFF2-40B4-BE49-F238E27FC236}">
                <a16:creationId xmlns:a16="http://schemas.microsoft.com/office/drawing/2014/main" id="{EDBF890F-58E2-D44F-AF48-3070F0EA8AFD}"/>
              </a:ext>
            </a:extLst>
          </p:cNvPr>
          <p:cNvSpPr/>
          <p:nvPr/>
        </p:nvSpPr>
        <p:spPr>
          <a:xfrm>
            <a:off x="679807" y="4139618"/>
            <a:ext cx="1094483" cy="25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50" b="1" dirty="0">
                <a:solidFill>
                  <a:schemeClr val="accent1"/>
                </a:solidFill>
                <a:latin typeface="+mn-ea"/>
              </a:rPr>
              <a:t>維持管理と更新の一体マネジメント</a:t>
            </a:r>
          </a:p>
        </p:txBody>
      </p:sp>
      <p:sp>
        <p:nvSpPr>
          <p:cNvPr id="76" name="楕円 75">
            <a:extLst>
              <a:ext uri="{FF2B5EF4-FFF2-40B4-BE49-F238E27FC236}">
                <a16:creationId xmlns:a16="http://schemas.microsoft.com/office/drawing/2014/main" id="{60C0B5C8-A0FA-CFCE-87F5-49C20D90AB10}"/>
              </a:ext>
            </a:extLst>
          </p:cNvPr>
          <p:cNvSpPr/>
          <p:nvPr/>
        </p:nvSpPr>
        <p:spPr>
          <a:xfrm>
            <a:off x="1132196" y="3450754"/>
            <a:ext cx="189704" cy="189704"/>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latin typeface="+mn-ea"/>
              </a:rPr>
              <a:t>3</a:t>
            </a:r>
          </a:p>
        </p:txBody>
      </p:sp>
      <p:sp>
        <p:nvSpPr>
          <p:cNvPr id="78" name="四角形: 角を丸くする 77">
            <a:extLst>
              <a:ext uri="{FF2B5EF4-FFF2-40B4-BE49-F238E27FC236}">
                <a16:creationId xmlns:a16="http://schemas.microsoft.com/office/drawing/2014/main" id="{998D8593-6045-65A2-27A9-AB984D2B0E1E}"/>
              </a:ext>
            </a:extLst>
          </p:cNvPr>
          <p:cNvSpPr/>
          <p:nvPr/>
        </p:nvSpPr>
        <p:spPr>
          <a:xfrm>
            <a:off x="3589827" y="3364722"/>
            <a:ext cx="2696615" cy="1152000"/>
          </a:xfrm>
          <a:prstGeom prst="roundRect">
            <a:avLst>
              <a:gd name="adj" fmla="val 4256"/>
            </a:avLst>
          </a:prstGeom>
          <a:solidFill>
            <a:schemeClr val="accent2"/>
          </a:solid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9" name="テキスト ボックス 78">
            <a:extLst>
              <a:ext uri="{FF2B5EF4-FFF2-40B4-BE49-F238E27FC236}">
                <a16:creationId xmlns:a16="http://schemas.microsoft.com/office/drawing/2014/main" id="{EE850978-A22A-C48F-D7A7-DB718F91D681}"/>
              </a:ext>
            </a:extLst>
          </p:cNvPr>
          <p:cNvSpPr txBox="1"/>
          <p:nvPr/>
        </p:nvSpPr>
        <p:spPr>
          <a:xfrm>
            <a:off x="4822766" y="3739313"/>
            <a:ext cx="1463675" cy="470737"/>
          </a:xfrm>
          <a:prstGeom prst="roundRect">
            <a:avLst>
              <a:gd name="adj" fmla="val 0"/>
            </a:avLst>
          </a:prstGeom>
          <a:noFill/>
        </p:spPr>
        <p:txBody>
          <a:bodyPr wrap="square" rtlCol="0" anchor="ctr">
            <a:noAutofit/>
          </a:bodyPr>
          <a:lstStyle/>
          <a:p>
            <a:pPr algn="just">
              <a:lnSpc>
                <a:spcPct val="120000"/>
              </a:lnSpc>
              <a:spcAft>
                <a:spcPts val="600"/>
              </a:spcAft>
            </a:pPr>
            <a:r>
              <a:rPr kumimoji="1" lang="ja-JP" altLang="en-US" sz="850" b="1" spc="30" dirty="0">
                <a:solidFill>
                  <a:schemeClr val="accent1"/>
                </a:solidFill>
                <a:latin typeface="+mn-ea"/>
              </a:rPr>
              <a:t>事業開始後も民間事業者によるライフサイクルコスト縮減の提案を促進</a:t>
            </a:r>
          </a:p>
        </p:txBody>
      </p:sp>
      <p:sp>
        <p:nvSpPr>
          <p:cNvPr id="80" name="四角形: 角を丸くする 79">
            <a:extLst>
              <a:ext uri="{FF2B5EF4-FFF2-40B4-BE49-F238E27FC236}">
                <a16:creationId xmlns:a16="http://schemas.microsoft.com/office/drawing/2014/main" id="{DA018022-BC20-BACF-5719-7B4F3C45644E}"/>
              </a:ext>
            </a:extLst>
          </p:cNvPr>
          <p:cNvSpPr/>
          <p:nvPr/>
        </p:nvSpPr>
        <p:spPr>
          <a:xfrm>
            <a:off x="3625194" y="4139618"/>
            <a:ext cx="1208268" cy="25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spc="60" dirty="0">
                <a:solidFill>
                  <a:schemeClr val="accent1"/>
                </a:solidFill>
                <a:latin typeface="+mn-ea"/>
              </a:rPr>
              <a:t>プロフィットシェア</a:t>
            </a:r>
            <a:endParaRPr kumimoji="1" lang="ja-JP" altLang="en-US" sz="1050" spc="60" dirty="0">
              <a:solidFill>
                <a:schemeClr val="accent1"/>
              </a:solidFill>
              <a:latin typeface="+mn-ea"/>
            </a:endParaRPr>
          </a:p>
        </p:txBody>
      </p:sp>
      <p:sp>
        <p:nvSpPr>
          <p:cNvPr id="82" name="楕円 81">
            <a:extLst>
              <a:ext uri="{FF2B5EF4-FFF2-40B4-BE49-F238E27FC236}">
                <a16:creationId xmlns:a16="http://schemas.microsoft.com/office/drawing/2014/main" id="{4707158E-22C7-CA3A-C176-AB78351B3019}"/>
              </a:ext>
            </a:extLst>
          </p:cNvPr>
          <p:cNvSpPr/>
          <p:nvPr/>
        </p:nvSpPr>
        <p:spPr>
          <a:xfrm>
            <a:off x="4134476" y="3450754"/>
            <a:ext cx="189704" cy="189704"/>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latin typeface="+mn-ea"/>
              </a:rPr>
              <a:t>4</a:t>
            </a:r>
          </a:p>
        </p:txBody>
      </p:sp>
      <p:sp>
        <p:nvSpPr>
          <p:cNvPr id="85" name="テキスト ボックス 84">
            <a:extLst>
              <a:ext uri="{FF2B5EF4-FFF2-40B4-BE49-F238E27FC236}">
                <a16:creationId xmlns:a16="http://schemas.microsoft.com/office/drawing/2014/main" id="{F9440274-1609-B7F2-F1E7-DA474F37BF9A}"/>
              </a:ext>
            </a:extLst>
          </p:cNvPr>
          <p:cNvSpPr txBox="1"/>
          <p:nvPr/>
        </p:nvSpPr>
        <p:spPr>
          <a:xfrm>
            <a:off x="1840460" y="3408430"/>
            <a:ext cx="1440000" cy="985612"/>
          </a:xfrm>
          <a:prstGeom prst="roundRect">
            <a:avLst>
              <a:gd name="adj" fmla="val 0"/>
            </a:avLst>
          </a:prstGeom>
          <a:noFill/>
        </p:spPr>
        <p:txBody>
          <a:bodyPr wrap="square" rtlCol="0" anchor="ctr">
            <a:noAutofit/>
          </a:bodyPr>
          <a:lstStyle/>
          <a:p>
            <a:pPr algn="just">
              <a:lnSpc>
                <a:spcPct val="120000"/>
              </a:lnSpc>
              <a:spcAft>
                <a:spcPts val="600"/>
              </a:spcAft>
            </a:pPr>
            <a:r>
              <a:rPr kumimoji="1" lang="ja-JP" altLang="en-US" sz="850" b="1" spc="30" dirty="0">
                <a:solidFill>
                  <a:srgbClr val="00B0F0"/>
                </a:solidFill>
                <a:latin typeface="+mn-ea"/>
              </a:rPr>
              <a:t>個別に実施していた維持管理と更新を一括発注し効果的・効率的に実施</a:t>
            </a:r>
          </a:p>
        </p:txBody>
      </p:sp>
      <p:sp>
        <p:nvSpPr>
          <p:cNvPr id="92" name="テキスト ボックス 91">
            <a:extLst>
              <a:ext uri="{FF2B5EF4-FFF2-40B4-BE49-F238E27FC236}">
                <a16:creationId xmlns:a16="http://schemas.microsoft.com/office/drawing/2014/main" id="{62A8D158-35A5-2E84-9E5F-ACEB484A1AEE}"/>
              </a:ext>
            </a:extLst>
          </p:cNvPr>
          <p:cNvSpPr txBox="1"/>
          <p:nvPr/>
        </p:nvSpPr>
        <p:spPr>
          <a:xfrm>
            <a:off x="2581732" y="7197056"/>
            <a:ext cx="1683881" cy="337785"/>
          </a:xfrm>
          <a:prstGeom prst="rect">
            <a:avLst/>
          </a:prstGeom>
          <a:noFill/>
          <a:extLst>
            <a:ext uri="{909E8E84-426E-40DD-AFC4-6F175D3DCCD1}">
              <a14:hiddenFill xmlns:a14="http://schemas.microsoft.com/office/drawing/2010/main">
                <a:solidFill>
                  <a:srgbClr val="00338D"/>
                </a:solidFill>
              </a14:hiddenFill>
            </a:ext>
          </a:extLst>
        </p:spPr>
        <p:txBody>
          <a:bodyPr wrap="square" lIns="0" tIns="0" rIns="0" bIns="0">
            <a:spAutoFit/>
          </a:bodyPr>
          <a:lstStyle/>
          <a:p>
            <a:pPr defTabSz="914400">
              <a:lnSpc>
                <a:spcPct val="110000"/>
              </a:lnSpc>
            </a:pPr>
            <a:r>
              <a:rPr kumimoji="1" lang="ja-JP" altLang="en-US" sz="1050" b="1" dirty="0">
                <a:solidFill>
                  <a:schemeClr val="accent1"/>
                </a:solidFill>
                <a:latin typeface="+mn-ea"/>
              </a:rPr>
              <a:t>効率的かつ効果的な</a:t>
            </a:r>
            <a:br>
              <a:rPr kumimoji="1" lang="en-US" altLang="ja-JP" sz="1050" b="1" dirty="0">
                <a:solidFill>
                  <a:schemeClr val="accent1"/>
                </a:solidFill>
                <a:latin typeface="+mn-ea"/>
              </a:rPr>
            </a:br>
            <a:r>
              <a:rPr kumimoji="1" lang="ja-JP" altLang="en-US" sz="1050" b="1" dirty="0">
                <a:solidFill>
                  <a:schemeClr val="accent1"/>
                </a:solidFill>
                <a:latin typeface="+mn-ea"/>
              </a:rPr>
              <a:t>維持管理・更新</a:t>
            </a:r>
          </a:p>
        </p:txBody>
      </p:sp>
      <p:sp>
        <p:nvSpPr>
          <p:cNvPr id="93" name="正方形/長方形 92">
            <a:extLst>
              <a:ext uri="{FF2B5EF4-FFF2-40B4-BE49-F238E27FC236}">
                <a16:creationId xmlns:a16="http://schemas.microsoft.com/office/drawing/2014/main" id="{D0C30F02-661D-55B1-C045-E72F04B6986E}"/>
              </a:ext>
            </a:extLst>
          </p:cNvPr>
          <p:cNvSpPr/>
          <p:nvPr/>
        </p:nvSpPr>
        <p:spPr>
          <a:xfrm>
            <a:off x="2584667" y="7858248"/>
            <a:ext cx="1683881" cy="951543"/>
          </a:xfrm>
          <a:prstGeom prst="rect">
            <a:avLst/>
          </a:prstGeom>
          <a:noFill/>
          <a:ln w="12700" cap="flat" cmpd="sng" algn="ctr">
            <a:noFill/>
            <a:prstDash val="solid"/>
            <a:miter lim="800000"/>
          </a:ln>
          <a:effectLst/>
        </p:spPr>
        <p:txBody>
          <a:bodyPr wrap="square" lIns="0" tIns="0" rIns="0" bIns="0" rtlCol="0" anchor="ctr">
            <a:spAutoFit/>
          </a:bodyPr>
          <a:lstStyle/>
          <a:p>
            <a:pPr marL="108000" marR="0" lvl="0" indent="-108000"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効率的・効果的な維持管理や更新投資の実現</a:t>
            </a:r>
          </a:p>
          <a:p>
            <a:pPr marL="108000" marR="0" lvl="0" indent="-108000"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民間のノウハウ・創意工夫を活用した運転管理、点検等の実施による施設機能の維持</a:t>
            </a:r>
          </a:p>
          <a:p>
            <a:pPr marL="108000" marR="0" lvl="0" indent="-108000" algn="just"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更新施設への新技術等の活用</a:t>
            </a:r>
          </a:p>
        </p:txBody>
      </p:sp>
      <p:sp>
        <p:nvSpPr>
          <p:cNvPr id="95" name="テキスト ボックス 94">
            <a:extLst>
              <a:ext uri="{FF2B5EF4-FFF2-40B4-BE49-F238E27FC236}">
                <a16:creationId xmlns:a16="http://schemas.microsoft.com/office/drawing/2014/main" id="{1D02D73D-EDF3-83EE-71CC-91C42394C94B}"/>
              </a:ext>
            </a:extLst>
          </p:cNvPr>
          <p:cNvSpPr txBox="1"/>
          <p:nvPr/>
        </p:nvSpPr>
        <p:spPr>
          <a:xfrm>
            <a:off x="4575632" y="7197056"/>
            <a:ext cx="1683881" cy="337785"/>
          </a:xfrm>
          <a:prstGeom prst="rect">
            <a:avLst/>
          </a:prstGeom>
          <a:noFill/>
          <a:extLst>
            <a:ext uri="{909E8E84-426E-40DD-AFC4-6F175D3DCCD1}">
              <a14:hiddenFill xmlns:a14="http://schemas.microsoft.com/office/drawing/2010/main">
                <a:solidFill>
                  <a:srgbClr val="00338D"/>
                </a:solidFill>
              </a14:hiddenFill>
            </a:ext>
          </a:extLst>
        </p:spPr>
        <p:txBody>
          <a:bodyPr wrap="square" lIns="0" tIns="0" rIns="0" bIns="0">
            <a:spAutoFit/>
          </a:bodyPr>
          <a:lstStyle/>
          <a:p>
            <a:pPr defTabSz="914400">
              <a:lnSpc>
                <a:spcPct val="110000"/>
              </a:lnSpc>
            </a:pPr>
            <a:r>
              <a:rPr kumimoji="1" lang="ja-JP" altLang="en-US" sz="1050" b="1" dirty="0">
                <a:solidFill>
                  <a:schemeClr val="accent1"/>
                </a:solidFill>
                <a:latin typeface="+mn-ea"/>
              </a:rPr>
              <a:t>財政負担の軽減や水道料金・下水道使用料の上昇抑制</a:t>
            </a:r>
          </a:p>
        </p:txBody>
      </p:sp>
      <p:sp>
        <p:nvSpPr>
          <p:cNvPr id="96" name="正方形/長方形 95">
            <a:extLst>
              <a:ext uri="{FF2B5EF4-FFF2-40B4-BE49-F238E27FC236}">
                <a16:creationId xmlns:a16="http://schemas.microsoft.com/office/drawing/2014/main" id="{60EE9E94-2D05-A5F8-6C1C-B48CFB65A162}"/>
              </a:ext>
            </a:extLst>
          </p:cNvPr>
          <p:cNvSpPr/>
          <p:nvPr/>
        </p:nvSpPr>
        <p:spPr>
          <a:xfrm>
            <a:off x="4575632" y="7853677"/>
            <a:ext cx="1772781" cy="951543"/>
          </a:xfrm>
          <a:prstGeom prst="rect">
            <a:avLst/>
          </a:prstGeom>
          <a:noFill/>
          <a:ln w="12700" cap="flat" cmpd="sng" algn="ctr">
            <a:noFill/>
            <a:prstDash val="solid"/>
            <a:miter lim="800000"/>
          </a:ln>
          <a:effectLst/>
        </p:spPr>
        <p:txBody>
          <a:bodyPr wrap="square" lIns="0" tIns="0" rIns="0" bIns="0" rtlCol="0" anchor="ctr">
            <a:spAutoFit/>
          </a:bodyPr>
          <a:lstStyle/>
          <a:p>
            <a:pPr marL="108000" marR="0" lvl="0" indent="-108000"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複数業務の一本化と長期契約によるスケールメリットを活かしたコスト削減</a:t>
            </a:r>
          </a:p>
          <a:p>
            <a:pPr marL="108000" marR="0" lvl="0" indent="-108000"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計画的かつ効果的な維持管理や更新への投資</a:t>
            </a:r>
          </a:p>
          <a:p>
            <a:pPr marL="108000" marR="0" lvl="0" indent="-108000" algn="just" defTabSz="914400" eaLnBrk="1" fontAlgn="auto" latinLnBrk="0" hangingPunct="1">
              <a:lnSpc>
                <a:spcPct val="110000"/>
              </a:lnSpc>
              <a:spcBef>
                <a:spcPts val="0"/>
              </a:spcBef>
              <a:spcAft>
                <a:spcPts val="400"/>
              </a:spcAft>
              <a:buClr>
                <a:srgbClr val="0AA1DD"/>
              </a:buClr>
              <a:buSzPct val="80000"/>
              <a:buFont typeface="Wingdings" panose="05000000000000000000" pitchFamily="2" charset="2"/>
              <a:buChar char="n"/>
              <a:tabLst/>
              <a:defRPr/>
            </a:pPr>
            <a:r>
              <a:rPr kumimoji="1" lang="ja-JP" altLang="en-US" sz="850" b="0" i="0" u="none" strike="noStrike" kern="0" cap="none" spc="0" normalizeH="0" baseline="0" noProof="0" dirty="0">
                <a:ln>
                  <a:noFill/>
                </a:ln>
                <a:effectLst/>
                <a:uLnTx/>
                <a:uFillTx/>
                <a:latin typeface="+mn-ea"/>
              </a:rPr>
              <a:t>水道料金・下水道使用料の大幅な上昇の抑制</a:t>
            </a:r>
          </a:p>
        </p:txBody>
      </p:sp>
      <p:sp>
        <p:nvSpPr>
          <p:cNvPr id="3" name="テキスト ボックス 2">
            <a:extLst>
              <a:ext uri="{FF2B5EF4-FFF2-40B4-BE49-F238E27FC236}">
                <a16:creationId xmlns:a16="http://schemas.microsoft.com/office/drawing/2014/main" id="{E1D54044-9402-7DE5-6801-ABE9B58DDAA2}"/>
              </a:ext>
            </a:extLst>
          </p:cNvPr>
          <p:cNvSpPr txBox="1"/>
          <p:nvPr/>
        </p:nvSpPr>
        <p:spPr>
          <a:xfrm>
            <a:off x="6165850" y="9562456"/>
            <a:ext cx="495300" cy="215444"/>
          </a:xfrm>
          <a:prstGeom prst="rect">
            <a:avLst/>
          </a:prstGeom>
          <a:noFill/>
        </p:spPr>
        <p:txBody>
          <a:bodyPr wrap="square" rtlCol="0">
            <a:spAutoFit/>
          </a:bodyPr>
          <a:lstStyle/>
          <a:p>
            <a:pPr algn="ctr"/>
            <a:r>
              <a:rPr kumimoji="1" lang="en-US" altLang="ja-JP" sz="800" dirty="0">
                <a:solidFill>
                  <a:srgbClr val="0AA1DD"/>
                </a:solidFill>
                <a:latin typeface="+mn-ea"/>
              </a:rPr>
              <a:t>2/4</a:t>
            </a:r>
            <a:endParaRPr kumimoji="1" lang="ja-JP" altLang="en-US" sz="800" dirty="0">
              <a:solidFill>
                <a:srgbClr val="0AA1DD"/>
              </a:solidFill>
              <a:latin typeface="+mn-ea"/>
            </a:endParaRPr>
          </a:p>
        </p:txBody>
      </p:sp>
      <p:grpSp>
        <p:nvGrpSpPr>
          <p:cNvPr id="37" name="グラフィックス 136">
            <a:extLst>
              <a:ext uri="{FF2B5EF4-FFF2-40B4-BE49-F238E27FC236}">
                <a16:creationId xmlns:a16="http://schemas.microsoft.com/office/drawing/2014/main" id="{C221D13C-F56F-93BC-C6C1-21D267113994}"/>
              </a:ext>
            </a:extLst>
          </p:cNvPr>
          <p:cNvGrpSpPr/>
          <p:nvPr/>
        </p:nvGrpSpPr>
        <p:grpSpPr>
          <a:xfrm>
            <a:off x="4058741" y="2328383"/>
            <a:ext cx="341174" cy="461368"/>
            <a:chOff x="5218172" y="1622546"/>
            <a:chExt cx="407962" cy="551687"/>
          </a:xfrm>
          <a:noFill/>
        </p:grpSpPr>
        <p:sp>
          <p:nvSpPr>
            <p:cNvPr id="39" name="フリーフォーム: 図形 38">
              <a:extLst>
                <a:ext uri="{FF2B5EF4-FFF2-40B4-BE49-F238E27FC236}">
                  <a16:creationId xmlns:a16="http://schemas.microsoft.com/office/drawing/2014/main" id="{6AF762CB-61D9-71B1-B31B-CAF392337E50}"/>
                </a:ext>
              </a:extLst>
            </p:cNvPr>
            <p:cNvSpPr/>
            <p:nvPr/>
          </p:nvSpPr>
          <p:spPr>
            <a:xfrm>
              <a:off x="5385812" y="1913820"/>
              <a:ext cx="86582" cy="63531"/>
            </a:xfrm>
            <a:custGeom>
              <a:avLst/>
              <a:gdLst>
                <a:gd name="connsiteX0" fmla="*/ 0 w 86582"/>
                <a:gd name="connsiteY0" fmla="*/ 0 h 63531"/>
                <a:gd name="connsiteX1" fmla="*/ 0 w 86582"/>
                <a:gd name="connsiteY1" fmla="*/ 15240 h 63531"/>
                <a:gd name="connsiteX2" fmla="*/ 4001 w 86582"/>
                <a:gd name="connsiteY2" fmla="*/ 29718 h 63531"/>
                <a:gd name="connsiteX3" fmla="*/ 4001 w 86582"/>
                <a:gd name="connsiteY3" fmla="*/ 38672 h 63531"/>
                <a:gd name="connsiteX4" fmla="*/ 12668 w 86582"/>
                <a:gd name="connsiteY4" fmla="*/ 49625 h 63531"/>
                <a:gd name="connsiteX5" fmla="*/ 12668 w 86582"/>
                <a:gd name="connsiteY5" fmla="*/ 49625 h 63531"/>
                <a:gd name="connsiteX6" fmla="*/ 26575 w 86582"/>
                <a:gd name="connsiteY6" fmla="*/ 63532 h 63531"/>
                <a:gd name="connsiteX7" fmla="*/ 60007 w 86582"/>
                <a:gd name="connsiteY7" fmla="*/ 63532 h 63531"/>
                <a:gd name="connsiteX8" fmla="*/ 73914 w 86582"/>
                <a:gd name="connsiteY8" fmla="*/ 49625 h 63531"/>
                <a:gd name="connsiteX9" fmla="*/ 73914 w 86582"/>
                <a:gd name="connsiteY9" fmla="*/ 49625 h 63531"/>
                <a:gd name="connsiteX10" fmla="*/ 82582 w 86582"/>
                <a:gd name="connsiteY10" fmla="*/ 38672 h 63531"/>
                <a:gd name="connsiteX11" fmla="*/ 82582 w 86582"/>
                <a:gd name="connsiteY11" fmla="*/ 29718 h 63531"/>
                <a:gd name="connsiteX12" fmla="*/ 86582 w 86582"/>
                <a:gd name="connsiteY12" fmla="*/ 15240 h 63531"/>
                <a:gd name="connsiteX13" fmla="*/ 86582 w 86582"/>
                <a:gd name="connsiteY13" fmla="*/ 0 h 63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6582" h="63531">
                  <a:moveTo>
                    <a:pt x="0" y="0"/>
                  </a:moveTo>
                  <a:lnTo>
                    <a:pt x="0" y="15240"/>
                  </a:lnTo>
                  <a:lnTo>
                    <a:pt x="4001" y="29718"/>
                  </a:lnTo>
                  <a:lnTo>
                    <a:pt x="4001" y="38672"/>
                  </a:lnTo>
                  <a:lnTo>
                    <a:pt x="12668" y="49625"/>
                  </a:lnTo>
                  <a:lnTo>
                    <a:pt x="12668" y="49625"/>
                  </a:lnTo>
                  <a:cubicBezTo>
                    <a:pt x="12668" y="57341"/>
                    <a:pt x="18955" y="63532"/>
                    <a:pt x="26575" y="63532"/>
                  </a:cubicBezTo>
                  <a:lnTo>
                    <a:pt x="60007" y="63532"/>
                  </a:lnTo>
                  <a:cubicBezTo>
                    <a:pt x="67723" y="63532"/>
                    <a:pt x="73914" y="57245"/>
                    <a:pt x="73914" y="49625"/>
                  </a:cubicBezTo>
                  <a:lnTo>
                    <a:pt x="73914" y="49625"/>
                  </a:lnTo>
                  <a:cubicBezTo>
                    <a:pt x="73914" y="49625"/>
                    <a:pt x="82582" y="38672"/>
                    <a:pt x="82582" y="38672"/>
                  </a:cubicBezTo>
                  <a:lnTo>
                    <a:pt x="82582" y="29718"/>
                  </a:lnTo>
                  <a:lnTo>
                    <a:pt x="86582" y="15240"/>
                  </a:lnTo>
                  <a:lnTo>
                    <a:pt x="86582" y="0"/>
                  </a:lnTo>
                </a:path>
              </a:pathLst>
            </a:custGeom>
            <a:noFill/>
            <a:ln w="15875" cap="rnd">
              <a:solidFill>
                <a:schemeClr val="accent3"/>
              </a:solidFill>
              <a:prstDash val="solid"/>
              <a:round/>
            </a:ln>
          </p:spPr>
          <p:txBody>
            <a:bodyPr rtlCol="0" anchor="ctr"/>
            <a:lstStyle/>
            <a:p>
              <a:endParaRPr lang="ja-JP" altLang="en-US">
                <a:latin typeface="+mn-ea"/>
              </a:endParaRPr>
            </a:p>
          </p:txBody>
        </p:sp>
        <p:sp>
          <p:nvSpPr>
            <p:cNvPr id="40" name="フリーフォーム: 図形 39">
              <a:extLst>
                <a:ext uri="{FF2B5EF4-FFF2-40B4-BE49-F238E27FC236}">
                  <a16:creationId xmlns:a16="http://schemas.microsoft.com/office/drawing/2014/main" id="{84AF3F0A-E3DD-0CC2-986D-43164C0B88ED}"/>
                </a:ext>
              </a:extLst>
            </p:cNvPr>
            <p:cNvSpPr/>
            <p:nvPr/>
          </p:nvSpPr>
          <p:spPr>
            <a:xfrm>
              <a:off x="5218172" y="2011356"/>
              <a:ext cx="407962" cy="162877"/>
            </a:xfrm>
            <a:custGeom>
              <a:avLst/>
              <a:gdLst>
                <a:gd name="connsiteX0" fmla="*/ 68008 w 407962"/>
                <a:gd name="connsiteY0" fmla="*/ 162877 h 162877"/>
                <a:gd name="connsiteX1" fmla="*/ 68008 w 407962"/>
                <a:gd name="connsiteY1" fmla="*/ 162877 h 162877"/>
                <a:gd name="connsiteX2" fmla="*/ 105251 w 407962"/>
                <a:gd name="connsiteY2" fmla="*/ 133350 h 162877"/>
                <a:gd name="connsiteX3" fmla="*/ 109061 w 407962"/>
                <a:gd name="connsiteY3" fmla="*/ 131826 h 162877"/>
                <a:gd name="connsiteX4" fmla="*/ 320802 w 407962"/>
                <a:gd name="connsiteY4" fmla="*/ 131826 h 162877"/>
                <a:gd name="connsiteX5" fmla="*/ 328136 w 407962"/>
                <a:gd name="connsiteY5" fmla="*/ 128016 h 162877"/>
                <a:gd name="connsiteX6" fmla="*/ 405765 w 407962"/>
                <a:gd name="connsiteY6" fmla="*/ 31147 h 162877"/>
                <a:gd name="connsiteX7" fmla="*/ 407670 w 407962"/>
                <a:gd name="connsiteY7" fmla="*/ 23146 h 162877"/>
                <a:gd name="connsiteX8" fmla="*/ 402336 w 407962"/>
                <a:gd name="connsiteY8" fmla="*/ 16288 h 162877"/>
                <a:gd name="connsiteX9" fmla="*/ 384238 w 407962"/>
                <a:gd name="connsiteY9" fmla="*/ 8287 h 162877"/>
                <a:gd name="connsiteX10" fmla="*/ 373475 w 407962"/>
                <a:gd name="connsiteY10" fmla="*/ 10192 h 162877"/>
                <a:gd name="connsiteX11" fmla="*/ 314706 w 407962"/>
                <a:gd name="connsiteY11" fmla="*/ 66866 h 162877"/>
                <a:gd name="connsiteX12" fmla="*/ 309372 w 407962"/>
                <a:gd name="connsiteY12" fmla="*/ 68771 h 162877"/>
                <a:gd name="connsiteX13" fmla="*/ 199835 w 407962"/>
                <a:gd name="connsiteY13" fmla="*/ 68771 h 162877"/>
                <a:gd name="connsiteX14" fmla="*/ 194501 w 407962"/>
                <a:gd name="connsiteY14" fmla="*/ 63437 h 162877"/>
                <a:gd name="connsiteX15" fmla="*/ 194501 w 407962"/>
                <a:gd name="connsiteY15" fmla="*/ 48387 h 162877"/>
                <a:gd name="connsiteX16" fmla="*/ 199835 w 407962"/>
                <a:gd name="connsiteY16" fmla="*/ 43053 h 162877"/>
                <a:gd name="connsiteX17" fmla="*/ 240792 w 407962"/>
                <a:gd name="connsiteY17" fmla="*/ 43053 h 162877"/>
                <a:gd name="connsiteX18" fmla="*/ 259747 w 407962"/>
                <a:gd name="connsiteY18" fmla="*/ 24098 h 162877"/>
                <a:gd name="connsiteX19" fmla="*/ 259747 w 407962"/>
                <a:gd name="connsiteY19" fmla="*/ 18955 h 162877"/>
                <a:gd name="connsiteX20" fmla="*/ 240792 w 407962"/>
                <a:gd name="connsiteY20" fmla="*/ 0 h 162877"/>
                <a:gd name="connsiteX21" fmla="*/ 86868 w 407962"/>
                <a:gd name="connsiteY21" fmla="*/ 0 h 162877"/>
                <a:gd name="connsiteX22" fmla="*/ 79153 w 407962"/>
                <a:gd name="connsiteY22" fmla="*/ 3048 h 162877"/>
                <a:gd name="connsiteX23" fmla="*/ 0 w 407962"/>
                <a:gd name="connsiteY23" fmla="*/ 80772 h 162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07962" h="162877">
                  <a:moveTo>
                    <a:pt x="68008" y="162877"/>
                  </a:moveTo>
                  <a:lnTo>
                    <a:pt x="68008" y="162877"/>
                  </a:lnTo>
                  <a:lnTo>
                    <a:pt x="105251" y="133350"/>
                  </a:lnTo>
                  <a:cubicBezTo>
                    <a:pt x="106394" y="132207"/>
                    <a:pt x="107537" y="131826"/>
                    <a:pt x="109061" y="131826"/>
                  </a:cubicBezTo>
                  <a:lnTo>
                    <a:pt x="320802" y="131826"/>
                  </a:lnTo>
                  <a:cubicBezTo>
                    <a:pt x="323469" y="131826"/>
                    <a:pt x="326612" y="130302"/>
                    <a:pt x="328136" y="128016"/>
                  </a:cubicBezTo>
                  <a:lnTo>
                    <a:pt x="405765" y="31147"/>
                  </a:lnTo>
                  <a:cubicBezTo>
                    <a:pt x="407670" y="28861"/>
                    <a:pt x="408432" y="25813"/>
                    <a:pt x="407670" y="23146"/>
                  </a:cubicBezTo>
                  <a:cubicBezTo>
                    <a:pt x="406908" y="20098"/>
                    <a:pt x="405003" y="17812"/>
                    <a:pt x="402336" y="16288"/>
                  </a:cubicBezTo>
                  <a:lnTo>
                    <a:pt x="384238" y="8287"/>
                  </a:lnTo>
                  <a:cubicBezTo>
                    <a:pt x="380810" y="6382"/>
                    <a:pt x="376142" y="7144"/>
                    <a:pt x="373475" y="10192"/>
                  </a:cubicBezTo>
                  <a:lnTo>
                    <a:pt x="314706" y="66866"/>
                  </a:lnTo>
                  <a:cubicBezTo>
                    <a:pt x="313182" y="68008"/>
                    <a:pt x="311277" y="68771"/>
                    <a:pt x="309372" y="68771"/>
                  </a:cubicBezTo>
                  <a:lnTo>
                    <a:pt x="199835" y="68771"/>
                  </a:lnTo>
                  <a:cubicBezTo>
                    <a:pt x="197167" y="68771"/>
                    <a:pt x="194501" y="66484"/>
                    <a:pt x="194501" y="63437"/>
                  </a:cubicBezTo>
                  <a:lnTo>
                    <a:pt x="194501" y="48387"/>
                  </a:lnTo>
                  <a:cubicBezTo>
                    <a:pt x="194501" y="45339"/>
                    <a:pt x="197167" y="43053"/>
                    <a:pt x="199835" y="43053"/>
                  </a:cubicBezTo>
                  <a:lnTo>
                    <a:pt x="240792" y="43053"/>
                  </a:lnTo>
                  <a:cubicBezTo>
                    <a:pt x="251269" y="43053"/>
                    <a:pt x="259747" y="34576"/>
                    <a:pt x="259747" y="24098"/>
                  </a:cubicBezTo>
                  <a:lnTo>
                    <a:pt x="259747" y="18955"/>
                  </a:lnTo>
                  <a:cubicBezTo>
                    <a:pt x="259747" y="8477"/>
                    <a:pt x="251269" y="0"/>
                    <a:pt x="240792" y="0"/>
                  </a:cubicBezTo>
                  <a:lnTo>
                    <a:pt x="86868" y="0"/>
                  </a:lnTo>
                  <a:cubicBezTo>
                    <a:pt x="84201" y="0"/>
                    <a:pt x="81058" y="1143"/>
                    <a:pt x="79153" y="3048"/>
                  </a:cubicBezTo>
                  <a:lnTo>
                    <a:pt x="0" y="80772"/>
                  </a:lnTo>
                </a:path>
              </a:pathLst>
            </a:custGeom>
            <a:noFill/>
            <a:ln w="15875" cap="rnd">
              <a:solidFill>
                <a:schemeClr val="accent3"/>
              </a:solidFill>
              <a:prstDash val="solid"/>
              <a:round/>
            </a:ln>
          </p:spPr>
          <p:txBody>
            <a:bodyPr rtlCol="0" anchor="ctr"/>
            <a:lstStyle/>
            <a:p>
              <a:endParaRPr lang="ja-JP" altLang="en-US" dirty="0">
                <a:latin typeface="+mn-ea"/>
              </a:endParaRPr>
            </a:p>
          </p:txBody>
        </p:sp>
        <p:sp>
          <p:nvSpPr>
            <p:cNvPr id="41" name="フリーフォーム: 図形 40">
              <a:extLst>
                <a:ext uri="{FF2B5EF4-FFF2-40B4-BE49-F238E27FC236}">
                  <a16:creationId xmlns:a16="http://schemas.microsoft.com/office/drawing/2014/main" id="{56F43A37-5B1A-C04E-349D-DC36A11BC58C}"/>
                </a:ext>
              </a:extLst>
            </p:cNvPr>
            <p:cNvSpPr/>
            <p:nvPr/>
          </p:nvSpPr>
          <p:spPr>
            <a:xfrm>
              <a:off x="5380859" y="1754753"/>
              <a:ext cx="47720" cy="47720"/>
            </a:xfrm>
            <a:custGeom>
              <a:avLst/>
              <a:gdLst>
                <a:gd name="connsiteX0" fmla="*/ 0 w 47720"/>
                <a:gd name="connsiteY0" fmla="*/ 47720 h 47720"/>
                <a:gd name="connsiteX1" fmla="*/ 47720 w 47720"/>
                <a:gd name="connsiteY1" fmla="*/ 0 h 47720"/>
              </a:gdLst>
              <a:ahLst/>
              <a:cxnLst>
                <a:cxn ang="0">
                  <a:pos x="connsiteX0" y="connsiteY0"/>
                </a:cxn>
                <a:cxn ang="0">
                  <a:pos x="connsiteX1" y="connsiteY1"/>
                </a:cxn>
              </a:cxnLst>
              <a:rect l="l" t="t" r="r" b="b"/>
              <a:pathLst>
                <a:path w="47720" h="47720">
                  <a:moveTo>
                    <a:pt x="0" y="47720"/>
                  </a:moveTo>
                  <a:cubicBezTo>
                    <a:pt x="0" y="21431"/>
                    <a:pt x="21336" y="0"/>
                    <a:pt x="47720" y="0"/>
                  </a:cubicBezTo>
                </a:path>
              </a:pathLst>
            </a:custGeom>
            <a:noFill/>
            <a:ln w="15875" cap="rnd">
              <a:solidFill>
                <a:schemeClr val="accent3"/>
              </a:solidFill>
              <a:prstDash val="solid"/>
              <a:round/>
            </a:ln>
          </p:spPr>
          <p:txBody>
            <a:bodyPr rtlCol="0" anchor="ctr"/>
            <a:lstStyle/>
            <a:p>
              <a:endParaRPr lang="ja-JP" altLang="en-US">
                <a:latin typeface="+mn-ea"/>
              </a:endParaRPr>
            </a:p>
          </p:txBody>
        </p:sp>
        <p:sp>
          <p:nvSpPr>
            <p:cNvPr id="44" name="フリーフォーム: 図形 43">
              <a:extLst>
                <a:ext uri="{FF2B5EF4-FFF2-40B4-BE49-F238E27FC236}">
                  <a16:creationId xmlns:a16="http://schemas.microsoft.com/office/drawing/2014/main" id="{4BE88B01-B0E4-D919-40D3-1346471C6519}"/>
                </a:ext>
              </a:extLst>
            </p:cNvPr>
            <p:cNvSpPr/>
            <p:nvPr/>
          </p:nvSpPr>
          <p:spPr>
            <a:xfrm>
              <a:off x="5346846" y="1723472"/>
              <a:ext cx="168029" cy="188633"/>
            </a:xfrm>
            <a:custGeom>
              <a:avLst/>
              <a:gdLst>
                <a:gd name="connsiteX0" fmla="*/ 167935 w 168029"/>
                <a:gd name="connsiteY0" fmla="*/ 83954 h 188633"/>
                <a:gd name="connsiteX1" fmla="*/ 81543 w 168029"/>
                <a:gd name="connsiteY1" fmla="*/ 39 h 188633"/>
                <a:gd name="connsiteX2" fmla="*/ 9 w 168029"/>
                <a:gd name="connsiteY2" fmla="*/ 85288 h 188633"/>
                <a:gd name="connsiteX3" fmla="*/ 20773 w 168029"/>
                <a:gd name="connsiteY3" fmla="*/ 139104 h 188633"/>
                <a:gd name="connsiteX4" fmla="*/ 35918 w 168029"/>
                <a:gd name="connsiteY4" fmla="*/ 163964 h 188633"/>
                <a:gd name="connsiteX5" fmla="*/ 39252 w 168029"/>
                <a:gd name="connsiteY5" fmla="*/ 175680 h 188633"/>
                <a:gd name="connsiteX6" fmla="*/ 39252 w 168029"/>
                <a:gd name="connsiteY6" fmla="*/ 188634 h 188633"/>
                <a:gd name="connsiteX7" fmla="*/ 125644 w 168029"/>
                <a:gd name="connsiteY7" fmla="*/ 188634 h 188633"/>
                <a:gd name="connsiteX8" fmla="*/ 125644 w 168029"/>
                <a:gd name="connsiteY8" fmla="*/ 175680 h 188633"/>
                <a:gd name="connsiteX9" fmla="*/ 131168 w 168029"/>
                <a:gd name="connsiteY9" fmla="*/ 159011 h 188633"/>
                <a:gd name="connsiteX10" fmla="*/ 144789 w 168029"/>
                <a:gd name="connsiteY10" fmla="*/ 141771 h 188633"/>
                <a:gd name="connsiteX11" fmla="*/ 168030 w 168029"/>
                <a:gd name="connsiteY11" fmla="*/ 83954 h 18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029" h="188633">
                  <a:moveTo>
                    <a:pt x="167935" y="83954"/>
                  </a:moveTo>
                  <a:cubicBezTo>
                    <a:pt x="167935" y="36805"/>
                    <a:pt x="128977" y="-1390"/>
                    <a:pt x="81543" y="39"/>
                  </a:cubicBezTo>
                  <a:cubicBezTo>
                    <a:pt x="36299" y="1277"/>
                    <a:pt x="-658" y="40044"/>
                    <a:pt x="9" y="85288"/>
                  </a:cubicBezTo>
                  <a:cubicBezTo>
                    <a:pt x="295" y="105957"/>
                    <a:pt x="8105" y="124721"/>
                    <a:pt x="20773" y="139104"/>
                  </a:cubicBezTo>
                  <a:cubicBezTo>
                    <a:pt x="27250" y="146438"/>
                    <a:pt x="32489" y="154820"/>
                    <a:pt x="35918" y="163964"/>
                  </a:cubicBezTo>
                  <a:cubicBezTo>
                    <a:pt x="37442" y="168060"/>
                    <a:pt x="38680" y="172251"/>
                    <a:pt x="39252" y="175680"/>
                  </a:cubicBezTo>
                  <a:lnTo>
                    <a:pt x="39252" y="188634"/>
                  </a:lnTo>
                  <a:lnTo>
                    <a:pt x="125644" y="188634"/>
                  </a:lnTo>
                  <a:lnTo>
                    <a:pt x="125644" y="175680"/>
                  </a:lnTo>
                  <a:cubicBezTo>
                    <a:pt x="125644" y="170346"/>
                    <a:pt x="128215" y="164250"/>
                    <a:pt x="131168" y="159011"/>
                  </a:cubicBezTo>
                  <a:cubicBezTo>
                    <a:pt x="134788" y="152629"/>
                    <a:pt x="139741" y="147105"/>
                    <a:pt x="144789" y="141771"/>
                  </a:cubicBezTo>
                  <a:cubicBezTo>
                    <a:pt x="159172" y="126721"/>
                    <a:pt x="168030" y="106338"/>
                    <a:pt x="168030" y="83954"/>
                  </a:cubicBezTo>
                  <a:close/>
                </a:path>
              </a:pathLst>
            </a:custGeom>
            <a:noFill/>
            <a:ln w="15875" cap="rnd">
              <a:solidFill>
                <a:schemeClr val="accent3"/>
              </a:solidFill>
              <a:prstDash val="solid"/>
              <a:round/>
            </a:ln>
          </p:spPr>
          <p:txBody>
            <a:bodyPr rtlCol="0" anchor="ctr"/>
            <a:lstStyle/>
            <a:p>
              <a:endParaRPr lang="ja-JP" altLang="en-US" dirty="0">
                <a:latin typeface="+mn-ea"/>
              </a:endParaRPr>
            </a:p>
          </p:txBody>
        </p:sp>
        <p:grpSp>
          <p:nvGrpSpPr>
            <p:cNvPr id="45" name="グラフィックス 136">
              <a:extLst>
                <a:ext uri="{FF2B5EF4-FFF2-40B4-BE49-F238E27FC236}">
                  <a16:creationId xmlns:a16="http://schemas.microsoft.com/office/drawing/2014/main" id="{1059987E-2356-4116-567C-70262171E8D0}"/>
                </a:ext>
              </a:extLst>
            </p:cNvPr>
            <p:cNvGrpSpPr/>
            <p:nvPr/>
          </p:nvGrpSpPr>
          <p:grpSpPr>
            <a:xfrm>
              <a:off x="5249224" y="1622546"/>
              <a:ext cx="363093" cy="181451"/>
              <a:chOff x="5249224" y="1622546"/>
              <a:chExt cx="363093" cy="181451"/>
            </a:xfrm>
          </p:grpSpPr>
          <p:sp>
            <p:nvSpPr>
              <p:cNvPr id="46" name="フリーフォーム: 図形 45">
                <a:extLst>
                  <a:ext uri="{FF2B5EF4-FFF2-40B4-BE49-F238E27FC236}">
                    <a16:creationId xmlns:a16="http://schemas.microsoft.com/office/drawing/2014/main" id="{A76DA212-6AC5-E92B-07F2-A94861ABCAB7}"/>
                  </a:ext>
                </a:extLst>
              </p:cNvPr>
              <p:cNvSpPr/>
              <p:nvPr/>
            </p:nvSpPr>
            <p:spPr>
              <a:xfrm>
                <a:off x="5430770" y="1622546"/>
                <a:ext cx="9525" cy="56959"/>
              </a:xfrm>
              <a:custGeom>
                <a:avLst/>
                <a:gdLst>
                  <a:gd name="connsiteX0" fmla="*/ 0 w 9525"/>
                  <a:gd name="connsiteY0" fmla="*/ 0 h 56959"/>
                  <a:gd name="connsiteX1" fmla="*/ 0 w 9525"/>
                  <a:gd name="connsiteY1" fmla="*/ 56960 h 56959"/>
                </a:gdLst>
                <a:ahLst/>
                <a:cxnLst>
                  <a:cxn ang="0">
                    <a:pos x="connsiteX0" y="connsiteY0"/>
                  </a:cxn>
                  <a:cxn ang="0">
                    <a:pos x="connsiteX1" y="connsiteY1"/>
                  </a:cxn>
                </a:cxnLst>
                <a:rect l="l" t="t" r="r" b="b"/>
                <a:pathLst>
                  <a:path w="9525" h="56959">
                    <a:moveTo>
                      <a:pt x="0" y="0"/>
                    </a:moveTo>
                    <a:lnTo>
                      <a:pt x="0" y="56960"/>
                    </a:lnTo>
                  </a:path>
                </a:pathLst>
              </a:custGeom>
              <a:ln w="15875" cap="rnd">
                <a:solidFill>
                  <a:schemeClr val="accent3"/>
                </a:solidFill>
                <a:prstDash val="solid"/>
                <a:round/>
              </a:ln>
            </p:spPr>
            <p:txBody>
              <a:bodyPr rtlCol="0" anchor="ctr"/>
              <a:lstStyle/>
              <a:p>
                <a:endParaRPr lang="ja-JP" altLang="en-US">
                  <a:latin typeface="+mn-ea"/>
                </a:endParaRPr>
              </a:p>
            </p:txBody>
          </p:sp>
          <p:sp>
            <p:nvSpPr>
              <p:cNvPr id="47" name="フリーフォーム: 図形 46">
                <a:extLst>
                  <a:ext uri="{FF2B5EF4-FFF2-40B4-BE49-F238E27FC236}">
                    <a16:creationId xmlns:a16="http://schemas.microsoft.com/office/drawing/2014/main" id="{0E9A17FB-A540-FED5-EE2F-EC7B8BABDA14}"/>
                  </a:ext>
                </a:extLst>
              </p:cNvPr>
              <p:cNvSpPr/>
              <p:nvPr/>
            </p:nvSpPr>
            <p:spPr>
              <a:xfrm>
                <a:off x="5493064" y="1646834"/>
                <a:ext cx="28479" cy="49339"/>
              </a:xfrm>
              <a:custGeom>
                <a:avLst/>
                <a:gdLst>
                  <a:gd name="connsiteX0" fmla="*/ 0 w 28479"/>
                  <a:gd name="connsiteY0" fmla="*/ 49340 h 49339"/>
                  <a:gd name="connsiteX1" fmla="*/ 28480 w 28479"/>
                  <a:gd name="connsiteY1" fmla="*/ 0 h 49339"/>
                </a:gdLst>
                <a:ahLst/>
                <a:cxnLst>
                  <a:cxn ang="0">
                    <a:pos x="connsiteX0" y="connsiteY0"/>
                  </a:cxn>
                  <a:cxn ang="0">
                    <a:pos x="connsiteX1" y="connsiteY1"/>
                  </a:cxn>
                </a:cxnLst>
                <a:rect l="l" t="t" r="r" b="b"/>
                <a:pathLst>
                  <a:path w="28479" h="49339">
                    <a:moveTo>
                      <a:pt x="0" y="49340"/>
                    </a:moveTo>
                    <a:lnTo>
                      <a:pt x="28480" y="0"/>
                    </a:lnTo>
                  </a:path>
                </a:pathLst>
              </a:custGeom>
              <a:ln w="15875" cap="rnd">
                <a:solidFill>
                  <a:schemeClr val="accent3"/>
                </a:solidFill>
                <a:prstDash val="solid"/>
                <a:round/>
              </a:ln>
            </p:spPr>
            <p:txBody>
              <a:bodyPr rtlCol="0" anchor="ctr"/>
              <a:lstStyle/>
              <a:p>
                <a:endParaRPr lang="ja-JP" altLang="en-US">
                  <a:latin typeface="+mn-ea"/>
                </a:endParaRPr>
              </a:p>
            </p:txBody>
          </p:sp>
          <p:sp>
            <p:nvSpPr>
              <p:cNvPr id="49" name="フリーフォーム: 図形 48">
                <a:extLst>
                  <a:ext uri="{FF2B5EF4-FFF2-40B4-BE49-F238E27FC236}">
                    <a16:creationId xmlns:a16="http://schemas.microsoft.com/office/drawing/2014/main" id="{E2242A95-4288-F1E3-2B12-2ACACB7BDD9A}"/>
                  </a:ext>
                </a:extLst>
              </p:cNvPr>
              <p:cNvSpPr/>
              <p:nvPr/>
            </p:nvSpPr>
            <p:spPr>
              <a:xfrm>
                <a:off x="5339997" y="1646834"/>
                <a:ext cx="28479" cy="49339"/>
              </a:xfrm>
              <a:custGeom>
                <a:avLst/>
                <a:gdLst>
                  <a:gd name="connsiteX0" fmla="*/ 28480 w 28479"/>
                  <a:gd name="connsiteY0" fmla="*/ 49340 h 49339"/>
                  <a:gd name="connsiteX1" fmla="*/ 0 w 28479"/>
                  <a:gd name="connsiteY1" fmla="*/ 0 h 49339"/>
                </a:gdLst>
                <a:ahLst/>
                <a:cxnLst>
                  <a:cxn ang="0">
                    <a:pos x="connsiteX0" y="connsiteY0"/>
                  </a:cxn>
                  <a:cxn ang="0">
                    <a:pos x="connsiteX1" y="connsiteY1"/>
                  </a:cxn>
                </a:cxnLst>
                <a:rect l="l" t="t" r="r" b="b"/>
                <a:pathLst>
                  <a:path w="28479" h="49339">
                    <a:moveTo>
                      <a:pt x="28480" y="49340"/>
                    </a:moveTo>
                    <a:lnTo>
                      <a:pt x="0" y="0"/>
                    </a:lnTo>
                  </a:path>
                </a:pathLst>
              </a:custGeom>
              <a:ln w="15875" cap="rnd">
                <a:solidFill>
                  <a:schemeClr val="accent3"/>
                </a:solidFill>
                <a:prstDash val="solid"/>
                <a:round/>
              </a:ln>
            </p:spPr>
            <p:txBody>
              <a:bodyPr rtlCol="0" anchor="ctr"/>
              <a:lstStyle/>
              <a:p>
                <a:endParaRPr lang="ja-JP" altLang="en-US">
                  <a:latin typeface="+mn-ea"/>
                </a:endParaRPr>
              </a:p>
            </p:txBody>
          </p:sp>
          <p:sp>
            <p:nvSpPr>
              <p:cNvPr id="50" name="フリーフォーム: 図形 49">
                <a:extLst>
                  <a:ext uri="{FF2B5EF4-FFF2-40B4-BE49-F238E27FC236}">
                    <a16:creationId xmlns:a16="http://schemas.microsoft.com/office/drawing/2014/main" id="{AA7071AA-7D0E-CE7E-8952-EEAF7C8FA479}"/>
                  </a:ext>
                </a:extLst>
              </p:cNvPr>
              <p:cNvSpPr/>
              <p:nvPr/>
            </p:nvSpPr>
            <p:spPr>
              <a:xfrm>
                <a:off x="5273512" y="1713319"/>
                <a:ext cx="49339" cy="28479"/>
              </a:xfrm>
              <a:custGeom>
                <a:avLst/>
                <a:gdLst>
                  <a:gd name="connsiteX0" fmla="*/ 49339 w 49339"/>
                  <a:gd name="connsiteY0" fmla="*/ 28480 h 28479"/>
                  <a:gd name="connsiteX1" fmla="*/ 0 w 49339"/>
                  <a:gd name="connsiteY1" fmla="*/ 0 h 28479"/>
                </a:gdLst>
                <a:ahLst/>
                <a:cxnLst>
                  <a:cxn ang="0">
                    <a:pos x="connsiteX0" y="connsiteY0"/>
                  </a:cxn>
                  <a:cxn ang="0">
                    <a:pos x="connsiteX1" y="connsiteY1"/>
                  </a:cxn>
                </a:cxnLst>
                <a:rect l="l" t="t" r="r" b="b"/>
                <a:pathLst>
                  <a:path w="49339" h="28479">
                    <a:moveTo>
                      <a:pt x="49339" y="28480"/>
                    </a:moveTo>
                    <a:lnTo>
                      <a:pt x="0" y="0"/>
                    </a:lnTo>
                  </a:path>
                </a:pathLst>
              </a:custGeom>
              <a:ln w="15875" cap="rnd">
                <a:solidFill>
                  <a:schemeClr val="accent3"/>
                </a:solidFill>
                <a:prstDash val="solid"/>
                <a:round/>
              </a:ln>
            </p:spPr>
            <p:txBody>
              <a:bodyPr rtlCol="0" anchor="ctr"/>
              <a:lstStyle/>
              <a:p>
                <a:endParaRPr lang="ja-JP" altLang="en-US">
                  <a:latin typeface="+mn-ea"/>
                </a:endParaRPr>
              </a:p>
            </p:txBody>
          </p:sp>
          <p:sp>
            <p:nvSpPr>
              <p:cNvPr id="51" name="フリーフォーム: 図形 50">
                <a:extLst>
                  <a:ext uri="{FF2B5EF4-FFF2-40B4-BE49-F238E27FC236}">
                    <a16:creationId xmlns:a16="http://schemas.microsoft.com/office/drawing/2014/main" id="{975B1739-CC24-A830-DE04-EBB60EF3007B}"/>
                  </a:ext>
                </a:extLst>
              </p:cNvPr>
              <p:cNvSpPr/>
              <p:nvPr/>
            </p:nvSpPr>
            <p:spPr>
              <a:xfrm>
                <a:off x="5538688" y="1713319"/>
                <a:ext cx="49244" cy="28479"/>
              </a:xfrm>
              <a:custGeom>
                <a:avLst/>
                <a:gdLst>
                  <a:gd name="connsiteX0" fmla="*/ 0 w 49244"/>
                  <a:gd name="connsiteY0" fmla="*/ 28480 h 28479"/>
                  <a:gd name="connsiteX1" fmla="*/ 49244 w 49244"/>
                  <a:gd name="connsiteY1" fmla="*/ 0 h 28479"/>
                </a:gdLst>
                <a:ahLst/>
                <a:cxnLst>
                  <a:cxn ang="0">
                    <a:pos x="connsiteX0" y="connsiteY0"/>
                  </a:cxn>
                  <a:cxn ang="0">
                    <a:pos x="connsiteX1" y="connsiteY1"/>
                  </a:cxn>
                </a:cxnLst>
                <a:rect l="l" t="t" r="r" b="b"/>
                <a:pathLst>
                  <a:path w="49244" h="28479">
                    <a:moveTo>
                      <a:pt x="0" y="28480"/>
                    </a:moveTo>
                    <a:lnTo>
                      <a:pt x="49244" y="0"/>
                    </a:lnTo>
                  </a:path>
                </a:pathLst>
              </a:custGeom>
              <a:ln w="15875" cap="rnd">
                <a:solidFill>
                  <a:schemeClr val="accent3"/>
                </a:solidFill>
                <a:prstDash val="solid"/>
                <a:round/>
              </a:ln>
            </p:spPr>
            <p:txBody>
              <a:bodyPr rtlCol="0" anchor="ctr"/>
              <a:lstStyle/>
              <a:p>
                <a:endParaRPr lang="ja-JP" altLang="en-US">
                  <a:latin typeface="+mn-ea"/>
                </a:endParaRPr>
              </a:p>
            </p:txBody>
          </p:sp>
          <p:grpSp>
            <p:nvGrpSpPr>
              <p:cNvPr id="52" name="グラフィックス 136">
                <a:extLst>
                  <a:ext uri="{FF2B5EF4-FFF2-40B4-BE49-F238E27FC236}">
                    <a16:creationId xmlns:a16="http://schemas.microsoft.com/office/drawing/2014/main" id="{EFB6B467-929B-5D64-57AC-71AC80B9D0E4}"/>
                  </a:ext>
                </a:extLst>
              </p:cNvPr>
              <p:cNvGrpSpPr/>
              <p:nvPr/>
            </p:nvGrpSpPr>
            <p:grpSpPr>
              <a:xfrm>
                <a:off x="5249224" y="1803997"/>
                <a:ext cx="363093" cy="9525"/>
                <a:chOff x="5249224" y="1803997"/>
                <a:chExt cx="363093" cy="9525"/>
              </a:xfrm>
            </p:grpSpPr>
            <p:sp>
              <p:nvSpPr>
                <p:cNvPr id="56" name="フリーフォーム: 図形 55">
                  <a:extLst>
                    <a:ext uri="{FF2B5EF4-FFF2-40B4-BE49-F238E27FC236}">
                      <a16:creationId xmlns:a16="http://schemas.microsoft.com/office/drawing/2014/main" id="{921495EF-AAD7-9263-67B2-C0AEDA02DF5C}"/>
                    </a:ext>
                  </a:extLst>
                </p:cNvPr>
                <p:cNvSpPr/>
                <p:nvPr/>
              </p:nvSpPr>
              <p:spPr>
                <a:xfrm>
                  <a:off x="5249224" y="1803997"/>
                  <a:ext cx="56959" cy="9525"/>
                </a:xfrm>
                <a:custGeom>
                  <a:avLst/>
                  <a:gdLst>
                    <a:gd name="connsiteX0" fmla="*/ 0 w 56959"/>
                    <a:gd name="connsiteY0" fmla="*/ 0 h 9525"/>
                    <a:gd name="connsiteX1" fmla="*/ 56959 w 56959"/>
                    <a:gd name="connsiteY1" fmla="*/ 0 h 9525"/>
                  </a:gdLst>
                  <a:ahLst/>
                  <a:cxnLst>
                    <a:cxn ang="0">
                      <a:pos x="connsiteX0" y="connsiteY0"/>
                    </a:cxn>
                    <a:cxn ang="0">
                      <a:pos x="connsiteX1" y="connsiteY1"/>
                    </a:cxn>
                  </a:cxnLst>
                  <a:rect l="l" t="t" r="r" b="b"/>
                  <a:pathLst>
                    <a:path w="56959" h="9525">
                      <a:moveTo>
                        <a:pt x="0" y="0"/>
                      </a:moveTo>
                      <a:lnTo>
                        <a:pt x="56959" y="0"/>
                      </a:lnTo>
                    </a:path>
                  </a:pathLst>
                </a:custGeom>
                <a:ln w="15875" cap="rnd">
                  <a:solidFill>
                    <a:schemeClr val="accent3"/>
                  </a:solidFill>
                  <a:prstDash val="solid"/>
                  <a:round/>
                </a:ln>
              </p:spPr>
              <p:txBody>
                <a:bodyPr rtlCol="0" anchor="ctr"/>
                <a:lstStyle/>
                <a:p>
                  <a:endParaRPr lang="ja-JP" altLang="en-US">
                    <a:latin typeface="+mn-ea"/>
                  </a:endParaRPr>
                </a:p>
              </p:txBody>
            </p:sp>
            <p:sp>
              <p:nvSpPr>
                <p:cNvPr id="57" name="フリーフォーム: 図形 56">
                  <a:extLst>
                    <a:ext uri="{FF2B5EF4-FFF2-40B4-BE49-F238E27FC236}">
                      <a16:creationId xmlns:a16="http://schemas.microsoft.com/office/drawing/2014/main" id="{3233F25C-A5AC-ABD1-15CC-636279D6292B}"/>
                    </a:ext>
                  </a:extLst>
                </p:cNvPr>
                <p:cNvSpPr/>
                <p:nvPr/>
              </p:nvSpPr>
              <p:spPr>
                <a:xfrm>
                  <a:off x="5555357" y="1803997"/>
                  <a:ext cx="56959" cy="9525"/>
                </a:xfrm>
                <a:custGeom>
                  <a:avLst/>
                  <a:gdLst>
                    <a:gd name="connsiteX0" fmla="*/ 0 w 56959"/>
                    <a:gd name="connsiteY0" fmla="*/ 0 h 9525"/>
                    <a:gd name="connsiteX1" fmla="*/ 56959 w 56959"/>
                    <a:gd name="connsiteY1" fmla="*/ 0 h 9525"/>
                  </a:gdLst>
                  <a:ahLst/>
                  <a:cxnLst>
                    <a:cxn ang="0">
                      <a:pos x="connsiteX0" y="connsiteY0"/>
                    </a:cxn>
                    <a:cxn ang="0">
                      <a:pos x="connsiteX1" y="connsiteY1"/>
                    </a:cxn>
                  </a:cxnLst>
                  <a:rect l="l" t="t" r="r" b="b"/>
                  <a:pathLst>
                    <a:path w="56959" h="9525">
                      <a:moveTo>
                        <a:pt x="0" y="0"/>
                      </a:moveTo>
                      <a:lnTo>
                        <a:pt x="56959" y="0"/>
                      </a:lnTo>
                    </a:path>
                  </a:pathLst>
                </a:custGeom>
                <a:ln w="15875" cap="rnd">
                  <a:solidFill>
                    <a:schemeClr val="accent3"/>
                  </a:solidFill>
                  <a:prstDash val="solid"/>
                  <a:round/>
                </a:ln>
              </p:spPr>
              <p:txBody>
                <a:bodyPr rtlCol="0" anchor="ctr"/>
                <a:lstStyle/>
                <a:p>
                  <a:endParaRPr lang="ja-JP" altLang="en-US">
                    <a:latin typeface="+mn-ea"/>
                  </a:endParaRPr>
                </a:p>
              </p:txBody>
            </p:sp>
          </p:grpSp>
        </p:grpSp>
      </p:grpSp>
      <p:grpSp>
        <p:nvGrpSpPr>
          <p:cNvPr id="58" name="グラフィックス 20">
            <a:extLst>
              <a:ext uri="{FF2B5EF4-FFF2-40B4-BE49-F238E27FC236}">
                <a16:creationId xmlns:a16="http://schemas.microsoft.com/office/drawing/2014/main" id="{B277E2F4-D6B6-3EDB-2E40-D53A2E9384FB}"/>
              </a:ext>
            </a:extLst>
          </p:cNvPr>
          <p:cNvGrpSpPr/>
          <p:nvPr/>
        </p:nvGrpSpPr>
        <p:grpSpPr>
          <a:xfrm>
            <a:off x="994318" y="2370154"/>
            <a:ext cx="465460" cy="330414"/>
            <a:chOff x="4559376" y="3825516"/>
            <a:chExt cx="530115" cy="376313"/>
          </a:xfrm>
          <a:noFill/>
        </p:grpSpPr>
        <p:grpSp>
          <p:nvGrpSpPr>
            <p:cNvPr id="59" name="グラフィックス 20">
              <a:extLst>
                <a:ext uri="{FF2B5EF4-FFF2-40B4-BE49-F238E27FC236}">
                  <a16:creationId xmlns:a16="http://schemas.microsoft.com/office/drawing/2014/main" id="{9D87ADA7-546E-2292-7F7D-3762E8A79B6F}"/>
                </a:ext>
              </a:extLst>
            </p:cNvPr>
            <p:cNvGrpSpPr/>
            <p:nvPr/>
          </p:nvGrpSpPr>
          <p:grpSpPr>
            <a:xfrm>
              <a:off x="4559376" y="3825516"/>
              <a:ext cx="530115" cy="337816"/>
              <a:chOff x="4559376" y="3825516"/>
              <a:chExt cx="530115" cy="337816"/>
            </a:xfrm>
            <a:noFill/>
          </p:grpSpPr>
          <p:sp>
            <p:nvSpPr>
              <p:cNvPr id="158" name="フリーフォーム: 図形 157">
                <a:extLst>
                  <a:ext uri="{FF2B5EF4-FFF2-40B4-BE49-F238E27FC236}">
                    <a16:creationId xmlns:a16="http://schemas.microsoft.com/office/drawing/2014/main" id="{14A9DBF2-7A69-55DF-40AA-65F7A2986E35}"/>
                  </a:ext>
                </a:extLst>
              </p:cNvPr>
              <p:cNvSpPr/>
              <p:nvPr/>
            </p:nvSpPr>
            <p:spPr>
              <a:xfrm rot="-1374001">
                <a:off x="5007823" y="3829100"/>
                <a:ext cx="51720" cy="164401"/>
              </a:xfrm>
              <a:custGeom>
                <a:avLst/>
                <a:gdLst>
                  <a:gd name="connsiteX0" fmla="*/ 35338 w 51720"/>
                  <a:gd name="connsiteY0" fmla="*/ 0 h 164401"/>
                  <a:gd name="connsiteX1" fmla="*/ 51721 w 51720"/>
                  <a:gd name="connsiteY1" fmla="*/ 16383 h 164401"/>
                  <a:gd name="connsiteX2" fmla="*/ 51721 w 51720"/>
                  <a:gd name="connsiteY2" fmla="*/ 148018 h 164401"/>
                  <a:gd name="connsiteX3" fmla="*/ 35338 w 51720"/>
                  <a:gd name="connsiteY3" fmla="*/ 164401 h 164401"/>
                  <a:gd name="connsiteX4" fmla="*/ 16383 w 51720"/>
                  <a:gd name="connsiteY4" fmla="*/ 164401 h 164401"/>
                  <a:gd name="connsiteX5" fmla="*/ 0 w 51720"/>
                  <a:gd name="connsiteY5" fmla="*/ 148018 h 164401"/>
                  <a:gd name="connsiteX6" fmla="*/ 0 w 51720"/>
                  <a:gd name="connsiteY6" fmla="*/ 16383 h 164401"/>
                  <a:gd name="connsiteX7" fmla="*/ 16383 w 51720"/>
                  <a:gd name="connsiteY7" fmla="*/ 0 h 164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20" h="164401">
                    <a:moveTo>
                      <a:pt x="35338" y="0"/>
                    </a:moveTo>
                    <a:cubicBezTo>
                      <a:pt x="44386" y="0"/>
                      <a:pt x="51721" y="7335"/>
                      <a:pt x="51721" y="16383"/>
                    </a:cubicBezTo>
                    <a:lnTo>
                      <a:pt x="51721" y="148018"/>
                    </a:lnTo>
                    <a:cubicBezTo>
                      <a:pt x="51721" y="157067"/>
                      <a:pt x="44386" y="164401"/>
                      <a:pt x="35338" y="164401"/>
                    </a:cubicBezTo>
                    <a:lnTo>
                      <a:pt x="16383" y="164401"/>
                    </a:lnTo>
                    <a:cubicBezTo>
                      <a:pt x="7335" y="164401"/>
                      <a:pt x="0" y="157067"/>
                      <a:pt x="0" y="148018"/>
                    </a:cubicBezTo>
                    <a:lnTo>
                      <a:pt x="0" y="16383"/>
                    </a:lnTo>
                    <a:cubicBezTo>
                      <a:pt x="0" y="7335"/>
                      <a:pt x="7335" y="0"/>
                      <a:pt x="16383" y="0"/>
                    </a:cubicBezTo>
                    <a:close/>
                  </a:path>
                </a:pathLst>
              </a:custGeom>
              <a:noFill/>
              <a:ln w="15875" cap="rnd">
                <a:solidFill>
                  <a:schemeClr val="accent3"/>
                </a:solidFill>
                <a:prstDash val="solid"/>
                <a:round/>
              </a:ln>
            </p:spPr>
            <p:txBody>
              <a:bodyPr rtlCol="0" anchor="ctr"/>
              <a:lstStyle/>
              <a:p>
                <a:endParaRPr lang="ja-JP" altLang="en-US"/>
              </a:p>
            </p:txBody>
          </p:sp>
          <p:sp>
            <p:nvSpPr>
              <p:cNvPr id="185" name="フリーフォーム: 図形 184">
                <a:extLst>
                  <a:ext uri="{FF2B5EF4-FFF2-40B4-BE49-F238E27FC236}">
                    <a16:creationId xmlns:a16="http://schemas.microsoft.com/office/drawing/2014/main" id="{85BE01BB-5E6A-D692-C1D8-5E1D74CA8536}"/>
                  </a:ext>
                </a:extLst>
              </p:cNvPr>
              <p:cNvSpPr/>
              <p:nvPr/>
            </p:nvSpPr>
            <p:spPr>
              <a:xfrm rot="337200">
                <a:off x="4568155" y="3841230"/>
                <a:ext cx="51720" cy="181832"/>
              </a:xfrm>
              <a:custGeom>
                <a:avLst/>
                <a:gdLst>
                  <a:gd name="connsiteX0" fmla="*/ 35338 w 51720"/>
                  <a:gd name="connsiteY0" fmla="*/ 0 h 181832"/>
                  <a:gd name="connsiteX1" fmla="*/ 51721 w 51720"/>
                  <a:gd name="connsiteY1" fmla="*/ 16383 h 181832"/>
                  <a:gd name="connsiteX2" fmla="*/ 51721 w 51720"/>
                  <a:gd name="connsiteY2" fmla="*/ 165449 h 181832"/>
                  <a:gd name="connsiteX3" fmla="*/ 35338 w 51720"/>
                  <a:gd name="connsiteY3" fmla="*/ 181832 h 181832"/>
                  <a:gd name="connsiteX4" fmla="*/ 16383 w 51720"/>
                  <a:gd name="connsiteY4" fmla="*/ 181832 h 181832"/>
                  <a:gd name="connsiteX5" fmla="*/ 0 w 51720"/>
                  <a:gd name="connsiteY5" fmla="*/ 165449 h 181832"/>
                  <a:gd name="connsiteX6" fmla="*/ 0 w 51720"/>
                  <a:gd name="connsiteY6" fmla="*/ 16383 h 181832"/>
                  <a:gd name="connsiteX7" fmla="*/ 16383 w 51720"/>
                  <a:gd name="connsiteY7" fmla="*/ 0 h 1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20" h="181832">
                    <a:moveTo>
                      <a:pt x="35338" y="0"/>
                    </a:moveTo>
                    <a:cubicBezTo>
                      <a:pt x="44386" y="0"/>
                      <a:pt x="51721" y="7335"/>
                      <a:pt x="51721" y="16383"/>
                    </a:cubicBezTo>
                    <a:lnTo>
                      <a:pt x="51721" y="165449"/>
                    </a:lnTo>
                    <a:cubicBezTo>
                      <a:pt x="51721" y="174497"/>
                      <a:pt x="44386" y="181832"/>
                      <a:pt x="35338" y="181832"/>
                    </a:cubicBezTo>
                    <a:lnTo>
                      <a:pt x="16383" y="181832"/>
                    </a:lnTo>
                    <a:cubicBezTo>
                      <a:pt x="7335" y="181832"/>
                      <a:pt x="0" y="174497"/>
                      <a:pt x="0" y="165449"/>
                    </a:cubicBezTo>
                    <a:lnTo>
                      <a:pt x="0" y="16383"/>
                    </a:lnTo>
                    <a:cubicBezTo>
                      <a:pt x="0" y="7335"/>
                      <a:pt x="7335" y="0"/>
                      <a:pt x="16383" y="0"/>
                    </a:cubicBezTo>
                    <a:close/>
                  </a:path>
                </a:pathLst>
              </a:custGeom>
              <a:noFill/>
              <a:ln w="15875" cap="rnd">
                <a:solidFill>
                  <a:schemeClr val="accent3"/>
                </a:solidFill>
                <a:prstDash val="solid"/>
                <a:round/>
              </a:ln>
            </p:spPr>
            <p:txBody>
              <a:bodyPr rtlCol="0" anchor="ctr"/>
              <a:lstStyle/>
              <a:p>
                <a:endParaRPr lang="ja-JP" altLang="en-US"/>
              </a:p>
            </p:txBody>
          </p:sp>
          <p:sp>
            <p:nvSpPr>
              <p:cNvPr id="194" name="フリーフォーム: 図形 193">
                <a:extLst>
                  <a:ext uri="{FF2B5EF4-FFF2-40B4-BE49-F238E27FC236}">
                    <a16:creationId xmlns:a16="http://schemas.microsoft.com/office/drawing/2014/main" id="{C08569A2-8C6E-5925-84D9-779748132409}"/>
                  </a:ext>
                </a:extLst>
              </p:cNvPr>
              <p:cNvSpPr/>
              <p:nvPr/>
            </p:nvSpPr>
            <p:spPr>
              <a:xfrm>
                <a:off x="4634173" y="3864965"/>
                <a:ext cx="332386" cy="298367"/>
              </a:xfrm>
              <a:custGeom>
                <a:avLst/>
                <a:gdLst>
                  <a:gd name="connsiteX0" fmla="*/ 153067 w 332386"/>
                  <a:gd name="connsiteY0" fmla="*/ 287369 h 298367"/>
                  <a:gd name="connsiteX1" fmla="*/ 161068 w 332386"/>
                  <a:gd name="connsiteY1" fmla="*/ 294037 h 298367"/>
                  <a:gd name="connsiteX2" fmla="*/ 182975 w 332386"/>
                  <a:gd name="connsiteY2" fmla="*/ 295561 h 298367"/>
                  <a:gd name="connsiteX3" fmla="*/ 182975 w 332386"/>
                  <a:gd name="connsiteY3" fmla="*/ 295561 h 298367"/>
                  <a:gd name="connsiteX4" fmla="*/ 231267 w 332386"/>
                  <a:gd name="connsiteY4" fmla="*/ 268224 h 298367"/>
                  <a:gd name="connsiteX5" fmla="*/ 231362 w 332386"/>
                  <a:gd name="connsiteY5" fmla="*/ 268224 h 298367"/>
                  <a:gd name="connsiteX6" fmla="*/ 235458 w 332386"/>
                  <a:gd name="connsiteY6" fmla="*/ 265462 h 298367"/>
                  <a:gd name="connsiteX7" fmla="*/ 277749 w 332386"/>
                  <a:gd name="connsiteY7" fmla="*/ 237744 h 298367"/>
                  <a:gd name="connsiteX8" fmla="*/ 282797 w 332386"/>
                  <a:gd name="connsiteY8" fmla="*/ 234410 h 298367"/>
                  <a:gd name="connsiteX9" fmla="*/ 282893 w 332386"/>
                  <a:gd name="connsiteY9" fmla="*/ 234410 h 298367"/>
                  <a:gd name="connsiteX10" fmla="*/ 283178 w 332386"/>
                  <a:gd name="connsiteY10" fmla="*/ 234029 h 298367"/>
                  <a:gd name="connsiteX11" fmla="*/ 284607 w 332386"/>
                  <a:gd name="connsiteY11" fmla="*/ 232600 h 298367"/>
                  <a:gd name="connsiteX12" fmla="*/ 287084 w 332386"/>
                  <a:gd name="connsiteY12" fmla="*/ 229648 h 298367"/>
                  <a:gd name="connsiteX13" fmla="*/ 321374 w 332386"/>
                  <a:gd name="connsiteY13" fmla="*/ 191167 h 298367"/>
                  <a:gd name="connsiteX14" fmla="*/ 322993 w 332386"/>
                  <a:gd name="connsiteY14" fmla="*/ 189548 h 298367"/>
                  <a:gd name="connsiteX15" fmla="*/ 325755 w 332386"/>
                  <a:gd name="connsiteY15" fmla="*/ 186214 h 298367"/>
                  <a:gd name="connsiteX16" fmla="*/ 325755 w 332386"/>
                  <a:gd name="connsiteY16" fmla="*/ 186214 h 298367"/>
                  <a:gd name="connsiteX17" fmla="*/ 328041 w 332386"/>
                  <a:gd name="connsiteY17" fmla="*/ 183451 h 298367"/>
                  <a:gd name="connsiteX18" fmla="*/ 325565 w 332386"/>
                  <a:gd name="connsiteY18" fmla="*/ 156877 h 298367"/>
                  <a:gd name="connsiteX19" fmla="*/ 319088 w 332386"/>
                  <a:gd name="connsiteY19" fmla="*/ 151448 h 298367"/>
                  <a:gd name="connsiteX20" fmla="*/ 313658 w 332386"/>
                  <a:gd name="connsiteY20" fmla="*/ 146018 h 298367"/>
                  <a:gd name="connsiteX21" fmla="*/ 192405 w 332386"/>
                  <a:gd name="connsiteY21" fmla="*/ 45910 h 298367"/>
                  <a:gd name="connsiteX22" fmla="*/ 164021 w 332386"/>
                  <a:gd name="connsiteY22" fmla="*/ 55340 h 298367"/>
                  <a:gd name="connsiteX23" fmla="*/ 145161 w 332386"/>
                  <a:gd name="connsiteY23" fmla="*/ 59436 h 298367"/>
                  <a:gd name="connsiteX24" fmla="*/ 129826 w 332386"/>
                  <a:gd name="connsiteY24" fmla="*/ 61151 h 298367"/>
                  <a:gd name="connsiteX25" fmla="*/ 104680 w 332386"/>
                  <a:gd name="connsiteY25" fmla="*/ 60484 h 298367"/>
                  <a:gd name="connsiteX26" fmla="*/ 102203 w 332386"/>
                  <a:gd name="connsiteY26" fmla="*/ 60103 h 298367"/>
                  <a:gd name="connsiteX27" fmla="*/ 86773 w 332386"/>
                  <a:gd name="connsiteY27" fmla="*/ 49625 h 298367"/>
                  <a:gd name="connsiteX28" fmla="*/ 87344 w 332386"/>
                  <a:gd name="connsiteY28" fmla="*/ 25813 h 298367"/>
                  <a:gd name="connsiteX29" fmla="*/ 96202 w 332386"/>
                  <a:gd name="connsiteY29" fmla="*/ 12478 h 298367"/>
                  <a:gd name="connsiteX30" fmla="*/ 0 w 332386"/>
                  <a:gd name="connsiteY30" fmla="*/ 0 h 298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32386" h="298367">
                    <a:moveTo>
                      <a:pt x="153067" y="287369"/>
                    </a:moveTo>
                    <a:lnTo>
                      <a:pt x="161068" y="294037"/>
                    </a:lnTo>
                    <a:cubicBezTo>
                      <a:pt x="167450" y="299371"/>
                      <a:pt x="176212" y="299657"/>
                      <a:pt x="182975" y="295561"/>
                    </a:cubicBezTo>
                    <a:lnTo>
                      <a:pt x="182975" y="295561"/>
                    </a:lnTo>
                    <a:cubicBezTo>
                      <a:pt x="182975" y="295561"/>
                      <a:pt x="231267" y="268224"/>
                      <a:pt x="231267" y="268224"/>
                    </a:cubicBezTo>
                    <a:lnTo>
                      <a:pt x="231362" y="268224"/>
                    </a:lnTo>
                    <a:cubicBezTo>
                      <a:pt x="232791" y="267462"/>
                      <a:pt x="234125" y="266510"/>
                      <a:pt x="235458" y="265462"/>
                    </a:cubicBezTo>
                    <a:lnTo>
                      <a:pt x="277749" y="237744"/>
                    </a:lnTo>
                    <a:cubicBezTo>
                      <a:pt x="279559" y="236887"/>
                      <a:pt x="281273" y="235839"/>
                      <a:pt x="282797" y="234410"/>
                    </a:cubicBezTo>
                    <a:lnTo>
                      <a:pt x="282893" y="234410"/>
                    </a:lnTo>
                    <a:cubicBezTo>
                      <a:pt x="282893" y="234410"/>
                      <a:pt x="283178" y="234029"/>
                      <a:pt x="283178" y="234029"/>
                    </a:cubicBezTo>
                    <a:cubicBezTo>
                      <a:pt x="283655" y="233553"/>
                      <a:pt x="284131" y="233172"/>
                      <a:pt x="284607" y="232600"/>
                    </a:cubicBezTo>
                    <a:lnTo>
                      <a:pt x="287084" y="229648"/>
                    </a:lnTo>
                    <a:lnTo>
                      <a:pt x="321374" y="191167"/>
                    </a:lnTo>
                    <a:cubicBezTo>
                      <a:pt x="321945" y="190691"/>
                      <a:pt x="322517" y="190214"/>
                      <a:pt x="322993" y="189548"/>
                    </a:cubicBezTo>
                    <a:lnTo>
                      <a:pt x="325755" y="186214"/>
                    </a:lnTo>
                    <a:lnTo>
                      <a:pt x="325755" y="186214"/>
                    </a:lnTo>
                    <a:cubicBezTo>
                      <a:pt x="325755" y="186214"/>
                      <a:pt x="328041" y="183451"/>
                      <a:pt x="328041" y="183451"/>
                    </a:cubicBezTo>
                    <a:cubicBezTo>
                      <a:pt x="334709" y="175450"/>
                      <a:pt x="333566" y="163544"/>
                      <a:pt x="325565" y="156877"/>
                    </a:cubicBezTo>
                    <a:lnTo>
                      <a:pt x="319088" y="151448"/>
                    </a:lnTo>
                    <a:cubicBezTo>
                      <a:pt x="313754" y="146114"/>
                      <a:pt x="313658" y="146018"/>
                      <a:pt x="313658" y="146018"/>
                    </a:cubicBezTo>
                    <a:cubicBezTo>
                      <a:pt x="263462" y="104299"/>
                      <a:pt x="192405" y="45910"/>
                      <a:pt x="192405" y="45910"/>
                    </a:cubicBezTo>
                    <a:lnTo>
                      <a:pt x="164021" y="55340"/>
                    </a:lnTo>
                    <a:cubicBezTo>
                      <a:pt x="157925" y="57341"/>
                      <a:pt x="151543" y="58769"/>
                      <a:pt x="145161" y="59436"/>
                    </a:cubicBezTo>
                    <a:lnTo>
                      <a:pt x="129826" y="61151"/>
                    </a:lnTo>
                    <a:cubicBezTo>
                      <a:pt x="121444" y="62103"/>
                      <a:pt x="112967" y="61817"/>
                      <a:pt x="104680" y="60484"/>
                    </a:cubicBezTo>
                    <a:lnTo>
                      <a:pt x="102203" y="60103"/>
                    </a:lnTo>
                    <a:cubicBezTo>
                      <a:pt x="95822" y="59055"/>
                      <a:pt x="90202" y="55245"/>
                      <a:pt x="86773" y="49625"/>
                    </a:cubicBezTo>
                    <a:cubicBezTo>
                      <a:pt x="82296" y="42291"/>
                      <a:pt x="82582" y="32956"/>
                      <a:pt x="87344" y="25813"/>
                    </a:cubicBezTo>
                    <a:lnTo>
                      <a:pt x="96202" y="12478"/>
                    </a:lnTo>
                    <a:lnTo>
                      <a:pt x="0" y="0"/>
                    </a:lnTo>
                  </a:path>
                </a:pathLst>
              </a:custGeom>
              <a:noFill/>
              <a:ln w="15875" cap="rnd">
                <a:solidFill>
                  <a:schemeClr val="accent3"/>
                </a:solidFill>
                <a:prstDash val="solid"/>
                <a:round/>
              </a:ln>
            </p:spPr>
            <p:txBody>
              <a:bodyPr rtlCol="0" anchor="ctr"/>
              <a:lstStyle/>
              <a:p>
                <a:endParaRPr lang="ja-JP" altLang="en-US"/>
              </a:p>
            </p:txBody>
          </p:sp>
        </p:grpSp>
        <p:sp>
          <p:nvSpPr>
            <p:cNvPr id="60" name="フリーフォーム: 図形 59">
              <a:extLst>
                <a:ext uri="{FF2B5EF4-FFF2-40B4-BE49-F238E27FC236}">
                  <a16:creationId xmlns:a16="http://schemas.microsoft.com/office/drawing/2014/main" id="{975BCA73-6BD2-8291-E0DB-A7D3C263F18E}"/>
                </a:ext>
              </a:extLst>
            </p:cNvPr>
            <p:cNvSpPr/>
            <p:nvPr/>
          </p:nvSpPr>
          <p:spPr>
            <a:xfrm>
              <a:off x="4626648" y="3863917"/>
              <a:ext cx="321278" cy="147065"/>
            </a:xfrm>
            <a:custGeom>
              <a:avLst/>
              <a:gdLst>
                <a:gd name="connsiteX0" fmla="*/ 321278 w 321278"/>
                <a:gd name="connsiteY0" fmla="*/ 147066 h 147065"/>
                <a:gd name="connsiteX1" fmla="*/ 200025 w 321278"/>
                <a:gd name="connsiteY1" fmla="*/ 46958 h 147065"/>
                <a:gd name="connsiteX2" fmla="*/ 171640 w 321278"/>
                <a:gd name="connsiteY2" fmla="*/ 56388 h 147065"/>
                <a:gd name="connsiteX3" fmla="*/ 152781 w 321278"/>
                <a:gd name="connsiteY3" fmla="*/ 60484 h 147065"/>
                <a:gd name="connsiteX4" fmla="*/ 137446 w 321278"/>
                <a:gd name="connsiteY4" fmla="*/ 62198 h 147065"/>
                <a:gd name="connsiteX5" fmla="*/ 112300 w 321278"/>
                <a:gd name="connsiteY5" fmla="*/ 61532 h 147065"/>
                <a:gd name="connsiteX6" fmla="*/ 109823 w 321278"/>
                <a:gd name="connsiteY6" fmla="*/ 61151 h 147065"/>
                <a:gd name="connsiteX7" fmla="*/ 94393 w 321278"/>
                <a:gd name="connsiteY7" fmla="*/ 50673 h 147065"/>
                <a:gd name="connsiteX8" fmla="*/ 94964 w 321278"/>
                <a:gd name="connsiteY8" fmla="*/ 26860 h 147065"/>
                <a:gd name="connsiteX9" fmla="*/ 103823 w 321278"/>
                <a:gd name="connsiteY9" fmla="*/ 13526 h 147065"/>
                <a:gd name="connsiteX10" fmla="*/ 0 w 321278"/>
                <a:gd name="connsiteY10" fmla="*/ 0 h 14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1278" h="147065">
                  <a:moveTo>
                    <a:pt x="321278" y="147066"/>
                  </a:moveTo>
                  <a:cubicBezTo>
                    <a:pt x="271082" y="105346"/>
                    <a:pt x="200025" y="46958"/>
                    <a:pt x="200025" y="46958"/>
                  </a:cubicBezTo>
                  <a:lnTo>
                    <a:pt x="171640" y="56388"/>
                  </a:lnTo>
                  <a:cubicBezTo>
                    <a:pt x="165544" y="58388"/>
                    <a:pt x="159163" y="59817"/>
                    <a:pt x="152781" y="60484"/>
                  </a:cubicBezTo>
                  <a:lnTo>
                    <a:pt x="137446" y="62198"/>
                  </a:lnTo>
                  <a:cubicBezTo>
                    <a:pt x="129064" y="63151"/>
                    <a:pt x="120587" y="62865"/>
                    <a:pt x="112300" y="61532"/>
                  </a:cubicBezTo>
                  <a:lnTo>
                    <a:pt x="109823" y="61151"/>
                  </a:lnTo>
                  <a:cubicBezTo>
                    <a:pt x="103442" y="60103"/>
                    <a:pt x="97822" y="56293"/>
                    <a:pt x="94393" y="50673"/>
                  </a:cubicBezTo>
                  <a:cubicBezTo>
                    <a:pt x="89916" y="43339"/>
                    <a:pt x="90202" y="34004"/>
                    <a:pt x="94964" y="26860"/>
                  </a:cubicBezTo>
                  <a:lnTo>
                    <a:pt x="103823" y="13526"/>
                  </a:lnTo>
                  <a:lnTo>
                    <a:pt x="0" y="0"/>
                  </a:lnTo>
                </a:path>
              </a:pathLst>
            </a:custGeom>
            <a:noFill/>
            <a:ln w="15875" cap="rnd">
              <a:solidFill>
                <a:schemeClr val="accent3"/>
              </a:solidFill>
              <a:prstDash val="solid"/>
              <a:round/>
            </a:ln>
          </p:spPr>
          <p:txBody>
            <a:bodyPr rtlCol="0" anchor="ctr"/>
            <a:lstStyle/>
            <a:p>
              <a:endParaRPr lang="ja-JP" altLang="en-US"/>
            </a:p>
          </p:txBody>
        </p:sp>
        <p:sp>
          <p:nvSpPr>
            <p:cNvPr id="61" name="フリーフォーム: 図形 60">
              <a:extLst>
                <a:ext uri="{FF2B5EF4-FFF2-40B4-BE49-F238E27FC236}">
                  <a16:creationId xmlns:a16="http://schemas.microsoft.com/office/drawing/2014/main" id="{65DA5B55-DD8D-9F0F-D399-FFF9CFC13872}"/>
                </a:ext>
              </a:extLst>
            </p:cNvPr>
            <p:cNvSpPr/>
            <p:nvPr/>
          </p:nvSpPr>
          <p:spPr>
            <a:xfrm>
              <a:off x="4953356" y="3982027"/>
              <a:ext cx="82200" cy="34290"/>
            </a:xfrm>
            <a:custGeom>
              <a:avLst/>
              <a:gdLst>
                <a:gd name="connsiteX0" fmla="*/ 82201 w 82200"/>
                <a:gd name="connsiteY0" fmla="*/ 0 h 34290"/>
                <a:gd name="connsiteX1" fmla="*/ 0 w 82200"/>
                <a:gd name="connsiteY1" fmla="*/ 34290 h 34290"/>
              </a:gdLst>
              <a:ahLst/>
              <a:cxnLst>
                <a:cxn ang="0">
                  <a:pos x="connsiteX0" y="connsiteY0"/>
                </a:cxn>
                <a:cxn ang="0">
                  <a:pos x="connsiteX1" y="connsiteY1"/>
                </a:cxn>
              </a:cxnLst>
              <a:rect l="l" t="t" r="r" b="b"/>
              <a:pathLst>
                <a:path w="82200" h="34290">
                  <a:moveTo>
                    <a:pt x="82201" y="0"/>
                  </a:moveTo>
                  <a:lnTo>
                    <a:pt x="0" y="34290"/>
                  </a:lnTo>
                </a:path>
              </a:pathLst>
            </a:custGeom>
            <a:ln w="15875" cap="rnd">
              <a:solidFill>
                <a:schemeClr val="accent3"/>
              </a:solidFill>
              <a:prstDash val="solid"/>
              <a:round/>
            </a:ln>
          </p:spPr>
          <p:txBody>
            <a:bodyPr rtlCol="0" anchor="ctr"/>
            <a:lstStyle/>
            <a:p>
              <a:endParaRPr lang="ja-JP" altLang="en-US"/>
            </a:p>
          </p:txBody>
        </p:sp>
        <p:sp>
          <p:nvSpPr>
            <p:cNvPr id="62" name="フリーフォーム: 図形 61">
              <a:extLst>
                <a:ext uri="{FF2B5EF4-FFF2-40B4-BE49-F238E27FC236}">
                  <a16:creationId xmlns:a16="http://schemas.microsoft.com/office/drawing/2014/main" id="{0E4372EF-84F7-7195-291A-95A0E26207A7}"/>
                </a:ext>
              </a:extLst>
            </p:cNvPr>
            <p:cNvSpPr/>
            <p:nvPr/>
          </p:nvSpPr>
          <p:spPr>
            <a:xfrm>
              <a:off x="4717854" y="3847629"/>
              <a:ext cx="268648" cy="78951"/>
            </a:xfrm>
            <a:custGeom>
              <a:avLst/>
              <a:gdLst>
                <a:gd name="connsiteX0" fmla="*/ 108819 w 268648"/>
                <a:gd name="connsiteY0" fmla="*/ 63151 h 78951"/>
                <a:gd name="connsiteX1" fmla="*/ 80434 w 268648"/>
                <a:gd name="connsiteY1" fmla="*/ 72580 h 78951"/>
                <a:gd name="connsiteX2" fmla="*/ 61575 w 268648"/>
                <a:gd name="connsiteY2" fmla="*/ 76676 h 78951"/>
                <a:gd name="connsiteX3" fmla="*/ 46239 w 268648"/>
                <a:gd name="connsiteY3" fmla="*/ 78391 h 78951"/>
                <a:gd name="connsiteX4" fmla="*/ 21093 w 268648"/>
                <a:gd name="connsiteY4" fmla="*/ 77724 h 78951"/>
                <a:gd name="connsiteX5" fmla="*/ 18617 w 268648"/>
                <a:gd name="connsiteY5" fmla="*/ 77343 h 78951"/>
                <a:gd name="connsiteX6" fmla="*/ 3186 w 268648"/>
                <a:gd name="connsiteY6" fmla="*/ 66865 h 78951"/>
                <a:gd name="connsiteX7" fmla="*/ 3758 w 268648"/>
                <a:gd name="connsiteY7" fmla="*/ 43053 h 78951"/>
                <a:gd name="connsiteX8" fmla="*/ 12616 w 268648"/>
                <a:gd name="connsiteY8" fmla="*/ 29718 h 78951"/>
                <a:gd name="connsiteX9" fmla="*/ 18141 w 268648"/>
                <a:gd name="connsiteY9" fmla="*/ 26098 h 78951"/>
                <a:gd name="connsiteX10" fmla="*/ 126154 w 268648"/>
                <a:gd name="connsiteY10" fmla="*/ 0 h 78951"/>
                <a:gd name="connsiteX11" fmla="*/ 268648 w 268648"/>
                <a:gd name="connsiteY11" fmla="*/ 18383 h 7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8648" h="78951">
                  <a:moveTo>
                    <a:pt x="108819" y="63151"/>
                  </a:moveTo>
                  <a:lnTo>
                    <a:pt x="80434" y="72580"/>
                  </a:lnTo>
                  <a:cubicBezTo>
                    <a:pt x="74338" y="74581"/>
                    <a:pt x="67956" y="76009"/>
                    <a:pt x="61575" y="76676"/>
                  </a:cubicBezTo>
                  <a:lnTo>
                    <a:pt x="46239" y="78391"/>
                  </a:lnTo>
                  <a:cubicBezTo>
                    <a:pt x="37857" y="79343"/>
                    <a:pt x="29380" y="79057"/>
                    <a:pt x="21093" y="77724"/>
                  </a:cubicBezTo>
                  <a:lnTo>
                    <a:pt x="18617" y="77343"/>
                  </a:lnTo>
                  <a:cubicBezTo>
                    <a:pt x="12235" y="76295"/>
                    <a:pt x="6615" y="72485"/>
                    <a:pt x="3186" y="66865"/>
                  </a:cubicBezTo>
                  <a:cubicBezTo>
                    <a:pt x="-1290" y="59531"/>
                    <a:pt x="-1005" y="50197"/>
                    <a:pt x="3758" y="43053"/>
                  </a:cubicBezTo>
                  <a:lnTo>
                    <a:pt x="12616" y="29718"/>
                  </a:lnTo>
                  <a:lnTo>
                    <a:pt x="18141" y="26098"/>
                  </a:lnTo>
                  <a:cubicBezTo>
                    <a:pt x="34809" y="19526"/>
                    <a:pt x="118725" y="0"/>
                    <a:pt x="126154" y="0"/>
                  </a:cubicBezTo>
                  <a:cubicBezTo>
                    <a:pt x="142823" y="0"/>
                    <a:pt x="256170" y="14192"/>
                    <a:pt x="268648" y="18383"/>
                  </a:cubicBezTo>
                </a:path>
              </a:pathLst>
            </a:custGeom>
            <a:noFill/>
            <a:ln w="15875" cap="rnd">
              <a:solidFill>
                <a:schemeClr val="accent3"/>
              </a:solidFill>
              <a:prstDash val="solid"/>
              <a:round/>
            </a:ln>
          </p:spPr>
          <p:txBody>
            <a:bodyPr rtlCol="0" anchor="ctr"/>
            <a:lstStyle/>
            <a:p>
              <a:endParaRPr lang="ja-JP" altLang="en-US" dirty="0"/>
            </a:p>
          </p:txBody>
        </p:sp>
        <p:grpSp>
          <p:nvGrpSpPr>
            <p:cNvPr id="63" name="グラフィックス 20">
              <a:extLst>
                <a:ext uri="{FF2B5EF4-FFF2-40B4-BE49-F238E27FC236}">
                  <a16:creationId xmlns:a16="http://schemas.microsoft.com/office/drawing/2014/main" id="{BABC3746-6951-C061-0877-35FE2F6DC0FA}"/>
                </a:ext>
              </a:extLst>
            </p:cNvPr>
            <p:cNvGrpSpPr/>
            <p:nvPr/>
          </p:nvGrpSpPr>
          <p:grpSpPr>
            <a:xfrm>
              <a:off x="4587300" y="3988953"/>
              <a:ext cx="212715" cy="212876"/>
              <a:chOff x="4587300" y="3988953"/>
              <a:chExt cx="212715" cy="212876"/>
            </a:xfrm>
            <a:noFill/>
          </p:grpSpPr>
          <p:sp>
            <p:nvSpPr>
              <p:cNvPr id="64" name="フリーフォーム: 図形 63">
                <a:extLst>
                  <a:ext uri="{FF2B5EF4-FFF2-40B4-BE49-F238E27FC236}">
                    <a16:creationId xmlns:a16="http://schemas.microsoft.com/office/drawing/2014/main" id="{D284AB86-3F0E-AC79-421C-418C675F7737}"/>
                  </a:ext>
                </a:extLst>
              </p:cNvPr>
              <p:cNvSpPr/>
              <p:nvPr/>
            </p:nvSpPr>
            <p:spPr>
              <a:xfrm rot="2700000">
                <a:off x="4613444" y="3993189"/>
                <a:ext cx="51435" cy="95250"/>
              </a:xfrm>
              <a:custGeom>
                <a:avLst/>
                <a:gdLst>
                  <a:gd name="connsiteX0" fmla="*/ 25718 w 51435"/>
                  <a:gd name="connsiteY0" fmla="*/ 0 h 95250"/>
                  <a:gd name="connsiteX1" fmla="*/ 51435 w 51435"/>
                  <a:gd name="connsiteY1" fmla="*/ 25718 h 95250"/>
                  <a:gd name="connsiteX2" fmla="*/ 51435 w 51435"/>
                  <a:gd name="connsiteY2" fmla="*/ 69533 h 95250"/>
                  <a:gd name="connsiteX3" fmla="*/ 25718 w 51435"/>
                  <a:gd name="connsiteY3" fmla="*/ 95250 h 95250"/>
                  <a:gd name="connsiteX4" fmla="*/ 25718 w 51435"/>
                  <a:gd name="connsiteY4" fmla="*/ 95250 h 95250"/>
                  <a:gd name="connsiteX5" fmla="*/ 0 w 51435"/>
                  <a:gd name="connsiteY5" fmla="*/ 69533 h 95250"/>
                  <a:gd name="connsiteX6" fmla="*/ 0 w 51435"/>
                  <a:gd name="connsiteY6" fmla="*/ 25718 h 95250"/>
                  <a:gd name="connsiteX7" fmla="*/ 25718 w 51435"/>
                  <a:gd name="connsiteY7" fmla="*/ 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435" h="95250">
                    <a:moveTo>
                      <a:pt x="25718" y="0"/>
                    </a:moveTo>
                    <a:cubicBezTo>
                      <a:pt x="39921" y="0"/>
                      <a:pt x="51435" y="11514"/>
                      <a:pt x="51435" y="25718"/>
                    </a:cubicBezTo>
                    <a:lnTo>
                      <a:pt x="51435" y="69533"/>
                    </a:lnTo>
                    <a:cubicBezTo>
                      <a:pt x="51435" y="83736"/>
                      <a:pt x="39921" y="95250"/>
                      <a:pt x="25718" y="95250"/>
                    </a:cubicBezTo>
                    <a:lnTo>
                      <a:pt x="25718" y="95250"/>
                    </a:lnTo>
                    <a:cubicBezTo>
                      <a:pt x="11514" y="95250"/>
                      <a:pt x="0" y="83736"/>
                      <a:pt x="0" y="69533"/>
                    </a:cubicBezTo>
                    <a:lnTo>
                      <a:pt x="0" y="25718"/>
                    </a:lnTo>
                    <a:cubicBezTo>
                      <a:pt x="0" y="11514"/>
                      <a:pt x="11514" y="0"/>
                      <a:pt x="25718" y="0"/>
                    </a:cubicBezTo>
                    <a:close/>
                  </a:path>
                </a:pathLst>
              </a:custGeom>
              <a:noFill/>
              <a:ln w="15875" cap="rnd">
                <a:solidFill>
                  <a:schemeClr val="accent3"/>
                </a:solidFill>
                <a:prstDash val="solid"/>
                <a:round/>
              </a:ln>
            </p:spPr>
            <p:txBody>
              <a:bodyPr rtlCol="0" anchor="ctr"/>
              <a:lstStyle/>
              <a:p>
                <a:endParaRPr lang="ja-JP" altLang="en-US"/>
              </a:p>
            </p:txBody>
          </p:sp>
          <p:sp>
            <p:nvSpPr>
              <p:cNvPr id="65" name="フリーフォーム: 図形 64">
                <a:extLst>
                  <a:ext uri="{FF2B5EF4-FFF2-40B4-BE49-F238E27FC236}">
                    <a16:creationId xmlns:a16="http://schemas.microsoft.com/office/drawing/2014/main" id="{A0E01BB4-4F6D-271B-EDEB-5EC57D5ED4D5}"/>
                  </a:ext>
                </a:extLst>
              </p:cNvPr>
              <p:cNvSpPr/>
              <p:nvPr/>
            </p:nvSpPr>
            <p:spPr>
              <a:xfrm rot="2700000">
                <a:off x="4649762" y="4029529"/>
                <a:ext cx="51435" cy="95250"/>
              </a:xfrm>
              <a:custGeom>
                <a:avLst/>
                <a:gdLst>
                  <a:gd name="connsiteX0" fmla="*/ 25718 w 51435"/>
                  <a:gd name="connsiteY0" fmla="*/ 0 h 95250"/>
                  <a:gd name="connsiteX1" fmla="*/ 51435 w 51435"/>
                  <a:gd name="connsiteY1" fmla="*/ 25718 h 95250"/>
                  <a:gd name="connsiteX2" fmla="*/ 51435 w 51435"/>
                  <a:gd name="connsiteY2" fmla="*/ 69533 h 95250"/>
                  <a:gd name="connsiteX3" fmla="*/ 25718 w 51435"/>
                  <a:gd name="connsiteY3" fmla="*/ 95250 h 95250"/>
                  <a:gd name="connsiteX4" fmla="*/ 25718 w 51435"/>
                  <a:gd name="connsiteY4" fmla="*/ 95250 h 95250"/>
                  <a:gd name="connsiteX5" fmla="*/ 0 w 51435"/>
                  <a:gd name="connsiteY5" fmla="*/ 69533 h 95250"/>
                  <a:gd name="connsiteX6" fmla="*/ 0 w 51435"/>
                  <a:gd name="connsiteY6" fmla="*/ 25718 h 95250"/>
                  <a:gd name="connsiteX7" fmla="*/ 25718 w 51435"/>
                  <a:gd name="connsiteY7" fmla="*/ 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435" h="95250">
                    <a:moveTo>
                      <a:pt x="25718" y="0"/>
                    </a:moveTo>
                    <a:cubicBezTo>
                      <a:pt x="39921" y="0"/>
                      <a:pt x="51435" y="11514"/>
                      <a:pt x="51435" y="25718"/>
                    </a:cubicBezTo>
                    <a:lnTo>
                      <a:pt x="51435" y="69533"/>
                    </a:lnTo>
                    <a:cubicBezTo>
                      <a:pt x="51435" y="83736"/>
                      <a:pt x="39921" y="95250"/>
                      <a:pt x="25718" y="95250"/>
                    </a:cubicBezTo>
                    <a:lnTo>
                      <a:pt x="25718" y="95250"/>
                    </a:lnTo>
                    <a:cubicBezTo>
                      <a:pt x="11514" y="95250"/>
                      <a:pt x="0" y="83736"/>
                      <a:pt x="0" y="69533"/>
                    </a:cubicBezTo>
                    <a:lnTo>
                      <a:pt x="0" y="25718"/>
                    </a:lnTo>
                    <a:cubicBezTo>
                      <a:pt x="0" y="11514"/>
                      <a:pt x="11514" y="0"/>
                      <a:pt x="25718" y="0"/>
                    </a:cubicBezTo>
                    <a:close/>
                  </a:path>
                </a:pathLst>
              </a:custGeom>
              <a:noFill/>
              <a:ln w="15875" cap="rnd">
                <a:solidFill>
                  <a:schemeClr val="accent3"/>
                </a:solidFill>
                <a:prstDash val="solid"/>
                <a:round/>
              </a:ln>
            </p:spPr>
            <p:txBody>
              <a:bodyPr rtlCol="0" anchor="ctr"/>
              <a:lstStyle/>
              <a:p>
                <a:endParaRPr lang="ja-JP" altLang="en-US"/>
              </a:p>
            </p:txBody>
          </p:sp>
          <p:sp>
            <p:nvSpPr>
              <p:cNvPr id="67" name="フリーフォーム: 図形 66">
                <a:extLst>
                  <a:ext uri="{FF2B5EF4-FFF2-40B4-BE49-F238E27FC236}">
                    <a16:creationId xmlns:a16="http://schemas.microsoft.com/office/drawing/2014/main" id="{CB2F9734-5970-8A4C-2DA9-BF8ACE4AFEC8}"/>
                  </a:ext>
                </a:extLst>
              </p:cNvPr>
              <p:cNvSpPr/>
              <p:nvPr/>
            </p:nvSpPr>
            <p:spPr>
              <a:xfrm rot="2700000">
                <a:off x="4686052" y="4065936"/>
                <a:ext cx="51435" cy="95250"/>
              </a:xfrm>
              <a:custGeom>
                <a:avLst/>
                <a:gdLst>
                  <a:gd name="connsiteX0" fmla="*/ 25718 w 51435"/>
                  <a:gd name="connsiteY0" fmla="*/ 0 h 95250"/>
                  <a:gd name="connsiteX1" fmla="*/ 51435 w 51435"/>
                  <a:gd name="connsiteY1" fmla="*/ 25718 h 95250"/>
                  <a:gd name="connsiteX2" fmla="*/ 51435 w 51435"/>
                  <a:gd name="connsiteY2" fmla="*/ 69533 h 95250"/>
                  <a:gd name="connsiteX3" fmla="*/ 25718 w 51435"/>
                  <a:gd name="connsiteY3" fmla="*/ 95250 h 95250"/>
                  <a:gd name="connsiteX4" fmla="*/ 25718 w 51435"/>
                  <a:gd name="connsiteY4" fmla="*/ 95250 h 95250"/>
                  <a:gd name="connsiteX5" fmla="*/ 0 w 51435"/>
                  <a:gd name="connsiteY5" fmla="*/ 69533 h 95250"/>
                  <a:gd name="connsiteX6" fmla="*/ 0 w 51435"/>
                  <a:gd name="connsiteY6" fmla="*/ 25718 h 95250"/>
                  <a:gd name="connsiteX7" fmla="*/ 25718 w 51435"/>
                  <a:gd name="connsiteY7" fmla="*/ 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435" h="95250">
                    <a:moveTo>
                      <a:pt x="25718" y="0"/>
                    </a:moveTo>
                    <a:cubicBezTo>
                      <a:pt x="39921" y="0"/>
                      <a:pt x="51435" y="11514"/>
                      <a:pt x="51435" y="25718"/>
                    </a:cubicBezTo>
                    <a:lnTo>
                      <a:pt x="51435" y="69533"/>
                    </a:lnTo>
                    <a:cubicBezTo>
                      <a:pt x="51435" y="83736"/>
                      <a:pt x="39921" y="95250"/>
                      <a:pt x="25718" y="95250"/>
                    </a:cubicBezTo>
                    <a:lnTo>
                      <a:pt x="25718" y="95250"/>
                    </a:lnTo>
                    <a:cubicBezTo>
                      <a:pt x="11514" y="95250"/>
                      <a:pt x="0" y="83736"/>
                      <a:pt x="0" y="69533"/>
                    </a:cubicBezTo>
                    <a:lnTo>
                      <a:pt x="0" y="25718"/>
                    </a:lnTo>
                    <a:cubicBezTo>
                      <a:pt x="0" y="11514"/>
                      <a:pt x="11514" y="0"/>
                      <a:pt x="25718" y="0"/>
                    </a:cubicBezTo>
                    <a:close/>
                  </a:path>
                </a:pathLst>
              </a:custGeom>
              <a:noFill/>
              <a:ln w="15875" cap="rnd">
                <a:solidFill>
                  <a:schemeClr val="accent3"/>
                </a:solidFill>
                <a:prstDash val="solid"/>
                <a:round/>
              </a:ln>
            </p:spPr>
            <p:txBody>
              <a:bodyPr rtlCol="0" anchor="ctr"/>
              <a:lstStyle/>
              <a:p>
                <a:endParaRPr lang="ja-JP" altLang="en-US"/>
              </a:p>
            </p:txBody>
          </p:sp>
          <p:sp>
            <p:nvSpPr>
              <p:cNvPr id="68" name="フリーフォーム: 図形 67">
                <a:extLst>
                  <a:ext uri="{FF2B5EF4-FFF2-40B4-BE49-F238E27FC236}">
                    <a16:creationId xmlns:a16="http://schemas.microsoft.com/office/drawing/2014/main" id="{7E4AF119-DEE1-C34C-60DD-27C6C1DF5867}"/>
                  </a:ext>
                </a:extLst>
              </p:cNvPr>
              <p:cNvSpPr/>
              <p:nvPr/>
            </p:nvSpPr>
            <p:spPr>
              <a:xfrm rot="2700000">
                <a:off x="4722438" y="4102343"/>
                <a:ext cx="51435" cy="95250"/>
              </a:xfrm>
              <a:custGeom>
                <a:avLst/>
                <a:gdLst>
                  <a:gd name="connsiteX0" fmla="*/ 25718 w 51435"/>
                  <a:gd name="connsiteY0" fmla="*/ 0 h 95250"/>
                  <a:gd name="connsiteX1" fmla="*/ 51435 w 51435"/>
                  <a:gd name="connsiteY1" fmla="*/ 25718 h 95250"/>
                  <a:gd name="connsiteX2" fmla="*/ 51435 w 51435"/>
                  <a:gd name="connsiteY2" fmla="*/ 69533 h 95250"/>
                  <a:gd name="connsiteX3" fmla="*/ 25718 w 51435"/>
                  <a:gd name="connsiteY3" fmla="*/ 95250 h 95250"/>
                  <a:gd name="connsiteX4" fmla="*/ 25718 w 51435"/>
                  <a:gd name="connsiteY4" fmla="*/ 95250 h 95250"/>
                  <a:gd name="connsiteX5" fmla="*/ 0 w 51435"/>
                  <a:gd name="connsiteY5" fmla="*/ 69533 h 95250"/>
                  <a:gd name="connsiteX6" fmla="*/ 0 w 51435"/>
                  <a:gd name="connsiteY6" fmla="*/ 25718 h 95250"/>
                  <a:gd name="connsiteX7" fmla="*/ 25718 w 51435"/>
                  <a:gd name="connsiteY7" fmla="*/ 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435" h="95250">
                    <a:moveTo>
                      <a:pt x="25718" y="0"/>
                    </a:moveTo>
                    <a:cubicBezTo>
                      <a:pt x="39921" y="0"/>
                      <a:pt x="51435" y="11514"/>
                      <a:pt x="51435" y="25718"/>
                    </a:cubicBezTo>
                    <a:lnTo>
                      <a:pt x="51435" y="69533"/>
                    </a:lnTo>
                    <a:cubicBezTo>
                      <a:pt x="51435" y="83736"/>
                      <a:pt x="39921" y="95250"/>
                      <a:pt x="25718" y="95250"/>
                    </a:cubicBezTo>
                    <a:lnTo>
                      <a:pt x="25718" y="95250"/>
                    </a:lnTo>
                    <a:cubicBezTo>
                      <a:pt x="11514" y="95250"/>
                      <a:pt x="0" y="83736"/>
                      <a:pt x="0" y="69533"/>
                    </a:cubicBezTo>
                    <a:lnTo>
                      <a:pt x="0" y="25718"/>
                    </a:lnTo>
                    <a:cubicBezTo>
                      <a:pt x="0" y="11514"/>
                      <a:pt x="11514" y="0"/>
                      <a:pt x="25718" y="0"/>
                    </a:cubicBezTo>
                    <a:close/>
                  </a:path>
                </a:pathLst>
              </a:custGeom>
              <a:noFill/>
              <a:ln w="15875" cap="rnd">
                <a:solidFill>
                  <a:srgbClr val="4CCEE0"/>
                </a:solidFill>
                <a:prstDash val="solid"/>
                <a:round/>
              </a:ln>
            </p:spPr>
            <p:txBody>
              <a:bodyPr rtlCol="0" anchor="ctr"/>
              <a:lstStyle/>
              <a:p>
                <a:endParaRPr lang="ja-JP" altLang="en-US" dirty="0"/>
              </a:p>
            </p:txBody>
          </p:sp>
        </p:grpSp>
      </p:grpSp>
      <p:pic>
        <p:nvPicPr>
          <p:cNvPr id="196" name="図 195">
            <a:extLst>
              <a:ext uri="{FF2B5EF4-FFF2-40B4-BE49-F238E27FC236}">
                <a16:creationId xmlns:a16="http://schemas.microsoft.com/office/drawing/2014/main" id="{BA160DA6-B1ED-0715-272F-CAC984E8BB48}"/>
              </a:ext>
            </a:extLst>
          </p:cNvPr>
          <p:cNvPicPr>
            <a:picLocks noChangeAspect="1"/>
          </p:cNvPicPr>
          <p:nvPr/>
        </p:nvPicPr>
        <p:blipFill rotWithShape="1">
          <a:blip r:embed="rId7">
            <a:extLst>
              <a:ext uri="{28A0092B-C50C-407E-A947-70E740481C1C}">
                <a14:useLocalDpi xmlns:a14="http://schemas.microsoft.com/office/drawing/2010/main" val="0"/>
              </a:ext>
            </a:extLst>
          </a:blip>
          <a:srcRect l="30473" t="33836" r="22045" b="24610"/>
          <a:stretch/>
        </p:blipFill>
        <p:spPr>
          <a:xfrm>
            <a:off x="965944" y="3676006"/>
            <a:ext cx="493835" cy="456191"/>
          </a:xfrm>
          <a:prstGeom prst="rect">
            <a:avLst/>
          </a:prstGeom>
        </p:spPr>
      </p:pic>
      <p:sp>
        <p:nvSpPr>
          <p:cNvPr id="197" name="四角形: 角を丸くする 196">
            <a:extLst>
              <a:ext uri="{FF2B5EF4-FFF2-40B4-BE49-F238E27FC236}">
                <a16:creationId xmlns:a16="http://schemas.microsoft.com/office/drawing/2014/main" id="{E3107808-3AD3-2623-FD06-6C1395084231}"/>
              </a:ext>
            </a:extLst>
          </p:cNvPr>
          <p:cNvSpPr/>
          <p:nvPr/>
        </p:nvSpPr>
        <p:spPr>
          <a:xfrm>
            <a:off x="587832" y="6734712"/>
            <a:ext cx="386500" cy="386500"/>
          </a:xfrm>
          <a:prstGeom prst="roundRect">
            <a:avLst>
              <a:gd name="adj" fmla="val 8837"/>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98" name="四角形: 角を丸くする 197">
            <a:extLst>
              <a:ext uri="{FF2B5EF4-FFF2-40B4-BE49-F238E27FC236}">
                <a16:creationId xmlns:a16="http://schemas.microsoft.com/office/drawing/2014/main" id="{FB860C69-6558-3083-51C6-11789D156AFD}"/>
              </a:ext>
            </a:extLst>
          </p:cNvPr>
          <p:cNvSpPr/>
          <p:nvPr/>
        </p:nvSpPr>
        <p:spPr>
          <a:xfrm>
            <a:off x="2581732" y="6734712"/>
            <a:ext cx="386500" cy="386500"/>
          </a:xfrm>
          <a:prstGeom prst="roundRect">
            <a:avLst>
              <a:gd name="adj" fmla="val 8837"/>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9" name="四角形: 角を丸くする 198">
            <a:extLst>
              <a:ext uri="{FF2B5EF4-FFF2-40B4-BE49-F238E27FC236}">
                <a16:creationId xmlns:a16="http://schemas.microsoft.com/office/drawing/2014/main" id="{23455E5C-1EC3-B20E-A0F0-254F3CCA0853}"/>
              </a:ext>
            </a:extLst>
          </p:cNvPr>
          <p:cNvSpPr/>
          <p:nvPr/>
        </p:nvSpPr>
        <p:spPr>
          <a:xfrm>
            <a:off x="4575632" y="6734712"/>
            <a:ext cx="386500" cy="386500"/>
          </a:xfrm>
          <a:prstGeom prst="roundRect">
            <a:avLst>
              <a:gd name="adj" fmla="val 8837"/>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200" name="図 199">
            <a:extLst>
              <a:ext uri="{FF2B5EF4-FFF2-40B4-BE49-F238E27FC236}">
                <a16:creationId xmlns:a16="http://schemas.microsoft.com/office/drawing/2014/main" id="{F6ACFFE1-702B-AAC1-B27A-E33DD864176F}"/>
              </a:ext>
            </a:extLst>
          </p:cNvPr>
          <p:cNvPicPr>
            <a:picLocks noChangeAspect="1"/>
          </p:cNvPicPr>
          <p:nvPr/>
        </p:nvPicPr>
        <p:blipFill rotWithShape="1">
          <a:blip r:embed="rId8">
            <a:extLst>
              <a:ext uri="{28A0092B-C50C-407E-A947-70E740481C1C}">
                <a14:useLocalDpi xmlns:a14="http://schemas.microsoft.com/office/drawing/2010/main" val="0"/>
              </a:ext>
            </a:extLst>
          </a:blip>
          <a:srcRect l="31355" t="33299" r="33209" b="29091"/>
          <a:stretch/>
        </p:blipFill>
        <p:spPr>
          <a:xfrm>
            <a:off x="4610239" y="6763738"/>
            <a:ext cx="317285" cy="355453"/>
          </a:xfrm>
          <a:prstGeom prst="rect">
            <a:avLst/>
          </a:prstGeom>
        </p:spPr>
      </p:pic>
      <p:pic>
        <p:nvPicPr>
          <p:cNvPr id="201" name="図 200">
            <a:extLst>
              <a:ext uri="{FF2B5EF4-FFF2-40B4-BE49-F238E27FC236}">
                <a16:creationId xmlns:a16="http://schemas.microsoft.com/office/drawing/2014/main" id="{1BE54CFA-D70E-BB05-D7C4-B5A6C3999916}"/>
              </a:ext>
            </a:extLst>
          </p:cNvPr>
          <p:cNvPicPr>
            <a:picLocks noChangeAspect="1"/>
          </p:cNvPicPr>
          <p:nvPr/>
        </p:nvPicPr>
        <p:blipFill rotWithShape="1">
          <a:blip r:embed="rId9">
            <a:extLst>
              <a:ext uri="{28A0092B-C50C-407E-A947-70E740481C1C}">
                <a14:useLocalDpi xmlns:a14="http://schemas.microsoft.com/office/drawing/2010/main" val="0"/>
              </a:ext>
            </a:extLst>
          </a:blip>
          <a:srcRect l="29056" t="31096" r="26615" b="25458"/>
          <a:stretch/>
        </p:blipFill>
        <p:spPr>
          <a:xfrm>
            <a:off x="607343" y="6748218"/>
            <a:ext cx="347478" cy="359490"/>
          </a:xfrm>
          <a:prstGeom prst="rect">
            <a:avLst/>
          </a:prstGeom>
        </p:spPr>
      </p:pic>
      <p:grpSp>
        <p:nvGrpSpPr>
          <p:cNvPr id="202" name="グループ化 201">
            <a:extLst>
              <a:ext uri="{FF2B5EF4-FFF2-40B4-BE49-F238E27FC236}">
                <a16:creationId xmlns:a16="http://schemas.microsoft.com/office/drawing/2014/main" id="{2D4C56B9-506E-9CC0-0768-0793AA293F63}"/>
              </a:ext>
            </a:extLst>
          </p:cNvPr>
          <p:cNvGrpSpPr/>
          <p:nvPr/>
        </p:nvGrpSpPr>
        <p:grpSpPr>
          <a:xfrm>
            <a:off x="2618530" y="6787309"/>
            <a:ext cx="312904" cy="294998"/>
            <a:chOff x="2618530" y="6843990"/>
            <a:chExt cx="312904" cy="294998"/>
          </a:xfrm>
        </p:grpSpPr>
        <p:sp>
          <p:nvSpPr>
            <p:cNvPr id="203" name="フリーフォーム: 図形 202">
              <a:extLst>
                <a:ext uri="{FF2B5EF4-FFF2-40B4-BE49-F238E27FC236}">
                  <a16:creationId xmlns:a16="http://schemas.microsoft.com/office/drawing/2014/main" id="{26E39F14-DCE3-CF44-ED4D-5038C70271C4}"/>
                </a:ext>
              </a:extLst>
            </p:cNvPr>
            <p:cNvSpPr/>
            <p:nvPr/>
          </p:nvSpPr>
          <p:spPr>
            <a:xfrm>
              <a:off x="2799285" y="6852150"/>
              <a:ext cx="132149" cy="128774"/>
            </a:xfrm>
            <a:custGeom>
              <a:avLst/>
              <a:gdLst>
                <a:gd name="connsiteX0" fmla="*/ 0 w 225187"/>
                <a:gd name="connsiteY0" fmla="*/ 160761 h 219434"/>
                <a:gd name="connsiteX1" fmla="*/ 35528 w 225187"/>
                <a:gd name="connsiteY1" fmla="*/ 125233 h 219434"/>
                <a:gd name="connsiteX2" fmla="*/ 72581 w 225187"/>
                <a:gd name="connsiteY2" fmla="*/ 17505 h 219434"/>
                <a:gd name="connsiteX3" fmla="*/ 163259 w 225187"/>
                <a:gd name="connsiteY3" fmla="*/ 6551 h 219434"/>
                <a:gd name="connsiteX4" fmla="*/ 93155 w 225187"/>
                <a:gd name="connsiteY4" fmla="*/ 59701 h 219434"/>
                <a:gd name="connsiteX5" fmla="*/ 107156 w 225187"/>
                <a:gd name="connsiteY5" fmla="*/ 111707 h 219434"/>
                <a:gd name="connsiteX6" fmla="*/ 151257 w 225187"/>
                <a:gd name="connsiteY6" fmla="*/ 142663 h 219434"/>
                <a:gd name="connsiteX7" fmla="*/ 225171 w 225187"/>
                <a:gd name="connsiteY7" fmla="*/ 95038 h 219434"/>
                <a:gd name="connsiteX8" fmla="*/ 183833 w 225187"/>
                <a:gd name="connsiteY8" fmla="*/ 176477 h 219434"/>
                <a:gd name="connsiteX9" fmla="*/ 96584 w 225187"/>
                <a:gd name="connsiteY9" fmla="*/ 188574 h 219434"/>
                <a:gd name="connsiteX10" fmla="*/ 65723 w 225187"/>
                <a:gd name="connsiteY10" fmla="*/ 219435 h 21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5187" h="219434">
                  <a:moveTo>
                    <a:pt x="0" y="160761"/>
                  </a:moveTo>
                  <a:lnTo>
                    <a:pt x="35528" y="125233"/>
                  </a:lnTo>
                  <a:cubicBezTo>
                    <a:pt x="23527" y="86180"/>
                    <a:pt x="37338" y="42175"/>
                    <a:pt x="72581" y="17505"/>
                  </a:cubicBezTo>
                  <a:cubicBezTo>
                    <a:pt x="100108" y="-1736"/>
                    <a:pt x="134112" y="-4688"/>
                    <a:pt x="163259" y="6551"/>
                  </a:cubicBezTo>
                  <a:lnTo>
                    <a:pt x="93155" y="59701"/>
                  </a:lnTo>
                  <a:lnTo>
                    <a:pt x="107156" y="111707"/>
                  </a:lnTo>
                  <a:lnTo>
                    <a:pt x="151257" y="142663"/>
                  </a:lnTo>
                  <a:lnTo>
                    <a:pt x="225171" y="95038"/>
                  </a:lnTo>
                  <a:cubicBezTo>
                    <a:pt x="225743" y="126280"/>
                    <a:pt x="211360" y="157237"/>
                    <a:pt x="183833" y="176477"/>
                  </a:cubicBezTo>
                  <a:cubicBezTo>
                    <a:pt x="157353" y="194956"/>
                    <a:pt x="124873" y="198385"/>
                    <a:pt x="96584" y="188574"/>
                  </a:cubicBezTo>
                  <a:lnTo>
                    <a:pt x="65723" y="219435"/>
                  </a:lnTo>
                </a:path>
              </a:pathLst>
            </a:custGeom>
            <a:noFill/>
            <a:ln w="10795" cap="rnd">
              <a:solidFill>
                <a:schemeClr val="bg1"/>
              </a:solidFill>
              <a:prstDash val="solid"/>
              <a:round/>
            </a:ln>
          </p:spPr>
          <p:txBody>
            <a:bodyPr rtlCol="0" anchor="ctr"/>
            <a:lstStyle/>
            <a:p>
              <a:endParaRPr lang="ja-JP" altLang="en-US"/>
            </a:p>
          </p:txBody>
        </p:sp>
        <p:sp>
          <p:nvSpPr>
            <p:cNvPr id="204" name="フリーフォーム: 図形 203">
              <a:extLst>
                <a:ext uri="{FF2B5EF4-FFF2-40B4-BE49-F238E27FC236}">
                  <a16:creationId xmlns:a16="http://schemas.microsoft.com/office/drawing/2014/main" id="{83C149F7-6C22-E6DC-28B6-6BD303972999}"/>
                </a:ext>
              </a:extLst>
            </p:cNvPr>
            <p:cNvSpPr/>
            <p:nvPr/>
          </p:nvSpPr>
          <p:spPr>
            <a:xfrm>
              <a:off x="2718627" y="6924300"/>
              <a:ext cx="202822" cy="201427"/>
            </a:xfrm>
            <a:custGeom>
              <a:avLst/>
              <a:gdLst>
                <a:gd name="connsiteX0" fmla="*/ 0 w 345617"/>
                <a:gd name="connsiteY0" fmla="*/ 42005 h 343236"/>
                <a:gd name="connsiteX1" fmla="*/ 62675 w 345617"/>
                <a:gd name="connsiteY1" fmla="*/ 112395 h 343236"/>
                <a:gd name="connsiteX2" fmla="*/ 121158 w 345617"/>
                <a:gd name="connsiteY2" fmla="*/ 178117 h 343236"/>
                <a:gd name="connsiteX3" fmla="*/ 266605 w 345617"/>
                <a:gd name="connsiteY3" fmla="*/ 341376 h 343236"/>
                <a:gd name="connsiteX4" fmla="*/ 317278 w 345617"/>
                <a:gd name="connsiteY4" fmla="*/ 314897 h 343236"/>
                <a:gd name="connsiteX5" fmla="*/ 343757 w 345617"/>
                <a:gd name="connsiteY5" fmla="*/ 264224 h 343236"/>
                <a:gd name="connsiteX6" fmla="*/ 39624 w 345617"/>
                <a:gd name="connsiteY6" fmla="*/ 0 h 343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5617" h="343236">
                  <a:moveTo>
                    <a:pt x="0" y="42005"/>
                  </a:moveTo>
                  <a:lnTo>
                    <a:pt x="62675" y="112395"/>
                  </a:lnTo>
                  <a:lnTo>
                    <a:pt x="121158" y="178117"/>
                  </a:lnTo>
                  <a:lnTo>
                    <a:pt x="266605" y="341376"/>
                  </a:lnTo>
                  <a:cubicBezTo>
                    <a:pt x="273272" y="348044"/>
                    <a:pt x="295942" y="336233"/>
                    <a:pt x="317278" y="314897"/>
                  </a:cubicBezTo>
                  <a:cubicBezTo>
                    <a:pt x="338614" y="293561"/>
                    <a:pt x="350425" y="270986"/>
                    <a:pt x="343757" y="264224"/>
                  </a:cubicBezTo>
                  <a:lnTo>
                    <a:pt x="39624" y="0"/>
                  </a:lnTo>
                </a:path>
              </a:pathLst>
            </a:custGeom>
            <a:noFill/>
            <a:ln w="10795" cap="rnd">
              <a:solidFill>
                <a:schemeClr val="bg1"/>
              </a:solidFill>
              <a:prstDash val="solid"/>
              <a:round/>
            </a:ln>
          </p:spPr>
          <p:txBody>
            <a:bodyPr rtlCol="0" anchor="ctr"/>
            <a:lstStyle/>
            <a:p>
              <a:endParaRPr lang="ja-JP" altLang="en-US"/>
            </a:p>
          </p:txBody>
        </p:sp>
        <p:sp>
          <p:nvSpPr>
            <p:cNvPr id="205" name="フリーフォーム: 図形 204">
              <a:extLst>
                <a:ext uri="{FF2B5EF4-FFF2-40B4-BE49-F238E27FC236}">
                  <a16:creationId xmlns:a16="http://schemas.microsoft.com/office/drawing/2014/main" id="{1B88CE57-5CD2-EFD1-A689-BF38AC987C45}"/>
                </a:ext>
              </a:extLst>
            </p:cNvPr>
            <p:cNvSpPr/>
            <p:nvPr/>
          </p:nvSpPr>
          <p:spPr>
            <a:xfrm>
              <a:off x="2642374" y="7003115"/>
              <a:ext cx="133546" cy="135873"/>
            </a:xfrm>
            <a:custGeom>
              <a:avLst/>
              <a:gdLst>
                <a:gd name="connsiteX0" fmla="*/ 169085 w 227568"/>
                <a:gd name="connsiteY0" fmla="*/ 0 h 231531"/>
                <a:gd name="connsiteX1" fmla="*/ 126794 w 227568"/>
                <a:gd name="connsiteY1" fmla="*/ 42291 h 231531"/>
                <a:gd name="connsiteX2" fmla="*/ 41355 w 227568"/>
                <a:gd name="connsiteY2" fmla="*/ 55054 h 231531"/>
                <a:gd name="connsiteX3" fmla="*/ 16 w 227568"/>
                <a:gd name="connsiteY3" fmla="*/ 136493 h 231531"/>
                <a:gd name="connsiteX4" fmla="*/ 73930 w 227568"/>
                <a:gd name="connsiteY4" fmla="*/ 88868 h 231531"/>
                <a:gd name="connsiteX5" fmla="*/ 118031 w 227568"/>
                <a:gd name="connsiteY5" fmla="*/ 119824 h 231531"/>
                <a:gd name="connsiteX6" fmla="*/ 132033 w 227568"/>
                <a:gd name="connsiteY6" fmla="*/ 171831 h 231531"/>
                <a:gd name="connsiteX7" fmla="*/ 61929 w 227568"/>
                <a:gd name="connsiteY7" fmla="*/ 224980 h 231531"/>
                <a:gd name="connsiteX8" fmla="*/ 152607 w 227568"/>
                <a:gd name="connsiteY8" fmla="*/ 214027 h 231531"/>
                <a:gd name="connsiteX9" fmla="*/ 189088 w 227568"/>
                <a:gd name="connsiteY9" fmla="*/ 104394 h 231531"/>
                <a:gd name="connsiteX10" fmla="*/ 227569 w 227568"/>
                <a:gd name="connsiteY10" fmla="*/ 65913 h 231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7568" h="231531">
                  <a:moveTo>
                    <a:pt x="169085" y="0"/>
                  </a:moveTo>
                  <a:lnTo>
                    <a:pt x="126794" y="42291"/>
                  </a:lnTo>
                  <a:cubicBezTo>
                    <a:pt x="98886" y="33242"/>
                    <a:pt x="67263" y="36862"/>
                    <a:pt x="41355" y="55054"/>
                  </a:cubicBezTo>
                  <a:cubicBezTo>
                    <a:pt x="13828" y="74295"/>
                    <a:pt x="-555" y="105251"/>
                    <a:pt x="16" y="136493"/>
                  </a:cubicBezTo>
                  <a:lnTo>
                    <a:pt x="73930" y="88868"/>
                  </a:lnTo>
                  <a:lnTo>
                    <a:pt x="118031" y="119824"/>
                  </a:lnTo>
                  <a:lnTo>
                    <a:pt x="132033" y="171831"/>
                  </a:lnTo>
                  <a:lnTo>
                    <a:pt x="61929" y="224980"/>
                  </a:lnTo>
                  <a:cubicBezTo>
                    <a:pt x="91075" y="236220"/>
                    <a:pt x="125080" y="233267"/>
                    <a:pt x="152607" y="214027"/>
                  </a:cubicBezTo>
                  <a:cubicBezTo>
                    <a:pt x="188421" y="188881"/>
                    <a:pt x="202137" y="143923"/>
                    <a:pt x="189088" y="104394"/>
                  </a:cubicBezTo>
                  <a:lnTo>
                    <a:pt x="227569" y="65913"/>
                  </a:lnTo>
                </a:path>
              </a:pathLst>
            </a:custGeom>
            <a:noFill/>
            <a:ln w="10795" cap="rnd">
              <a:solidFill>
                <a:schemeClr val="bg1"/>
              </a:solidFill>
              <a:prstDash val="solid"/>
              <a:round/>
            </a:ln>
          </p:spPr>
          <p:txBody>
            <a:bodyPr rtlCol="0" anchor="ctr"/>
            <a:lstStyle/>
            <a:p>
              <a:endParaRPr lang="ja-JP" altLang="en-US"/>
            </a:p>
          </p:txBody>
        </p:sp>
        <p:sp>
          <p:nvSpPr>
            <p:cNvPr id="206" name="フリーフォーム: 図形 205">
              <a:extLst>
                <a:ext uri="{FF2B5EF4-FFF2-40B4-BE49-F238E27FC236}">
                  <a16:creationId xmlns:a16="http://schemas.microsoft.com/office/drawing/2014/main" id="{0153B738-33FB-340C-E114-5B1ADB6F56EE}"/>
                </a:ext>
              </a:extLst>
            </p:cNvPr>
            <p:cNvSpPr/>
            <p:nvPr/>
          </p:nvSpPr>
          <p:spPr>
            <a:xfrm>
              <a:off x="2618530" y="6843990"/>
              <a:ext cx="176172" cy="144131"/>
            </a:xfrm>
            <a:custGeom>
              <a:avLst/>
              <a:gdLst>
                <a:gd name="connsiteX0" fmla="*/ 97036 w 300204"/>
                <a:gd name="connsiteY0" fmla="*/ 241721 h 245602"/>
                <a:gd name="connsiteX1" fmla="*/ 112752 w 300204"/>
                <a:gd name="connsiteY1" fmla="*/ 226004 h 245602"/>
                <a:gd name="connsiteX2" fmla="*/ 116467 w 300204"/>
                <a:gd name="connsiteY2" fmla="*/ 218003 h 245602"/>
                <a:gd name="connsiteX3" fmla="*/ 116943 w 300204"/>
                <a:gd name="connsiteY3" fmla="*/ 218480 h 245602"/>
                <a:gd name="connsiteX4" fmla="*/ 115419 w 300204"/>
                <a:gd name="connsiteY4" fmla="*/ 193143 h 245602"/>
                <a:gd name="connsiteX5" fmla="*/ 134660 w 300204"/>
                <a:gd name="connsiteY5" fmla="*/ 173903 h 245602"/>
                <a:gd name="connsiteX6" fmla="*/ 156186 w 300204"/>
                <a:gd name="connsiteY6" fmla="*/ 182666 h 245602"/>
                <a:gd name="connsiteX7" fmla="*/ 217622 w 300204"/>
                <a:gd name="connsiteY7" fmla="*/ 121229 h 245602"/>
                <a:gd name="connsiteX8" fmla="*/ 217622 w 300204"/>
                <a:gd name="connsiteY8" fmla="*/ 58745 h 245602"/>
                <a:gd name="connsiteX9" fmla="*/ 280106 w 300204"/>
                <a:gd name="connsiteY9" fmla="*/ 58745 h 245602"/>
                <a:gd name="connsiteX10" fmla="*/ 300204 w 300204"/>
                <a:gd name="connsiteY10" fmla="*/ 38648 h 245602"/>
                <a:gd name="connsiteX11" fmla="*/ 300204 w 300204"/>
                <a:gd name="connsiteY11" fmla="*/ 38648 h 245602"/>
                <a:gd name="connsiteX12" fmla="*/ 113514 w 300204"/>
                <a:gd name="connsiteY12" fmla="*/ 38648 h 245602"/>
                <a:gd name="connsiteX13" fmla="*/ 62841 w 300204"/>
                <a:gd name="connsiteY13" fmla="*/ 89321 h 245602"/>
                <a:gd name="connsiteX14" fmla="*/ 71604 w 300204"/>
                <a:gd name="connsiteY14" fmla="*/ 110847 h 245602"/>
                <a:gd name="connsiteX15" fmla="*/ 52364 w 300204"/>
                <a:gd name="connsiteY15" fmla="*/ 130088 h 245602"/>
                <a:gd name="connsiteX16" fmla="*/ 27027 w 300204"/>
                <a:gd name="connsiteY16" fmla="*/ 128564 h 245602"/>
                <a:gd name="connsiteX17" fmla="*/ 27503 w 300204"/>
                <a:gd name="connsiteY17" fmla="*/ 129040 h 245602"/>
                <a:gd name="connsiteX18" fmla="*/ 19502 w 300204"/>
                <a:gd name="connsiteY18" fmla="*/ 132755 h 245602"/>
                <a:gd name="connsiteX19" fmla="*/ 3786 w 300204"/>
                <a:gd name="connsiteY19" fmla="*/ 148471 h 245602"/>
                <a:gd name="connsiteX20" fmla="*/ 3786 w 300204"/>
                <a:gd name="connsiteY20" fmla="*/ 166854 h 245602"/>
                <a:gd name="connsiteX21" fmla="*/ 78748 w 300204"/>
                <a:gd name="connsiteY21" fmla="*/ 241816 h 245602"/>
                <a:gd name="connsiteX22" fmla="*/ 97131 w 300204"/>
                <a:gd name="connsiteY22" fmla="*/ 241816 h 245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00204" h="245602">
                  <a:moveTo>
                    <a:pt x="97036" y="241721"/>
                  </a:moveTo>
                  <a:lnTo>
                    <a:pt x="112752" y="226004"/>
                  </a:lnTo>
                  <a:cubicBezTo>
                    <a:pt x="114943" y="223814"/>
                    <a:pt x="116181" y="220956"/>
                    <a:pt x="116467" y="218003"/>
                  </a:cubicBezTo>
                  <a:lnTo>
                    <a:pt x="116943" y="218480"/>
                  </a:lnTo>
                  <a:lnTo>
                    <a:pt x="115419" y="193143"/>
                  </a:lnTo>
                  <a:lnTo>
                    <a:pt x="134660" y="173903"/>
                  </a:lnTo>
                  <a:lnTo>
                    <a:pt x="156186" y="182666"/>
                  </a:lnTo>
                  <a:lnTo>
                    <a:pt x="217622" y="121229"/>
                  </a:lnTo>
                  <a:cubicBezTo>
                    <a:pt x="200382" y="103989"/>
                    <a:pt x="200382" y="75986"/>
                    <a:pt x="217622" y="58745"/>
                  </a:cubicBezTo>
                  <a:cubicBezTo>
                    <a:pt x="234863" y="41505"/>
                    <a:pt x="262866" y="41505"/>
                    <a:pt x="280106" y="58745"/>
                  </a:cubicBezTo>
                  <a:lnTo>
                    <a:pt x="300204" y="38648"/>
                  </a:lnTo>
                  <a:lnTo>
                    <a:pt x="300204" y="38648"/>
                  </a:lnTo>
                  <a:cubicBezTo>
                    <a:pt x="248674" y="-12883"/>
                    <a:pt x="165044" y="-12883"/>
                    <a:pt x="113514" y="38648"/>
                  </a:cubicBezTo>
                  <a:lnTo>
                    <a:pt x="62841" y="89321"/>
                  </a:lnTo>
                  <a:lnTo>
                    <a:pt x="71604" y="110847"/>
                  </a:lnTo>
                  <a:lnTo>
                    <a:pt x="52364" y="130088"/>
                  </a:lnTo>
                  <a:lnTo>
                    <a:pt x="27027" y="128564"/>
                  </a:lnTo>
                  <a:lnTo>
                    <a:pt x="27503" y="129040"/>
                  </a:lnTo>
                  <a:cubicBezTo>
                    <a:pt x="24551" y="129326"/>
                    <a:pt x="21788" y="130469"/>
                    <a:pt x="19502" y="132755"/>
                  </a:cubicBezTo>
                  <a:lnTo>
                    <a:pt x="3786" y="148471"/>
                  </a:lnTo>
                  <a:cubicBezTo>
                    <a:pt x="-1262" y="153519"/>
                    <a:pt x="-1262" y="161806"/>
                    <a:pt x="3786" y="166854"/>
                  </a:cubicBezTo>
                  <a:lnTo>
                    <a:pt x="78748" y="241816"/>
                  </a:lnTo>
                  <a:cubicBezTo>
                    <a:pt x="83796" y="246864"/>
                    <a:pt x="92083" y="246864"/>
                    <a:pt x="97131" y="241816"/>
                  </a:cubicBezTo>
                  <a:close/>
                </a:path>
              </a:pathLst>
            </a:custGeom>
            <a:noFill/>
            <a:ln w="10795" cap="rnd">
              <a:solidFill>
                <a:schemeClr val="bg1"/>
              </a:solidFill>
              <a:prstDash val="solid"/>
              <a:round/>
            </a:ln>
          </p:spPr>
          <p:txBody>
            <a:bodyPr rtlCol="0" anchor="ctr"/>
            <a:lstStyle/>
            <a:p>
              <a:endParaRPr lang="ja-JP" altLang="en-US"/>
            </a:p>
          </p:txBody>
        </p:sp>
      </p:grpSp>
      <p:cxnSp>
        <p:nvCxnSpPr>
          <p:cNvPr id="253" name="直線コネクタ 252">
            <a:extLst>
              <a:ext uri="{FF2B5EF4-FFF2-40B4-BE49-F238E27FC236}">
                <a16:creationId xmlns:a16="http://schemas.microsoft.com/office/drawing/2014/main" id="{290163AF-6BD5-EAAF-7CE6-B659956D9504}"/>
              </a:ext>
            </a:extLst>
          </p:cNvPr>
          <p:cNvCxnSpPr>
            <a:cxnSpLocks/>
          </p:cNvCxnSpPr>
          <p:nvPr/>
        </p:nvCxnSpPr>
        <p:spPr>
          <a:xfrm>
            <a:off x="4822767" y="2114141"/>
            <a:ext cx="0" cy="9408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003E4D98-114D-C664-7F9C-3A30DD5EF4FF}"/>
              </a:ext>
            </a:extLst>
          </p:cNvPr>
          <p:cNvCxnSpPr>
            <a:cxnSpLocks/>
          </p:cNvCxnSpPr>
          <p:nvPr/>
        </p:nvCxnSpPr>
        <p:spPr>
          <a:xfrm>
            <a:off x="4822767" y="3470290"/>
            <a:ext cx="0" cy="9408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直線コネクタ 254">
            <a:extLst>
              <a:ext uri="{FF2B5EF4-FFF2-40B4-BE49-F238E27FC236}">
                <a16:creationId xmlns:a16="http://schemas.microsoft.com/office/drawing/2014/main" id="{A4E34E9D-11AE-4E17-0717-766F9B6C1241}"/>
              </a:ext>
            </a:extLst>
          </p:cNvPr>
          <p:cNvCxnSpPr>
            <a:cxnSpLocks/>
          </p:cNvCxnSpPr>
          <p:nvPr/>
        </p:nvCxnSpPr>
        <p:spPr>
          <a:xfrm>
            <a:off x="1827143" y="2114141"/>
            <a:ext cx="0" cy="9408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直線コネクタ 255">
            <a:extLst>
              <a:ext uri="{FF2B5EF4-FFF2-40B4-BE49-F238E27FC236}">
                <a16:creationId xmlns:a16="http://schemas.microsoft.com/office/drawing/2014/main" id="{31E1E9A3-9CF4-7499-10AD-565B2014CA7A}"/>
              </a:ext>
            </a:extLst>
          </p:cNvPr>
          <p:cNvCxnSpPr>
            <a:cxnSpLocks/>
          </p:cNvCxnSpPr>
          <p:nvPr/>
        </p:nvCxnSpPr>
        <p:spPr>
          <a:xfrm>
            <a:off x="1827143" y="3470290"/>
            <a:ext cx="0" cy="940864"/>
          </a:xfrm>
          <a:prstGeom prst="line">
            <a:avLst/>
          </a:prstGeom>
        </p:spPr>
        <p:style>
          <a:lnRef idx="1">
            <a:schemeClr val="accent1"/>
          </a:lnRef>
          <a:fillRef idx="0">
            <a:schemeClr val="accent1"/>
          </a:fillRef>
          <a:effectRef idx="0">
            <a:schemeClr val="accent1"/>
          </a:effectRef>
          <a:fontRef idx="minor">
            <a:schemeClr val="tx1"/>
          </a:fontRef>
        </p:style>
      </p:cxnSp>
      <p:grpSp>
        <p:nvGrpSpPr>
          <p:cNvPr id="156" name="グループ化 155">
            <a:extLst>
              <a:ext uri="{FF2B5EF4-FFF2-40B4-BE49-F238E27FC236}">
                <a16:creationId xmlns:a16="http://schemas.microsoft.com/office/drawing/2014/main" id="{C6BA78D7-D9F4-A520-ACF7-5EA8BC233FC5}"/>
              </a:ext>
            </a:extLst>
          </p:cNvPr>
          <p:cNvGrpSpPr/>
          <p:nvPr/>
        </p:nvGrpSpPr>
        <p:grpSpPr>
          <a:xfrm>
            <a:off x="3746415" y="3737574"/>
            <a:ext cx="965694" cy="342444"/>
            <a:chOff x="3765873" y="3758936"/>
            <a:chExt cx="926778" cy="328644"/>
          </a:xfrm>
        </p:grpSpPr>
        <p:grpSp>
          <p:nvGrpSpPr>
            <p:cNvPr id="207" name="グラフィックス 19">
              <a:extLst>
                <a:ext uri="{FF2B5EF4-FFF2-40B4-BE49-F238E27FC236}">
                  <a16:creationId xmlns:a16="http://schemas.microsoft.com/office/drawing/2014/main" id="{F64A0F9E-331D-1ACF-D2CA-8CDE448324EA}"/>
                </a:ext>
              </a:extLst>
            </p:cNvPr>
            <p:cNvGrpSpPr/>
            <p:nvPr/>
          </p:nvGrpSpPr>
          <p:grpSpPr>
            <a:xfrm>
              <a:off x="3765873" y="3758936"/>
              <a:ext cx="192014" cy="328644"/>
              <a:chOff x="726319" y="3535140"/>
              <a:chExt cx="319658" cy="547116"/>
            </a:xfrm>
            <a:noFill/>
          </p:grpSpPr>
          <p:sp>
            <p:nvSpPr>
              <p:cNvPr id="208" name="フリーフォーム: 図形 207">
                <a:extLst>
                  <a:ext uri="{FF2B5EF4-FFF2-40B4-BE49-F238E27FC236}">
                    <a16:creationId xmlns:a16="http://schemas.microsoft.com/office/drawing/2014/main" id="{71BD8573-C707-8E7A-A0CD-A8B91C8BFA46}"/>
                  </a:ext>
                </a:extLst>
              </p:cNvPr>
              <p:cNvSpPr/>
              <p:nvPr/>
            </p:nvSpPr>
            <p:spPr>
              <a:xfrm>
                <a:off x="819664" y="3535140"/>
                <a:ext cx="80581" cy="80581"/>
              </a:xfrm>
              <a:custGeom>
                <a:avLst/>
                <a:gdLst>
                  <a:gd name="connsiteX0" fmla="*/ 80581 w 80581"/>
                  <a:gd name="connsiteY0" fmla="*/ 40291 h 80581"/>
                  <a:gd name="connsiteX1" fmla="*/ 40291 w 80581"/>
                  <a:gd name="connsiteY1" fmla="*/ 80582 h 80581"/>
                  <a:gd name="connsiteX2" fmla="*/ 0 w 80581"/>
                  <a:gd name="connsiteY2" fmla="*/ 40291 h 80581"/>
                  <a:gd name="connsiteX3" fmla="*/ 40291 w 80581"/>
                  <a:gd name="connsiteY3" fmla="*/ 0 h 80581"/>
                  <a:gd name="connsiteX4" fmla="*/ 80581 w 80581"/>
                  <a:gd name="connsiteY4" fmla="*/ 40291 h 80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581" h="80581">
                    <a:moveTo>
                      <a:pt x="80581" y="40291"/>
                    </a:moveTo>
                    <a:cubicBezTo>
                      <a:pt x="80581" y="62543"/>
                      <a:pt x="62543" y="80582"/>
                      <a:pt x="40291" y="80582"/>
                    </a:cubicBezTo>
                    <a:cubicBezTo>
                      <a:pt x="18039" y="80582"/>
                      <a:pt x="0" y="62543"/>
                      <a:pt x="0" y="40291"/>
                    </a:cubicBezTo>
                    <a:cubicBezTo>
                      <a:pt x="0" y="18039"/>
                      <a:pt x="18039" y="0"/>
                      <a:pt x="40291" y="0"/>
                    </a:cubicBezTo>
                    <a:cubicBezTo>
                      <a:pt x="62543" y="0"/>
                      <a:pt x="80581" y="18039"/>
                      <a:pt x="80581" y="40291"/>
                    </a:cubicBezTo>
                    <a:close/>
                  </a:path>
                </a:pathLst>
              </a:custGeom>
              <a:noFill/>
              <a:ln w="15875" cap="rnd">
                <a:solidFill>
                  <a:schemeClr val="accent3"/>
                </a:solidFill>
                <a:prstDash val="solid"/>
                <a:round/>
              </a:ln>
            </p:spPr>
            <p:txBody>
              <a:bodyPr rtlCol="0" anchor="ctr"/>
              <a:lstStyle/>
              <a:p>
                <a:endParaRPr lang="ja-JP" altLang="en-US"/>
              </a:p>
            </p:txBody>
          </p:sp>
          <p:sp>
            <p:nvSpPr>
              <p:cNvPr id="209" name="フリーフォーム: 図形 208">
                <a:extLst>
                  <a:ext uri="{FF2B5EF4-FFF2-40B4-BE49-F238E27FC236}">
                    <a16:creationId xmlns:a16="http://schemas.microsoft.com/office/drawing/2014/main" id="{9D91A648-F9C3-4E85-CCAA-EA59B1D6DC6E}"/>
                  </a:ext>
                </a:extLst>
              </p:cNvPr>
              <p:cNvSpPr/>
              <p:nvPr/>
            </p:nvSpPr>
            <p:spPr>
              <a:xfrm>
                <a:off x="841095" y="3861752"/>
                <a:ext cx="37718" cy="220503"/>
              </a:xfrm>
              <a:custGeom>
                <a:avLst/>
                <a:gdLst>
                  <a:gd name="connsiteX0" fmla="*/ 0 w 37718"/>
                  <a:gd name="connsiteY0" fmla="*/ 220504 h 220503"/>
                  <a:gd name="connsiteX1" fmla="*/ 18859 w 37718"/>
                  <a:gd name="connsiteY1" fmla="*/ 0 h 220503"/>
                  <a:gd name="connsiteX2" fmla="*/ 37719 w 37718"/>
                  <a:gd name="connsiteY2" fmla="*/ 220504 h 220503"/>
                </a:gdLst>
                <a:ahLst/>
                <a:cxnLst>
                  <a:cxn ang="0">
                    <a:pos x="connsiteX0" y="connsiteY0"/>
                  </a:cxn>
                  <a:cxn ang="0">
                    <a:pos x="connsiteX1" y="connsiteY1"/>
                  </a:cxn>
                  <a:cxn ang="0">
                    <a:pos x="connsiteX2" y="connsiteY2"/>
                  </a:cxn>
                </a:cxnLst>
                <a:rect l="l" t="t" r="r" b="b"/>
                <a:pathLst>
                  <a:path w="37718" h="220503">
                    <a:moveTo>
                      <a:pt x="0" y="220504"/>
                    </a:moveTo>
                    <a:lnTo>
                      <a:pt x="18859" y="0"/>
                    </a:lnTo>
                    <a:lnTo>
                      <a:pt x="37719" y="220504"/>
                    </a:lnTo>
                  </a:path>
                </a:pathLst>
              </a:custGeom>
              <a:noFill/>
              <a:ln w="15875" cap="rnd">
                <a:solidFill>
                  <a:schemeClr val="accent3"/>
                </a:solidFill>
                <a:prstDash val="solid"/>
                <a:round/>
              </a:ln>
            </p:spPr>
            <p:txBody>
              <a:bodyPr rtlCol="0" anchor="ctr"/>
              <a:lstStyle/>
              <a:p>
                <a:endParaRPr lang="ja-JP" altLang="en-US"/>
              </a:p>
            </p:txBody>
          </p:sp>
          <p:sp>
            <p:nvSpPr>
              <p:cNvPr id="210" name="フリーフォーム: 図形 209">
                <a:extLst>
                  <a:ext uri="{FF2B5EF4-FFF2-40B4-BE49-F238E27FC236}">
                    <a16:creationId xmlns:a16="http://schemas.microsoft.com/office/drawing/2014/main" id="{3D19902F-4245-B7DB-FE34-85D037712A5F}"/>
                  </a:ext>
                </a:extLst>
              </p:cNvPr>
              <p:cNvSpPr/>
              <p:nvPr/>
            </p:nvSpPr>
            <p:spPr>
              <a:xfrm>
                <a:off x="726319" y="3641057"/>
                <a:ext cx="319658" cy="441198"/>
              </a:xfrm>
              <a:custGeom>
                <a:avLst/>
                <a:gdLst>
                  <a:gd name="connsiteX0" fmla="*/ 188690 w 319658"/>
                  <a:gd name="connsiteY0" fmla="*/ 441198 h 441198"/>
                  <a:gd name="connsiteX1" fmla="*/ 202597 w 319658"/>
                  <a:gd name="connsiteY1" fmla="*/ 73152 h 441198"/>
                  <a:gd name="connsiteX2" fmla="*/ 298133 w 319658"/>
                  <a:gd name="connsiteY2" fmla="*/ 152495 h 441198"/>
                  <a:gd name="connsiteX3" fmla="*/ 319659 w 319658"/>
                  <a:gd name="connsiteY3" fmla="*/ 141732 h 441198"/>
                  <a:gd name="connsiteX4" fmla="*/ 197167 w 319658"/>
                  <a:gd name="connsiteY4" fmla="*/ 0 h 441198"/>
                  <a:gd name="connsiteX5" fmla="*/ 63151 w 319658"/>
                  <a:gd name="connsiteY5" fmla="*/ 0 h 441198"/>
                  <a:gd name="connsiteX6" fmla="*/ 0 w 319658"/>
                  <a:gd name="connsiteY6" fmla="*/ 220599 h 441198"/>
                  <a:gd name="connsiteX7" fmla="*/ 23146 w 319658"/>
                  <a:gd name="connsiteY7" fmla="*/ 220599 h 441198"/>
                  <a:gd name="connsiteX8" fmla="*/ 75152 w 319658"/>
                  <a:gd name="connsiteY8" fmla="*/ 75057 h 441198"/>
                  <a:gd name="connsiteX9" fmla="*/ 78581 w 319658"/>
                  <a:gd name="connsiteY9" fmla="*/ 441198 h 44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658" h="441198">
                    <a:moveTo>
                      <a:pt x="188690" y="441198"/>
                    </a:moveTo>
                    <a:lnTo>
                      <a:pt x="202597" y="73152"/>
                    </a:lnTo>
                    <a:lnTo>
                      <a:pt x="298133" y="152495"/>
                    </a:lnTo>
                    <a:lnTo>
                      <a:pt x="319659" y="141732"/>
                    </a:lnTo>
                    <a:lnTo>
                      <a:pt x="197167" y="0"/>
                    </a:lnTo>
                    <a:lnTo>
                      <a:pt x="63151" y="0"/>
                    </a:lnTo>
                    <a:cubicBezTo>
                      <a:pt x="56007" y="18288"/>
                      <a:pt x="0" y="220599"/>
                      <a:pt x="0" y="220599"/>
                    </a:cubicBezTo>
                    <a:lnTo>
                      <a:pt x="23146" y="220599"/>
                    </a:lnTo>
                    <a:cubicBezTo>
                      <a:pt x="23146" y="220599"/>
                      <a:pt x="72009" y="75057"/>
                      <a:pt x="75152" y="75057"/>
                    </a:cubicBezTo>
                    <a:cubicBezTo>
                      <a:pt x="75533" y="184118"/>
                      <a:pt x="78581" y="441198"/>
                      <a:pt x="78581" y="441198"/>
                    </a:cubicBezTo>
                  </a:path>
                </a:pathLst>
              </a:custGeom>
              <a:noFill/>
              <a:ln w="15875" cap="rnd">
                <a:solidFill>
                  <a:schemeClr val="accent3"/>
                </a:solidFill>
                <a:prstDash val="solid"/>
                <a:round/>
              </a:ln>
            </p:spPr>
            <p:txBody>
              <a:bodyPr rtlCol="0" anchor="ctr"/>
              <a:lstStyle/>
              <a:p>
                <a:endParaRPr lang="ja-JP" altLang="en-US"/>
              </a:p>
            </p:txBody>
          </p:sp>
        </p:grpSp>
        <p:grpSp>
          <p:nvGrpSpPr>
            <p:cNvPr id="211" name="グラフィックス 23">
              <a:extLst>
                <a:ext uri="{FF2B5EF4-FFF2-40B4-BE49-F238E27FC236}">
                  <a16:creationId xmlns:a16="http://schemas.microsoft.com/office/drawing/2014/main" id="{18E02FBD-2B8B-7D8C-48EC-91ABED768946}"/>
                </a:ext>
              </a:extLst>
            </p:cNvPr>
            <p:cNvGrpSpPr/>
            <p:nvPr/>
          </p:nvGrpSpPr>
          <p:grpSpPr>
            <a:xfrm>
              <a:off x="4498635" y="3760095"/>
              <a:ext cx="194016" cy="326328"/>
              <a:chOff x="1740974" y="3537089"/>
              <a:chExt cx="322992" cy="543261"/>
            </a:xfrm>
            <a:noFill/>
          </p:grpSpPr>
          <p:sp>
            <p:nvSpPr>
              <p:cNvPr id="212" name="フリーフォーム: 図形 211">
                <a:extLst>
                  <a:ext uri="{FF2B5EF4-FFF2-40B4-BE49-F238E27FC236}">
                    <a16:creationId xmlns:a16="http://schemas.microsoft.com/office/drawing/2014/main" id="{748E69D3-1398-40C0-607F-C4F3666E0A96}"/>
                  </a:ext>
                </a:extLst>
              </p:cNvPr>
              <p:cNvSpPr/>
              <p:nvPr/>
            </p:nvSpPr>
            <p:spPr>
              <a:xfrm>
                <a:off x="1901831" y="3537089"/>
                <a:ext cx="84385" cy="84931"/>
              </a:xfrm>
              <a:custGeom>
                <a:avLst/>
                <a:gdLst>
                  <a:gd name="connsiteX0" fmla="*/ 83459 w 84385"/>
                  <a:gd name="connsiteY0" fmla="*/ 49867 h 84931"/>
                  <a:gd name="connsiteX1" fmla="*/ 25547 w 84385"/>
                  <a:gd name="connsiteY1" fmla="*/ 3480 h 84931"/>
                  <a:gd name="connsiteX2" fmla="*/ 14117 w 84385"/>
                  <a:gd name="connsiteY2" fmla="*/ 75013 h 84931"/>
                  <a:gd name="connsiteX3" fmla="*/ 83459 w 84385"/>
                  <a:gd name="connsiteY3" fmla="*/ 49867 h 84931"/>
                  <a:gd name="connsiteX4" fmla="*/ 83459 w 84385"/>
                  <a:gd name="connsiteY4" fmla="*/ 49867 h 84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385" h="84931">
                    <a:moveTo>
                      <a:pt x="83459" y="49867"/>
                    </a:moveTo>
                    <a:cubicBezTo>
                      <a:pt x="90698" y="18053"/>
                      <a:pt x="54027" y="-10045"/>
                      <a:pt x="25547" y="3480"/>
                    </a:cubicBezTo>
                    <a:cubicBezTo>
                      <a:pt x="-2933" y="13386"/>
                      <a:pt x="-8838" y="56153"/>
                      <a:pt x="14117" y="75013"/>
                    </a:cubicBezTo>
                    <a:cubicBezTo>
                      <a:pt x="37358" y="96254"/>
                      <a:pt x="79554" y="81299"/>
                      <a:pt x="83459" y="49867"/>
                    </a:cubicBezTo>
                    <a:lnTo>
                      <a:pt x="83459" y="49867"/>
                    </a:lnTo>
                    <a:close/>
                  </a:path>
                </a:pathLst>
              </a:custGeom>
              <a:noFill/>
              <a:ln w="15875" cap="rnd">
                <a:solidFill>
                  <a:schemeClr val="accent3"/>
                </a:solidFill>
                <a:prstDash val="solid"/>
                <a:round/>
              </a:ln>
            </p:spPr>
            <p:txBody>
              <a:bodyPr rtlCol="0" anchor="ctr"/>
              <a:lstStyle/>
              <a:p>
                <a:endParaRPr lang="ja-JP" altLang="en-US"/>
              </a:p>
            </p:txBody>
          </p:sp>
          <p:sp>
            <p:nvSpPr>
              <p:cNvPr id="213" name="フリーフォーム: 図形 212">
                <a:extLst>
                  <a:ext uri="{FF2B5EF4-FFF2-40B4-BE49-F238E27FC236}">
                    <a16:creationId xmlns:a16="http://schemas.microsoft.com/office/drawing/2014/main" id="{21516E28-AD17-4201-F40B-905F2D99CDF0}"/>
                  </a:ext>
                </a:extLst>
              </p:cNvPr>
              <p:cNvSpPr/>
              <p:nvPr/>
            </p:nvSpPr>
            <p:spPr>
              <a:xfrm>
                <a:off x="1740974" y="3650773"/>
                <a:ext cx="322992" cy="429577"/>
              </a:xfrm>
              <a:custGeom>
                <a:avLst/>
                <a:gdLst>
                  <a:gd name="connsiteX0" fmla="*/ 259747 w 322992"/>
                  <a:gd name="connsiteY0" fmla="*/ 429578 h 429577"/>
                  <a:gd name="connsiteX1" fmla="*/ 256032 w 322992"/>
                  <a:gd name="connsiteY1" fmla="*/ 80010 h 429577"/>
                  <a:gd name="connsiteX2" fmla="*/ 297180 w 322992"/>
                  <a:gd name="connsiteY2" fmla="*/ 219265 h 429577"/>
                  <a:gd name="connsiteX3" fmla="*/ 322993 w 322992"/>
                  <a:gd name="connsiteY3" fmla="*/ 212884 h 429577"/>
                  <a:gd name="connsiteX4" fmla="*/ 295275 w 322992"/>
                  <a:gd name="connsiteY4" fmla="*/ 66866 h 429577"/>
                  <a:gd name="connsiteX5" fmla="*/ 257461 w 322992"/>
                  <a:gd name="connsiteY5" fmla="*/ 0 h 429577"/>
                  <a:gd name="connsiteX6" fmla="*/ 143161 w 322992"/>
                  <a:gd name="connsiteY6" fmla="*/ 0 h 429577"/>
                  <a:gd name="connsiteX7" fmla="*/ 80391 w 322992"/>
                  <a:gd name="connsiteY7" fmla="*/ 85439 h 429577"/>
                  <a:gd name="connsiteX8" fmla="*/ 0 w 322992"/>
                  <a:gd name="connsiteY8" fmla="*/ 88964 h 429577"/>
                  <a:gd name="connsiteX9" fmla="*/ 1334 w 322992"/>
                  <a:gd name="connsiteY9" fmla="*/ 119253 h 429577"/>
                  <a:gd name="connsiteX10" fmla="*/ 97917 w 322992"/>
                  <a:gd name="connsiteY10" fmla="*/ 124682 h 429577"/>
                  <a:gd name="connsiteX11" fmla="*/ 140018 w 322992"/>
                  <a:gd name="connsiteY11" fmla="*/ 80391 h 429577"/>
                  <a:gd name="connsiteX12" fmla="*/ 146971 w 322992"/>
                  <a:gd name="connsiteY12" fmla="*/ 429387 h 429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2992" h="429577">
                    <a:moveTo>
                      <a:pt x="259747" y="429578"/>
                    </a:moveTo>
                    <a:cubicBezTo>
                      <a:pt x="259747" y="429578"/>
                      <a:pt x="255270" y="74295"/>
                      <a:pt x="256032" y="80010"/>
                    </a:cubicBezTo>
                    <a:lnTo>
                      <a:pt x="297180" y="219265"/>
                    </a:lnTo>
                    <a:lnTo>
                      <a:pt x="322993" y="212884"/>
                    </a:lnTo>
                    <a:cubicBezTo>
                      <a:pt x="322993" y="212884"/>
                      <a:pt x="308610" y="149828"/>
                      <a:pt x="295275" y="66866"/>
                    </a:cubicBezTo>
                    <a:cubicBezTo>
                      <a:pt x="291941" y="45815"/>
                      <a:pt x="257461" y="0"/>
                      <a:pt x="257461" y="0"/>
                    </a:cubicBezTo>
                    <a:lnTo>
                      <a:pt x="143161" y="0"/>
                    </a:lnTo>
                    <a:lnTo>
                      <a:pt x="80391" y="85439"/>
                    </a:lnTo>
                    <a:lnTo>
                      <a:pt x="0" y="88964"/>
                    </a:lnTo>
                    <a:lnTo>
                      <a:pt x="1334" y="119253"/>
                    </a:lnTo>
                    <a:cubicBezTo>
                      <a:pt x="1334" y="119253"/>
                      <a:pt x="65627" y="126682"/>
                      <a:pt x="97917" y="124682"/>
                    </a:cubicBezTo>
                    <a:lnTo>
                      <a:pt x="140018" y="80391"/>
                    </a:lnTo>
                    <a:lnTo>
                      <a:pt x="146971" y="429387"/>
                    </a:lnTo>
                  </a:path>
                </a:pathLst>
              </a:custGeom>
              <a:noFill/>
              <a:ln w="15875" cap="rnd">
                <a:solidFill>
                  <a:schemeClr val="accent3"/>
                </a:solidFill>
                <a:prstDash val="solid"/>
                <a:round/>
              </a:ln>
            </p:spPr>
            <p:txBody>
              <a:bodyPr rtlCol="0" anchor="ctr"/>
              <a:lstStyle/>
              <a:p>
                <a:endParaRPr lang="ja-JP" altLang="en-US" dirty="0"/>
              </a:p>
            </p:txBody>
          </p:sp>
          <p:sp>
            <p:nvSpPr>
              <p:cNvPr id="214" name="フリーフォーム: 図形 213">
                <a:extLst>
                  <a:ext uri="{FF2B5EF4-FFF2-40B4-BE49-F238E27FC236}">
                    <a16:creationId xmlns:a16="http://schemas.microsoft.com/office/drawing/2014/main" id="{4F75CD53-7EC8-45DA-5C57-72F08D899481}"/>
                  </a:ext>
                </a:extLst>
              </p:cNvPr>
              <p:cNvSpPr/>
              <p:nvPr/>
            </p:nvSpPr>
            <p:spPr>
              <a:xfrm>
                <a:off x="1917186" y="3865085"/>
                <a:ext cx="54483" cy="215265"/>
              </a:xfrm>
              <a:custGeom>
                <a:avLst/>
                <a:gdLst>
                  <a:gd name="connsiteX0" fmla="*/ 0 w 54483"/>
                  <a:gd name="connsiteY0" fmla="*/ 215265 h 215265"/>
                  <a:gd name="connsiteX1" fmla="*/ 26194 w 54483"/>
                  <a:gd name="connsiteY1" fmla="*/ 0 h 215265"/>
                  <a:gd name="connsiteX2" fmla="*/ 54483 w 54483"/>
                  <a:gd name="connsiteY2" fmla="*/ 215265 h 215265"/>
                </a:gdLst>
                <a:ahLst/>
                <a:cxnLst>
                  <a:cxn ang="0">
                    <a:pos x="connsiteX0" y="connsiteY0"/>
                  </a:cxn>
                  <a:cxn ang="0">
                    <a:pos x="connsiteX1" y="connsiteY1"/>
                  </a:cxn>
                  <a:cxn ang="0">
                    <a:pos x="connsiteX2" y="connsiteY2"/>
                  </a:cxn>
                </a:cxnLst>
                <a:rect l="l" t="t" r="r" b="b"/>
                <a:pathLst>
                  <a:path w="54483" h="215265">
                    <a:moveTo>
                      <a:pt x="0" y="215265"/>
                    </a:moveTo>
                    <a:lnTo>
                      <a:pt x="26194" y="0"/>
                    </a:lnTo>
                    <a:lnTo>
                      <a:pt x="54483" y="215265"/>
                    </a:lnTo>
                  </a:path>
                </a:pathLst>
              </a:custGeom>
              <a:noFill/>
              <a:ln w="15875" cap="rnd">
                <a:solidFill>
                  <a:schemeClr val="accent3"/>
                </a:solidFill>
                <a:prstDash val="solid"/>
                <a:round/>
              </a:ln>
            </p:spPr>
            <p:txBody>
              <a:bodyPr rtlCol="0" anchor="ctr"/>
              <a:lstStyle/>
              <a:p>
                <a:endParaRPr lang="ja-JP" altLang="en-US"/>
              </a:p>
            </p:txBody>
          </p:sp>
        </p:grpSp>
        <p:grpSp>
          <p:nvGrpSpPr>
            <p:cNvPr id="102" name="グラフィックス 23">
              <a:extLst>
                <a:ext uri="{FF2B5EF4-FFF2-40B4-BE49-F238E27FC236}">
                  <a16:creationId xmlns:a16="http://schemas.microsoft.com/office/drawing/2014/main" id="{9A61FDD3-8ED1-6E54-D922-44FF419C4334}"/>
                </a:ext>
              </a:extLst>
            </p:cNvPr>
            <p:cNvGrpSpPr/>
            <p:nvPr/>
          </p:nvGrpSpPr>
          <p:grpSpPr>
            <a:xfrm>
              <a:off x="4068536" y="3793580"/>
              <a:ext cx="319314" cy="259356"/>
              <a:chOff x="4716338" y="1704097"/>
              <a:chExt cx="518922" cy="421481"/>
            </a:xfrm>
            <a:noFill/>
          </p:grpSpPr>
          <p:grpSp>
            <p:nvGrpSpPr>
              <p:cNvPr id="103" name="グラフィックス 23">
                <a:extLst>
                  <a:ext uri="{FF2B5EF4-FFF2-40B4-BE49-F238E27FC236}">
                    <a16:creationId xmlns:a16="http://schemas.microsoft.com/office/drawing/2014/main" id="{BE69234C-0380-C276-8D30-0EE9C543A2B1}"/>
                  </a:ext>
                </a:extLst>
              </p:cNvPr>
              <p:cNvGrpSpPr/>
              <p:nvPr/>
            </p:nvGrpSpPr>
            <p:grpSpPr>
              <a:xfrm>
                <a:off x="4799862" y="1947366"/>
                <a:ext cx="433397" cy="178212"/>
                <a:chOff x="4799862" y="1947366"/>
                <a:chExt cx="433397" cy="178212"/>
              </a:xfrm>
              <a:noFill/>
            </p:grpSpPr>
            <p:grpSp>
              <p:nvGrpSpPr>
                <p:cNvPr id="136" name="グラフィックス 23">
                  <a:extLst>
                    <a:ext uri="{FF2B5EF4-FFF2-40B4-BE49-F238E27FC236}">
                      <a16:creationId xmlns:a16="http://schemas.microsoft.com/office/drawing/2014/main" id="{96C8AFB9-FD2D-6A2B-99BC-A8E73C163ED2}"/>
                    </a:ext>
                  </a:extLst>
                </p:cNvPr>
                <p:cNvGrpSpPr/>
                <p:nvPr/>
              </p:nvGrpSpPr>
              <p:grpSpPr>
                <a:xfrm>
                  <a:off x="4799862" y="1947366"/>
                  <a:ext cx="433397" cy="178212"/>
                  <a:chOff x="4799862" y="1947366"/>
                  <a:chExt cx="433397" cy="178212"/>
                </a:xfrm>
                <a:noFill/>
              </p:grpSpPr>
              <p:sp>
                <p:nvSpPr>
                  <p:cNvPr id="148" name="フリーフォーム: 図形 147">
                    <a:extLst>
                      <a:ext uri="{FF2B5EF4-FFF2-40B4-BE49-F238E27FC236}">
                        <a16:creationId xmlns:a16="http://schemas.microsoft.com/office/drawing/2014/main" id="{353DF455-DFA5-DBBB-06EF-211E77E29605}"/>
                      </a:ext>
                    </a:extLst>
                  </p:cNvPr>
                  <p:cNvSpPr/>
                  <p:nvPr/>
                </p:nvSpPr>
                <p:spPr>
                  <a:xfrm>
                    <a:off x="4799862" y="2023947"/>
                    <a:ext cx="433397" cy="101631"/>
                  </a:xfrm>
                  <a:custGeom>
                    <a:avLst/>
                    <a:gdLst>
                      <a:gd name="connsiteX0" fmla="*/ 216704 w 433397"/>
                      <a:gd name="connsiteY0" fmla="*/ 52197 h 101631"/>
                      <a:gd name="connsiteX1" fmla="*/ 6868 w 433397"/>
                      <a:gd name="connsiteY1" fmla="*/ 5620 h 101631"/>
                      <a:gd name="connsiteX2" fmla="*/ 10 w 433397"/>
                      <a:gd name="connsiteY2" fmla="*/ 24765 h 101631"/>
                      <a:gd name="connsiteX3" fmla="*/ 216704 w 433397"/>
                      <a:gd name="connsiteY3" fmla="*/ 101632 h 101631"/>
                      <a:gd name="connsiteX4" fmla="*/ 433398 w 433397"/>
                      <a:gd name="connsiteY4" fmla="*/ 24765 h 101631"/>
                      <a:gd name="connsiteX5" fmla="*/ 421872 w 433397"/>
                      <a:gd name="connsiteY5" fmla="*/ 0 h 101631"/>
                      <a:gd name="connsiteX6" fmla="*/ 216704 w 43339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97" h="101631">
                        <a:moveTo>
                          <a:pt x="216704" y="52197"/>
                        </a:moveTo>
                        <a:cubicBezTo>
                          <a:pt x="121454" y="52197"/>
                          <a:pt x="35919" y="36004"/>
                          <a:pt x="6868" y="5620"/>
                        </a:cubicBezTo>
                        <a:cubicBezTo>
                          <a:pt x="-561" y="13430"/>
                          <a:pt x="10" y="16097"/>
                          <a:pt x="10" y="24765"/>
                        </a:cubicBezTo>
                        <a:cubicBezTo>
                          <a:pt x="10" y="67246"/>
                          <a:pt x="96975" y="101632"/>
                          <a:pt x="216704" y="101632"/>
                        </a:cubicBezTo>
                        <a:cubicBezTo>
                          <a:pt x="336433" y="101632"/>
                          <a:pt x="433398" y="67246"/>
                          <a:pt x="433398" y="24765"/>
                        </a:cubicBezTo>
                        <a:cubicBezTo>
                          <a:pt x="433398" y="16097"/>
                          <a:pt x="429302" y="7810"/>
                          <a:pt x="421872" y="0"/>
                        </a:cubicBezTo>
                        <a:cubicBezTo>
                          <a:pt x="392821" y="30290"/>
                          <a:pt x="311954" y="52197"/>
                          <a:pt x="216704" y="52197"/>
                        </a:cubicBezTo>
                        <a:close/>
                      </a:path>
                    </a:pathLst>
                  </a:custGeom>
                  <a:noFill/>
                  <a:ln w="12700" cap="rnd">
                    <a:solidFill>
                      <a:schemeClr val="accent3"/>
                    </a:solidFill>
                    <a:prstDash val="solid"/>
                    <a:round/>
                  </a:ln>
                </p:spPr>
                <p:txBody>
                  <a:bodyPr rtlCol="0" anchor="ctr"/>
                  <a:lstStyle/>
                  <a:p>
                    <a:endParaRPr lang="ja-JP" altLang="en-US"/>
                  </a:p>
                </p:txBody>
              </p:sp>
              <p:sp>
                <p:nvSpPr>
                  <p:cNvPr id="149" name="フリーフォーム: 図形 148">
                    <a:extLst>
                      <a:ext uri="{FF2B5EF4-FFF2-40B4-BE49-F238E27FC236}">
                        <a16:creationId xmlns:a16="http://schemas.microsoft.com/office/drawing/2014/main" id="{508235E0-F6B4-6B73-E4E1-EF350EB202A0}"/>
                      </a:ext>
                    </a:extLst>
                  </p:cNvPr>
                  <p:cNvSpPr/>
                  <p:nvPr/>
                </p:nvSpPr>
                <p:spPr>
                  <a:xfrm>
                    <a:off x="5176490" y="1947366"/>
                    <a:ext cx="56673" cy="76676"/>
                  </a:xfrm>
                  <a:custGeom>
                    <a:avLst/>
                    <a:gdLst>
                      <a:gd name="connsiteX0" fmla="*/ 45149 w 56673"/>
                      <a:gd name="connsiteY0" fmla="*/ 76676 h 76676"/>
                      <a:gd name="connsiteX1" fmla="*/ 56674 w 56673"/>
                      <a:gd name="connsiteY1" fmla="*/ 51911 h 76676"/>
                      <a:gd name="connsiteX2" fmla="*/ 0 w 56673"/>
                      <a:gd name="connsiteY2" fmla="*/ 0 h 76676"/>
                    </a:gdLst>
                    <a:ahLst/>
                    <a:cxnLst>
                      <a:cxn ang="0">
                        <a:pos x="connsiteX0" y="connsiteY0"/>
                      </a:cxn>
                      <a:cxn ang="0">
                        <a:pos x="connsiteX1" y="connsiteY1"/>
                      </a:cxn>
                      <a:cxn ang="0">
                        <a:pos x="connsiteX2" y="connsiteY2"/>
                      </a:cxn>
                    </a:cxnLst>
                    <a:rect l="l" t="t" r="r" b="b"/>
                    <a:pathLst>
                      <a:path w="56673" h="76676">
                        <a:moveTo>
                          <a:pt x="45149" y="76676"/>
                        </a:moveTo>
                        <a:cubicBezTo>
                          <a:pt x="52578" y="68866"/>
                          <a:pt x="56674" y="60579"/>
                          <a:pt x="56674" y="51911"/>
                        </a:cubicBezTo>
                        <a:cubicBezTo>
                          <a:pt x="56674" y="31909"/>
                          <a:pt x="35147" y="13716"/>
                          <a:pt x="0" y="0"/>
                        </a:cubicBezTo>
                      </a:path>
                    </a:pathLst>
                  </a:custGeom>
                  <a:noFill/>
                  <a:ln w="12700" cap="rnd">
                    <a:solidFill>
                      <a:schemeClr val="accent3"/>
                    </a:solidFill>
                    <a:prstDash val="solid"/>
                    <a:round/>
                  </a:ln>
                </p:spPr>
                <p:txBody>
                  <a:bodyPr rtlCol="0" anchor="ctr"/>
                  <a:lstStyle/>
                  <a:p>
                    <a:endParaRPr lang="ja-JP" altLang="en-US"/>
                  </a:p>
                </p:txBody>
              </p:sp>
              <p:sp>
                <p:nvSpPr>
                  <p:cNvPr id="150" name="フリーフォーム: 図形 149">
                    <a:extLst>
                      <a:ext uri="{FF2B5EF4-FFF2-40B4-BE49-F238E27FC236}">
                        <a16:creationId xmlns:a16="http://schemas.microsoft.com/office/drawing/2014/main" id="{A795A6A7-4046-9858-1142-1FAA34463CFC}"/>
                      </a:ext>
                    </a:extLst>
                  </p:cNvPr>
                  <p:cNvSpPr/>
                  <p:nvPr/>
                </p:nvSpPr>
                <p:spPr>
                  <a:xfrm>
                    <a:off x="4813397" y="2023947"/>
                    <a:ext cx="408336" cy="52196"/>
                  </a:xfrm>
                  <a:custGeom>
                    <a:avLst/>
                    <a:gdLst>
                      <a:gd name="connsiteX0" fmla="*/ 0 w 408336"/>
                      <a:gd name="connsiteY0" fmla="*/ 9334 h 52196"/>
                      <a:gd name="connsiteX1" fmla="*/ 203168 w 408336"/>
                      <a:gd name="connsiteY1" fmla="*/ 52197 h 52196"/>
                      <a:gd name="connsiteX2" fmla="*/ 408337 w 408336"/>
                      <a:gd name="connsiteY2" fmla="*/ 0 h 52196"/>
                    </a:gdLst>
                    <a:ahLst/>
                    <a:cxnLst>
                      <a:cxn ang="0">
                        <a:pos x="connsiteX0" y="connsiteY0"/>
                      </a:cxn>
                      <a:cxn ang="0">
                        <a:pos x="connsiteX1" y="connsiteY1"/>
                      </a:cxn>
                      <a:cxn ang="0">
                        <a:pos x="connsiteX2" y="connsiteY2"/>
                      </a:cxn>
                    </a:cxnLst>
                    <a:rect l="l" t="t" r="r" b="b"/>
                    <a:pathLst>
                      <a:path w="408336" h="52196">
                        <a:moveTo>
                          <a:pt x="0" y="9334"/>
                        </a:moveTo>
                        <a:cubicBezTo>
                          <a:pt x="29051" y="39624"/>
                          <a:pt x="107823" y="52197"/>
                          <a:pt x="203168" y="52197"/>
                        </a:cubicBezTo>
                        <a:cubicBezTo>
                          <a:pt x="298514" y="52197"/>
                          <a:pt x="379286" y="30385"/>
                          <a:pt x="408337" y="0"/>
                        </a:cubicBezTo>
                      </a:path>
                    </a:pathLst>
                  </a:custGeom>
                  <a:noFill/>
                  <a:ln w="12700" cap="rnd">
                    <a:solidFill>
                      <a:schemeClr val="accent3"/>
                    </a:solidFill>
                    <a:prstDash val="solid"/>
                    <a:round/>
                  </a:ln>
                </p:spPr>
                <p:txBody>
                  <a:bodyPr rtlCol="0" anchor="ctr"/>
                  <a:lstStyle/>
                  <a:p>
                    <a:endParaRPr lang="ja-JP" altLang="en-US"/>
                  </a:p>
                </p:txBody>
              </p:sp>
            </p:grpSp>
            <p:sp>
              <p:nvSpPr>
                <p:cNvPr id="137" name="フリーフォーム: 図形 136">
                  <a:extLst>
                    <a:ext uri="{FF2B5EF4-FFF2-40B4-BE49-F238E27FC236}">
                      <a16:creationId xmlns:a16="http://schemas.microsoft.com/office/drawing/2014/main" id="{36AE1153-DA19-6CA0-A4DD-A0105A2890D0}"/>
                    </a:ext>
                  </a:extLst>
                </p:cNvPr>
                <p:cNvSpPr/>
                <p:nvPr/>
              </p:nvSpPr>
              <p:spPr>
                <a:xfrm>
                  <a:off x="4800824" y="2029567"/>
                  <a:ext cx="9525" cy="30384"/>
                </a:xfrm>
                <a:custGeom>
                  <a:avLst/>
                  <a:gdLst>
                    <a:gd name="connsiteX0" fmla="*/ 0 w 9525"/>
                    <a:gd name="connsiteY0" fmla="*/ 0 h 30384"/>
                    <a:gd name="connsiteX1" fmla="*/ 0 w 9525"/>
                    <a:gd name="connsiteY1" fmla="*/ 30385 h 30384"/>
                  </a:gdLst>
                  <a:ahLst/>
                  <a:cxnLst>
                    <a:cxn ang="0">
                      <a:pos x="connsiteX0" y="connsiteY0"/>
                    </a:cxn>
                    <a:cxn ang="0">
                      <a:pos x="connsiteX1" y="connsiteY1"/>
                    </a:cxn>
                  </a:cxnLst>
                  <a:rect l="l" t="t" r="r" b="b"/>
                  <a:pathLst>
                    <a:path w="9525" h="30384">
                      <a:moveTo>
                        <a:pt x="0" y="0"/>
                      </a:moveTo>
                      <a:lnTo>
                        <a:pt x="0" y="30385"/>
                      </a:lnTo>
                    </a:path>
                  </a:pathLst>
                </a:custGeom>
                <a:ln w="12700" cap="rnd">
                  <a:solidFill>
                    <a:schemeClr val="accent3"/>
                  </a:solidFill>
                  <a:prstDash val="solid"/>
                  <a:round/>
                </a:ln>
              </p:spPr>
              <p:txBody>
                <a:bodyPr rtlCol="0" anchor="ctr"/>
                <a:lstStyle/>
                <a:p>
                  <a:endParaRPr lang="ja-JP" altLang="en-US"/>
                </a:p>
              </p:txBody>
            </p:sp>
            <p:sp>
              <p:nvSpPr>
                <p:cNvPr id="138" name="フリーフォーム: 図形 137">
                  <a:extLst>
                    <a:ext uri="{FF2B5EF4-FFF2-40B4-BE49-F238E27FC236}">
                      <a16:creationId xmlns:a16="http://schemas.microsoft.com/office/drawing/2014/main" id="{CD9BA402-F8FC-08D9-74C7-CCB88FEA4A05}"/>
                    </a:ext>
                  </a:extLst>
                </p:cNvPr>
                <p:cNvSpPr/>
                <p:nvPr/>
              </p:nvSpPr>
              <p:spPr>
                <a:xfrm>
                  <a:off x="5016280"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39" name="フリーフォーム: 図形 138">
                  <a:extLst>
                    <a:ext uri="{FF2B5EF4-FFF2-40B4-BE49-F238E27FC236}">
                      <a16:creationId xmlns:a16="http://schemas.microsoft.com/office/drawing/2014/main" id="{82658C0B-F209-D625-F2D1-D224AA912B9E}"/>
                    </a:ext>
                  </a:extLst>
                </p:cNvPr>
                <p:cNvSpPr/>
                <p:nvPr/>
              </p:nvSpPr>
              <p:spPr>
                <a:xfrm>
                  <a:off x="5111339" y="2069095"/>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0" name="フリーフォーム: 図形 139">
                  <a:extLst>
                    <a:ext uri="{FF2B5EF4-FFF2-40B4-BE49-F238E27FC236}">
                      <a16:creationId xmlns:a16="http://schemas.microsoft.com/office/drawing/2014/main" id="{2A9A622E-1211-7688-271D-B4804D8A49C0}"/>
                    </a:ext>
                  </a:extLst>
                </p:cNvPr>
                <p:cNvSpPr/>
                <p:nvPr/>
              </p:nvSpPr>
              <p:spPr>
                <a:xfrm>
                  <a:off x="4968655"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1" name="フリーフォーム: 図形 140">
                  <a:extLst>
                    <a:ext uri="{FF2B5EF4-FFF2-40B4-BE49-F238E27FC236}">
                      <a16:creationId xmlns:a16="http://schemas.microsoft.com/office/drawing/2014/main" id="{C3185C2D-1915-2647-5C72-FB464E31F18E}"/>
                    </a:ext>
                  </a:extLst>
                </p:cNvPr>
                <p:cNvSpPr/>
                <p:nvPr/>
              </p:nvSpPr>
              <p:spPr>
                <a:xfrm>
                  <a:off x="4921125" y="2069095"/>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2" name="フリーフォーム: 図形 141">
                  <a:extLst>
                    <a:ext uri="{FF2B5EF4-FFF2-40B4-BE49-F238E27FC236}">
                      <a16:creationId xmlns:a16="http://schemas.microsoft.com/office/drawing/2014/main" id="{C517EFD0-9300-7521-B207-099889E7550B}"/>
                    </a:ext>
                  </a:extLst>
                </p:cNvPr>
                <p:cNvSpPr/>
                <p:nvPr/>
              </p:nvSpPr>
              <p:spPr>
                <a:xfrm>
                  <a:off x="4873595" y="2059951"/>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3" name="フリーフォーム: 図形 142">
                  <a:extLst>
                    <a:ext uri="{FF2B5EF4-FFF2-40B4-BE49-F238E27FC236}">
                      <a16:creationId xmlns:a16="http://schemas.microsoft.com/office/drawing/2014/main" id="{748C588C-3476-AD99-2F54-0998CF3B90E5}"/>
                    </a:ext>
                  </a:extLst>
                </p:cNvPr>
                <p:cNvSpPr/>
                <p:nvPr/>
              </p:nvSpPr>
              <p:spPr>
                <a:xfrm>
                  <a:off x="4825970" y="2045188"/>
                  <a:ext cx="9525" cy="36480"/>
                </a:xfrm>
                <a:custGeom>
                  <a:avLst/>
                  <a:gdLst>
                    <a:gd name="connsiteX0" fmla="*/ 0 w 9525"/>
                    <a:gd name="connsiteY0" fmla="*/ 0 h 36480"/>
                    <a:gd name="connsiteX1" fmla="*/ 0 w 9525"/>
                    <a:gd name="connsiteY1" fmla="*/ 36481 h 36480"/>
                  </a:gdLst>
                  <a:ahLst/>
                  <a:cxnLst>
                    <a:cxn ang="0">
                      <a:pos x="connsiteX0" y="connsiteY0"/>
                    </a:cxn>
                    <a:cxn ang="0">
                      <a:pos x="connsiteX1" y="connsiteY1"/>
                    </a:cxn>
                  </a:cxnLst>
                  <a:rect l="l" t="t" r="r" b="b"/>
                  <a:pathLst>
                    <a:path w="9525" h="36480">
                      <a:moveTo>
                        <a:pt x="0" y="0"/>
                      </a:moveTo>
                      <a:lnTo>
                        <a:pt x="0" y="36481"/>
                      </a:lnTo>
                    </a:path>
                  </a:pathLst>
                </a:custGeom>
                <a:ln w="12700" cap="rnd">
                  <a:solidFill>
                    <a:schemeClr val="accent3"/>
                  </a:solidFill>
                  <a:prstDash val="solid"/>
                  <a:round/>
                </a:ln>
              </p:spPr>
              <p:txBody>
                <a:bodyPr rtlCol="0" anchor="ctr"/>
                <a:lstStyle/>
                <a:p>
                  <a:endParaRPr lang="ja-JP" altLang="en-US"/>
                </a:p>
              </p:txBody>
            </p:sp>
            <p:sp>
              <p:nvSpPr>
                <p:cNvPr id="144" name="フリーフォーム: 図形 143">
                  <a:extLst>
                    <a:ext uri="{FF2B5EF4-FFF2-40B4-BE49-F238E27FC236}">
                      <a16:creationId xmlns:a16="http://schemas.microsoft.com/office/drawing/2014/main" id="{21DA037E-B72B-9581-63E0-B842D1DE954D}"/>
                    </a:ext>
                  </a:extLst>
                </p:cNvPr>
                <p:cNvSpPr/>
                <p:nvPr/>
              </p:nvSpPr>
              <p:spPr>
                <a:xfrm>
                  <a:off x="5063810"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5" name="フリーフォーム: 図形 144">
                  <a:extLst>
                    <a:ext uri="{FF2B5EF4-FFF2-40B4-BE49-F238E27FC236}">
                      <a16:creationId xmlns:a16="http://schemas.microsoft.com/office/drawing/2014/main" id="{10E5CE6C-72E6-EA42-2D6C-7D0365EAA072}"/>
                    </a:ext>
                  </a:extLst>
                </p:cNvPr>
                <p:cNvSpPr/>
                <p:nvPr/>
              </p:nvSpPr>
              <p:spPr>
                <a:xfrm>
                  <a:off x="5158869" y="2059951"/>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6" name="フリーフォーム: 図形 145">
                  <a:extLst>
                    <a:ext uri="{FF2B5EF4-FFF2-40B4-BE49-F238E27FC236}">
                      <a16:creationId xmlns:a16="http://schemas.microsoft.com/office/drawing/2014/main" id="{1EB038DB-DABE-A9F4-D6ED-686394972293}"/>
                    </a:ext>
                  </a:extLst>
                </p:cNvPr>
                <p:cNvSpPr/>
                <p:nvPr/>
              </p:nvSpPr>
              <p:spPr>
                <a:xfrm>
                  <a:off x="5206494" y="2038234"/>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47" name="フリーフォーム: 図形 146">
                  <a:extLst>
                    <a:ext uri="{FF2B5EF4-FFF2-40B4-BE49-F238E27FC236}">
                      <a16:creationId xmlns:a16="http://schemas.microsoft.com/office/drawing/2014/main" id="{8C505D50-121C-4A3B-26DD-F30CDCA6BF11}"/>
                    </a:ext>
                  </a:extLst>
                </p:cNvPr>
                <p:cNvSpPr/>
                <p:nvPr/>
              </p:nvSpPr>
              <p:spPr>
                <a:xfrm>
                  <a:off x="5232212" y="1999277"/>
                  <a:ext cx="9525" cy="60674"/>
                </a:xfrm>
                <a:custGeom>
                  <a:avLst/>
                  <a:gdLst>
                    <a:gd name="connsiteX0" fmla="*/ 0 w 9525"/>
                    <a:gd name="connsiteY0" fmla="*/ 0 h 60674"/>
                    <a:gd name="connsiteX1" fmla="*/ 0 w 9525"/>
                    <a:gd name="connsiteY1" fmla="*/ 60674 h 60674"/>
                  </a:gdLst>
                  <a:ahLst/>
                  <a:cxnLst>
                    <a:cxn ang="0">
                      <a:pos x="connsiteX0" y="connsiteY0"/>
                    </a:cxn>
                    <a:cxn ang="0">
                      <a:pos x="connsiteX1" y="connsiteY1"/>
                    </a:cxn>
                  </a:cxnLst>
                  <a:rect l="l" t="t" r="r" b="b"/>
                  <a:pathLst>
                    <a:path w="9525" h="60674">
                      <a:moveTo>
                        <a:pt x="0" y="0"/>
                      </a:moveTo>
                      <a:lnTo>
                        <a:pt x="0" y="60674"/>
                      </a:lnTo>
                    </a:path>
                  </a:pathLst>
                </a:custGeom>
                <a:ln w="12700" cap="rnd">
                  <a:solidFill>
                    <a:schemeClr val="accent3"/>
                  </a:solidFill>
                  <a:prstDash val="solid"/>
                  <a:round/>
                </a:ln>
              </p:spPr>
              <p:txBody>
                <a:bodyPr rtlCol="0" anchor="ctr"/>
                <a:lstStyle/>
                <a:p>
                  <a:endParaRPr lang="ja-JP" altLang="en-US"/>
                </a:p>
              </p:txBody>
            </p:sp>
          </p:grpSp>
          <p:grpSp>
            <p:nvGrpSpPr>
              <p:cNvPr id="104" name="グラフィックス 23">
                <a:extLst>
                  <a:ext uri="{FF2B5EF4-FFF2-40B4-BE49-F238E27FC236}">
                    <a16:creationId xmlns:a16="http://schemas.microsoft.com/office/drawing/2014/main" id="{E7A53CFB-3289-1388-8943-CD4F8305D775}"/>
                  </a:ext>
                </a:extLst>
              </p:cNvPr>
              <p:cNvGrpSpPr/>
              <p:nvPr/>
            </p:nvGrpSpPr>
            <p:grpSpPr>
              <a:xfrm>
                <a:off x="4716338" y="1840876"/>
                <a:ext cx="433387" cy="181165"/>
                <a:chOff x="4716338" y="1840876"/>
                <a:chExt cx="433387" cy="181165"/>
              </a:xfrm>
              <a:noFill/>
            </p:grpSpPr>
            <p:grpSp>
              <p:nvGrpSpPr>
                <p:cNvPr id="121" name="グラフィックス 23">
                  <a:extLst>
                    <a:ext uri="{FF2B5EF4-FFF2-40B4-BE49-F238E27FC236}">
                      <a16:creationId xmlns:a16="http://schemas.microsoft.com/office/drawing/2014/main" id="{C0A18D79-CF31-925C-375A-380AE3B3A783}"/>
                    </a:ext>
                  </a:extLst>
                </p:cNvPr>
                <p:cNvGrpSpPr/>
                <p:nvPr/>
              </p:nvGrpSpPr>
              <p:grpSpPr>
                <a:xfrm>
                  <a:off x="4716338" y="1840876"/>
                  <a:ext cx="433387" cy="181165"/>
                  <a:chOff x="4716338" y="1840876"/>
                  <a:chExt cx="433387" cy="181165"/>
                </a:xfrm>
                <a:noFill/>
              </p:grpSpPr>
              <p:sp>
                <p:nvSpPr>
                  <p:cNvPr id="133" name="フリーフォーム: 図形 132">
                    <a:extLst>
                      <a:ext uri="{FF2B5EF4-FFF2-40B4-BE49-F238E27FC236}">
                        <a16:creationId xmlns:a16="http://schemas.microsoft.com/office/drawing/2014/main" id="{92FD034B-B846-50CF-0817-54BEED125529}"/>
                      </a:ext>
                    </a:extLst>
                  </p:cNvPr>
                  <p:cNvSpPr/>
                  <p:nvPr/>
                </p:nvSpPr>
                <p:spPr>
                  <a:xfrm>
                    <a:off x="4716338" y="1920410"/>
                    <a:ext cx="433387" cy="101631"/>
                  </a:xfrm>
                  <a:custGeom>
                    <a:avLst/>
                    <a:gdLst>
                      <a:gd name="connsiteX0" fmla="*/ 216694 w 433387"/>
                      <a:gd name="connsiteY0" fmla="*/ 52197 h 101631"/>
                      <a:gd name="connsiteX1" fmla="*/ 11525 w 433387"/>
                      <a:gd name="connsiteY1" fmla="*/ 0 h 101631"/>
                      <a:gd name="connsiteX2" fmla="*/ 0 w 433387"/>
                      <a:gd name="connsiteY2" fmla="*/ 24765 h 101631"/>
                      <a:gd name="connsiteX3" fmla="*/ 216694 w 433387"/>
                      <a:gd name="connsiteY3" fmla="*/ 101632 h 101631"/>
                      <a:gd name="connsiteX4" fmla="*/ 433387 w 433387"/>
                      <a:gd name="connsiteY4" fmla="*/ 24765 h 101631"/>
                      <a:gd name="connsiteX5" fmla="*/ 421862 w 433387"/>
                      <a:gd name="connsiteY5" fmla="*/ 0 h 101631"/>
                      <a:gd name="connsiteX6" fmla="*/ 216694 w 43338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7" h="101631">
                        <a:moveTo>
                          <a:pt x="216694" y="52197"/>
                        </a:moveTo>
                        <a:cubicBezTo>
                          <a:pt x="121444" y="52197"/>
                          <a:pt x="40577" y="30385"/>
                          <a:pt x="11525" y="0"/>
                        </a:cubicBezTo>
                        <a:cubicBezTo>
                          <a:pt x="4096" y="7810"/>
                          <a:pt x="0" y="16097"/>
                          <a:pt x="0" y="24765"/>
                        </a:cubicBezTo>
                        <a:cubicBezTo>
                          <a:pt x="0" y="67246"/>
                          <a:pt x="96965" y="101632"/>
                          <a:pt x="216694" y="101632"/>
                        </a:cubicBezTo>
                        <a:cubicBezTo>
                          <a:pt x="336423" y="101632"/>
                          <a:pt x="433387" y="67246"/>
                          <a:pt x="433387" y="24765"/>
                        </a:cubicBezTo>
                        <a:cubicBezTo>
                          <a:pt x="433387" y="16097"/>
                          <a:pt x="429292" y="7810"/>
                          <a:pt x="421862" y="0"/>
                        </a:cubicBezTo>
                        <a:cubicBezTo>
                          <a:pt x="392811" y="30289"/>
                          <a:pt x="311944" y="52197"/>
                          <a:pt x="216694" y="52197"/>
                        </a:cubicBezTo>
                        <a:close/>
                      </a:path>
                    </a:pathLst>
                  </a:custGeom>
                  <a:noFill/>
                  <a:ln w="12700" cap="rnd">
                    <a:solidFill>
                      <a:schemeClr val="accent3"/>
                    </a:solidFill>
                    <a:prstDash val="solid"/>
                    <a:round/>
                  </a:ln>
                </p:spPr>
                <p:txBody>
                  <a:bodyPr rtlCol="0" anchor="ctr"/>
                  <a:lstStyle/>
                  <a:p>
                    <a:endParaRPr lang="ja-JP" altLang="en-US" dirty="0"/>
                  </a:p>
                </p:txBody>
              </p:sp>
              <p:sp>
                <p:nvSpPr>
                  <p:cNvPr id="134" name="フリーフォーム: 図形 133">
                    <a:extLst>
                      <a:ext uri="{FF2B5EF4-FFF2-40B4-BE49-F238E27FC236}">
                        <a16:creationId xmlns:a16="http://schemas.microsoft.com/office/drawing/2014/main" id="{D75EACF1-A7B2-B8B3-A4AF-6EB29B858914}"/>
                      </a:ext>
                    </a:extLst>
                  </p:cNvPr>
                  <p:cNvSpPr/>
                  <p:nvPr/>
                </p:nvSpPr>
                <p:spPr>
                  <a:xfrm>
                    <a:off x="4716338" y="1840876"/>
                    <a:ext cx="64579" cy="79533"/>
                  </a:xfrm>
                  <a:custGeom>
                    <a:avLst/>
                    <a:gdLst>
                      <a:gd name="connsiteX0" fmla="*/ 64579 w 64579"/>
                      <a:gd name="connsiteY0" fmla="*/ 0 h 79533"/>
                      <a:gd name="connsiteX1" fmla="*/ 0 w 64579"/>
                      <a:gd name="connsiteY1" fmla="*/ 54769 h 79533"/>
                      <a:gd name="connsiteX2" fmla="*/ 11525 w 64579"/>
                      <a:gd name="connsiteY2" fmla="*/ 79534 h 79533"/>
                    </a:gdLst>
                    <a:ahLst/>
                    <a:cxnLst>
                      <a:cxn ang="0">
                        <a:pos x="connsiteX0" y="connsiteY0"/>
                      </a:cxn>
                      <a:cxn ang="0">
                        <a:pos x="connsiteX1" y="connsiteY1"/>
                      </a:cxn>
                      <a:cxn ang="0">
                        <a:pos x="connsiteX2" y="connsiteY2"/>
                      </a:cxn>
                    </a:cxnLst>
                    <a:rect l="l" t="t" r="r" b="b"/>
                    <a:pathLst>
                      <a:path w="64579" h="79533">
                        <a:moveTo>
                          <a:pt x="64579" y="0"/>
                        </a:moveTo>
                        <a:cubicBezTo>
                          <a:pt x="24765" y="13907"/>
                          <a:pt x="0" y="33338"/>
                          <a:pt x="0" y="54769"/>
                        </a:cubicBezTo>
                        <a:cubicBezTo>
                          <a:pt x="0" y="63437"/>
                          <a:pt x="4096" y="71723"/>
                          <a:pt x="11525" y="79534"/>
                        </a:cubicBezTo>
                      </a:path>
                    </a:pathLst>
                  </a:custGeom>
                  <a:noFill/>
                  <a:ln w="12700" cap="rnd">
                    <a:solidFill>
                      <a:schemeClr val="accent3"/>
                    </a:solidFill>
                    <a:prstDash val="solid"/>
                    <a:round/>
                  </a:ln>
                </p:spPr>
                <p:txBody>
                  <a:bodyPr rtlCol="0" anchor="ctr"/>
                  <a:lstStyle/>
                  <a:p>
                    <a:endParaRPr lang="ja-JP" altLang="en-US"/>
                  </a:p>
                </p:txBody>
              </p:sp>
              <p:sp>
                <p:nvSpPr>
                  <p:cNvPr id="135" name="フリーフォーム: 図形 134">
                    <a:extLst>
                      <a:ext uri="{FF2B5EF4-FFF2-40B4-BE49-F238E27FC236}">
                        <a16:creationId xmlns:a16="http://schemas.microsoft.com/office/drawing/2014/main" id="{4D4C41C4-ADB1-9DC4-DF2B-6FF6ADB68CAC}"/>
                      </a:ext>
                    </a:extLst>
                  </p:cNvPr>
                  <p:cNvSpPr/>
                  <p:nvPr/>
                </p:nvSpPr>
                <p:spPr>
                  <a:xfrm>
                    <a:off x="4727958" y="1913457"/>
                    <a:ext cx="420909" cy="59150"/>
                  </a:xfrm>
                  <a:custGeom>
                    <a:avLst/>
                    <a:gdLst>
                      <a:gd name="connsiteX0" fmla="*/ 0 w 420909"/>
                      <a:gd name="connsiteY0" fmla="*/ 6953 h 59150"/>
                      <a:gd name="connsiteX1" fmla="*/ 205169 w 420909"/>
                      <a:gd name="connsiteY1" fmla="*/ 59150 h 59150"/>
                      <a:gd name="connsiteX2" fmla="*/ 420910 w 420909"/>
                      <a:gd name="connsiteY2" fmla="*/ 0 h 59150"/>
                    </a:gdLst>
                    <a:ahLst/>
                    <a:cxnLst>
                      <a:cxn ang="0">
                        <a:pos x="connsiteX0" y="connsiteY0"/>
                      </a:cxn>
                      <a:cxn ang="0">
                        <a:pos x="connsiteX1" y="connsiteY1"/>
                      </a:cxn>
                      <a:cxn ang="0">
                        <a:pos x="connsiteX2" y="connsiteY2"/>
                      </a:cxn>
                    </a:cxnLst>
                    <a:rect l="l" t="t" r="r" b="b"/>
                    <a:pathLst>
                      <a:path w="420909" h="59150">
                        <a:moveTo>
                          <a:pt x="0" y="6953"/>
                        </a:moveTo>
                        <a:cubicBezTo>
                          <a:pt x="29051" y="37243"/>
                          <a:pt x="109919" y="59150"/>
                          <a:pt x="205169" y="59150"/>
                        </a:cubicBezTo>
                        <a:cubicBezTo>
                          <a:pt x="300419" y="59150"/>
                          <a:pt x="391859" y="30290"/>
                          <a:pt x="420910" y="0"/>
                        </a:cubicBezTo>
                      </a:path>
                    </a:pathLst>
                  </a:custGeom>
                  <a:noFill/>
                  <a:ln w="12700" cap="rnd">
                    <a:solidFill>
                      <a:schemeClr val="accent3"/>
                    </a:solidFill>
                    <a:prstDash val="solid"/>
                    <a:round/>
                  </a:ln>
                </p:spPr>
                <p:txBody>
                  <a:bodyPr rtlCol="0" anchor="ctr"/>
                  <a:lstStyle/>
                  <a:p>
                    <a:endParaRPr lang="ja-JP" altLang="en-US"/>
                  </a:p>
                </p:txBody>
              </p:sp>
            </p:grpSp>
            <p:sp>
              <p:nvSpPr>
                <p:cNvPr id="122" name="フリーフォーム: 図形 121">
                  <a:extLst>
                    <a:ext uri="{FF2B5EF4-FFF2-40B4-BE49-F238E27FC236}">
                      <a16:creationId xmlns:a16="http://schemas.microsoft.com/office/drawing/2014/main" id="{91E2A477-26A7-7FE8-9F9A-48EB6E324FC4}"/>
                    </a:ext>
                  </a:extLst>
                </p:cNvPr>
                <p:cNvSpPr/>
                <p:nvPr/>
              </p:nvSpPr>
              <p:spPr>
                <a:xfrm>
                  <a:off x="4717290" y="1895645"/>
                  <a:ext cx="9525" cy="60674"/>
                </a:xfrm>
                <a:custGeom>
                  <a:avLst/>
                  <a:gdLst>
                    <a:gd name="connsiteX0" fmla="*/ 0 w 9525"/>
                    <a:gd name="connsiteY0" fmla="*/ 0 h 60674"/>
                    <a:gd name="connsiteX1" fmla="*/ 0 w 9525"/>
                    <a:gd name="connsiteY1" fmla="*/ 60674 h 60674"/>
                  </a:gdLst>
                  <a:ahLst/>
                  <a:cxnLst>
                    <a:cxn ang="0">
                      <a:pos x="connsiteX0" y="connsiteY0"/>
                    </a:cxn>
                    <a:cxn ang="0">
                      <a:pos x="connsiteX1" y="connsiteY1"/>
                    </a:cxn>
                  </a:cxnLst>
                  <a:rect l="l" t="t" r="r" b="b"/>
                  <a:pathLst>
                    <a:path w="9525" h="60674">
                      <a:moveTo>
                        <a:pt x="0" y="0"/>
                      </a:moveTo>
                      <a:lnTo>
                        <a:pt x="0" y="60674"/>
                      </a:lnTo>
                    </a:path>
                  </a:pathLst>
                </a:custGeom>
                <a:ln w="12700" cap="rnd">
                  <a:solidFill>
                    <a:schemeClr val="accent3"/>
                  </a:solidFill>
                  <a:prstDash val="solid"/>
                  <a:round/>
                </a:ln>
              </p:spPr>
              <p:txBody>
                <a:bodyPr rtlCol="0" anchor="ctr"/>
                <a:lstStyle/>
                <a:p>
                  <a:endParaRPr lang="ja-JP" altLang="en-US"/>
                </a:p>
              </p:txBody>
            </p:sp>
            <p:sp>
              <p:nvSpPr>
                <p:cNvPr id="123" name="フリーフォーム: 図形 122">
                  <a:extLst>
                    <a:ext uri="{FF2B5EF4-FFF2-40B4-BE49-F238E27FC236}">
                      <a16:creationId xmlns:a16="http://schemas.microsoft.com/office/drawing/2014/main" id="{CBE26A17-6E22-C4D7-D8E0-8C1D3A755721}"/>
                    </a:ext>
                  </a:extLst>
                </p:cNvPr>
                <p:cNvSpPr/>
                <p:nvPr/>
              </p:nvSpPr>
              <p:spPr>
                <a:xfrm>
                  <a:off x="4932746"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24" name="フリーフォーム: 図形 123">
                  <a:extLst>
                    <a:ext uri="{FF2B5EF4-FFF2-40B4-BE49-F238E27FC236}">
                      <a16:creationId xmlns:a16="http://schemas.microsoft.com/office/drawing/2014/main" id="{7F804CB7-2AF7-8E6F-89B2-C1F1D6E6787B}"/>
                    </a:ext>
                  </a:extLst>
                </p:cNvPr>
                <p:cNvSpPr/>
                <p:nvPr/>
              </p:nvSpPr>
              <p:spPr>
                <a:xfrm>
                  <a:off x="5027900" y="1965559"/>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25" name="フリーフォーム: 図形 124">
                  <a:extLst>
                    <a:ext uri="{FF2B5EF4-FFF2-40B4-BE49-F238E27FC236}">
                      <a16:creationId xmlns:a16="http://schemas.microsoft.com/office/drawing/2014/main" id="{2277ECB2-DE05-E2B3-EE06-AE2C19A94807}"/>
                    </a:ext>
                  </a:extLst>
                </p:cNvPr>
                <p:cNvSpPr/>
                <p:nvPr/>
              </p:nvSpPr>
              <p:spPr>
                <a:xfrm>
                  <a:off x="4885216"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26" name="フリーフォーム: 図形 125">
                  <a:extLst>
                    <a:ext uri="{FF2B5EF4-FFF2-40B4-BE49-F238E27FC236}">
                      <a16:creationId xmlns:a16="http://schemas.microsoft.com/office/drawing/2014/main" id="{F4A4E15F-315A-6263-431E-6B0D99AC6ED6}"/>
                    </a:ext>
                  </a:extLst>
                </p:cNvPr>
                <p:cNvSpPr/>
                <p:nvPr/>
              </p:nvSpPr>
              <p:spPr>
                <a:xfrm>
                  <a:off x="4837686" y="1965559"/>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27" name="フリーフォーム: 図形 126">
                  <a:extLst>
                    <a:ext uri="{FF2B5EF4-FFF2-40B4-BE49-F238E27FC236}">
                      <a16:creationId xmlns:a16="http://schemas.microsoft.com/office/drawing/2014/main" id="{C882405B-3ED0-94D1-312C-1C33C87ECDE6}"/>
                    </a:ext>
                  </a:extLst>
                </p:cNvPr>
                <p:cNvSpPr/>
                <p:nvPr/>
              </p:nvSpPr>
              <p:spPr>
                <a:xfrm>
                  <a:off x="4790061" y="1956319"/>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28" name="フリーフォーム: 図形 127">
                  <a:extLst>
                    <a:ext uri="{FF2B5EF4-FFF2-40B4-BE49-F238E27FC236}">
                      <a16:creationId xmlns:a16="http://schemas.microsoft.com/office/drawing/2014/main" id="{49C91E46-40F0-4282-96F2-A48571801095}"/>
                    </a:ext>
                  </a:extLst>
                </p:cNvPr>
                <p:cNvSpPr/>
                <p:nvPr/>
              </p:nvSpPr>
              <p:spPr>
                <a:xfrm>
                  <a:off x="4742531" y="193469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29" name="フリーフォーム: 図形 128">
                  <a:extLst>
                    <a:ext uri="{FF2B5EF4-FFF2-40B4-BE49-F238E27FC236}">
                      <a16:creationId xmlns:a16="http://schemas.microsoft.com/office/drawing/2014/main" id="{09818D55-7B22-974E-CEC6-6BED5E935674}"/>
                    </a:ext>
                  </a:extLst>
                </p:cNvPr>
                <p:cNvSpPr/>
                <p:nvPr/>
              </p:nvSpPr>
              <p:spPr>
                <a:xfrm>
                  <a:off x="4980371"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30" name="フリーフォーム: 図形 129">
                  <a:extLst>
                    <a:ext uri="{FF2B5EF4-FFF2-40B4-BE49-F238E27FC236}">
                      <a16:creationId xmlns:a16="http://schemas.microsoft.com/office/drawing/2014/main" id="{6512DD03-D8A4-4F19-059D-413128E48D8E}"/>
                    </a:ext>
                  </a:extLst>
                </p:cNvPr>
                <p:cNvSpPr/>
                <p:nvPr/>
              </p:nvSpPr>
              <p:spPr>
                <a:xfrm>
                  <a:off x="5075430" y="1956319"/>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31" name="フリーフォーム: 図形 130">
                  <a:extLst>
                    <a:ext uri="{FF2B5EF4-FFF2-40B4-BE49-F238E27FC236}">
                      <a16:creationId xmlns:a16="http://schemas.microsoft.com/office/drawing/2014/main" id="{77D83583-79AC-9E7C-A3D2-49CACB36BC88}"/>
                    </a:ext>
                  </a:extLst>
                </p:cNvPr>
                <p:cNvSpPr/>
                <p:nvPr/>
              </p:nvSpPr>
              <p:spPr>
                <a:xfrm>
                  <a:off x="5122960" y="193469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32" name="フリーフォーム: 図形 131">
                  <a:extLst>
                    <a:ext uri="{FF2B5EF4-FFF2-40B4-BE49-F238E27FC236}">
                      <a16:creationId xmlns:a16="http://schemas.microsoft.com/office/drawing/2014/main" id="{3E0B86B5-86C5-0333-FBB5-A823A6A2FAB0}"/>
                    </a:ext>
                  </a:extLst>
                </p:cNvPr>
                <p:cNvSpPr/>
                <p:nvPr/>
              </p:nvSpPr>
              <p:spPr>
                <a:xfrm>
                  <a:off x="5148773" y="1913362"/>
                  <a:ext cx="9525" cy="42957"/>
                </a:xfrm>
                <a:custGeom>
                  <a:avLst/>
                  <a:gdLst>
                    <a:gd name="connsiteX0" fmla="*/ 0 w 9525"/>
                    <a:gd name="connsiteY0" fmla="*/ 0 h 42957"/>
                    <a:gd name="connsiteX1" fmla="*/ 0 w 9525"/>
                    <a:gd name="connsiteY1" fmla="*/ 42958 h 42957"/>
                  </a:gdLst>
                  <a:ahLst/>
                  <a:cxnLst>
                    <a:cxn ang="0">
                      <a:pos x="connsiteX0" y="connsiteY0"/>
                    </a:cxn>
                    <a:cxn ang="0">
                      <a:pos x="connsiteX1" y="connsiteY1"/>
                    </a:cxn>
                  </a:cxnLst>
                  <a:rect l="l" t="t" r="r" b="b"/>
                  <a:pathLst>
                    <a:path w="9525" h="42957">
                      <a:moveTo>
                        <a:pt x="0" y="0"/>
                      </a:moveTo>
                      <a:lnTo>
                        <a:pt x="0" y="42958"/>
                      </a:lnTo>
                    </a:path>
                  </a:pathLst>
                </a:custGeom>
                <a:ln w="12700" cap="rnd">
                  <a:solidFill>
                    <a:schemeClr val="accent3"/>
                  </a:solidFill>
                  <a:prstDash val="solid"/>
                  <a:round/>
                </a:ln>
              </p:spPr>
              <p:txBody>
                <a:bodyPr rtlCol="0" anchor="ctr"/>
                <a:lstStyle/>
                <a:p>
                  <a:endParaRPr lang="ja-JP" altLang="en-US"/>
                </a:p>
              </p:txBody>
            </p:sp>
          </p:grpSp>
          <p:grpSp>
            <p:nvGrpSpPr>
              <p:cNvPr id="105" name="グラフィックス 23">
                <a:extLst>
                  <a:ext uri="{FF2B5EF4-FFF2-40B4-BE49-F238E27FC236}">
                    <a16:creationId xmlns:a16="http://schemas.microsoft.com/office/drawing/2014/main" id="{414250A5-C51F-C966-A256-ADC8F4D0DC3E}"/>
                  </a:ext>
                </a:extLst>
              </p:cNvPr>
              <p:cNvGrpSpPr/>
              <p:nvPr/>
            </p:nvGrpSpPr>
            <p:grpSpPr>
              <a:xfrm>
                <a:off x="4801777" y="1704097"/>
                <a:ext cx="433482" cy="203263"/>
                <a:chOff x="4801777" y="1704097"/>
                <a:chExt cx="433482" cy="203263"/>
              </a:xfrm>
              <a:noFill/>
            </p:grpSpPr>
            <p:grpSp>
              <p:nvGrpSpPr>
                <p:cNvPr id="106" name="グラフィックス 23">
                  <a:extLst>
                    <a:ext uri="{FF2B5EF4-FFF2-40B4-BE49-F238E27FC236}">
                      <a16:creationId xmlns:a16="http://schemas.microsoft.com/office/drawing/2014/main" id="{3A71AD87-EE91-0CFC-E0DC-C20CB1AE0701}"/>
                    </a:ext>
                  </a:extLst>
                </p:cNvPr>
                <p:cNvGrpSpPr/>
                <p:nvPr/>
              </p:nvGrpSpPr>
              <p:grpSpPr>
                <a:xfrm>
                  <a:off x="4801777" y="1704097"/>
                  <a:ext cx="433482" cy="203263"/>
                  <a:chOff x="4801777" y="1704097"/>
                  <a:chExt cx="433482" cy="203263"/>
                </a:xfrm>
                <a:noFill/>
              </p:grpSpPr>
              <p:sp>
                <p:nvSpPr>
                  <p:cNvPr id="118" name="フリーフォーム: 図形 117">
                    <a:extLst>
                      <a:ext uri="{FF2B5EF4-FFF2-40B4-BE49-F238E27FC236}">
                        <a16:creationId xmlns:a16="http://schemas.microsoft.com/office/drawing/2014/main" id="{93B82FC6-F17A-2397-471A-B0B5A825BE7C}"/>
                      </a:ext>
                    </a:extLst>
                  </p:cNvPr>
                  <p:cNvSpPr/>
                  <p:nvPr/>
                </p:nvSpPr>
                <p:spPr>
                  <a:xfrm>
                    <a:off x="4801872" y="1805729"/>
                    <a:ext cx="433387" cy="101631"/>
                  </a:xfrm>
                  <a:custGeom>
                    <a:avLst/>
                    <a:gdLst>
                      <a:gd name="connsiteX0" fmla="*/ 216694 w 433387"/>
                      <a:gd name="connsiteY0" fmla="*/ 52197 h 101631"/>
                      <a:gd name="connsiteX1" fmla="*/ 11525 w 433387"/>
                      <a:gd name="connsiteY1" fmla="*/ 0 h 101631"/>
                      <a:gd name="connsiteX2" fmla="*/ 0 w 433387"/>
                      <a:gd name="connsiteY2" fmla="*/ 24765 h 101631"/>
                      <a:gd name="connsiteX3" fmla="*/ 216694 w 433387"/>
                      <a:gd name="connsiteY3" fmla="*/ 101632 h 101631"/>
                      <a:gd name="connsiteX4" fmla="*/ 433388 w 433387"/>
                      <a:gd name="connsiteY4" fmla="*/ 24765 h 101631"/>
                      <a:gd name="connsiteX5" fmla="*/ 421862 w 433387"/>
                      <a:gd name="connsiteY5" fmla="*/ 0 h 101631"/>
                      <a:gd name="connsiteX6" fmla="*/ 216694 w 43338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7" h="101631">
                        <a:moveTo>
                          <a:pt x="216694" y="52197"/>
                        </a:moveTo>
                        <a:cubicBezTo>
                          <a:pt x="121444" y="52197"/>
                          <a:pt x="40577" y="30385"/>
                          <a:pt x="11525" y="0"/>
                        </a:cubicBezTo>
                        <a:cubicBezTo>
                          <a:pt x="4096" y="7810"/>
                          <a:pt x="0" y="16097"/>
                          <a:pt x="0" y="24765"/>
                        </a:cubicBezTo>
                        <a:cubicBezTo>
                          <a:pt x="0" y="67246"/>
                          <a:pt x="96965" y="101632"/>
                          <a:pt x="216694" y="101632"/>
                        </a:cubicBezTo>
                        <a:cubicBezTo>
                          <a:pt x="336423" y="101632"/>
                          <a:pt x="433388" y="67246"/>
                          <a:pt x="433388" y="24765"/>
                        </a:cubicBezTo>
                        <a:cubicBezTo>
                          <a:pt x="433388" y="16097"/>
                          <a:pt x="429292" y="7810"/>
                          <a:pt x="421862" y="0"/>
                        </a:cubicBezTo>
                        <a:cubicBezTo>
                          <a:pt x="392811" y="30289"/>
                          <a:pt x="311944" y="52197"/>
                          <a:pt x="216694" y="52197"/>
                        </a:cubicBezTo>
                        <a:close/>
                      </a:path>
                    </a:pathLst>
                  </a:custGeom>
                  <a:noFill/>
                  <a:ln w="12700" cap="rnd">
                    <a:solidFill>
                      <a:schemeClr val="accent3"/>
                    </a:solidFill>
                    <a:prstDash val="solid"/>
                    <a:round/>
                  </a:ln>
                </p:spPr>
                <p:txBody>
                  <a:bodyPr rtlCol="0" anchor="ctr"/>
                  <a:lstStyle/>
                  <a:p>
                    <a:endParaRPr lang="ja-JP" altLang="en-US"/>
                  </a:p>
                </p:txBody>
              </p:sp>
              <p:sp>
                <p:nvSpPr>
                  <p:cNvPr id="119" name="フリーフォーム: 図形 118">
                    <a:extLst>
                      <a:ext uri="{FF2B5EF4-FFF2-40B4-BE49-F238E27FC236}">
                        <a16:creationId xmlns:a16="http://schemas.microsoft.com/office/drawing/2014/main" id="{EE5925CF-0C84-50D3-7E28-CBEC993D36A2}"/>
                      </a:ext>
                    </a:extLst>
                  </p:cNvPr>
                  <p:cNvSpPr/>
                  <p:nvPr/>
                </p:nvSpPr>
                <p:spPr>
                  <a:xfrm>
                    <a:off x="4801777" y="1704097"/>
                    <a:ext cx="433387" cy="101631"/>
                  </a:xfrm>
                  <a:custGeom>
                    <a:avLst/>
                    <a:gdLst>
                      <a:gd name="connsiteX0" fmla="*/ 421862 w 433387"/>
                      <a:gd name="connsiteY0" fmla="*/ 101632 h 101631"/>
                      <a:gd name="connsiteX1" fmla="*/ 433388 w 433387"/>
                      <a:gd name="connsiteY1" fmla="*/ 76867 h 101631"/>
                      <a:gd name="connsiteX2" fmla="*/ 216694 w 433387"/>
                      <a:gd name="connsiteY2" fmla="*/ 0 h 101631"/>
                      <a:gd name="connsiteX3" fmla="*/ 0 w 433387"/>
                      <a:gd name="connsiteY3" fmla="*/ 76867 h 101631"/>
                      <a:gd name="connsiteX4" fmla="*/ 11525 w 433387"/>
                      <a:gd name="connsiteY4" fmla="*/ 101632 h 101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 h="101631">
                        <a:moveTo>
                          <a:pt x="421862" y="101632"/>
                        </a:moveTo>
                        <a:cubicBezTo>
                          <a:pt x="429292" y="93821"/>
                          <a:pt x="433388" y="85535"/>
                          <a:pt x="433388" y="76867"/>
                        </a:cubicBezTo>
                        <a:cubicBezTo>
                          <a:pt x="433388" y="34385"/>
                          <a:pt x="336423" y="0"/>
                          <a:pt x="216694" y="0"/>
                        </a:cubicBezTo>
                        <a:cubicBezTo>
                          <a:pt x="96965" y="0"/>
                          <a:pt x="0" y="34385"/>
                          <a:pt x="0" y="76867"/>
                        </a:cubicBezTo>
                        <a:cubicBezTo>
                          <a:pt x="0" y="85535"/>
                          <a:pt x="4096" y="93821"/>
                          <a:pt x="11525" y="101632"/>
                        </a:cubicBezTo>
                      </a:path>
                    </a:pathLst>
                  </a:custGeom>
                  <a:noFill/>
                  <a:ln w="12700" cap="rnd">
                    <a:solidFill>
                      <a:schemeClr val="accent3"/>
                    </a:solidFill>
                    <a:prstDash val="solid"/>
                    <a:round/>
                  </a:ln>
                </p:spPr>
                <p:txBody>
                  <a:bodyPr rtlCol="0" anchor="ctr"/>
                  <a:lstStyle/>
                  <a:p>
                    <a:endParaRPr lang="ja-JP" altLang="en-US"/>
                  </a:p>
                </p:txBody>
              </p:sp>
              <p:sp>
                <p:nvSpPr>
                  <p:cNvPr id="120" name="フリーフォーム: 図形 119">
                    <a:extLst>
                      <a:ext uri="{FF2B5EF4-FFF2-40B4-BE49-F238E27FC236}">
                        <a16:creationId xmlns:a16="http://schemas.microsoft.com/office/drawing/2014/main" id="{4A20D8DE-E015-EED3-DC76-EF2F23C942E2}"/>
                      </a:ext>
                    </a:extLst>
                  </p:cNvPr>
                  <p:cNvSpPr/>
                  <p:nvPr/>
                </p:nvSpPr>
                <p:spPr>
                  <a:xfrm>
                    <a:off x="4813397" y="1805729"/>
                    <a:ext cx="410336" cy="52196"/>
                  </a:xfrm>
                  <a:custGeom>
                    <a:avLst/>
                    <a:gdLst>
                      <a:gd name="connsiteX0" fmla="*/ 0 w 410336"/>
                      <a:gd name="connsiteY0" fmla="*/ 0 h 52196"/>
                      <a:gd name="connsiteX1" fmla="*/ 205169 w 410336"/>
                      <a:gd name="connsiteY1" fmla="*/ 52197 h 52196"/>
                      <a:gd name="connsiteX2" fmla="*/ 410337 w 410336"/>
                      <a:gd name="connsiteY2" fmla="*/ 0 h 52196"/>
                    </a:gdLst>
                    <a:ahLst/>
                    <a:cxnLst>
                      <a:cxn ang="0">
                        <a:pos x="connsiteX0" y="connsiteY0"/>
                      </a:cxn>
                      <a:cxn ang="0">
                        <a:pos x="connsiteX1" y="connsiteY1"/>
                      </a:cxn>
                      <a:cxn ang="0">
                        <a:pos x="connsiteX2" y="connsiteY2"/>
                      </a:cxn>
                    </a:cxnLst>
                    <a:rect l="l" t="t" r="r" b="b"/>
                    <a:pathLst>
                      <a:path w="410336" h="52196">
                        <a:moveTo>
                          <a:pt x="0" y="0"/>
                        </a:moveTo>
                        <a:cubicBezTo>
                          <a:pt x="29051" y="30289"/>
                          <a:pt x="109918" y="52197"/>
                          <a:pt x="205169" y="52197"/>
                        </a:cubicBezTo>
                        <a:cubicBezTo>
                          <a:pt x="300419" y="52197"/>
                          <a:pt x="381286" y="30385"/>
                          <a:pt x="410337" y="0"/>
                        </a:cubicBezTo>
                      </a:path>
                    </a:pathLst>
                  </a:custGeom>
                  <a:noFill/>
                  <a:ln w="12700" cap="rnd">
                    <a:solidFill>
                      <a:schemeClr val="accent3"/>
                    </a:solidFill>
                    <a:prstDash val="solid"/>
                    <a:round/>
                  </a:ln>
                </p:spPr>
                <p:txBody>
                  <a:bodyPr rtlCol="0" anchor="ctr"/>
                  <a:lstStyle/>
                  <a:p>
                    <a:endParaRPr lang="ja-JP" altLang="en-US"/>
                  </a:p>
                </p:txBody>
              </p:sp>
            </p:grpSp>
            <p:sp>
              <p:nvSpPr>
                <p:cNvPr id="107" name="フリーフォーム: 図形 106">
                  <a:extLst>
                    <a:ext uri="{FF2B5EF4-FFF2-40B4-BE49-F238E27FC236}">
                      <a16:creationId xmlns:a16="http://schemas.microsoft.com/office/drawing/2014/main" id="{69214CBB-D5CD-0A29-650D-0097B4D427B3}"/>
                    </a:ext>
                  </a:extLst>
                </p:cNvPr>
                <p:cNvSpPr/>
                <p:nvPr/>
              </p:nvSpPr>
              <p:spPr>
                <a:xfrm>
                  <a:off x="4802825" y="1780964"/>
                  <a:ext cx="9525" cy="60769"/>
                </a:xfrm>
                <a:custGeom>
                  <a:avLst/>
                  <a:gdLst>
                    <a:gd name="connsiteX0" fmla="*/ 0 w 9525"/>
                    <a:gd name="connsiteY0" fmla="*/ 0 h 60769"/>
                    <a:gd name="connsiteX1" fmla="*/ 0 w 9525"/>
                    <a:gd name="connsiteY1" fmla="*/ 60769 h 60769"/>
                  </a:gdLst>
                  <a:ahLst/>
                  <a:cxnLst>
                    <a:cxn ang="0">
                      <a:pos x="connsiteX0" y="connsiteY0"/>
                    </a:cxn>
                    <a:cxn ang="0">
                      <a:pos x="connsiteX1" y="connsiteY1"/>
                    </a:cxn>
                  </a:cxnLst>
                  <a:rect l="l" t="t" r="r" b="b"/>
                  <a:pathLst>
                    <a:path w="9525" h="60769">
                      <a:moveTo>
                        <a:pt x="0" y="0"/>
                      </a:moveTo>
                      <a:lnTo>
                        <a:pt x="0" y="60769"/>
                      </a:lnTo>
                    </a:path>
                  </a:pathLst>
                </a:custGeom>
                <a:ln w="12700" cap="rnd">
                  <a:solidFill>
                    <a:schemeClr val="accent3"/>
                  </a:solidFill>
                  <a:prstDash val="solid"/>
                  <a:round/>
                </a:ln>
              </p:spPr>
              <p:txBody>
                <a:bodyPr rtlCol="0" anchor="ctr"/>
                <a:lstStyle/>
                <a:p>
                  <a:endParaRPr lang="ja-JP" altLang="en-US"/>
                </a:p>
              </p:txBody>
            </p:sp>
            <p:sp>
              <p:nvSpPr>
                <p:cNvPr id="108" name="フリーフォーム: 図形 107">
                  <a:extLst>
                    <a:ext uri="{FF2B5EF4-FFF2-40B4-BE49-F238E27FC236}">
                      <a16:creationId xmlns:a16="http://schemas.microsoft.com/office/drawing/2014/main" id="{94702209-FB49-4921-D627-F80BA3B5EBFB}"/>
                    </a:ext>
                  </a:extLst>
                </p:cNvPr>
                <p:cNvSpPr/>
                <p:nvPr/>
              </p:nvSpPr>
              <p:spPr>
                <a:xfrm>
                  <a:off x="5018280"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09" name="フリーフォーム: 図形 108">
                  <a:extLst>
                    <a:ext uri="{FF2B5EF4-FFF2-40B4-BE49-F238E27FC236}">
                      <a16:creationId xmlns:a16="http://schemas.microsoft.com/office/drawing/2014/main" id="{5E5F55C8-07EB-F929-87C7-A96EF487FA43}"/>
                    </a:ext>
                  </a:extLst>
                </p:cNvPr>
                <p:cNvSpPr/>
                <p:nvPr/>
              </p:nvSpPr>
              <p:spPr>
                <a:xfrm>
                  <a:off x="5113340" y="185087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10" name="フリーフォーム: 図形 109">
                  <a:extLst>
                    <a:ext uri="{FF2B5EF4-FFF2-40B4-BE49-F238E27FC236}">
                      <a16:creationId xmlns:a16="http://schemas.microsoft.com/office/drawing/2014/main" id="{527FEAC5-0BC1-F6AF-4814-66A19046BBE8}"/>
                    </a:ext>
                  </a:extLst>
                </p:cNvPr>
                <p:cNvSpPr/>
                <p:nvPr/>
              </p:nvSpPr>
              <p:spPr>
                <a:xfrm>
                  <a:off x="4970655"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11" name="フリーフォーム: 図形 110">
                  <a:extLst>
                    <a:ext uri="{FF2B5EF4-FFF2-40B4-BE49-F238E27FC236}">
                      <a16:creationId xmlns:a16="http://schemas.microsoft.com/office/drawing/2014/main" id="{D12EEA2C-6D14-51F9-7F86-EAF2848220E1}"/>
                    </a:ext>
                  </a:extLst>
                </p:cNvPr>
                <p:cNvSpPr/>
                <p:nvPr/>
              </p:nvSpPr>
              <p:spPr>
                <a:xfrm>
                  <a:off x="4923125" y="185087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12" name="フリーフォーム: 図形 111">
                  <a:extLst>
                    <a:ext uri="{FF2B5EF4-FFF2-40B4-BE49-F238E27FC236}">
                      <a16:creationId xmlns:a16="http://schemas.microsoft.com/office/drawing/2014/main" id="{56D9CF44-8925-8ED8-BB20-3B4CA9E68BB2}"/>
                    </a:ext>
                  </a:extLst>
                </p:cNvPr>
                <p:cNvSpPr/>
                <p:nvPr/>
              </p:nvSpPr>
              <p:spPr>
                <a:xfrm>
                  <a:off x="4875596" y="1841734"/>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13" name="フリーフォーム: 図形 112">
                  <a:extLst>
                    <a:ext uri="{FF2B5EF4-FFF2-40B4-BE49-F238E27FC236}">
                      <a16:creationId xmlns:a16="http://schemas.microsoft.com/office/drawing/2014/main" id="{2889F293-4E04-A877-3480-381ED58739EB}"/>
                    </a:ext>
                  </a:extLst>
                </p:cNvPr>
                <p:cNvSpPr/>
                <p:nvPr/>
              </p:nvSpPr>
              <p:spPr>
                <a:xfrm>
                  <a:off x="4827971" y="1820017"/>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14" name="フリーフォーム: 図形 113">
                  <a:extLst>
                    <a:ext uri="{FF2B5EF4-FFF2-40B4-BE49-F238E27FC236}">
                      <a16:creationId xmlns:a16="http://schemas.microsoft.com/office/drawing/2014/main" id="{DCD14661-CCE9-5D00-8089-F46208D7C973}"/>
                    </a:ext>
                  </a:extLst>
                </p:cNvPr>
                <p:cNvSpPr/>
                <p:nvPr/>
              </p:nvSpPr>
              <p:spPr>
                <a:xfrm>
                  <a:off x="5065810"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12700" cap="rnd">
                  <a:solidFill>
                    <a:schemeClr val="accent3"/>
                  </a:solidFill>
                  <a:prstDash val="solid"/>
                  <a:round/>
                </a:ln>
              </p:spPr>
              <p:txBody>
                <a:bodyPr rtlCol="0" anchor="ctr"/>
                <a:lstStyle/>
                <a:p>
                  <a:endParaRPr lang="ja-JP" altLang="en-US"/>
                </a:p>
              </p:txBody>
            </p:sp>
            <p:sp>
              <p:nvSpPr>
                <p:cNvPr id="115" name="フリーフォーム: 図形 114">
                  <a:extLst>
                    <a:ext uri="{FF2B5EF4-FFF2-40B4-BE49-F238E27FC236}">
                      <a16:creationId xmlns:a16="http://schemas.microsoft.com/office/drawing/2014/main" id="{D49B1D65-05CF-8213-41A7-5FF7656F62E2}"/>
                    </a:ext>
                  </a:extLst>
                </p:cNvPr>
                <p:cNvSpPr/>
                <p:nvPr/>
              </p:nvSpPr>
              <p:spPr>
                <a:xfrm>
                  <a:off x="5160965" y="1841734"/>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16" name="フリーフォーム: 図形 115">
                  <a:extLst>
                    <a:ext uri="{FF2B5EF4-FFF2-40B4-BE49-F238E27FC236}">
                      <a16:creationId xmlns:a16="http://schemas.microsoft.com/office/drawing/2014/main" id="{8C93BD0B-308F-5F5E-1969-DE3BEA82FE36}"/>
                    </a:ext>
                  </a:extLst>
                </p:cNvPr>
                <p:cNvSpPr/>
                <p:nvPr/>
              </p:nvSpPr>
              <p:spPr>
                <a:xfrm>
                  <a:off x="5208494" y="1820017"/>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12700" cap="rnd">
                  <a:solidFill>
                    <a:schemeClr val="accent3"/>
                  </a:solidFill>
                  <a:prstDash val="solid"/>
                  <a:round/>
                </a:ln>
              </p:spPr>
              <p:txBody>
                <a:bodyPr rtlCol="0" anchor="ctr"/>
                <a:lstStyle/>
                <a:p>
                  <a:endParaRPr lang="ja-JP" altLang="en-US"/>
                </a:p>
              </p:txBody>
            </p:sp>
            <p:sp>
              <p:nvSpPr>
                <p:cNvPr id="117" name="フリーフォーム: 図形 116">
                  <a:extLst>
                    <a:ext uri="{FF2B5EF4-FFF2-40B4-BE49-F238E27FC236}">
                      <a16:creationId xmlns:a16="http://schemas.microsoft.com/office/drawing/2014/main" id="{4A1840AD-E2EA-3DB0-83B3-9F28D12596F8}"/>
                    </a:ext>
                  </a:extLst>
                </p:cNvPr>
                <p:cNvSpPr/>
                <p:nvPr/>
              </p:nvSpPr>
              <p:spPr>
                <a:xfrm>
                  <a:off x="5234307" y="1780964"/>
                  <a:ext cx="9525" cy="60769"/>
                </a:xfrm>
                <a:custGeom>
                  <a:avLst/>
                  <a:gdLst>
                    <a:gd name="connsiteX0" fmla="*/ 0 w 9525"/>
                    <a:gd name="connsiteY0" fmla="*/ 0 h 60769"/>
                    <a:gd name="connsiteX1" fmla="*/ 0 w 9525"/>
                    <a:gd name="connsiteY1" fmla="*/ 60769 h 60769"/>
                  </a:gdLst>
                  <a:ahLst/>
                  <a:cxnLst>
                    <a:cxn ang="0">
                      <a:pos x="connsiteX0" y="connsiteY0"/>
                    </a:cxn>
                    <a:cxn ang="0">
                      <a:pos x="connsiteX1" y="connsiteY1"/>
                    </a:cxn>
                  </a:cxnLst>
                  <a:rect l="l" t="t" r="r" b="b"/>
                  <a:pathLst>
                    <a:path w="9525" h="60769">
                      <a:moveTo>
                        <a:pt x="0" y="0"/>
                      </a:moveTo>
                      <a:lnTo>
                        <a:pt x="0" y="60769"/>
                      </a:lnTo>
                    </a:path>
                  </a:pathLst>
                </a:custGeom>
                <a:ln w="12700" cap="rnd">
                  <a:solidFill>
                    <a:schemeClr val="accent3"/>
                  </a:solidFill>
                  <a:prstDash val="solid"/>
                  <a:round/>
                </a:ln>
              </p:spPr>
              <p:txBody>
                <a:bodyPr rtlCol="0" anchor="ctr"/>
                <a:lstStyle/>
                <a:p>
                  <a:endParaRPr lang="ja-JP" altLang="en-US"/>
                </a:p>
              </p:txBody>
            </p:sp>
          </p:grpSp>
        </p:grpSp>
        <p:sp>
          <p:nvSpPr>
            <p:cNvPr id="152" name="二等辺三角形 151">
              <a:extLst>
                <a:ext uri="{FF2B5EF4-FFF2-40B4-BE49-F238E27FC236}">
                  <a16:creationId xmlns:a16="http://schemas.microsoft.com/office/drawing/2014/main" id="{9113E367-788B-2725-808D-4AE328AE1730}"/>
                </a:ext>
              </a:extLst>
            </p:cNvPr>
            <p:cNvSpPr/>
            <p:nvPr/>
          </p:nvSpPr>
          <p:spPr>
            <a:xfrm rot="16200000">
              <a:off x="3972829" y="3900399"/>
              <a:ext cx="83931" cy="45719"/>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二等辺三角形 152">
              <a:extLst>
                <a:ext uri="{FF2B5EF4-FFF2-40B4-BE49-F238E27FC236}">
                  <a16:creationId xmlns:a16="http://schemas.microsoft.com/office/drawing/2014/main" id="{0B85551F-A2F1-491C-4EE9-A233E1B260A0}"/>
                </a:ext>
              </a:extLst>
            </p:cNvPr>
            <p:cNvSpPr/>
            <p:nvPr/>
          </p:nvSpPr>
          <p:spPr>
            <a:xfrm rot="5400000" flipH="1">
              <a:off x="4399627" y="3900399"/>
              <a:ext cx="83931" cy="45719"/>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16611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B64AD516-7E2F-3DA2-2F2D-F2F92F3E698D}"/>
              </a:ext>
            </a:extLst>
          </p:cNvPr>
          <p:cNvSpPr/>
          <p:nvPr/>
        </p:nvSpPr>
        <p:spPr>
          <a:xfrm>
            <a:off x="333375" y="415925"/>
            <a:ext cx="6191251" cy="4461405"/>
          </a:xfrm>
          <a:prstGeom prst="roundRect">
            <a:avLst>
              <a:gd name="adj" fmla="val 2764"/>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四角形: 角を丸くする 3">
            <a:extLst>
              <a:ext uri="{FF2B5EF4-FFF2-40B4-BE49-F238E27FC236}">
                <a16:creationId xmlns:a16="http://schemas.microsoft.com/office/drawing/2014/main" id="{6F3B789E-FD5F-DF65-B7E1-4B9E012B9940}"/>
              </a:ext>
            </a:extLst>
          </p:cNvPr>
          <p:cNvSpPr/>
          <p:nvPr/>
        </p:nvSpPr>
        <p:spPr>
          <a:xfrm>
            <a:off x="333374" y="5166174"/>
            <a:ext cx="6191251" cy="4323902"/>
          </a:xfrm>
          <a:prstGeom prst="roundRect">
            <a:avLst>
              <a:gd name="adj" fmla="val 2025"/>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aphicFrame>
        <p:nvGraphicFramePr>
          <p:cNvPr id="5" name="think-cell data - do not delete" hidden="1">
            <a:extLst>
              <a:ext uri="{FF2B5EF4-FFF2-40B4-BE49-F238E27FC236}">
                <a16:creationId xmlns:a16="http://schemas.microsoft.com/office/drawing/2014/main" id="{A1EF4199-A554-CCE4-F0D2-7704D7446ADE}"/>
              </a:ext>
            </a:extLst>
          </p:cNvPr>
          <p:cNvGraphicFramePr>
            <a:graphicFrameLocks noChangeAspect="1"/>
          </p:cNvGraphicFramePr>
          <p:nvPr>
            <p:custDataLst>
              <p:tags r:id="rId1"/>
            </p:custDataLst>
          </p:nvPr>
        </p:nvGraphicFramePr>
        <p:xfrm>
          <a:off x="893" y="3025081"/>
          <a:ext cx="893" cy="893"/>
        </p:xfrm>
        <a:graphic>
          <a:graphicData uri="http://schemas.openxmlformats.org/presentationml/2006/ole">
            <mc:AlternateContent xmlns:mc="http://schemas.openxmlformats.org/markup-compatibility/2006">
              <mc:Choice xmlns:v="urn:schemas-microsoft-com:vml" Requires="v">
                <p:oleObj name="think-cell スライド" r:id="rId3" imgW="484" imgH="486" progId="TCLayout.ActiveDocument.1">
                  <p:embed/>
                </p:oleObj>
              </mc:Choice>
              <mc:Fallback>
                <p:oleObj name="think-cell スライド" r:id="rId3" imgW="484" imgH="486" progId="TCLayout.ActiveDocument.1">
                  <p:embed/>
                  <p:pic>
                    <p:nvPicPr>
                      <p:cNvPr id="5" name="think-cell data - do not delete" hidden="1">
                        <a:extLst>
                          <a:ext uri="{FF2B5EF4-FFF2-40B4-BE49-F238E27FC236}">
                            <a16:creationId xmlns:a16="http://schemas.microsoft.com/office/drawing/2014/main" id="{A1EF4199-A554-CCE4-F0D2-7704D7446ADE}"/>
                          </a:ext>
                        </a:extLst>
                      </p:cNvPr>
                      <p:cNvPicPr/>
                      <p:nvPr/>
                    </p:nvPicPr>
                    <p:blipFill>
                      <a:blip r:embed="rId4"/>
                      <a:stretch>
                        <a:fillRect/>
                      </a:stretch>
                    </p:blipFill>
                    <p:spPr>
                      <a:xfrm>
                        <a:off x="893" y="3025081"/>
                        <a:ext cx="893" cy="893"/>
                      </a:xfrm>
                      <a:prstGeom prst="rect">
                        <a:avLst/>
                      </a:prstGeom>
                    </p:spPr>
                  </p:pic>
                </p:oleObj>
              </mc:Fallback>
            </mc:AlternateContent>
          </a:graphicData>
        </a:graphic>
      </p:graphicFrame>
      <p:sp>
        <p:nvSpPr>
          <p:cNvPr id="18" name="テキスト ボックス 17">
            <a:extLst>
              <a:ext uri="{FF2B5EF4-FFF2-40B4-BE49-F238E27FC236}">
                <a16:creationId xmlns:a16="http://schemas.microsoft.com/office/drawing/2014/main" id="{E35F69E0-77A1-F038-D152-B977D053DA62}"/>
              </a:ext>
            </a:extLst>
          </p:cNvPr>
          <p:cNvSpPr txBox="1"/>
          <p:nvPr/>
        </p:nvSpPr>
        <p:spPr>
          <a:xfrm>
            <a:off x="755499" y="632627"/>
            <a:ext cx="5528048" cy="292388"/>
          </a:xfrm>
          <a:prstGeom prst="rect">
            <a:avLst/>
          </a:prstGeom>
          <a:noFill/>
        </p:spPr>
        <p:txBody>
          <a:bodyPr wrap="square" rIns="0">
            <a:spAutoFit/>
          </a:bodyPr>
          <a:lstStyle/>
          <a:p>
            <a:r>
              <a:rPr lang="zh-TW" altLang="en-US" sz="1300" b="1" spc="40" dirty="0">
                <a:solidFill>
                  <a:schemeClr val="accent1"/>
                </a:solidFill>
                <a:latin typeface="+mn-ea"/>
              </a:rPr>
              <a:t>先行事例紹介　～</a:t>
            </a:r>
            <a:r>
              <a:rPr lang="ja-JP" altLang="en-US" sz="1300" b="1" spc="40" dirty="0">
                <a:solidFill>
                  <a:schemeClr val="accent1"/>
                </a:solidFill>
                <a:latin typeface="+mn-ea"/>
              </a:rPr>
              <a:t>茨城県 </a:t>
            </a:r>
            <a:r>
              <a:rPr lang="zh-TW" altLang="en-US" sz="1300" b="1" spc="40" dirty="0">
                <a:solidFill>
                  <a:schemeClr val="accent1"/>
                </a:solidFill>
                <a:latin typeface="+mn-ea"/>
              </a:rPr>
              <a:t>守谷市</a:t>
            </a:r>
            <a:r>
              <a:rPr lang="ja-JP" altLang="en-US" sz="1300" b="1" spc="40" dirty="0">
                <a:solidFill>
                  <a:schemeClr val="accent1"/>
                </a:solidFill>
                <a:latin typeface="+mn-ea"/>
              </a:rPr>
              <a:t> </a:t>
            </a:r>
            <a:r>
              <a:rPr lang="zh-TW" altLang="en-US" sz="1300" b="1" spc="40" dirty="0">
                <a:solidFill>
                  <a:schemeClr val="accent1"/>
                </a:solidFill>
                <a:latin typeface="+mn-ea"/>
              </a:rPr>
              <a:t>上下水道施設等包括的業務委託～</a:t>
            </a:r>
          </a:p>
        </p:txBody>
      </p:sp>
      <p:pic>
        <p:nvPicPr>
          <p:cNvPr id="20" name="グラフィックス 19">
            <a:extLst>
              <a:ext uri="{FF2B5EF4-FFF2-40B4-BE49-F238E27FC236}">
                <a16:creationId xmlns:a16="http://schemas.microsoft.com/office/drawing/2014/main" id="{2A822A36-927D-41AA-C09B-40F8ADA6DB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7096" y="595035"/>
            <a:ext cx="196978" cy="307777"/>
          </a:xfrm>
          <a:prstGeom prst="rect">
            <a:avLst/>
          </a:prstGeom>
        </p:spPr>
      </p:pic>
      <p:sp>
        <p:nvSpPr>
          <p:cNvPr id="24" name="正方形/長方形 23">
            <a:extLst>
              <a:ext uri="{FF2B5EF4-FFF2-40B4-BE49-F238E27FC236}">
                <a16:creationId xmlns:a16="http://schemas.microsoft.com/office/drawing/2014/main" id="{C18F84A1-7104-CA29-D302-ED77ED68CE36}"/>
              </a:ext>
            </a:extLst>
          </p:cNvPr>
          <p:cNvSpPr/>
          <p:nvPr/>
        </p:nvSpPr>
        <p:spPr>
          <a:xfrm>
            <a:off x="1881110" y="1248637"/>
            <a:ext cx="4023874" cy="725395"/>
          </a:xfrm>
          <a:prstGeom prst="rect">
            <a:avLst/>
          </a:prstGeom>
          <a:noFill/>
          <a:ln w="12700" cap="flat" cmpd="sng" algn="ctr">
            <a:noFill/>
            <a:prstDash val="solid"/>
            <a:miter lim="800000"/>
          </a:ln>
          <a:effectLst/>
        </p:spPr>
        <p:txBody>
          <a:bodyPr lIns="0" tIns="54000" rIns="0" bIns="54000" rtlCol="0" anchor="ctr"/>
          <a:lstStyle/>
          <a:p>
            <a:pPr marL="171450" marR="0" lvl="0" indent="-171450" defTabSz="914400" eaLnBrk="1" fontAlgn="auto" latinLnBrk="0" hangingPunct="1">
              <a:lnSpc>
                <a:spcPct val="100000"/>
              </a:lnSpc>
              <a:spcBef>
                <a:spcPts val="0"/>
              </a:spcBef>
              <a:spcAft>
                <a:spcPts val="400"/>
              </a:spcAft>
              <a:buClr>
                <a:srgbClr val="0AA1DD"/>
              </a:buClr>
              <a:buSzTx/>
              <a:buFont typeface="Wingdings" panose="05000000000000000000" pitchFamily="2" charset="2"/>
              <a:buChar char="n"/>
              <a:tabLst/>
              <a:defRPr/>
            </a:pPr>
            <a:r>
              <a:rPr kumimoji="1" lang="en-US" altLang="ja-JP" sz="900" kern="0" dirty="0">
                <a:latin typeface="+mn-ea"/>
              </a:rPr>
              <a:t>IoT</a:t>
            </a:r>
            <a:r>
              <a:rPr kumimoji="1" lang="ja-JP" altLang="en-US" sz="900" kern="0" dirty="0">
                <a:latin typeface="+mn-ea"/>
              </a:rPr>
              <a:t>、</a:t>
            </a:r>
            <a:r>
              <a:rPr kumimoji="1" lang="en-US" altLang="ja-JP" sz="900" kern="0" dirty="0">
                <a:latin typeface="+mn-ea"/>
              </a:rPr>
              <a:t>AI</a:t>
            </a:r>
            <a:r>
              <a:rPr kumimoji="1" lang="ja-JP" altLang="en-US" sz="900" kern="0" dirty="0">
                <a:latin typeface="+mn-ea"/>
              </a:rPr>
              <a:t>技術の導入により、業務の効率化、省力化を推進</a:t>
            </a:r>
          </a:p>
          <a:p>
            <a:pPr marL="171450" marR="0" lvl="0" indent="-171450" defTabSz="914400" eaLnBrk="1" fontAlgn="auto" latinLnBrk="0" hangingPunct="1">
              <a:lnSpc>
                <a:spcPct val="100000"/>
              </a:lnSpc>
              <a:spcBef>
                <a:spcPts val="0"/>
              </a:spcBef>
              <a:spcAft>
                <a:spcPts val="400"/>
              </a:spcAft>
              <a:buClr>
                <a:srgbClr val="0AA1DD"/>
              </a:buClr>
              <a:buSzTx/>
              <a:buFont typeface="Wingdings" panose="05000000000000000000" pitchFamily="2" charset="2"/>
              <a:buChar char="n"/>
              <a:tabLst/>
              <a:defRPr/>
            </a:pPr>
            <a:r>
              <a:rPr kumimoji="1" lang="ja-JP" altLang="en-US" sz="900" kern="0" dirty="0">
                <a:latin typeface="+mn-ea"/>
              </a:rPr>
              <a:t>効果的な運営管理</a:t>
            </a:r>
            <a:r>
              <a:rPr kumimoji="1" lang="ja-JP" altLang="en-US" sz="900" kern="0">
                <a:latin typeface="+mn-ea"/>
              </a:rPr>
              <a:t>によるコスト削減</a:t>
            </a:r>
            <a:endParaRPr kumimoji="1" lang="en-US" altLang="ja-JP" sz="900" kern="0" dirty="0">
              <a:latin typeface="+mn-ea"/>
            </a:endParaRPr>
          </a:p>
          <a:p>
            <a:pPr marL="171450" marR="0" lvl="0" indent="-171450" defTabSz="914400" eaLnBrk="1" fontAlgn="auto" latinLnBrk="0" hangingPunct="1">
              <a:lnSpc>
                <a:spcPct val="100000"/>
              </a:lnSpc>
              <a:spcBef>
                <a:spcPts val="0"/>
              </a:spcBef>
              <a:spcAft>
                <a:spcPts val="400"/>
              </a:spcAft>
              <a:buClr>
                <a:srgbClr val="0AA1DD"/>
              </a:buClr>
              <a:buSzTx/>
              <a:buFont typeface="Wingdings" panose="05000000000000000000" pitchFamily="2" charset="2"/>
              <a:buChar char="n"/>
              <a:tabLst/>
              <a:defRPr/>
            </a:pPr>
            <a:r>
              <a:rPr kumimoji="1" lang="ja-JP" altLang="en-US" sz="900" kern="0" dirty="0">
                <a:latin typeface="+mn-ea"/>
              </a:rPr>
              <a:t>行政と民間のそれぞれの得意分野に基づく役割分担</a:t>
            </a:r>
          </a:p>
        </p:txBody>
      </p:sp>
      <p:sp>
        <p:nvSpPr>
          <p:cNvPr id="74" name="正方形/長方形 73">
            <a:extLst>
              <a:ext uri="{FF2B5EF4-FFF2-40B4-BE49-F238E27FC236}">
                <a16:creationId xmlns:a16="http://schemas.microsoft.com/office/drawing/2014/main" id="{73EEC126-7EF6-A3A7-543A-12B83869A973}"/>
              </a:ext>
            </a:extLst>
          </p:cNvPr>
          <p:cNvSpPr/>
          <p:nvPr/>
        </p:nvSpPr>
        <p:spPr>
          <a:xfrm>
            <a:off x="584200" y="949274"/>
            <a:ext cx="5689600" cy="515541"/>
          </a:xfrm>
          <a:prstGeom prst="rect">
            <a:avLst/>
          </a:prstGeom>
          <a:noFill/>
          <a:ln w="12700" cap="flat" cmpd="sng" algn="ctr">
            <a:noFill/>
            <a:prstDash val="solid"/>
            <a:miter lim="800000"/>
          </a:ln>
          <a:effectLst/>
        </p:spPr>
        <p:txBody>
          <a:bodyPr lIns="0" tIns="0" rIns="0" bIns="0" numCol="1" spcCol="252000" rtlCol="0" anchor="t"/>
          <a:lstStyle/>
          <a:p>
            <a:pPr marR="0" lvl="0" algn="just" defTabSz="914400" eaLnBrk="1" fontAlgn="auto" latinLnBrk="0" hangingPunct="1">
              <a:lnSpc>
                <a:spcPct val="120000"/>
              </a:lnSpc>
              <a:spcBef>
                <a:spcPts val="0"/>
              </a:spcBef>
              <a:spcAft>
                <a:spcPts val="0"/>
              </a:spcAft>
              <a:buClrTx/>
              <a:buSzTx/>
              <a:tabLst/>
              <a:defRPr/>
            </a:pPr>
            <a:r>
              <a:rPr kumimoji="1" lang="ja-JP" altLang="en-US" sz="900" kern="0" dirty="0">
                <a:solidFill>
                  <a:srgbClr val="000000"/>
                </a:solidFill>
                <a:latin typeface="+mn-ea"/>
              </a:rPr>
              <a:t>水道施設、下水道施設、農業集落排水施設の維持管理、更新等を包括的に民間事業者へ委託。</a:t>
            </a:r>
          </a:p>
        </p:txBody>
      </p:sp>
      <p:sp>
        <p:nvSpPr>
          <p:cNvPr id="75" name="テキスト ボックス 74">
            <a:extLst>
              <a:ext uri="{FF2B5EF4-FFF2-40B4-BE49-F238E27FC236}">
                <a16:creationId xmlns:a16="http://schemas.microsoft.com/office/drawing/2014/main" id="{60FC1BE7-A377-D8B4-67E5-8D1E32F2BD4F}"/>
              </a:ext>
            </a:extLst>
          </p:cNvPr>
          <p:cNvSpPr txBox="1"/>
          <p:nvPr/>
        </p:nvSpPr>
        <p:spPr>
          <a:xfrm>
            <a:off x="755499" y="5387097"/>
            <a:ext cx="5528048" cy="292388"/>
          </a:xfrm>
          <a:prstGeom prst="rect">
            <a:avLst/>
          </a:prstGeom>
          <a:noFill/>
        </p:spPr>
        <p:txBody>
          <a:bodyPr wrap="square" rIns="0">
            <a:spAutoFit/>
          </a:bodyPr>
          <a:lstStyle/>
          <a:p>
            <a:r>
              <a:rPr lang="ja-JP" altLang="en-US" sz="1300" b="1" spc="40" dirty="0">
                <a:solidFill>
                  <a:schemeClr val="accent1"/>
                </a:solidFill>
                <a:latin typeface="+mn-ea"/>
              </a:rPr>
              <a:t>ウォーター</a:t>
            </a:r>
            <a:r>
              <a:rPr lang="en-US" altLang="ja-JP" sz="1300" b="1" spc="40" dirty="0">
                <a:solidFill>
                  <a:schemeClr val="accent1"/>
                </a:solidFill>
                <a:latin typeface="+mn-ea"/>
              </a:rPr>
              <a:t>PPP</a:t>
            </a:r>
            <a:r>
              <a:rPr lang="ja-JP" altLang="en-US" sz="1300" b="1" spc="40" dirty="0">
                <a:solidFill>
                  <a:schemeClr val="accent1"/>
                </a:solidFill>
                <a:latin typeface="+mn-ea"/>
              </a:rPr>
              <a:t>に対するよくある疑問</a:t>
            </a:r>
          </a:p>
        </p:txBody>
      </p:sp>
      <p:pic>
        <p:nvPicPr>
          <p:cNvPr id="76" name="グラフィックス 75">
            <a:extLst>
              <a:ext uri="{FF2B5EF4-FFF2-40B4-BE49-F238E27FC236}">
                <a16:creationId xmlns:a16="http://schemas.microsoft.com/office/drawing/2014/main" id="{F11D46E1-9BDE-59AF-A467-E9C2085C934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7096" y="5379247"/>
            <a:ext cx="196978" cy="307777"/>
          </a:xfrm>
          <a:prstGeom prst="rect">
            <a:avLst/>
          </a:prstGeom>
        </p:spPr>
      </p:pic>
      <p:cxnSp>
        <p:nvCxnSpPr>
          <p:cNvPr id="40" name="直線コネクタ 39">
            <a:extLst>
              <a:ext uri="{FF2B5EF4-FFF2-40B4-BE49-F238E27FC236}">
                <a16:creationId xmlns:a16="http://schemas.microsoft.com/office/drawing/2014/main" id="{9BCDFD96-ED33-CC52-0F5D-FC144F2D3E6C}"/>
              </a:ext>
            </a:extLst>
          </p:cNvPr>
          <p:cNvCxnSpPr>
            <a:cxnSpLocks/>
          </p:cNvCxnSpPr>
          <p:nvPr/>
        </p:nvCxnSpPr>
        <p:spPr>
          <a:xfrm>
            <a:off x="584200" y="7350405"/>
            <a:ext cx="2700338" cy="0"/>
          </a:xfrm>
          <a:prstGeom prst="line">
            <a:avLst/>
          </a:prstGeom>
          <a:ln w="19050">
            <a:solidFill>
              <a:schemeClr val="accent5"/>
            </a:solidFill>
            <a:prstDash val="sysDot"/>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82ECA9A6-F1B5-E9CC-689F-35709869DF48}"/>
              </a:ext>
            </a:extLst>
          </p:cNvPr>
          <p:cNvSpPr txBox="1"/>
          <p:nvPr/>
        </p:nvSpPr>
        <p:spPr>
          <a:xfrm>
            <a:off x="4518022" y="4001325"/>
            <a:ext cx="1778400" cy="384475"/>
          </a:xfrm>
          <a:prstGeom prst="roundRect">
            <a:avLst>
              <a:gd name="adj" fmla="val 50000"/>
            </a:avLst>
          </a:prstGeom>
          <a:solidFill>
            <a:schemeClr val="accent2"/>
          </a:solidFill>
          <a:ln w="19050">
            <a:solidFill>
              <a:srgbClr val="0AA1DD"/>
            </a:solidFill>
          </a:ln>
        </p:spPr>
        <p:txBody>
          <a:bodyPr wrap="square" lIns="504000" tIns="0" rIns="0" bIns="0" anchor="ctr">
            <a:noAutofit/>
          </a:bodyPr>
          <a:lstStyle/>
          <a:p>
            <a:pPr marR="0" lvl="0" defTabSz="914400" eaLnBrk="1" fontAlgn="auto" latinLnBrk="0" hangingPunct="1">
              <a:lnSpc>
                <a:spcPct val="110000"/>
              </a:lnSpc>
              <a:spcBef>
                <a:spcPts val="0"/>
              </a:spcBef>
              <a:spcAft>
                <a:spcPts val="0"/>
              </a:spcAft>
              <a:buClrTx/>
              <a:buSzTx/>
              <a:tabLst/>
              <a:defRPr/>
            </a:pPr>
            <a:r>
              <a:rPr kumimoji="1" lang="ja-JP" altLang="en-US" sz="1300" b="1" kern="0" baseline="-9000" dirty="0">
                <a:solidFill>
                  <a:schemeClr val="accent1"/>
                </a:solidFill>
                <a:latin typeface="+mn-ea"/>
              </a:rPr>
              <a:t>上下水道の健全な</a:t>
            </a:r>
            <a:endParaRPr kumimoji="1" lang="en-US" altLang="ja-JP" sz="1300" b="1" kern="0" baseline="-9000" dirty="0">
              <a:solidFill>
                <a:schemeClr val="accent1"/>
              </a:solidFill>
              <a:latin typeface="+mn-ea"/>
            </a:endParaRPr>
          </a:p>
          <a:p>
            <a:pPr marR="0" lvl="0" defTabSz="914400" eaLnBrk="1" fontAlgn="auto" latinLnBrk="0" hangingPunct="1">
              <a:lnSpc>
                <a:spcPct val="110000"/>
              </a:lnSpc>
              <a:spcBef>
                <a:spcPts val="0"/>
              </a:spcBef>
              <a:spcAft>
                <a:spcPts val="0"/>
              </a:spcAft>
              <a:buClrTx/>
              <a:buSzTx/>
              <a:tabLst/>
              <a:defRPr/>
            </a:pPr>
            <a:r>
              <a:rPr kumimoji="1" lang="ja-JP" altLang="en-US" sz="1300" b="1" kern="0" baseline="-9000" dirty="0">
                <a:solidFill>
                  <a:schemeClr val="accent1"/>
                </a:solidFill>
                <a:latin typeface="+mn-ea"/>
              </a:rPr>
              <a:t>経営の維持と継続</a:t>
            </a:r>
          </a:p>
        </p:txBody>
      </p:sp>
      <p:sp>
        <p:nvSpPr>
          <p:cNvPr id="81" name="テキスト ボックス 80">
            <a:extLst>
              <a:ext uri="{FF2B5EF4-FFF2-40B4-BE49-F238E27FC236}">
                <a16:creationId xmlns:a16="http://schemas.microsoft.com/office/drawing/2014/main" id="{70056DC3-4E97-1312-5D52-B6CDAB1FA0C2}"/>
              </a:ext>
            </a:extLst>
          </p:cNvPr>
          <p:cNvSpPr txBox="1"/>
          <p:nvPr/>
        </p:nvSpPr>
        <p:spPr>
          <a:xfrm>
            <a:off x="598489" y="4001325"/>
            <a:ext cx="1727200" cy="384475"/>
          </a:xfrm>
          <a:prstGeom prst="roundRect">
            <a:avLst>
              <a:gd name="adj" fmla="val 50000"/>
            </a:avLst>
          </a:prstGeom>
          <a:solidFill>
            <a:schemeClr val="accent2"/>
          </a:solidFill>
          <a:ln w="19050">
            <a:solidFill>
              <a:srgbClr val="0AA1DD"/>
            </a:solidFill>
          </a:ln>
        </p:spPr>
        <p:txBody>
          <a:bodyPr wrap="square" lIns="504000" tIns="0" rIns="0" bIns="0" anchor="ctr">
            <a:noAutofit/>
          </a:bodyPr>
          <a:lstStyle/>
          <a:p>
            <a:pPr marR="0" lvl="0" defTabSz="914400" eaLnBrk="1" fontAlgn="auto" latinLnBrk="0" hangingPunct="1">
              <a:lnSpc>
                <a:spcPct val="110000"/>
              </a:lnSpc>
              <a:spcBef>
                <a:spcPts val="0"/>
              </a:spcBef>
              <a:spcAft>
                <a:spcPts val="0"/>
              </a:spcAft>
              <a:buClrTx/>
              <a:buSzTx/>
              <a:tabLst/>
              <a:defRPr/>
            </a:pPr>
            <a:r>
              <a:rPr kumimoji="1" lang="ja-JP" altLang="en-US" sz="1300" b="1" kern="0" baseline="-9000" dirty="0">
                <a:solidFill>
                  <a:schemeClr val="accent1"/>
                </a:solidFill>
                <a:latin typeface="+mn-ea"/>
              </a:rPr>
              <a:t>業務負荷の軽減と</a:t>
            </a:r>
            <a:endParaRPr kumimoji="1" lang="en-US" altLang="ja-JP" sz="1300" b="1" kern="0" baseline="-9000" dirty="0">
              <a:solidFill>
                <a:schemeClr val="accent1"/>
              </a:solidFill>
              <a:latin typeface="+mn-ea"/>
            </a:endParaRPr>
          </a:p>
          <a:p>
            <a:pPr marR="0" lvl="0" defTabSz="914400" eaLnBrk="1" fontAlgn="auto" latinLnBrk="0" hangingPunct="1">
              <a:lnSpc>
                <a:spcPct val="110000"/>
              </a:lnSpc>
              <a:spcBef>
                <a:spcPts val="0"/>
              </a:spcBef>
              <a:spcAft>
                <a:spcPts val="0"/>
              </a:spcAft>
              <a:buClrTx/>
              <a:buSzTx/>
              <a:tabLst/>
              <a:defRPr/>
            </a:pPr>
            <a:r>
              <a:rPr kumimoji="1" lang="ja-JP" altLang="en-US" sz="1300" b="1" kern="0" baseline="-9000" dirty="0">
                <a:solidFill>
                  <a:schemeClr val="accent1"/>
                </a:solidFill>
                <a:latin typeface="+mn-ea"/>
              </a:rPr>
              <a:t>実施体制の強化</a:t>
            </a:r>
          </a:p>
        </p:txBody>
      </p:sp>
      <p:sp>
        <p:nvSpPr>
          <p:cNvPr id="82" name="テキスト ボックス 81">
            <a:extLst>
              <a:ext uri="{FF2B5EF4-FFF2-40B4-BE49-F238E27FC236}">
                <a16:creationId xmlns:a16="http://schemas.microsoft.com/office/drawing/2014/main" id="{40CAF238-0447-CEFC-120F-7AD348E5EE01}"/>
              </a:ext>
            </a:extLst>
          </p:cNvPr>
          <p:cNvSpPr txBox="1"/>
          <p:nvPr/>
        </p:nvSpPr>
        <p:spPr>
          <a:xfrm>
            <a:off x="2562062" y="4001325"/>
            <a:ext cx="1778394" cy="384475"/>
          </a:xfrm>
          <a:prstGeom prst="roundRect">
            <a:avLst>
              <a:gd name="adj" fmla="val 50000"/>
            </a:avLst>
          </a:prstGeom>
          <a:solidFill>
            <a:schemeClr val="accent2"/>
          </a:solidFill>
          <a:ln w="19050">
            <a:solidFill>
              <a:srgbClr val="0AA1DD"/>
            </a:solidFill>
          </a:ln>
        </p:spPr>
        <p:txBody>
          <a:bodyPr wrap="square" lIns="504000" tIns="0" rIns="0" bIns="0" anchor="ctr">
            <a:noAutofit/>
          </a:bodyPr>
          <a:lstStyle/>
          <a:p>
            <a:pPr marR="0" lvl="0" defTabSz="914400" eaLnBrk="1" fontAlgn="auto" latinLnBrk="0" hangingPunct="1">
              <a:lnSpc>
                <a:spcPct val="110000"/>
              </a:lnSpc>
              <a:spcBef>
                <a:spcPts val="0"/>
              </a:spcBef>
              <a:spcAft>
                <a:spcPts val="0"/>
              </a:spcAft>
              <a:buClrTx/>
              <a:buSzTx/>
              <a:tabLst/>
              <a:defRPr/>
            </a:pPr>
            <a:r>
              <a:rPr kumimoji="1" lang="ja-JP" altLang="en-US" sz="1300" b="1" kern="0" baseline="-9000" dirty="0">
                <a:solidFill>
                  <a:schemeClr val="accent1"/>
                </a:solidFill>
                <a:latin typeface="+mn-ea"/>
              </a:rPr>
              <a:t>老朽化等の課題解決の迅速化・運営基盤の構築</a:t>
            </a:r>
          </a:p>
        </p:txBody>
      </p:sp>
      <p:sp>
        <p:nvSpPr>
          <p:cNvPr id="87" name="フリーフォーム: 図形 86">
            <a:extLst>
              <a:ext uri="{FF2B5EF4-FFF2-40B4-BE49-F238E27FC236}">
                <a16:creationId xmlns:a16="http://schemas.microsoft.com/office/drawing/2014/main" id="{7716A360-C4CE-6368-6EED-21EA844A3DAF}"/>
              </a:ext>
            </a:extLst>
          </p:cNvPr>
          <p:cNvSpPr/>
          <p:nvPr/>
        </p:nvSpPr>
        <p:spPr>
          <a:xfrm>
            <a:off x="590550" y="1339796"/>
            <a:ext cx="1075784" cy="230400"/>
          </a:xfrm>
          <a:custGeom>
            <a:avLst/>
            <a:gdLst>
              <a:gd name="connsiteX0" fmla="*/ 0 w 1075784"/>
              <a:gd name="connsiteY0" fmla="*/ 0 h 230400"/>
              <a:gd name="connsiteX1" fmla="*/ 966579 w 1075784"/>
              <a:gd name="connsiteY1" fmla="*/ 0 h 230400"/>
              <a:gd name="connsiteX2" fmla="*/ 1075784 w 1075784"/>
              <a:gd name="connsiteY2" fmla="*/ 115200 h 230400"/>
              <a:gd name="connsiteX3" fmla="*/ 966579 w 1075784"/>
              <a:gd name="connsiteY3" fmla="*/ 230400 h 230400"/>
              <a:gd name="connsiteX4" fmla="*/ 0 w 1075784"/>
              <a:gd name="connsiteY4" fmla="*/ 230400 h 23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5784" h="230400">
                <a:moveTo>
                  <a:pt x="0" y="0"/>
                </a:moveTo>
                <a:lnTo>
                  <a:pt x="966579" y="0"/>
                </a:lnTo>
                <a:cubicBezTo>
                  <a:pt x="1026891" y="0"/>
                  <a:pt x="1075784" y="51577"/>
                  <a:pt x="1075784" y="115200"/>
                </a:cubicBezTo>
                <a:cubicBezTo>
                  <a:pt x="1075784" y="178823"/>
                  <a:pt x="1026891" y="230400"/>
                  <a:pt x="966579" y="230400"/>
                </a:cubicBezTo>
                <a:lnTo>
                  <a:pt x="0" y="230400"/>
                </a:lnTo>
                <a:close/>
              </a:path>
            </a:pathLst>
          </a:custGeom>
          <a:solidFill>
            <a:schemeClr val="accent1"/>
          </a:solidFill>
          <a:ln w="12700" cap="flat" cmpd="sng" algn="ctr">
            <a:solidFill>
              <a:srgbClr val="0AA1DD"/>
            </a:solidFill>
            <a:prstDash val="solid"/>
            <a:miter lim="800000"/>
          </a:ln>
          <a:effectLst/>
        </p:spPr>
        <p:txBody>
          <a:bodyPr wrap="square" lIns="54000" tIns="54000" rIns="180000" bIns="54000" rtlCol="0" anchor="ctr">
            <a:noAutofit/>
          </a:bodyPr>
          <a:lstStyle/>
          <a:p>
            <a:pPr marR="0" lvl="0" algn="r" defTabSz="914400" eaLnBrk="1" fontAlgn="auto" latinLnBrk="0" hangingPunct="1">
              <a:lnSpc>
                <a:spcPct val="100000"/>
              </a:lnSpc>
              <a:spcBef>
                <a:spcPts val="0"/>
              </a:spcBef>
              <a:spcAft>
                <a:spcPts val="0"/>
              </a:spcAft>
              <a:buClrTx/>
              <a:buSzTx/>
              <a:tabLst/>
              <a:defRPr/>
            </a:pPr>
            <a:r>
              <a:rPr kumimoji="1" lang="ja-JP" altLang="en-US" sz="1050" kern="0">
                <a:solidFill>
                  <a:schemeClr val="bg1"/>
                </a:solidFill>
                <a:latin typeface="+mn-ea"/>
              </a:rPr>
              <a:t>事業の効果 </a:t>
            </a:r>
            <a:endParaRPr kumimoji="1" lang="ja-JP" altLang="en-US" sz="1050" kern="0" dirty="0">
              <a:solidFill>
                <a:schemeClr val="bg1"/>
              </a:solidFill>
              <a:latin typeface="+mn-ea"/>
            </a:endParaRPr>
          </a:p>
        </p:txBody>
      </p:sp>
      <p:sp>
        <p:nvSpPr>
          <p:cNvPr id="30" name="正方形/長方形 29">
            <a:extLst>
              <a:ext uri="{FF2B5EF4-FFF2-40B4-BE49-F238E27FC236}">
                <a16:creationId xmlns:a16="http://schemas.microsoft.com/office/drawing/2014/main" id="{570C4109-893C-8804-80F1-93DE77E8642B}"/>
              </a:ext>
            </a:extLst>
          </p:cNvPr>
          <p:cNvSpPr/>
          <p:nvPr/>
        </p:nvSpPr>
        <p:spPr>
          <a:xfrm flipH="1">
            <a:off x="995663" y="5969681"/>
            <a:ext cx="2151626" cy="432000"/>
          </a:xfrm>
          <a:prstGeom prst="rect">
            <a:avLst/>
          </a:prstGeom>
          <a:no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10000"/>
              </a:lnSpc>
              <a:spcBef>
                <a:spcPts val="0"/>
              </a:spcBef>
              <a:spcAft>
                <a:spcPts val="0"/>
              </a:spcAft>
              <a:buClrTx/>
              <a:buSzTx/>
              <a:buFontTx/>
              <a:buNone/>
              <a:tabLst/>
              <a:defRPr/>
            </a:pPr>
            <a:r>
              <a:rPr kumimoji="1" lang="ja-JP" altLang="en-US" sz="1050" b="1" kern="0" dirty="0">
                <a:solidFill>
                  <a:schemeClr val="accent1"/>
                </a:solidFill>
                <a:latin typeface="+mn-ea"/>
              </a:rPr>
              <a:t>民営化と何が違うの？</a:t>
            </a:r>
            <a:endParaRPr kumimoji="1" lang="ja-JP" altLang="en-US" sz="1050" b="1" i="0" u="none" strike="noStrike" kern="0" cap="none" spc="0" normalizeH="0" baseline="0" noProof="0" dirty="0">
              <a:ln>
                <a:noFill/>
              </a:ln>
              <a:solidFill>
                <a:schemeClr val="accent1"/>
              </a:solidFill>
              <a:effectLst/>
              <a:uLnTx/>
              <a:uFillTx/>
              <a:latin typeface="+mn-ea"/>
              <a:cs typeface="+mn-cs"/>
            </a:endParaRPr>
          </a:p>
        </p:txBody>
      </p:sp>
      <p:sp>
        <p:nvSpPr>
          <p:cNvPr id="33" name="正方形/長方形 32">
            <a:extLst>
              <a:ext uri="{FF2B5EF4-FFF2-40B4-BE49-F238E27FC236}">
                <a16:creationId xmlns:a16="http://schemas.microsoft.com/office/drawing/2014/main" id="{7E8C8D74-3BE3-803A-AEC8-3C700CCCC8B6}"/>
              </a:ext>
            </a:extLst>
          </p:cNvPr>
          <p:cNvSpPr/>
          <p:nvPr/>
        </p:nvSpPr>
        <p:spPr>
          <a:xfrm>
            <a:off x="991608" y="6647772"/>
            <a:ext cx="2292930" cy="765636"/>
          </a:xfrm>
          <a:prstGeom prst="rect">
            <a:avLst/>
          </a:prstGeom>
          <a:noFill/>
          <a:ln w="12700" cap="flat" cmpd="sng" algn="ctr">
            <a:noFill/>
            <a:prstDash val="solid"/>
            <a:miter lim="800000"/>
          </a:ln>
          <a:effectLst/>
        </p:spPr>
        <p:txBody>
          <a:bodyPr lIns="54000" tIns="54000" rIns="0" bIns="54000" rtlCol="0" anchor="t"/>
          <a:lstStyle/>
          <a:p>
            <a:pPr marL="0" marR="0" lvl="0" indent="0" algn="just" defTabSz="914400" eaLnBrk="1" fontAlgn="auto" latinLnBrk="0" hangingPunct="1">
              <a:lnSpc>
                <a:spcPct val="110000"/>
              </a:lnSpc>
              <a:spcBef>
                <a:spcPts val="0"/>
              </a:spcBef>
              <a:spcAft>
                <a:spcPts val="0"/>
              </a:spcAft>
              <a:buClrTx/>
              <a:buSzTx/>
              <a:buFontTx/>
              <a:buNone/>
              <a:tabLst/>
              <a:defRPr/>
            </a:pPr>
            <a:r>
              <a:rPr kumimoji="1" lang="ja-JP" altLang="en-US" sz="850" kern="0" dirty="0">
                <a:latin typeface="+mn-ea"/>
              </a:rPr>
              <a:t>地方公共団体が、従来通り責任を負い、施設の所有権を残したまま民間にその管理運営を委ねるものであり、「民営化」とは異なります。</a:t>
            </a:r>
            <a:r>
              <a:rPr kumimoji="1" lang="ja-JP" altLang="en-US" sz="850" b="0" i="0" u="none" strike="noStrike" kern="0" cap="none" spc="0" normalizeH="0" baseline="0" noProof="0" dirty="0">
                <a:ln>
                  <a:noFill/>
                </a:ln>
                <a:effectLst/>
                <a:uLnTx/>
                <a:uFillTx/>
                <a:latin typeface="+mn-ea"/>
                <a:cs typeface="+mn-cs"/>
              </a:rPr>
              <a:t>なお、上下水道の民間委託は、これまでも広く実施されています。</a:t>
            </a:r>
          </a:p>
        </p:txBody>
      </p:sp>
      <p:cxnSp>
        <p:nvCxnSpPr>
          <p:cNvPr id="66" name="直線コネクタ 65">
            <a:extLst>
              <a:ext uri="{FF2B5EF4-FFF2-40B4-BE49-F238E27FC236}">
                <a16:creationId xmlns:a16="http://schemas.microsoft.com/office/drawing/2014/main" id="{55492C9D-8C94-49B2-31EA-95C736660CBC}"/>
              </a:ext>
            </a:extLst>
          </p:cNvPr>
          <p:cNvCxnSpPr>
            <a:cxnSpLocks/>
          </p:cNvCxnSpPr>
          <p:nvPr/>
        </p:nvCxnSpPr>
        <p:spPr>
          <a:xfrm>
            <a:off x="584200" y="9132161"/>
            <a:ext cx="2700338" cy="0"/>
          </a:xfrm>
          <a:prstGeom prst="line">
            <a:avLst/>
          </a:prstGeom>
          <a:ln w="19050">
            <a:solidFill>
              <a:schemeClr val="accent5"/>
            </a:solidFill>
            <a:prstDash val="sysDot"/>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ADD2E482-30E1-1E6E-29D1-3CD351597FD0}"/>
              </a:ext>
            </a:extLst>
          </p:cNvPr>
          <p:cNvSpPr/>
          <p:nvPr/>
        </p:nvSpPr>
        <p:spPr>
          <a:xfrm flipH="1">
            <a:off x="995663" y="7751437"/>
            <a:ext cx="2151626" cy="432000"/>
          </a:xfrm>
          <a:prstGeom prst="rect">
            <a:avLst/>
          </a:prstGeom>
          <a:no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10000"/>
              </a:lnSpc>
              <a:spcBef>
                <a:spcPts val="0"/>
              </a:spcBef>
              <a:spcAft>
                <a:spcPts val="0"/>
              </a:spcAft>
              <a:buClrTx/>
              <a:buSzTx/>
              <a:buFontTx/>
              <a:buNone/>
              <a:tabLst/>
              <a:defRPr/>
            </a:pPr>
            <a:r>
              <a:rPr kumimoji="1" lang="ja-JP" altLang="en-US" sz="1050" b="1" kern="0" dirty="0">
                <a:solidFill>
                  <a:schemeClr val="accent1"/>
                </a:solidFill>
                <a:latin typeface="+mn-ea"/>
              </a:rPr>
              <a:t>民間に任せるとコスト削減や利益追求を重視し、その結果、維持管理や更新が適切に実施されないのでは？</a:t>
            </a:r>
          </a:p>
        </p:txBody>
      </p:sp>
      <p:sp>
        <p:nvSpPr>
          <p:cNvPr id="69" name="正方形/長方形 68">
            <a:extLst>
              <a:ext uri="{FF2B5EF4-FFF2-40B4-BE49-F238E27FC236}">
                <a16:creationId xmlns:a16="http://schemas.microsoft.com/office/drawing/2014/main" id="{6BC126A8-41EA-A5D3-FC89-B50714972F70}"/>
              </a:ext>
            </a:extLst>
          </p:cNvPr>
          <p:cNvSpPr/>
          <p:nvPr/>
        </p:nvSpPr>
        <p:spPr>
          <a:xfrm>
            <a:off x="991608" y="8391424"/>
            <a:ext cx="2292930" cy="765636"/>
          </a:xfrm>
          <a:prstGeom prst="rect">
            <a:avLst/>
          </a:prstGeom>
          <a:noFill/>
          <a:ln w="12700" cap="flat" cmpd="sng" algn="ctr">
            <a:noFill/>
            <a:prstDash val="solid"/>
            <a:miter lim="800000"/>
          </a:ln>
          <a:effectLst/>
        </p:spPr>
        <p:txBody>
          <a:bodyPr lIns="54000" tIns="54000" rIns="0" bIns="54000" rtlCol="0" anchor="t"/>
          <a:lstStyle/>
          <a:p>
            <a:pPr marL="0" marR="0" lvl="0" indent="0" algn="just" defTabSz="914400" eaLnBrk="1" fontAlgn="auto" latinLnBrk="0" hangingPunct="1">
              <a:lnSpc>
                <a:spcPct val="110000"/>
              </a:lnSpc>
              <a:spcBef>
                <a:spcPts val="0"/>
              </a:spcBef>
              <a:spcAft>
                <a:spcPts val="0"/>
              </a:spcAft>
              <a:buClrTx/>
              <a:buSzTx/>
              <a:buFontTx/>
              <a:buNone/>
              <a:tabLst/>
              <a:defRPr/>
            </a:pPr>
            <a:r>
              <a:rPr kumimoji="1" lang="ja-JP" altLang="en-US" sz="850" b="0" i="0" u="none" strike="noStrike" kern="0" cap="none" spc="0" normalizeH="0" baseline="0" noProof="0" dirty="0">
                <a:ln>
                  <a:noFill/>
                </a:ln>
                <a:effectLst/>
                <a:uLnTx/>
                <a:uFillTx/>
                <a:latin typeface="+mn-ea"/>
                <a:cs typeface="+mn-cs"/>
              </a:rPr>
              <a:t>地方公共団体が定めた要求水準に基づき民間が管理運営し、地方公共団体がそれをモニタリングすることで、効果的かつ効率的な維持管理や更新の実施を担保します。</a:t>
            </a:r>
          </a:p>
        </p:txBody>
      </p:sp>
      <p:cxnSp>
        <p:nvCxnSpPr>
          <p:cNvPr id="94" name="直線コネクタ 93">
            <a:extLst>
              <a:ext uri="{FF2B5EF4-FFF2-40B4-BE49-F238E27FC236}">
                <a16:creationId xmlns:a16="http://schemas.microsoft.com/office/drawing/2014/main" id="{3C91B0EC-AB4B-65A9-36C8-9554815599F6}"/>
              </a:ext>
            </a:extLst>
          </p:cNvPr>
          <p:cNvCxnSpPr>
            <a:cxnSpLocks/>
          </p:cNvCxnSpPr>
          <p:nvPr/>
        </p:nvCxnSpPr>
        <p:spPr>
          <a:xfrm>
            <a:off x="3575050" y="7350405"/>
            <a:ext cx="2700338" cy="0"/>
          </a:xfrm>
          <a:prstGeom prst="line">
            <a:avLst/>
          </a:prstGeom>
          <a:ln w="19050">
            <a:solidFill>
              <a:schemeClr val="accent5"/>
            </a:solidFill>
            <a:prstDash val="sysDot"/>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6EED81B7-449F-A53E-2A92-7F7DA5F09FBB}"/>
              </a:ext>
            </a:extLst>
          </p:cNvPr>
          <p:cNvSpPr/>
          <p:nvPr/>
        </p:nvSpPr>
        <p:spPr>
          <a:xfrm flipH="1">
            <a:off x="3986513" y="5969681"/>
            <a:ext cx="2297034" cy="432000"/>
          </a:xfrm>
          <a:prstGeom prst="rect">
            <a:avLst/>
          </a:prstGeom>
          <a:no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10000"/>
              </a:lnSpc>
              <a:spcBef>
                <a:spcPts val="0"/>
              </a:spcBef>
              <a:spcAft>
                <a:spcPts val="0"/>
              </a:spcAft>
              <a:buClrTx/>
              <a:buSzTx/>
              <a:buFontTx/>
              <a:buNone/>
              <a:tabLst/>
              <a:defRPr/>
            </a:pPr>
            <a:r>
              <a:rPr kumimoji="1" lang="ja-JP" altLang="en-US" sz="1050" b="1" kern="0" dirty="0">
                <a:solidFill>
                  <a:schemeClr val="accent1"/>
                </a:solidFill>
                <a:latin typeface="+mn-ea"/>
              </a:rPr>
              <a:t>民間が自由に水道料金・下水道使用料を吊り上げるんじゃないの？</a:t>
            </a:r>
          </a:p>
        </p:txBody>
      </p:sp>
      <p:sp>
        <p:nvSpPr>
          <p:cNvPr id="96" name="正方形/長方形 95">
            <a:extLst>
              <a:ext uri="{FF2B5EF4-FFF2-40B4-BE49-F238E27FC236}">
                <a16:creationId xmlns:a16="http://schemas.microsoft.com/office/drawing/2014/main" id="{F9B4911F-A91C-7CEE-85E5-A6A1154992ED}"/>
              </a:ext>
            </a:extLst>
          </p:cNvPr>
          <p:cNvSpPr/>
          <p:nvPr/>
        </p:nvSpPr>
        <p:spPr>
          <a:xfrm>
            <a:off x="3982458" y="6609668"/>
            <a:ext cx="2292930" cy="765636"/>
          </a:xfrm>
          <a:prstGeom prst="rect">
            <a:avLst/>
          </a:prstGeom>
          <a:noFill/>
          <a:ln w="12700" cap="flat" cmpd="sng" algn="ctr">
            <a:noFill/>
            <a:prstDash val="solid"/>
            <a:miter lim="800000"/>
          </a:ln>
          <a:effectLst/>
        </p:spPr>
        <p:txBody>
          <a:bodyPr lIns="54000" tIns="54000" rIns="0" bIns="54000" rtlCol="0" anchor="t"/>
          <a:lstStyle/>
          <a:p>
            <a:pPr marL="0" marR="0" lvl="0" indent="0" algn="just" defTabSz="914400" eaLnBrk="1" fontAlgn="auto" latinLnBrk="0" hangingPunct="1">
              <a:lnSpc>
                <a:spcPct val="110000"/>
              </a:lnSpc>
              <a:spcBef>
                <a:spcPts val="0"/>
              </a:spcBef>
              <a:spcAft>
                <a:spcPts val="0"/>
              </a:spcAft>
              <a:buClrTx/>
              <a:buSzTx/>
              <a:buFontTx/>
              <a:buNone/>
              <a:tabLst/>
              <a:defRPr/>
            </a:pPr>
            <a:r>
              <a:rPr kumimoji="1" lang="ja-JP" altLang="en-US" sz="850" b="0" i="0" u="none" strike="noStrike" kern="0" cap="none" spc="0" normalizeH="0" baseline="0" noProof="0" dirty="0">
                <a:ln>
                  <a:noFill/>
                </a:ln>
                <a:effectLst/>
                <a:uLnTx/>
                <a:uFillTx/>
                <a:latin typeface="+mn-ea"/>
                <a:cs typeface="+mn-cs"/>
              </a:rPr>
              <a:t>各家庭が支払う水道料金・下水道使用料は、その上限が条例で定められています。そのため、民間は、水道料金・下水道使用料を自由に変更できません。</a:t>
            </a:r>
          </a:p>
        </p:txBody>
      </p:sp>
      <p:cxnSp>
        <p:nvCxnSpPr>
          <p:cNvPr id="103" name="直線コネクタ 102">
            <a:extLst>
              <a:ext uri="{FF2B5EF4-FFF2-40B4-BE49-F238E27FC236}">
                <a16:creationId xmlns:a16="http://schemas.microsoft.com/office/drawing/2014/main" id="{EB62074D-24F1-1411-DA82-6D422A863740}"/>
              </a:ext>
            </a:extLst>
          </p:cNvPr>
          <p:cNvCxnSpPr>
            <a:cxnSpLocks/>
          </p:cNvCxnSpPr>
          <p:nvPr/>
        </p:nvCxnSpPr>
        <p:spPr>
          <a:xfrm>
            <a:off x="3575050" y="9132161"/>
            <a:ext cx="2700338" cy="0"/>
          </a:xfrm>
          <a:prstGeom prst="line">
            <a:avLst/>
          </a:prstGeom>
          <a:ln w="19050">
            <a:solidFill>
              <a:schemeClr val="accent5"/>
            </a:solidFill>
            <a:prstDash val="sysDot"/>
          </a:ln>
        </p:spPr>
        <p:style>
          <a:lnRef idx="1">
            <a:schemeClr val="accent1"/>
          </a:lnRef>
          <a:fillRef idx="0">
            <a:schemeClr val="accent1"/>
          </a:fillRef>
          <a:effectRef idx="0">
            <a:schemeClr val="accent1"/>
          </a:effectRef>
          <a:fontRef idx="minor">
            <a:schemeClr val="tx1"/>
          </a:fontRef>
        </p:style>
      </p:cxnSp>
      <p:sp>
        <p:nvSpPr>
          <p:cNvPr id="104" name="正方形/長方形 103">
            <a:extLst>
              <a:ext uri="{FF2B5EF4-FFF2-40B4-BE49-F238E27FC236}">
                <a16:creationId xmlns:a16="http://schemas.microsoft.com/office/drawing/2014/main" id="{67BE6535-6075-C60A-A036-B557A88CC113}"/>
              </a:ext>
            </a:extLst>
          </p:cNvPr>
          <p:cNvSpPr/>
          <p:nvPr/>
        </p:nvSpPr>
        <p:spPr>
          <a:xfrm flipH="1">
            <a:off x="3986513" y="7751437"/>
            <a:ext cx="2297034" cy="432000"/>
          </a:xfrm>
          <a:prstGeom prst="rect">
            <a:avLst/>
          </a:prstGeom>
          <a:no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10000"/>
              </a:lnSpc>
              <a:spcBef>
                <a:spcPts val="0"/>
              </a:spcBef>
              <a:spcAft>
                <a:spcPts val="0"/>
              </a:spcAft>
              <a:buClrTx/>
              <a:buSzTx/>
              <a:buFontTx/>
              <a:buNone/>
              <a:tabLst/>
              <a:defRPr/>
            </a:pPr>
            <a:r>
              <a:rPr kumimoji="1" lang="ja-JP" altLang="en-US" sz="1050" b="1" kern="0" dirty="0">
                <a:solidFill>
                  <a:schemeClr val="accent1"/>
                </a:solidFill>
                <a:latin typeface="+mn-ea"/>
              </a:rPr>
              <a:t>（地方公共団体追加用）</a:t>
            </a:r>
            <a:r>
              <a:rPr kumimoji="1" lang="en-US" altLang="ja-JP" sz="1050" b="1" kern="0" dirty="0">
                <a:solidFill>
                  <a:schemeClr val="accent1"/>
                </a:solidFill>
                <a:latin typeface="+mn-ea"/>
              </a:rPr>
              <a:t>【</a:t>
            </a:r>
            <a:r>
              <a:rPr kumimoji="1" lang="ja-JP" altLang="en-US" sz="1050" b="1" kern="0" dirty="0">
                <a:solidFill>
                  <a:schemeClr val="accent1"/>
                </a:solidFill>
                <a:latin typeface="+mn-ea"/>
              </a:rPr>
              <a:t>例：地元企業の参画についてどのように考えるのか、●●市では上下水道についてどのような取り組みを行ってきたのか、</a:t>
            </a:r>
            <a:r>
              <a:rPr kumimoji="1" lang="en-US" altLang="ja-JP" sz="1050" b="1" kern="0" dirty="0">
                <a:solidFill>
                  <a:schemeClr val="accent1"/>
                </a:solidFill>
                <a:latin typeface="+mn-ea"/>
              </a:rPr>
              <a:t>】</a:t>
            </a:r>
          </a:p>
        </p:txBody>
      </p:sp>
      <p:sp>
        <p:nvSpPr>
          <p:cNvPr id="105" name="正方形/長方形 104">
            <a:extLst>
              <a:ext uri="{FF2B5EF4-FFF2-40B4-BE49-F238E27FC236}">
                <a16:creationId xmlns:a16="http://schemas.microsoft.com/office/drawing/2014/main" id="{1502F8F5-6E01-5638-26CE-33DEAC7C3768}"/>
              </a:ext>
            </a:extLst>
          </p:cNvPr>
          <p:cNvSpPr/>
          <p:nvPr/>
        </p:nvSpPr>
        <p:spPr>
          <a:xfrm>
            <a:off x="3982458" y="8391424"/>
            <a:ext cx="2292930" cy="765636"/>
          </a:xfrm>
          <a:prstGeom prst="rect">
            <a:avLst/>
          </a:prstGeom>
          <a:noFill/>
          <a:ln w="12700" cap="flat" cmpd="sng" algn="ctr">
            <a:noFill/>
            <a:prstDash val="solid"/>
            <a:miter lim="800000"/>
          </a:ln>
          <a:effectLst/>
        </p:spPr>
        <p:txBody>
          <a:bodyPr lIns="54000" tIns="54000" rIns="0" bIns="54000" rtlCol="0" anchor="t"/>
          <a:lstStyle/>
          <a:p>
            <a:pPr marL="0" marR="0" lvl="0" indent="0" algn="just" defTabSz="914400" eaLnBrk="1" fontAlgn="auto" latinLnBrk="0" hangingPunct="1">
              <a:lnSpc>
                <a:spcPct val="110000"/>
              </a:lnSpc>
              <a:spcBef>
                <a:spcPts val="0"/>
              </a:spcBef>
              <a:spcAft>
                <a:spcPts val="0"/>
              </a:spcAft>
              <a:buClrTx/>
              <a:buSzTx/>
              <a:buFontTx/>
              <a:buNone/>
              <a:tabLst/>
              <a:defRPr/>
            </a:pPr>
            <a:r>
              <a:rPr kumimoji="1" lang="ja-JP" altLang="en-US" sz="850" b="0" i="0" u="none" strike="noStrike" kern="0" cap="none" spc="0" normalizeH="0" baseline="0" noProof="0" dirty="0">
                <a:ln>
                  <a:noFill/>
                </a:ln>
                <a:effectLst/>
                <a:uLnTx/>
                <a:uFillTx/>
                <a:latin typeface="+mn-ea"/>
                <a:cs typeface="+mn-cs"/>
              </a:rPr>
              <a:t>●●市では、～</a:t>
            </a:r>
          </a:p>
        </p:txBody>
      </p:sp>
      <p:sp>
        <p:nvSpPr>
          <p:cNvPr id="8" name="テキスト ボックス 7">
            <a:extLst>
              <a:ext uri="{FF2B5EF4-FFF2-40B4-BE49-F238E27FC236}">
                <a16:creationId xmlns:a16="http://schemas.microsoft.com/office/drawing/2014/main" id="{BC533D47-C5B7-A867-C646-B9CDF12466FB}"/>
              </a:ext>
            </a:extLst>
          </p:cNvPr>
          <p:cNvSpPr txBox="1"/>
          <p:nvPr/>
        </p:nvSpPr>
        <p:spPr>
          <a:xfrm>
            <a:off x="6165850" y="9562456"/>
            <a:ext cx="495300" cy="215444"/>
          </a:xfrm>
          <a:prstGeom prst="rect">
            <a:avLst/>
          </a:prstGeom>
          <a:noFill/>
        </p:spPr>
        <p:txBody>
          <a:bodyPr wrap="square" rtlCol="0">
            <a:spAutoFit/>
          </a:bodyPr>
          <a:lstStyle/>
          <a:p>
            <a:pPr algn="ctr"/>
            <a:r>
              <a:rPr kumimoji="1" lang="en-US" altLang="ja-JP" sz="800" dirty="0">
                <a:solidFill>
                  <a:srgbClr val="0AA1DD"/>
                </a:solidFill>
                <a:latin typeface="+mn-ea"/>
              </a:rPr>
              <a:t>3/4</a:t>
            </a:r>
            <a:endParaRPr kumimoji="1" lang="ja-JP" altLang="en-US" sz="800" dirty="0">
              <a:solidFill>
                <a:srgbClr val="0AA1DD"/>
              </a:solidFill>
              <a:latin typeface="+mn-ea"/>
            </a:endParaRPr>
          </a:p>
        </p:txBody>
      </p:sp>
      <p:grpSp>
        <p:nvGrpSpPr>
          <p:cNvPr id="16" name="グループ化 15">
            <a:extLst>
              <a:ext uri="{FF2B5EF4-FFF2-40B4-BE49-F238E27FC236}">
                <a16:creationId xmlns:a16="http://schemas.microsoft.com/office/drawing/2014/main" id="{402F591F-40CB-EBED-5728-4314945051EE}"/>
              </a:ext>
            </a:extLst>
          </p:cNvPr>
          <p:cNvGrpSpPr/>
          <p:nvPr/>
        </p:nvGrpSpPr>
        <p:grpSpPr>
          <a:xfrm>
            <a:off x="579973" y="6012733"/>
            <a:ext cx="317462" cy="390688"/>
            <a:chOff x="108547" y="6014666"/>
            <a:chExt cx="317462" cy="390688"/>
          </a:xfrm>
        </p:grpSpPr>
        <p:sp>
          <p:nvSpPr>
            <p:cNvPr id="13" name="正方形/長方形 12">
              <a:extLst>
                <a:ext uri="{FF2B5EF4-FFF2-40B4-BE49-F238E27FC236}">
                  <a16:creationId xmlns:a16="http://schemas.microsoft.com/office/drawing/2014/main" id="{0C3F9162-F49E-7DFB-CC28-7B91AB04FE8B}"/>
                </a:ext>
              </a:extLst>
            </p:cNvPr>
            <p:cNvSpPr/>
            <p:nvPr/>
          </p:nvSpPr>
          <p:spPr>
            <a:xfrm>
              <a:off x="108547" y="6014666"/>
              <a:ext cx="317462" cy="317462"/>
            </a:xfrm>
            <a:prstGeom prst="rect">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Q</a:t>
              </a:r>
              <a:endParaRPr kumimoji="1" lang="ja-JP" altLang="en-US" dirty="0"/>
            </a:p>
          </p:txBody>
        </p:sp>
        <p:sp>
          <p:nvSpPr>
            <p:cNvPr id="14" name="二等辺三角形 13">
              <a:extLst>
                <a:ext uri="{FF2B5EF4-FFF2-40B4-BE49-F238E27FC236}">
                  <a16:creationId xmlns:a16="http://schemas.microsoft.com/office/drawing/2014/main" id="{DE9FC9A2-67D5-86CF-A67D-EFB4A2FB292C}"/>
                </a:ext>
              </a:extLst>
            </p:cNvPr>
            <p:cNvSpPr/>
            <p:nvPr/>
          </p:nvSpPr>
          <p:spPr>
            <a:xfrm rot="10800000">
              <a:off x="225072" y="6298194"/>
              <a:ext cx="84413" cy="107160"/>
            </a:xfrm>
            <a:prstGeom prst="triangle">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a:extLst>
              <a:ext uri="{FF2B5EF4-FFF2-40B4-BE49-F238E27FC236}">
                <a16:creationId xmlns:a16="http://schemas.microsoft.com/office/drawing/2014/main" id="{E57B2D76-3F28-3448-51BE-2ACC4EB685BB}"/>
              </a:ext>
            </a:extLst>
          </p:cNvPr>
          <p:cNvGrpSpPr/>
          <p:nvPr/>
        </p:nvGrpSpPr>
        <p:grpSpPr>
          <a:xfrm>
            <a:off x="579973" y="6675932"/>
            <a:ext cx="317462" cy="390688"/>
            <a:chOff x="108547" y="6014666"/>
            <a:chExt cx="317462" cy="390688"/>
          </a:xfrm>
        </p:grpSpPr>
        <p:sp>
          <p:nvSpPr>
            <p:cNvPr id="19" name="正方形/長方形 18">
              <a:extLst>
                <a:ext uri="{FF2B5EF4-FFF2-40B4-BE49-F238E27FC236}">
                  <a16:creationId xmlns:a16="http://schemas.microsoft.com/office/drawing/2014/main" id="{DE83CFAC-8E6B-C63C-FCA1-F22CFA7AFAA1}"/>
                </a:ext>
              </a:extLst>
            </p:cNvPr>
            <p:cNvSpPr/>
            <p:nvPr/>
          </p:nvSpPr>
          <p:spPr>
            <a:xfrm>
              <a:off x="108547" y="6014666"/>
              <a:ext cx="317462" cy="31746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A</a:t>
              </a:r>
              <a:endParaRPr kumimoji="1" lang="ja-JP" altLang="en-US" dirty="0"/>
            </a:p>
          </p:txBody>
        </p:sp>
        <p:sp>
          <p:nvSpPr>
            <p:cNvPr id="21" name="二等辺三角形 20">
              <a:extLst>
                <a:ext uri="{FF2B5EF4-FFF2-40B4-BE49-F238E27FC236}">
                  <a16:creationId xmlns:a16="http://schemas.microsoft.com/office/drawing/2014/main" id="{FCB06C4F-758B-AD63-A0CB-C7166C45ACAA}"/>
                </a:ext>
              </a:extLst>
            </p:cNvPr>
            <p:cNvSpPr/>
            <p:nvPr/>
          </p:nvSpPr>
          <p:spPr>
            <a:xfrm rot="10800000">
              <a:off x="225072" y="6298194"/>
              <a:ext cx="84413" cy="107160"/>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a:extLst>
              <a:ext uri="{FF2B5EF4-FFF2-40B4-BE49-F238E27FC236}">
                <a16:creationId xmlns:a16="http://schemas.microsoft.com/office/drawing/2014/main" id="{65135C3B-FCAD-EE82-52C8-A04AB1193304}"/>
              </a:ext>
            </a:extLst>
          </p:cNvPr>
          <p:cNvGrpSpPr/>
          <p:nvPr/>
        </p:nvGrpSpPr>
        <p:grpSpPr>
          <a:xfrm>
            <a:off x="3575585" y="6012733"/>
            <a:ext cx="317462" cy="390688"/>
            <a:chOff x="108547" y="6014666"/>
            <a:chExt cx="317462" cy="390688"/>
          </a:xfrm>
        </p:grpSpPr>
        <p:sp>
          <p:nvSpPr>
            <p:cNvPr id="25" name="正方形/長方形 24">
              <a:extLst>
                <a:ext uri="{FF2B5EF4-FFF2-40B4-BE49-F238E27FC236}">
                  <a16:creationId xmlns:a16="http://schemas.microsoft.com/office/drawing/2014/main" id="{D544EBEA-0113-91E4-2494-16E1365AF88D}"/>
                </a:ext>
              </a:extLst>
            </p:cNvPr>
            <p:cNvSpPr/>
            <p:nvPr/>
          </p:nvSpPr>
          <p:spPr>
            <a:xfrm>
              <a:off x="108547" y="6014666"/>
              <a:ext cx="317462" cy="317462"/>
            </a:xfrm>
            <a:prstGeom prst="rect">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Q</a:t>
              </a:r>
              <a:endParaRPr kumimoji="1" lang="ja-JP" altLang="en-US" dirty="0"/>
            </a:p>
          </p:txBody>
        </p:sp>
        <p:sp>
          <p:nvSpPr>
            <p:cNvPr id="26" name="二等辺三角形 25">
              <a:extLst>
                <a:ext uri="{FF2B5EF4-FFF2-40B4-BE49-F238E27FC236}">
                  <a16:creationId xmlns:a16="http://schemas.microsoft.com/office/drawing/2014/main" id="{A0B80A61-7059-49DC-78FF-A5EC7A20E329}"/>
                </a:ext>
              </a:extLst>
            </p:cNvPr>
            <p:cNvSpPr/>
            <p:nvPr/>
          </p:nvSpPr>
          <p:spPr>
            <a:xfrm rot="10800000">
              <a:off x="225072" y="6298194"/>
              <a:ext cx="84413" cy="107160"/>
            </a:xfrm>
            <a:prstGeom prst="triangle">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 name="グループ化 26">
            <a:extLst>
              <a:ext uri="{FF2B5EF4-FFF2-40B4-BE49-F238E27FC236}">
                <a16:creationId xmlns:a16="http://schemas.microsoft.com/office/drawing/2014/main" id="{B9783F5B-FD90-3158-5C79-F83697AA8F5D}"/>
              </a:ext>
            </a:extLst>
          </p:cNvPr>
          <p:cNvGrpSpPr/>
          <p:nvPr/>
        </p:nvGrpSpPr>
        <p:grpSpPr>
          <a:xfrm>
            <a:off x="3575585" y="6675932"/>
            <a:ext cx="317462" cy="390688"/>
            <a:chOff x="108547" y="6014666"/>
            <a:chExt cx="317462" cy="390688"/>
          </a:xfrm>
        </p:grpSpPr>
        <p:sp>
          <p:nvSpPr>
            <p:cNvPr id="29" name="正方形/長方形 28">
              <a:extLst>
                <a:ext uri="{FF2B5EF4-FFF2-40B4-BE49-F238E27FC236}">
                  <a16:creationId xmlns:a16="http://schemas.microsoft.com/office/drawing/2014/main" id="{6834333E-123C-BA39-9C62-E53ADFD2681F}"/>
                </a:ext>
              </a:extLst>
            </p:cNvPr>
            <p:cNvSpPr/>
            <p:nvPr/>
          </p:nvSpPr>
          <p:spPr>
            <a:xfrm>
              <a:off x="108547" y="6014666"/>
              <a:ext cx="317462" cy="31746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A</a:t>
              </a:r>
              <a:endParaRPr kumimoji="1" lang="ja-JP" altLang="en-US" dirty="0"/>
            </a:p>
          </p:txBody>
        </p:sp>
        <p:sp>
          <p:nvSpPr>
            <p:cNvPr id="31" name="二等辺三角形 30">
              <a:extLst>
                <a:ext uri="{FF2B5EF4-FFF2-40B4-BE49-F238E27FC236}">
                  <a16:creationId xmlns:a16="http://schemas.microsoft.com/office/drawing/2014/main" id="{DAA42FC3-E631-66D7-956D-2FE86A3B0692}"/>
                </a:ext>
              </a:extLst>
            </p:cNvPr>
            <p:cNvSpPr/>
            <p:nvPr/>
          </p:nvSpPr>
          <p:spPr>
            <a:xfrm rot="10800000">
              <a:off x="225072" y="6298194"/>
              <a:ext cx="84413" cy="107160"/>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 name="グループ化 31">
            <a:extLst>
              <a:ext uri="{FF2B5EF4-FFF2-40B4-BE49-F238E27FC236}">
                <a16:creationId xmlns:a16="http://schemas.microsoft.com/office/drawing/2014/main" id="{299A83DB-D5EA-FD8C-2297-1FAC8F72ACEB}"/>
              </a:ext>
            </a:extLst>
          </p:cNvPr>
          <p:cNvGrpSpPr/>
          <p:nvPr/>
        </p:nvGrpSpPr>
        <p:grpSpPr>
          <a:xfrm>
            <a:off x="579973" y="7803433"/>
            <a:ext cx="317462" cy="390688"/>
            <a:chOff x="108547" y="6014666"/>
            <a:chExt cx="317462" cy="390688"/>
          </a:xfrm>
        </p:grpSpPr>
        <p:sp>
          <p:nvSpPr>
            <p:cNvPr id="34" name="正方形/長方形 33">
              <a:extLst>
                <a:ext uri="{FF2B5EF4-FFF2-40B4-BE49-F238E27FC236}">
                  <a16:creationId xmlns:a16="http://schemas.microsoft.com/office/drawing/2014/main" id="{0D98C671-F456-3764-AA60-F8B5D0A9096F}"/>
                </a:ext>
              </a:extLst>
            </p:cNvPr>
            <p:cNvSpPr/>
            <p:nvPr/>
          </p:nvSpPr>
          <p:spPr>
            <a:xfrm>
              <a:off x="108547" y="6014666"/>
              <a:ext cx="317462" cy="317462"/>
            </a:xfrm>
            <a:prstGeom prst="rect">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Q</a:t>
              </a:r>
              <a:endParaRPr kumimoji="1" lang="ja-JP" altLang="en-US" dirty="0"/>
            </a:p>
          </p:txBody>
        </p:sp>
        <p:sp>
          <p:nvSpPr>
            <p:cNvPr id="35" name="二等辺三角形 34">
              <a:extLst>
                <a:ext uri="{FF2B5EF4-FFF2-40B4-BE49-F238E27FC236}">
                  <a16:creationId xmlns:a16="http://schemas.microsoft.com/office/drawing/2014/main" id="{4971D539-EC48-7EE1-4E4B-5277828260AA}"/>
                </a:ext>
              </a:extLst>
            </p:cNvPr>
            <p:cNvSpPr/>
            <p:nvPr/>
          </p:nvSpPr>
          <p:spPr>
            <a:xfrm rot="10800000">
              <a:off x="225072" y="6298194"/>
              <a:ext cx="84413" cy="107160"/>
            </a:xfrm>
            <a:prstGeom prst="triangle">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35">
            <a:extLst>
              <a:ext uri="{FF2B5EF4-FFF2-40B4-BE49-F238E27FC236}">
                <a16:creationId xmlns:a16="http://schemas.microsoft.com/office/drawing/2014/main" id="{EEDB0864-CCA8-D573-C497-DE9963007795}"/>
              </a:ext>
            </a:extLst>
          </p:cNvPr>
          <p:cNvGrpSpPr/>
          <p:nvPr/>
        </p:nvGrpSpPr>
        <p:grpSpPr>
          <a:xfrm>
            <a:off x="579973" y="8466632"/>
            <a:ext cx="317462" cy="390688"/>
            <a:chOff x="108547" y="6014666"/>
            <a:chExt cx="317462" cy="390688"/>
          </a:xfrm>
        </p:grpSpPr>
        <p:sp>
          <p:nvSpPr>
            <p:cNvPr id="37" name="正方形/長方形 36">
              <a:extLst>
                <a:ext uri="{FF2B5EF4-FFF2-40B4-BE49-F238E27FC236}">
                  <a16:creationId xmlns:a16="http://schemas.microsoft.com/office/drawing/2014/main" id="{857F6C4C-A8B5-6581-B5EC-4AEB31D06A33}"/>
                </a:ext>
              </a:extLst>
            </p:cNvPr>
            <p:cNvSpPr/>
            <p:nvPr/>
          </p:nvSpPr>
          <p:spPr>
            <a:xfrm>
              <a:off x="108547" y="6014666"/>
              <a:ext cx="317462" cy="31746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A</a:t>
              </a:r>
              <a:endParaRPr kumimoji="1" lang="ja-JP" altLang="en-US" dirty="0"/>
            </a:p>
          </p:txBody>
        </p:sp>
        <p:sp>
          <p:nvSpPr>
            <p:cNvPr id="38" name="二等辺三角形 37">
              <a:extLst>
                <a:ext uri="{FF2B5EF4-FFF2-40B4-BE49-F238E27FC236}">
                  <a16:creationId xmlns:a16="http://schemas.microsoft.com/office/drawing/2014/main" id="{FA82011D-5D3E-7476-7E47-C635817C54E8}"/>
                </a:ext>
              </a:extLst>
            </p:cNvPr>
            <p:cNvSpPr/>
            <p:nvPr/>
          </p:nvSpPr>
          <p:spPr>
            <a:xfrm rot="10800000">
              <a:off x="225072" y="6298194"/>
              <a:ext cx="84413" cy="107160"/>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a:extLst>
              <a:ext uri="{FF2B5EF4-FFF2-40B4-BE49-F238E27FC236}">
                <a16:creationId xmlns:a16="http://schemas.microsoft.com/office/drawing/2014/main" id="{46511A09-76C3-4936-0DDE-3B37FF5FFC80}"/>
              </a:ext>
            </a:extLst>
          </p:cNvPr>
          <p:cNvGrpSpPr/>
          <p:nvPr/>
        </p:nvGrpSpPr>
        <p:grpSpPr>
          <a:xfrm>
            <a:off x="3575585" y="7803433"/>
            <a:ext cx="317462" cy="390688"/>
            <a:chOff x="108547" y="6014666"/>
            <a:chExt cx="317462" cy="390688"/>
          </a:xfrm>
        </p:grpSpPr>
        <p:sp>
          <p:nvSpPr>
            <p:cNvPr id="41" name="正方形/長方形 40">
              <a:extLst>
                <a:ext uri="{FF2B5EF4-FFF2-40B4-BE49-F238E27FC236}">
                  <a16:creationId xmlns:a16="http://schemas.microsoft.com/office/drawing/2014/main" id="{ADE97D70-38D0-CD4C-5052-A53924B9DAC7}"/>
                </a:ext>
              </a:extLst>
            </p:cNvPr>
            <p:cNvSpPr/>
            <p:nvPr/>
          </p:nvSpPr>
          <p:spPr>
            <a:xfrm>
              <a:off x="108547" y="6014666"/>
              <a:ext cx="317462" cy="317462"/>
            </a:xfrm>
            <a:prstGeom prst="rect">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Q</a:t>
              </a:r>
              <a:endParaRPr kumimoji="1" lang="ja-JP" altLang="en-US" dirty="0"/>
            </a:p>
          </p:txBody>
        </p:sp>
        <p:sp>
          <p:nvSpPr>
            <p:cNvPr id="42" name="二等辺三角形 41">
              <a:extLst>
                <a:ext uri="{FF2B5EF4-FFF2-40B4-BE49-F238E27FC236}">
                  <a16:creationId xmlns:a16="http://schemas.microsoft.com/office/drawing/2014/main" id="{A19D7F10-8E13-C173-4CCA-A4F350D15566}"/>
                </a:ext>
              </a:extLst>
            </p:cNvPr>
            <p:cNvSpPr/>
            <p:nvPr/>
          </p:nvSpPr>
          <p:spPr>
            <a:xfrm rot="10800000">
              <a:off x="225072" y="6298194"/>
              <a:ext cx="84413" cy="107160"/>
            </a:xfrm>
            <a:prstGeom prst="triangle">
              <a:avLst/>
            </a:prstGeom>
            <a:solidFill>
              <a:srgbClr val="0AA1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 name="グループ化 42">
            <a:extLst>
              <a:ext uri="{FF2B5EF4-FFF2-40B4-BE49-F238E27FC236}">
                <a16:creationId xmlns:a16="http://schemas.microsoft.com/office/drawing/2014/main" id="{704917F6-B6E8-D85B-04B3-F61958301D2C}"/>
              </a:ext>
            </a:extLst>
          </p:cNvPr>
          <p:cNvGrpSpPr/>
          <p:nvPr/>
        </p:nvGrpSpPr>
        <p:grpSpPr>
          <a:xfrm>
            <a:off x="3575585" y="8466632"/>
            <a:ext cx="317462" cy="390688"/>
            <a:chOff x="108547" y="6014666"/>
            <a:chExt cx="317462" cy="390688"/>
          </a:xfrm>
        </p:grpSpPr>
        <p:sp>
          <p:nvSpPr>
            <p:cNvPr id="44" name="正方形/長方形 43">
              <a:extLst>
                <a:ext uri="{FF2B5EF4-FFF2-40B4-BE49-F238E27FC236}">
                  <a16:creationId xmlns:a16="http://schemas.microsoft.com/office/drawing/2014/main" id="{A71A30D3-C419-5760-460A-FAEC46F94EA1}"/>
                </a:ext>
              </a:extLst>
            </p:cNvPr>
            <p:cNvSpPr/>
            <p:nvPr/>
          </p:nvSpPr>
          <p:spPr>
            <a:xfrm>
              <a:off x="108547" y="6014666"/>
              <a:ext cx="317462" cy="317462"/>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tIns="0" bIns="36000" rtlCol="0" anchor="ctr"/>
            <a:lstStyle/>
            <a:p>
              <a:pPr algn="ctr"/>
              <a:r>
                <a:rPr kumimoji="1" lang="en-US" altLang="ja-JP" dirty="0"/>
                <a:t>A</a:t>
              </a:r>
              <a:endParaRPr kumimoji="1" lang="ja-JP" altLang="en-US" dirty="0"/>
            </a:p>
          </p:txBody>
        </p:sp>
        <p:sp>
          <p:nvSpPr>
            <p:cNvPr id="45" name="二等辺三角形 44">
              <a:extLst>
                <a:ext uri="{FF2B5EF4-FFF2-40B4-BE49-F238E27FC236}">
                  <a16:creationId xmlns:a16="http://schemas.microsoft.com/office/drawing/2014/main" id="{B738393B-030A-B678-F748-5BAA38F848B4}"/>
                </a:ext>
              </a:extLst>
            </p:cNvPr>
            <p:cNvSpPr/>
            <p:nvPr/>
          </p:nvSpPr>
          <p:spPr>
            <a:xfrm rot="10800000">
              <a:off x="225072" y="6298194"/>
              <a:ext cx="84413" cy="107160"/>
            </a:xfrm>
            <a:prstGeom prs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a:extLst>
              <a:ext uri="{FF2B5EF4-FFF2-40B4-BE49-F238E27FC236}">
                <a16:creationId xmlns:a16="http://schemas.microsoft.com/office/drawing/2014/main" id="{AE37E550-6093-E25B-0652-CE98F037BDB6}"/>
              </a:ext>
            </a:extLst>
          </p:cNvPr>
          <p:cNvGrpSpPr/>
          <p:nvPr/>
        </p:nvGrpSpPr>
        <p:grpSpPr>
          <a:xfrm>
            <a:off x="4526670" y="3944105"/>
            <a:ext cx="491344" cy="493604"/>
            <a:chOff x="3186980" y="6987221"/>
            <a:chExt cx="601138" cy="603902"/>
          </a:xfrm>
        </p:grpSpPr>
        <p:grpSp>
          <p:nvGrpSpPr>
            <p:cNvPr id="11" name="グループ化 10">
              <a:extLst>
                <a:ext uri="{FF2B5EF4-FFF2-40B4-BE49-F238E27FC236}">
                  <a16:creationId xmlns:a16="http://schemas.microsoft.com/office/drawing/2014/main" id="{145D6951-9061-DDEC-FE69-AF2FC0A7B451}"/>
                </a:ext>
              </a:extLst>
            </p:cNvPr>
            <p:cNvGrpSpPr/>
            <p:nvPr/>
          </p:nvGrpSpPr>
          <p:grpSpPr>
            <a:xfrm>
              <a:off x="3186980" y="6987221"/>
              <a:ext cx="601138" cy="603902"/>
              <a:chOff x="4931765" y="7404019"/>
              <a:chExt cx="896980" cy="901104"/>
            </a:xfrm>
          </p:grpSpPr>
          <p:sp>
            <p:nvSpPr>
              <p:cNvPr id="180" name="楕円 179">
                <a:extLst>
                  <a:ext uri="{FF2B5EF4-FFF2-40B4-BE49-F238E27FC236}">
                    <a16:creationId xmlns:a16="http://schemas.microsoft.com/office/drawing/2014/main" id="{5448A218-E1A6-7031-5737-5AFC02E814D6}"/>
                  </a:ext>
                </a:extLst>
              </p:cNvPr>
              <p:cNvSpPr/>
              <p:nvPr/>
            </p:nvSpPr>
            <p:spPr>
              <a:xfrm>
                <a:off x="4931765" y="7408147"/>
                <a:ext cx="896980" cy="89697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n-ea"/>
                </a:endParaRPr>
              </a:p>
            </p:txBody>
          </p:sp>
          <p:sp>
            <p:nvSpPr>
              <p:cNvPr id="181" name="フリーフォーム: 図形 180">
                <a:extLst>
                  <a:ext uri="{FF2B5EF4-FFF2-40B4-BE49-F238E27FC236}">
                    <a16:creationId xmlns:a16="http://schemas.microsoft.com/office/drawing/2014/main" id="{02446A6A-34AF-4DCF-FFA2-29E3714A5B20}"/>
                  </a:ext>
                </a:extLst>
              </p:cNvPr>
              <p:cNvSpPr/>
              <p:nvPr/>
            </p:nvSpPr>
            <p:spPr>
              <a:xfrm>
                <a:off x="4949238" y="7404019"/>
                <a:ext cx="861566" cy="330414"/>
              </a:xfrm>
              <a:custGeom>
                <a:avLst/>
                <a:gdLst>
                  <a:gd name="connsiteX0" fmla="*/ 430783 w 861566"/>
                  <a:gd name="connsiteY0" fmla="*/ 0 h 330414"/>
                  <a:gd name="connsiteX1" fmla="*/ 844028 w 861566"/>
                  <a:gd name="connsiteY1" fmla="*/ 273917 h 330414"/>
                  <a:gd name="connsiteX2" fmla="*/ 861566 w 861566"/>
                  <a:gd name="connsiteY2" fmla="*/ 330414 h 330414"/>
                  <a:gd name="connsiteX3" fmla="*/ 0 w 861566"/>
                  <a:gd name="connsiteY3" fmla="*/ 330414 h 330414"/>
                  <a:gd name="connsiteX4" fmla="*/ 17538 w 861566"/>
                  <a:gd name="connsiteY4" fmla="*/ 273917 h 330414"/>
                  <a:gd name="connsiteX5" fmla="*/ 430783 w 861566"/>
                  <a:gd name="connsiteY5" fmla="*/ 0 h 3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566" h="330414">
                    <a:moveTo>
                      <a:pt x="430783" y="0"/>
                    </a:moveTo>
                    <a:cubicBezTo>
                      <a:pt x="616554" y="0"/>
                      <a:pt x="775944" y="112947"/>
                      <a:pt x="844028" y="273917"/>
                    </a:cubicBezTo>
                    <a:lnTo>
                      <a:pt x="861566" y="330414"/>
                    </a:lnTo>
                    <a:lnTo>
                      <a:pt x="0" y="330414"/>
                    </a:lnTo>
                    <a:lnTo>
                      <a:pt x="17538" y="273917"/>
                    </a:lnTo>
                    <a:cubicBezTo>
                      <a:pt x="85622" y="112947"/>
                      <a:pt x="245013" y="0"/>
                      <a:pt x="430783" y="0"/>
                    </a:cubicBezTo>
                    <a:close/>
                  </a:path>
                </a:pathLst>
              </a:custGeom>
              <a:solidFill>
                <a:schemeClr val="accent5">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400" dirty="0">
                  <a:latin typeface="+mn-ea"/>
                </a:endParaRPr>
              </a:p>
            </p:txBody>
          </p:sp>
        </p:grpSp>
        <p:sp>
          <p:nvSpPr>
            <p:cNvPr id="12" name="テキスト ボックス 11">
              <a:extLst>
                <a:ext uri="{FF2B5EF4-FFF2-40B4-BE49-F238E27FC236}">
                  <a16:creationId xmlns:a16="http://schemas.microsoft.com/office/drawing/2014/main" id="{266EFA38-20A2-F24A-AF08-56176845BBE6}"/>
                </a:ext>
              </a:extLst>
            </p:cNvPr>
            <p:cNvSpPr txBox="1"/>
            <p:nvPr/>
          </p:nvSpPr>
          <p:spPr>
            <a:xfrm>
              <a:off x="3191061" y="6990724"/>
              <a:ext cx="592974" cy="282412"/>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900" b="1" dirty="0">
                  <a:solidFill>
                    <a:schemeClr val="bg1"/>
                  </a:solidFill>
                  <a:latin typeface="+mn-ea"/>
                </a:rPr>
                <a:t>カネ</a:t>
              </a:r>
              <a:endParaRPr lang="ja-JP" altLang="en-US" sz="900" b="1" dirty="0">
                <a:solidFill>
                  <a:schemeClr val="bg1"/>
                </a:solidFill>
                <a:latin typeface="+mn-ea"/>
              </a:endParaRPr>
            </a:p>
          </p:txBody>
        </p:sp>
        <p:grpSp>
          <p:nvGrpSpPr>
            <p:cNvPr id="15" name="グラフィックス 23">
              <a:extLst>
                <a:ext uri="{FF2B5EF4-FFF2-40B4-BE49-F238E27FC236}">
                  <a16:creationId xmlns:a16="http://schemas.microsoft.com/office/drawing/2014/main" id="{7CAC9920-E6FC-27E3-C541-0201F7223152}"/>
                </a:ext>
              </a:extLst>
            </p:cNvPr>
            <p:cNvGrpSpPr/>
            <p:nvPr/>
          </p:nvGrpSpPr>
          <p:grpSpPr>
            <a:xfrm>
              <a:off x="3351739" y="7273767"/>
              <a:ext cx="266214" cy="216224"/>
              <a:chOff x="4716338" y="1704097"/>
              <a:chExt cx="518922" cy="421481"/>
            </a:xfrm>
            <a:noFill/>
          </p:grpSpPr>
          <p:grpSp>
            <p:nvGrpSpPr>
              <p:cNvPr id="22" name="グラフィックス 23">
                <a:extLst>
                  <a:ext uri="{FF2B5EF4-FFF2-40B4-BE49-F238E27FC236}">
                    <a16:creationId xmlns:a16="http://schemas.microsoft.com/office/drawing/2014/main" id="{955280CE-842E-0081-4A3E-083AC0ABBD97}"/>
                  </a:ext>
                </a:extLst>
              </p:cNvPr>
              <p:cNvGrpSpPr/>
              <p:nvPr/>
            </p:nvGrpSpPr>
            <p:grpSpPr>
              <a:xfrm>
                <a:off x="4799862" y="1947366"/>
                <a:ext cx="433397" cy="178212"/>
                <a:chOff x="4799862" y="1947366"/>
                <a:chExt cx="433397" cy="178212"/>
              </a:xfrm>
              <a:noFill/>
            </p:grpSpPr>
            <p:grpSp>
              <p:nvGrpSpPr>
                <p:cNvPr id="165" name="グラフィックス 23">
                  <a:extLst>
                    <a:ext uri="{FF2B5EF4-FFF2-40B4-BE49-F238E27FC236}">
                      <a16:creationId xmlns:a16="http://schemas.microsoft.com/office/drawing/2014/main" id="{D5195714-4048-7E2A-0EE6-87BC961E594A}"/>
                    </a:ext>
                  </a:extLst>
                </p:cNvPr>
                <p:cNvGrpSpPr/>
                <p:nvPr/>
              </p:nvGrpSpPr>
              <p:grpSpPr>
                <a:xfrm>
                  <a:off x="4799862" y="1947366"/>
                  <a:ext cx="433397" cy="178212"/>
                  <a:chOff x="4799862" y="1947366"/>
                  <a:chExt cx="433397" cy="178212"/>
                </a:xfrm>
                <a:noFill/>
              </p:grpSpPr>
              <p:sp>
                <p:nvSpPr>
                  <p:cNvPr id="177" name="フリーフォーム: 図形 176">
                    <a:extLst>
                      <a:ext uri="{FF2B5EF4-FFF2-40B4-BE49-F238E27FC236}">
                        <a16:creationId xmlns:a16="http://schemas.microsoft.com/office/drawing/2014/main" id="{3CE9C97B-EEEC-0A12-1F29-565584F546E4}"/>
                      </a:ext>
                    </a:extLst>
                  </p:cNvPr>
                  <p:cNvSpPr/>
                  <p:nvPr/>
                </p:nvSpPr>
                <p:spPr>
                  <a:xfrm>
                    <a:off x="4799862" y="2023947"/>
                    <a:ext cx="433397" cy="101631"/>
                  </a:xfrm>
                  <a:custGeom>
                    <a:avLst/>
                    <a:gdLst>
                      <a:gd name="connsiteX0" fmla="*/ 216704 w 433397"/>
                      <a:gd name="connsiteY0" fmla="*/ 52197 h 101631"/>
                      <a:gd name="connsiteX1" fmla="*/ 6868 w 433397"/>
                      <a:gd name="connsiteY1" fmla="*/ 5620 h 101631"/>
                      <a:gd name="connsiteX2" fmla="*/ 10 w 433397"/>
                      <a:gd name="connsiteY2" fmla="*/ 24765 h 101631"/>
                      <a:gd name="connsiteX3" fmla="*/ 216704 w 433397"/>
                      <a:gd name="connsiteY3" fmla="*/ 101632 h 101631"/>
                      <a:gd name="connsiteX4" fmla="*/ 433398 w 433397"/>
                      <a:gd name="connsiteY4" fmla="*/ 24765 h 101631"/>
                      <a:gd name="connsiteX5" fmla="*/ 421872 w 433397"/>
                      <a:gd name="connsiteY5" fmla="*/ 0 h 101631"/>
                      <a:gd name="connsiteX6" fmla="*/ 216704 w 43339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97" h="101631">
                        <a:moveTo>
                          <a:pt x="216704" y="52197"/>
                        </a:moveTo>
                        <a:cubicBezTo>
                          <a:pt x="121454" y="52197"/>
                          <a:pt x="35919" y="36004"/>
                          <a:pt x="6868" y="5620"/>
                        </a:cubicBezTo>
                        <a:cubicBezTo>
                          <a:pt x="-561" y="13430"/>
                          <a:pt x="10" y="16097"/>
                          <a:pt x="10" y="24765"/>
                        </a:cubicBezTo>
                        <a:cubicBezTo>
                          <a:pt x="10" y="67246"/>
                          <a:pt x="96975" y="101632"/>
                          <a:pt x="216704" y="101632"/>
                        </a:cubicBezTo>
                        <a:cubicBezTo>
                          <a:pt x="336433" y="101632"/>
                          <a:pt x="433398" y="67246"/>
                          <a:pt x="433398" y="24765"/>
                        </a:cubicBezTo>
                        <a:cubicBezTo>
                          <a:pt x="433398" y="16097"/>
                          <a:pt x="429302" y="7810"/>
                          <a:pt x="421872" y="0"/>
                        </a:cubicBezTo>
                        <a:cubicBezTo>
                          <a:pt x="392821" y="30290"/>
                          <a:pt x="311954" y="52197"/>
                          <a:pt x="216704" y="52197"/>
                        </a:cubicBezTo>
                        <a:close/>
                      </a:path>
                    </a:pathLst>
                  </a:custGeom>
                  <a:noFill/>
                  <a:ln w="6350" cap="rnd">
                    <a:solidFill>
                      <a:schemeClr val="bg1"/>
                    </a:solidFill>
                    <a:prstDash val="solid"/>
                    <a:round/>
                  </a:ln>
                </p:spPr>
                <p:txBody>
                  <a:bodyPr rtlCol="0" anchor="ctr"/>
                  <a:lstStyle/>
                  <a:p>
                    <a:endParaRPr lang="ja-JP" altLang="en-US" sz="1400"/>
                  </a:p>
                </p:txBody>
              </p:sp>
              <p:sp>
                <p:nvSpPr>
                  <p:cNvPr id="178" name="フリーフォーム: 図形 177">
                    <a:extLst>
                      <a:ext uri="{FF2B5EF4-FFF2-40B4-BE49-F238E27FC236}">
                        <a16:creationId xmlns:a16="http://schemas.microsoft.com/office/drawing/2014/main" id="{04AF8DEA-C34A-614F-15F1-C1F74976057B}"/>
                      </a:ext>
                    </a:extLst>
                  </p:cNvPr>
                  <p:cNvSpPr/>
                  <p:nvPr/>
                </p:nvSpPr>
                <p:spPr>
                  <a:xfrm>
                    <a:off x="5176490" y="1947366"/>
                    <a:ext cx="56673" cy="76676"/>
                  </a:xfrm>
                  <a:custGeom>
                    <a:avLst/>
                    <a:gdLst>
                      <a:gd name="connsiteX0" fmla="*/ 45149 w 56673"/>
                      <a:gd name="connsiteY0" fmla="*/ 76676 h 76676"/>
                      <a:gd name="connsiteX1" fmla="*/ 56674 w 56673"/>
                      <a:gd name="connsiteY1" fmla="*/ 51911 h 76676"/>
                      <a:gd name="connsiteX2" fmla="*/ 0 w 56673"/>
                      <a:gd name="connsiteY2" fmla="*/ 0 h 76676"/>
                    </a:gdLst>
                    <a:ahLst/>
                    <a:cxnLst>
                      <a:cxn ang="0">
                        <a:pos x="connsiteX0" y="connsiteY0"/>
                      </a:cxn>
                      <a:cxn ang="0">
                        <a:pos x="connsiteX1" y="connsiteY1"/>
                      </a:cxn>
                      <a:cxn ang="0">
                        <a:pos x="connsiteX2" y="connsiteY2"/>
                      </a:cxn>
                    </a:cxnLst>
                    <a:rect l="l" t="t" r="r" b="b"/>
                    <a:pathLst>
                      <a:path w="56673" h="76676">
                        <a:moveTo>
                          <a:pt x="45149" y="76676"/>
                        </a:moveTo>
                        <a:cubicBezTo>
                          <a:pt x="52578" y="68866"/>
                          <a:pt x="56674" y="60579"/>
                          <a:pt x="56674" y="51911"/>
                        </a:cubicBezTo>
                        <a:cubicBezTo>
                          <a:pt x="56674" y="31909"/>
                          <a:pt x="35147" y="13716"/>
                          <a:pt x="0" y="0"/>
                        </a:cubicBezTo>
                      </a:path>
                    </a:pathLst>
                  </a:custGeom>
                  <a:noFill/>
                  <a:ln w="6350" cap="rnd">
                    <a:solidFill>
                      <a:schemeClr val="bg1"/>
                    </a:solidFill>
                    <a:prstDash val="solid"/>
                    <a:round/>
                  </a:ln>
                </p:spPr>
                <p:txBody>
                  <a:bodyPr rtlCol="0" anchor="ctr"/>
                  <a:lstStyle/>
                  <a:p>
                    <a:endParaRPr lang="ja-JP" altLang="en-US" sz="1400"/>
                  </a:p>
                </p:txBody>
              </p:sp>
              <p:sp>
                <p:nvSpPr>
                  <p:cNvPr id="179" name="フリーフォーム: 図形 178">
                    <a:extLst>
                      <a:ext uri="{FF2B5EF4-FFF2-40B4-BE49-F238E27FC236}">
                        <a16:creationId xmlns:a16="http://schemas.microsoft.com/office/drawing/2014/main" id="{F783AEAD-A265-1C07-5770-7676A81A2717}"/>
                      </a:ext>
                    </a:extLst>
                  </p:cNvPr>
                  <p:cNvSpPr/>
                  <p:nvPr/>
                </p:nvSpPr>
                <p:spPr>
                  <a:xfrm>
                    <a:off x="4813397" y="2023947"/>
                    <a:ext cx="408336" cy="52196"/>
                  </a:xfrm>
                  <a:custGeom>
                    <a:avLst/>
                    <a:gdLst>
                      <a:gd name="connsiteX0" fmla="*/ 0 w 408336"/>
                      <a:gd name="connsiteY0" fmla="*/ 9334 h 52196"/>
                      <a:gd name="connsiteX1" fmla="*/ 203168 w 408336"/>
                      <a:gd name="connsiteY1" fmla="*/ 52197 h 52196"/>
                      <a:gd name="connsiteX2" fmla="*/ 408337 w 408336"/>
                      <a:gd name="connsiteY2" fmla="*/ 0 h 52196"/>
                    </a:gdLst>
                    <a:ahLst/>
                    <a:cxnLst>
                      <a:cxn ang="0">
                        <a:pos x="connsiteX0" y="connsiteY0"/>
                      </a:cxn>
                      <a:cxn ang="0">
                        <a:pos x="connsiteX1" y="connsiteY1"/>
                      </a:cxn>
                      <a:cxn ang="0">
                        <a:pos x="connsiteX2" y="connsiteY2"/>
                      </a:cxn>
                    </a:cxnLst>
                    <a:rect l="l" t="t" r="r" b="b"/>
                    <a:pathLst>
                      <a:path w="408336" h="52196">
                        <a:moveTo>
                          <a:pt x="0" y="9334"/>
                        </a:moveTo>
                        <a:cubicBezTo>
                          <a:pt x="29051" y="39624"/>
                          <a:pt x="107823" y="52197"/>
                          <a:pt x="203168" y="52197"/>
                        </a:cubicBezTo>
                        <a:cubicBezTo>
                          <a:pt x="298514" y="52197"/>
                          <a:pt x="379286" y="30385"/>
                          <a:pt x="408337" y="0"/>
                        </a:cubicBezTo>
                      </a:path>
                    </a:pathLst>
                  </a:custGeom>
                  <a:noFill/>
                  <a:ln w="6350" cap="rnd">
                    <a:solidFill>
                      <a:schemeClr val="bg1"/>
                    </a:solidFill>
                    <a:prstDash val="solid"/>
                    <a:round/>
                  </a:ln>
                </p:spPr>
                <p:txBody>
                  <a:bodyPr rtlCol="0" anchor="ctr"/>
                  <a:lstStyle/>
                  <a:p>
                    <a:endParaRPr lang="ja-JP" altLang="en-US" sz="1400"/>
                  </a:p>
                </p:txBody>
              </p:sp>
            </p:grpSp>
            <p:sp>
              <p:nvSpPr>
                <p:cNvPr id="166" name="フリーフォーム: 図形 165">
                  <a:extLst>
                    <a:ext uri="{FF2B5EF4-FFF2-40B4-BE49-F238E27FC236}">
                      <a16:creationId xmlns:a16="http://schemas.microsoft.com/office/drawing/2014/main" id="{FF747FC4-5C8E-122E-2DA9-ED47555502E6}"/>
                    </a:ext>
                  </a:extLst>
                </p:cNvPr>
                <p:cNvSpPr/>
                <p:nvPr/>
              </p:nvSpPr>
              <p:spPr>
                <a:xfrm>
                  <a:off x="4800824" y="2029567"/>
                  <a:ext cx="9525" cy="30384"/>
                </a:xfrm>
                <a:custGeom>
                  <a:avLst/>
                  <a:gdLst>
                    <a:gd name="connsiteX0" fmla="*/ 0 w 9525"/>
                    <a:gd name="connsiteY0" fmla="*/ 0 h 30384"/>
                    <a:gd name="connsiteX1" fmla="*/ 0 w 9525"/>
                    <a:gd name="connsiteY1" fmla="*/ 30385 h 30384"/>
                  </a:gdLst>
                  <a:ahLst/>
                  <a:cxnLst>
                    <a:cxn ang="0">
                      <a:pos x="connsiteX0" y="connsiteY0"/>
                    </a:cxn>
                    <a:cxn ang="0">
                      <a:pos x="connsiteX1" y="connsiteY1"/>
                    </a:cxn>
                  </a:cxnLst>
                  <a:rect l="l" t="t" r="r" b="b"/>
                  <a:pathLst>
                    <a:path w="9525" h="30384">
                      <a:moveTo>
                        <a:pt x="0" y="0"/>
                      </a:moveTo>
                      <a:lnTo>
                        <a:pt x="0" y="30385"/>
                      </a:lnTo>
                    </a:path>
                  </a:pathLst>
                </a:custGeom>
                <a:ln w="6350" cap="rnd">
                  <a:solidFill>
                    <a:schemeClr val="bg1"/>
                  </a:solidFill>
                  <a:prstDash val="solid"/>
                  <a:round/>
                </a:ln>
              </p:spPr>
              <p:txBody>
                <a:bodyPr rtlCol="0" anchor="ctr"/>
                <a:lstStyle/>
                <a:p>
                  <a:endParaRPr lang="ja-JP" altLang="en-US" sz="1400"/>
                </a:p>
              </p:txBody>
            </p:sp>
            <p:sp>
              <p:nvSpPr>
                <p:cNvPr id="167" name="フリーフォーム: 図形 166">
                  <a:extLst>
                    <a:ext uri="{FF2B5EF4-FFF2-40B4-BE49-F238E27FC236}">
                      <a16:creationId xmlns:a16="http://schemas.microsoft.com/office/drawing/2014/main" id="{5E87B3DC-1F5C-8E9F-0756-4FAB74867B8F}"/>
                    </a:ext>
                  </a:extLst>
                </p:cNvPr>
                <p:cNvSpPr/>
                <p:nvPr/>
              </p:nvSpPr>
              <p:spPr>
                <a:xfrm>
                  <a:off x="5016280"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68" name="フリーフォーム: 図形 167">
                  <a:extLst>
                    <a:ext uri="{FF2B5EF4-FFF2-40B4-BE49-F238E27FC236}">
                      <a16:creationId xmlns:a16="http://schemas.microsoft.com/office/drawing/2014/main" id="{889FB83A-B5CB-B60C-D637-E6F4C265F84C}"/>
                    </a:ext>
                  </a:extLst>
                </p:cNvPr>
                <p:cNvSpPr/>
                <p:nvPr/>
              </p:nvSpPr>
              <p:spPr>
                <a:xfrm>
                  <a:off x="5111339" y="2069095"/>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69" name="フリーフォーム: 図形 168">
                  <a:extLst>
                    <a:ext uri="{FF2B5EF4-FFF2-40B4-BE49-F238E27FC236}">
                      <a16:creationId xmlns:a16="http://schemas.microsoft.com/office/drawing/2014/main" id="{A02A76C8-6FD7-7CF2-FA2B-59711F6A062F}"/>
                    </a:ext>
                  </a:extLst>
                </p:cNvPr>
                <p:cNvSpPr/>
                <p:nvPr/>
              </p:nvSpPr>
              <p:spPr>
                <a:xfrm>
                  <a:off x="4968655"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70" name="フリーフォーム: 図形 169">
                  <a:extLst>
                    <a:ext uri="{FF2B5EF4-FFF2-40B4-BE49-F238E27FC236}">
                      <a16:creationId xmlns:a16="http://schemas.microsoft.com/office/drawing/2014/main" id="{9052B9CC-2676-F878-A062-2124F132CD6D}"/>
                    </a:ext>
                  </a:extLst>
                </p:cNvPr>
                <p:cNvSpPr/>
                <p:nvPr/>
              </p:nvSpPr>
              <p:spPr>
                <a:xfrm>
                  <a:off x="4921125" y="2069095"/>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71" name="フリーフォーム: 図形 170">
                  <a:extLst>
                    <a:ext uri="{FF2B5EF4-FFF2-40B4-BE49-F238E27FC236}">
                      <a16:creationId xmlns:a16="http://schemas.microsoft.com/office/drawing/2014/main" id="{312151A3-6476-461B-2721-FE0D7E688DFD}"/>
                    </a:ext>
                  </a:extLst>
                </p:cNvPr>
                <p:cNvSpPr/>
                <p:nvPr/>
              </p:nvSpPr>
              <p:spPr>
                <a:xfrm>
                  <a:off x="4873595" y="2059951"/>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72" name="フリーフォーム: 図形 171">
                  <a:extLst>
                    <a:ext uri="{FF2B5EF4-FFF2-40B4-BE49-F238E27FC236}">
                      <a16:creationId xmlns:a16="http://schemas.microsoft.com/office/drawing/2014/main" id="{0318B6EA-F723-59D9-C35A-FAAD4D4A3A69}"/>
                    </a:ext>
                  </a:extLst>
                </p:cNvPr>
                <p:cNvSpPr/>
                <p:nvPr/>
              </p:nvSpPr>
              <p:spPr>
                <a:xfrm>
                  <a:off x="4825970" y="2045188"/>
                  <a:ext cx="9525" cy="36480"/>
                </a:xfrm>
                <a:custGeom>
                  <a:avLst/>
                  <a:gdLst>
                    <a:gd name="connsiteX0" fmla="*/ 0 w 9525"/>
                    <a:gd name="connsiteY0" fmla="*/ 0 h 36480"/>
                    <a:gd name="connsiteX1" fmla="*/ 0 w 9525"/>
                    <a:gd name="connsiteY1" fmla="*/ 36481 h 36480"/>
                  </a:gdLst>
                  <a:ahLst/>
                  <a:cxnLst>
                    <a:cxn ang="0">
                      <a:pos x="connsiteX0" y="connsiteY0"/>
                    </a:cxn>
                    <a:cxn ang="0">
                      <a:pos x="connsiteX1" y="connsiteY1"/>
                    </a:cxn>
                  </a:cxnLst>
                  <a:rect l="l" t="t" r="r" b="b"/>
                  <a:pathLst>
                    <a:path w="9525" h="36480">
                      <a:moveTo>
                        <a:pt x="0" y="0"/>
                      </a:moveTo>
                      <a:lnTo>
                        <a:pt x="0" y="36481"/>
                      </a:lnTo>
                    </a:path>
                  </a:pathLst>
                </a:custGeom>
                <a:ln w="6350" cap="rnd">
                  <a:solidFill>
                    <a:schemeClr val="bg1"/>
                  </a:solidFill>
                  <a:prstDash val="solid"/>
                  <a:round/>
                </a:ln>
              </p:spPr>
              <p:txBody>
                <a:bodyPr rtlCol="0" anchor="ctr"/>
                <a:lstStyle/>
                <a:p>
                  <a:endParaRPr lang="ja-JP" altLang="en-US" sz="1400"/>
                </a:p>
              </p:txBody>
            </p:sp>
            <p:sp>
              <p:nvSpPr>
                <p:cNvPr id="173" name="フリーフォーム: 図形 172">
                  <a:extLst>
                    <a:ext uri="{FF2B5EF4-FFF2-40B4-BE49-F238E27FC236}">
                      <a16:creationId xmlns:a16="http://schemas.microsoft.com/office/drawing/2014/main" id="{3FF3579A-9B74-0414-FBB4-A7F2E2B63D70}"/>
                    </a:ext>
                  </a:extLst>
                </p:cNvPr>
                <p:cNvSpPr/>
                <p:nvPr/>
              </p:nvSpPr>
              <p:spPr>
                <a:xfrm>
                  <a:off x="5063810" y="2079763"/>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74" name="フリーフォーム: 図形 173">
                  <a:extLst>
                    <a:ext uri="{FF2B5EF4-FFF2-40B4-BE49-F238E27FC236}">
                      <a16:creationId xmlns:a16="http://schemas.microsoft.com/office/drawing/2014/main" id="{237B5516-59C5-7A38-8C36-8ED9729391E9}"/>
                    </a:ext>
                  </a:extLst>
                </p:cNvPr>
                <p:cNvSpPr/>
                <p:nvPr/>
              </p:nvSpPr>
              <p:spPr>
                <a:xfrm>
                  <a:off x="5158869" y="2059951"/>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75" name="フリーフォーム: 図形 174">
                  <a:extLst>
                    <a:ext uri="{FF2B5EF4-FFF2-40B4-BE49-F238E27FC236}">
                      <a16:creationId xmlns:a16="http://schemas.microsoft.com/office/drawing/2014/main" id="{619CEF0B-6CEE-364F-E796-5361A77F25DA}"/>
                    </a:ext>
                  </a:extLst>
                </p:cNvPr>
                <p:cNvSpPr/>
                <p:nvPr/>
              </p:nvSpPr>
              <p:spPr>
                <a:xfrm>
                  <a:off x="5206494" y="2038234"/>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76" name="フリーフォーム: 図形 175">
                  <a:extLst>
                    <a:ext uri="{FF2B5EF4-FFF2-40B4-BE49-F238E27FC236}">
                      <a16:creationId xmlns:a16="http://schemas.microsoft.com/office/drawing/2014/main" id="{63EB5164-5436-0AC3-77D3-3AF7F48DA5D9}"/>
                    </a:ext>
                  </a:extLst>
                </p:cNvPr>
                <p:cNvSpPr/>
                <p:nvPr/>
              </p:nvSpPr>
              <p:spPr>
                <a:xfrm>
                  <a:off x="5232212" y="1999277"/>
                  <a:ext cx="9525" cy="60674"/>
                </a:xfrm>
                <a:custGeom>
                  <a:avLst/>
                  <a:gdLst>
                    <a:gd name="connsiteX0" fmla="*/ 0 w 9525"/>
                    <a:gd name="connsiteY0" fmla="*/ 0 h 60674"/>
                    <a:gd name="connsiteX1" fmla="*/ 0 w 9525"/>
                    <a:gd name="connsiteY1" fmla="*/ 60674 h 60674"/>
                  </a:gdLst>
                  <a:ahLst/>
                  <a:cxnLst>
                    <a:cxn ang="0">
                      <a:pos x="connsiteX0" y="connsiteY0"/>
                    </a:cxn>
                    <a:cxn ang="0">
                      <a:pos x="connsiteX1" y="connsiteY1"/>
                    </a:cxn>
                  </a:cxnLst>
                  <a:rect l="l" t="t" r="r" b="b"/>
                  <a:pathLst>
                    <a:path w="9525" h="60674">
                      <a:moveTo>
                        <a:pt x="0" y="0"/>
                      </a:moveTo>
                      <a:lnTo>
                        <a:pt x="0" y="60674"/>
                      </a:lnTo>
                    </a:path>
                  </a:pathLst>
                </a:custGeom>
                <a:ln w="6350" cap="rnd">
                  <a:solidFill>
                    <a:schemeClr val="bg1"/>
                  </a:solidFill>
                  <a:prstDash val="solid"/>
                  <a:round/>
                </a:ln>
              </p:spPr>
              <p:txBody>
                <a:bodyPr rtlCol="0" anchor="ctr"/>
                <a:lstStyle/>
                <a:p>
                  <a:endParaRPr lang="ja-JP" altLang="en-US" sz="1400"/>
                </a:p>
              </p:txBody>
            </p:sp>
          </p:grpSp>
          <p:grpSp>
            <p:nvGrpSpPr>
              <p:cNvPr id="46" name="グラフィックス 23">
                <a:extLst>
                  <a:ext uri="{FF2B5EF4-FFF2-40B4-BE49-F238E27FC236}">
                    <a16:creationId xmlns:a16="http://schemas.microsoft.com/office/drawing/2014/main" id="{0737DB4C-AEED-CC5B-24EA-2D4BA29C1968}"/>
                  </a:ext>
                </a:extLst>
              </p:cNvPr>
              <p:cNvGrpSpPr/>
              <p:nvPr/>
            </p:nvGrpSpPr>
            <p:grpSpPr>
              <a:xfrm>
                <a:off x="4716338" y="1840876"/>
                <a:ext cx="433387" cy="181165"/>
                <a:chOff x="4716338" y="1840876"/>
                <a:chExt cx="433387" cy="181165"/>
              </a:xfrm>
              <a:noFill/>
            </p:grpSpPr>
            <p:grpSp>
              <p:nvGrpSpPr>
                <p:cNvPr id="65" name="グラフィックス 23">
                  <a:extLst>
                    <a:ext uri="{FF2B5EF4-FFF2-40B4-BE49-F238E27FC236}">
                      <a16:creationId xmlns:a16="http://schemas.microsoft.com/office/drawing/2014/main" id="{FD1B2440-37B1-E261-CB44-4BCA6F8FA809}"/>
                    </a:ext>
                  </a:extLst>
                </p:cNvPr>
                <p:cNvGrpSpPr/>
                <p:nvPr/>
              </p:nvGrpSpPr>
              <p:grpSpPr>
                <a:xfrm>
                  <a:off x="4716338" y="1840876"/>
                  <a:ext cx="433387" cy="181165"/>
                  <a:chOff x="4716338" y="1840876"/>
                  <a:chExt cx="433387" cy="181165"/>
                </a:xfrm>
                <a:noFill/>
              </p:grpSpPr>
              <p:sp>
                <p:nvSpPr>
                  <p:cNvPr id="162" name="フリーフォーム: 図形 161">
                    <a:extLst>
                      <a:ext uri="{FF2B5EF4-FFF2-40B4-BE49-F238E27FC236}">
                        <a16:creationId xmlns:a16="http://schemas.microsoft.com/office/drawing/2014/main" id="{51807A3E-F692-7DCA-E8F2-B7F3E1F3CD73}"/>
                      </a:ext>
                    </a:extLst>
                  </p:cNvPr>
                  <p:cNvSpPr/>
                  <p:nvPr/>
                </p:nvSpPr>
                <p:spPr>
                  <a:xfrm>
                    <a:off x="4716338" y="1920410"/>
                    <a:ext cx="433387" cy="101631"/>
                  </a:xfrm>
                  <a:custGeom>
                    <a:avLst/>
                    <a:gdLst>
                      <a:gd name="connsiteX0" fmla="*/ 216694 w 433387"/>
                      <a:gd name="connsiteY0" fmla="*/ 52197 h 101631"/>
                      <a:gd name="connsiteX1" fmla="*/ 11525 w 433387"/>
                      <a:gd name="connsiteY1" fmla="*/ 0 h 101631"/>
                      <a:gd name="connsiteX2" fmla="*/ 0 w 433387"/>
                      <a:gd name="connsiteY2" fmla="*/ 24765 h 101631"/>
                      <a:gd name="connsiteX3" fmla="*/ 216694 w 433387"/>
                      <a:gd name="connsiteY3" fmla="*/ 101632 h 101631"/>
                      <a:gd name="connsiteX4" fmla="*/ 433387 w 433387"/>
                      <a:gd name="connsiteY4" fmla="*/ 24765 h 101631"/>
                      <a:gd name="connsiteX5" fmla="*/ 421862 w 433387"/>
                      <a:gd name="connsiteY5" fmla="*/ 0 h 101631"/>
                      <a:gd name="connsiteX6" fmla="*/ 216694 w 43338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7" h="101631">
                        <a:moveTo>
                          <a:pt x="216694" y="52197"/>
                        </a:moveTo>
                        <a:cubicBezTo>
                          <a:pt x="121444" y="52197"/>
                          <a:pt x="40577" y="30385"/>
                          <a:pt x="11525" y="0"/>
                        </a:cubicBezTo>
                        <a:cubicBezTo>
                          <a:pt x="4096" y="7810"/>
                          <a:pt x="0" y="16097"/>
                          <a:pt x="0" y="24765"/>
                        </a:cubicBezTo>
                        <a:cubicBezTo>
                          <a:pt x="0" y="67246"/>
                          <a:pt x="96965" y="101632"/>
                          <a:pt x="216694" y="101632"/>
                        </a:cubicBezTo>
                        <a:cubicBezTo>
                          <a:pt x="336423" y="101632"/>
                          <a:pt x="433387" y="67246"/>
                          <a:pt x="433387" y="24765"/>
                        </a:cubicBezTo>
                        <a:cubicBezTo>
                          <a:pt x="433387" y="16097"/>
                          <a:pt x="429292" y="7810"/>
                          <a:pt x="421862" y="0"/>
                        </a:cubicBezTo>
                        <a:cubicBezTo>
                          <a:pt x="392811" y="30289"/>
                          <a:pt x="311944" y="52197"/>
                          <a:pt x="216694" y="52197"/>
                        </a:cubicBezTo>
                        <a:close/>
                      </a:path>
                    </a:pathLst>
                  </a:custGeom>
                  <a:noFill/>
                  <a:ln w="6350" cap="rnd">
                    <a:solidFill>
                      <a:schemeClr val="bg1"/>
                    </a:solidFill>
                    <a:prstDash val="solid"/>
                    <a:round/>
                  </a:ln>
                </p:spPr>
                <p:txBody>
                  <a:bodyPr rtlCol="0" anchor="ctr"/>
                  <a:lstStyle/>
                  <a:p>
                    <a:endParaRPr lang="ja-JP" altLang="en-US" sz="1400"/>
                  </a:p>
                </p:txBody>
              </p:sp>
              <p:sp>
                <p:nvSpPr>
                  <p:cNvPr id="163" name="フリーフォーム: 図形 162">
                    <a:extLst>
                      <a:ext uri="{FF2B5EF4-FFF2-40B4-BE49-F238E27FC236}">
                        <a16:creationId xmlns:a16="http://schemas.microsoft.com/office/drawing/2014/main" id="{CE74945F-3A9F-8FEF-AFE5-7EB669AD1D09}"/>
                      </a:ext>
                    </a:extLst>
                  </p:cNvPr>
                  <p:cNvSpPr/>
                  <p:nvPr/>
                </p:nvSpPr>
                <p:spPr>
                  <a:xfrm>
                    <a:off x="4716338" y="1840876"/>
                    <a:ext cx="64579" cy="79533"/>
                  </a:xfrm>
                  <a:custGeom>
                    <a:avLst/>
                    <a:gdLst>
                      <a:gd name="connsiteX0" fmla="*/ 64579 w 64579"/>
                      <a:gd name="connsiteY0" fmla="*/ 0 h 79533"/>
                      <a:gd name="connsiteX1" fmla="*/ 0 w 64579"/>
                      <a:gd name="connsiteY1" fmla="*/ 54769 h 79533"/>
                      <a:gd name="connsiteX2" fmla="*/ 11525 w 64579"/>
                      <a:gd name="connsiteY2" fmla="*/ 79534 h 79533"/>
                    </a:gdLst>
                    <a:ahLst/>
                    <a:cxnLst>
                      <a:cxn ang="0">
                        <a:pos x="connsiteX0" y="connsiteY0"/>
                      </a:cxn>
                      <a:cxn ang="0">
                        <a:pos x="connsiteX1" y="connsiteY1"/>
                      </a:cxn>
                      <a:cxn ang="0">
                        <a:pos x="connsiteX2" y="connsiteY2"/>
                      </a:cxn>
                    </a:cxnLst>
                    <a:rect l="l" t="t" r="r" b="b"/>
                    <a:pathLst>
                      <a:path w="64579" h="79533">
                        <a:moveTo>
                          <a:pt x="64579" y="0"/>
                        </a:moveTo>
                        <a:cubicBezTo>
                          <a:pt x="24765" y="13907"/>
                          <a:pt x="0" y="33338"/>
                          <a:pt x="0" y="54769"/>
                        </a:cubicBezTo>
                        <a:cubicBezTo>
                          <a:pt x="0" y="63437"/>
                          <a:pt x="4096" y="71723"/>
                          <a:pt x="11525" y="79534"/>
                        </a:cubicBezTo>
                      </a:path>
                    </a:pathLst>
                  </a:custGeom>
                  <a:noFill/>
                  <a:ln w="6350" cap="rnd">
                    <a:solidFill>
                      <a:schemeClr val="bg1"/>
                    </a:solidFill>
                    <a:prstDash val="solid"/>
                    <a:round/>
                  </a:ln>
                </p:spPr>
                <p:txBody>
                  <a:bodyPr rtlCol="0" anchor="ctr"/>
                  <a:lstStyle/>
                  <a:p>
                    <a:endParaRPr lang="ja-JP" altLang="en-US" sz="1400"/>
                  </a:p>
                </p:txBody>
              </p:sp>
              <p:sp>
                <p:nvSpPr>
                  <p:cNvPr id="164" name="フリーフォーム: 図形 163">
                    <a:extLst>
                      <a:ext uri="{FF2B5EF4-FFF2-40B4-BE49-F238E27FC236}">
                        <a16:creationId xmlns:a16="http://schemas.microsoft.com/office/drawing/2014/main" id="{CFB6B7B2-E35A-60D0-03C9-101D2BA7E01D}"/>
                      </a:ext>
                    </a:extLst>
                  </p:cNvPr>
                  <p:cNvSpPr/>
                  <p:nvPr/>
                </p:nvSpPr>
                <p:spPr>
                  <a:xfrm>
                    <a:off x="4727958" y="1913457"/>
                    <a:ext cx="420909" cy="59150"/>
                  </a:xfrm>
                  <a:custGeom>
                    <a:avLst/>
                    <a:gdLst>
                      <a:gd name="connsiteX0" fmla="*/ 0 w 420909"/>
                      <a:gd name="connsiteY0" fmla="*/ 6953 h 59150"/>
                      <a:gd name="connsiteX1" fmla="*/ 205169 w 420909"/>
                      <a:gd name="connsiteY1" fmla="*/ 59150 h 59150"/>
                      <a:gd name="connsiteX2" fmla="*/ 420910 w 420909"/>
                      <a:gd name="connsiteY2" fmla="*/ 0 h 59150"/>
                    </a:gdLst>
                    <a:ahLst/>
                    <a:cxnLst>
                      <a:cxn ang="0">
                        <a:pos x="connsiteX0" y="connsiteY0"/>
                      </a:cxn>
                      <a:cxn ang="0">
                        <a:pos x="connsiteX1" y="connsiteY1"/>
                      </a:cxn>
                      <a:cxn ang="0">
                        <a:pos x="connsiteX2" y="connsiteY2"/>
                      </a:cxn>
                    </a:cxnLst>
                    <a:rect l="l" t="t" r="r" b="b"/>
                    <a:pathLst>
                      <a:path w="420909" h="59150">
                        <a:moveTo>
                          <a:pt x="0" y="6953"/>
                        </a:moveTo>
                        <a:cubicBezTo>
                          <a:pt x="29051" y="37243"/>
                          <a:pt x="109919" y="59150"/>
                          <a:pt x="205169" y="59150"/>
                        </a:cubicBezTo>
                        <a:cubicBezTo>
                          <a:pt x="300419" y="59150"/>
                          <a:pt x="391859" y="30290"/>
                          <a:pt x="420910" y="0"/>
                        </a:cubicBezTo>
                      </a:path>
                    </a:pathLst>
                  </a:custGeom>
                  <a:noFill/>
                  <a:ln w="6350" cap="rnd">
                    <a:solidFill>
                      <a:schemeClr val="bg1"/>
                    </a:solidFill>
                    <a:prstDash val="solid"/>
                    <a:round/>
                  </a:ln>
                </p:spPr>
                <p:txBody>
                  <a:bodyPr rtlCol="0" anchor="ctr"/>
                  <a:lstStyle/>
                  <a:p>
                    <a:endParaRPr lang="ja-JP" altLang="en-US" sz="1400"/>
                  </a:p>
                </p:txBody>
              </p:sp>
            </p:grpSp>
            <p:sp>
              <p:nvSpPr>
                <p:cNvPr id="67" name="フリーフォーム: 図形 66">
                  <a:extLst>
                    <a:ext uri="{FF2B5EF4-FFF2-40B4-BE49-F238E27FC236}">
                      <a16:creationId xmlns:a16="http://schemas.microsoft.com/office/drawing/2014/main" id="{F13CE8F9-92F5-5F99-C2F9-172A8143FE52}"/>
                    </a:ext>
                  </a:extLst>
                </p:cNvPr>
                <p:cNvSpPr/>
                <p:nvPr/>
              </p:nvSpPr>
              <p:spPr>
                <a:xfrm>
                  <a:off x="4717290" y="1895645"/>
                  <a:ext cx="9525" cy="60674"/>
                </a:xfrm>
                <a:custGeom>
                  <a:avLst/>
                  <a:gdLst>
                    <a:gd name="connsiteX0" fmla="*/ 0 w 9525"/>
                    <a:gd name="connsiteY0" fmla="*/ 0 h 60674"/>
                    <a:gd name="connsiteX1" fmla="*/ 0 w 9525"/>
                    <a:gd name="connsiteY1" fmla="*/ 60674 h 60674"/>
                  </a:gdLst>
                  <a:ahLst/>
                  <a:cxnLst>
                    <a:cxn ang="0">
                      <a:pos x="connsiteX0" y="connsiteY0"/>
                    </a:cxn>
                    <a:cxn ang="0">
                      <a:pos x="connsiteX1" y="connsiteY1"/>
                    </a:cxn>
                  </a:cxnLst>
                  <a:rect l="l" t="t" r="r" b="b"/>
                  <a:pathLst>
                    <a:path w="9525" h="60674">
                      <a:moveTo>
                        <a:pt x="0" y="0"/>
                      </a:moveTo>
                      <a:lnTo>
                        <a:pt x="0" y="60674"/>
                      </a:lnTo>
                    </a:path>
                  </a:pathLst>
                </a:custGeom>
                <a:ln w="6350" cap="rnd">
                  <a:solidFill>
                    <a:schemeClr val="bg1"/>
                  </a:solidFill>
                  <a:prstDash val="solid"/>
                  <a:round/>
                </a:ln>
              </p:spPr>
              <p:txBody>
                <a:bodyPr rtlCol="0" anchor="ctr"/>
                <a:lstStyle/>
                <a:p>
                  <a:endParaRPr lang="ja-JP" altLang="en-US" sz="1400"/>
                </a:p>
              </p:txBody>
            </p:sp>
            <p:sp>
              <p:nvSpPr>
                <p:cNvPr id="70" name="フリーフォーム: 図形 69">
                  <a:extLst>
                    <a:ext uri="{FF2B5EF4-FFF2-40B4-BE49-F238E27FC236}">
                      <a16:creationId xmlns:a16="http://schemas.microsoft.com/office/drawing/2014/main" id="{B72AE855-4D12-5B73-0A3C-14226132E897}"/>
                    </a:ext>
                  </a:extLst>
                </p:cNvPr>
                <p:cNvSpPr/>
                <p:nvPr/>
              </p:nvSpPr>
              <p:spPr>
                <a:xfrm>
                  <a:off x="4932746"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71" name="フリーフォーム: 図形 70">
                  <a:extLst>
                    <a:ext uri="{FF2B5EF4-FFF2-40B4-BE49-F238E27FC236}">
                      <a16:creationId xmlns:a16="http://schemas.microsoft.com/office/drawing/2014/main" id="{90DACC58-DCE7-BAF6-6181-74B23C5AA18E}"/>
                    </a:ext>
                  </a:extLst>
                </p:cNvPr>
                <p:cNvSpPr/>
                <p:nvPr/>
              </p:nvSpPr>
              <p:spPr>
                <a:xfrm>
                  <a:off x="5027900" y="1965559"/>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73" name="フリーフォーム: 図形 72">
                  <a:extLst>
                    <a:ext uri="{FF2B5EF4-FFF2-40B4-BE49-F238E27FC236}">
                      <a16:creationId xmlns:a16="http://schemas.microsoft.com/office/drawing/2014/main" id="{5E38A7AA-319F-BCEA-8697-19EB817C0F98}"/>
                    </a:ext>
                  </a:extLst>
                </p:cNvPr>
                <p:cNvSpPr/>
                <p:nvPr/>
              </p:nvSpPr>
              <p:spPr>
                <a:xfrm>
                  <a:off x="4885216"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77" name="フリーフォーム: 図形 76">
                  <a:extLst>
                    <a:ext uri="{FF2B5EF4-FFF2-40B4-BE49-F238E27FC236}">
                      <a16:creationId xmlns:a16="http://schemas.microsoft.com/office/drawing/2014/main" id="{9F74886A-2B9B-0190-B237-5EF6CD9E665B}"/>
                    </a:ext>
                  </a:extLst>
                </p:cNvPr>
                <p:cNvSpPr/>
                <p:nvPr/>
              </p:nvSpPr>
              <p:spPr>
                <a:xfrm>
                  <a:off x="4837686" y="1965559"/>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78" name="フリーフォーム: 図形 77">
                  <a:extLst>
                    <a:ext uri="{FF2B5EF4-FFF2-40B4-BE49-F238E27FC236}">
                      <a16:creationId xmlns:a16="http://schemas.microsoft.com/office/drawing/2014/main" id="{9743BEFA-ECA1-E051-E46B-37DD73D34DFD}"/>
                    </a:ext>
                  </a:extLst>
                </p:cNvPr>
                <p:cNvSpPr/>
                <p:nvPr/>
              </p:nvSpPr>
              <p:spPr>
                <a:xfrm>
                  <a:off x="4790061" y="1956319"/>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57" name="フリーフォーム: 図形 156">
                  <a:extLst>
                    <a:ext uri="{FF2B5EF4-FFF2-40B4-BE49-F238E27FC236}">
                      <a16:creationId xmlns:a16="http://schemas.microsoft.com/office/drawing/2014/main" id="{7AEEDF1E-49EA-6046-EFA8-C9841C713521}"/>
                    </a:ext>
                  </a:extLst>
                </p:cNvPr>
                <p:cNvSpPr/>
                <p:nvPr/>
              </p:nvSpPr>
              <p:spPr>
                <a:xfrm>
                  <a:off x="4742531" y="193469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158" name="フリーフォーム: 図形 157">
                  <a:extLst>
                    <a:ext uri="{FF2B5EF4-FFF2-40B4-BE49-F238E27FC236}">
                      <a16:creationId xmlns:a16="http://schemas.microsoft.com/office/drawing/2014/main" id="{109EE9EA-0F4B-9BA3-912D-AC74669C77AA}"/>
                    </a:ext>
                  </a:extLst>
                </p:cNvPr>
                <p:cNvSpPr/>
                <p:nvPr/>
              </p:nvSpPr>
              <p:spPr>
                <a:xfrm>
                  <a:off x="4980371" y="1976227"/>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59" name="フリーフォーム: 図形 158">
                  <a:extLst>
                    <a:ext uri="{FF2B5EF4-FFF2-40B4-BE49-F238E27FC236}">
                      <a16:creationId xmlns:a16="http://schemas.microsoft.com/office/drawing/2014/main" id="{F654DEBE-C5AA-F117-29CC-4F7C5ADD2B60}"/>
                    </a:ext>
                  </a:extLst>
                </p:cNvPr>
                <p:cNvSpPr/>
                <p:nvPr/>
              </p:nvSpPr>
              <p:spPr>
                <a:xfrm>
                  <a:off x="5075430" y="1956319"/>
                  <a:ext cx="9525" cy="43433"/>
                </a:xfrm>
                <a:custGeom>
                  <a:avLst/>
                  <a:gdLst>
                    <a:gd name="connsiteX0" fmla="*/ 0 w 9525"/>
                    <a:gd name="connsiteY0" fmla="*/ 0 h 43433"/>
                    <a:gd name="connsiteX1" fmla="*/ 0 w 9525"/>
                    <a:gd name="connsiteY1" fmla="*/ 43434 h 43433"/>
                  </a:gdLst>
                  <a:ahLst/>
                  <a:cxnLst>
                    <a:cxn ang="0">
                      <a:pos x="connsiteX0" y="connsiteY0"/>
                    </a:cxn>
                    <a:cxn ang="0">
                      <a:pos x="connsiteX1" y="connsiteY1"/>
                    </a:cxn>
                  </a:cxnLst>
                  <a:rect l="l" t="t" r="r" b="b"/>
                  <a:pathLst>
                    <a:path w="9525" h="43433">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160" name="フリーフォーム: 図形 159">
                  <a:extLst>
                    <a:ext uri="{FF2B5EF4-FFF2-40B4-BE49-F238E27FC236}">
                      <a16:creationId xmlns:a16="http://schemas.microsoft.com/office/drawing/2014/main" id="{5A1F7420-9E1A-50ED-5CF0-D39723B7FB90}"/>
                    </a:ext>
                  </a:extLst>
                </p:cNvPr>
                <p:cNvSpPr/>
                <p:nvPr/>
              </p:nvSpPr>
              <p:spPr>
                <a:xfrm>
                  <a:off x="5122960" y="193469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161" name="フリーフォーム: 図形 160">
                  <a:extLst>
                    <a:ext uri="{FF2B5EF4-FFF2-40B4-BE49-F238E27FC236}">
                      <a16:creationId xmlns:a16="http://schemas.microsoft.com/office/drawing/2014/main" id="{04200D97-D00C-5F5B-3091-45EBC411AA6E}"/>
                    </a:ext>
                  </a:extLst>
                </p:cNvPr>
                <p:cNvSpPr/>
                <p:nvPr/>
              </p:nvSpPr>
              <p:spPr>
                <a:xfrm>
                  <a:off x="5148773" y="1913362"/>
                  <a:ext cx="9525" cy="42957"/>
                </a:xfrm>
                <a:custGeom>
                  <a:avLst/>
                  <a:gdLst>
                    <a:gd name="connsiteX0" fmla="*/ 0 w 9525"/>
                    <a:gd name="connsiteY0" fmla="*/ 0 h 42957"/>
                    <a:gd name="connsiteX1" fmla="*/ 0 w 9525"/>
                    <a:gd name="connsiteY1" fmla="*/ 42958 h 42957"/>
                  </a:gdLst>
                  <a:ahLst/>
                  <a:cxnLst>
                    <a:cxn ang="0">
                      <a:pos x="connsiteX0" y="connsiteY0"/>
                    </a:cxn>
                    <a:cxn ang="0">
                      <a:pos x="connsiteX1" y="connsiteY1"/>
                    </a:cxn>
                  </a:cxnLst>
                  <a:rect l="l" t="t" r="r" b="b"/>
                  <a:pathLst>
                    <a:path w="9525" h="42957">
                      <a:moveTo>
                        <a:pt x="0" y="0"/>
                      </a:moveTo>
                      <a:lnTo>
                        <a:pt x="0" y="42958"/>
                      </a:lnTo>
                    </a:path>
                  </a:pathLst>
                </a:custGeom>
                <a:ln w="6350" cap="rnd">
                  <a:solidFill>
                    <a:schemeClr val="bg1"/>
                  </a:solidFill>
                  <a:prstDash val="solid"/>
                  <a:round/>
                </a:ln>
              </p:spPr>
              <p:txBody>
                <a:bodyPr rtlCol="0" anchor="ctr"/>
                <a:lstStyle/>
                <a:p>
                  <a:endParaRPr lang="ja-JP" altLang="en-US" sz="1400"/>
                </a:p>
              </p:txBody>
            </p:sp>
          </p:grpSp>
          <p:grpSp>
            <p:nvGrpSpPr>
              <p:cNvPr id="47" name="グラフィックス 23">
                <a:extLst>
                  <a:ext uri="{FF2B5EF4-FFF2-40B4-BE49-F238E27FC236}">
                    <a16:creationId xmlns:a16="http://schemas.microsoft.com/office/drawing/2014/main" id="{0156D60D-0FF9-C00A-C56A-87B5CE66B980}"/>
                  </a:ext>
                </a:extLst>
              </p:cNvPr>
              <p:cNvGrpSpPr/>
              <p:nvPr/>
            </p:nvGrpSpPr>
            <p:grpSpPr>
              <a:xfrm>
                <a:off x="4801777" y="1704097"/>
                <a:ext cx="433482" cy="203263"/>
                <a:chOff x="4801777" y="1704097"/>
                <a:chExt cx="433482" cy="203263"/>
              </a:xfrm>
              <a:noFill/>
            </p:grpSpPr>
            <p:grpSp>
              <p:nvGrpSpPr>
                <p:cNvPr id="48" name="グラフィックス 23">
                  <a:extLst>
                    <a:ext uri="{FF2B5EF4-FFF2-40B4-BE49-F238E27FC236}">
                      <a16:creationId xmlns:a16="http://schemas.microsoft.com/office/drawing/2014/main" id="{0C2632C9-2D53-C4A8-C5D3-92F1D0F4A265}"/>
                    </a:ext>
                  </a:extLst>
                </p:cNvPr>
                <p:cNvGrpSpPr/>
                <p:nvPr/>
              </p:nvGrpSpPr>
              <p:grpSpPr>
                <a:xfrm>
                  <a:off x="4801777" y="1704097"/>
                  <a:ext cx="433482" cy="203263"/>
                  <a:chOff x="4801777" y="1704097"/>
                  <a:chExt cx="433482" cy="203263"/>
                </a:xfrm>
                <a:noFill/>
              </p:grpSpPr>
              <p:sp>
                <p:nvSpPr>
                  <p:cNvPr id="61" name="フリーフォーム: 図形 60">
                    <a:extLst>
                      <a:ext uri="{FF2B5EF4-FFF2-40B4-BE49-F238E27FC236}">
                        <a16:creationId xmlns:a16="http://schemas.microsoft.com/office/drawing/2014/main" id="{B8023DAA-9A03-2A03-8584-8D98F9567020}"/>
                      </a:ext>
                    </a:extLst>
                  </p:cNvPr>
                  <p:cNvSpPr/>
                  <p:nvPr/>
                </p:nvSpPr>
                <p:spPr>
                  <a:xfrm>
                    <a:off x="4801872" y="1805729"/>
                    <a:ext cx="433387" cy="101631"/>
                  </a:xfrm>
                  <a:custGeom>
                    <a:avLst/>
                    <a:gdLst>
                      <a:gd name="connsiteX0" fmla="*/ 216694 w 433387"/>
                      <a:gd name="connsiteY0" fmla="*/ 52197 h 101631"/>
                      <a:gd name="connsiteX1" fmla="*/ 11525 w 433387"/>
                      <a:gd name="connsiteY1" fmla="*/ 0 h 101631"/>
                      <a:gd name="connsiteX2" fmla="*/ 0 w 433387"/>
                      <a:gd name="connsiteY2" fmla="*/ 24765 h 101631"/>
                      <a:gd name="connsiteX3" fmla="*/ 216694 w 433387"/>
                      <a:gd name="connsiteY3" fmla="*/ 101632 h 101631"/>
                      <a:gd name="connsiteX4" fmla="*/ 433388 w 433387"/>
                      <a:gd name="connsiteY4" fmla="*/ 24765 h 101631"/>
                      <a:gd name="connsiteX5" fmla="*/ 421862 w 433387"/>
                      <a:gd name="connsiteY5" fmla="*/ 0 h 101631"/>
                      <a:gd name="connsiteX6" fmla="*/ 216694 w 433387"/>
                      <a:gd name="connsiteY6" fmla="*/ 52197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387" h="101631">
                        <a:moveTo>
                          <a:pt x="216694" y="52197"/>
                        </a:moveTo>
                        <a:cubicBezTo>
                          <a:pt x="121444" y="52197"/>
                          <a:pt x="40577" y="30385"/>
                          <a:pt x="11525" y="0"/>
                        </a:cubicBezTo>
                        <a:cubicBezTo>
                          <a:pt x="4096" y="7810"/>
                          <a:pt x="0" y="16097"/>
                          <a:pt x="0" y="24765"/>
                        </a:cubicBezTo>
                        <a:cubicBezTo>
                          <a:pt x="0" y="67246"/>
                          <a:pt x="96965" y="101632"/>
                          <a:pt x="216694" y="101632"/>
                        </a:cubicBezTo>
                        <a:cubicBezTo>
                          <a:pt x="336423" y="101632"/>
                          <a:pt x="433388" y="67246"/>
                          <a:pt x="433388" y="24765"/>
                        </a:cubicBezTo>
                        <a:cubicBezTo>
                          <a:pt x="433388" y="16097"/>
                          <a:pt x="429292" y="7810"/>
                          <a:pt x="421862" y="0"/>
                        </a:cubicBezTo>
                        <a:cubicBezTo>
                          <a:pt x="392811" y="30289"/>
                          <a:pt x="311944" y="52197"/>
                          <a:pt x="216694" y="52197"/>
                        </a:cubicBezTo>
                        <a:close/>
                      </a:path>
                    </a:pathLst>
                  </a:custGeom>
                  <a:noFill/>
                  <a:ln w="6350" cap="rnd">
                    <a:solidFill>
                      <a:schemeClr val="bg1"/>
                    </a:solidFill>
                    <a:prstDash val="solid"/>
                    <a:round/>
                  </a:ln>
                </p:spPr>
                <p:txBody>
                  <a:bodyPr rtlCol="0" anchor="ctr"/>
                  <a:lstStyle/>
                  <a:p>
                    <a:endParaRPr lang="ja-JP" altLang="en-US" sz="1400"/>
                  </a:p>
                </p:txBody>
              </p:sp>
              <p:sp>
                <p:nvSpPr>
                  <p:cNvPr id="63" name="フリーフォーム: 図形 62">
                    <a:extLst>
                      <a:ext uri="{FF2B5EF4-FFF2-40B4-BE49-F238E27FC236}">
                        <a16:creationId xmlns:a16="http://schemas.microsoft.com/office/drawing/2014/main" id="{16260267-797F-1242-C187-91CF9CD5AE93}"/>
                      </a:ext>
                    </a:extLst>
                  </p:cNvPr>
                  <p:cNvSpPr/>
                  <p:nvPr/>
                </p:nvSpPr>
                <p:spPr>
                  <a:xfrm>
                    <a:off x="4801777" y="1704097"/>
                    <a:ext cx="433387" cy="101631"/>
                  </a:xfrm>
                  <a:custGeom>
                    <a:avLst/>
                    <a:gdLst>
                      <a:gd name="connsiteX0" fmla="*/ 421862 w 433387"/>
                      <a:gd name="connsiteY0" fmla="*/ 101632 h 101631"/>
                      <a:gd name="connsiteX1" fmla="*/ 433388 w 433387"/>
                      <a:gd name="connsiteY1" fmla="*/ 76867 h 101631"/>
                      <a:gd name="connsiteX2" fmla="*/ 216694 w 433387"/>
                      <a:gd name="connsiteY2" fmla="*/ 0 h 101631"/>
                      <a:gd name="connsiteX3" fmla="*/ 0 w 433387"/>
                      <a:gd name="connsiteY3" fmla="*/ 76867 h 101631"/>
                      <a:gd name="connsiteX4" fmla="*/ 11525 w 433387"/>
                      <a:gd name="connsiteY4" fmla="*/ 101632 h 101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387" h="101631">
                        <a:moveTo>
                          <a:pt x="421862" y="101632"/>
                        </a:moveTo>
                        <a:cubicBezTo>
                          <a:pt x="429292" y="93821"/>
                          <a:pt x="433388" y="85535"/>
                          <a:pt x="433388" y="76867"/>
                        </a:cubicBezTo>
                        <a:cubicBezTo>
                          <a:pt x="433388" y="34385"/>
                          <a:pt x="336423" y="0"/>
                          <a:pt x="216694" y="0"/>
                        </a:cubicBezTo>
                        <a:cubicBezTo>
                          <a:pt x="96965" y="0"/>
                          <a:pt x="0" y="34385"/>
                          <a:pt x="0" y="76867"/>
                        </a:cubicBezTo>
                        <a:cubicBezTo>
                          <a:pt x="0" y="85535"/>
                          <a:pt x="4096" y="93821"/>
                          <a:pt x="11525" y="101632"/>
                        </a:cubicBezTo>
                      </a:path>
                    </a:pathLst>
                  </a:custGeom>
                  <a:noFill/>
                  <a:ln w="6350" cap="rnd">
                    <a:solidFill>
                      <a:schemeClr val="bg1"/>
                    </a:solidFill>
                    <a:prstDash val="solid"/>
                    <a:round/>
                  </a:ln>
                </p:spPr>
                <p:txBody>
                  <a:bodyPr rtlCol="0" anchor="ctr"/>
                  <a:lstStyle/>
                  <a:p>
                    <a:endParaRPr lang="ja-JP" altLang="en-US" sz="1400"/>
                  </a:p>
                </p:txBody>
              </p:sp>
              <p:sp>
                <p:nvSpPr>
                  <p:cNvPr id="64" name="フリーフォーム: 図形 63">
                    <a:extLst>
                      <a:ext uri="{FF2B5EF4-FFF2-40B4-BE49-F238E27FC236}">
                        <a16:creationId xmlns:a16="http://schemas.microsoft.com/office/drawing/2014/main" id="{99B8B589-1DEB-50A1-B069-08BA81920F1C}"/>
                      </a:ext>
                    </a:extLst>
                  </p:cNvPr>
                  <p:cNvSpPr/>
                  <p:nvPr/>
                </p:nvSpPr>
                <p:spPr>
                  <a:xfrm>
                    <a:off x="4813397" y="1805729"/>
                    <a:ext cx="410336" cy="52196"/>
                  </a:xfrm>
                  <a:custGeom>
                    <a:avLst/>
                    <a:gdLst>
                      <a:gd name="connsiteX0" fmla="*/ 0 w 410336"/>
                      <a:gd name="connsiteY0" fmla="*/ 0 h 52196"/>
                      <a:gd name="connsiteX1" fmla="*/ 205169 w 410336"/>
                      <a:gd name="connsiteY1" fmla="*/ 52197 h 52196"/>
                      <a:gd name="connsiteX2" fmla="*/ 410337 w 410336"/>
                      <a:gd name="connsiteY2" fmla="*/ 0 h 52196"/>
                    </a:gdLst>
                    <a:ahLst/>
                    <a:cxnLst>
                      <a:cxn ang="0">
                        <a:pos x="connsiteX0" y="connsiteY0"/>
                      </a:cxn>
                      <a:cxn ang="0">
                        <a:pos x="connsiteX1" y="connsiteY1"/>
                      </a:cxn>
                      <a:cxn ang="0">
                        <a:pos x="connsiteX2" y="connsiteY2"/>
                      </a:cxn>
                    </a:cxnLst>
                    <a:rect l="l" t="t" r="r" b="b"/>
                    <a:pathLst>
                      <a:path w="410336" h="52196">
                        <a:moveTo>
                          <a:pt x="0" y="0"/>
                        </a:moveTo>
                        <a:cubicBezTo>
                          <a:pt x="29051" y="30289"/>
                          <a:pt x="109918" y="52197"/>
                          <a:pt x="205169" y="52197"/>
                        </a:cubicBezTo>
                        <a:cubicBezTo>
                          <a:pt x="300419" y="52197"/>
                          <a:pt x="381286" y="30385"/>
                          <a:pt x="410337" y="0"/>
                        </a:cubicBezTo>
                      </a:path>
                    </a:pathLst>
                  </a:custGeom>
                  <a:noFill/>
                  <a:ln w="6350" cap="rnd">
                    <a:solidFill>
                      <a:schemeClr val="bg1"/>
                    </a:solidFill>
                    <a:prstDash val="solid"/>
                    <a:round/>
                  </a:ln>
                </p:spPr>
                <p:txBody>
                  <a:bodyPr rtlCol="0" anchor="ctr"/>
                  <a:lstStyle/>
                  <a:p>
                    <a:endParaRPr lang="ja-JP" altLang="en-US" sz="1400"/>
                  </a:p>
                </p:txBody>
              </p:sp>
            </p:grpSp>
            <p:sp>
              <p:nvSpPr>
                <p:cNvPr id="49" name="フリーフォーム: 図形 48">
                  <a:extLst>
                    <a:ext uri="{FF2B5EF4-FFF2-40B4-BE49-F238E27FC236}">
                      <a16:creationId xmlns:a16="http://schemas.microsoft.com/office/drawing/2014/main" id="{16A0B71D-EBA6-BDA7-8DC6-9C8E6A07008E}"/>
                    </a:ext>
                  </a:extLst>
                </p:cNvPr>
                <p:cNvSpPr/>
                <p:nvPr/>
              </p:nvSpPr>
              <p:spPr>
                <a:xfrm>
                  <a:off x="4802825" y="1780964"/>
                  <a:ext cx="9525" cy="60769"/>
                </a:xfrm>
                <a:custGeom>
                  <a:avLst/>
                  <a:gdLst>
                    <a:gd name="connsiteX0" fmla="*/ 0 w 9525"/>
                    <a:gd name="connsiteY0" fmla="*/ 0 h 60769"/>
                    <a:gd name="connsiteX1" fmla="*/ 0 w 9525"/>
                    <a:gd name="connsiteY1" fmla="*/ 60769 h 60769"/>
                  </a:gdLst>
                  <a:ahLst/>
                  <a:cxnLst>
                    <a:cxn ang="0">
                      <a:pos x="connsiteX0" y="connsiteY0"/>
                    </a:cxn>
                    <a:cxn ang="0">
                      <a:pos x="connsiteX1" y="connsiteY1"/>
                    </a:cxn>
                  </a:cxnLst>
                  <a:rect l="l" t="t" r="r" b="b"/>
                  <a:pathLst>
                    <a:path w="9525" h="60769">
                      <a:moveTo>
                        <a:pt x="0" y="0"/>
                      </a:moveTo>
                      <a:lnTo>
                        <a:pt x="0" y="60769"/>
                      </a:lnTo>
                    </a:path>
                  </a:pathLst>
                </a:custGeom>
                <a:ln w="6350" cap="rnd">
                  <a:solidFill>
                    <a:schemeClr val="bg1"/>
                  </a:solidFill>
                  <a:prstDash val="solid"/>
                  <a:round/>
                </a:ln>
              </p:spPr>
              <p:txBody>
                <a:bodyPr rtlCol="0" anchor="ctr"/>
                <a:lstStyle/>
                <a:p>
                  <a:endParaRPr lang="ja-JP" altLang="en-US" sz="1400"/>
                </a:p>
              </p:txBody>
            </p:sp>
            <p:sp>
              <p:nvSpPr>
                <p:cNvPr id="50" name="フリーフォーム: 図形 49">
                  <a:extLst>
                    <a:ext uri="{FF2B5EF4-FFF2-40B4-BE49-F238E27FC236}">
                      <a16:creationId xmlns:a16="http://schemas.microsoft.com/office/drawing/2014/main" id="{2B66E9BB-27E8-2373-D0C7-8A9EFF38B9F2}"/>
                    </a:ext>
                  </a:extLst>
                </p:cNvPr>
                <p:cNvSpPr/>
                <p:nvPr/>
              </p:nvSpPr>
              <p:spPr>
                <a:xfrm>
                  <a:off x="5018280"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51" name="フリーフォーム: 図形 50">
                  <a:extLst>
                    <a:ext uri="{FF2B5EF4-FFF2-40B4-BE49-F238E27FC236}">
                      <a16:creationId xmlns:a16="http://schemas.microsoft.com/office/drawing/2014/main" id="{EE4165A7-A51B-0082-3056-161FCA1C51B6}"/>
                    </a:ext>
                  </a:extLst>
                </p:cNvPr>
                <p:cNvSpPr/>
                <p:nvPr/>
              </p:nvSpPr>
              <p:spPr>
                <a:xfrm>
                  <a:off x="5113340" y="185087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52" name="フリーフォーム: 図形 51">
                  <a:extLst>
                    <a:ext uri="{FF2B5EF4-FFF2-40B4-BE49-F238E27FC236}">
                      <a16:creationId xmlns:a16="http://schemas.microsoft.com/office/drawing/2014/main" id="{98118ACB-F6AE-4620-9029-E4ABA47DBBA4}"/>
                    </a:ext>
                  </a:extLst>
                </p:cNvPr>
                <p:cNvSpPr/>
                <p:nvPr/>
              </p:nvSpPr>
              <p:spPr>
                <a:xfrm>
                  <a:off x="4970655"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53" name="フリーフォーム: 図形 52">
                  <a:extLst>
                    <a:ext uri="{FF2B5EF4-FFF2-40B4-BE49-F238E27FC236}">
                      <a16:creationId xmlns:a16="http://schemas.microsoft.com/office/drawing/2014/main" id="{5135A283-5C8E-BD3E-F6C1-8CFE43D7A1A1}"/>
                    </a:ext>
                  </a:extLst>
                </p:cNvPr>
                <p:cNvSpPr/>
                <p:nvPr/>
              </p:nvSpPr>
              <p:spPr>
                <a:xfrm>
                  <a:off x="4923125" y="1850878"/>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54" name="フリーフォーム: 図形 53">
                  <a:extLst>
                    <a:ext uri="{FF2B5EF4-FFF2-40B4-BE49-F238E27FC236}">
                      <a16:creationId xmlns:a16="http://schemas.microsoft.com/office/drawing/2014/main" id="{24498B42-6EDB-88BF-A162-B5AE738E0B4E}"/>
                    </a:ext>
                  </a:extLst>
                </p:cNvPr>
                <p:cNvSpPr/>
                <p:nvPr/>
              </p:nvSpPr>
              <p:spPr>
                <a:xfrm>
                  <a:off x="4875596" y="1841734"/>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55" name="フリーフォーム: 図形 54">
                  <a:extLst>
                    <a:ext uri="{FF2B5EF4-FFF2-40B4-BE49-F238E27FC236}">
                      <a16:creationId xmlns:a16="http://schemas.microsoft.com/office/drawing/2014/main" id="{D3633ACA-704C-B85A-8477-AE44E40B307D}"/>
                    </a:ext>
                  </a:extLst>
                </p:cNvPr>
                <p:cNvSpPr/>
                <p:nvPr/>
              </p:nvSpPr>
              <p:spPr>
                <a:xfrm>
                  <a:off x="4827971" y="1820017"/>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56" name="フリーフォーム: 図形 55">
                  <a:extLst>
                    <a:ext uri="{FF2B5EF4-FFF2-40B4-BE49-F238E27FC236}">
                      <a16:creationId xmlns:a16="http://schemas.microsoft.com/office/drawing/2014/main" id="{E953672A-CFF2-FE97-B3C7-1589BAD6FE92}"/>
                    </a:ext>
                  </a:extLst>
                </p:cNvPr>
                <p:cNvSpPr/>
                <p:nvPr/>
              </p:nvSpPr>
              <p:spPr>
                <a:xfrm>
                  <a:off x="5065810" y="1861546"/>
                  <a:ext cx="9525" cy="43434"/>
                </a:xfrm>
                <a:custGeom>
                  <a:avLst/>
                  <a:gdLst>
                    <a:gd name="connsiteX0" fmla="*/ 0 w 9525"/>
                    <a:gd name="connsiteY0" fmla="*/ 0 h 43434"/>
                    <a:gd name="connsiteX1" fmla="*/ 0 w 9525"/>
                    <a:gd name="connsiteY1" fmla="*/ 43434 h 43434"/>
                  </a:gdLst>
                  <a:ahLst/>
                  <a:cxnLst>
                    <a:cxn ang="0">
                      <a:pos x="connsiteX0" y="connsiteY0"/>
                    </a:cxn>
                    <a:cxn ang="0">
                      <a:pos x="connsiteX1" y="connsiteY1"/>
                    </a:cxn>
                  </a:cxnLst>
                  <a:rect l="l" t="t" r="r" b="b"/>
                  <a:pathLst>
                    <a:path w="9525" h="43434">
                      <a:moveTo>
                        <a:pt x="0" y="0"/>
                      </a:moveTo>
                      <a:lnTo>
                        <a:pt x="0" y="43434"/>
                      </a:lnTo>
                    </a:path>
                  </a:pathLst>
                </a:custGeom>
                <a:ln w="6350" cap="rnd">
                  <a:solidFill>
                    <a:schemeClr val="bg1"/>
                  </a:solidFill>
                  <a:prstDash val="solid"/>
                  <a:round/>
                </a:ln>
              </p:spPr>
              <p:txBody>
                <a:bodyPr rtlCol="0" anchor="ctr"/>
                <a:lstStyle/>
                <a:p>
                  <a:endParaRPr lang="ja-JP" altLang="en-US" sz="1400"/>
                </a:p>
              </p:txBody>
            </p:sp>
            <p:sp>
              <p:nvSpPr>
                <p:cNvPr id="57" name="フリーフォーム: 図形 56">
                  <a:extLst>
                    <a:ext uri="{FF2B5EF4-FFF2-40B4-BE49-F238E27FC236}">
                      <a16:creationId xmlns:a16="http://schemas.microsoft.com/office/drawing/2014/main" id="{E8D29A6E-D654-A7FE-A4CB-E506AA69F108}"/>
                    </a:ext>
                  </a:extLst>
                </p:cNvPr>
                <p:cNvSpPr/>
                <p:nvPr/>
              </p:nvSpPr>
              <p:spPr>
                <a:xfrm>
                  <a:off x="5160965" y="1841734"/>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58" name="フリーフォーム: 図形 57">
                  <a:extLst>
                    <a:ext uri="{FF2B5EF4-FFF2-40B4-BE49-F238E27FC236}">
                      <a16:creationId xmlns:a16="http://schemas.microsoft.com/office/drawing/2014/main" id="{B3B8EBE8-7CD7-3A55-4796-81DD93D3715A}"/>
                    </a:ext>
                  </a:extLst>
                </p:cNvPr>
                <p:cNvSpPr/>
                <p:nvPr/>
              </p:nvSpPr>
              <p:spPr>
                <a:xfrm>
                  <a:off x="5208494" y="1820017"/>
                  <a:ext cx="9525" cy="43338"/>
                </a:xfrm>
                <a:custGeom>
                  <a:avLst/>
                  <a:gdLst>
                    <a:gd name="connsiteX0" fmla="*/ 0 w 9525"/>
                    <a:gd name="connsiteY0" fmla="*/ 0 h 43338"/>
                    <a:gd name="connsiteX1" fmla="*/ 0 w 9525"/>
                    <a:gd name="connsiteY1" fmla="*/ 43339 h 43338"/>
                  </a:gdLst>
                  <a:ahLst/>
                  <a:cxnLst>
                    <a:cxn ang="0">
                      <a:pos x="connsiteX0" y="connsiteY0"/>
                    </a:cxn>
                    <a:cxn ang="0">
                      <a:pos x="connsiteX1" y="connsiteY1"/>
                    </a:cxn>
                  </a:cxnLst>
                  <a:rect l="l" t="t" r="r" b="b"/>
                  <a:pathLst>
                    <a:path w="9525" h="43338">
                      <a:moveTo>
                        <a:pt x="0" y="0"/>
                      </a:moveTo>
                      <a:lnTo>
                        <a:pt x="0" y="43339"/>
                      </a:lnTo>
                    </a:path>
                  </a:pathLst>
                </a:custGeom>
                <a:ln w="6350" cap="rnd">
                  <a:solidFill>
                    <a:schemeClr val="bg1"/>
                  </a:solidFill>
                  <a:prstDash val="solid"/>
                  <a:round/>
                </a:ln>
              </p:spPr>
              <p:txBody>
                <a:bodyPr rtlCol="0" anchor="ctr"/>
                <a:lstStyle/>
                <a:p>
                  <a:endParaRPr lang="ja-JP" altLang="en-US" sz="1400"/>
                </a:p>
              </p:txBody>
            </p:sp>
            <p:sp>
              <p:nvSpPr>
                <p:cNvPr id="59" name="フリーフォーム: 図形 58">
                  <a:extLst>
                    <a:ext uri="{FF2B5EF4-FFF2-40B4-BE49-F238E27FC236}">
                      <a16:creationId xmlns:a16="http://schemas.microsoft.com/office/drawing/2014/main" id="{D7087991-1A71-5B41-0F83-A562701468EE}"/>
                    </a:ext>
                  </a:extLst>
                </p:cNvPr>
                <p:cNvSpPr/>
                <p:nvPr/>
              </p:nvSpPr>
              <p:spPr>
                <a:xfrm>
                  <a:off x="5234307" y="1780964"/>
                  <a:ext cx="9525" cy="60769"/>
                </a:xfrm>
                <a:custGeom>
                  <a:avLst/>
                  <a:gdLst>
                    <a:gd name="connsiteX0" fmla="*/ 0 w 9525"/>
                    <a:gd name="connsiteY0" fmla="*/ 0 h 60769"/>
                    <a:gd name="connsiteX1" fmla="*/ 0 w 9525"/>
                    <a:gd name="connsiteY1" fmla="*/ 60769 h 60769"/>
                  </a:gdLst>
                  <a:ahLst/>
                  <a:cxnLst>
                    <a:cxn ang="0">
                      <a:pos x="connsiteX0" y="connsiteY0"/>
                    </a:cxn>
                    <a:cxn ang="0">
                      <a:pos x="connsiteX1" y="connsiteY1"/>
                    </a:cxn>
                  </a:cxnLst>
                  <a:rect l="l" t="t" r="r" b="b"/>
                  <a:pathLst>
                    <a:path w="9525" h="60769">
                      <a:moveTo>
                        <a:pt x="0" y="0"/>
                      </a:moveTo>
                      <a:lnTo>
                        <a:pt x="0" y="60769"/>
                      </a:lnTo>
                    </a:path>
                  </a:pathLst>
                </a:custGeom>
                <a:ln w="6350" cap="rnd">
                  <a:solidFill>
                    <a:schemeClr val="bg1"/>
                  </a:solidFill>
                  <a:prstDash val="solid"/>
                  <a:round/>
                </a:ln>
              </p:spPr>
              <p:txBody>
                <a:bodyPr rtlCol="0" anchor="ctr"/>
                <a:lstStyle/>
                <a:p>
                  <a:endParaRPr lang="ja-JP" altLang="en-US" sz="1400"/>
                </a:p>
              </p:txBody>
            </p:sp>
          </p:grpSp>
        </p:grpSp>
      </p:grpSp>
      <p:grpSp>
        <p:nvGrpSpPr>
          <p:cNvPr id="182" name="グループ化 181">
            <a:extLst>
              <a:ext uri="{FF2B5EF4-FFF2-40B4-BE49-F238E27FC236}">
                <a16:creationId xmlns:a16="http://schemas.microsoft.com/office/drawing/2014/main" id="{7871C299-1423-74D4-AC60-DFE49C2642A6}"/>
              </a:ext>
            </a:extLst>
          </p:cNvPr>
          <p:cNvGrpSpPr/>
          <p:nvPr/>
        </p:nvGrpSpPr>
        <p:grpSpPr>
          <a:xfrm>
            <a:off x="593772" y="3943853"/>
            <a:ext cx="491722" cy="491342"/>
            <a:chOff x="703290" y="6987221"/>
            <a:chExt cx="601600" cy="601136"/>
          </a:xfrm>
        </p:grpSpPr>
        <p:grpSp>
          <p:nvGrpSpPr>
            <p:cNvPr id="183" name="グループ化 182">
              <a:extLst>
                <a:ext uri="{FF2B5EF4-FFF2-40B4-BE49-F238E27FC236}">
                  <a16:creationId xmlns:a16="http://schemas.microsoft.com/office/drawing/2014/main" id="{4C54550B-D652-6F6D-D9DE-8509D0D4B53A}"/>
                </a:ext>
              </a:extLst>
            </p:cNvPr>
            <p:cNvGrpSpPr/>
            <p:nvPr/>
          </p:nvGrpSpPr>
          <p:grpSpPr>
            <a:xfrm>
              <a:off x="703752" y="6987221"/>
              <a:ext cx="601138" cy="601136"/>
              <a:chOff x="1037951" y="7396681"/>
              <a:chExt cx="896980" cy="896976"/>
            </a:xfrm>
          </p:grpSpPr>
          <p:sp>
            <p:nvSpPr>
              <p:cNvPr id="186" name="楕円 185">
                <a:extLst>
                  <a:ext uri="{FF2B5EF4-FFF2-40B4-BE49-F238E27FC236}">
                    <a16:creationId xmlns:a16="http://schemas.microsoft.com/office/drawing/2014/main" id="{FE45E259-C2F7-85DE-125C-E91CFE14C7D1}"/>
                  </a:ext>
                </a:extLst>
              </p:cNvPr>
              <p:cNvSpPr/>
              <p:nvPr/>
            </p:nvSpPr>
            <p:spPr>
              <a:xfrm>
                <a:off x="1037951" y="7396681"/>
                <a:ext cx="896980" cy="89697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n-ea"/>
                </a:endParaRPr>
              </a:p>
            </p:txBody>
          </p:sp>
          <p:sp>
            <p:nvSpPr>
              <p:cNvPr id="187" name="フリーフォーム: 図形 186">
                <a:extLst>
                  <a:ext uri="{FF2B5EF4-FFF2-40B4-BE49-F238E27FC236}">
                    <a16:creationId xmlns:a16="http://schemas.microsoft.com/office/drawing/2014/main" id="{346E012F-FD37-B4AA-16A4-835FDED3160D}"/>
                  </a:ext>
                </a:extLst>
              </p:cNvPr>
              <p:cNvSpPr/>
              <p:nvPr/>
            </p:nvSpPr>
            <p:spPr>
              <a:xfrm>
                <a:off x="1055658" y="7396681"/>
                <a:ext cx="861566" cy="330414"/>
              </a:xfrm>
              <a:custGeom>
                <a:avLst/>
                <a:gdLst>
                  <a:gd name="connsiteX0" fmla="*/ 430783 w 861566"/>
                  <a:gd name="connsiteY0" fmla="*/ 0 h 330414"/>
                  <a:gd name="connsiteX1" fmla="*/ 844028 w 861566"/>
                  <a:gd name="connsiteY1" fmla="*/ 273917 h 330414"/>
                  <a:gd name="connsiteX2" fmla="*/ 861566 w 861566"/>
                  <a:gd name="connsiteY2" fmla="*/ 330414 h 330414"/>
                  <a:gd name="connsiteX3" fmla="*/ 0 w 861566"/>
                  <a:gd name="connsiteY3" fmla="*/ 330414 h 330414"/>
                  <a:gd name="connsiteX4" fmla="*/ 17538 w 861566"/>
                  <a:gd name="connsiteY4" fmla="*/ 273917 h 330414"/>
                  <a:gd name="connsiteX5" fmla="*/ 430783 w 861566"/>
                  <a:gd name="connsiteY5" fmla="*/ 0 h 3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566" h="330414">
                    <a:moveTo>
                      <a:pt x="430783" y="0"/>
                    </a:moveTo>
                    <a:cubicBezTo>
                      <a:pt x="616554" y="0"/>
                      <a:pt x="775944" y="112947"/>
                      <a:pt x="844028" y="273917"/>
                    </a:cubicBezTo>
                    <a:lnTo>
                      <a:pt x="861566" y="330414"/>
                    </a:lnTo>
                    <a:lnTo>
                      <a:pt x="0" y="330414"/>
                    </a:lnTo>
                    <a:lnTo>
                      <a:pt x="17538" y="273917"/>
                    </a:lnTo>
                    <a:cubicBezTo>
                      <a:pt x="85622" y="112947"/>
                      <a:pt x="245013" y="0"/>
                      <a:pt x="430783" y="0"/>
                    </a:cubicBezTo>
                    <a:close/>
                  </a:path>
                </a:pathLst>
              </a:custGeom>
              <a:solidFill>
                <a:schemeClr val="accent5">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400" dirty="0">
                  <a:latin typeface="+mn-ea"/>
                </a:endParaRPr>
              </a:p>
            </p:txBody>
          </p:sp>
        </p:grpSp>
        <p:sp>
          <p:nvSpPr>
            <p:cNvPr id="184" name="テキスト ボックス 183">
              <a:extLst>
                <a:ext uri="{FF2B5EF4-FFF2-40B4-BE49-F238E27FC236}">
                  <a16:creationId xmlns:a16="http://schemas.microsoft.com/office/drawing/2014/main" id="{E7FE5A79-AD7F-852E-1736-162D66421DFD}"/>
                </a:ext>
              </a:extLst>
            </p:cNvPr>
            <p:cNvSpPr txBox="1"/>
            <p:nvPr/>
          </p:nvSpPr>
          <p:spPr>
            <a:xfrm>
              <a:off x="703290" y="6990724"/>
              <a:ext cx="599256" cy="282413"/>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900" b="1" dirty="0">
                  <a:solidFill>
                    <a:schemeClr val="bg1"/>
                  </a:solidFill>
                  <a:latin typeface="+mn-ea"/>
                </a:rPr>
                <a:t>ヒト</a:t>
              </a:r>
              <a:endParaRPr lang="ja-JP" altLang="en-US" sz="900" b="1" dirty="0">
                <a:solidFill>
                  <a:schemeClr val="bg1"/>
                </a:solidFill>
                <a:latin typeface="+mn-ea"/>
              </a:endParaRPr>
            </a:p>
          </p:txBody>
        </p:sp>
        <p:pic>
          <p:nvPicPr>
            <p:cNvPr id="185" name="図 184">
              <a:extLst>
                <a:ext uri="{FF2B5EF4-FFF2-40B4-BE49-F238E27FC236}">
                  <a16:creationId xmlns:a16="http://schemas.microsoft.com/office/drawing/2014/main" id="{35C963AF-BDD3-0A01-CBA4-655EBDB3F4FB}"/>
                </a:ext>
              </a:extLst>
            </p:cNvPr>
            <p:cNvPicPr>
              <a:picLocks noChangeAspect="1"/>
            </p:cNvPicPr>
            <p:nvPr/>
          </p:nvPicPr>
          <p:blipFill rotWithShape="1">
            <a:blip r:embed="rId7">
              <a:extLst>
                <a:ext uri="{28A0092B-C50C-407E-A947-70E740481C1C}">
                  <a14:useLocalDpi xmlns:a14="http://schemas.microsoft.com/office/drawing/2010/main" val="0"/>
                </a:ext>
              </a:extLst>
            </a:blip>
            <a:srcRect l="28065" t="28073" r="31418" b="29423"/>
            <a:stretch/>
          </p:blipFill>
          <p:spPr>
            <a:xfrm>
              <a:off x="836957" y="7203626"/>
              <a:ext cx="315034" cy="348834"/>
            </a:xfrm>
            <a:prstGeom prst="rect">
              <a:avLst/>
            </a:prstGeom>
          </p:spPr>
        </p:pic>
      </p:grpSp>
      <p:grpSp>
        <p:nvGrpSpPr>
          <p:cNvPr id="188" name="グループ化 187">
            <a:extLst>
              <a:ext uri="{FF2B5EF4-FFF2-40B4-BE49-F238E27FC236}">
                <a16:creationId xmlns:a16="http://schemas.microsoft.com/office/drawing/2014/main" id="{5EFE89C9-E23D-876F-108B-6148BFD58137}"/>
              </a:ext>
            </a:extLst>
          </p:cNvPr>
          <p:cNvGrpSpPr/>
          <p:nvPr/>
        </p:nvGrpSpPr>
        <p:grpSpPr>
          <a:xfrm>
            <a:off x="2531133" y="3943853"/>
            <a:ext cx="493262" cy="491342"/>
            <a:chOff x="1916153" y="6987221"/>
            <a:chExt cx="603483" cy="601136"/>
          </a:xfrm>
        </p:grpSpPr>
        <p:grpSp>
          <p:nvGrpSpPr>
            <p:cNvPr id="189" name="グループ化 188">
              <a:extLst>
                <a:ext uri="{FF2B5EF4-FFF2-40B4-BE49-F238E27FC236}">
                  <a16:creationId xmlns:a16="http://schemas.microsoft.com/office/drawing/2014/main" id="{0F4FD6FA-8F9F-6D11-7E1A-9C69497C8E30}"/>
                </a:ext>
              </a:extLst>
            </p:cNvPr>
            <p:cNvGrpSpPr/>
            <p:nvPr/>
          </p:nvGrpSpPr>
          <p:grpSpPr>
            <a:xfrm>
              <a:off x="1918498" y="6987221"/>
              <a:ext cx="601138" cy="601136"/>
              <a:chOff x="2984741" y="7396681"/>
              <a:chExt cx="896980" cy="896976"/>
            </a:xfrm>
          </p:grpSpPr>
          <p:sp>
            <p:nvSpPr>
              <p:cNvPr id="192" name="楕円 191">
                <a:extLst>
                  <a:ext uri="{FF2B5EF4-FFF2-40B4-BE49-F238E27FC236}">
                    <a16:creationId xmlns:a16="http://schemas.microsoft.com/office/drawing/2014/main" id="{BEAFDA68-A8E5-A8DD-A397-897C909D8E95}"/>
                  </a:ext>
                </a:extLst>
              </p:cNvPr>
              <p:cNvSpPr/>
              <p:nvPr/>
            </p:nvSpPr>
            <p:spPr>
              <a:xfrm>
                <a:off x="2984741" y="7396681"/>
                <a:ext cx="896980" cy="89697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n-ea"/>
                </a:endParaRPr>
              </a:p>
            </p:txBody>
          </p:sp>
          <p:sp>
            <p:nvSpPr>
              <p:cNvPr id="193" name="フリーフォーム: 図形 192">
                <a:extLst>
                  <a:ext uri="{FF2B5EF4-FFF2-40B4-BE49-F238E27FC236}">
                    <a16:creationId xmlns:a16="http://schemas.microsoft.com/office/drawing/2014/main" id="{D9C02BC6-2753-7485-E882-319AC9FEA684}"/>
                  </a:ext>
                </a:extLst>
              </p:cNvPr>
              <p:cNvSpPr/>
              <p:nvPr/>
            </p:nvSpPr>
            <p:spPr>
              <a:xfrm>
                <a:off x="3002448" y="7396681"/>
                <a:ext cx="861566" cy="330414"/>
              </a:xfrm>
              <a:custGeom>
                <a:avLst/>
                <a:gdLst>
                  <a:gd name="connsiteX0" fmla="*/ 430783 w 861566"/>
                  <a:gd name="connsiteY0" fmla="*/ 0 h 330414"/>
                  <a:gd name="connsiteX1" fmla="*/ 844028 w 861566"/>
                  <a:gd name="connsiteY1" fmla="*/ 273917 h 330414"/>
                  <a:gd name="connsiteX2" fmla="*/ 861566 w 861566"/>
                  <a:gd name="connsiteY2" fmla="*/ 330414 h 330414"/>
                  <a:gd name="connsiteX3" fmla="*/ 0 w 861566"/>
                  <a:gd name="connsiteY3" fmla="*/ 330414 h 330414"/>
                  <a:gd name="connsiteX4" fmla="*/ 17538 w 861566"/>
                  <a:gd name="connsiteY4" fmla="*/ 273917 h 330414"/>
                  <a:gd name="connsiteX5" fmla="*/ 430783 w 861566"/>
                  <a:gd name="connsiteY5" fmla="*/ 0 h 3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566" h="330414">
                    <a:moveTo>
                      <a:pt x="430783" y="0"/>
                    </a:moveTo>
                    <a:cubicBezTo>
                      <a:pt x="616554" y="0"/>
                      <a:pt x="775944" y="112947"/>
                      <a:pt x="844028" y="273917"/>
                    </a:cubicBezTo>
                    <a:lnTo>
                      <a:pt x="861566" y="330414"/>
                    </a:lnTo>
                    <a:lnTo>
                      <a:pt x="0" y="330414"/>
                    </a:lnTo>
                    <a:lnTo>
                      <a:pt x="17538" y="273917"/>
                    </a:lnTo>
                    <a:cubicBezTo>
                      <a:pt x="85622" y="112947"/>
                      <a:pt x="245013" y="0"/>
                      <a:pt x="430783" y="0"/>
                    </a:cubicBezTo>
                    <a:close/>
                  </a:path>
                </a:pathLst>
              </a:custGeom>
              <a:solidFill>
                <a:schemeClr val="accent5">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400" dirty="0">
                  <a:latin typeface="+mn-ea"/>
                </a:endParaRPr>
              </a:p>
            </p:txBody>
          </p:sp>
        </p:grpSp>
        <p:sp>
          <p:nvSpPr>
            <p:cNvPr id="190" name="テキスト ボックス 189">
              <a:extLst>
                <a:ext uri="{FF2B5EF4-FFF2-40B4-BE49-F238E27FC236}">
                  <a16:creationId xmlns:a16="http://schemas.microsoft.com/office/drawing/2014/main" id="{01DE26DF-E9F2-56E8-1E36-9DE6F8A73A6A}"/>
                </a:ext>
              </a:extLst>
            </p:cNvPr>
            <p:cNvSpPr txBox="1"/>
            <p:nvPr/>
          </p:nvSpPr>
          <p:spPr>
            <a:xfrm>
              <a:off x="1916153" y="6990724"/>
              <a:ext cx="603021" cy="282413"/>
            </a:xfrm>
            <a:prstGeom prst="rect">
              <a:avLst/>
            </a:prstGeom>
            <a:noFill/>
            <a:extLst>
              <a:ext uri="{909E8E84-426E-40DD-AFC4-6F175D3DCCD1}">
                <a14:hiddenFill xmlns:a14="http://schemas.microsoft.com/office/drawing/2010/main">
                  <a:solidFill>
                    <a:srgbClr val="00338D"/>
                  </a:solidFill>
                </a14:hiddenFill>
              </a:ext>
            </a:extLst>
          </p:spPr>
          <p:txBody>
            <a:bodyPr wrap="square">
              <a:spAutoFit/>
            </a:bodyPr>
            <a:lstStyle/>
            <a:p>
              <a:pPr algn="ctr" defTabSz="914400"/>
              <a:r>
                <a:rPr kumimoji="1" lang="ja-JP" altLang="en-US" sz="900" b="1" dirty="0">
                  <a:solidFill>
                    <a:schemeClr val="bg1"/>
                  </a:solidFill>
                  <a:latin typeface="+mn-ea"/>
                </a:rPr>
                <a:t>モノ</a:t>
              </a:r>
              <a:endParaRPr lang="ja-JP" altLang="en-US" sz="900" b="1" dirty="0">
                <a:solidFill>
                  <a:schemeClr val="bg1"/>
                </a:solidFill>
                <a:latin typeface="+mn-ea"/>
              </a:endParaRPr>
            </a:p>
          </p:txBody>
        </p:sp>
        <p:pic>
          <p:nvPicPr>
            <p:cNvPr id="191" name="図 190">
              <a:extLst>
                <a:ext uri="{FF2B5EF4-FFF2-40B4-BE49-F238E27FC236}">
                  <a16:creationId xmlns:a16="http://schemas.microsoft.com/office/drawing/2014/main" id="{543C22B0-442A-7418-099D-394B048E9C06}"/>
                </a:ext>
              </a:extLst>
            </p:cNvPr>
            <p:cNvPicPr>
              <a:picLocks noChangeAspect="1"/>
            </p:cNvPicPr>
            <p:nvPr/>
          </p:nvPicPr>
          <p:blipFill rotWithShape="1">
            <a:blip r:embed="rId8">
              <a:extLst>
                <a:ext uri="{28A0092B-C50C-407E-A947-70E740481C1C}">
                  <a14:useLocalDpi xmlns:a14="http://schemas.microsoft.com/office/drawing/2010/main" val="0"/>
                </a:ext>
              </a:extLst>
            </a:blip>
            <a:srcRect l="30919" t="30678" r="24835" b="26561"/>
            <a:stretch/>
          </p:blipFill>
          <p:spPr>
            <a:xfrm>
              <a:off x="2047169" y="7224990"/>
              <a:ext cx="340302" cy="347151"/>
            </a:xfrm>
            <a:prstGeom prst="rect">
              <a:avLst/>
            </a:prstGeom>
          </p:spPr>
        </p:pic>
      </p:grpSp>
      <p:pic>
        <p:nvPicPr>
          <p:cNvPr id="84" name="グラフィックス 83">
            <a:extLst>
              <a:ext uri="{FF2B5EF4-FFF2-40B4-BE49-F238E27FC236}">
                <a16:creationId xmlns:a16="http://schemas.microsoft.com/office/drawing/2014/main" id="{2C57780C-2384-9F73-99C3-C9097DB523E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594601" y="2273185"/>
            <a:ext cx="1631198" cy="1518516"/>
          </a:xfrm>
          <a:prstGeom prst="rect">
            <a:avLst/>
          </a:prstGeom>
        </p:spPr>
      </p:pic>
      <p:pic>
        <p:nvPicPr>
          <p:cNvPr id="89" name="グラフィックス 88">
            <a:extLst>
              <a:ext uri="{FF2B5EF4-FFF2-40B4-BE49-F238E27FC236}">
                <a16:creationId xmlns:a16="http://schemas.microsoft.com/office/drawing/2014/main" id="{2A37F0DC-D75F-D927-999F-B25755E4591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585449" y="2319285"/>
            <a:ext cx="1680426" cy="1402879"/>
          </a:xfrm>
          <a:prstGeom prst="rect">
            <a:avLst/>
          </a:prstGeom>
        </p:spPr>
      </p:pic>
      <p:pic>
        <p:nvPicPr>
          <p:cNvPr id="86" name="グラフィックス 85">
            <a:extLst>
              <a:ext uri="{FF2B5EF4-FFF2-40B4-BE49-F238E27FC236}">
                <a16:creationId xmlns:a16="http://schemas.microsoft.com/office/drawing/2014/main" id="{C799027A-573A-FA33-C4EA-6767A5C5C4B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737739" y="2267100"/>
            <a:ext cx="1448700" cy="1411315"/>
          </a:xfrm>
          <a:prstGeom prst="rect">
            <a:avLst/>
          </a:prstGeom>
        </p:spPr>
      </p:pic>
      <p:sp>
        <p:nvSpPr>
          <p:cNvPr id="6" name="吹き出し: 四角形 5">
            <a:extLst>
              <a:ext uri="{FF2B5EF4-FFF2-40B4-BE49-F238E27FC236}">
                <a16:creationId xmlns:a16="http://schemas.microsoft.com/office/drawing/2014/main" id="{F78AB076-A249-1323-7A02-CB32CCFF5883}"/>
              </a:ext>
            </a:extLst>
          </p:cNvPr>
          <p:cNvSpPr/>
          <p:nvPr/>
        </p:nvSpPr>
        <p:spPr>
          <a:xfrm>
            <a:off x="7122771" y="7413408"/>
            <a:ext cx="2593601" cy="1177667"/>
          </a:xfrm>
          <a:prstGeom prst="wedgeRectCallout">
            <a:avLst>
              <a:gd name="adj1" fmla="val -50085"/>
              <a:gd name="adj2" fmla="val 64801"/>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0000"/>
                </a:solidFill>
              </a:rPr>
              <a:t>「（地方公共追加用）」の欄は、使用する地方公共団体が編集してください。</a:t>
            </a:r>
            <a:endParaRPr kumimoji="1" lang="en-US" altLang="ja-JP" sz="1400" dirty="0">
              <a:solidFill>
                <a:srgbClr val="FF0000"/>
              </a:solidFill>
            </a:endParaRPr>
          </a:p>
        </p:txBody>
      </p:sp>
    </p:spTree>
    <p:extLst>
      <p:ext uri="{BB962C8B-B14F-4D97-AF65-F5344CB8AC3E}">
        <p14:creationId xmlns:p14="http://schemas.microsoft.com/office/powerpoint/2010/main" val="413565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グラフィックス 27">
            <a:extLst>
              <a:ext uri="{FF2B5EF4-FFF2-40B4-BE49-F238E27FC236}">
                <a16:creationId xmlns:a16="http://schemas.microsoft.com/office/drawing/2014/main" id="{4A36E679-DC6A-1FDD-3E25-E87ADD6D5FA8}"/>
              </a:ext>
            </a:extLst>
          </p:cNvPr>
          <p:cNvSpPr/>
          <p:nvPr/>
        </p:nvSpPr>
        <p:spPr>
          <a:xfrm>
            <a:off x="0" y="8692825"/>
            <a:ext cx="6858000" cy="1190623"/>
          </a:xfrm>
          <a:custGeom>
            <a:avLst/>
            <a:gdLst>
              <a:gd name="connsiteX0" fmla="*/ 6422171 w 6934188"/>
              <a:gd name="connsiteY0" fmla="*/ 71192 h 1369134"/>
              <a:gd name="connsiteX1" fmla="*/ 5822912 w 6934188"/>
              <a:gd name="connsiteY1" fmla="*/ 144783 h 1369134"/>
              <a:gd name="connsiteX2" fmla="*/ 5223653 w 6934188"/>
              <a:gd name="connsiteY2" fmla="*/ 71192 h 1369134"/>
              <a:gd name="connsiteX3" fmla="*/ 4645003 w 6934188"/>
              <a:gd name="connsiteY3" fmla="*/ 0 h 1369134"/>
              <a:gd name="connsiteX4" fmla="*/ 4066353 w 6934188"/>
              <a:gd name="connsiteY4" fmla="*/ 71192 h 1369134"/>
              <a:gd name="connsiteX5" fmla="*/ 3467095 w 6934188"/>
              <a:gd name="connsiteY5" fmla="*/ 144783 h 1369134"/>
              <a:gd name="connsiteX6" fmla="*/ 2867836 w 6934188"/>
              <a:gd name="connsiteY6" fmla="*/ 71192 h 1369134"/>
              <a:gd name="connsiteX7" fmla="*/ 2289186 w 6934188"/>
              <a:gd name="connsiteY7" fmla="*/ 0 h 1369134"/>
              <a:gd name="connsiteX8" fmla="*/ 1710536 w 6934188"/>
              <a:gd name="connsiteY8" fmla="*/ 71192 h 1369134"/>
              <a:gd name="connsiteX9" fmla="*/ 1111277 w 6934188"/>
              <a:gd name="connsiteY9" fmla="*/ 144783 h 1369134"/>
              <a:gd name="connsiteX10" fmla="*/ 512018 w 6934188"/>
              <a:gd name="connsiteY10" fmla="*/ 71192 h 1369134"/>
              <a:gd name="connsiteX11" fmla="*/ 0 w 6934188"/>
              <a:gd name="connsiteY11" fmla="*/ 696 h 1369134"/>
              <a:gd name="connsiteX12" fmla="*/ 0 w 6934188"/>
              <a:gd name="connsiteY12" fmla="*/ 1369134 h 1369134"/>
              <a:gd name="connsiteX13" fmla="*/ 6934189 w 6934188"/>
              <a:gd name="connsiteY13" fmla="*/ 1369134 h 1369134"/>
              <a:gd name="connsiteX14" fmla="*/ 6934189 w 6934188"/>
              <a:gd name="connsiteY14" fmla="*/ 696 h 1369134"/>
              <a:gd name="connsiteX15" fmla="*/ 6422171 w 6934188"/>
              <a:gd name="connsiteY15" fmla="*/ 71192 h 1369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34188" h="1369134">
                <a:moveTo>
                  <a:pt x="6422171" y="71192"/>
                </a:moveTo>
                <a:cubicBezTo>
                  <a:pt x="6274919" y="107407"/>
                  <a:pt x="6122648" y="144783"/>
                  <a:pt x="5822912" y="144783"/>
                </a:cubicBezTo>
                <a:cubicBezTo>
                  <a:pt x="5523176" y="144783"/>
                  <a:pt x="5370905" y="107330"/>
                  <a:pt x="5223653" y="71192"/>
                </a:cubicBezTo>
                <a:cubicBezTo>
                  <a:pt x="5074800" y="34590"/>
                  <a:pt x="4934168" y="0"/>
                  <a:pt x="4645003" y="0"/>
                </a:cubicBezTo>
                <a:cubicBezTo>
                  <a:pt x="4355839" y="0"/>
                  <a:pt x="4215207" y="34590"/>
                  <a:pt x="4066353" y="71192"/>
                </a:cubicBezTo>
                <a:cubicBezTo>
                  <a:pt x="3919101" y="107407"/>
                  <a:pt x="3766831" y="144783"/>
                  <a:pt x="3467095" y="144783"/>
                </a:cubicBezTo>
                <a:cubicBezTo>
                  <a:pt x="3167358" y="144783"/>
                  <a:pt x="3015087" y="107330"/>
                  <a:pt x="2867836" y="71192"/>
                </a:cubicBezTo>
                <a:cubicBezTo>
                  <a:pt x="2718982" y="34590"/>
                  <a:pt x="2578351" y="0"/>
                  <a:pt x="2289186" y="0"/>
                </a:cubicBezTo>
                <a:cubicBezTo>
                  <a:pt x="2000021" y="0"/>
                  <a:pt x="1859389" y="34590"/>
                  <a:pt x="1710536" y="71192"/>
                </a:cubicBezTo>
                <a:cubicBezTo>
                  <a:pt x="1563284" y="107407"/>
                  <a:pt x="1411013" y="144783"/>
                  <a:pt x="1111277" y="144783"/>
                </a:cubicBezTo>
                <a:cubicBezTo>
                  <a:pt x="811541" y="144783"/>
                  <a:pt x="659270" y="107330"/>
                  <a:pt x="512018" y="71192"/>
                </a:cubicBezTo>
                <a:cubicBezTo>
                  <a:pt x="375124" y="37531"/>
                  <a:pt x="245064" y="5572"/>
                  <a:pt x="0" y="696"/>
                </a:cubicBezTo>
                <a:lnTo>
                  <a:pt x="0" y="1369134"/>
                </a:lnTo>
                <a:lnTo>
                  <a:pt x="6934189" y="1369134"/>
                </a:lnTo>
                <a:lnTo>
                  <a:pt x="6934189" y="696"/>
                </a:lnTo>
                <a:cubicBezTo>
                  <a:pt x="6689125" y="5572"/>
                  <a:pt x="6559065" y="37531"/>
                  <a:pt x="6422171" y="71192"/>
                </a:cubicBezTo>
                <a:close/>
              </a:path>
            </a:pathLst>
          </a:custGeom>
          <a:gradFill flip="none" rotWithShape="1">
            <a:gsLst>
              <a:gs pos="0">
                <a:srgbClr val="E5FBFF"/>
              </a:gs>
              <a:gs pos="100000">
                <a:srgbClr val="79DAE8"/>
              </a:gs>
            </a:gsLst>
            <a:lin ang="5400000" scaled="1"/>
            <a:tileRect/>
          </a:gradFill>
          <a:ln w="10670" cap="flat">
            <a:noFill/>
            <a:prstDash val="solid"/>
            <a:miter/>
          </a:ln>
        </p:spPr>
        <p:txBody>
          <a:bodyPr rtlCol="0" anchor="ctr"/>
          <a:lstStyle/>
          <a:p>
            <a:endParaRPr lang="ja-JP" altLang="en-US" dirty="0">
              <a:latin typeface="+mn-ea"/>
            </a:endParaRPr>
          </a:p>
        </p:txBody>
      </p:sp>
      <p:sp>
        <p:nvSpPr>
          <p:cNvPr id="49" name="四角形: 角を丸くする 48">
            <a:extLst>
              <a:ext uri="{FF2B5EF4-FFF2-40B4-BE49-F238E27FC236}">
                <a16:creationId xmlns:a16="http://schemas.microsoft.com/office/drawing/2014/main" id="{366DD6DA-57AC-393A-CCF4-E8C53109FF26}"/>
              </a:ext>
            </a:extLst>
          </p:cNvPr>
          <p:cNvSpPr/>
          <p:nvPr/>
        </p:nvSpPr>
        <p:spPr>
          <a:xfrm>
            <a:off x="584199" y="6703844"/>
            <a:ext cx="5689601" cy="1572705"/>
          </a:xfrm>
          <a:prstGeom prst="roundRect">
            <a:avLst>
              <a:gd name="adj" fmla="val 3069"/>
            </a:avLst>
          </a:prstGeom>
          <a:solidFill>
            <a:srgbClr val="ECF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aphicFrame>
        <p:nvGraphicFramePr>
          <p:cNvPr id="5" name="think-cell data - do not delete" hidden="1">
            <a:extLst>
              <a:ext uri="{FF2B5EF4-FFF2-40B4-BE49-F238E27FC236}">
                <a16:creationId xmlns:a16="http://schemas.microsoft.com/office/drawing/2014/main" id="{A1EF4199-A554-CCE4-F0D2-7704D7446ADE}"/>
              </a:ext>
            </a:extLst>
          </p:cNvPr>
          <p:cNvGraphicFramePr>
            <a:graphicFrameLocks noChangeAspect="1"/>
          </p:cNvGraphicFramePr>
          <p:nvPr>
            <p:custDataLst>
              <p:tags r:id="rId1"/>
            </p:custDataLst>
          </p:nvPr>
        </p:nvGraphicFramePr>
        <p:xfrm>
          <a:off x="893" y="3025081"/>
          <a:ext cx="893" cy="893"/>
        </p:xfrm>
        <a:graphic>
          <a:graphicData uri="http://schemas.openxmlformats.org/presentationml/2006/ole">
            <mc:AlternateContent xmlns:mc="http://schemas.openxmlformats.org/markup-compatibility/2006">
              <mc:Choice xmlns:v="urn:schemas-microsoft-com:vml" Requires="v">
                <p:oleObj name="think-cell スライド" r:id="rId3" imgW="484" imgH="486" progId="TCLayout.ActiveDocument.1">
                  <p:embed/>
                </p:oleObj>
              </mc:Choice>
              <mc:Fallback>
                <p:oleObj name="think-cell スライド" r:id="rId3" imgW="484" imgH="486" progId="TCLayout.ActiveDocument.1">
                  <p:embed/>
                  <p:pic>
                    <p:nvPicPr>
                      <p:cNvPr id="5" name="think-cell data - do not delete" hidden="1">
                        <a:extLst>
                          <a:ext uri="{FF2B5EF4-FFF2-40B4-BE49-F238E27FC236}">
                            <a16:creationId xmlns:a16="http://schemas.microsoft.com/office/drawing/2014/main" id="{A1EF4199-A554-CCE4-F0D2-7704D7446ADE}"/>
                          </a:ext>
                        </a:extLst>
                      </p:cNvPr>
                      <p:cNvPicPr/>
                      <p:nvPr/>
                    </p:nvPicPr>
                    <p:blipFill>
                      <a:blip r:embed="rId4"/>
                      <a:stretch>
                        <a:fillRect/>
                      </a:stretch>
                    </p:blipFill>
                    <p:spPr>
                      <a:xfrm>
                        <a:off x="893" y="3025081"/>
                        <a:ext cx="893" cy="893"/>
                      </a:xfrm>
                      <a:prstGeom prst="rect">
                        <a:avLst/>
                      </a:prstGeom>
                    </p:spPr>
                  </p:pic>
                </p:oleObj>
              </mc:Fallback>
            </mc:AlternateContent>
          </a:graphicData>
        </a:graphic>
      </p:graphicFrame>
      <p:sp>
        <p:nvSpPr>
          <p:cNvPr id="12" name="テキスト ボックス 11">
            <a:extLst>
              <a:ext uri="{FF2B5EF4-FFF2-40B4-BE49-F238E27FC236}">
                <a16:creationId xmlns:a16="http://schemas.microsoft.com/office/drawing/2014/main" id="{F0315D43-02FB-1454-86AC-42FABDFC90C3}"/>
              </a:ext>
            </a:extLst>
          </p:cNvPr>
          <p:cNvSpPr txBox="1"/>
          <p:nvPr/>
        </p:nvSpPr>
        <p:spPr>
          <a:xfrm>
            <a:off x="755499" y="632627"/>
            <a:ext cx="5518301" cy="292388"/>
          </a:xfrm>
          <a:prstGeom prst="rect">
            <a:avLst/>
          </a:prstGeom>
          <a:noFill/>
        </p:spPr>
        <p:txBody>
          <a:bodyPr wrap="square" rIns="0">
            <a:spAutoFit/>
          </a:bodyPr>
          <a:lstStyle/>
          <a:p>
            <a:r>
              <a:rPr lang="ja-JP" altLang="en-US" sz="1300" b="1" spc="40" dirty="0">
                <a:solidFill>
                  <a:srgbClr val="0AA1DD"/>
                </a:solidFill>
                <a:latin typeface="+mn-ea"/>
              </a:rPr>
              <a:t>ウォーター</a:t>
            </a:r>
            <a:r>
              <a:rPr lang="en-US" altLang="ja-JP" sz="1300" b="1" spc="40" dirty="0">
                <a:solidFill>
                  <a:srgbClr val="0AA1DD"/>
                </a:solidFill>
                <a:latin typeface="+mn-ea"/>
              </a:rPr>
              <a:t>PPP</a:t>
            </a:r>
            <a:r>
              <a:rPr lang="ja-JP" altLang="en-US" sz="1300" b="1" spc="40" dirty="0">
                <a:solidFill>
                  <a:srgbClr val="0AA1DD"/>
                </a:solidFill>
                <a:latin typeface="+mn-ea"/>
              </a:rPr>
              <a:t>の実施状況（令和６年４月時点）</a:t>
            </a:r>
          </a:p>
        </p:txBody>
      </p:sp>
      <p:pic>
        <p:nvPicPr>
          <p:cNvPr id="14" name="グラフィックス 13">
            <a:extLst>
              <a:ext uri="{FF2B5EF4-FFF2-40B4-BE49-F238E27FC236}">
                <a16:creationId xmlns:a16="http://schemas.microsoft.com/office/drawing/2014/main" id="{4A8A7032-2B80-6808-B227-5DEEB41173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7096" y="595035"/>
            <a:ext cx="196978" cy="307777"/>
          </a:xfrm>
          <a:prstGeom prst="rect">
            <a:avLst/>
          </a:prstGeom>
        </p:spPr>
      </p:pic>
      <p:sp>
        <p:nvSpPr>
          <p:cNvPr id="16" name="テキスト ボックス 15">
            <a:extLst>
              <a:ext uri="{FF2B5EF4-FFF2-40B4-BE49-F238E27FC236}">
                <a16:creationId xmlns:a16="http://schemas.microsoft.com/office/drawing/2014/main" id="{077EAD16-F3CA-7749-0AB0-FE76906F3D5A}"/>
              </a:ext>
            </a:extLst>
          </p:cNvPr>
          <p:cNvSpPr txBox="1"/>
          <p:nvPr/>
        </p:nvSpPr>
        <p:spPr>
          <a:xfrm>
            <a:off x="755499" y="6346115"/>
            <a:ext cx="5518301" cy="292388"/>
          </a:xfrm>
          <a:prstGeom prst="rect">
            <a:avLst/>
          </a:prstGeom>
          <a:noFill/>
        </p:spPr>
        <p:txBody>
          <a:bodyPr wrap="square" rIns="0">
            <a:spAutoFit/>
          </a:bodyPr>
          <a:lstStyle/>
          <a:p>
            <a:r>
              <a:rPr lang="ja-JP" altLang="en-US" sz="1300" b="1" spc="40" dirty="0">
                <a:solidFill>
                  <a:srgbClr val="0AA1DD"/>
                </a:solidFill>
                <a:latin typeface="+mn-ea"/>
              </a:rPr>
              <a:t>関連資料</a:t>
            </a:r>
          </a:p>
        </p:txBody>
      </p:sp>
      <p:pic>
        <p:nvPicPr>
          <p:cNvPr id="18" name="グラフィックス 17">
            <a:extLst>
              <a:ext uri="{FF2B5EF4-FFF2-40B4-BE49-F238E27FC236}">
                <a16:creationId xmlns:a16="http://schemas.microsoft.com/office/drawing/2014/main" id="{AB297DF7-ED0E-F5F2-E054-10F7725C9E3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7096" y="6325538"/>
            <a:ext cx="196978" cy="307777"/>
          </a:xfrm>
          <a:prstGeom prst="rect">
            <a:avLst/>
          </a:prstGeom>
        </p:spPr>
      </p:pic>
      <p:grpSp>
        <p:nvGrpSpPr>
          <p:cNvPr id="31" name="グループ化 30">
            <a:extLst>
              <a:ext uri="{FF2B5EF4-FFF2-40B4-BE49-F238E27FC236}">
                <a16:creationId xmlns:a16="http://schemas.microsoft.com/office/drawing/2014/main" id="{961E4D63-923F-872E-CCB6-08032F53FF28}"/>
              </a:ext>
            </a:extLst>
          </p:cNvPr>
          <p:cNvGrpSpPr/>
          <p:nvPr/>
        </p:nvGrpSpPr>
        <p:grpSpPr>
          <a:xfrm>
            <a:off x="755499" y="6866396"/>
            <a:ext cx="5318277" cy="1247600"/>
            <a:chOff x="755499" y="7065676"/>
            <a:chExt cx="5318277" cy="1247600"/>
          </a:xfrm>
        </p:grpSpPr>
        <p:sp>
          <p:nvSpPr>
            <p:cNvPr id="81" name="正方形/長方形 80">
              <a:extLst>
                <a:ext uri="{FF2B5EF4-FFF2-40B4-BE49-F238E27FC236}">
                  <a16:creationId xmlns:a16="http://schemas.microsoft.com/office/drawing/2014/main" id="{D46204EE-8D4A-2B77-6450-DD6D801FEC16}"/>
                </a:ext>
              </a:extLst>
            </p:cNvPr>
            <p:cNvSpPr/>
            <p:nvPr/>
          </p:nvSpPr>
          <p:spPr>
            <a:xfrm>
              <a:off x="755499" y="7065676"/>
              <a:ext cx="5318277" cy="357559"/>
            </a:xfrm>
            <a:prstGeom prst="rect">
              <a:avLst/>
            </a:prstGeom>
            <a:noFill/>
            <a:ln w="12700" cap="flat" cmpd="sng" algn="ctr">
              <a:noFill/>
              <a:prstDash val="solid"/>
              <a:miter lim="800000"/>
            </a:ln>
            <a:effectLst/>
          </p:spPr>
          <p:txBody>
            <a:bodyPr lIns="54000" tIns="54000" rIns="54000" bIns="54000" rtlCol="0" anchor="t"/>
            <a:lstStyle/>
            <a:p>
              <a:pPr marL="171450" marR="0" lvl="0" indent="-171450" defTabSz="914400" eaLnBrk="1" fontAlgn="auto" latinLnBrk="0" hangingPunct="1">
                <a:lnSpc>
                  <a:spcPct val="110000"/>
                </a:lnSpc>
                <a:spcBef>
                  <a:spcPts val="0"/>
                </a:spcBef>
                <a:spcAft>
                  <a:spcPts val="300"/>
                </a:spcAft>
                <a:buClr>
                  <a:srgbClr val="0AA1DD"/>
                </a:buClr>
                <a:buSzPct val="80000"/>
                <a:buFont typeface="Wingdings" panose="05000000000000000000" pitchFamily="2" charset="2"/>
                <a:buChar char="n"/>
                <a:tabLst/>
                <a:defRPr/>
              </a:pPr>
              <a:r>
                <a:rPr kumimoji="1" lang="ja-JP" altLang="en-US" sz="900" i="0" u="none" strike="noStrike" kern="0" cap="none" spc="0" normalizeH="0" baseline="0" noProof="0" dirty="0">
                  <a:ln>
                    <a:noFill/>
                  </a:ln>
                  <a:solidFill>
                    <a:schemeClr val="accent1"/>
                  </a:solidFill>
                  <a:effectLst/>
                  <a:uLnTx/>
                  <a:uFillTx/>
                  <a:latin typeface="+mn-ea"/>
                  <a:cs typeface="+mn-cs"/>
                </a:rPr>
                <a:t>国土交通省　上下水道　官民連携（</a:t>
              </a:r>
              <a:r>
                <a:rPr kumimoji="1" lang="en-US" altLang="ja-JP" sz="900" i="0" u="none" strike="noStrike" kern="0" cap="none" spc="0" normalizeH="0" baseline="0" noProof="0" dirty="0">
                  <a:ln>
                    <a:noFill/>
                  </a:ln>
                  <a:solidFill>
                    <a:schemeClr val="accent1"/>
                  </a:solidFill>
                  <a:effectLst/>
                  <a:uLnTx/>
                  <a:uFillTx/>
                  <a:latin typeface="+mn-ea"/>
                  <a:cs typeface="+mn-cs"/>
                </a:rPr>
                <a:t>PPP</a:t>
              </a:r>
              <a:r>
                <a:rPr kumimoji="1" lang="ja-JP" altLang="en-US" sz="900" i="0" u="none" strike="noStrike" kern="0" cap="none" spc="0" normalizeH="0" baseline="0" noProof="0" dirty="0">
                  <a:ln>
                    <a:noFill/>
                  </a:ln>
                  <a:solidFill>
                    <a:schemeClr val="accent1"/>
                  </a:solidFill>
                  <a:effectLst/>
                  <a:uLnTx/>
                  <a:uFillTx/>
                  <a:latin typeface="+mn-ea"/>
                  <a:cs typeface="+mn-cs"/>
                </a:rPr>
                <a:t>／</a:t>
              </a:r>
              <a:r>
                <a:rPr kumimoji="1" lang="en-US" altLang="ja-JP" sz="900" i="0" u="none" strike="noStrike" kern="0" cap="none" spc="0" normalizeH="0" baseline="0" noProof="0" dirty="0">
                  <a:ln>
                    <a:noFill/>
                  </a:ln>
                  <a:solidFill>
                    <a:schemeClr val="accent1"/>
                  </a:solidFill>
                  <a:effectLst/>
                  <a:uLnTx/>
                  <a:uFillTx/>
                  <a:latin typeface="+mn-ea"/>
                  <a:cs typeface="+mn-cs"/>
                </a:rPr>
                <a:t>PFI</a:t>
              </a:r>
              <a:r>
                <a:rPr kumimoji="1" lang="ja-JP" altLang="en-US" sz="900" i="0" u="none" strike="noStrike" kern="0" cap="none" spc="0" normalizeH="0" baseline="0" noProof="0" dirty="0">
                  <a:ln>
                    <a:noFill/>
                  </a:ln>
                  <a:solidFill>
                    <a:schemeClr val="accent1"/>
                  </a:solidFill>
                  <a:effectLst/>
                  <a:uLnTx/>
                  <a:uFillTx/>
                  <a:latin typeface="+mn-ea"/>
                  <a:cs typeface="+mn-cs"/>
                </a:rPr>
                <a:t>）の活用</a:t>
              </a:r>
              <a:br>
                <a:rPr kumimoji="1" lang="en-US" altLang="ja-JP" sz="900" kern="0" dirty="0">
                  <a:solidFill>
                    <a:schemeClr val="accent1"/>
                  </a:solidFill>
                  <a:latin typeface="+mn-ea"/>
                </a:rPr>
              </a:br>
              <a:r>
                <a:rPr kumimoji="1" lang="ja-JP" altLang="en-US" sz="800" b="0" i="0" u="none" strike="noStrike" kern="0" cap="none" spc="0" normalizeH="0" baseline="0" noProof="0" dirty="0">
                  <a:ln>
                    <a:noFill/>
                  </a:ln>
                  <a:solidFill>
                    <a:schemeClr val="accent1"/>
                  </a:solidFill>
                  <a:effectLst/>
                  <a:uLnTx/>
                  <a:uFillTx/>
                  <a:latin typeface="+mn-ea"/>
                  <a:cs typeface="+mn-cs"/>
                </a:rPr>
                <a:t>（</a:t>
              </a:r>
              <a:r>
                <a:rPr kumimoji="1" lang="en-US" altLang="ja-JP" sz="800" b="0" i="0" u="none" strike="noStrike" kern="0" cap="none" spc="0" normalizeH="0" baseline="0" noProof="0" dirty="0">
                  <a:ln>
                    <a:noFill/>
                  </a:ln>
                  <a:solidFill>
                    <a:schemeClr val="accent1"/>
                  </a:solidFill>
                  <a:effectLst/>
                  <a:uLnTx/>
                  <a:uFillTx/>
                  <a:latin typeface="+mn-ea"/>
                  <a:cs typeface="+mn-cs"/>
                  <a:hlinkClick r:id="rId9">
                    <a:extLst>
                      <a:ext uri="{A12FA001-AC4F-418D-AE19-62706E023703}">
                        <ahyp:hlinkClr xmlns:ahyp="http://schemas.microsoft.com/office/drawing/2018/hyperlinkcolor" val="tx"/>
                      </a:ext>
                    </a:extLst>
                  </a:hlinkClick>
                </a:rPr>
                <a:t>https://www.mlit.go.jp/mizukokudo/sewerage/mizukokudo_sewerage_tk_000585.html</a:t>
              </a:r>
              <a:r>
                <a:rPr kumimoji="1" lang="ja-JP" altLang="en-US" sz="800" b="0" i="0" u="none" strike="noStrike" kern="0" cap="none" spc="0" normalizeH="0" baseline="0" noProof="0" dirty="0">
                  <a:ln>
                    <a:noFill/>
                  </a:ln>
                  <a:solidFill>
                    <a:schemeClr val="accent1"/>
                  </a:solidFill>
                  <a:effectLst/>
                  <a:uLnTx/>
                  <a:uFillTx/>
                  <a:latin typeface="+mn-ea"/>
                  <a:cs typeface="+mn-cs"/>
                </a:rPr>
                <a:t>）</a:t>
              </a:r>
              <a:endParaRPr kumimoji="1" lang="en-US" altLang="ja-JP" sz="900" b="0" i="0" u="none" strike="noStrike" kern="0" cap="none" spc="0" normalizeH="0" baseline="0" noProof="0" dirty="0">
                <a:ln>
                  <a:noFill/>
                </a:ln>
                <a:solidFill>
                  <a:schemeClr val="accent1"/>
                </a:solidFill>
                <a:effectLst/>
                <a:uLnTx/>
                <a:uFillTx/>
                <a:latin typeface="+mn-ea"/>
                <a:cs typeface="+mn-cs"/>
              </a:endParaRPr>
            </a:p>
          </p:txBody>
        </p:sp>
        <p:sp>
          <p:nvSpPr>
            <p:cNvPr id="41" name="正方形/長方形 40">
              <a:extLst>
                <a:ext uri="{FF2B5EF4-FFF2-40B4-BE49-F238E27FC236}">
                  <a16:creationId xmlns:a16="http://schemas.microsoft.com/office/drawing/2014/main" id="{CD42FBFB-201C-6C07-087E-2154B0A05DC9}"/>
                </a:ext>
              </a:extLst>
            </p:cNvPr>
            <p:cNvSpPr/>
            <p:nvPr/>
          </p:nvSpPr>
          <p:spPr>
            <a:xfrm>
              <a:off x="755499" y="7531055"/>
              <a:ext cx="4916171" cy="357559"/>
            </a:xfrm>
            <a:prstGeom prst="rect">
              <a:avLst/>
            </a:prstGeom>
            <a:noFill/>
            <a:ln w="12700" cap="flat" cmpd="sng" algn="ctr">
              <a:noFill/>
              <a:prstDash val="solid"/>
              <a:miter lim="800000"/>
            </a:ln>
            <a:effectLst/>
          </p:spPr>
          <p:txBody>
            <a:bodyPr lIns="54000" tIns="54000" rIns="54000" bIns="54000" rtlCol="0" anchor="t"/>
            <a:lstStyle/>
            <a:p>
              <a:pPr marL="171450" marR="0" lvl="0" indent="-171450" defTabSz="914400" eaLnBrk="1" fontAlgn="auto" latinLnBrk="0" hangingPunct="1">
                <a:lnSpc>
                  <a:spcPct val="110000"/>
                </a:lnSpc>
                <a:spcBef>
                  <a:spcPts val="0"/>
                </a:spcBef>
                <a:spcAft>
                  <a:spcPts val="300"/>
                </a:spcAft>
                <a:buClr>
                  <a:srgbClr val="0AA1DD"/>
                </a:buClr>
                <a:buSzPct val="80000"/>
                <a:buFont typeface="Wingdings" panose="05000000000000000000" pitchFamily="2" charset="2"/>
                <a:buChar char="n"/>
                <a:tabLst/>
                <a:defRPr/>
              </a:pPr>
              <a:r>
                <a:rPr kumimoji="1" lang="ja-JP" altLang="en-US" sz="900" i="0" u="none" strike="noStrike" kern="0" cap="none" spc="0" normalizeH="0" baseline="0" noProof="0" dirty="0">
                  <a:ln>
                    <a:noFill/>
                  </a:ln>
                  <a:solidFill>
                    <a:schemeClr val="accent1"/>
                  </a:solidFill>
                  <a:effectLst/>
                  <a:uLnTx/>
                  <a:uFillTx/>
                  <a:latin typeface="+mn-ea"/>
                  <a:cs typeface="+mn-cs"/>
                </a:rPr>
                <a:t>ウォーター</a:t>
              </a:r>
              <a:r>
                <a:rPr kumimoji="1" lang="en-US" altLang="ja-JP" sz="900" i="0" u="none" strike="noStrike" kern="0" cap="none" spc="0" normalizeH="0" baseline="0" noProof="0" dirty="0">
                  <a:ln>
                    <a:noFill/>
                  </a:ln>
                  <a:solidFill>
                    <a:schemeClr val="accent1"/>
                  </a:solidFill>
                  <a:effectLst/>
                  <a:uLnTx/>
                  <a:uFillTx/>
                  <a:latin typeface="+mn-ea"/>
                  <a:cs typeface="+mn-cs"/>
                </a:rPr>
                <a:t>PPP</a:t>
              </a:r>
              <a:r>
                <a:rPr kumimoji="1" lang="ja-JP" altLang="en-US" sz="900" i="0" u="none" strike="noStrike" kern="0" cap="none" spc="0" normalizeH="0" baseline="0" noProof="0" dirty="0">
                  <a:ln>
                    <a:noFill/>
                  </a:ln>
                  <a:solidFill>
                    <a:schemeClr val="accent1"/>
                  </a:solidFill>
                  <a:effectLst/>
                  <a:uLnTx/>
                  <a:uFillTx/>
                  <a:latin typeface="+mn-ea"/>
                  <a:cs typeface="+mn-cs"/>
                </a:rPr>
                <a:t>の概要</a:t>
              </a:r>
              <a:br>
                <a:rPr kumimoji="1" lang="en-US" altLang="ja-JP" sz="900" kern="0" dirty="0">
                  <a:solidFill>
                    <a:schemeClr val="accent1"/>
                  </a:solidFill>
                  <a:latin typeface="+mn-ea"/>
                </a:rPr>
              </a:br>
              <a:r>
                <a:rPr kumimoji="1" lang="ja-JP" altLang="en-US" sz="800" b="0" i="0" u="none" strike="noStrike" kern="0" cap="none" spc="0" normalizeH="0" baseline="0" noProof="0" dirty="0">
                  <a:ln>
                    <a:noFill/>
                  </a:ln>
                  <a:solidFill>
                    <a:schemeClr val="accent1"/>
                  </a:solidFill>
                  <a:effectLst/>
                  <a:uLnTx/>
                  <a:uFillTx/>
                  <a:latin typeface="+mn-ea"/>
                  <a:cs typeface="+mn-cs"/>
                </a:rPr>
                <a:t>（</a:t>
              </a:r>
              <a:r>
                <a:rPr kumimoji="1" lang="en-US" altLang="ja-JP" sz="800" b="0" i="0" u="none" strike="noStrike" kern="0" cap="none" spc="0" normalizeH="0" baseline="0" noProof="0" dirty="0">
                  <a:ln>
                    <a:noFill/>
                  </a:ln>
                  <a:solidFill>
                    <a:schemeClr val="accent1"/>
                  </a:solidFill>
                  <a:effectLst/>
                  <a:uLnTx/>
                  <a:uFillTx/>
                  <a:latin typeface="+mn-ea"/>
                  <a:cs typeface="+mn-cs"/>
                  <a:hlinkClick r:id="rId10">
                    <a:extLst>
                      <a:ext uri="{A12FA001-AC4F-418D-AE19-62706E023703}">
                        <ahyp:hlinkClr xmlns:ahyp="http://schemas.microsoft.com/office/drawing/2018/hyperlinkcolor" val="tx"/>
                      </a:ext>
                    </a:extLst>
                  </a:hlinkClick>
                </a:rPr>
                <a:t>https://www8.cao.go.jp/pfi/actionplan/pdf/water_gaiyou.pdf</a:t>
              </a:r>
              <a:r>
                <a:rPr kumimoji="1" lang="ja-JP" altLang="en-US" sz="800" b="0" i="0" u="none" strike="noStrike" kern="0" cap="none" spc="0" normalizeH="0" baseline="0" noProof="0" dirty="0">
                  <a:ln>
                    <a:noFill/>
                  </a:ln>
                  <a:solidFill>
                    <a:schemeClr val="accent1"/>
                  </a:solidFill>
                  <a:effectLst/>
                  <a:uLnTx/>
                  <a:uFillTx/>
                  <a:latin typeface="+mn-ea"/>
                  <a:cs typeface="+mn-cs"/>
                </a:rPr>
                <a:t>）</a:t>
              </a:r>
              <a:endParaRPr kumimoji="1" lang="en-US" altLang="ja-JP" sz="800" b="0" i="0" u="none" strike="noStrike" kern="0" cap="none" spc="0" normalizeH="0" baseline="0" noProof="0" dirty="0">
                <a:ln>
                  <a:noFill/>
                </a:ln>
                <a:solidFill>
                  <a:schemeClr val="accent1"/>
                </a:solidFill>
                <a:effectLst/>
                <a:uLnTx/>
                <a:uFillTx/>
                <a:latin typeface="+mn-ea"/>
                <a:cs typeface="+mn-cs"/>
              </a:endParaRPr>
            </a:p>
          </p:txBody>
        </p:sp>
        <p:sp>
          <p:nvSpPr>
            <p:cNvPr id="27" name="正方形/長方形 26">
              <a:extLst>
                <a:ext uri="{FF2B5EF4-FFF2-40B4-BE49-F238E27FC236}">
                  <a16:creationId xmlns:a16="http://schemas.microsoft.com/office/drawing/2014/main" id="{FAAC83F3-BA36-AB1E-8729-FDF7F5DA7BAA}"/>
                </a:ext>
              </a:extLst>
            </p:cNvPr>
            <p:cNvSpPr/>
            <p:nvPr/>
          </p:nvSpPr>
          <p:spPr>
            <a:xfrm>
              <a:off x="755499" y="8025664"/>
              <a:ext cx="5318277" cy="287612"/>
            </a:xfrm>
            <a:prstGeom prst="rect">
              <a:avLst/>
            </a:prstGeom>
            <a:noFill/>
            <a:ln w="12700" cap="flat" cmpd="sng" algn="ctr">
              <a:noFill/>
              <a:prstDash val="solid"/>
              <a:miter lim="800000"/>
            </a:ln>
            <a:effectLst/>
          </p:spPr>
          <p:txBody>
            <a:bodyPr lIns="54000" tIns="54000" rIns="54000" bIns="54000" rtlCol="0" anchor="t"/>
            <a:lstStyle/>
            <a:p>
              <a:pPr marL="171450" marR="0" lvl="0" indent="-171450" defTabSz="914400" eaLnBrk="1" fontAlgn="auto" latinLnBrk="0" hangingPunct="1">
                <a:lnSpc>
                  <a:spcPct val="110000"/>
                </a:lnSpc>
                <a:spcBef>
                  <a:spcPts val="0"/>
                </a:spcBef>
                <a:spcAft>
                  <a:spcPts val="1200"/>
                </a:spcAft>
                <a:buClr>
                  <a:srgbClr val="0AA1DD"/>
                </a:buClr>
                <a:buSzPct val="80000"/>
                <a:buFont typeface="Wingdings" panose="05000000000000000000" pitchFamily="2" charset="2"/>
                <a:buChar char="n"/>
                <a:tabLst/>
                <a:defRPr/>
              </a:pPr>
              <a:r>
                <a:rPr kumimoji="1" lang="ja-JP" altLang="en-US" sz="900" i="0" u="none" strike="noStrike" kern="0" cap="none" spc="0" normalizeH="0" baseline="0" noProof="0" dirty="0">
                  <a:ln>
                    <a:noFill/>
                  </a:ln>
                  <a:solidFill>
                    <a:schemeClr val="accent1"/>
                  </a:solidFill>
                  <a:effectLst/>
                  <a:uLnTx/>
                  <a:uFillTx/>
                  <a:latin typeface="+mn-ea"/>
                  <a:cs typeface="+mn-cs"/>
                </a:rPr>
                <a:t>（地方公共団体追加用）</a:t>
              </a:r>
              <a:r>
                <a:rPr kumimoji="1" lang="en-US" altLang="ja-JP" sz="900" i="0" u="none" strike="noStrike" kern="0" cap="none" spc="0" normalizeH="0" baseline="0" noProof="0" dirty="0">
                  <a:ln>
                    <a:noFill/>
                  </a:ln>
                  <a:solidFill>
                    <a:schemeClr val="accent1"/>
                  </a:solidFill>
                  <a:effectLst/>
                  <a:uLnTx/>
                  <a:uFillTx/>
                  <a:latin typeface="+mn-ea"/>
                  <a:cs typeface="+mn-cs"/>
                </a:rPr>
                <a:t>【</a:t>
              </a:r>
              <a:r>
                <a:rPr kumimoji="1" lang="ja-JP" altLang="en-US" sz="900" i="0" u="none" strike="noStrike" kern="0" cap="none" spc="0" normalizeH="0" baseline="0" noProof="0" dirty="0">
                  <a:ln>
                    <a:noFill/>
                  </a:ln>
                  <a:solidFill>
                    <a:schemeClr val="accent1"/>
                  </a:solidFill>
                  <a:effectLst/>
                  <a:uLnTx/>
                  <a:uFillTx/>
                  <a:latin typeface="+mn-ea"/>
                  <a:cs typeface="+mn-cs"/>
                </a:rPr>
                <a:t>例：●●市のウォーター</a:t>
              </a:r>
              <a:r>
                <a:rPr kumimoji="1" lang="en-US" altLang="ja-JP" sz="900" i="0" u="none" strike="noStrike" kern="0" cap="none" spc="0" normalizeH="0" baseline="0" noProof="0" dirty="0">
                  <a:ln>
                    <a:noFill/>
                  </a:ln>
                  <a:solidFill>
                    <a:schemeClr val="accent1"/>
                  </a:solidFill>
                  <a:effectLst/>
                  <a:uLnTx/>
                  <a:uFillTx/>
                  <a:latin typeface="+mn-ea"/>
                  <a:cs typeface="+mn-cs"/>
                </a:rPr>
                <a:t>PPP</a:t>
              </a:r>
              <a:r>
                <a:rPr kumimoji="1" lang="ja-JP" altLang="en-US" sz="900" i="0" u="none" strike="noStrike" kern="0" cap="none" spc="0" normalizeH="0" baseline="0" noProof="0" dirty="0">
                  <a:ln>
                    <a:noFill/>
                  </a:ln>
                  <a:solidFill>
                    <a:schemeClr val="accent1"/>
                  </a:solidFill>
                  <a:effectLst/>
                  <a:uLnTx/>
                  <a:uFillTx/>
                  <a:latin typeface="+mn-ea"/>
                  <a:cs typeface="+mn-cs"/>
                </a:rPr>
                <a:t>導入に向けたこれまでの取組</a:t>
              </a:r>
              <a:r>
                <a:rPr kumimoji="1" lang="en-US" altLang="ja-JP" sz="900" i="0" u="none" strike="noStrike" kern="0" cap="none" spc="0" normalizeH="0" baseline="0" noProof="0" dirty="0">
                  <a:ln>
                    <a:noFill/>
                  </a:ln>
                  <a:solidFill>
                    <a:schemeClr val="accent1"/>
                  </a:solidFill>
                  <a:effectLst/>
                  <a:uLnTx/>
                  <a:uFillTx/>
                  <a:latin typeface="+mn-ea"/>
                  <a:cs typeface="+mn-cs"/>
                </a:rPr>
                <a:t>】</a:t>
              </a:r>
              <a:br>
                <a:rPr kumimoji="1" lang="en-US" altLang="ja-JP" sz="900" i="0" u="none" strike="noStrike" kern="0" cap="none" spc="0" normalizeH="0" baseline="0" noProof="0" dirty="0">
                  <a:ln>
                    <a:noFill/>
                  </a:ln>
                  <a:solidFill>
                    <a:schemeClr val="accent1"/>
                  </a:solidFill>
                  <a:effectLst/>
                  <a:uLnTx/>
                  <a:uFillTx/>
                  <a:latin typeface="+mn-ea"/>
                  <a:cs typeface="+mn-cs"/>
                </a:rPr>
              </a:br>
              <a:r>
                <a:rPr kumimoji="1" lang="ja-JP" altLang="en-US" sz="800" i="0" u="none" strike="noStrike" kern="0" cap="none" spc="0" normalizeH="0" baseline="0" noProof="0" dirty="0">
                  <a:ln>
                    <a:noFill/>
                  </a:ln>
                  <a:solidFill>
                    <a:schemeClr val="accent1"/>
                  </a:solidFill>
                  <a:effectLst/>
                  <a:uLnTx/>
                  <a:uFillTx/>
                  <a:latin typeface="+mn-ea"/>
                  <a:cs typeface="+mn-cs"/>
                </a:rPr>
                <a:t>（</a:t>
              </a:r>
              <a:r>
                <a:rPr kumimoji="1" lang="en-US" altLang="ja-JP" sz="800" i="0" u="none" strike="noStrike" kern="0" cap="none" spc="0" normalizeH="0" baseline="0" noProof="0" dirty="0">
                  <a:ln>
                    <a:noFill/>
                  </a:ln>
                  <a:solidFill>
                    <a:schemeClr val="accent1"/>
                  </a:solidFill>
                  <a:effectLst/>
                  <a:uLnTx/>
                  <a:uFillTx/>
                  <a:latin typeface="+mn-ea"/>
                  <a:cs typeface="+mn-cs"/>
                </a:rPr>
                <a:t>https://www.●●.html</a:t>
              </a:r>
              <a:r>
                <a:rPr kumimoji="1" lang="ja-JP" altLang="en-US" sz="800" i="0" u="none" strike="noStrike" kern="0" cap="none" spc="0" normalizeH="0" baseline="0" noProof="0" dirty="0">
                  <a:ln>
                    <a:noFill/>
                  </a:ln>
                  <a:solidFill>
                    <a:schemeClr val="accent1"/>
                  </a:solidFill>
                  <a:effectLst/>
                  <a:uLnTx/>
                  <a:uFillTx/>
                  <a:latin typeface="+mn-ea"/>
                  <a:cs typeface="+mn-cs"/>
                </a:rPr>
                <a:t>）</a:t>
              </a:r>
              <a:endParaRPr kumimoji="1" lang="ja-JP" altLang="en-US" sz="900" i="0" u="none" strike="noStrike" kern="0" cap="none" spc="0" normalizeH="0" baseline="0" noProof="0" dirty="0">
                <a:ln>
                  <a:noFill/>
                </a:ln>
                <a:solidFill>
                  <a:schemeClr val="accent1"/>
                </a:solidFill>
                <a:effectLst/>
                <a:uLnTx/>
                <a:uFillTx/>
                <a:latin typeface="+mn-ea"/>
                <a:cs typeface="+mn-cs"/>
              </a:endParaRPr>
            </a:p>
          </p:txBody>
        </p:sp>
      </p:grpSp>
      <p:sp>
        <p:nvSpPr>
          <p:cNvPr id="19" name="テキスト ボックス 18">
            <a:extLst>
              <a:ext uri="{FF2B5EF4-FFF2-40B4-BE49-F238E27FC236}">
                <a16:creationId xmlns:a16="http://schemas.microsoft.com/office/drawing/2014/main" id="{C17C2BA0-521A-929F-1E71-C15C5949BE60}"/>
              </a:ext>
            </a:extLst>
          </p:cNvPr>
          <p:cNvSpPr txBox="1"/>
          <p:nvPr/>
        </p:nvSpPr>
        <p:spPr>
          <a:xfrm>
            <a:off x="6165850" y="9562456"/>
            <a:ext cx="495300" cy="215444"/>
          </a:xfrm>
          <a:prstGeom prst="rect">
            <a:avLst/>
          </a:prstGeom>
          <a:noFill/>
        </p:spPr>
        <p:txBody>
          <a:bodyPr wrap="square" rtlCol="0">
            <a:spAutoFit/>
          </a:bodyPr>
          <a:lstStyle/>
          <a:p>
            <a:pPr algn="ctr"/>
            <a:r>
              <a:rPr kumimoji="1" lang="en-US" altLang="ja-JP" sz="800" dirty="0">
                <a:solidFill>
                  <a:srgbClr val="0AA1DD"/>
                </a:solidFill>
                <a:latin typeface="+mn-ea"/>
              </a:rPr>
              <a:t>4/4</a:t>
            </a:r>
            <a:endParaRPr kumimoji="1" lang="ja-JP" altLang="en-US" sz="800" dirty="0">
              <a:solidFill>
                <a:srgbClr val="0AA1DD"/>
              </a:solidFill>
              <a:latin typeface="+mn-ea"/>
            </a:endParaRPr>
          </a:p>
        </p:txBody>
      </p:sp>
      <p:sp>
        <p:nvSpPr>
          <p:cNvPr id="2" name="正方形/長方形 1">
            <a:extLst>
              <a:ext uri="{FF2B5EF4-FFF2-40B4-BE49-F238E27FC236}">
                <a16:creationId xmlns:a16="http://schemas.microsoft.com/office/drawing/2014/main" id="{E8F87BD3-7192-6011-F62F-1F36A092D4DB}"/>
              </a:ext>
            </a:extLst>
          </p:cNvPr>
          <p:cNvSpPr/>
          <p:nvPr/>
        </p:nvSpPr>
        <p:spPr>
          <a:xfrm>
            <a:off x="1934017" y="9073170"/>
            <a:ext cx="1500405" cy="254102"/>
          </a:xfrm>
          <a:prstGeom prst="rect">
            <a:avLst/>
          </a:prstGeom>
          <a:noFill/>
          <a:ln w="12700" cap="flat" cmpd="sng" algn="ctr">
            <a:noFill/>
            <a:prstDash val="solid"/>
            <a:miter lim="800000"/>
          </a:ln>
          <a:effectLst/>
        </p:spPr>
        <p:txBody>
          <a:bodyPr lIns="54000" tIns="54000" rIns="54000" bIns="54000" rtlCol="0" anchor="ctr"/>
          <a:lstStyle/>
          <a:p>
            <a:pPr marR="0" lvl="0" defTabSz="914400" eaLnBrk="1" fontAlgn="auto" latinLnBrk="0" hangingPunct="1">
              <a:lnSpc>
                <a:spcPct val="100000"/>
              </a:lnSpc>
              <a:spcAft>
                <a:spcPts val="600"/>
              </a:spcAft>
              <a:buClrTx/>
              <a:buSzTx/>
              <a:tabLst/>
              <a:defRPr/>
            </a:pPr>
            <a:r>
              <a:rPr kumimoji="1" lang="ja-JP" altLang="en-US" sz="1200" i="0" u="none" strike="noStrike" kern="0" cap="none" spc="0" normalizeH="0" baseline="0" noProof="0" dirty="0">
                <a:ln>
                  <a:noFill/>
                </a:ln>
                <a:solidFill>
                  <a:srgbClr val="0AA1DD"/>
                </a:solidFill>
                <a:effectLst/>
                <a:uLnTx/>
                <a:uFillTx/>
                <a:latin typeface="+mn-ea"/>
                <a:cs typeface="+mn-cs"/>
              </a:rPr>
              <a:t>●●市●●局●●課</a:t>
            </a:r>
            <a:endParaRPr kumimoji="1" lang="en-US" altLang="ja-JP" sz="1200" i="0" u="none" strike="noStrike" kern="0" cap="none" spc="0" normalizeH="0" baseline="0" noProof="0" dirty="0">
              <a:ln>
                <a:noFill/>
              </a:ln>
              <a:solidFill>
                <a:srgbClr val="0AA1DD"/>
              </a:solidFill>
              <a:effectLst/>
              <a:uLnTx/>
              <a:uFillTx/>
              <a:latin typeface="+mn-ea"/>
              <a:cs typeface="+mn-cs"/>
            </a:endParaRPr>
          </a:p>
        </p:txBody>
      </p:sp>
      <p:sp>
        <p:nvSpPr>
          <p:cNvPr id="3" name="テキスト ボックス 2">
            <a:extLst>
              <a:ext uri="{FF2B5EF4-FFF2-40B4-BE49-F238E27FC236}">
                <a16:creationId xmlns:a16="http://schemas.microsoft.com/office/drawing/2014/main" id="{8993D4F0-9562-B6CD-8A0B-BCD83271C800}"/>
              </a:ext>
            </a:extLst>
          </p:cNvPr>
          <p:cNvSpPr txBox="1"/>
          <p:nvPr/>
        </p:nvSpPr>
        <p:spPr>
          <a:xfrm>
            <a:off x="347981" y="9136512"/>
            <a:ext cx="751544" cy="165303"/>
          </a:xfrm>
          <a:prstGeom prst="rect">
            <a:avLst/>
          </a:prstGeom>
          <a:solidFill>
            <a:schemeClr val="accent1"/>
          </a:solidFill>
        </p:spPr>
        <p:txBody>
          <a:bodyPr wrap="square" tIns="0" bIns="0" anchor="ctr">
            <a:noAutofit/>
          </a:bodyPr>
          <a:lstStyle/>
          <a:p>
            <a:pPr marR="0" lvl="0" algn="ctr" defTabSz="914400" eaLnBrk="1" fontAlgn="auto" latinLnBrk="0" hangingPunct="1">
              <a:lnSpc>
                <a:spcPct val="100000"/>
              </a:lnSpc>
              <a:spcBef>
                <a:spcPts val="0"/>
              </a:spcBef>
              <a:spcAft>
                <a:spcPts val="0"/>
              </a:spcAft>
              <a:buClrTx/>
              <a:buSzTx/>
              <a:tabLst/>
              <a:defRPr/>
            </a:pPr>
            <a:r>
              <a:rPr kumimoji="1" lang="ja-JP" altLang="en-US" sz="800" kern="0" dirty="0">
                <a:solidFill>
                  <a:schemeClr val="bg1"/>
                </a:solidFill>
                <a:latin typeface="+mn-ea"/>
              </a:rPr>
              <a:t>問い合わせ先</a:t>
            </a:r>
            <a:endParaRPr kumimoji="1" lang="en-US" altLang="ja-JP" sz="800" kern="0" dirty="0">
              <a:solidFill>
                <a:schemeClr val="bg1"/>
              </a:solidFill>
              <a:latin typeface="+mn-ea"/>
            </a:endParaRPr>
          </a:p>
        </p:txBody>
      </p:sp>
      <p:sp>
        <p:nvSpPr>
          <p:cNvPr id="21" name="テキスト ボックス 20">
            <a:extLst>
              <a:ext uri="{FF2B5EF4-FFF2-40B4-BE49-F238E27FC236}">
                <a16:creationId xmlns:a16="http://schemas.microsoft.com/office/drawing/2014/main" id="{14CD497F-A8AD-9CE9-346A-B8F4605FFAAB}"/>
              </a:ext>
            </a:extLst>
          </p:cNvPr>
          <p:cNvSpPr txBox="1"/>
          <p:nvPr/>
        </p:nvSpPr>
        <p:spPr>
          <a:xfrm>
            <a:off x="1925095" y="9323514"/>
            <a:ext cx="1409523" cy="261610"/>
          </a:xfrm>
          <a:prstGeom prst="rect">
            <a:avLst/>
          </a:prstGeom>
          <a:noFill/>
        </p:spPr>
        <p:txBody>
          <a:bodyPr wrap="square" lIns="36000" rIns="36000">
            <a:spAutoFit/>
          </a:bodyPr>
          <a:lstStyle/>
          <a:p>
            <a:r>
              <a:rPr kumimoji="1" lang="ja-JP" altLang="en-US" sz="1050" kern="0" dirty="0">
                <a:solidFill>
                  <a:schemeClr val="accent1"/>
                </a:solidFill>
                <a:latin typeface="+mn-ea"/>
              </a:rPr>
              <a:t> </a:t>
            </a:r>
            <a:r>
              <a:rPr kumimoji="1" lang="ja-JP" altLang="en-US" sz="1050" i="0" u="none" strike="noStrike" kern="0" cap="none" spc="0" normalizeH="0" baseline="0" noProof="0" dirty="0">
                <a:ln>
                  <a:noFill/>
                </a:ln>
                <a:solidFill>
                  <a:schemeClr val="accent1"/>
                </a:solidFill>
                <a:effectLst/>
                <a:uLnTx/>
                <a:uFillTx/>
                <a:latin typeface="+mn-ea"/>
                <a:cs typeface="+mn-cs"/>
              </a:rPr>
              <a:t>●●●</a:t>
            </a:r>
            <a:r>
              <a:rPr kumimoji="1" lang="en-US" altLang="ja-JP" sz="1050" i="0" u="none" strike="noStrike" kern="0" cap="none" spc="0" normalizeH="0" baseline="0" noProof="0" dirty="0">
                <a:ln>
                  <a:noFill/>
                </a:ln>
                <a:solidFill>
                  <a:schemeClr val="accent1"/>
                </a:solidFill>
                <a:effectLst/>
                <a:uLnTx/>
                <a:uFillTx/>
                <a:latin typeface="+mn-ea"/>
                <a:cs typeface="+mn-cs"/>
              </a:rPr>
              <a:t>@</a:t>
            </a:r>
            <a:r>
              <a:rPr kumimoji="1" lang="ja-JP" altLang="en-US" sz="1050" i="0" u="none" strike="noStrike" kern="0" cap="none" spc="0" normalizeH="0" baseline="0" noProof="0" dirty="0">
                <a:ln>
                  <a:noFill/>
                </a:ln>
                <a:solidFill>
                  <a:schemeClr val="accent1"/>
                </a:solidFill>
                <a:effectLst/>
                <a:uLnTx/>
                <a:uFillTx/>
                <a:latin typeface="+mn-ea"/>
                <a:cs typeface="+mn-cs"/>
              </a:rPr>
              <a:t>●●</a:t>
            </a:r>
            <a:r>
              <a:rPr kumimoji="1" lang="en-US" altLang="ja-JP" sz="1050" i="0" u="none" strike="noStrike" kern="0" cap="none" spc="0" normalizeH="0" baseline="0" noProof="0" dirty="0">
                <a:ln>
                  <a:noFill/>
                </a:ln>
                <a:solidFill>
                  <a:schemeClr val="accent1"/>
                </a:solidFill>
                <a:effectLst/>
                <a:uLnTx/>
                <a:uFillTx/>
                <a:latin typeface="+mn-ea"/>
                <a:cs typeface="+mn-cs"/>
              </a:rPr>
              <a:t>.</a:t>
            </a:r>
            <a:r>
              <a:rPr kumimoji="1" lang="ja-JP" altLang="en-US" sz="1050" i="0" u="none" strike="noStrike" kern="0" cap="none" spc="0" normalizeH="0" baseline="0" noProof="0" dirty="0">
                <a:ln>
                  <a:noFill/>
                </a:ln>
                <a:solidFill>
                  <a:schemeClr val="accent1"/>
                </a:solidFill>
                <a:effectLst/>
                <a:uLnTx/>
                <a:uFillTx/>
                <a:latin typeface="+mn-ea"/>
                <a:cs typeface="+mn-cs"/>
              </a:rPr>
              <a:t>●●</a:t>
            </a:r>
            <a:r>
              <a:rPr kumimoji="1" lang="en-US" altLang="ja-JP" sz="1050" i="0" u="none" strike="noStrike" kern="0" cap="none" spc="0" normalizeH="0" baseline="0" noProof="0" dirty="0">
                <a:ln>
                  <a:noFill/>
                </a:ln>
                <a:solidFill>
                  <a:schemeClr val="accent1"/>
                </a:solidFill>
                <a:effectLst/>
                <a:uLnTx/>
                <a:uFillTx/>
                <a:latin typeface="+mn-ea"/>
                <a:cs typeface="+mn-cs"/>
              </a:rPr>
              <a:t>.</a:t>
            </a:r>
            <a:r>
              <a:rPr kumimoji="1" lang="en-US" altLang="ja-JP" sz="1050" i="0" u="none" strike="noStrike" kern="0" cap="none" spc="0" normalizeH="0" baseline="0" noProof="0" dirty="0" err="1">
                <a:ln>
                  <a:noFill/>
                </a:ln>
                <a:solidFill>
                  <a:schemeClr val="accent1"/>
                </a:solidFill>
                <a:effectLst/>
                <a:uLnTx/>
                <a:uFillTx/>
                <a:latin typeface="+mn-ea"/>
                <a:cs typeface="+mn-cs"/>
              </a:rPr>
              <a:t>jp</a:t>
            </a:r>
            <a:endParaRPr lang="ja-JP" altLang="en-US" sz="1050" dirty="0">
              <a:solidFill>
                <a:schemeClr val="accent1"/>
              </a:solidFill>
              <a:latin typeface="+mn-ea"/>
            </a:endParaRPr>
          </a:p>
        </p:txBody>
      </p:sp>
      <p:grpSp>
        <p:nvGrpSpPr>
          <p:cNvPr id="22" name="グラフィックス 17">
            <a:extLst>
              <a:ext uri="{FF2B5EF4-FFF2-40B4-BE49-F238E27FC236}">
                <a16:creationId xmlns:a16="http://schemas.microsoft.com/office/drawing/2014/main" id="{40A848D6-AC86-324F-9849-3ACA977E6DF1}"/>
              </a:ext>
            </a:extLst>
          </p:cNvPr>
          <p:cNvGrpSpPr/>
          <p:nvPr/>
        </p:nvGrpSpPr>
        <p:grpSpPr>
          <a:xfrm>
            <a:off x="1635608" y="9400848"/>
            <a:ext cx="159928" cy="106942"/>
            <a:chOff x="7677327" y="4416038"/>
            <a:chExt cx="535590" cy="358139"/>
          </a:xfrm>
          <a:noFill/>
        </p:grpSpPr>
        <p:sp>
          <p:nvSpPr>
            <p:cNvPr id="24" name="フリーフォーム: 図形 23">
              <a:extLst>
                <a:ext uri="{FF2B5EF4-FFF2-40B4-BE49-F238E27FC236}">
                  <a16:creationId xmlns:a16="http://schemas.microsoft.com/office/drawing/2014/main" id="{E733F152-750D-E417-B6FA-963949E04737}"/>
                </a:ext>
              </a:extLst>
            </p:cNvPr>
            <p:cNvSpPr/>
            <p:nvPr/>
          </p:nvSpPr>
          <p:spPr>
            <a:xfrm>
              <a:off x="7677327" y="4416038"/>
              <a:ext cx="535590" cy="358139"/>
            </a:xfrm>
            <a:custGeom>
              <a:avLst/>
              <a:gdLst>
                <a:gd name="connsiteX0" fmla="*/ 0 w 535590"/>
                <a:gd name="connsiteY0" fmla="*/ 0 h 358139"/>
                <a:gd name="connsiteX1" fmla="*/ 535591 w 535590"/>
                <a:gd name="connsiteY1" fmla="*/ 0 h 358139"/>
                <a:gd name="connsiteX2" fmla="*/ 535591 w 535590"/>
                <a:gd name="connsiteY2" fmla="*/ 358140 h 358139"/>
                <a:gd name="connsiteX3" fmla="*/ 0 w 535590"/>
                <a:gd name="connsiteY3" fmla="*/ 358140 h 358139"/>
              </a:gdLst>
              <a:ahLst/>
              <a:cxnLst>
                <a:cxn ang="0">
                  <a:pos x="connsiteX0" y="connsiteY0"/>
                </a:cxn>
                <a:cxn ang="0">
                  <a:pos x="connsiteX1" y="connsiteY1"/>
                </a:cxn>
                <a:cxn ang="0">
                  <a:pos x="connsiteX2" y="connsiteY2"/>
                </a:cxn>
                <a:cxn ang="0">
                  <a:pos x="connsiteX3" y="connsiteY3"/>
                </a:cxn>
              </a:cxnLst>
              <a:rect l="l" t="t" r="r" b="b"/>
              <a:pathLst>
                <a:path w="535590" h="358139">
                  <a:moveTo>
                    <a:pt x="0" y="0"/>
                  </a:moveTo>
                  <a:lnTo>
                    <a:pt x="535591" y="0"/>
                  </a:lnTo>
                  <a:lnTo>
                    <a:pt x="535591" y="358140"/>
                  </a:lnTo>
                  <a:lnTo>
                    <a:pt x="0" y="358140"/>
                  </a:lnTo>
                  <a:close/>
                </a:path>
              </a:pathLst>
            </a:custGeom>
            <a:noFill/>
            <a:ln w="9525" cap="rnd">
              <a:solidFill>
                <a:schemeClr val="accent1"/>
              </a:solidFill>
              <a:prstDash val="solid"/>
              <a:round/>
            </a:ln>
          </p:spPr>
          <p:txBody>
            <a:bodyPr rtlCol="0" anchor="ctr"/>
            <a:lstStyle/>
            <a:p>
              <a:endParaRPr lang="ja-JP" altLang="en-US">
                <a:latin typeface="+mn-ea"/>
              </a:endParaRPr>
            </a:p>
          </p:txBody>
        </p:sp>
        <p:sp>
          <p:nvSpPr>
            <p:cNvPr id="29" name="フリーフォーム: 図形 28">
              <a:extLst>
                <a:ext uri="{FF2B5EF4-FFF2-40B4-BE49-F238E27FC236}">
                  <a16:creationId xmlns:a16="http://schemas.microsoft.com/office/drawing/2014/main" id="{6F5704BC-2644-5A81-D49A-8661CD5886D2}"/>
                </a:ext>
              </a:extLst>
            </p:cNvPr>
            <p:cNvSpPr/>
            <p:nvPr/>
          </p:nvSpPr>
          <p:spPr>
            <a:xfrm>
              <a:off x="7692853" y="4422706"/>
              <a:ext cx="507871" cy="239474"/>
            </a:xfrm>
            <a:custGeom>
              <a:avLst/>
              <a:gdLst>
                <a:gd name="connsiteX0" fmla="*/ 0 w 507872"/>
                <a:gd name="connsiteY0" fmla="*/ 0 h 239474"/>
                <a:gd name="connsiteX1" fmla="*/ 252222 w 507872"/>
                <a:gd name="connsiteY1" fmla="*/ 239459 h 239474"/>
                <a:gd name="connsiteX2" fmla="*/ 339947 w 507872"/>
                <a:gd name="connsiteY2" fmla="*/ 162497 h 239474"/>
                <a:gd name="connsiteX3" fmla="*/ 507873 w 507872"/>
                <a:gd name="connsiteY3" fmla="*/ 0 h 239474"/>
              </a:gdLst>
              <a:ahLst/>
              <a:cxnLst>
                <a:cxn ang="0">
                  <a:pos x="connsiteX0" y="connsiteY0"/>
                </a:cxn>
                <a:cxn ang="0">
                  <a:pos x="connsiteX1" y="connsiteY1"/>
                </a:cxn>
                <a:cxn ang="0">
                  <a:pos x="connsiteX2" y="connsiteY2"/>
                </a:cxn>
                <a:cxn ang="0">
                  <a:pos x="connsiteX3" y="connsiteY3"/>
                </a:cxn>
              </a:cxnLst>
              <a:rect l="l" t="t" r="r" b="b"/>
              <a:pathLst>
                <a:path w="507872" h="239474">
                  <a:moveTo>
                    <a:pt x="0" y="0"/>
                  </a:moveTo>
                  <a:cubicBezTo>
                    <a:pt x="0" y="0"/>
                    <a:pt x="237268" y="241744"/>
                    <a:pt x="252222" y="239459"/>
                  </a:cubicBezTo>
                  <a:cubicBezTo>
                    <a:pt x="257842" y="238601"/>
                    <a:pt x="295275" y="204597"/>
                    <a:pt x="339947" y="162497"/>
                  </a:cubicBezTo>
                  <a:cubicBezTo>
                    <a:pt x="414052" y="92488"/>
                    <a:pt x="507873" y="0"/>
                    <a:pt x="507873" y="0"/>
                  </a:cubicBezTo>
                </a:path>
              </a:pathLst>
            </a:custGeom>
            <a:noFill/>
            <a:ln w="9525" cap="rnd">
              <a:solidFill>
                <a:schemeClr val="accent1"/>
              </a:solidFill>
              <a:prstDash val="solid"/>
              <a:round/>
            </a:ln>
          </p:spPr>
          <p:txBody>
            <a:bodyPr rtlCol="0" anchor="ctr"/>
            <a:lstStyle/>
            <a:p>
              <a:endParaRPr lang="ja-JP" altLang="en-US">
                <a:latin typeface="+mn-ea"/>
              </a:endParaRPr>
            </a:p>
          </p:txBody>
        </p:sp>
        <p:sp>
          <p:nvSpPr>
            <p:cNvPr id="39" name="フリーフォーム: 図形 38">
              <a:extLst>
                <a:ext uri="{FF2B5EF4-FFF2-40B4-BE49-F238E27FC236}">
                  <a16:creationId xmlns:a16="http://schemas.microsoft.com/office/drawing/2014/main" id="{82F19007-0BF7-9AB8-2165-CDB2D50F8D97}"/>
                </a:ext>
              </a:extLst>
            </p:cNvPr>
            <p:cNvSpPr/>
            <p:nvPr/>
          </p:nvSpPr>
          <p:spPr>
            <a:xfrm>
              <a:off x="8032800" y="4585202"/>
              <a:ext cx="173354" cy="188975"/>
            </a:xfrm>
            <a:custGeom>
              <a:avLst/>
              <a:gdLst>
                <a:gd name="connsiteX0" fmla="*/ 173355 w 173354"/>
                <a:gd name="connsiteY0" fmla="*/ 188976 h 188975"/>
                <a:gd name="connsiteX1" fmla="*/ 0 w 173354"/>
                <a:gd name="connsiteY1" fmla="*/ 0 h 188975"/>
              </a:gdLst>
              <a:ahLst/>
              <a:cxnLst>
                <a:cxn ang="0">
                  <a:pos x="connsiteX0" y="connsiteY0"/>
                </a:cxn>
                <a:cxn ang="0">
                  <a:pos x="connsiteX1" y="connsiteY1"/>
                </a:cxn>
              </a:cxnLst>
              <a:rect l="l" t="t" r="r" b="b"/>
              <a:pathLst>
                <a:path w="173354" h="188975">
                  <a:moveTo>
                    <a:pt x="173355" y="188976"/>
                  </a:moveTo>
                  <a:lnTo>
                    <a:pt x="0" y="0"/>
                  </a:lnTo>
                </a:path>
              </a:pathLst>
            </a:custGeom>
            <a:ln w="9525" cap="rnd">
              <a:solidFill>
                <a:schemeClr val="accent1"/>
              </a:solidFill>
              <a:prstDash val="solid"/>
              <a:round/>
            </a:ln>
          </p:spPr>
          <p:txBody>
            <a:bodyPr rtlCol="0" anchor="ctr"/>
            <a:lstStyle/>
            <a:p>
              <a:endParaRPr lang="ja-JP" altLang="en-US">
                <a:latin typeface="+mn-ea"/>
              </a:endParaRPr>
            </a:p>
          </p:txBody>
        </p:sp>
        <p:sp>
          <p:nvSpPr>
            <p:cNvPr id="40" name="フリーフォーム: 図形 39">
              <a:extLst>
                <a:ext uri="{FF2B5EF4-FFF2-40B4-BE49-F238E27FC236}">
                  <a16:creationId xmlns:a16="http://schemas.microsoft.com/office/drawing/2014/main" id="{DF0147AF-A73B-6FBA-314A-E63B8EC3D5A5}"/>
                </a:ext>
              </a:extLst>
            </p:cNvPr>
            <p:cNvSpPr/>
            <p:nvPr/>
          </p:nvSpPr>
          <p:spPr>
            <a:xfrm>
              <a:off x="7684566" y="4585202"/>
              <a:ext cx="173450" cy="188975"/>
            </a:xfrm>
            <a:custGeom>
              <a:avLst/>
              <a:gdLst>
                <a:gd name="connsiteX0" fmla="*/ 0 w 173450"/>
                <a:gd name="connsiteY0" fmla="*/ 188976 h 188975"/>
                <a:gd name="connsiteX1" fmla="*/ 173450 w 173450"/>
                <a:gd name="connsiteY1" fmla="*/ 0 h 188975"/>
              </a:gdLst>
              <a:ahLst/>
              <a:cxnLst>
                <a:cxn ang="0">
                  <a:pos x="connsiteX0" y="connsiteY0"/>
                </a:cxn>
                <a:cxn ang="0">
                  <a:pos x="connsiteX1" y="connsiteY1"/>
                </a:cxn>
              </a:cxnLst>
              <a:rect l="l" t="t" r="r" b="b"/>
              <a:pathLst>
                <a:path w="173450" h="188975">
                  <a:moveTo>
                    <a:pt x="0" y="188976"/>
                  </a:moveTo>
                  <a:lnTo>
                    <a:pt x="173450" y="0"/>
                  </a:lnTo>
                </a:path>
              </a:pathLst>
            </a:custGeom>
            <a:ln w="9525" cap="rnd">
              <a:solidFill>
                <a:schemeClr val="accent1"/>
              </a:solidFill>
              <a:prstDash val="solid"/>
              <a:round/>
            </a:ln>
          </p:spPr>
          <p:txBody>
            <a:bodyPr rtlCol="0" anchor="ctr"/>
            <a:lstStyle/>
            <a:p>
              <a:endParaRPr lang="ja-JP" altLang="en-US">
                <a:latin typeface="+mn-ea"/>
              </a:endParaRPr>
            </a:p>
          </p:txBody>
        </p:sp>
      </p:grpSp>
      <p:sp>
        <p:nvSpPr>
          <p:cNvPr id="42" name="テキスト ボックス 41">
            <a:extLst>
              <a:ext uri="{FF2B5EF4-FFF2-40B4-BE49-F238E27FC236}">
                <a16:creationId xmlns:a16="http://schemas.microsoft.com/office/drawing/2014/main" id="{C79512BA-E456-8D2A-7236-E49395A02C15}"/>
              </a:ext>
            </a:extLst>
          </p:cNvPr>
          <p:cNvSpPr txBox="1"/>
          <p:nvPr/>
        </p:nvSpPr>
        <p:spPr>
          <a:xfrm>
            <a:off x="1180169" y="9108070"/>
            <a:ext cx="678518" cy="215444"/>
          </a:xfrm>
          <a:prstGeom prst="rect">
            <a:avLst/>
          </a:prstGeom>
          <a:noFill/>
        </p:spPr>
        <p:txBody>
          <a:bodyPr wrap="square" lIns="36000" rIns="36000" rtlCol="0">
            <a:spAutoFit/>
          </a:bodyPr>
          <a:lstStyle/>
          <a:p>
            <a:pPr algn="ctr"/>
            <a:r>
              <a:rPr kumimoji="1" lang="ja-JP" altLang="en-US" sz="800" dirty="0">
                <a:solidFill>
                  <a:schemeClr val="accent1"/>
                </a:solidFill>
                <a:latin typeface="+mn-ea"/>
              </a:rPr>
              <a:t>担当部署</a:t>
            </a:r>
          </a:p>
        </p:txBody>
      </p:sp>
      <p:cxnSp>
        <p:nvCxnSpPr>
          <p:cNvPr id="43" name="直線コネクタ 42">
            <a:extLst>
              <a:ext uri="{FF2B5EF4-FFF2-40B4-BE49-F238E27FC236}">
                <a16:creationId xmlns:a16="http://schemas.microsoft.com/office/drawing/2014/main" id="{0BD3C449-FF66-FE7A-74AA-A59799F5B644}"/>
              </a:ext>
            </a:extLst>
          </p:cNvPr>
          <p:cNvCxnSpPr>
            <a:cxnSpLocks/>
          </p:cNvCxnSpPr>
          <p:nvPr/>
        </p:nvCxnSpPr>
        <p:spPr>
          <a:xfrm>
            <a:off x="1858687" y="9136512"/>
            <a:ext cx="0" cy="170568"/>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76329316-9850-403A-854A-97A515756922}"/>
              </a:ext>
            </a:extLst>
          </p:cNvPr>
          <p:cNvGrpSpPr/>
          <p:nvPr/>
        </p:nvGrpSpPr>
        <p:grpSpPr>
          <a:xfrm>
            <a:off x="580751" y="1516784"/>
            <a:ext cx="5989731" cy="4397660"/>
            <a:chOff x="580751" y="1516784"/>
            <a:chExt cx="5989731" cy="4397660"/>
          </a:xfrm>
        </p:grpSpPr>
        <p:pic>
          <p:nvPicPr>
            <p:cNvPr id="28" name="図 27">
              <a:extLst>
                <a:ext uri="{FF2B5EF4-FFF2-40B4-BE49-F238E27FC236}">
                  <a16:creationId xmlns:a16="http://schemas.microsoft.com/office/drawing/2014/main" id="{7FAAD867-039C-2A2A-7777-04621E411A3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371691" y="4839507"/>
              <a:ext cx="738729" cy="984080"/>
            </a:xfrm>
            <a:prstGeom prst="rect">
              <a:avLst/>
            </a:prstGeom>
          </p:spPr>
        </p:pic>
        <p:pic>
          <p:nvPicPr>
            <p:cNvPr id="20" name="図 19">
              <a:extLst>
                <a:ext uri="{FF2B5EF4-FFF2-40B4-BE49-F238E27FC236}">
                  <a16:creationId xmlns:a16="http://schemas.microsoft.com/office/drawing/2014/main" id="{EC57D12B-0858-9951-394A-AAA95B3F320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04707" y="1516784"/>
              <a:ext cx="4317178" cy="4157282"/>
            </a:xfrm>
            <a:prstGeom prst="rect">
              <a:avLst/>
            </a:prstGeom>
          </p:spPr>
        </p:pic>
        <p:grpSp>
          <p:nvGrpSpPr>
            <p:cNvPr id="556" name="グループ化 555">
              <a:extLst>
                <a:ext uri="{FF2B5EF4-FFF2-40B4-BE49-F238E27FC236}">
                  <a16:creationId xmlns:a16="http://schemas.microsoft.com/office/drawing/2014/main" id="{1EA6AE80-B90F-B32E-AB7F-9E9DFFBC1FA9}"/>
                </a:ext>
              </a:extLst>
            </p:cNvPr>
            <p:cNvGrpSpPr/>
            <p:nvPr/>
          </p:nvGrpSpPr>
          <p:grpSpPr>
            <a:xfrm>
              <a:off x="3567767" y="3514618"/>
              <a:ext cx="139973" cy="128885"/>
              <a:chOff x="3567767" y="4210490"/>
              <a:chExt cx="139973" cy="128885"/>
            </a:xfrm>
          </p:grpSpPr>
          <p:sp>
            <p:nvSpPr>
              <p:cNvPr id="4" name="楕円 3">
                <a:extLst>
                  <a:ext uri="{FF2B5EF4-FFF2-40B4-BE49-F238E27FC236}">
                    <a16:creationId xmlns:a16="http://schemas.microsoft.com/office/drawing/2014/main" id="{71A6A195-D97F-F919-6459-D223413B2FEB}"/>
                  </a:ext>
                </a:extLst>
              </p:cNvPr>
              <p:cNvSpPr/>
              <p:nvPr/>
            </p:nvSpPr>
            <p:spPr>
              <a:xfrm>
                <a:off x="3603650" y="4210490"/>
                <a:ext cx="69292" cy="69292"/>
              </a:xfrm>
              <a:prstGeom prst="ellipse">
                <a:avLst/>
              </a:prstGeom>
              <a:solidFill>
                <a:schemeClr val="accent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87A09F2A-D399-E6BA-CB38-E182BC3C3506}"/>
                  </a:ext>
                </a:extLst>
              </p:cNvPr>
              <p:cNvSpPr/>
              <p:nvPr/>
            </p:nvSpPr>
            <p:spPr>
              <a:xfrm>
                <a:off x="3567767" y="4270083"/>
                <a:ext cx="69292" cy="69292"/>
              </a:xfrm>
              <a:prstGeom prst="ellipse">
                <a:avLst/>
              </a:prstGeom>
              <a:solidFill>
                <a:schemeClr val="accent3"/>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6E146792-13CD-E774-A779-2AB234F89A2B}"/>
                  </a:ext>
                </a:extLst>
              </p:cNvPr>
              <p:cNvSpPr/>
              <p:nvPr/>
            </p:nvSpPr>
            <p:spPr>
              <a:xfrm>
                <a:off x="3638448" y="4270083"/>
                <a:ext cx="69292" cy="69292"/>
              </a:xfrm>
              <a:prstGeom prst="ellipse">
                <a:avLst/>
              </a:prstGeom>
              <a:solidFill>
                <a:schemeClr val="accent1">
                  <a:lumMod val="50000"/>
                </a:schemeClr>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0" name="グループ化 579">
              <a:extLst>
                <a:ext uri="{FF2B5EF4-FFF2-40B4-BE49-F238E27FC236}">
                  <a16:creationId xmlns:a16="http://schemas.microsoft.com/office/drawing/2014/main" id="{76E2106B-7129-3DD3-9B23-049365507CF5}"/>
                </a:ext>
              </a:extLst>
            </p:cNvPr>
            <p:cNvGrpSpPr/>
            <p:nvPr/>
          </p:nvGrpSpPr>
          <p:grpSpPr>
            <a:xfrm>
              <a:off x="4072075" y="2799242"/>
              <a:ext cx="2498407" cy="557198"/>
              <a:chOff x="3802817" y="3807052"/>
              <a:chExt cx="2498407" cy="557198"/>
            </a:xfrm>
          </p:grpSpPr>
          <p:sp>
            <p:nvSpPr>
              <p:cNvPr id="17" name="テキスト ボックス 16">
                <a:extLst>
                  <a:ext uri="{FF2B5EF4-FFF2-40B4-BE49-F238E27FC236}">
                    <a16:creationId xmlns:a16="http://schemas.microsoft.com/office/drawing/2014/main" id="{1CF6DD64-7B9F-0F5F-9E0E-8BD301EE4F67}"/>
                  </a:ext>
                </a:extLst>
              </p:cNvPr>
              <p:cNvSpPr txBox="1"/>
              <p:nvPr/>
            </p:nvSpPr>
            <p:spPr>
              <a:xfrm>
                <a:off x="3802817" y="3978727"/>
                <a:ext cx="2498407"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4</a:t>
                </a:r>
                <a:r>
                  <a:rPr kumimoji="1" lang="ja-JP" altLang="en-US" sz="700" dirty="0"/>
                  <a:t>年</a:t>
                </a:r>
                <a:r>
                  <a:rPr kumimoji="1" lang="en-US" altLang="ja-JP" sz="700" dirty="0"/>
                  <a:t> </a:t>
                </a:r>
                <a:r>
                  <a:rPr kumimoji="1" lang="ja-JP" altLang="en-US" sz="900" b="1" dirty="0"/>
                  <a:t>宮城県</a:t>
                </a:r>
                <a:endParaRPr kumimoji="1" lang="en-US" altLang="ja-JP" sz="900" b="1" dirty="0"/>
              </a:p>
            </p:txBody>
          </p:sp>
          <p:sp>
            <p:nvSpPr>
              <p:cNvPr id="70" name="テキスト ボックス 69">
                <a:extLst>
                  <a:ext uri="{FF2B5EF4-FFF2-40B4-BE49-F238E27FC236}">
                    <a16:creationId xmlns:a16="http://schemas.microsoft.com/office/drawing/2014/main" id="{7A14B766-36B9-7ACC-CBB4-4A1D4129BFAD}"/>
                  </a:ext>
                </a:extLst>
              </p:cNvPr>
              <p:cNvSpPr txBox="1"/>
              <p:nvPr/>
            </p:nvSpPr>
            <p:spPr>
              <a:xfrm>
                <a:off x="3802817" y="4169494"/>
                <a:ext cx="2065955"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i="0" u="none" strike="noStrike" kern="1200" cap="none" spc="0" normalizeH="0" baseline="0" noProof="0" dirty="0">
                    <a:ln>
                      <a:noFill/>
                    </a:ln>
                    <a:solidFill>
                      <a:srgbClr val="0AA1DD"/>
                    </a:solidFill>
                    <a:effectLst/>
                    <a:uLnTx/>
                    <a:uFillTx/>
                    <a:latin typeface="Meiryo UI"/>
                    <a:ea typeface="Meiryo UI"/>
                    <a:cs typeface="+mn-cs"/>
                  </a:rPr>
                  <a:t>上水道</a:t>
                </a:r>
                <a:r>
                  <a:rPr kumimoji="1" lang="ja-JP" altLang="en-US" sz="900" b="1"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900" b="1" i="0" u="none" strike="noStrike" kern="1200" cap="none" spc="0" normalizeH="0" baseline="0" noProof="0" dirty="0">
                    <a:ln>
                      <a:noFill/>
                    </a:ln>
                    <a:solidFill>
                      <a:srgbClr val="4CCEE0"/>
                    </a:solidFill>
                    <a:effectLst/>
                    <a:uLnTx/>
                    <a:uFillTx/>
                    <a:latin typeface="Meiryo UI"/>
                    <a:ea typeface="Meiryo UI"/>
                    <a:cs typeface="+mn-cs"/>
                  </a:rPr>
                  <a:t>工業用水道</a:t>
                </a:r>
                <a:r>
                  <a:rPr kumimoji="1" lang="ja-JP" altLang="en-US" sz="900" b="1"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900" b="1" i="0" u="none" strike="noStrike" kern="1200" cap="none" spc="0" normalizeH="0" baseline="0" noProof="0" dirty="0">
                    <a:ln>
                      <a:noFill/>
                    </a:ln>
                    <a:solidFill>
                      <a:schemeClr val="accent1">
                        <a:lumMod val="50000"/>
                      </a:schemeClr>
                    </a:solidFill>
                    <a:effectLst/>
                    <a:uLnTx/>
                    <a:uFillTx/>
                    <a:latin typeface="Meiryo UI"/>
                    <a:ea typeface="Meiryo UI"/>
                    <a:cs typeface="+mn-cs"/>
                  </a:rPr>
                  <a:t>下水道</a:t>
                </a:r>
                <a:r>
                  <a:rPr kumimoji="1" lang="ja-JP" altLang="en-US" sz="900" b="1" i="0" u="none" strike="noStrike" kern="1200" cap="none" spc="0" normalizeH="0" baseline="0" noProof="0" dirty="0">
                    <a:ln>
                      <a:noFill/>
                    </a:ln>
                    <a:solidFill>
                      <a:prstClr val="black"/>
                    </a:solidFill>
                    <a:effectLst/>
                    <a:uLnTx/>
                    <a:uFillTx/>
                    <a:latin typeface="Meiryo UI"/>
                    <a:ea typeface="Meiryo UI"/>
                    <a:cs typeface="+mn-cs"/>
                  </a:rPr>
                  <a:t>一体</a:t>
                </a:r>
              </a:p>
            </p:txBody>
          </p:sp>
          <p:grpSp>
            <p:nvGrpSpPr>
              <p:cNvPr id="65" name="グループ化 64">
                <a:extLst>
                  <a:ext uri="{FF2B5EF4-FFF2-40B4-BE49-F238E27FC236}">
                    <a16:creationId xmlns:a16="http://schemas.microsoft.com/office/drawing/2014/main" id="{1D933CE0-9F67-08ED-FFB4-4CC1AD71EC89}"/>
                  </a:ext>
                </a:extLst>
              </p:cNvPr>
              <p:cNvGrpSpPr/>
              <p:nvPr/>
            </p:nvGrpSpPr>
            <p:grpSpPr>
              <a:xfrm>
                <a:off x="5412525" y="3807052"/>
                <a:ext cx="499380" cy="416126"/>
                <a:chOff x="4115949" y="3452602"/>
                <a:chExt cx="499380" cy="416126"/>
              </a:xfrm>
            </p:grpSpPr>
            <p:sp>
              <p:nvSpPr>
                <p:cNvPr id="48" name="涙形 47">
                  <a:extLst>
                    <a:ext uri="{FF2B5EF4-FFF2-40B4-BE49-F238E27FC236}">
                      <a16:creationId xmlns:a16="http://schemas.microsoft.com/office/drawing/2014/main" id="{B3375CB3-3AC6-CB92-6195-1D567CEEBC57}"/>
                    </a:ext>
                  </a:extLst>
                </p:cNvPr>
                <p:cNvSpPr/>
                <p:nvPr/>
              </p:nvSpPr>
              <p:spPr>
                <a:xfrm rot="8100000">
                  <a:off x="4177159" y="3452602"/>
                  <a:ext cx="376960" cy="376960"/>
                </a:xfrm>
                <a:prstGeom prst="teardrop">
                  <a:avLst>
                    <a:gd name="adj" fmla="val 11012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8161EF43-7A80-1E50-AEEA-FE1A94514B82}"/>
                    </a:ext>
                  </a:extLst>
                </p:cNvPr>
                <p:cNvSpPr txBox="1"/>
                <p:nvPr/>
              </p:nvSpPr>
              <p:spPr>
                <a:xfrm>
                  <a:off x="4115949" y="3499396"/>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en-US" altLang="ja-JP" sz="900" b="1" dirty="0">
                      <a:solidFill>
                        <a:schemeClr val="bg1"/>
                      </a:solidFill>
                    </a:rPr>
                    <a:t>4</a:t>
                  </a:r>
                  <a:endParaRPr kumimoji="1" lang="ja-JP" altLang="en-US" sz="900" b="1" dirty="0">
                    <a:solidFill>
                      <a:schemeClr val="bg1"/>
                    </a:solidFill>
                  </a:endParaRPr>
                </a:p>
              </p:txBody>
            </p:sp>
          </p:grpSp>
        </p:grpSp>
        <p:grpSp>
          <p:nvGrpSpPr>
            <p:cNvPr id="557" name="グループ化 556">
              <a:extLst>
                <a:ext uri="{FF2B5EF4-FFF2-40B4-BE49-F238E27FC236}">
                  <a16:creationId xmlns:a16="http://schemas.microsoft.com/office/drawing/2014/main" id="{61E3A559-86AE-B613-94A3-BC94DE645C62}"/>
                </a:ext>
              </a:extLst>
            </p:cNvPr>
            <p:cNvGrpSpPr/>
            <p:nvPr/>
          </p:nvGrpSpPr>
          <p:grpSpPr>
            <a:xfrm>
              <a:off x="3411137" y="4109820"/>
              <a:ext cx="139973" cy="128885"/>
              <a:chOff x="3567767" y="4210490"/>
              <a:chExt cx="139973" cy="128885"/>
            </a:xfrm>
          </p:grpSpPr>
          <p:sp>
            <p:nvSpPr>
              <p:cNvPr id="558" name="楕円 557">
                <a:extLst>
                  <a:ext uri="{FF2B5EF4-FFF2-40B4-BE49-F238E27FC236}">
                    <a16:creationId xmlns:a16="http://schemas.microsoft.com/office/drawing/2014/main" id="{11F07FA4-8AA3-CEC3-DAA4-F4D3B73A9FB0}"/>
                  </a:ext>
                </a:extLst>
              </p:cNvPr>
              <p:cNvSpPr/>
              <p:nvPr/>
            </p:nvSpPr>
            <p:spPr>
              <a:xfrm>
                <a:off x="3603650" y="4210490"/>
                <a:ext cx="69292" cy="69292"/>
              </a:xfrm>
              <a:prstGeom prst="ellipse">
                <a:avLst/>
              </a:prstGeom>
              <a:solidFill>
                <a:schemeClr val="accent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9" name="楕円 558">
                <a:extLst>
                  <a:ext uri="{FF2B5EF4-FFF2-40B4-BE49-F238E27FC236}">
                    <a16:creationId xmlns:a16="http://schemas.microsoft.com/office/drawing/2014/main" id="{ABBC9EC9-23D7-F962-E046-B10B2BA8F5EE}"/>
                  </a:ext>
                </a:extLst>
              </p:cNvPr>
              <p:cNvSpPr/>
              <p:nvPr/>
            </p:nvSpPr>
            <p:spPr>
              <a:xfrm>
                <a:off x="3567767" y="4270083"/>
                <a:ext cx="69292" cy="69292"/>
              </a:xfrm>
              <a:prstGeom prst="ellipse">
                <a:avLst/>
              </a:prstGeom>
              <a:solidFill>
                <a:schemeClr val="accent1">
                  <a:lumMod val="50000"/>
                </a:schemeClr>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0" name="楕円 559">
                <a:extLst>
                  <a:ext uri="{FF2B5EF4-FFF2-40B4-BE49-F238E27FC236}">
                    <a16:creationId xmlns:a16="http://schemas.microsoft.com/office/drawing/2014/main" id="{D9B501B6-746A-7E1D-0968-29B70A99C7C6}"/>
                  </a:ext>
                </a:extLst>
              </p:cNvPr>
              <p:cNvSpPr/>
              <p:nvPr/>
            </p:nvSpPr>
            <p:spPr>
              <a:xfrm>
                <a:off x="3638448" y="4270083"/>
                <a:ext cx="69292" cy="69292"/>
              </a:xfrm>
              <a:prstGeom prst="ellipse">
                <a:avLst/>
              </a:prstGeom>
              <a:solidFill>
                <a:schemeClr val="bg1">
                  <a:lumMod val="50000"/>
                </a:schemeClr>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1" name="グループ化 580">
              <a:extLst>
                <a:ext uri="{FF2B5EF4-FFF2-40B4-BE49-F238E27FC236}">
                  <a16:creationId xmlns:a16="http://schemas.microsoft.com/office/drawing/2014/main" id="{1382C68D-F4EB-3149-499A-BBE07D481807}"/>
                </a:ext>
              </a:extLst>
            </p:cNvPr>
            <p:cNvGrpSpPr/>
            <p:nvPr/>
          </p:nvGrpSpPr>
          <p:grpSpPr>
            <a:xfrm>
              <a:off x="3826263" y="3406265"/>
              <a:ext cx="2498407" cy="557198"/>
              <a:chOff x="3625048" y="4416657"/>
              <a:chExt cx="2498407" cy="557198"/>
            </a:xfrm>
          </p:grpSpPr>
          <p:sp>
            <p:nvSpPr>
              <p:cNvPr id="561" name="テキスト ボックス 560">
                <a:extLst>
                  <a:ext uri="{FF2B5EF4-FFF2-40B4-BE49-F238E27FC236}">
                    <a16:creationId xmlns:a16="http://schemas.microsoft.com/office/drawing/2014/main" id="{FC75D98B-8609-60D5-860B-B951FD597387}"/>
                  </a:ext>
                </a:extLst>
              </p:cNvPr>
              <p:cNvSpPr txBox="1"/>
              <p:nvPr/>
            </p:nvSpPr>
            <p:spPr>
              <a:xfrm>
                <a:off x="3625048" y="4588332"/>
                <a:ext cx="2498407"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5</a:t>
                </a:r>
                <a:r>
                  <a:rPr kumimoji="1" lang="ja-JP" altLang="en-US" sz="700" dirty="0"/>
                  <a:t>年</a:t>
                </a:r>
                <a:r>
                  <a:rPr kumimoji="1" lang="en-US" altLang="ja-JP" sz="700" dirty="0"/>
                  <a:t> </a:t>
                </a:r>
                <a:r>
                  <a:rPr kumimoji="1" lang="ja-JP" altLang="en-US" sz="900" b="1" dirty="0"/>
                  <a:t>守谷市（茨城県）</a:t>
                </a:r>
                <a:endParaRPr kumimoji="1" lang="en-US" altLang="ja-JP" sz="900" b="1" dirty="0"/>
              </a:p>
            </p:txBody>
          </p:sp>
          <p:grpSp>
            <p:nvGrpSpPr>
              <p:cNvPr id="574" name="グループ化 573">
                <a:extLst>
                  <a:ext uri="{FF2B5EF4-FFF2-40B4-BE49-F238E27FC236}">
                    <a16:creationId xmlns:a16="http://schemas.microsoft.com/office/drawing/2014/main" id="{D816B68B-6927-E11C-C081-DD85D31F3062}"/>
                  </a:ext>
                </a:extLst>
              </p:cNvPr>
              <p:cNvGrpSpPr/>
              <p:nvPr/>
            </p:nvGrpSpPr>
            <p:grpSpPr>
              <a:xfrm>
                <a:off x="3625048" y="4416657"/>
                <a:ext cx="2109088" cy="557198"/>
                <a:chOff x="3625048" y="4416657"/>
                <a:chExt cx="2109088" cy="557198"/>
              </a:xfrm>
            </p:grpSpPr>
            <p:sp>
              <p:nvSpPr>
                <p:cNvPr id="562" name="テキスト ボックス 561">
                  <a:extLst>
                    <a:ext uri="{FF2B5EF4-FFF2-40B4-BE49-F238E27FC236}">
                      <a16:creationId xmlns:a16="http://schemas.microsoft.com/office/drawing/2014/main" id="{A2986B8B-FD9A-114D-958B-51020FE6BF2D}"/>
                    </a:ext>
                  </a:extLst>
                </p:cNvPr>
                <p:cNvSpPr txBox="1"/>
                <p:nvPr/>
              </p:nvSpPr>
              <p:spPr>
                <a:xfrm>
                  <a:off x="3625048" y="4779099"/>
                  <a:ext cx="2065955"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i="0" u="none" strike="noStrike" kern="1200" cap="none" spc="0" normalizeH="0" baseline="0" noProof="0" dirty="0">
                      <a:ln>
                        <a:noFill/>
                      </a:ln>
                      <a:solidFill>
                        <a:srgbClr val="0AA1DD"/>
                      </a:solidFill>
                      <a:effectLst/>
                      <a:uLnTx/>
                      <a:uFillTx/>
                      <a:latin typeface="Meiryo UI"/>
                      <a:ea typeface="Meiryo UI"/>
                      <a:cs typeface="+mn-cs"/>
                    </a:rPr>
                    <a:t>上水道</a:t>
                  </a:r>
                  <a:r>
                    <a:rPr kumimoji="1" lang="ja-JP" altLang="en-US" sz="900" b="1"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900" b="1" i="0" u="none" strike="noStrike" kern="1200" cap="none" spc="0" normalizeH="0" baseline="0" noProof="0" dirty="0">
                      <a:ln>
                        <a:noFill/>
                      </a:ln>
                      <a:solidFill>
                        <a:schemeClr val="accent1">
                          <a:lumMod val="50000"/>
                        </a:schemeClr>
                      </a:solidFill>
                      <a:effectLst/>
                      <a:uLnTx/>
                      <a:uFillTx/>
                      <a:latin typeface="Meiryo UI"/>
                      <a:ea typeface="Meiryo UI"/>
                      <a:cs typeface="+mn-cs"/>
                    </a:rPr>
                    <a:t>下水道</a:t>
                  </a:r>
                  <a:r>
                    <a:rPr kumimoji="1" lang="ja-JP" altLang="en-US" sz="900" b="1" i="0" u="none" strike="noStrike" kern="1200" cap="none" spc="0" normalizeH="0" baseline="0" noProof="0" dirty="0">
                      <a:ln>
                        <a:noFill/>
                      </a:ln>
                      <a:effectLst/>
                      <a:uLnTx/>
                      <a:uFillTx/>
                      <a:latin typeface="Meiryo UI"/>
                      <a:ea typeface="Meiryo UI"/>
                      <a:cs typeface="+mn-cs"/>
                    </a:rPr>
                    <a:t>・</a:t>
                  </a:r>
                  <a:r>
                    <a:rPr kumimoji="1" lang="ja-JP" altLang="en-US" sz="900" b="1" i="0" u="none" strike="noStrike" kern="1200" cap="none" spc="0" normalizeH="0" baseline="0" noProof="0" dirty="0">
                      <a:ln>
                        <a:noFill/>
                      </a:ln>
                      <a:solidFill>
                        <a:schemeClr val="bg1">
                          <a:lumMod val="50000"/>
                        </a:schemeClr>
                      </a:solidFill>
                      <a:effectLst/>
                      <a:uLnTx/>
                      <a:uFillTx/>
                      <a:latin typeface="Meiryo UI"/>
                      <a:ea typeface="Meiryo UI"/>
                      <a:cs typeface="+mn-cs"/>
                    </a:rPr>
                    <a:t>農集排</a:t>
                  </a:r>
                  <a:r>
                    <a:rPr kumimoji="1" lang="ja-JP" altLang="en-US" sz="900" b="1" i="0" u="none" strike="noStrike" kern="1200" cap="none" spc="0" normalizeH="0" baseline="0" noProof="0" dirty="0">
                      <a:ln>
                        <a:noFill/>
                      </a:ln>
                      <a:solidFill>
                        <a:prstClr val="black"/>
                      </a:solidFill>
                      <a:effectLst/>
                      <a:uLnTx/>
                      <a:uFillTx/>
                      <a:latin typeface="Meiryo UI"/>
                      <a:ea typeface="Meiryo UI"/>
                      <a:cs typeface="+mn-cs"/>
                    </a:rPr>
                    <a:t>一体</a:t>
                  </a:r>
                </a:p>
              </p:txBody>
            </p:sp>
            <p:grpSp>
              <p:nvGrpSpPr>
                <p:cNvPr id="563" name="グループ化 562">
                  <a:extLst>
                    <a:ext uri="{FF2B5EF4-FFF2-40B4-BE49-F238E27FC236}">
                      <a16:creationId xmlns:a16="http://schemas.microsoft.com/office/drawing/2014/main" id="{8FF384A2-8A80-0641-B74E-3503EA3D12AC}"/>
                    </a:ext>
                  </a:extLst>
                </p:cNvPr>
                <p:cNvGrpSpPr/>
                <p:nvPr/>
              </p:nvGrpSpPr>
              <p:grpSpPr>
                <a:xfrm>
                  <a:off x="5234756" y="4416657"/>
                  <a:ext cx="499380" cy="416126"/>
                  <a:chOff x="4115949" y="3452602"/>
                  <a:chExt cx="499380" cy="416126"/>
                </a:xfrm>
              </p:grpSpPr>
              <p:sp>
                <p:nvSpPr>
                  <p:cNvPr id="564" name="涙形 563">
                    <a:extLst>
                      <a:ext uri="{FF2B5EF4-FFF2-40B4-BE49-F238E27FC236}">
                        <a16:creationId xmlns:a16="http://schemas.microsoft.com/office/drawing/2014/main" id="{394EC9D1-1D8D-87A1-D77F-AD589FA0E504}"/>
                      </a:ext>
                    </a:extLst>
                  </p:cNvPr>
                  <p:cNvSpPr/>
                  <p:nvPr/>
                </p:nvSpPr>
                <p:spPr>
                  <a:xfrm rot="8100000">
                    <a:off x="4177159" y="3452602"/>
                    <a:ext cx="376960" cy="376960"/>
                  </a:xfrm>
                  <a:prstGeom prst="teardrop">
                    <a:avLst>
                      <a:gd name="adj" fmla="val 110125"/>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5" name="テキスト ボックス 564">
                    <a:extLst>
                      <a:ext uri="{FF2B5EF4-FFF2-40B4-BE49-F238E27FC236}">
                        <a16:creationId xmlns:a16="http://schemas.microsoft.com/office/drawing/2014/main" id="{DC2DF5C1-CBA2-609F-C026-3B30776F072D}"/>
                      </a:ext>
                    </a:extLst>
                  </p:cNvPr>
                  <p:cNvSpPr txBox="1"/>
                  <p:nvPr/>
                </p:nvSpPr>
                <p:spPr>
                  <a:xfrm>
                    <a:off x="4115949" y="3499396"/>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ja-JP" altLang="en-US" sz="900" b="1" spc="-150" dirty="0">
                        <a:solidFill>
                          <a:schemeClr val="bg1"/>
                        </a:solidFill>
                      </a:rPr>
                      <a:t>３</a:t>
                    </a:r>
                    <a:r>
                      <a:rPr kumimoji="1" lang="en-US" altLang="ja-JP" sz="900" b="1" spc="-150" dirty="0">
                        <a:solidFill>
                          <a:schemeClr val="bg1"/>
                        </a:solidFill>
                      </a:rPr>
                      <a:t>.</a:t>
                    </a:r>
                    <a:r>
                      <a:rPr kumimoji="1" lang="ja-JP" altLang="en-US" sz="900" b="1" spc="-150" dirty="0">
                        <a:solidFill>
                          <a:schemeClr val="bg1"/>
                        </a:solidFill>
                      </a:rPr>
                      <a:t>５</a:t>
                    </a:r>
                  </a:p>
                </p:txBody>
              </p:sp>
            </p:grpSp>
          </p:grpSp>
        </p:grpSp>
        <p:sp>
          <p:nvSpPr>
            <p:cNvPr id="571" name="楕円 570">
              <a:extLst>
                <a:ext uri="{FF2B5EF4-FFF2-40B4-BE49-F238E27FC236}">
                  <a16:creationId xmlns:a16="http://schemas.microsoft.com/office/drawing/2014/main" id="{175DDCE0-942D-A925-312A-38DD799D2DDE}"/>
                </a:ext>
              </a:extLst>
            </p:cNvPr>
            <p:cNvSpPr/>
            <p:nvPr/>
          </p:nvSpPr>
          <p:spPr>
            <a:xfrm>
              <a:off x="3222716" y="4354396"/>
              <a:ext cx="69292" cy="69292"/>
            </a:xfrm>
            <a:prstGeom prst="ellipse">
              <a:avLst/>
            </a:prstGeom>
            <a:solidFill>
              <a:schemeClr val="accent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2" name="楕円 571">
              <a:extLst>
                <a:ext uri="{FF2B5EF4-FFF2-40B4-BE49-F238E27FC236}">
                  <a16:creationId xmlns:a16="http://schemas.microsoft.com/office/drawing/2014/main" id="{7C6AEFE2-CD55-E156-0E45-50F779F29354}"/>
                </a:ext>
              </a:extLst>
            </p:cNvPr>
            <p:cNvSpPr/>
            <p:nvPr/>
          </p:nvSpPr>
          <p:spPr>
            <a:xfrm>
              <a:off x="3333014" y="4369186"/>
              <a:ext cx="69292" cy="69292"/>
            </a:xfrm>
            <a:prstGeom prst="ellipse">
              <a:avLst/>
            </a:prstGeom>
            <a:solidFill>
              <a:schemeClr val="accent1">
                <a:lumMod val="50000"/>
              </a:schemeClr>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83" name="グループ化 582">
              <a:extLst>
                <a:ext uri="{FF2B5EF4-FFF2-40B4-BE49-F238E27FC236}">
                  <a16:creationId xmlns:a16="http://schemas.microsoft.com/office/drawing/2014/main" id="{F82B19EE-6526-BC75-6476-7EC26C45E032}"/>
                </a:ext>
              </a:extLst>
            </p:cNvPr>
            <p:cNvGrpSpPr/>
            <p:nvPr/>
          </p:nvGrpSpPr>
          <p:grpSpPr>
            <a:xfrm>
              <a:off x="3768544" y="4174894"/>
              <a:ext cx="2498407" cy="398173"/>
              <a:chOff x="3378136" y="5065557"/>
              <a:chExt cx="2498407" cy="398173"/>
            </a:xfrm>
          </p:grpSpPr>
          <p:sp>
            <p:nvSpPr>
              <p:cNvPr id="576" name="テキスト ボックス 575">
                <a:extLst>
                  <a:ext uri="{FF2B5EF4-FFF2-40B4-BE49-F238E27FC236}">
                    <a16:creationId xmlns:a16="http://schemas.microsoft.com/office/drawing/2014/main" id="{BE7F3040-8FC4-F76A-64E7-650BF56926B7}"/>
                  </a:ext>
                </a:extLst>
              </p:cNvPr>
              <p:cNvSpPr txBox="1"/>
              <p:nvPr/>
            </p:nvSpPr>
            <p:spPr>
              <a:xfrm>
                <a:off x="3378136" y="5268974"/>
                <a:ext cx="2065955"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i="0" u="none" strike="noStrike" kern="1200" cap="none" spc="0" normalizeH="0" baseline="0" noProof="0" dirty="0">
                    <a:ln>
                      <a:noFill/>
                    </a:ln>
                    <a:solidFill>
                      <a:schemeClr val="accent1">
                        <a:lumMod val="50000"/>
                      </a:schemeClr>
                    </a:solidFill>
                    <a:effectLst/>
                    <a:uLnTx/>
                    <a:uFillTx/>
                    <a:latin typeface="Meiryo UI"/>
                    <a:ea typeface="Meiryo UI"/>
                    <a:cs typeface="+mn-cs"/>
                  </a:rPr>
                  <a:t>下水道</a:t>
                </a:r>
              </a:p>
            </p:txBody>
          </p:sp>
          <p:sp>
            <p:nvSpPr>
              <p:cNvPr id="582" name="テキスト ボックス 581">
                <a:extLst>
                  <a:ext uri="{FF2B5EF4-FFF2-40B4-BE49-F238E27FC236}">
                    <a16:creationId xmlns:a16="http://schemas.microsoft.com/office/drawing/2014/main" id="{6DD8A57E-8DBB-6B13-35C5-5C64192997EC}"/>
                  </a:ext>
                </a:extLst>
              </p:cNvPr>
              <p:cNvSpPr txBox="1"/>
              <p:nvPr/>
            </p:nvSpPr>
            <p:spPr>
              <a:xfrm>
                <a:off x="3378136" y="5065557"/>
                <a:ext cx="2498407"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5</a:t>
                </a:r>
                <a:r>
                  <a:rPr kumimoji="1" lang="ja-JP" altLang="en-US" sz="700" dirty="0"/>
                  <a:t>年</a:t>
                </a:r>
                <a:r>
                  <a:rPr kumimoji="1" lang="en-US" altLang="ja-JP" sz="700" dirty="0"/>
                  <a:t> </a:t>
                </a:r>
                <a:r>
                  <a:rPr kumimoji="1" lang="ja-JP" altLang="en-US" sz="900" b="1" dirty="0"/>
                  <a:t>三浦市（神奈川県）</a:t>
                </a:r>
                <a:endParaRPr kumimoji="1" lang="en-US" altLang="ja-JP" sz="900" b="1" dirty="0"/>
              </a:p>
            </p:txBody>
          </p:sp>
        </p:grpSp>
        <p:sp>
          <p:nvSpPr>
            <p:cNvPr id="584" name="楕円 583">
              <a:extLst>
                <a:ext uri="{FF2B5EF4-FFF2-40B4-BE49-F238E27FC236}">
                  <a16:creationId xmlns:a16="http://schemas.microsoft.com/office/drawing/2014/main" id="{E0E77B72-C59E-D946-8680-C0F4BECFAB86}"/>
                </a:ext>
              </a:extLst>
            </p:cNvPr>
            <p:cNvSpPr/>
            <p:nvPr/>
          </p:nvSpPr>
          <p:spPr>
            <a:xfrm>
              <a:off x="2981774" y="4460872"/>
              <a:ext cx="69292" cy="69292"/>
            </a:xfrm>
            <a:prstGeom prst="ellipse">
              <a:avLst/>
            </a:prstGeom>
            <a:solidFill>
              <a:schemeClr val="accent1">
                <a:lumMod val="50000"/>
              </a:schemeClr>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85" name="グループ化 584">
              <a:extLst>
                <a:ext uri="{FF2B5EF4-FFF2-40B4-BE49-F238E27FC236}">
                  <a16:creationId xmlns:a16="http://schemas.microsoft.com/office/drawing/2014/main" id="{5E9496F1-7DEA-211D-E17E-66D18E9134F6}"/>
                </a:ext>
              </a:extLst>
            </p:cNvPr>
            <p:cNvGrpSpPr/>
            <p:nvPr/>
          </p:nvGrpSpPr>
          <p:grpSpPr>
            <a:xfrm>
              <a:off x="1799528" y="5085820"/>
              <a:ext cx="1991175" cy="557198"/>
              <a:chOff x="3375547" y="5067548"/>
              <a:chExt cx="1991175" cy="557198"/>
            </a:xfrm>
          </p:grpSpPr>
          <p:sp>
            <p:nvSpPr>
              <p:cNvPr id="586" name="テキスト ボックス 585">
                <a:extLst>
                  <a:ext uri="{FF2B5EF4-FFF2-40B4-BE49-F238E27FC236}">
                    <a16:creationId xmlns:a16="http://schemas.microsoft.com/office/drawing/2014/main" id="{8D0C15A8-A428-8105-1F70-71E05FCA18C3}"/>
                  </a:ext>
                </a:extLst>
              </p:cNvPr>
              <p:cNvSpPr txBox="1"/>
              <p:nvPr/>
            </p:nvSpPr>
            <p:spPr>
              <a:xfrm>
                <a:off x="3754174" y="5239223"/>
                <a:ext cx="1612548"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2</a:t>
                </a:r>
                <a:r>
                  <a:rPr kumimoji="1" lang="ja-JP" altLang="en-US" sz="700" dirty="0"/>
                  <a:t>年</a:t>
                </a:r>
                <a:r>
                  <a:rPr kumimoji="1" lang="en-US" altLang="ja-JP" sz="700" dirty="0"/>
                  <a:t> </a:t>
                </a:r>
                <a:r>
                  <a:rPr kumimoji="1" lang="ja-JP" altLang="en-US" sz="900" b="1" dirty="0"/>
                  <a:t>須崎市（高知県）</a:t>
                </a:r>
                <a:endParaRPr kumimoji="1" lang="en-US" altLang="ja-JP" sz="900" b="1" dirty="0"/>
              </a:p>
            </p:txBody>
          </p:sp>
          <p:sp>
            <p:nvSpPr>
              <p:cNvPr id="587" name="テキスト ボックス 586">
                <a:extLst>
                  <a:ext uri="{FF2B5EF4-FFF2-40B4-BE49-F238E27FC236}">
                    <a16:creationId xmlns:a16="http://schemas.microsoft.com/office/drawing/2014/main" id="{A5BC8A43-9CE6-3EA4-0D83-EFC02EED7A39}"/>
                  </a:ext>
                </a:extLst>
              </p:cNvPr>
              <p:cNvSpPr txBox="1"/>
              <p:nvPr/>
            </p:nvSpPr>
            <p:spPr>
              <a:xfrm>
                <a:off x="3395882" y="5429990"/>
                <a:ext cx="1908000"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dirty="0">
                    <a:solidFill>
                      <a:schemeClr val="accent1">
                        <a:lumMod val="50000"/>
                      </a:schemeClr>
                    </a:solidFill>
                    <a:latin typeface="Meiryo UI"/>
                    <a:ea typeface="Meiryo UI"/>
                  </a:rPr>
                  <a:t>　　　　 下水道</a:t>
                </a:r>
                <a:endParaRPr kumimoji="1" lang="ja-JP" altLang="en-US" sz="900" b="1" i="0" u="none" strike="noStrike" kern="1200" cap="none" spc="0" normalizeH="0" baseline="0" noProof="0" dirty="0">
                  <a:ln>
                    <a:noFill/>
                  </a:ln>
                  <a:solidFill>
                    <a:schemeClr val="accent1">
                      <a:lumMod val="50000"/>
                    </a:schemeClr>
                  </a:solidFill>
                  <a:effectLst/>
                  <a:uLnTx/>
                  <a:uFillTx/>
                  <a:latin typeface="Meiryo UI"/>
                  <a:ea typeface="Meiryo UI"/>
                  <a:cs typeface="+mn-cs"/>
                </a:endParaRPr>
              </a:p>
            </p:txBody>
          </p:sp>
          <p:grpSp>
            <p:nvGrpSpPr>
              <p:cNvPr id="588" name="グループ化 587">
                <a:extLst>
                  <a:ext uri="{FF2B5EF4-FFF2-40B4-BE49-F238E27FC236}">
                    <a16:creationId xmlns:a16="http://schemas.microsoft.com/office/drawing/2014/main" id="{A134F98F-F214-73ED-7135-A03916B7EAF5}"/>
                  </a:ext>
                </a:extLst>
              </p:cNvPr>
              <p:cNvGrpSpPr/>
              <p:nvPr/>
            </p:nvGrpSpPr>
            <p:grpSpPr>
              <a:xfrm>
                <a:off x="3375547" y="5067548"/>
                <a:ext cx="499380" cy="416126"/>
                <a:chOff x="2485906" y="3452602"/>
                <a:chExt cx="499380" cy="416126"/>
              </a:xfrm>
            </p:grpSpPr>
            <p:sp>
              <p:nvSpPr>
                <p:cNvPr id="589" name="涙形 588">
                  <a:extLst>
                    <a:ext uri="{FF2B5EF4-FFF2-40B4-BE49-F238E27FC236}">
                      <a16:creationId xmlns:a16="http://schemas.microsoft.com/office/drawing/2014/main" id="{02315ECE-A51E-CC46-1ADF-F35023A6583F}"/>
                    </a:ext>
                  </a:extLst>
                </p:cNvPr>
                <p:cNvSpPr/>
                <p:nvPr/>
              </p:nvSpPr>
              <p:spPr>
                <a:xfrm rot="8100000">
                  <a:off x="2547116" y="3452602"/>
                  <a:ext cx="376960" cy="376960"/>
                </a:xfrm>
                <a:prstGeom prst="teardrop">
                  <a:avLst>
                    <a:gd name="adj" fmla="val 11012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0" name="テキスト ボックス 589">
                  <a:extLst>
                    <a:ext uri="{FF2B5EF4-FFF2-40B4-BE49-F238E27FC236}">
                      <a16:creationId xmlns:a16="http://schemas.microsoft.com/office/drawing/2014/main" id="{67C72068-CBE0-8A0A-F82B-F943B4499638}"/>
                    </a:ext>
                  </a:extLst>
                </p:cNvPr>
                <p:cNvSpPr txBox="1"/>
                <p:nvPr/>
              </p:nvSpPr>
              <p:spPr>
                <a:xfrm>
                  <a:off x="2485906" y="3499396"/>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en-US" altLang="ja-JP" sz="900" b="1" dirty="0">
                      <a:solidFill>
                        <a:schemeClr val="bg1"/>
                      </a:solidFill>
                    </a:rPr>
                    <a:t>4</a:t>
                  </a:r>
                  <a:endParaRPr kumimoji="1" lang="ja-JP" altLang="en-US" sz="900" b="1" dirty="0">
                    <a:solidFill>
                      <a:schemeClr val="bg1"/>
                    </a:solidFill>
                  </a:endParaRPr>
                </a:p>
              </p:txBody>
            </p:sp>
          </p:grpSp>
        </p:grpSp>
        <p:sp>
          <p:nvSpPr>
            <p:cNvPr id="591" name="楕円 590">
              <a:extLst>
                <a:ext uri="{FF2B5EF4-FFF2-40B4-BE49-F238E27FC236}">
                  <a16:creationId xmlns:a16="http://schemas.microsoft.com/office/drawing/2014/main" id="{B2B22D87-4AC1-8A36-062E-2DEEB43D9BCA}"/>
                </a:ext>
              </a:extLst>
            </p:cNvPr>
            <p:cNvSpPr/>
            <p:nvPr/>
          </p:nvSpPr>
          <p:spPr>
            <a:xfrm>
              <a:off x="1995472" y="4831337"/>
              <a:ext cx="69292" cy="69292"/>
            </a:xfrm>
            <a:prstGeom prst="ellipse">
              <a:avLst/>
            </a:prstGeom>
            <a:solidFill>
              <a:schemeClr val="accent1">
                <a:lumMod val="50000"/>
              </a:schemeClr>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2" name="楕円 591">
              <a:extLst>
                <a:ext uri="{FF2B5EF4-FFF2-40B4-BE49-F238E27FC236}">
                  <a16:creationId xmlns:a16="http://schemas.microsoft.com/office/drawing/2014/main" id="{0D5D7C50-B206-5A4E-E317-293A52A51632}"/>
                </a:ext>
              </a:extLst>
            </p:cNvPr>
            <p:cNvSpPr/>
            <p:nvPr/>
          </p:nvSpPr>
          <p:spPr>
            <a:xfrm>
              <a:off x="2466788" y="4552017"/>
              <a:ext cx="69292" cy="69292"/>
            </a:xfrm>
            <a:prstGeom prst="ellipse">
              <a:avLst/>
            </a:prstGeom>
            <a:solidFill>
              <a:schemeClr val="accent3"/>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3" name="楕円 592">
              <a:extLst>
                <a:ext uri="{FF2B5EF4-FFF2-40B4-BE49-F238E27FC236}">
                  <a16:creationId xmlns:a16="http://schemas.microsoft.com/office/drawing/2014/main" id="{85369332-18B8-0562-2682-FFCF10852B68}"/>
                </a:ext>
              </a:extLst>
            </p:cNvPr>
            <p:cNvSpPr/>
            <p:nvPr/>
          </p:nvSpPr>
          <p:spPr>
            <a:xfrm>
              <a:off x="1454988" y="4960640"/>
              <a:ext cx="69292" cy="69292"/>
            </a:xfrm>
            <a:prstGeom prst="ellipse">
              <a:avLst/>
            </a:prstGeom>
            <a:solidFill>
              <a:schemeClr val="accent3"/>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94" name="グループ化 593">
              <a:extLst>
                <a:ext uri="{FF2B5EF4-FFF2-40B4-BE49-F238E27FC236}">
                  <a16:creationId xmlns:a16="http://schemas.microsoft.com/office/drawing/2014/main" id="{53AF2A8E-561E-E960-7325-6D756C7787D2}"/>
                </a:ext>
              </a:extLst>
            </p:cNvPr>
            <p:cNvGrpSpPr/>
            <p:nvPr/>
          </p:nvGrpSpPr>
          <p:grpSpPr>
            <a:xfrm>
              <a:off x="580751" y="3466071"/>
              <a:ext cx="1440000" cy="557198"/>
              <a:chOff x="3802816" y="3807052"/>
              <a:chExt cx="1440000" cy="557198"/>
            </a:xfrm>
          </p:grpSpPr>
          <p:sp>
            <p:nvSpPr>
              <p:cNvPr id="595" name="テキスト ボックス 594">
                <a:extLst>
                  <a:ext uri="{FF2B5EF4-FFF2-40B4-BE49-F238E27FC236}">
                    <a16:creationId xmlns:a16="http://schemas.microsoft.com/office/drawing/2014/main" id="{89FF0DBB-365B-59DB-61B7-AFC8F74A53F2}"/>
                  </a:ext>
                </a:extLst>
              </p:cNvPr>
              <p:cNvSpPr txBox="1"/>
              <p:nvPr/>
            </p:nvSpPr>
            <p:spPr>
              <a:xfrm>
                <a:off x="3802817" y="3978727"/>
                <a:ext cx="1403385"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3</a:t>
                </a:r>
                <a:r>
                  <a:rPr kumimoji="1" lang="ja-JP" altLang="en-US" sz="700" dirty="0"/>
                  <a:t>年</a:t>
                </a:r>
                <a:r>
                  <a:rPr kumimoji="1" lang="en-US" altLang="ja-JP" sz="700" dirty="0"/>
                  <a:t> </a:t>
                </a:r>
                <a:r>
                  <a:rPr kumimoji="1" lang="ja-JP" altLang="en-US" sz="900" b="1" dirty="0"/>
                  <a:t>熊本県</a:t>
                </a:r>
                <a:endParaRPr kumimoji="1" lang="en-US" altLang="ja-JP" sz="900" b="1" dirty="0"/>
              </a:p>
            </p:txBody>
          </p:sp>
          <p:sp>
            <p:nvSpPr>
              <p:cNvPr id="596" name="テキスト ボックス 595">
                <a:extLst>
                  <a:ext uri="{FF2B5EF4-FFF2-40B4-BE49-F238E27FC236}">
                    <a16:creationId xmlns:a16="http://schemas.microsoft.com/office/drawing/2014/main" id="{7D668B7E-3610-FC74-92B1-FC6542D49024}"/>
                  </a:ext>
                </a:extLst>
              </p:cNvPr>
              <p:cNvSpPr txBox="1"/>
              <p:nvPr/>
            </p:nvSpPr>
            <p:spPr>
              <a:xfrm>
                <a:off x="3802816" y="4169494"/>
                <a:ext cx="1440000"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i="0" u="none" strike="noStrike" kern="1200" cap="none" spc="0" normalizeH="0" baseline="0" noProof="0" dirty="0">
                    <a:ln>
                      <a:noFill/>
                    </a:ln>
                    <a:solidFill>
                      <a:srgbClr val="4CCEE0"/>
                    </a:solidFill>
                    <a:effectLst/>
                    <a:uLnTx/>
                    <a:uFillTx/>
                    <a:latin typeface="Meiryo UI"/>
                    <a:ea typeface="Meiryo UI"/>
                    <a:cs typeface="+mn-cs"/>
                  </a:rPr>
                  <a:t>工業用水道</a:t>
                </a:r>
                <a:endParaRPr kumimoji="1" lang="ja-JP" altLang="en-US" sz="900" b="1" i="0" u="none" strike="noStrike" kern="1200" cap="none" spc="0" normalizeH="0" baseline="0" noProof="0" dirty="0">
                  <a:ln>
                    <a:noFill/>
                  </a:ln>
                  <a:solidFill>
                    <a:prstClr val="black"/>
                  </a:solidFill>
                  <a:effectLst/>
                  <a:uLnTx/>
                  <a:uFillTx/>
                  <a:latin typeface="Meiryo UI"/>
                  <a:ea typeface="Meiryo UI"/>
                  <a:cs typeface="+mn-cs"/>
                </a:endParaRPr>
              </a:p>
            </p:txBody>
          </p:sp>
          <p:grpSp>
            <p:nvGrpSpPr>
              <p:cNvPr id="597" name="グループ化 596">
                <a:extLst>
                  <a:ext uri="{FF2B5EF4-FFF2-40B4-BE49-F238E27FC236}">
                    <a16:creationId xmlns:a16="http://schemas.microsoft.com/office/drawing/2014/main" id="{08D3CD15-88BE-1718-1383-08319077DA69}"/>
                  </a:ext>
                </a:extLst>
              </p:cNvPr>
              <p:cNvGrpSpPr/>
              <p:nvPr/>
            </p:nvGrpSpPr>
            <p:grpSpPr>
              <a:xfrm>
                <a:off x="4670773" y="3807052"/>
                <a:ext cx="499380" cy="416126"/>
                <a:chOff x="3374197" y="3452602"/>
                <a:chExt cx="499380" cy="416126"/>
              </a:xfrm>
            </p:grpSpPr>
            <p:sp>
              <p:nvSpPr>
                <p:cNvPr id="598" name="涙形 597">
                  <a:extLst>
                    <a:ext uri="{FF2B5EF4-FFF2-40B4-BE49-F238E27FC236}">
                      <a16:creationId xmlns:a16="http://schemas.microsoft.com/office/drawing/2014/main" id="{D6E0479F-AC0D-8C89-278B-A413867BA6F4}"/>
                    </a:ext>
                  </a:extLst>
                </p:cNvPr>
                <p:cNvSpPr/>
                <p:nvPr/>
              </p:nvSpPr>
              <p:spPr>
                <a:xfrm rot="8100000">
                  <a:off x="3435407" y="3452602"/>
                  <a:ext cx="376960" cy="376960"/>
                </a:xfrm>
                <a:prstGeom prst="teardrop">
                  <a:avLst>
                    <a:gd name="adj" fmla="val 11012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9" name="テキスト ボックス 598">
                  <a:extLst>
                    <a:ext uri="{FF2B5EF4-FFF2-40B4-BE49-F238E27FC236}">
                      <a16:creationId xmlns:a16="http://schemas.microsoft.com/office/drawing/2014/main" id="{044A3D36-ED97-B762-2E1B-57E594CAB5BF}"/>
                    </a:ext>
                  </a:extLst>
                </p:cNvPr>
                <p:cNvSpPr txBox="1"/>
                <p:nvPr/>
              </p:nvSpPr>
              <p:spPr>
                <a:xfrm>
                  <a:off x="3374197" y="3499396"/>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en-US" altLang="ja-JP" sz="900" b="1" dirty="0">
                      <a:solidFill>
                        <a:schemeClr val="bg1"/>
                      </a:solidFill>
                    </a:rPr>
                    <a:t>4</a:t>
                  </a:r>
                  <a:endParaRPr kumimoji="1" lang="ja-JP" altLang="en-US" sz="900" b="1" dirty="0">
                    <a:solidFill>
                      <a:schemeClr val="bg1"/>
                    </a:solidFill>
                  </a:endParaRPr>
                </a:p>
              </p:txBody>
            </p:sp>
          </p:grpSp>
        </p:grpSp>
        <p:grpSp>
          <p:nvGrpSpPr>
            <p:cNvPr id="600" name="グループ化 599">
              <a:extLst>
                <a:ext uri="{FF2B5EF4-FFF2-40B4-BE49-F238E27FC236}">
                  <a16:creationId xmlns:a16="http://schemas.microsoft.com/office/drawing/2014/main" id="{517972A3-B55D-DC85-490E-1F1C2E64883E}"/>
                </a:ext>
              </a:extLst>
            </p:cNvPr>
            <p:cNvGrpSpPr/>
            <p:nvPr/>
          </p:nvGrpSpPr>
          <p:grpSpPr>
            <a:xfrm>
              <a:off x="769989" y="2776385"/>
              <a:ext cx="1880339" cy="557198"/>
              <a:chOff x="3802816" y="3807052"/>
              <a:chExt cx="1880339" cy="557198"/>
            </a:xfrm>
          </p:grpSpPr>
          <p:sp>
            <p:nvSpPr>
              <p:cNvPr id="601" name="テキスト ボックス 600">
                <a:extLst>
                  <a:ext uri="{FF2B5EF4-FFF2-40B4-BE49-F238E27FC236}">
                    <a16:creationId xmlns:a16="http://schemas.microsoft.com/office/drawing/2014/main" id="{C136C8FC-ECF2-68E5-0273-6ED5BA924F7C}"/>
                  </a:ext>
                </a:extLst>
              </p:cNvPr>
              <p:cNvSpPr txBox="1"/>
              <p:nvPr/>
            </p:nvSpPr>
            <p:spPr>
              <a:xfrm>
                <a:off x="3802817" y="3978727"/>
                <a:ext cx="1659972"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4</a:t>
                </a:r>
                <a:r>
                  <a:rPr kumimoji="1" lang="ja-JP" altLang="en-US" sz="700" dirty="0"/>
                  <a:t>年</a:t>
                </a:r>
                <a:r>
                  <a:rPr kumimoji="1" lang="en-US" altLang="ja-JP" sz="700" dirty="0"/>
                  <a:t> </a:t>
                </a:r>
                <a:r>
                  <a:rPr kumimoji="1" lang="ja-JP" altLang="en-US" sz="900" b="1" dirty="0"/>
                  <a:t>大阪市（大阪府）</a:t>
                </a:r>
                <a:endParaRPr kumimoji="1" lang="en-US" altLang="ja-JP" sz="900" b="1" dirty="0"/>
              </a:p>
            </p:txBody>
          </p:sp>
          <p:sp>
            <p:nvSpPr>
              <p:cNvPr id="602" name="テキスト ボックス 601">
                <a:extLst>
                  <a:ext uri="{FF2B5EF4-FFF2-40B4-BE49-F238E27FC236}">
                    <a16:creationId xmlns:a16="http://schemas.microsoft.com/office/drawing/2014/main" id="{4DCA866E-B0B4-A3CC-F974-08BEC5D15BBE}"/>
                  </a:ext>
                </a:extLst>
              </p:cNvPr>
              <p:cNvSpPr txBox="1"/>
              <p:nvPr/>
            </p:nvSpPr>
            <p:spPr>
              <a:xfrm>
                <a:off x="3802816" y="4169494"/>
                <a:ext cx="1880339"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i="0" u="none" strike="noStrike" kern="1200" cap="none" spc="0" normalizeH="0" baseline="0" noProof="0" dirty="0">
                    <a:ln>
                      <a:noFill/>
                    </a:ln>
                    <a:solidFill>
                      <a:srgbClr val="4CCEE0"/>
                    </a:solidFill>
                    <a:effectLst/>
                    <a:uLnTx/>
                    <a:uFillTx/>
                    <a:latin typeface="Meiryo UI"/>
                    <a:ea typeface="Meiryo UI"/>
                    <a:cs typeface="+mn-cs"/>
                  </a:rPr>
                  <a:t>工業用水道</a:t>
                </a:r>
                <a:endParaRPr kumimoji="1" lang="ja-JP" altLang="en-US" sz="900" b="1" i="0" u="none" strike="noStrike" kern="1200" cap="none" spc="0" normalizeH="0" baseline="0" noProof="0" dirty="0">
                  <a:ln>
                    <a:noFill/>
                  </a:ln>
                  <a:solidFill>
                    <a:prstClr val="black"/>
                  </a:solidFill>
                  <a:effectLst/>
                  <a:uLnTx/>
                  <a:uFillTx/>
                  <a:latin typeface="Meiryo UI"/>
                  <a:ea typeface="Meiryo UI"/>
                  <a:cs typeface="+mn-cs"/>
                </a:endParaRPr>
              </a:p>
            </p:txBody>
          </p:sp>
          <p:grpSp>
            <p:nvGrpSpPr>
              <p:cNvPr id="603" name="グループ化 602">
                <a:extLst>
                  <a:ext uri="{FF2B5EF4-FFF2-40B4-BE49-F238E27FC236}">
                    <a16:creationId xmlns:a16="http://schemas.microsoft.com/office/drawing/2014/main" id="{563A71C6-076D-6FC4-D50E-6FEF70DB420B}"/>
                  </a:ext>
                </a:extLst>
              </p:cNvPr>
              <p:cNvGrpSpPr/>
              <p:nvPr/>
            </p:nvGrpSpPr>
            <p:grpSpPr>
              <a:xfrm>
                <a:off x="5136509" y="3807052"/>
                <a:ext cx="499380" cy="416126"/>
                <a:chOff x="3839933" y="3452602"/>
                <a:chExt cx="499380" cy="416126"/>
              </a:xfrm>
            </p:grpSpPr>
            <p:sp>
              <p:nvSpPr>
                <p:cNvPr id="604" name="涙形 603">
                  <a:extLst>
                    <a:ext uri="{FF2B5EF4-FFF2-40B4-BE49-F238E27FC236}">
                      <a16:creationId xmlns:a16="http://schemas.microsoft.com/office/drawing/2014/main" id="{244EA7FF-C045-CF6D-F469-1991D8B01AFE}"/>
                    </a:ext>
                  </a:extLst>
                </p:cNvPr>
                <p:cNvSpPr/>
                <p:nvPr/>
              </p:nvSpPr>
              <p:spPr>
                <a:xfrm rot="8100000">
                  <a:off x="3901143" y="3452602"/>
                  <a:ext cx="376960" cy="376960"/>
                </a:xfrm>
                <a:prstGeom prst="teardrop">
                  <a:avLst>
                    <a:gd name="adj" fmla="val 11012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5" name="テキスト ボックス 604">
                  <a:extLst>
                    <a:ext uri="{FF2B5EF4-FFF2-40B4-BE49-F238E27FC236}">
                      <a16:creationId xmlns:a16="http://schemas.microsoft.com/office/drawing/2014/main" id="{858CD018-0B6D-C372-BBAE-3CE65882E511}"/>
                    </a:ext>
                  </a:extLst>
                </p:cNvPr>
                <p:cNvSpPr txBox="1"/>
                <p:nvPr/>
              </p:nvSpPr>
              <p:spPr>
                <a:xfrm>
                  <a:off x="3839933" y="3499396"/>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en-US" altLang="ja-JP" sz="900" b="1" dirty="0">
                      <a:solidFill>
                        <a:schemeClr val="bg1"/>
                      </a:solidFill>
                    </a:rPr>
                    <a:t>4</a:t>
                  </a:r>
                  <a:endParaRPr kumimoji="1" lang="ja-JP" altLang="en-US" sz="900" b="1" dirty="0">
                    <a:solidFill>
                      <a:schemeClr val="bg1"/>
                    </a:solidFill>
                  </a:endParaRPr>
                </a:p>
              </p:txBody>
            </p:sp>
          </p:grpSp>
        </p:grpSp>
        <p:grpSp>
          <p:nvGrpSpPr>
            <p:cNvPr id="612" name="グループ化 611">
              <a:extLst>
                <a:ext uri="{FF2B5EF4-FFF2-40B4-BE49-F238E27FC236}">
                  <a16:creationId xmlns:a16="http://schemas.microsoft.com/office/drawing/2014/main" id="{22481036-A0C1-2D25-11A2-B9FCB446C4CA}"/>
                </a:ext>
              </a:extLst>
            </p:cNvPr>
            <p:cNvGrpSpPr/>
            <p:nvPr/>
          </p:nvGrpSpPr>
          <p:grpSpPr>
            <a:xfrm>
              <a:off x="1332981" y="2119716"/>
              <a:ext cx="1860894" cy="557198"/>
              <a:chOff x="3802817" y="3807052"/>
              <a:chExt cx="1860894" cy="557198"/>
            </a:xfrm>
          </p:grpSpPr>
          <p:sp>
            <p:nvSpPr>
              <p:cNvPr id="613" name="テキスト ボックス 612">
                <a:extLst>
                  <a:ext uri="{FF2B5EF4-FFF2-40B4-BE49-F238E27FC236}">
                    <a16:creationId xmlns:a16="http://schemas.microsoft.com/office/drawing/2014/main" id="{82129BAA-401C-5846-1640-960AB33EE65B}"/>
                  </a:ext>
                </a:extLst>
              </p:cNvPr>
              <p:cNvSpPr txBox="1"/>
              <p:nvPr/>
            </p:nvSpPr>
            <p:spPr>
              <a:xfrm>
                <a:off x="3802817" y="3978727"/>
                <a:ext cx="1585171" cy="230832"/>
              </a:xfrm>
              <a:prstGeom prst="rect">
                <a:avLst/>
              </a:prstGeom>
              <a:noFill/>
            </p:spPr>
            <p:txBody>
              <a:bodyPr wrap="square" rtlCol="0">
                <a:spAutoFit/>
              </a:bodyPr>
              <a:lstStyle/>
              <a:p>
                <a:pPr>
                  <a:spcAft>
                    <a:spcPts val="300"/>
                  </a:spcAft>
                </a:pPr>
                <a:r>
                  <a:rPr kumimoji="1" lang="ja-JP" altLang="en-US" sz="700" dirty="0"/>
                  <a:t>平成</a:t>
                </a:r>
                <a:r>
                  <a:rPr kumimoji="1" lang="en-US" altLang="ja-JP" sz="700" dirty="0"/>
                  <a:t>30</a:t>
                </a:r>
                <a:r>
                  <a:rPr kumimoji="1" lang="ja-JP" altLang="en-US" sz="700" dirty="0"/>
                  <a:t>年</a:t>
                </a:r>
                <a:r>
                  <a:rPr kumimoji="1" lang="en-US" altLang="ja-JP" sz="700" dirty="0"/>
                  <a:t> </a:t>
                </a:r>
                <a:r>
                  <a:rPr kumimoji="1" lang="ja-JP" altLang="en-US" sz="900" b="1" dirty="0"/>
                  <a:t>浜松市（静岡県）</a:t>
                </a:r>
                <a:endParaRPr kumimoji="1" lang="en-US" altLang="ja-JP" sz="900" b="1" dirty="0"/>
              </a:p>
            </p:txBody>
          </p:sp>
          <p:sp>
            <p:nvSpPr>
              <p:cNvPr id="614" name="テキスト ボックス 613">
                <a:extLst>
                  <a:ext uri="{FF2B5EF4-FFF2-40B4-BE49-F238E27FC236}">
                    <a16:creationId xmlns:a16="http://schemas.microsoft.com/office/drawing/2014/main" id="{E97E0EFB-D851-2615-D1A9-772E72081D4F}"/>
                  </a:ext>
                </a:extLst>
              </p:cNvPr>
              <p:cNvSpPr txBox="1"/>
              <p:nvPr/>
            </p:nvSpPr>
            <p:spPr>
              <a:xfrm>
                <a:off x="3802817" y="4169494"/>
                <a:ext cx="1860894"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dirty="0">
                    <a:solidFill>
                      <a:schemeClr val="accent1">
                        <a:lumMod val="50000"/>
                      </a:schemeClr>
                    </a:solidFill>
                    <a:latin typeface="Meiryo UI"/>
                    <a:ea typeface="Meiryo UI"/>
                  </a:rPr>
                  <a:t>下</a:t>
                </a:r>
                <a:r>
                  <a:rPr kumimoji="1" lang="ja-JP" altLang="en-US" sz="900" b="1" i="0" u="none" strike="noStrike" kern="1200" cap="none" spc="0" normalizeH="0" baseline="0" noProof="0" dirty="0">
                    <a:ln>
                      <a:noFill/>
                    </a:ln>
                    <a:solidFill>
                      <a:schemeClr val="accent1">
                        <a:lumMod val="50000"/>
                      </a:schemeClr>
                    </a:solidFill>
                    <a:effectLst/>
                    <a:uLnTx/>
                    <a:uFillTx/>
                    <a:latin typeface="Meiryo UI"/>
                    <a:ea typeface="Meiryo UI"/>
                    <a:cs typeface="+mn-cs"/>
                  </a:rPr>
                  <a:t>水道</a:t>
                </a:r>
              </a:p>
            </p:txBody>
          </p:sp>
          <p:grpSp>
            <p:nvGrpSpPr>
              <p:cNvPr id="615" name="グループ化 614">
                <a:extLst>
                  <a:ext uri="{FF2B5EF4-FFF2-40B4-BE49-F238E27FC236}">
                    <a16:creationId xmlns:a16="http://schemas.microsoft.com/office/drawing/2014/main" id="{DD3C6309-FAE9-E827-F0B4-6214A6F3F52C}"/>
                  </a:ext>
                </a:extLst>
              </p:cNvPr>
              <p:cNvGrpSpPr/>
              <p:nvPr/>
            </p:nvGrpSpPr>
            <p:grpSpPr>
              <a:xfrm>
                <a:off x="5148676" y="3807052"/>
                <a:ext cx="499380" cy="416126"/>
                <a:chOff x="3852100" y="3452602"/>
                <a:chExt cx="499380" cy="416126"/>
              </a:xfrm>
            </p:grpSpPr>
            <p:sp>
              <p:nvSpPr>
                <p:cNvPr id="616" name="涙形 615">
                  <a:extLst>
                    <a:ext uri="{FF2B5EF4-FFF2-40B4-BE49-F238E27FC236}">
                      <a16:creationId xmlns:a16="http://schemas.microsoft.com/office/drawing/2014/main" id="{FDB53A05-F7FE-46E0-CA25-F6AB2796A70F}"/>
                    </a:ext>
                  </a:extLst>
                </p:cNvPr>
                <p:cNvSpPr/>
                <p:nvPr/>
              </p:nvSpPr>
              <p:spPr>
                <a:xfrm rot="8100000">
                  <a:off x="3913310" y="3452602"/>
                  <a:ext cx="376960" cy="376960"/>
                </a:xfrm>
                <a:prstGeom prst="teardrop">
                  <a:avLst>
                    <a:gd name="adj" fmla="val 11012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7" name="テキスト ボックス 616">
                  <a:extLst>
                    <a:ext uri="{FF2B5EF4-FFF2-40B4-BE49-F238E27FC236}">
                      <a16:creationId xmlns:a16="http://schemas.microsoft.com/office/drawing/2014/main" id="{E77EDF67-6C10-C9E3-0080-87B00A542774}"/>
                    </a:ext>
                  </a:extLst>
                </p:cNvPr>
                <p:cNvSpPr txBox="1"/>
                <p:nvPr/>
              </p:nvSpPr>
              <p:spPr>
                <a:xfrm>
                  <a:off x="3852100" y="3499396"/>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en-US" altLang="ja-JP" sz="900" b="1" dirty="0">
                      <a:solidFill>
                        <a:schemeClr val="bg1"/>
                      </a:solidFill>
                    </a:rPr>
                    <a:t>4</a:t>
                  </a:r>
                  <a:endParaRPr kumimoji="1" lang="ja-JP" altLang="en-US" sz="900" b="1" dirty="0">
                    <a:solidFill>
                      <a:schemeClr val="bg1"/>
                    </a:solidFill>
                  </a:endParaRPr>
                </a:p>
              </p:txBody>
            </p:sp>
          </p:grpSp>
        </p:grpSp>
        <p:grpSp>
          <p:nvGrpSpPr>
            <p:cNvPr id="618" name="グループ化 617">
              <a:extLst>
                <a:ext uri="{FF2B5EF4-FFF2-40B4-BE49-F238E27FC236}">
                  <a16:creationId xmlns:a16="http://schemas.microsoft.com/office/drawing/2014/main" id="{3D694106-C9D4-1A54-D805-BEE733995457}"/>
                </a:ext>
              </a:extLst>
            </p:cNvPr>
            <p:cNvGrpSpPr/>
            <p:nvPr/>
          </p:nvGrpSpPr>
          <p:grpSpPr>
            <a:xfrm>
              <a:off x="2877032" y="4786798"/>
              <a:ext cx="2066400" cy="385523"/>
              <a:chOff x="3395882" y="5239223"/>
              <a:chExt cx="2066400" cy="385523"/>
            </a:xfrm>
          </p:grpSpPr>
          <p:sp>
            <p:nvSpPr>
              <p:cNvPr id="619" name="テキスト ボックス 618">
                <a:extLst>
                  <a:ext uri="{FF2B5EF4-FFF2-40B4-BE49-F238E27FC236}">
                    <a16:creationId xmlns:a16="http://schemas.microsoft.com/office/drawing/2014/main" id="{83C3B535-BCA0-1DBA-E4D0-057FC09FB355}"/>
                  </a:ext>
                </a:extLst>
              </p:cNvPr>
              <p:cNvSpPr txBox="1"/>
              <p:nvPr/>
            </p:nvSpPr>
            <p:spPr>
              <a:xfrm>
                <a:off x="3754174" y="5239223"/>
                <a:ext cx="1704784" cy="230832"/>
              </a:xfrm>
              <a:prstGeom prst="rect">
                <a:avLst/>
              </a:prstGeom>
              <a:noFill/>
            </p:spPr>
            <p:txBody>
              <a:bodyPr wrap="square" rtlCol="0">
                <a:spAutoFit/>
              </a:bodyPr>
              <a:lstStyle/>
              <a:p>
                <a:pPr>
                  <a:spcAft>
                    <a:spcPts val="300"/>
                  </a:spcAft>
                </a:pPr>
                <a:r>
                  <a:rPr kumimoji="1" lang="ja-JP" altLang="en-US" sz="700" dirty="0"/>
                  <a:t>令和</a:t>
                </a:r>
                <a:r>
                  <a:rPr kumimoji="1" lang="en-US" altLang="ja-JP" sz="700" dirty="0"/>
                  <a:t>6</a:t>
                </a:r>
                <a:r>
                  <a:rPr kumimoji="1" lang="ja-JP" altLang="en-US" sz="700" dirty="0"/>
                  <a:t>年</a:t>
                </a:r>
                <a:r>
                  <a:rPr kumimoji="1" lang="en-US" altLang="ja-JP" sz="700" dirty="0"/>
                  <a:t> </a:t>
                </a:r>
                <a:r>
                  <a:rPr kumimoji="1" lang="ja-JP" altLang="en-US" sz="900" b="1" dirty="0"/>
                  <a:t>神奈川県（箱根地区）</a:t>
                </a:r>
                <a:endParaRPr kumimoji="1" lang="en-US" altLang="ja-JP" sz="900" b="1" dirty="0"/>
              </a:p>
            </p:txBody>
          </p:sp>
          <p:sp>
            <p:nvSpPr>
              <p:cNvPr id="620" name="テキスト ボックス 619">
                <a:extLst>
                  <a:ext uri="{FF2B5EF4-FFF2-40B4-BE49-F238E27FC236}">
                    <a16:creationId xmlns:a16="http://schemas.microsoft.com/office/drawing/2014/main" id="{E1CB8FF2-4EAA-0577-A75E-FF3910D8974F}"/>
                  </a:ext>
                </a:extLst>
              </p:cNvPr>
              <p:cNvSpPr txBox="1"/>
              <p:nvPr/>
            </p:nvSpPr>
            <p:spPr>
              <a:xfrm>
                <a:off x="3395882" y="5429990"/>
                <a:ext cx="2066400" cy="194756"/>
              </a:xfrm>
              <a:prstGeom prst="roundRect">
                <a:avLst>
                  <a:gd name="adj" fmla="val 50000"/>
                </a:avLst>
              </a:prstGeom>
              <a:solidFill>
                <a:schemeClr val="bg1">
                  <a:lumMod val="95000"/>
                </a:schemeClr>
              </a:solidFill>
            </p:spPr>
            <p:txBody>
              <a:bodyPr wrap="square" tIns="0" bIns="0">
                <a:sp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1" lang="ja-JP" altLang="en-US" sz="900" b="1" dirty="0">
                    <a:solidFill>
                      <a:schemeClr val="accent4"/>
                    </a:solidFill>
                    <a:latin typeface="Meiryo UI"/>
                    <a:ea typeface="Meiryo UI"/>
                  </a:rPr>
                  <a:t>　　　　 </a:t>
                </a:r>
                <a:r>
                  <a:rPr kumimoji="1" lang="ja-JP" altLang="en-US" sz="900" b="1" dirty="0">
                    <a:solidFill>
                      <a:schemeClr val="accent1"/>
                    </a:solidFill>
                    <a:latin typeface="Meiryo UI"/>
                    <a:ea typeface="Meiryo UI"/>
                  </a:rPr>
                  <a:t>上水道</a:t>
                </a:r>
                <a:endParaRPr kumimoji="1" lang="ja-JP" altLang="en-US" sz="900" b="1" i="0" u="none" strike="noStrike" kern="1200" cap="none" spc="0" normalizeH="0" baseline="0" noProof="0" dirty="0">
                  <a:ln>
                    <a:noFill/>
                  </a:ln>
                  <a:solidFill>
                    <a:schemeClr val="accent1"/>
                  </a:solidFill>
                  <a:effectLst/>
                  <a:uLnTx/>
                  <a:uFillTx/>
                  <a:latin typeface="Meiryo UI"/>
                  <a:ea typeface="Meiryo UI"/>
                  <a:cs typeface="+mn-cs"/>
                </a:endParaRPr>
              </a:p>
            </p:txBody>
          </p:sp>
        </p:grpSp>
        <p:cxnSp>
          <p:nvCxnSpPr>
            <p:cNvPr id="625" name="直線コネクタ 624">
              <a:extLst>
                <a:ext uri="{FF2B5EF4-FFF2-40B4-BE49-F238E27FC236}">
                  <a16:creationId xmlns:a16="http://schemas.microsoft.com/office/drawing/2014/main" id="{F20AFA7C-9346-22CC-C585-4BC7188DA2BA}"/>
                </a:ext>
              </a:extLst>
            </p:cNvPr>
            <p:cNvCxnSpPr>
              <a:cxnSpLocks/>
              <a:endCxn id="70" idx="1"/>
            </p:cNvCxnSpPr>
            <p:nvPr/>
          </p:nvCxnSpPr>
          <p:spPr>
            <a:xfrm flipV="1">
              <a:off x="3740150" y="3259062"/>
              <a:ext cx="331925" cy="35883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30" name="直線コネクタ 629">
              <a:extLst>
                <a:ext uri="{FF2B5EF4-FFF2-40B4-BE49-F238E27FC236}">
                  <a16:creationId xmlns:a16="http://schemas.microsoft.com/office/drawing/2014/main" id="{2EC25067-5E9E-D89F-100B-A1EFCA43472A}"/>
                </a:ext>
              </a:extLst>
            </p:cNvPr>
            <p:cNvCxnSpPr>
              <a:cxnSpLocks/>
              <a:endCxn id="562" idx="1"/>
            </p:cNvCxnSpPr>
            <p:nvPr/>
          </p:nvCxnSpPr>
          <p:spPr>
            <a:xfrm flipV="1">
              <a:off x="3606812" y="3866085"/>
              <a:ext cx="219451" cy="2810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33" name="直線コネクタ 632">
              <a:extLst>
                <a:ext uri="{FF2B5EF4-FFF2-40B4-BE49-F238E27FC236}">
                  <a16:creationId xmlns:a16="http://schemas.microsoft.com/office/drawing/2014/main" id="{B331DA03-587A-3842-F3CD-825356EB5FDF}"/>
                </a:ext>
              </a:extLst>
            </p:cNvPr>
            <p:cNvCxnSpPr>
              <a:cxnSpLocks/>
              <a:endCxn id="576" idx="1"/>
            </p:cNvCxnSpPr>
            <p:nvPr/>
          </p:nvCxnSpPr>
          <p:spPr>
            <a:xfrm>
              <a:off x="3417680" y="4412515"/>
              <a:ext cx="350864" cy="6317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636" name="涙形 635">
              <a:extLst>
                <a:ext uri="{FF2B5EF4-FFF2-40B4-BE49-F238E27FC236}">
                  <a16:creationId xmlns:a16="http://schemas.microsoft.com/office/drawing/2014/main" id="{A5C4F4C6-A337-2276-4345-D58E96668A4E}"/>
                </a:ext>
              </a:extLst>
            </p:cNvPr>
            <p:cNvSpPr/>
            <p:nvPr/>
          </p:nvSpPr>
          <p:spPr>
            <a:xfrm rot="8100000">
              <a:off x="5371364" y="4020901"/>
              <a:ext cx="376960" cy="376960"/>
            </a:xfrm>
            <a:prstGeom prst="teardrop">
              <a:avLst>
                <a:gd name="adj" fmla="val 110125"/>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7" name="テキスト ボックス 636">
              <a:extLst>
                <a:ext uri="{FF2B5EF4-FFF2-40B4-BE49-F238E27FC236}">
                  <a16:creationId xmlns:a16="http://schemas.microsoft.com/office/drawing/2014/main" id="{39C83D74-5929-498B-9436-86323BB0BB01}"/>
                </a:ext>
              </a:extLst>
            </p:cNvPr>
            <p:cNvSpPr txBox="1"/>
            <p:nvPr/>
          </p:nvSpPr>
          <p:spPr>
            <a:xfrm>
              <a:off x="5310154" y="4067695"/>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en-US" altLang="ja-JP" sz="900" b="1" dirty="0">
                  <a:solidFill>
                    <a:schemeClr val="bg1"/>
                  </a:solidFill>
                </a:rPr>
                <a:t>4</a:t>
              </a:r>
              <a:endParaRPr kumimoji="1" lang="ja-JP" altLang="en-US" sz="900" b="1" dirty="0">
                <a:solidFill>
                  <a:schemeClr val="bg1"/>
                </a:solidFill>
              </a:endParaRPr>
            </a:p>
          </p:txBody>
        </p:sp>
        <p:sp>
          <p:nvSpPr>
            <p:cNvPr id="639" name="涙形 638">
              <a:extLst>
                <a:ext uri="{FF2B5EF4-FFF2-40B4-BE49-F238E27FC236}">
                  <a16:creationId xmlns:a16="http://schemas.microsoft.com/office/drawing/2014/main" id="{9129EBB8-8563-DBDE-E152-B5EBED6D8848}"/>
                </a:ext>
              </a:extLst>
            </p:cNvPr>
            <p:cNvSpPr/>
            <p:nvPr/>
          </p:nvSpPr>
          <p:spPr>
            <a:xfrm rot="8100000">
              <a:off x="2923027" y="4641981"/>
              <a:ext cx="376960" cy="376960"/>
            </a:xfrm>
            <a:prstGeom prst="teardrop">
              <a:avLst>
                <a:gd name="adj" fmla="val 110125"/>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0" name="テキスト ボックス 639">
              <a:extLst>
                <a:ext uri="{FF2B5EF4-FFF2-40B4-BE49-F238E27FC236}">
                  <a16:creationId xmlns:a16="http://schemas.microsoft.com/office/drawing/2014/main" id="{9EA1BFBF-5E4B-B99A-4F8C-079C356424FD}"/>
                </a:ext>
              </a:extLst>
            </p:cNvPr>
            <p:cNvSpPr txBox="1"/>
            <p:nvPr/>
          </p:nvSpPr>
          <p:spPr>
            <a:xfrm>
              <a:off x="2861817" y="4688775"/>
              <a:ext cx="499380" cy="369332"/>
            </a:xfrm>
            <a:prstGeom prst="rect">
              <a:avLst/>
            </a:prstGeom>
            <a:noFill/>
          </p:spPr>
          <p:txBody>
            <a:bodyPr wrap="square" rtlCol="0">
              <a:spAutoFit/>
            </a:bodyPr>
            <a:lstStyle/>
            <a:p>
              <a:pPr algn="ctr"/>
              <a:r>
                <a:rPr kumimoji="1" lang="ja-JP" altLang="en-US" sz="900" b="1" dirty="0">
                  <a:solidFill>
                    <a:schemeClr val="bg1"/>
                  </a:solidFill>
                </a:rPr>
                <a:t>レベル</a:t>
              </a:r>
              <a:endParaRPr kumimoji="1" lang="en-US" altLang="ja-JP" sz="900" b="1" dirty="0">
                <a:solidFill>
                  <a:schemeClr val="bg1"/>
                </a:solidFill>
              </a:endParaRPr>
            </a:p>
            <a:p>
              <a:pPr algn="ctr"/>
              <a:r>
                <a:rPr kumimoji="1" lang="ja-JP" altLang="en-US" sz="900" b="1" spc="-150" dirty="0">
                  <a:solidFill>
                    <a:schemeClr val="bg1"/>
                  </a:solidFill>
                </a:rPr>
                <a:t>３</a:t>
              </a:r>
              <a:r>
                <a:rPr kumimoji="1" lang="en-US" altLang="ja-JP" sz="900" b="1" spc="-150" dirty="0">
                  <a:solidFill>
                    <a:schemeClr val="bg1"/>
                  </a:solidFill>
                </a:rPr>
                <a:t>.</a:t>
              </a:r>
              <a:r>
                <a:rPr kumimoji="1" lang="ja-JP" altLang="en-US" sz="900" b="1" spc="-150" dirty="0">
                  <a:solidFill>
                    <a:schemeClr val="bg1"/>
                  </a:solidFill>
                </a:rPr>
                <a:t>５</a:t>
              </a:r>
            </a:p>
          </p:txBody>
        </p:sp>
        <p:cxnSp>
          <p:nvCxnSpPr>
            <p:cNvPr id="641" name="直線コネクタ 640">
              <a:extLst>
                <a:ext uri="{FF2B5EF4-FFF2-40B4-BE49-F238E27FC236}">
                  <a16:creationId xmlns:a16="http://schemas.microsoft.com/office/drawing/2014/main" id="{CBF56F76-74AF-6667-A4A3-16C79225BB83}"/>
                </a:ext>
              </a:extLst>
            </p:cNvPr>
            <p:cNvCxnSpPr>
              <a:cxnSpLocks/>
            </p:cNvCxnSpPr>
            <p:nvPr/>
          </p:nvCxnSpPr>
          <p:spPr>
            <a:xfrm>
              <a:off x="3284538" y="4430166"/>
              <a:ext cx="159284" cy="37010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46" name="直線コネクタ 645">
              <a:extLst>
                <a:ext uri="{FF2B5EF4-FFF2-40B4-BE49-F238E27FC236}">
                  <a16:creationId xmlns:a16="http://schemas.microsoft.com/office/drawing/2014/main" id="{2BF82B30-C190-09E5-7FC9-C657314ADFB0}"/>
                </a:ext>
              </a:extLst>
            </p:cNvPr>
            <p:cNvCxnSpPr>
              <a:cxnSpLocks/>
            </p:cNvCxnSpPr>
            <p:nvPr/>
          </p:nvCxnSpPr>
          <p:spPr>
            <a:xfrm>
              <a:off x="2081236" y="4898166"/>
              <a:ext cx="348726" cy="38848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49" name="直線コネクタ 648">
              <a:extLst>
                <a:ext uri="{FF2B5EF4-FFF2-40B4-BE49-F238E27FC236}">
                  <a16:creationId xmlns:a16="http://schemas.microsoft.com/office/drawing/2014/main" id="{AECC9FDA-2983-0878-CA7B-AC9F46755041}"/>
                </a:ext>
              </a:extLst>
            </p:cNvPr>
            <p:cNvCxnSpPr>
              <a:cxnSpLocks/>
            </p:cNvCxnSpPr>
            <p:nvPr/>
          </p:nvCxnSpPr>
          <p:spPr>
            <a:xfrm>
              <a:off x="1490307" y="4036127"/>
              <a:ext cx="0" cy="90928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53" name="直線コネクタ 652">
              <a:extLst>
                <a:ext uri="{FF2B5EF4-FFF2-40B4-BE49-F238E27FC236}">
                  <a16:creationId xmlns:a16="http://schemas.microsoft.com/office/drawing/2014/main" id="{48204E07-D41D-853F-BE3C-12DB3C229A1A}"/>
                </a:ext>
              </a:extLst>
            </p:cNvPr>
            <p:cNvCxnSpPr>
              <a:cxnSpLocks/>
            </p:cNvCxnSpPr>
            <p:nvPr/>
          </p:nvCxnSpPr>
          <p:spPr>
            <a:xfrm>
              <a:off x="2502864" y="3356440"/>
              <a:ext cx="0" cy="117936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655" name="直線コネクタ 654">
              <a:extLst>
                <a:ext uri="{FF2B5EF4-FFF2-40B4-BE49-F238E27FC236}">
                  <a16:creationId xmlns:a16="http://schemas.microsoft.com/office/drawing/2014/main" id="{9193F719-80A5-7A30-F5A5-049E1158343D}"/>
                </a:ext>
              </a:extLst>
            </p:cNvPr>
            <p:cNvCxnSpPr>
              <a:cxnSpLocks/>
            </p:cNvCxnSpPr>
            <p:nvPr/>
          </p:nvCxnSpPr>
          <p:spPr>
            <a:xfrm>
              <a:off x="3016598" y="2699902"/>
              <a:ext cx="0" cy="1730247"/>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662" name="フリーフォーム: 図形 661">
              <a:extLst>
                <a:ext uri="{FF2B5EF4-FFF2-40B4-BE49-F238E27FC236}">
                  <a16:creationId xmlns:a16="http://schemas.microsoft.com/office/drawing/2014/main" id="{9E766748-E755-E440-68A5-565E128F2F9E}"/>
                </a:ext>
              </a:extLst>
            </p:cNvPr>
            <p:cNvSpPr/>
            <p:nvPr/>
          </p:nvSpPr>
          <p:spPr>
            <a:xfrm>
              <a:off x="5166519" y="4698999"/>
              <a:ext cx="1062831" cy="1215445"/>
            </a:xfrm>
            <a:custGeom>
              <a:avLst/>
              <a:gdLst>
                <a:gd name="connsiteX0" fmla="*/ 0 w 1063625"/>
                <a:gd name="connsiteY0" fmla="*/ 831850 h 831850"/>
                <a:gd name="connsiteX1" fmla="*/ 352425 w 1063625"/>
                <a:gd name="connsiteY1" fmla="*/ 0 h 831850"/>
                <a:gd name="connsiteX2" fmla="*/ 1063625 w 1063625"/>
                <a:gd name="connsiteY2" fmla="*/ 0 h 831850"/>
              </a:gdLst>
              <a:ahLst/>
              <a:cxnLst>
                <a:cxn ang="0">
                  <a:pos x="connsiteX0" y="connsiteY0"/>
                </a:cxn>
                <a:cxn ang="0">
                  <a:pos x="connsiteX1" y="connsiteY1"/>
                </a:cxn>
                <a:cxn ang="0">
                  <a:pos x="connsiteX2" y="connsiteY2"/>
                </a:cxn>
              </a:cxnLst>
              <a:rect l="l" t="t" r="r" b="b"/>
              <a:pathLst>
                <a:path w="1063625" h="831850">
                  <a:moveTo>
                    <a:pt x="0" y="831850"/>
                  </a:moveTo>
                  <a:lnTo>
                    <a:pt x="352425" y="0"/>
                  </a:lnTo>
                  <a:lnTo>
                    <a:pt x="1063625" y="0"/>
                  </a:lnTo>
                </a:path>
              </a:pathLst>
            </a:custGeom>
            <a:no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548F8A14-5DE5-454A-0497-479444706F30}"/>
              </a:ext>
            </a:extLst>
          </p:cNvPr>
          <p:cNvSpPr txBox="1"/>
          <p:nvPr/>
        </p:nvSpPr>
        <p:spPr>
          <a:xfrm>
            <a:off x="3503931" y="9136512"/>
            <a:ext cx="751544" cy="165303"/>
          </a:xfrm>
          <a:prstGeom prst="rect">
            <a:avLst/>
          </a:prstGeom>
          <a:solidFill>
            <a:schemeClr val="accent1"/>
          </a:solidFill>
        </p:spPr>
        <p:txBody>
          <a:bodyPr wrap="square" tIns="0" bIns="0" anchor="ctr">
            <a:noAutofit/>
          </a:bodyPr>
          <a:lstStyle/>
          <a:p>
            <a:pPr marR="0" lvl="0" algn="ctr" defTabSz="914400" eaLnBrk="1" fontAlgn="auto" latinLnBrk="0" hangingPunct="1">
              <a:lnSpc>
                <a:spcPct val="100000"/>
              </a:lnSpc>
              <a:spcBef>
                <a:spcPts val="0"/>
              </a:spcBef>
              <a:spcAft>
                <a:spcPts val="0"/>
              </a:spcAft>
              <a:buClrTx/>
              <a:buSzTx/>
              <a:tabLst/>
              <a:defRPr/>
            </a:pPr>
            <a:r>
              <a:rPr kumimoji="1" lang="ja-JP" altLang="en-US" sz="800" kern="0" dirty="0">
                <a:solidFill>
                  <a:schemeClr val="bg1"/>
                </a:solidFill>
                <a:latin typeface="+mn-ea"/>
              </a:rPr>
              <a:t>作成</a:t>
            </a:r>
            <a:endParaRPr kumimoji="1" lang="en-US" altLang="ja-JP" sz="800" kern="0" dirty="0">
              <a:solidFill>
                <a:schemeClr val="bg1"/>
              </a:solidFill>
              <a:latin typeface="+mn-ea"/>
            </a:endParaRPr>
          </a:p>
        </p:txBody>
      </p:sp>
      <p:sp>
        <p:nvSpPr>
          <p:cNvPr id="34" name="テキスト ボックス 33">
            <a:extLst>
              <a:ext uri="{FF2B5EF4-FFF2-40B4-BE49-F238E27FC236}">
                <a16:creationId xmlns:a16="http://schemas.microsoft.com/office/drawing/2014/main" id="{EA4866A7-5079-EE3B-23EE-CAB9C477E02D}"/>
              </a:ext>
            </a:extLst>
          </p:cNvPr>
          <p:cNvSpPr txBox="1"/>
          <p:nvPr/>
        </p:nvSpPr>
        <p:spPr>
          <a:xfrm>
            <a:off x="4336118" y="9108070"/>
            <a:ext cx="2388531" cy="215444"/>
          </a:xfrm>
          <a:prstGeom prst="rect">
            <a:avLst/>
          </a:prstGeom>
          <a:noFill/>
        </p:spPr>
        <p:txBody>
          <a:bodyPr wrap="square" lIns="36000" rIns="36000" rtlCol="0">
            <a:spAutoFit/>
          </a:bodyPr>
          <a:lstStyle/>
          <a:p>
            <a:r>
              <a:rPr kumimoji="1" lang="ja-JP" altLang="en-US" sz="800" dirty="0">
                <a:solidFill>
                  <a:schemeClr val="accent1"/>
                </a:solidFill>
                <a:latin typeface="+mn-ea"/>
              </a:rPr>
              <a:t>国土交通省　水管理・国土保全局　上下水道企画課</a:t>
            </a:r>
          </a:p>
        </p:txBody>
      </p:sp>
      <p:sp>
        <p:nvSpPr>
          <p:cNvPr id="8" name="吹き出し: 四角形 7">
            <a:extLst>
              <a:ext uri="{FF2B5EF4-FFF2-40B4-BE49-F238E27FC236}">
                <a16:creationId xmlns:a16="http://schemas.microsoft.com/office/drawing/2014/main" id="{AF66DB7D-382B-FDDF-BA07-CA041DF227D5}"/>
              </a:ext>
            </a:extLst>
          </p:cNvPr>
          <p:cNvSpPr/>
          <p:nvPr/>
        </p:nvSpPr>
        <p:spPr>
          <a:xfrm>
            <a:off x="7029300" y="7930403"/>
            <a:ext cx="2593601" cy="1177667"/>
          </a:xfrm>
          <a:prstGeom prst="wedgeRectCallout">
            <a:avLst>
              <a:gd name="adj1" fmla="val -50085"/>
              <a:gd name="adj2" fmla="val 64801"/>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0000"/>
                </a:solidFill>
              </a:rPr>
              <a:t>「問合せ先」の欄は、使用する地方公共団体が編集してください。</a:t>
            </a:r>
            <a:endParaRPr kumimoji="1" lang="en-US" altLang="ja-JP" sz="1400" dirty="0">
              <a:solidFill>
                <a:srgbClr val="FF0000"/>
              </a:solidFill>
            </a:endParaRPr>
          </a:p>
        </p:txBody>
      </p:sp>
    </p:spTree>
    <p:extLst>
      <p:ext uri="{BB962C8B-B14F-4D97-AF65-F5344CB8AC3E}">
        <p14:creationId xmlns:p14="http://schemas.microsoft.com/office/powerpoint/2010/main" val="6149631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44546A"/>
      </a:dk2>
      <a:lt2>
        <a:srgbClr val="E7E6E6"/>
      </a:lt2>
      <a:accent1>
        <a:srgbClr val="0AA1DD"/>
      </a:accent1>
      <a:accent2>
        <a:srgbClr val="ECFCFF"/>
      </a:accent2>
      <a:accent3>
        <a:srgbClr val="4CCEE0"/>
      </a:accent3>
      <a:accent4>
        <a:srgbClr val="FEB616"/>
      </a:accent4>
      <a:accent5>
        <a:srgbClr val="79DAE8"/>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AA1DD"/>
        </a:solidFill>
        <a:ln>
          <a:no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 2013 - 2022</Template>
  <Words>1577</Words>
  <PresentationFormat>A4 210 x 297 mm</PresentationFormat>
  <Paragraphs>152</Paragraphs>
  <Slides>4</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0" baseType="lpstr">
      <vt:lpstr>Meiryo UI</vt:lpstr>
      <vt:lpstr>游ゴシック</vt:lpstr>
      <vt:lpstr>Arial</vt:lpstr>
      <vt:lpstr>Wingdings</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