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2" r:id="rId4"/>
  </p:sldMasterIdLst>
  <p:notesMasterIdLst>
    <p:notesMasterId r:id="rId6"/>
  </p:notesMasterIdLst>
  <p:handoutMasterIdLst>
    <p:handoutMasterId r:id="rId7"/>
  </p:handoutMasterIdLst>
  <p:sldIdLst>
    <p:sldId id="257"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48" userDrawn="1">
          <p15:clr>
            <a:srgbClr val="A4A3A4"/>
          </p15:clr>
        </p15:guide>
        <p15:guide id="2" pos="192" userDrawn="1">
          <p15:clr>
            <a:srgbClr val="A4A3A4"/>
          </p15:clr>
        </p15:guide>
        <p15:guide id="3" pos="3216" userDrawn="1">
          <p15:clr>
            <a:srgbClr val="A4A3A4"/>
          </p15:clr>
        </p15:guide>
        <p15:guide id="4" pos="6068" userDrawn="1">
          <p15:clr>
            <a:srgbClr val="A4A3A4"/>
          </p15:clr>
        </p15:guide>
        <p15:guide id="5" pos="3024" userDrawn="1">
          <p15:clr>
            <a:srgbClr val="A4A3A4"/>
          </p15:clr>
        </p15:guide>
        <p15:guide id="6" pos="4560" userDrawn="1">
          <p15:clr>
            <a:srgbClr val="A4A3A4"/>
          </p15:clr>
        </p15:guide>
        <p15:guide id="7" pos="4752" userDrawn="1">
          <p15:clr>
            <a:srgbClr val="A4A3A4"/>
          </p15:clr>
        </p15:guide>
        <p15:guide id="8" pos="1513" userDrawn="1">
          <p15:clr>
            <a:srgbClr val="A4A3A4"/>
          </p15:clr>
        </p15:guide>
        <p15:guide id="9" pos="1696" userDrawn="1">
          <p15:clr>
            <a:srgbClr val="A4A3A4"/>
          </p15:clr>
        </p15:guide>
        <p15:guide id="10" orient="horz" pos="4127" userDrawn="1">
          <p15:clr>
            <a:srgbClr val="A4A3A4"/>
          </p15:clr>
        </p15:guide>
        <p15:guide id="11" pos="2016" userDrawn="1">
          <p15:clr>
            <a:srgbClr val="A4A3A4"/>
          </p15:clr>
        </p15:guide>
        <p15:guide id="12" pos="2208" userDrawn="1">
          <p15:clr>
            <a:srgbClr val="A4A3A4"/>
          </p15:clr>
        </p15:guide>
        <p15:guide id="13" pos="4051" userDrawn="1">
          <p15:clr>
            <a:srgbClr val="A4A3A4"/>
          </p15:clr>
        </p15:guide>
        <p15:guide id="14" pos="42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259AC3-A4D8-2380-68D6-2FB0DB9D5D1D}" name="増渕 紀彦" initials="増渕" userId="S::masubuchi-n2ks@mlit.go.jp::dce983b9-eb34-48ea-8d22-c72a3119036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99FF"/>
    <a:srgbClr val="DF637E"/>
    <a:srgbClr val="7EC4C1"/>
    <a:srgbClr val="E4E2ED"/>
    <a:srgbClr val="E57F95"/>
    <a:srgbClr val="FDF3B9"/>
    <a:srgbClr val="C9E7E7"/>
    <a:srgbClr val="EBE9F3"/>
    <a:srgbClr val="FE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34"/>
    <p:restoredTop sz="93681" autoAdjust="0"/>
  </p:normalViewPr>
  <p:slideViewPr>
    <p:cSldViewPr>
      <p:cViewPr varScale="1">
        <p:scale>
          <a:sx n="113" d="100"/>
          <a:sy n="113" d="100"/>
        </p:scale>
        <p:origin x="1176" y="96"/>
      </p:cViewPr>
      <p:guideLst>
        <p:guide orient="horz" pos="1248"/>
        <p:guide pos="192"/>
        <p:guide pos="3216"/>
        <p:guide pos="6068"/>
        <p:guide pos="3024"/>
        <p:guide pos="4560"/>
        <p:guide pos="4752"/>
        <p:guide pos="1513"/>
        <p:guide pos="1696"/>
        <p:guide orient="horz" pos="4127"/>
        <p:guide pos="2016"/>
        <p:guide pos="2208"/>
        <p:guide pos="4051"/>
        <p:guide pos="4224"/>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99" d="100"/>
          <a:sy n="99" d="100"/>
        </p:scale>
        <p:origin x="2634" y="39"/>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38462B45-3B19-644E-AD02-C8057219CE6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083D6E86-57B2-8C4B-A4A6-B815EB7BC08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C100692-EAF4-2D4D-8CB7-4A95778DD0E4}" type="datetimeFigureOut">
              <a:rPr kumimoji="1" lang="ja-JP" altLang="en-US" smtClean="0"/>
              <a:t>2024/10/1</a:t>
            </a:fld>
            <a:endParaRPr kumimoji="1" lang="ja-JP" altLang="en-US"/>
          </a:p>
        </p:txBody>
      </p:sp>
      <p:sp>
        <p:nvSpPr>
          <p:cNvPr id="4" name="フッター プレースホルダー 3">
            <a:extLst>
              <a:ext uri="{FF2B5EF4-FFF2-40B4-BE49-F238E27FC236}">
                <a16:creationId xmlns:a16="http://schemas.microsoft.com/office/drawing/2014/main" id="{C8B21570-7BD7-0C4B-8425-70205C7AD7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3C85AC23-07E1-0E46-9EE9-96123763DA4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D3031F9-2228-CB40-9934-33F673688A70}" type="slidenum">
              <a:rPr kumimoji="1" lang="ja-JP" altLang="en-US" smtClean="0"/>
              <a:t>‹#›</a:t>
            </a:fld>
            <a:endParaRPr kumimoji="1" lang="ja-JP" altLang="en-US"/>
          </a:p>
        </p:txBody>
      </p:sp>
    </p:spTree>
    <p:extLst>
      <p:ext uri="{BB962C8B-B14F-4D97-AF65-F5344CB8AC3E}">
        <p14:creationId xmlns:p14="http://schemas.microsoft.com/office/powerpoint/2010/main" val="253453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7A305E-D807-3946-A1A4-56C9B77AFB38}" type="datetimeFigureOut">
              <a:rPr kumimoji="1" lang="ja-JP" altLang="en-US" smtClean="0"/>
              <a:t>2024/10/1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4F3F95-1DE9-F948-9ABE-A8F6E5B8157B}" type="slidenum">
              <a:rPr kumimoji="1" lang="ja-JP" altLang="en-US" smtClean="0"/>
              <a:t>‹#›</a:t>
            </a:fld>
            <a:endParaRPr kumimoji="1" lang="ja-JP" altLang="en-US"/>
          </a:p>
        </p:txBody>
      </p:sp>
    </p:spTree>
    <p:extLst>
      <p:ext uri="{BB962C8B-B14F-4D97-AF65-F5344CB8AC3E}">
        <p14:creationId xmlns:p14="http://schemas.microsoft.com/office/powerpoint/2010/main" val="2294022621"/>
      </p:ext>
    </p:extLst>
  </p:cSld>
  <p:clrMap bg1="lt1" tx1="dk1" bg2="lt2" tx2="dk2" accent1="accent1" accent2="accent2" accent3="accent3" accent4="accent4" accent5="accent5" accent6="accent6" hlink="hlink" folHlink="folHlink"/>
  <p:notesStyle>
    <a:lvl1pPr marL="0" algn="l" defTabSz="914373" rtl="0" eaLnBrk="1" latinLnBrk="0" hangingPunct="1">
      <a:defRPr kumimoji="1" sz="1200" kern="1200">
        <a:solidFill>
          <a:schemeClr val="tx1"/>
        </a:solidFill>
        <a:latin typeface="+mn-lt"/>
        <a:ea typeface="+mn-ea"/>
        <a:cs typeface="+mn-cs"/>
      </a:defRPr>
    </a:lvl1pPr>
    <a:lvl2pPr marL="457187" algn="l" defTabSz="914373" rtl="0" eaLnBrk="1" latinLnBrk="0" hangingPunct="1">
      <a:defRPr kumimoji="1" sz="1200" kern="1200">
        <a:solidFill>
          <a:schemeClr val="tx1"/>
        </a:solidFill>
        <a:latin typeface="+mn-lt"/>
        <a:ea typeface="+mn-ea"/>
        <a:cs typeface="+mn-cs"/>
      </a:defRPr>
    </a:lvl2pPr>
    <a:lvl3pPr marL="914373" algn="l" defTabSz="914373" rtl="0" eaLnBrk="1" latinLnBrk="0" hangingPunct="1">
      <a:defRPr kumimoji="1" sz="1200" kern="1200">
        <a:solidFill>
          <a:schemeClr val="tx1"/>
        </a:solidFill>
        <a:latin typeface="+mn-lt"/>
        <a:ea typeface="+mn-ea"/>
        <a:cs typeface="+mn-cs"/>
      </a:defRPr>
    </a:lvl3pPr>
    <a:lvl4pPr marL="1371560" algn="l" defTabSz="914373" rtl="0" eaLnBrk="1" latinLnBrk="0" hangingPunct="1">
      <a:defRPr kumimoji="1" sz="1200" kern="1200">
        <a:solidFill>
          <a:schemeClr val="tx1"/>
        </a:solidFill>
        <a:latin typeface="+mn-lt"/>
        <a:ea typeface="+mn-ea"/>
        <a:cs typeface="+mn-cs"/>
      </a:defRPr>
    </a:lvl4pPr>
    <a:lvl5pPr marL="1828747" algn="l" defTabSz="914373" rtl="0" eaLnBrk="1" latinLnBrk="0" hangingPunct="1">
      <a:defRPr kumimoji="1" sz="1200" kern="1200">
        <a:solidFill>
          <a:schemeClr val="tx1"/>
        </a:solidFill>
        <a:latin typeface="+mn-lt"/>
        <a:ea typeface="+mn-ea"/>
        <a:cs typeface="+mn-cs"/>
      </a:defRPr>
    </a:lvl5pPr>
    <a:lvl6pPr marL="2285933" algn="l" defTabSz="914373" rtl="0" eaLnBrk="1" latinLnBrk="0" hangingPunct="1">
      <a:defRPr kumimoji="1" sz="1200" kern="1200">
        <a:solidFill>
          <a:schemeClr val="tx1"/>
        </a:solidFill>
        <a:latin typeface="+mn-lt"/>
        <a:ea typeface="+mn-ea"/>
        <a:cs typeface="+mn-cs"/>
      </a:defRPr>
    </a:lvl6pPr>
    <a:lvl7pPr marL="2743120" algn="l" defTabSz="914373" rtl="0" eaLnBrk="1" latinLnBrk="0" hangingPunct="1">
      <a:defRPr kumimoji="1" sz="1200" kern="1200">
        <a:solidFill>
          <a:schemeClr val="tx1"/>
        </a:solidFill>
        <a:latin typeface="+mn-lt"/>
        <a:ea typeface="+mn-ea"/>
        <a:cs typeface="+mn-cs"/>
      </a:defRPr>
    </a:lvl7pPr>
    <a:lvl8pPr marL="3200307" algn="l" defTabSz="914373" rtl="0" eaLnBrk="1" latinLnBrk="0" hangingPunct="1">
      <a:defRPr kumimoji="1" sz="1200" kern="1200">
        <a:solidFill>
          <a:schemeClr val="tx1"/>
        </a:solidFill>
        <a:latin typeface="+mn-lt"/>
        <a:ea typeface="+mn-ea"/>
        <a:cs typeface="+mn-cs"/>
      </a:defRPr>
    </a:lvl8pPr>
    <a:lvl9pPr marL="3657494" algn="l" defTabSz="91437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会社名・連絡先-タイトル＆コンテンツ">
    <p:spTree>
      <p:nvGrpSpPr>
        <p:cNvPr id="1" name=""/>
        <p:cNvGrpSpPr/>
        <p:nvPr/>
      </p:nvGrpSpPr>
      <p:grpSpPr>
        <a:xfrm>
          <a:off x="0" y="0"/>
          <a:ext cx="0" cy="0"/>
          <a:chOff x="0" y="0"/>
          <a:chExt cx="0" cy="0"/>
        </a:xfrm>
      </p:grpSpPr>
      <p:sp>
        <p:nvSpPr>
          <p:cNvPr id="7" name="テキスト プレースホルダー 6">
            <a:extLst>
              <a:ext uri="{FF2B5EF4-FFF2-40B4-BE49-F238E27FC236}">
                <a16:creationId xmlns:a16="http://schemas.microsoft.com/office/drawing/2014/main" id="{3E570A37-384E-DC43-806F-95BD4EF48678}"/>
              </a:ext>
            </a:extLst>
          </p:cNvPr>
          <p:cNvSpPr txBox="1">
            <a:spLocks/>
          </p:cNvSpPr>
          <p:nvPr userDrawn="1"/>
        </p:nvSpPr>
        <p:spPr>
          <a:xfrm>
            <a:off x="0" y="0"/>
            <a:ext cx="9907200" cy="854579"/>
          </a:xfrm>
          <a:prstGeom prst="rect">
            <a:avLst/>
          </a:prstGeom>
          <a:pattFill prst="dkUpDiag">
            <a:fgClr>
              <a:schemeClr val="bg1">
                <a:lumMod val="75000"/>
              </a:schemeClr>
            </a:fgClr>
            <a:bgClr>
              <a:schemeClr val="bg1">
                <a:lumMod val="75000"/>
              </a:schemeClr>
            </a:bgClr>
          </a:patt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8" name="テキスト プレースホルダー 6">
            <a:extLst>
              <a:ext uri="{FF2B5EF4-FFF2-40B4-BE49-F238E27FC236}">
                <a16:creationId xmlns:a16="http://schemas.microsoft.com/office/drawing/2014/main" id="{B714221B-43CA-D24B-BCAF-0768E1FC8C9F}"/>
              </a:ext>
            </a:extLst>
          </p:cNvPr>
          <p:cNvSpPr txBox="1">
            <a:spLocks/>
          </p:cNvSpPr>
          <p:nvPr userDrawn="1"/>
        </p:nvSpPr>
        <p:spPr>
          <a:xfrm>
            <a:off x="6019800" y="0"/>
            <a:ext cx="3896710" cy="827999"/>
          </a:xfrm>
          <a:custGeom>
            <a:avLst/>
            <a:gdLst>
              <a:gd name="connsiteX0" fmla="*/ 0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0 w 9907200"/>
              <a:gd name="connsiteY4" fmla="*/ 0 h 827999"/>
              <a:gd name="connsiteX0" fmla="*/ 770562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770562 w 9907200"/>
              <a:gd name="connsiteY4" fmla="*/ 0 h 827999"/>
              <a:gd name="connsiteX0" fmla="*/ 1860369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1860369 w 9907200"/>
              <a:gd name="connsiteY4" fmla="*/ 0 h 827999"/>
              <a:gd name="connsiteX0" fmla="*/ 2088851 w 9907200"/>
              <a:gd name="connsiteY0" fmla="*/ 0 h 827999"/>
              <a:gd name="connsiteX1" fmla="*/ 9907200 w 9907200"/>
              <a:gd name="connsiteY1" fmla="*/ 0 h 827999"/>
              <a:gd name="connsiteX2" fmla="*/ 9907200 w 9907200"/>
              <a:gd name="connsiteY2" fmla="*/ 827999 h 827999"/>
              <a:gd name="connsiteX3" fmla="*/ 0 w 9907200"/>
              <a:gd name="connsiteY3" fmla="*/ 827999 h 827999"/>
              <a:gd name="connsiteX4" fmla="*/ 2088851 w 9907200"/>
              <a:gd name="connsiteY4" fmla="*/ 0 h 827999"/>
              <a:gd name="connsiteX0" fmla="*/ 2146971 w 9907200"/>
              <a:gd name="connsiteY0" fmla="*/ 82296 h 827999"/>
              <a:gd name="connsiteX1" fmla="*/ 9907200 w 9907200"/>
              <a:gd name="connsiteY1" fmla="*/ 0 h 827999"/>
              <a:gd name="connsiteX2" fmla="*/ 9907200 w 9907200"/>
              <a:gd name="connsiteY2" fmla="*/ 827999 h 827999"/>
              <a:gd name="connsiteX3" fmla="*/ 0 w 9907200"/>
              <a:gd name="connsiteY3" fmla="*/ 827999 h 827999"/>
              <a:gd name="connsiteX4" fmla="*/ 2146971 w 9907200"/>
              <a:gd name="connsiteY4" fmla="*/ 82296 h 827999"/>
              <a:gd name="connsiteX0" fmla="*/ 2100475 w 9907200"/>
              <a:gd name="connsiteY0" fmla="*/ 4572 h 827999"/>
              <a:gd name="connsiteX1" fmla="*/ 9907200 w 9907200"/>
              <a:gd name="connsiteY1" fmla="*/ 0 h 827999"/>
              <a:gd name="connsiteX2" fmla="*/ 9907200 w 9907200"/>
              <a:gd name="connsiteY2" fmla="*/ 827999 h 827999"/>
              <a:gd name="connsiteX3" fmla="*/ 0 w 9907200"/>
              <a:gd name="connsiteY3" fmla="*/ 827999 h 827999"/>
              <a:gd name="connsiteX4" fmla="*/ 2100475 w 9907200"/>
              <a:gd name="connsiteY4" fmla="*/ 4572 h 82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7200" h="827999">
                <a:moveTo>
                  <a:pt x="2100475" y="4572"/>
                </a:moveTo>
                <a:lnTo>
                  <a:pt x="9907200" y="0"/>
                </a:lnTo>
                <a:lnTo>
                  <a:pt x="9907200" y="827999"/>
                </a:lnTo>
                <a:lnTo>
                  <a:pt x="0" y="827999"/>
                </a:lnTo>
                <a:lnTo>
                  <a:pt x="2100475" y="4572"/>
                </a:lnTo>
                <a:close/>
              </a:path>
            </a:pathLst>
          </a:custGeom>
          <a:gradFill flip="none" rotWithShape="1">
            <a:gsLst>
              <a:gs pos="0">
                <a:schemeClr val="bg1">
                  <a:lumMod val="85000"/>
                </a:schemeClr>
              </a:gs>
              <a:gs pos="62000">
                <a:schemeClr val="bg1">
                  <a:lumMod val="75000"/>
                </a:schemeClr>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defPPr>
              <a:defRPr lang="en-US"/>
            </a:defPPr>
            <a:lvl1pPr algn="ctr">
              <a:defRPr kumimoji="1">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endParaRPr lang="en" altLang="ja-JP" sz="1814" b="1" spc="272" dirty="0">
              <a:solidFill>
                <a:schemeClr val="bg1"/>
              </a:solidFill>
              <a:latin typeface="Meiryo" panose="020B0604030504040204" pitchFamily="34" charset="-128"/>
              <a:ea typeface="Meiryo" panose="020B0604030504040204" pitchFamily="34" charset="-128"/>
            </a:endParaRPr>
          </a:p>
        </p:txBody>
      </p:sp>
      <p:sp>
        <p:nvSpPr>
          <p:cNvPr id="2" name="Title 1"/>
          <p:cNvSpPr>
            <a:spLocks noGrp="1"/>
          </p:cNvSpPr>
          <p:nvPr>
            <p:ph type="title"/>
          </p:nvPr>
        </p:nvSpPr>
        <p:spPr>
          <a:xfrm>
            <a:off x="0" y="907116"/>
            <a:ext cx="9906000" cy="544866"/>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1879526"/>
            <a:ext cx="9185828" cy="4449838"/>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graphicFrame>
        <p:nvGraphicFramePr>
          <p:cNvPr id="15" name="表 14"/>
          <p:cNvGraphicFramePr>
            <a:graphicFrameLocks noGrp="1"/>
          </p:cNvGraphicFramePr>
          <p:nvPr userDrawn="1">
            <p:extLst>
              <p:ext uri="{D42A27DB-BD31-4B8C-83A1-F6EECF244321}">
                <p14:modId xmlns:p14="http://schemas.microsoft.com/office/powerpoint/2010/main" val="346588220"/>
              </p:ext>
            </p:extLst>
          </p:nvPr>
        </p:nvGraphicFramePr>
        <p:xfrm>
          <a:off x="0" y="-2"/>
          <a:ext cx="9906000" cy="854580"/>
        </p:xfrm>
        <a:graphic>
          <a:graphicData uri="http://schemas.openxmlformats.org/drawingml/2006/table">
            <a:tbl>
              <a:tblPr>
                <a:tableStyleId>{5C22544A-7EE6-4342-B048-85BDC9FD1C3A}</a:tableStyleId>
              </a:tblPr>
              <a:tblGrid>
                <a:gridCol w="1419732">
                  <a:extLst>
                    <a:ext uri="{9D8B030D-6E8A-4147-A177-3AD203B41FA5}">
                      <a16:colId xmlns:a16="http://schemas.microsoft.com/office/drawing/2014/main" val="1340009784"/>
                    </a:ext>
                  </a:extLst>
                </a:gridCol>
                <a:gridCol w="8486268">
                  <a:extLst>
                    <a:ext uri="{9D8B030D-6E8A-4147-A177-3AD203B41FA5}">
                      <a16:colId xmlns:a16="http://schemas.microsoft.com/office/drawing/2014/main" val="4111198369"/>
                    </a:ext>
                  </a:extLst>
                </a:gridCol>
              </a:tblGrid>
              <a:tr h="427290">
                <a:tc>
                  <a:txBody>
                    <a:bodyPr/>
                    <a:lstStyle/>
                    <a:p>
                      <a:r>
                        <a:rPr kumimoji="1" lang="ja-JP" altLang="en-US" sz="1400" dirty="0"/>
                        <a:t>　会社名</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2235467882"/>
                  </a:ext>
                </a:extLst>
              </a:tr>
              <a:tr h="427290">
                <a:tc>
                  <a:txBody>
                    <a:bodyPr/>
                    <a:lstStyle/>
                    <a:p>
                      <a:r>
                        <a:rPr kumimoji="1" lang="ja-JP" altLang="en-US" sz="1400" dirty="0"/>
                        <a:t>　連絡先</a:t>
                      </a:r>
                    </a:p>
                  </a:txBody>
                  <a:tcPr anchor="ctr">
                    <a:noFill/>
                  </a:tcPr>
                </a:tc>
                <a:tc>
                  <a:txBody>
                    <a:bodyPr/>
                    <a:lstStyle/>
                    <a:p>
                      <a:endParaRPr kumimoji="1" lang="ja-JP" altLang="en-US" sz="1400" dirty="0"/>
                    </a:p>
                  </a:txBody>
                  <a:tcPr anchor="ctr">
                    <a:noFill/>
                  </a:tcPr>
                </a:tc>
                <a:extLst>
                  <a:ext uri="{0D108BD9-81ED-4DB2-BD59-A6C34878D82A}">
                    <a16:rowId xmlns:a16="http://schemas.microsoft.com/office/drawing/2014/main" val="4026362847"/>
                  </a:ext>
                </a:extLst>
              </a:tr>
            </a:tbl>
          </a:graphicData>
        </a:graphic>
      </p:graphicFrame>
      <p:sp>
        <p:nvSpPr>
          <p:cNvPr id="13" name="テキスト プレースホルダー 12"/>
          <p:cNvSpPr>
            <a:spLocks noGrp="1"/>
          </p:cNvSpPr>
          <p:nvPr>
            <p:ph type="body" sz="quarter" idx="14" hasCustomPrompt="1"/>
          </p:nvPr>
        </p:nvSpPr>
        <p:spPr>
          <a:xfrm>
            <a:off x="1447800" y="49618"/>
            <a:ext cx="7467514" cy="350836"/>
          </a:xfrm>
        </p:spPr>
        <p:txBody>
          <a:bodyPr/>
          <a:lstStyle>
            <a:lvl1pPr marL="0" indent="0">
              <a:buNone/>
              <a:defRPr/>
            </a:lvl1pPr>
          </a:lstStyle>
          <a:p>
            <a:pPr lvl="0"/>
            <a:r>
              <a:rPr kumimoji="1" lang="ja-JP" altLang="en-US" dirty="0"/>
              <a:t>会社名</a:t>
            </a:r>
          </a:p>
        </p:txBody>
      </p:sp>
      <p:sp>
        <p:nvSpPr>
          <p:cNvPr id="16" name="テキスト プレースホルダー 12"/>
          <p:cNvSpPr>
            <a:spLocks noGrp="1"/>
          </p:cNvSpPr>
          <p:nvPr>
            <p:ph type="body" sz="quarter" idx="15" hasCustomPrompt="1"/>
          </p:nvPr>
        </p:nvSpPr>
        <p:spPr>
          <a:xfrm>
            <a:off x="1447800" y="465509"/>
            <a:ext cx="7467514" cy="350836"/>
          </a:xfrm>
        </p:spPr>
        <p:txBody>
          <a:bodyPr/>
          <a:lstStyle>
            <a:lvl1pPr marL="0" indent="0">
              <a:buNone/>
              <a:defRPr/>
            </a:lvl1pPr>
          </a:lstStyle>
          <a:p>
            <a:pPr lvl="0"/>
            <a:r>
              <a:rPr kumimoji="1" lang="ja-JP" altLang="en-US" dirty="0"/>
              <a:t>連絡先</a:t>
            </a:r>
          </a:p>
        </p:txBody>
      </p:sp>
    </p:spTree>
    <p:extLst>
      <p:ext uri="{BB962C8B-B14F-4D97-AF65-F5344CB8AC3E}">
        <p14:creationId xmlns:p14="http://schemas.microsoft.com/office/powerpoint/2010/main" val="25635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会社名・連絡先なし-タイトル＆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0" y="142200"/>
            <a:ext cx="9906000" cy="543600"/>
          </a:xfrm>
        </p:spPr>
        <p:txBody>
          <a:bodyPr/>
          <a:lstStyle>
            <a:lvl1pPr>
              <a:defRPr>
                <a:solidFill>
                  <a:schemeClr val="tx1"/>
                </a:solidFill>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0086" y="970634"/>
            <a:ext cx="9185828" cy="5358730"/>
          </a:xfrm>
        </p:spPr>
        <p:txBody>
          <a:bodyPr>
            <a:normAutofit/>
          </a:bodyPr>
          <a:lstStyle>
            <a:lvl1pPr>
              <a:defRPr sz="1200"/>
            </a:lvl1pPr>
            <a:lvl2pPr>
              <a:defRPr sz="1200"/>
            </a:lvl2pPr>
            <a:lvl3pPr>
              <a:defRPr sz="1200"/>
            </a:lvl3pPr>
            <a:lvl4pPr>
              <a:defRPr sz="1200"/>
            </a:lvl4pPr>
            <a:lvl5pPr>
              <a:defRPr sz="12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9" name="Slide Number Placeholder 5">
            <a:extLst>
              <a:ext uri="{FF2B5EF4-FFF2-40B4-BE49-F238E27FC236}">
                <a16:creationId xmlns:a16="http://schemas.microsoft.com/office/drawing/2014/main" id="{48E6ABEB-2A7D-D846-8DE5-D6E43210D2E6}"/>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892604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8" name="Slide Number Placeholder 5">
            <a:extLst>
              <a:ext uri="{FF2B5EF4-FFF2-40B4-BE49-F238E27FC236}">
                <a16:creationId xmlns:a16="http://schemas.microsoft.com/office/drawing/2014/main" id="{45C1C095-3D5F-3846-A68B-623E5D5B3BA2}"/>
              </a:ext>
            </a:extLst>
          </p:cNvPr>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072960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
            <a:ext cx="9906000" cy="827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26585" rIns="326585" bIns="130634" rtlCol="0" anchor="b"/>
          <a:lstStyle/>
          <a:p>
            <a:pPr marL="0" lvl="0" defTabSz="457200"/>
            <a:r>
              <a:rPr lang="ja-JP" altLang="en-US"/>
              <a:t>マスター タイトルの書式設定</a:t>
            </a:r>
            <a:endParaRPr lang="en-US" dirty="0"/>
          </a:p>
        </p:txBody>
      </p:sp>
      <p:sp>
        <p:nvSpPr>
          <p:cNvPr id="3" name="Text Placeholder 2"/>
          <p:cNvSpPr>
            <a:spLocks noGrp="1"/>
          </p:cNvSpPr>
          <p:nvPr>
            <p:ph type="body" idx="1"/>
          </p:nvPr>
        </p:nvSpPr>
        <p:spPr>
          <a:xfrm>
            <a:off x="360000" y="1879525"/>
            <a:ext cx="9185828" cy="4652184"/>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7306040" y="427034"/>
            <a:ext cx="2228850" cy="365125"/>
          </a:xfrm>
          <a:prstGeom prst="rect">
            <a:avLst/>
          </a:prstGeom>
        </p:spPr>
        <p:txBody>
          <a:bodyPr vert="horz" lIns="0" tIns="0" rIns="0" bIns="0" rtlCol="0" anchor="ctr"/>
          <a:lstStyle>
            <a:lvl1pPr algn="r">
              <a:defRPr sz="1200">
                <a:solidFill>
                  <a:schemeClr val="bg1"/>
                </a:solidFill>
              </a:defRPr>
            </a:lvl1pPr>
          </a:lstStyle>
          <a:p>
            <a:endParaRPr lang="en-US" dirty="0"/>
          </a:p>
        </p:txBody>
      </p:sp>
      <p:sp>
        <p:nvSpPr>
          <p:cNvPr id="5" name="Footer Placeholder 4"/>
          <p:cNvSpPr>
            <a:spLocks noGrp="1"/>
          </p:cNvSpPr>
          <p:nvPr>
            <p:ph type="ftr" sz="quarter" idx="3"/>
          </p:nvPr>
        </p:nvSpPr>
        <p:spPr>
          <a:xfrm>
            <a:off x="5146228" y="6551316"/>
            <a:ext cx="3757975" cy="263263"/>
          </a:xfrm>
          <a:prstGeom prst="rect">
            <a:avLst/>
          </a:prstGeom>
        </p:spPr>
        <p:txBody>
          <a:bodyPr vert="horz" lIns="0" tIns="0" rIns="0" bIns="0" rtlCol="0" anchor="t"/>
          <a:lstStyle>
            <a:lvl1pPr algn="l">
              <a:defRPr sz="900">
                <a:solidFill>
                  <a:schemeClr val="bg2">
                    <a:lumMod val="50000"/>
                  </a:schemeClr>
                </a:solidFill>
              </a:defRPr>
            </a:lvl1pPr>
          </a:lstStyle>
          <a:p>
            <a:endParaRPr lang="en-US" dirty="0"/>
          </a:p>
        </p:txBody>
      </p:sp>
      <p:sp>
        <p:nvSpPr>
          <p:cNvPr id="6" name="Slide Number Placeholder 5"/>
          <p:cNvSpPr>
            <a:spLocks noGrp="1"/>
          </p:cNvSpPr>
          <p:nvPr>
            <p:ph type="sldNum" sz="quarter" idx="4"/>
          </p:nvPr>
        </p:nvSpPr>
        <p:spPr>
          <a:xfrm>
            <a:off x="8915314" y="6536158"/>
            <a:ext cx="630513" cy="278421"/>
          </a:xfrm>
          <a:prstGeom prst="rect">
            <a:avLst/>
          </a:prstGeom>
        </p:spPr>
        <p:txBody>
          <a:bodyPr vert="horz" lIns="0" tIns="0" rIns="0" bIns="0" rtlCol="0" anchor="t"/>
          <a:lstStyle>
            <a:lvl1pPr algn="r">
              <a:defRPr sz="1200" b="0">
                <a:solidFill>
                  <a:schemeClr val="tx1"/>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74537902"/>
      </p:ext>
    </p:extLst>
  </p:cSld>
  <p:clrMap bg1="lt1" tx1="dk1" bg2="lt2" tx2="dk2" accent1="accent1" accent2="accent2" accent3="accent3" accent4="accent4" accent5="accent5" accent6="accent6" hlink="hlink" folHlink="folHlink"/>
  <p:sldLayoutIdLst>
    <p:sldLayoutId id="2147483694" r:id="rId1"/>
    <p:sldLayoutId id="2147483700" r:id="rId2"/>
    <p:sldLayoutId id="2147483699" r:id="rId3"/>
  </p:sldLayoutIdLst>
  <p:hf hdr="0" ftr="0" dt="0"/>
  <p:txStyles>
    <p:titleStyle>
      <a:lvl1pPr algn="l" defTabSz="914400" rtl="0" eaLnBrk="1" latinLnBrk="0" hangingPunct="1">
        <a:lnSpc>
          <a:spcPct val="90000"/>
        </a:lnSpc>
        <a:spcBef>
          <a:spcPct val="0"/>
        </a:spcBef>
        <a:buNone/>
        <a:defRPr kumimoji="1" lang="en-US" altLang="en-US" sz="1814" b="1" i="0" kern="1200" spc="272" dirty="0">
          <a:solidFill>
            <a:schemeClr val="bg1"/>
          </a:solidFill>
          <a:latin typeface="Meiryo" panose="020B0604030504040204" pitchFamily="34" charset="-128"/>
          <a:ea typeface="Meiryo" panose="020B0604030504040204" pitchFamily="34" charset="-128"/>
          <a:cs typeface="+mn-cs"/>
        </a:defRPr>
      </a:lvl1pPr>
    </p:titleStyle>
    <p:bodyStyle>
      <a:lvl1pPr marL="180975" indent="-180975" algn="l" defTabSz="914400" rtl="0" eaLnBrk="1" latinLnBrk="0" hangingPunct="1">
        <a:lnSpc>
          <a:spcPct val="130000"/>
        </a:lnSpc>
        <a:spcBef>
          <a:spcPts val="10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1pPr>
      <a:lvl2pPr marL="357188"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2pPr>
      <a:lvl3pPr marL="627063"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3pPr>
      <a:lvl4pPr marL="808038" indent="-180975"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4pPr>
      <a:lvl5pPr marL="984250" indent="-176213" algn="l" defTabSz="914400" rtl="0" eaLnBrk="1" latinLnBrk="0" hangingPunct="1">
        <a:lnSpc>
          <a:spcPct val="130000"/>
        </a:lnSpc>
        <a:spcBef>
          <a:spcPts val="500"/>
        </a:spcBef>
        <a:spcAft>
          <a:spcPts val="800"/>
        </a:spcAft>
        <a:buClr>
          <a:schemeClr val="tx2"/>
        </a:buClr>
        <a:buFont typeface="Arial" panose="020B0604020202020204" pitchFamily="34" charset="0"/>
        <a:buChar char="•"/>
        <a:defRPr kumimoji="1" sz="1400" b="0" i="0" kern="1200">
          <a:solidFill>
            <a:schemeClr val="tx1"/>
          </a:solidFill>
          <a:latin typeface="Meiryo" panose="020B0604030504040204" pitchFamily="34" charset="-128"/>
          <a:ea typeface="Meiryo" panose="020B0604030504040204"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32785C1-00C8-53F9-23FE-F9E2D7AA51AC}"/>
              </a:ext>
            </a:extLst>
          </p:cNvPr>
          <p:cNvSpPr/>
          <p:nvPr/>
        </p:nvSpPr>
        <p:spPr>
          <a:xfrm>
            <a:off x="0" y="0"/>
            <a:ext cx="9906000" cy="762000"/>
          </a:xfrm>
          <a:prstGeom prst="rect">
            <a:avLst/>
          </a:prstGeom>
          <a:gradFill>
            <a:gsLst>
              <a:gs pos="100000">
                <a:srgbClr val="0066FF"/>
              </a:gs>
              <a:gs pos="100000">
                <a:schemeClr val="accent1">
                  <a:lumMod val="30000"/>
                  <a:lumOff val="70000"/>
                </a:schemeClr>
              </a:gs>
            </a:gsLst>
            <a:lin ang="5400000" scaled="1"/>
          </a:grad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6" name="正方形/長方形 5">
            <a:extLst>
              <a:ext uri="{FF2B5EF4-FFF2-40B4-BE49-F238E27FC236}">
                <a16:creationId xmlns:a16="http://schemas.microsoft.com/office/drawing/2014/main" id="{D13AAC52-645F-3FE7-49D4-45D8B5F63674}"/>
              </a:ext>
            </a:extLst>
          </p:cNvPr>
          <p:cNvSpPr/>
          <p:nvPr/>
        </p:nvSpPr>
        <p:spPr>
          <a:xfrm>
            <a:off x="0" y="762000"/>
            <a:ext cx="9906000" cy="6096000"/>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ysClr val="windowText" lastClr="000000"/>
              </a:solidFill>
            </a:endParaRPr>
          </a:p>
        </p:txBody>
      </p:sp>
      <p:sp>
        <p:nvSpPr>
          <p:cNvPr id="7" name="フリーフォーム: 図形 6">
            <a:extLst>
              <a:ext uri="{FF2B5EF4-FFF2-40B4-BE49-F238E27FC236}">
                <a16:creationId xmlns:a16="http://schemas.microsoft.com/office/drawing/2014/main" id="{D8AFBADF-BBCA-53D1-30E4-1ECBC88FF24F}"/>
              </a:ext>
            </a:extLst>
          </p:cNvPr>
          <p:cNvSpPr/>
          <p:nvPr/>
        </p:nvSpPr>
        <p:spPr>
          <a:xfrm>
            <a:off x="0" y="387097"/>
            <a:ext cx="9893808" cy="45719"/>
          </a:xfrm>
          <a:custGeom>
            <a:avLst/>
            <a:gdLst>
              <a:gd name="connsiteX0" fmla="*/ 0 w 9875520"/>
              <a:gd name="connsiteY0" fmla="*/ 0 h 0"/>
              <a:gd name="connsiteX1" fmla="*/ 9875520 w 9875520"/>
              <a:gd name="connsiteY1" fmla="*/ 0 h 0"/>
            </a:gdLst>
            <a:ahLst/>
            <a:cxnLst>
              <a:cxn ang="0">
                <a:pos x="connsiteX0" y="connsiteY0"/>
              </a:cxn>
              <a:cxn ang="0">
                <a:pos x="connsiteX1" y="connsiteY1"/>
              </a:cxn>
            </a:cxnLst>
            <a:rect l="l" t="t" r="r" b="b"/>
            <a:pathLst>
              <a:path w="9875520">
                <a:moveTo>
                  <a:pt x="0" y="0"/>
                </a:moveTo>
                <a:lnTo>
                  <a:pt x="9875520" y="0"/>
                </a:lnTo>
              </a:path>
            </a:pathLst>
          </a:cu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タイトル 19">
            <a:extLst>
              <a:ext uri="{FF2B5EF4-FFF2-40B4-BE49-F238E27FC236}">
                <a16:creationId xmlns:a16="http://schemas.microsoft.com/office/drawing/2014/main" id="{8AC92E06-C8F1-F7DF-6663-F086641CD29F}"/>
              </a:ext>
            </a:extLst>
          </p:cNvPr>
          <p:cNvSpPr>
            <a:spLocks noGrp="1"/>
          </p:cNvSpPr>
          <p:nvPr>
            <p:ph type="title"/>
          </p:nvPr>
        </p:nvSpPr>
        <p:spPr>
          <a:xfrm>
            <a:off x="7620" y="0"/>
            <a:ext cx="9906000" cy="387097"/>
          </a:xfrm>
        </p:spPr>
        <p:txBody>
          <a:bodyPr lIns="144000" tIns="349200"/>
          <a:lstStyle/>
          <a:p>
            <a:r>
              <a:rPr kumimoji="1" lang="ja-JP" altLang="en-US" sz="1400" dirty="0">
                <a:solidFill>
                  <a:schemeClr val="bg1"/>
                </a:solidFill>
                <a:latin typeface="游ゴシック" panose="020B0400000000000000" pitchFamily="50" charset="-128"/>
                <a:ea typeface="游ゴシック" panose="020B0400000000000000" pitchFamily="50" charset="-128"/>
              </a:rPr>
              <a:t>企業名　（株）○○○○</a:t>
            </a:r>
          </a:p>
        </p:txBody>
      </p:sp>
      <p:sp>
        <p:nvSpPr>
          <p:cNvPr id="9" name="タイトル 19">
            <a:extLst>
              <a:ext uri="{FF2B5EF4-FFF2-40B4-BE49-F238E27FC236}">
                <a16:creationId xmlns:a16="http://schemas.microsoft.com/office/drawing/2014/main" id="{C0990155-7069-0486-2855-4AF63924194D}"/>
              </a:ext>
            </a:extLst>
          </p:cNvPr>
          <p:cNvSpPr txBox="1">
            <a:spLocks/>
          </p:cNvSpPr>
          <p:nvPr/>
        </p:nvSpPr>
        <p:spPr>
          <a:xfrm>
            <a:off x="7620" y="381000"/>
            <a:ext cx="9906000" cy="387097"/>
          </a:xfrm>
          <a:prstGeom prst="rect">
            <a:avLst/>
          </a:prstGeom>
          <a:noFill/>
          <a:ln w="12700" cap="flat" cmpd="sng" algn="ctr">
            <a:noFill/>
            <a:prstDash val="solid"/>
            <a:miter lim="800000"/>
          </a:ln>
          <a:effectLst/>
        </p:spPr>
        <p:txBody>
          <a:bodyPr lIns="144000" tIns="349200" rIns="326585" bIns="130634" rtlCol="0" anchor="b"/>
          <a:lstStyle>
            <a:lvl1pPr algn="l" defTabSz="914400" rtl="0" eaLnBrk="1" latinLnBrk="0" hangingPunct="1">
              <a:lnSpc>
                <a:spcPct val="90000"/>
              </a:lnSpc>
              <a:spcBef>
                <a:spcPct val="0"/>
              </a:spcBef>
              <a:buNone/>
              <a:defRPr kumimoji="1" lang="en-US" altLang="en-US" sz="1814" b="1" i="0" kern="1200" spc="272">
                <a:solidFill>
                  <a:schemeClr val="tx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1400" dirty="0">
                <a:solidFill>
                  <a:schemeClr val="bg1"/>
                </a:solidFill>
                <a:latin typeface="游ゴシック" panose="020B0400000000000000" pitchFamily="50" charset="-128"/>
                <a:ea typeface="游ゴシック" panose="020B0400000000000000" pitchFamily="50" charset="-128"/>
              </a:rPr>
              <a:t>連絡先</a:t>
            </a:r>
            <a:r>
              <a:rPr lang="ja-JP" sz="1400" dirty="0">
                <a:solidFill>
                  <a:schemeClr val="bg1"/>
                </a:solidFill>
                <a:latin typeface="游ゴシック" panose="020B0400000000000000" pitchFamily="50" charset="-128"/>
                <a:ea typeface="游ゴシック" panose="020B0400000000000000" pitchFamily="50" charset="-128"/>
              </a:rPr>
              <a:t>　 </a:t>
            </a:r>
            <a:r>
              <a:rPr lang="ja-JP" altLang="en-US" sz="1400" dirty="0">
                <a:solidFill>
                  <a:schemeClr val="bg1"/>
                </a:solidFill>
                <a:latin typeface="游ゴシック" panose="020B0400000000000000" pitchFamily="50" charset="-128"/>
                <a:ea typeface="游ゴシック" panose="020B0400000000000000" pitchFamily="50" charset="-128"/>
              </a:rPr>
              <a:t>○○部○○担当　水道太郎</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Tel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03-5323-8111</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Mail</a:t>
            </a:r>
            <a:r>
              <a:rPr lang="ja-JP" altLang="en-US" sz="1200" dirty="0">
                <a:solidFill>
                  <a:schemeClr val="bg1"/>
                </a:solidFill>
                <a:latin typeface="游ゴシック" panose="020B0400000000000000" pitchFamily="50" charset="-128"/>
                <a:ea typeface="游ゴシック" panose="020B0400000000000000" pitchFamily="50" charset="-128"/>
              </a:rPr>
              <a:t>：●●●●●●●●</a:t>
            </a:r>
            <a:r>
              <a:rPr lang="en-US" altLang="ja-JP" sz="1200" dirty="0">
                <a:solidFill>
                  <a:schemeClr val="bg1"/>
                </a:solidFill>
                <a:latin typeface="游ゴシック" panose="020B0400000000000000" pitchFamily="50" charset="-128"/>
                <a:ea typeface="游ゴシック" panose="020B0400000000000000" pitchFamily="50" charset="-128"/>
              </a:rPr>
              <a:t>@mlit.go.jp</a:t>
            </a:r>
            <a:r>
              <a:rPr lang="ja-JP" altLang="en-US" sz="1200" dirty="0">
                <a:solidFill>
                  <a:schemeClr val="bg1"/>
                </a:solidFill>
                <a:latin typeface="游ゴシック" panose="020B0400000000000000" pitchFamily="50" charset="-128"/>
                <a:ea typeface="游ゴシック" panose="020B0400000000000000" pitchFamily="50" charset="-128"/>
              </a:rPr>
              <a:t>）</a:t>
            </a:r>
            <a:endParaRPr lang="ja-JP" sz="1400" dirty="0">
              <a:solidFill>
                <a:schemeClr val="bg1"/>
              </a:solidFill>
              <a:latin typeface="游ゴシック" panose="020B0400000000000000" pitchFamily="50" charset="-128"/>
              <a:ea typeface="游ゴシック" panose="020B0400000000000000" pitchFamily="50" charset="-128"/>
            </a:endParaRPr>
          </a:p>
        </p:txBody>
      </p:sp>
      <p:sp>
        <p:nvSpPr>
          <p:cNvPr id="10" name="テキスト ボックス 2">
            <a:extLst>
              <a:ext uri="{FF2B5EF4-FFF2-40B4-BE49-F238E27FC236}">
                <a16:creationId xmlns:a16="http://schemas.microsoft.com/office/drawing/2014/main" id="{F002372B-BBCB-1BAE-C5A5-8DD4041D658D}"/>
              </a:ext>
            </a:extLst>
          </p:cNvPr>
          <p:cNvSpPr txBox="1">
            <a:spLocks noChangeArrowheads="1"/>
          </p:cNvSpPr>
          <p:nvPr/>
        </p:nvSpPr>
        <p:spPr bwMode="auto">
          <a:xfrm>
            <a:off x="228600" y="1075943"/>
            <a:ext cx="9524999" cy="53949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upright="1">
            <a:noAutofit/>
          </a:bodyPr>
          <a:lstStyle/>
          <a:p>
            <a:pPr algn="just">
              <a:spcAft>
                <a:spcPts val="0"/>
              </a:spcAft>
            </a:pPr>
            <a:r>
              <a:rPr lang="ja-JP" sz="18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（注意事項）</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作成の際は、この注意事項を削除して下さい。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協議会開催前にホームページに掲載しま</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す。</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endParaRPr lang="en-US" altLang="ja-JP" sz="1400" b="1" kern="100" dirty="0">
              <a:solidFill>
                <a:schemeClr val="tx1">
                  <a:lumMod val="65000"/>
                  <a:lumOff val="35000"/>
                </a:schemeClr>
              </a:solidFill>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紹介資料</a:t>
            </a:r>
            <a:r>
              <a:rPr lang="ja-JP"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は</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協議会当日にむけて地方公共団体等が貴企業における受注実績や取組事例、地方公共団体等への</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ja-JP" altLang="en-US" sz="1400" b="1" kern="10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事業提案</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内容等を把握し、フリーマッチングの際の参考資料として活用するために作成いただくものです。</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地方公共団体等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から提出いただいた「課題調査票（別紙２）」を後日送付いたしますので、</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適宜、作成のご</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参考</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と</a:t>
            </a:r>
            <a:endPar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して下さい。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本様式（Ａ４サイズ）において最大で２</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枚</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にまとめてください。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78435" indent="-178435" algn="just">
              <a:spcAft>
                <a:spcPts val="0"/>
              </a:spcAft>
            </a:pPr>
            <a:r>
              <a:rPr 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a:p>
            <a:pPr marL="180975" indent="-180975" algn="just">
              <a:spcAft>
                <a:spcPts val="0"/>
              </a:spcAft>
            </a:pP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en-US" alt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 </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資料の</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内容は、「官民連携における取組・提案」や「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地方公共団体等</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が抱える課題への対応方策」を盛込んだものとしてください。</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a:t>
            </a:r>
            <a:r>
              <a:rPr lang="ja-JP"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※内容が単なる会社</a:t>
            </a:r>
            <a:r>
              <a:rPr lang="ja-JP" altLang="en-US" sz="140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rPr>
              <a:t>紹介とならない様、ご注意下さい）</a:t>
            </a:r>
            <a:endParaRPr lang="ja-JP" sz="1050" b="1" kern="100" dirty="0">
              <a:solidFill>
                <a:schemeClr val="tx1">
                  <a:lumMod val="65000"/>
                  <a:lumOff val="35000"/>
                </a:schemeClr>
              </a:solidFill>
              <a:effectLst/>
              <a:latin typeface="游ゴシック" panose="020B0400000000000000" pitchFamily="50" charset="-128"/>
              <a:ea typeface="游ゴシック" panose="020B0400000000000000" pitchFamily="50" charset="-128"/>
              <a:cs typeface="Century" panose="02040604050505020304" pitchFamily="18" charset="0"/>
            </a:endParaRPr>
          </a:p>
        </p:txBody>
      </p:sp>
    </p:spTree>
    <p:extLst>
      <p:ext uri="{BB962C8B-B14F-4D97-AF65-F5344CB8AC3E}">
        <p14:creationId xmlns:p14="http://schemas.microsoft.com/office/powerpoint/2010/main" val="3347587922"/>
      </p:ext>
    </p:extLst>
  </p:cSld>
  <p:clrMapOvr>
    <a:masterClrMapping/>
  </p:clrMapOvr>
</p:sld>
</file>

<file path=ppt/theme/theme1.xml><?xml version="1.0" encoding="utf-8"?>
<a:theme xmlns:a="http://schemas.openxmlformats.org/drawingml/2006/main" name="Office テーマ">
  <a:themeElements>
    <a:clrScheme name="Co-color">
      <a:dk1>
        <a:srgbClr val="000000"/>
      </a:dk1>
      <a:lt1>
        <a:srgbClr val="FFFFFF"/>
      </a:lt1>
      <a:dk2>
        <a:srgbClr val="103185"/>
      </a:dk2>
      <a:lt2>
        <a:srgbClr val="E4E2ED"/>
      </a:lt2>
      <a:accent1>
        <a:srgbClr val="005CAF"/>
      </a:accent1>
      <a:accent2>
        <a:srgbClr val="DB4D6D"/>
      </a:accent2>
      <a:accent3>
        <a:srgbClr val="66BAB7"/>
      </a:accent3>
      <a:accent4>
        <a:srgbClr val="FEDFE1"/>
      </a:accent4>
      <a:accent5>
        <a:srgbClr val="C9E7E7"/>
      </a:accent5>
      <a:accent6>
        <a:srgbClr val="FDF3B9"/>
      </a:accent6>
      <a:hlink>
        <a:srgbClr val="00489E"/>
      </a:hlink>
      <a:folHlink>
        <a:srgbClr val="00489E"/>
      </a:folHlink>
    </a:clrScheme>
    <a:fontScheme name="Co-font">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lumMod val="75000"/>
              <a:lumOff val="25000"/>
            </a:schemeClr>
          </a:solidFill>
        </a:ln>
      </a:spPr>
      <a:bodyPr rtlCol="0" anchor="ctr"/>
      <a:lstStyle>
        <a:defPPr algn="ctr">
          <a:defRPr kumimoji="1" sz="1200" dirty="0">
            <a:solidFill>
              <a:sysClr val="windowText" lastClr="000000"/>
            </a:solidFill>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lgn="l">
          <a:lnSpc>
            <a:spcPct val="120000"/>
          </a:lnSpc>
          <a:spcAft>
            <a:spcPts val="600"/>
          </a:spcAft>
          <a:buClr>
            <a:schemeClr val="tx2"/>
          </a:buClr>
          <a:defRPr kumimoji="1" sz="120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73F0D3CB47D0F40B688D5301E36CDE4" ma:contentTypeVersion="10" ma:contentTypeDescription="新しいドキュメントを作成します。" ma:contentTypeScope="" ma:versionID="73052524deda3e9b18f62a56b40a3f8d">
  <xsd:schema xmlns:xsd="http://www.w3.org/2001/XMLSchema" xmlns:xs="http://www.w3.org/2001/XMLSchema" xmlns:p="http://schemas.microsoft.com/office/2006/metadata/properties" xmlns:ns2="9e542ebf-0f02-4a5b-a3c6-60cb080530a7" targetNamespace="http://schemas.microsoft.com/office/2006/metadata/properties" ma:root="true" ma:fieldsID="2eb0a2b56d81a1b8855d252ab4930b51" ns2:_="">
    <xsd:import namespace="9e542ebf-0f02-4a5b-a3c6-60cb08053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42ebf-0f02-4a5b-a3c6-60cb08053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0A9FB2F-0580-4DD5-A697-9CFC7FCAC992}">
  <ds:schemaRefs>
    <ds:schemaRef ds:uri="9e542ebf-0f02-4a5b-a3c6-60cb080530a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06D4CDE8-92CA-4D90-A2A1-0EC09C4082DB}">
  <ds:schemaRefs>
    <ds:schemaRef ds:uri="http://schemas.microsoft.com/sharepoint/v3/contenttype/forms"/>
  </ds:schemaRefs>
</ds:datastoreItem>
</file>

<file path=customXml/itemProps3.xml><?xml version="1.0" encoding="utf-8"?>
<ds:datastoreItem xmlns:ds="http://schemas.openxmlformats.org/officeDocument/2006/customXml" ds:itemID="{2BCEF1F3-83CB-4ED3-A3F4-8761232B3425}">
  <ds:schemaRef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9e542ebf-0f02-4a5b-a3c6-60cb080530a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14044</TotalTime>
  <Words>224</Words>
  <PresentationFormat>A4 210 x 297 mm</PresentationFormat>
  <Paragraphs>17</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vt:lpstr>
      <vt:lpstr>游ゴシック</vt:lpstr>
      <vt:lpstr>Arial</vt:lpstr>
      <vt:lpstr>Segoe UI</vt:lpstr>
      <vt:lpstr>Office テーマ</vt:lpstr>
      <vt:lpstr>企業名　（株）○○○○</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2021-03-23T05:00:35Z</cp:lastPrinted>
  <dcterms:created xsi:type="dcterms:W3CDTF">2021-01-07T10:15:48Z</dcterms:created>
  <dcterms:modified xsi:type="dcterms:W3CDTF">2024-10-01T00:47:36Z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0x010100573F0D3CB47D0F40B688D5301E36CDE4</vt:lpwstr>
  </property>
</Properties>
</file>