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Lst>
  <p:notesMasterIdLst>
    <p:notesMasterId r:id="rId6"/>
  </p:notesMasterIdLst>
  <p:handoutMasterIdLst>
    <p:handoutMasterId r:id="rId7"/>
  </p:handoutMasterIdLst>
  <p:sldIdLst>
    <p:sldId id="257"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8" userDrawn="1">
          <p15:clr>
            <a:srgbClr val="A4A3A4"/>
          </p15:clr>
        </p15:guide>
        <p15:guide id="2" pos="192" userDrawn="1">
          <p15:clr>
            <a:srgbClr val="A4A3A4"/>
          </p15:clr>
        </p15:guide>
        <p15:guide id="3" pos="3216" userDrawn="1">
          <p15:clr>
            <a:srgbClr val="A4A3A4"/>
          </p15:clr>
        </p15:guide>
        <p15:guide id="4" pos="6068" userDrawn="1">
          <p15:clr>
            <a:srgbClr val="A4A3A4"/>
          </p15:clr>
        </p15:guide>
        <p15:guide id="5" pos="3024" userDrawn="1">
          <p15:clr>
            <a:srgbClr val="A4A3A4"/>
          </p15:clr>
        </p15:guide>
        <p15:guide id="6" pos="4560" userDrawn="1">
          <p15:clr>
            <a:srgbClr val="A4A3A4"/>
          </p15:clr>
        </p15:guide>
        <p15:guide id="7" pos="4752" userDrawn="1">
          <p15:clr>
            <a:srgbClr val="A4A3A4"/>
          </p15:clr>
        </p15:guide>
        <p15:guide id="8" pos="1513" userDrawn="1">
          <p15:clr>
            <a:srgbClr val="A4A3A4"/>
          </p15:clr>
        </p15:guide>
        <p15:guide id="9" pos="1696" userDrawn="1">
          <p15:clr>
            <a:srgbClr val="A4A3A4"/>
          </p15:clr>
        </p15:guide>
        <p15:guide id="10" orient="horz" pos="4127" userDrawn="1">
          <p15:clr>
            <a:srgbClr val="A4A3A4"/>
          </p15:clr>
        </p15:guide>
        <p15:guide id="11" pos="2016" userDrawn="1">
          <p15:clr>
            <a:srgbClr val="A4A3A4"/>
          </p15:clr>
        </p15:guide>
        <p15:guide id="12" pos="2208" userDrawn="1">
          <p15:clr>
            <a:srgbClr val="A4A3A4"/>
          </p15:clr>
        </p15:guide>
        <p15:guide id="13" pos="4051" userDrawn="1">
          <p15:clr>
            <a:srgbClr val="A4A3A4"/>
          </p15:clr>
        </p15:guide>
        <p15:guide id="14" pos="42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259AC3-A4D8-2380-68D6-2FB0DB9D5D1D}" name="増渕 紀彦" initials="増渕" userId="S::masubuchi-n2ks@mlit.go.jp::dce983b9-eb34-48ea-8d22-c72a3119036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99FF"/>
    <a:srgbClr val="DF637E"/>
    <a:srgbClr val="7EC4C1"/>
    <a:srgbClr val="E4E2ED"/>
    <a:srgbClr val="E57F95"/>
    <a:srgbClr val="FDF3B9"/>
    <a:srgbClr val="C9E7E7"/>
    <a:srgbClr val="EBE9F3"/>
    <a:srgbClr val="FE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34"/>
    <p:restoredTop sz="93681" autoAdjust="0"/>
  </p:normalViewPr>
  <p:slideViewPr>
    <p:cSldViewPr>
      <p:cViewPr varScale="1">
        <p:scale>
          <a:sx n="113" d="100"/>
          <a:sy n="113" d="100"/>
        </p:scale>
        <p:origin x="1176" y="96"/>
      </p:cViewPr>
      <p:guideLst>
        <p:guide orient="horz" pos="1248"/>
        <p:guide pos="192"/>
        <p:guide pos="3216"/>
        <p:guide pos="6068"/>
        <p:guide pos="3024"/>
        <p:guide pos="4560"/>
        <p:guide pos="4752"/>
        <p:guide pos="1513"/>
        <p:guide pos="1696"/>
        <p:guide orient="horz" pos="4127"/>
        <p:guide pos="2016"/>
        <p:guide pos="2208"/>
        <p:guide pos="4051"/>
        <p:guide pos="4224"/>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99" d="100"/>
          <a:sy n="99" d="100"/>
        </p:scale>
        <p:origin x="2634" y="3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8462B45-3B19-644E-AD02-C8057219CE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83D6E86-57B2-8C4B-A4A6-B815EB7BC0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100692-EAF4-2D4D-8CB7-4A95778DD0E4}" type="datetimeFigureOut">
              <a:rPr kumimoji="1" lang="ja-JP" altLang="en-US" smtClean="0"/>
              <a:t>2024/10/1</a:t>
            </a:fld>
            <a:endParaRPr kumimoji="1" lang="ja-JP" altLang="en-US"/>
          </a:p>
        </p:txBody>
      </p:sp>
      <p:sp>
        <p:nvSpPr>
          <p:cNvPr id="4" name="フッター プレースホルダー 3">
            <a:extLst>
              <a:ext uri="{FF2B5EF4-FFF2-40B4-BE49-F238E27FC236}">
                <a16:creationId xmlns:a16="http://schemas.microsoft.com/office/drawing/2014/main" id="{C8B21570-7BD7-0C4B-8425-70205C7AD7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C85AC23-07E1-0E46-9EE9-96123763DA4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3031F9-2228-CB40-9934-33F673688A70}" type="slidenum">
              <a:rPr kumimoji="1" lang="ja-JP" altLang="en-US" smtClean="0"/>
              <a:t>‹#›</a:t>
            </a:fld>
            <a:endParaRPr kumimoji="1" lang="ja-JP" altLang="en-US"/>
          </a:p>
        </p:txBody>
      </p:sp>
    </p:spTree>
    <p:extLst>
      <p:ext uri="{BB962C8B-B14F-4D97-AF65-F5344CB8AC3E}">
        <p14:creationId xmlns:p14="http://schemas.microsoft.com/office/powerpoint/2010/main" val="2534536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7A305E-D807-3946-A1A4-56C9B77AFB38}" type="datetimeFigureOut">
              <a:rPr kumimoji="1" lang="ja-JP" altLang="en-US" smtClean="0"/>
              <a:t>2024/10/1</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F3F95-1DE9-F948-9ABE-A8F6E5B8157B}" type="slidenum">
              <a:rPr kumimoji="1" lang="ja-JP" altLang="en-US" smtClean="0"/>
              <a:t>‹#›</a:t>
            </a:fld>
            <a:endParaRPr kumimoji="1" lang="ja-JP" altLang="en-US"/>
          </a:p>
        </p:txBody>
      </p:sp>
    </p:spTree>
    <p:extLst>
      <p:ext uri="{BB962C8B-B14F-4D97-AF65-F5344CB8AC3E}">
        <p14:creationId xmlns:p14="http://schemas.microsoft.com/office/powerpoint/2010/main" val="2294022621"/>
      </p:ext>
    </p:extLst>
  </p:cSld>
  <p:clrMap bg1="lt1" tx1="dk1" bg2="lt2" tx2="dk2" accent1="accent1" accent2="accent2" accent3="accent3" accent4="accent4" accent5="accent5" accent6="accent6" hlink="hlink" folHlink="folHlink"/>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会社名・連絡先-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54579"/>
          </a:xfrm>
          <a:prstGeom prst="rect">
            <a:avLst/>
          </a:prstGeom>
          <a:pattFill prst="dkUpDiag">
            <a:fgClr>
              <a:schemeClr val="bg1">
                <a:lumMod val="7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chemeClr val="bg1">
                  <a:lumMod val="85000"/>
                </a:schemeClr>
              </a:gs>
              <a:gs pos="62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a:xfrm>
            <a:off x="0" y="907116"/>
            <a:ext cx="9906000" cy="544866"/>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graphicFrame>
        <p:nvGraphicFramePr>
          <p:cNvPr id="15" name="表 14"/>
          <p:cNvGraphicFramePr>
            <a:graphicFrameLocks noGrp="1"/>
          </p:cNvGraphicFramePr>
          <p:nvPr userDrawn="1">
            <p:extLst>
              <p:ext uri="{D42A27DB-BD31-4B8C-83A1-F6EECF244321}">
                <p14:modId xmlns:p14="http://schemas.microsoft.com/office/powerpoint/2010/main" val="346588220"/>
              </p:ext>
            </p:extLst>
          </p:nvPr>
        </p:nvGraphicFramePr>
        <p:xfrm>
          <a:off x="0" y="-2"/>
          <a:ext cx="9906000" cy="854580"/>
        </p:xfrm>
        <a:graphic>
          <a:graphicData uri="http://schemas.openxmlformats.org/drawingml/2006/table">
            <a:tbl>
              <a:tblPr>
                <a:tableStyleId>{5C22544A-7EE6-4342-B048-85BDC9FD1C3A}</a:tableStyleId>
              </a:tblPr>
              <a:tblGrid>
                <a:gridCol w="1419732">
                  <a:extLst>
                    <a:ext uri="{9D8B030D-6E8A-4147-A177-3AD203B41FA5}">
                      <a16:colId xmlns:a16="http://schemas.microsoft.com/office/drawing/2014/main" val="1340009784"/>
                    </a:ext>
                  </a:extLst>
                </a:gridCol>
                <a:gridCol w="8486268">
                  <a:extLst>
                    <a:ext uri="{9D8B030D-6E8A-4147-A177-3AD203B41FA5}">
                      <a16:colId xmlns:a16="http://schemas.microsoft.com/office/drawing/2014/main" val="4111198369"/>
                    </a:ext>
                  </a:extLst>
                </a:gridCol>
              </a:tblGrid>
              <a:tr h="427290">
                <a:tc>
                  <a:txBody>
                    <a:bodyPr/>
                    <a:lstStyle/>
                    <a:p>
                      <a:r>
                        <a:rPr kumimoji="1" lang="ja-JP" altLang="en-US" sz="1400" dirty="0"/>
                        <a:t>　会社名</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2235467882"/>
                  </a:ext>
                </a:extLst>
              </a:tr>
              <a:tr h="427290">
                <a:tc>
                  <a:txBody>
                    <a:bodyPr/>
                    <a:lstStyle/>
                    <a:p>
                      <a:r>
                        <a:rPr kumimoji="1" lang="ja-JP" altLang="en-US" sz="1400" dirty="0"/>
                        <a:t>　連絡先</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4026362847"/>
                  </a:ext>
                </a:extLst>
              </a:tr>
            </a:tbl>
          </a:graphicData>
        </a:graphic>
      </p:graphicFrame>
      <p:sp>
        <p:nvSpPr>
          <p:cNvPr id="13" name="テキスト プレースホルダー 12"/>
          <p:cNvSpPr>
            <a:spLocks noGrp="1"/>
          </p:cNvSpPr>
          <p:nvPr>
            <p:ph type="body" sz="quarter" idx="14" hasCustomPrompt="1"/>
          </p:nvPr>
        </p:nvSpPr>
        <p:spPr>
          <a:xfrm>
            <a:off x="1447800" y="49618"/>
            <a:ext cx="7467514" cy="350836"/>
          </a:xfrm>
        </p:spPr>
        <p:txBody>
          <a:bodyPr/>
          <a:lstStyle>
            <a:lvl1pPr marL="0" indent="0">
              <a:buNone/>
              <a:defRPr/>
            </a:lvl1pPr>
          </a:lstStyle>
          <a:p>
            <a:pPr lvl="0"/>
            <a:r>
              <a:rPr kumimoji="1" lang="ja-JP" altLang="en-US" dirty="0"/>
              <a:t>会社名</a:t>
            </a:r>
          </a:p>
        </p:txBody>
      </p:sp>
      <p:sp>
        <p:nvSpPr>
          <p:cNvPr id="16" name="テキスト プレースホルダー 12"/>
          <p:cNvSpPr>
            <a:spLocks noGrp="1"/>
          </p:cNvSpPr>
          <p:nvPr>
            <p:ph type="body" sz="quarter" idx="15" hasCustomPrompt="1"/>
          </p:nvPr>
        </p:nvSpPr>
        <p:spPr>
          <a:xfrm>
            <a:off x="1447800" y="465509"/>
            <a:ext cx="7467514" cy="350836"/>
          </a:xfrm>
        </p:spPr>
        <p:txBody>
          <a:bodyPr/>
          <a:lstStyle>
            <a:lvl1pPr marL="0" indent="0">
              <a:buNone/>
              <a:defRPr/>
            </a:lvl1pPr>
          </a:lstStyle>
          <a:p>
            <a:pPr lvl="0"/>
            <a:r>
              <a:rPr kumimoji="1" lang="ja-JP" altLang="en-US" dirty="0"/>
              <a:t>連絡先</a:t>
            </a:r>
          </a:p>
        </p:txBody>
      </p:sp>
    </p:spTree>
    <p:extLst>
      <p:ext uri="{BB962C8B-B14F-4D97-AF65-F5344CB8AC3E}">
        <p14:creationId xmlns:p14="http://schemas.microsoft.com/office/powerpoint/2010/main" val="256350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会社名・連絡先なし-タイトル＆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42200"/>
            <a:ext cx="9906000" cy="543600"/>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970634"/>
            <a:ext cx="9185828" cy="5358730"/>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892604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18"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072960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74537902"/>
      </p:ext>
    </p:extLst>
  </p:cSld>
  <p:clrMap bg1="lt1" tx1="dk1" bg2="lt2" tx2="dk2" accent1="accent1" accent2="accent2" accent3="accent3" accent4="accent4" accent5="accent5" accent6="accent6" hlink="hlink" folHlink="folHlink"/>
  <p:sldLayoutIdLst>
    <p:sldLayoutId id="2147483694" r:id="rId1"/>
    <p:sldLayoutId id="2147483700" r:id="rId2"/>
    <p:sldLayoutId id="2147483699" r:id="rId3"/>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32785C1-00C8-53F9-23FE-F9E2D7AA51AC}"/>
              </a:ext>
            </a:extLst>
          </p:cNvPr>
          <p:cNvSpPr/>
          <p:nvPr/>
        </p:nvSpPr>
        <p:spPr>
          <a:xfrm>
            <a:off x="0" y="0"/>
            <a:ext cx="9906000" cy="762000"/>
          </a:xfrm>
          <a:prstGeom prst="rect">
            <a:avLst/>
          </a:prstGeom>
          <a:gradFill>
            <a:gsLst>
              <a:gs pos="100000">
                <a:srgbClr val="0066FF"/>
              </a:gs>
              <a:gs pos="100000">
                <a:schemeClr val="accent1">
                  <a:lumMod val="30000"/>
                  <a:lumOff val="70000"/>
                </a:schemeClr>
              </a:gs>
            </a:gsLst>
            <a:lin ang="5400000" scaled="1"/>
          </a:gra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 name="正方形/長方形 5">
            <a:extLst>
              <a:ext uri="{FF2B5EF4-FFF2-40B4-BE49-F238E27FC236}">
                <a16:creationId xmlns:a16="http://schemas.microsoft.com/office/drawing/2014/main" id="{D13AAC52-645F-3FE7-49D4-45D8B5F63674}"/>
              </a:ext>
            </a:extLst>
          </p:cNvPr>
          <p:cNvSpPr/>
          <p:nvPr/>
        </p:nvSpPr>
        <p:spPr>
          <a:xfrm>
            <a:off x="0" y="762000"/>
            <a:ext cx="9906000" cy="609600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 name="フリーフォーム: 図形 6">
            <a:extLst>
              <a:ext uri="{FF2B5EF4-FFF2-40B4-BE49-F238E27FC236}">
                <a16:creationId xmlns:a16="http://schemas.microsoft.com/office/drawing/2014/main" id="{D8AFBADF-BBCA-53D1-30E4-1ECBC88FF24F}"/>
              </a:ext>
            </a:extLst>
          </p:cNvPr>
          <p:cNvSpPr/>
          <p:nvPr/>
        </p:nvSpPr>
        <p:spPr>
          <a:xfrm>
            <a:off x="0" y="387097"/>
            <a:ext cx="9893808" cy="45719"/>
          </a:xfrm>
          <a:custGeom>
            <a:avLst/>
            <a:gdLst>
              <a:gd name="connsiteX0" fmla="*/ 0 w 9875520"/>
              <a:gd name="connsiteY0" fmla="*/ 0 h 0"/>
              <a:gd name="connsiteX1" fmla="*/ 9875520 w 9875520"/>
              <a:gd name="connsiteY1" fmla="*/ 0 h 0"/>
            </a:gdLst>
            <a:ahLst/>
            <a:cxnLst>
              <a:cxn ang="0">
                <a:pos x="connsiteX0" y="connsiteY0"/>
              </a:cxn>
              <a:cxn ang="0">
                <a:pos x="connsiteX1" y="connsiteY1"/>
              </a:cxn>
            </a:cxnLst>
            <a:rect l="l" t="t" r="r" b="b"/>
            <a:pathLst>
              <a:path w="9875520">
                <a:moveTo>
                  <a:pt x="0" y="0"/>
                </a:moveTo>
                <a:lnTo>
                  <a:pt x="9875520" y="0"/>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9">
            <a:extLst>
              <a:ext uri="{FF2B5EF4-FFF2-40B4-BE49-F238E27FC236}">
                <a16:creationId xmlns:a16="http://schemas.microsoft.com/office/drawing/2014/main" id="{8AC92E06-C8F1-F7DF-6663-F086641CD29F}"/>
              </a:ext>
            </a:extLst>
          </p:cNvPr>
          <p:cNvSpPr>
            <a:spLocks noGrp="1"/>
          </p:cNvSpPr>
          <p:nvPr>
            <p:ph type="title"/>
          </p:nvPr>
        </p:nvSpPr>
        <p:spPr>
          <a:xfrm>
            <a:off x="7620" y="0"/>
            <a:ext cx="9906000" cy="387097"/>
          </a:xfrm>
        </p:spPr>
        <p:txBody>
          <a:bodyPr lIns="144000" tIns="349200"/>
          <a:lstStyle/>
          <a:p>
            <a:r>
              <a:rPr kumimoji="1" lang="ja-JP" altLang="en-US" sz="1400" dirty="0">
                <a:solidFill>
                  <a:schemeClr val="bg1"/>
                </a:solidFill>
                <a:latin typeface="游ゴシック" panose="020B0400000000000000" pitchFamily="50" charset="-128"/>
                <a:ea typeface="游ゴシック" panose="020B0400000000000000" pitchFamily="50" charset="-128"/>
              </a:rPr>
              <a:t>企業名　（株）○○○○</a:t>
            </a:r>
          </a:p>
        </p:txBody>
      </p:sp>
      <p:sp>
        <p:nvSpPr>
          <p:cNvPr id="9" name="タイトル 19">
            <a:extLst>
              <a:ext uri="{FF2B5EF4-FFF2-40B4-BE49-F238E27FC236}">
                <a16:creationId xmlns:a16="http://schemas.microsoft.com/office/drawing/2014/main" id="{C0990155-7069-0486-2855-4AF63924194D}"/>
              </a:ext>
            </a:extLst>
          </p:cNvPr>
          <p:cNvSpPr txBox="1">
            <a:spLocks/>
          </p:cNvSpPr>
          <p:nvPr/>
        </p:nvSpPr>
        <p:spPr>
          <a:xfrm>
            <a:off x="7620" y="381000"/>
            <a:ext cx="9906000" cy="387097"/>
          </a:xfrm>
          <a:prstGeom prst="rect">
            <a:avLst/>
          </a:prstGeom>
          <a:noFill/>
          <a:ln w="12700" cap="flat" cmpd="sng" algn="ctr">
            <a:noFill/>
            <a:prstDash val="solid"/>
            <a:miter lim="800000"/>
          </a:ln>
          <a:effectLst/>
        </p:spPr>
        <p:txBody>
          <a:bodyPr lIns="144000" tIns="349200" rIns="326585" bIns="130634" rtlCol="0" anchor="b"/>
          <a:lstStyle>
            <a:lvl1pPr algn="l" defTabSz="914400" rtl="0" eaLnBrk="1" latinLnBrk="0" hangingPunct="1">
              <a:lnSpc>
                <a:spcPct val="90000"/>
              </a:lnSpc>
              <a:spcBef>
                <a:spcPct val="0"/>
              </a:spcBef>
              <a:buNone/>
              <a:defRPr kumimoji="1" lang="en-US" altLang="en-US" sz="1814" b="1" i="0" kern="1200" spc="272">
                <a:solidFill>
                  <a:schemeClr val="tx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400" dirty="0">
                <a:solidFill>
                  <a:schemeClr val="bg1"/>
                </a:solidFill>
                <a:latin typeface="游ゴシック" panose="020B0400000000000000" pitchFamily="50" charset="-128"/>
                <a:ea typeface="游ゴシック" panose="020B0400000000000000" pitchFamily="50" charset="-128"/>
              </a:rPr>
              <a:t>連絡先</a:t>
            </a:r>
            <a:r>
              <a:rPr lang="ja-JP" sz="1400" dirty="0">
                <a:solidFill>
                  <a:schemeClr val="bg1"/>
                </a:solidFill>
                <a:latin typeface="游ゴシック" panose="020B0400000000000000" pitchFamily="50" charset="-128"/>
                <a:ea typeface="游ゴシック" panose="020B0400000000000000" pitchFamily="50" charset="-128"/>
              </a:rPr>
              <a:t>　 </a:t>
            </a:r>
            <a:r>
              <a:rPr lang="ja-JP" altLang="en-US" sz="1400" dirty="0">
                <a:solidFill>
                  <a:schemeClr val="bg1"/>
                </a:solidFill>
                <a:latin typeface="游ゴシック" panose="020B0400000000000000" pitchFamily="50" charset="-128"/>
                <a:ea typeface="游ゴシック" panose="020B0400000000000000" pitchFamily="50" charset="-128"/>
              </a:rPr>
              <a:t>○○部○○担当　水道太郎</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Tel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03-5323-8111</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Mail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@mlit.go.jp</a:t>
            </a:r>
            <a:r>
              <a:rPr lang="ja-JP" altLang="en-US" sz="1200" dirty="0">
                <a:solidFill>
                  <a:schemeClr val="bg1"/>
                </a:solidFill>
                <a:latin typeface="游ゴシック" panose="020B0400000000000000" pitchFamily="50" charset="-128"/>
                <a:ea typeface="游ゴシック" panose="020B0400000000000000" pitchFamily="50" charset="-128"/>
              </a:rPr>
              <a:t>）</a:t>
            </a:r>
            <a:endParaRPr lang="ja-JP" sz="1400" dirty="0">
              <a:solidFill>
                <a:schemeClr val="bg1"/>
              </a:solidFill>
              <a:latin typeface="游ゴシック" panose="020B0400000000000000" pitchFamily="50" charset="-128"/>
              <a:ea typeface="游ゴシック" panose="020B0400000000000000" pitchFamily="50" charset="-128"/>
            </a:endParaRPr>
          </a:p>
        </p:txBody>
      </p:sp>
      <p:sp>
        <p:nvSpPr>
          <p:cNvPr id="10" name="テキスト ボックス 2">
            <a:extLst>
              <a:ext uri="{FF2B5EF4-FFF2-40B4-BE49-F238E27FC236}">
                <a16:creationId xmlns:a16="http://schemas.microsoft.com/office/drawing/2014/main" id="{F002372B-BBCB-1BAE-C5A5-8DD4041D658D}"/>
              </a:ext>
            </a:extLst>
          </p:cNvPr>
          <p:cNvSpPr txBox="1">
            <a:spLocks noChangeArrowheads="1"/>
          </p:cNvSpPr>
          <p:nvPr/>
        </p:nvSpPr>
        <p:spPr bwMode="auto">
          <a:xfrm>
            <a:off x="228600" y="1075943"/>
            <a:ext cx="9524999" cy="53949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just">
              <a:spcAft>
                <a:spcPts val="0"/>
              </a:spcAft>
            </a:pPr>
            <a:r>
              <a:rPr lang="ja-JP" sz="18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（注意事項）</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作成の際は、この注意事項を削除して下さい。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協議会開催前にホームページに掲載しま</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す。</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協議会当日にむけて地方公共団体等が貴企業における受注実績や取組事例、地方公共団体等への</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altLang="en-US" sz="1400" b="1" kern="10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事業提案</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内容等を把握し、フリーマッチングの際の参考資料として活用するために作成いただくものです。</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地方公共団体等</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から提出いただいた「課題調査票（別紙２）」を後日送付いたしますので、</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適宜、作成のご</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参考</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と</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本様式（Ａ４サイズ）において最大で２</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枚</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にまとめてください。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80975" indent="-18097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資料の</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内容は、「官民連携における取組・提案」や「</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地方公共団体等</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が抱える課題への対応方策」を盛込んだものとしてください。</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※内容が単なる会社</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紹介とならない様、ご注意下さい）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p:txBody>
      </p:sp>
    </p:spTree>
    <p:extLst>
      <p:ext uri="{BB962C8B-B14F-4D97-AF65-F5344CB8AC3E}">
        <p14:creationId xmlns:p14="http://schemas.microsoft.com/office/powerpoint/2010/main" val="3347587922"/>
      </p:ext>
    </p:extLst>
  </p:cSld>
  <p:clrMapOvr>
    <a:masterClrMapping/>
  </p:clrMapOvr>
</p:sld>
</file>

<file path=ppt/theme/theme1.xml><?xml version="1.0" encoding="utf-8"?>
<a:theme xmlns:a="http://schemas.openxmlformats.org/drawingml/2006/main" name="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lumMod val="75000"/>
              <a:lumOff val="25000"/>
            </a:schemeClr>
          </a:solidFill>
        </a:ln>
      </a:spPr>
      <a:bodyPr rtlCol="0" anchor="ctr"/>
      <a:lstStyle>
        <a:defPPr algn="ctr">
          <a:defRPr kumimoji="1" sz="1200" dirty="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73F0D3CB47D0F40B688D5301E36CDE4" ma:contentTypeVersion="10" ma:contentTypeDescription="新しいドキュメントを作成します。" ma:contentTypeScope="" ma:versionID="73052524deda3e9b18f62a56b40a3f8d">
  <xsd:schema xmlns:xsd="http://www.w3.org/2001/XMLSchema" xmlns:xs="http://www.w3.org/2001/XMLSchema" xmlns:p="http://schemas.microsoft.com/office/2006/metadata/properties" xmlns:ns2="9e542ebf-0f02-4a5b-a3c6-60cb080530a7" targetNamespace="http://schemas.microsoft.com/office/2006/metadata/properties" ma:root="true" ma:fieldsID="2eb0a2b56d81a1b8855d252ab4930b51" ns2:_="">
    <xsd:import namespace="9e542ebf-0f02-4a5b-a3c6-60cb08053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2ebf-0f02-4a5b-a3c6-60cb08053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A9FB2F-0580-4DD5-A697-9CFC7FCAC992}">
  <ds:schemaRefs>
    <ds:schemaRef ds:uri="9e542ebf-0f02-4a5b-a3c6-60cb080530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6D4CDE8-92CA-4D90-A2A1-0EC09C4082DB}">
  <ds:schemaRefs>
    <ds:schemaRef ds:uri="http://schemas.microsoft.com/sharepoint/v3/contenttype/forms"/>
  </ds:schemaRefs>
</ds:datastoreItem>
</file>

<file path=customXml/itemProps3.xml><?xml version="1.0" encoding="utf-8"?>
<ds:datastoreItem xmlns:ds="http://schemas.openxmlformats.org/officeDocument/2006/customXml" ds:itemID="{2BCEF1F3-83CB-4ED3-A3F4-8761232B3425}">
  <ds:schemaRefs>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9e542ebf-0f02-4a5b-a3c6-60cb080530a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14044</TotalTime>
  <Words>224</Words>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游ゴシック</vt:lpstr>
      <vt:lpstr>Arial</vt:lpstr>
      <vt:lpstr>Segoe UI</vt:lpstr>
      <vt:lpstr>Office テーマ</vt:lpstr>
      <vt:lpstr>企業名　（株）○○○○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2021-03-23T05:00:35Z</cp:lastPrinted>
  <dcterms:created xsi:type="dcterms:W3CDTF">2021-01-07T10:15:48Z</dcterms:created>
  <dcterms:modified xsi:type="dcterms:W3CDTF">2024-10-01T00:47:36Z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0x010100573F0D3CB47D0F40B688D5301E36CDE4</vt:lpwstr>
  </property>
</Properties>
</file>