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8" r:id="rId2"/>
    <p:sldId id="287" r:id="rId3"/>
  </p:sldIdLst>
  <p:sldSz cx="7019925" cy="10080625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962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88506" algn="l" rtl="0" eaLnBrk="0" fontAlgn="base" hangingPunct="0">
      <a:spcBef>
        <a:spcPct val="0"/>
      </a:spcBef>
      <a:spcAft>
        <a:spcPct val="0"/>
      </a:spcAft>
      <a:defRPr kumimoji="1" sz="962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77012" algn="l" rtl="0" eaLnBrk="0" fontAlgn="base" hangingPunct="0">
      <a:spcBef>
        <a:spcPct val="0"/>
      </a:spcBef>
      <a:spcAft>
        <a:spcPct val="0"/>
      </a:spcAft>
      <a:defRPr kumimoji="1" sz="962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465518" algn="l" rtl="0" eaLnBrk="0" fontAlgn="base" hangingPunct="0">
      <a:spcBef>
        <a:spcPct val="0"/>
      </a:spcBef>
      <a:spcAft>
        <a:spcPct val="0"/>
      </a:spcAft>
      <a:defRPr kumimoji="1" sz="962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954022" algn="l" rtl="0" eaLnBrk="0" fontAlgn="base" hangingPunct="0">
      <a:spcBef>
        <a:spcPct val="0"/>
      </a:spcBef>
      <a:spcAft>
        <a:spcPct val="0"/>
      </a:spcAft>
      <a:defRPr kumimoji="1" sz="962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442528" algn="l" defTabSz="977012" rtl="0" eaLnBrk="1" latinLnBrk="0" hangingPunct="1">
      <a:defRPr kumimoji="1" sz="962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931034" algn="l" defTabSz="977012" rtl="0" eaLnBrk="1" latinLnBrk="0" hangingPunct="1">
      <a:defRPr kumimoji="1" sz="962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419540" algn="l" defTabSz="977012" rtl="0" eaLnBrk="1" latinLnBrk="0" hangingPunct="1">
      <a:defRPr kumimoji="1" sz="962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908046" algn="l" defTabSz="977012" rtl="0" eaLnBrk="1" latinLnBrk="0" hangingPunct="1">
      <a:defRPr kumimoji="1" sz="962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75" userDrawn="1">
          <p15:clr>
            <a:srgbClr val="A4A3A4"/>
          </p15:clr>
        </p15:guide>
        <p15:guide id="2" pos="16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DE4E"/>
    <a:srgbClr val="00B800"/>
    <a:srgbClr val="006600"/>
    <a:srgbClr val="FFFFCC"/>
    <a:srgbClr val="80E349"/>
    <a:srgbClr val="93FF93"/>
    <a:srgbClr val="009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4"/>
    <p:restoredTop sz="94660"/>
  </p:normalViewPr>
  <p:slideViewPr>
    <p:cSldViewPr>
      <p:cViewPr varScale="1">
        <p:scale>
          <a:sx n="76" d="100"/>
          <a:sy n="76" d="100"/>
        </p:scale>
        <p:origin x="3390" y="114"/>
      </p:cViewPr>
      <p:guideLst>
        <p:guide orient="horz" pos="3675"/>
        <p:guide pos="16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650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87" tIns="47694" rIns="95387" bIns="47694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4020650" y="0"/>
            <a:ext cx="3078650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87" tIns="47694" rIns="95387" bIns="4769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6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0" y="9724118"/>
            <a:ext cx="3078650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87" tIns="47694" rIns="95387" bIns="47694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7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4020650" y="9724118"/>
            <a:ext cx="3078650" cy="51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87" tIns="47694" rIns="95387" bIns="4769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2D32F4-FD71-4457-80AA-3701B3F240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4864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1"/>
            <a:ext cx="3051879" cy="47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87" tIns="47694" rIns="95387" bIns="47694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17304" y="1"/>
            <a:ext cx="3048533" cy="47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87" tIns="47694" rIns="95387" bIns="4769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2254250" y="792163"/>
            <a:ext cx="2641600" cy="37925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0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965425" y="4899111"/>
            <a:ext cx="5218645" cy="458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87" tIns="47694" rIns="95387" bIns="476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091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4118"/>
            <a:ext cx="3051879" cy="47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87" tIns="47694" rIns="95387" bIns="47694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17304" y="9724118"/>
            <a:ext cx="3048533" cy="47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87" tIns="47694" rIns="95387" bIns="4769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2132011-D66F-4C94-9BE3-226F9CA79F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067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83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88506" algn="l" rtl="0" eaLnBrk="0" fontAlgn="base" hangingPunct="0">
      <a:spcBef>
        <a:spcPct val="30000"/>
      </a:spcBef>
      <a:spcAft>
        <a:spcPct val="0"/>
      </a:spcAft>
      <a:defRPr kumimoji="1" sz="1283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77012" algn="l" rtl="0" eaLnBrk="0" fontAlgn="base" hangingPunct="0">
      <a:spcBef>
        <a:spcPct val="30000"/>
      </a:spcBef>
      <a:spcAft>
        <a:spcPct val="0"/>
      </a:spcAft>
      <a:defRPr kumimoji="1" sz="1283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465518" algn="l" rtl="0" eaLnBrk="0" fontAlgn="base" hangingPunct="0">
      <a:spcBef>
        <a:spcPct val="30000"/>
      </a:spcBef>
      <a:spcAft>
        <a:spcPct val="0"/>
      </a:spcAft>
      <a:defRPr kumimoji="1" sz="1283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954022" algn="l" rtl="0" eaLnBrk="0" fontAlgn="base" hangingPunct="0">
      <a:spcBef>
        <a:spcPct val="30000"/>
      </a:spcBef>
      <a:spcAft>
        <a:spcPct val="0"/>
      </a:spcAft>
      <a:defRPr kumimoji="1" sz="1283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442528" algn="l" defTabSz="977012" rtl="0" eaLnBrk="1" latinLnBrk="0" hangingPunct="1">
      <a:defRPr kumimoji="1" sz="1283" kern="1200">
        <a:solidFill>
          <a:schemeClr val="tx1"/>
        </a:solidFill>
        <a:latin typeface="+mn-lt"/>
        <a:ea typeface="+mn-ea"/>
        <a:cs typeface="+mn-cs"/>
      </a:defRPr>
    </a:lvl6pPr>
    <a:lvl7pPr marL="2931034" algn="l" defTabSz="977012" rtl="0" eaLnBrk="1" latinLnBrk="0" hangingPunct="1">
      <a:defRPr kumimoji="1" sz="1283" kern="1200">
        <a:solidFill>
          <a:schemeClr val="tx1"/>
        </a:solidFill>
        <a:latin typeface="+mn-lt"/>
        <a:ea typeface="+mn-ea"/>
        <a:cs typeface="+mn-cs"/>
      </a:defRPr>
    </a:lvl7pPr>
    <a:lvl8pPr marL="3419540" algn="l" defTabSz="977012" rtl="0" eaLnBrk="1" latinLnBrk="0" hangingPunct="1">
      <a:defRPr kumimoji="1" sz="1283" kern="1200">
        <a:solidFill>
          <a:schemeClr val="tx1"/>
        </a:solidFill>
        <a:latin typeface="+mn-lt"/>
        <a:ea typeface="+mn-ea"/>
        <a:cs typeface="+mn-cs"/>
      </a:defRPr>
    </a:lvl8pPr>
    <a:lvl9pPr marL="3908046" algn="l" defTabSz="977012" rtl="0" eaLnBrk="1" latinLnBrk="0" hangingPunct="1">
      <a:defRPr kumimoji="1" sz="12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5994" y="3360209"/>
            <a:ext cx="5927937" cy="445799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91989" y="5712355"/>
            <a:ext cx="4913947" cy="2604161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03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537941" y="252016"/>
            <a:ext cx="1481984" cy="33602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794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78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7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118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78687" y="336021"/>
            <a:ext cx="541238" cy="8568531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8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336021"/>
            <a:ext cx="5108945" cy="8568531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8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107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3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3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815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タイトル 1"/>
          <p:cNvSpPr>
            <a:spLocks noGrp="1"/>
          </p:cNvSpPr>
          <p:nvPr>
            <p:ph type="title"/>
          </p:nvPr>
        </p:nvSpPr>
        <p:spPr>
          <a:xfrm>
            <a:off x="554120" y="6477152"/>
            <a:ext cx="5966936" cy="683558"/>
          </a:xfrm>
        </p:spPr>
        <p:txBody>
          <a:bodyPr/>
          <a:lstStyle>
            <a:lvl1pPr algn="l">
              <a:defRPr sz="3862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40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54120" y="4272016"/>
            <a:ext cx="5966936" cy="2205137"/>
          </a:xfrm>
        </p:spPr>
        <p:txBody>
          <a:bodyPr anchor="b"/>
          <a:lstStyle>
            <a:lvl1pPr marL="0" indent="0">
              <a:buNone/>
              <a:defRPr sz="1931"/>
            </a:lvl1pPr>
            <a:lvl2pPr marL="441472" indent="0">
              <a:buNone/>
              <a:defRPr sz="1738"/>
            </a:lvl2pPr>
            <a:lvl3pPr marL="882945" indent="0">
              <a:buNone/>
              <a:defRPr sz="1545"/>
            </a:lvl3pPr>
            <a:lvl4pPr marL="1324417" indent="0">
              <a:buNone/>
              <a:defRPr sz="1352"/>
            </a:lvl4pPr>
            <a:lvl5pPr marL="1765889" indent="0">
              <a:buNone/>
              <a:defRPr sz="1352"/>
            </a:lvl5pPr>
            <a:lvl6pPr marL="2207362" indent="0">
              <a:buNone/>
              <a:defRPr sz="1352"/>
            </a:lvl6pPr>
            <a:lvl7pPr marL="2648834" indent="0">
              <a:buNone/>
              <a:defRPr sz="1352"/>
            </a:lvl7pPr>
            <a:lvl8pPr marL="3090306" indent="0">
              <a:buNone/>
              <a:defRPr sz="1352"/>
            </a:lvl8pPr>
            <a:lvl9pPr marL="3531779" indent="0">
              <a:buNone/>
              <a:defRPr sz="1352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4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5172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45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1997" y="1176073"/>
            <a:ext cx="3119967" cy="7728479"/>
          </a:xfrm>
        </p:spPr>
        <p:txBody>
          <a:bodyPr/>
          <a:lstStyle>
            <a:lvl1pPr>
              <a:defRPr sz="2704"/>
            </a:lvl1pPr>
            <a:lvl2pPr>
              <a:defRPr sz="2317"/>
            </a:lvl2pPr>
            <a:lvl3pPr>
              <a:defRPr sz="1931"/>
            </a:lvl3pPr>
            <a:lvl4pPr>
              <a:defRPr sz="1738"/>
            </a:lvl4pPr>
            <a:lvl5pPr>
              <a:defRPr sz="1738"/>
            </a:lvl5pPr>
            <a:lvl6pPr>
              <a:defRPr sz="1738"/>
            </a:lvl6pPr>
            <a:lvl7pPr>
              <a:defRPr sz="1738"/>
            </a:lvl7pPr>
            <a:lvl8pPr>
              <a:defRPr sz="1738"/>
            </a:lvl8pPr>
            <a:lvl9pPr>
              <a:defRPr sz="1738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4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962" y="1176073"/>
            <a:ext cx="3119967" cy="7728479"/>
          </a:xfrm>
        </p:spPr>
        <p:txBody>
          <a:bodyPr/>
          <a:lstStyle>
            <a:lvl1pPr>
              <a:defRPr sz="2704"/>
            </a:lvl1pPr>
            <a:lvl2pPr>
              <a:defRPr sz="2317"/>
            </a:lvl2pPr>
            <a:lvl3pPr>
              <a:defRPr sz="1931"/>
            </a:lvl3pPr>
            <a:lvl4pPr>
              <a:defRPr sz="1738"/>
            </a:lvl4pPr>
            <a:lvl5pPr>
              <a:defRPr sz="1738"/>
            </a:lvl5pPr>
            <a:lvl6pPr>
              <a:defRPr sz="1738"/>
            </a:lvl6pPr>
            <a:lvl7pPr>
              <a:defRPr sz="1738"/>
            </a:lvl7pPr>
            <a:lvl8pPr>
              <a:defRPr sz="1738"/>
            </a:lvl8pPr>
            <a:lvl9pPr>
              <a:defRPr sz="1738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4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6671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タイトル 1"/>
          <p:cNvSpPr>
            <a:spLocks noGrp="1"/>
          </p:cNvSpPr>
          <p:nvPr>
            <p:ph type="title"/>
          </p:nvPr>
        </p:nvSpPr>
        <p:spPr>
          <a:xfrm>
            <a:off x="350996" y="404276"/>
            <a:ext cx="6317933" cy="445799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5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0995" y="2255891"/>
            <a:ext cx="3102093" cy="941558"/>
          </a:xfrm>
        </p:spPr>
        <p:txBody>
          <a:bodyPr anchor="b"/>
          <a:lstStyle>
            <a:lvl1pPr marL="0" indent="0">
              <a:buNone/>
              <a:defRPr sz="2317" b="1"/>
            </a:lvl1pPr>
            <a:lvl2pPr marL="441472" indent="0">
              <a:buNone/>
              <a:defRPr sz="1931" b="1"/>
            </a:lvl2pPr>
            <a:lvl3pPr marL="882945" indent="0">
              <a:buNone/>
              <a:defRPr sz="1738" b="1"/>
            </a:lvl3pPr>
            <a:lvl4pPr marL="1324417" indent="0">
              <a:buNone/>
              <a:defRPr sz="1545" b="1"/>
            </a:lvl4pPr>
            <a:lvl5pPr marL="1765889" indent="0">
              <a:buNone/>
              <a:defRPr sz="1545" b="1"/>
            </a:lvl5pPr>
            <a:lvl6pPr marL="2207362" indent="0">
              <a:buNone/>
              <a:defRPr sz="1545" b="1"/>
            </a:lvl6pPr>
            <a:lvl7pPr marL="2648834" indent="0">
              <a:buNone/>
              <a:defRPr sz="1545" b="1"/>
            </a:lvl7pPr>
            <a:lvl8pPr marL="3090306" indent="0">
              <a:buNone/>
              <a:defRPr sz="1545" b="1"/>
            </a:lvl8pPr>
            <a:lvl9pPr marL="3531779" indent="0">
              <a:buNone/>
              <a:defRPr sz="1545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52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995" y="3197450"/>
            <a:ext cx="3102093" cy="5806860"/>
          </a:xfrm>
        </p:spPr>
        <p:txBody>
          <a:bodyPr/>
          <a:lstStyle>
            <a:lvl1pPr>
              <a:defRPr sz="2317"/>
            </a:lvl1pPr>
            <a:lvl2pPr>
              <a:defRPr sz="1931"/>
            </a:lvl2pPr>
            <a:lvl3pPr>
              <a:defRPr sz="1738"/>
            </a:lvl3pPr>
            <a:lvl4pPr>
              <a:defRPr sz="1545"/>
            </a:lvl4pPr>
            <a:lvl5pPr>
              <a:defRPr sz="1545"/>
            </a:lvl5pPr>
            <a:lvl6pPr>
              <a:defRPr sz="1545"/>
            </a:lvl6pPr>
            <a:lvl7pPr>
              <a:defRPr sz="1545"/>
            </a:lvl7pPr>
            <a:lvl8pPr>
              <a:defRPr sz="1545"/>
            </a:lvl8pPr>
            <a:lvl9pPr>
              <a:defRPr sz="1545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3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566838" y="2255891"/>
            <a:ext cx="3102092" cy="941558"/>
          </a:xfrm>
        </p:spPr>
        <p:txBody>
          <a:bodyPr anchor="b"/>
          <a:lstStyle>
            <a:lvl1pPr marL="0" indent="0">
              <a:buNone/>
              <a:defRPr sz="2317" b="1"/>
            </a:lvl1pPr>
            <a:lvl2pPr marL="441472" indent="0">
              <a:buNone/>
              <a:defRPr sz="1931" b="1"/>
            </a:lvl2pPr>
            <a:lvl3pPr marL="882945" indent="0">
              <a:buNone/>
              <a:defRPr sz="1738" b="1"/>
            </a:lvl3pPr>
            <a:lvl4pPr marL="1324417" indent="0">
              <a:buNone/>
              <a:defRPr sz="1545" b="1"/>
            </a:lvl4pPr>
            <a:lvl5pPr marL="1765889" indent="0">
              <a:buNone/>
              <a:defRPr sz="1545" b="1"/>
            </a:lvl5pPr>
            <a:lvl6pPr marL="2207362" indent="0">
              <a:buNone/>
              <a:defRPr sz="1545" b="1"/>
            </a:lvl6pPr>
            <a:lvl7pPr marL="2648834" indent="0">
              <a:buNone/>
              <a:defRPr sz="1545" b="1"/>
            </a:lvl7pPr>
            <a:lvl8pPr marL="3090306" indent="0">
              <a:buNone/>
              <a:defRPr sz="1545" b="1"/>
            </a:lvl8pPr>
            <a:lvl9pPr marL="3531779" indent="0">
              <a:buNone/>
              <a:defRPr sz="1545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54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566838" y="3197450"/>
            <a:ext cx="3102092" cy="5806860"/>
          </a:xfrm>
        </p:spPr>
        <p:txBody>
          <a:bodyPr/>
          <a:lstStyle>
            <a:lvl1pPr>
              <a:defRPr sz="2317"/>
            </a:lvl1pPr>
            <a:lvl2pPr>
              <a:defRPr sz="1931"/>
            </a:lvl2pPr>
            <a:lvl3pPr>
              <a:defRPr sz="1738"/>
            </a:lvl3pPr>
            <a:lvl4pPr>
              <a:defRPr sz="1545"/>
            </a:lvl4pPr>
            <a:lvl5pPr>
              <a:defRPr sz="1545"/>
            </a:lvl5pPr>
            <a:lvl6pPr>
              <a:defRPr sz="1545"/>
            </a:lvl6pPr>
            <a:lvl7pPr>
              <a:defRPr sz="1545"/>
            </a:lvl7pPr>
            <a:lvl8pPr>
              <a:defRPr sz="1545"/>
            </a:lvl8pPr>
            <a:lvl9pPr>
              <a:defRPr sz="1545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573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5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1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300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>
          <a:xfrm>
            <a:off x="350997" y="1425323"/>
            <a:ext cx="2309101" cy="683558"/>
          </a:xfrm>
        </p:spPr>
        <p:txBody>
          <a:bodyPr anchor="b"/>
          <a:lstStyle>
            <a:lvl1pPr algn="l">
              <a:defRPr sz="1931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66" name="コンテンツ プレースホルダ 2"/>
          <p:cNvSpPr>
            <a:spLocks noGrp="1"/>
          </p:cNvSpPr>
          <p:nvPr>
            <p:ph idx="1"/>
          </p:nvPr>
        </p:nvSpPr>
        <p:spPr>
          <a:xfrm>
            <a:off x="2744597" y="400775"/>
            <a:ext cx="3924332" cy="8603534"/>
          </a:xfrm>
        </p:spPr>
        <p:txBody>
          <a:bodyPr/>
          <a:lstStyle>
            <a:lvl1pPr>
              <a:defRPr sz="3090"/>
            </a:lvl1pPr>
            <a:lvl2pPr>
              <a:defRPr sz="2704"/>
            </a:lvl2pPr>
            <a:lvl3pPr>
              <a:defRPr sz="2317"/>
            </a:lvl3pPr>
            <a:lvl4pPr>
              <a:defRPr sz="1931"/>
            </a:lvl4pPr>
            <a:lvl5pPr>
              <a:defRPr sz="1931"/>
            </a:lvl5pPr>
            <a:lvl6pPr>
              <a:defRPr sz="1931"/>
            </a:lvl6pPr>
            <a:lvl7pPr>
              <a:defRPr sz="1931"/>
            </a:lvl7pPr>
            <a:lvl8pPr>
              <a:defRPr sz="1931"/>
            </a:lvl8pPr>
            <a:lvl9pPr>
              <a:defRPr sz="193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6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0997" y="2108881"/>
            <a:ext cx="2309101" cy="6895428"/>
          </a:xfrm>
        </p:spPr>
        <p:txBody>
          <a:bodyPr/>
          <a:lstStyle>
            <a:lvl1pPr marL="0" indent="0">
              <a:buNone/>
              <a:defRPr sz="1352"/>
            </a:lvl1pPr>
            <a:lvl2pPr marL="441472" indent="0">
              <a:buNone/>
              <a:defRPr sz="1159"/>
            </a:lvl2pPr>
            <a:lvl3pPr marL="882945" indent="0">
              <a:buNone/>
              <a:defRPr sz="966"/>
            </a:lvl3pPr>
            <a:lvl4pPr marL="1324417" indent="0">
              <a:buNone/>
              <a:defRPr sz="869"/>
            </a:lvl4pPr>
            <a:lvl5pPr marL="1765889" indent="0">
              <a:buNone/>
              <a:defRPr sz="869"/>
            </a:lvl5pPr>
            <a:lvl6pPr marL="2207362" indent="0">
              <a:buNone/>
              <a:defRPr sz="869"/>
            </a:lvl6pPr>
            <a:lvl7pPr marL="2648834" indent="0">
              <a:buNone/>
              <a:defRPr sz="869"/>
            </a:lvl7pPr>
            <a:lvl8pPr marL="3090306" indent="0">
              <a:buNone/>
              <a:defRPr sz="869"/>
            </a:lvl8pPr>
            <a:lvl9pPr marL="3531779" indent="0">
              <a:buNone/>
              <a:defRPr sz="869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68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031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タイトル 1"/>
          <p:cNvSpPr>
            <a:spLocks noGrp="1"/>
          </p:cNvSpPr>
          <p:nvPr>
            <p:ph type="title"/>
          </p:nvPr>
        </p:nvSpPr>
        <p:spPr>
          <a:xfrm>
            <a:off x="1376360" y="7503130"/>
            <a:ext cx="4211955" cy="386359"/>
          </a:xfrm>
        </p:spPr>
        <p:txBody>
          <a:bodyPr anchor="b"/>
          <a:lstStyle>
            <a:lvl1pPr algn="l">
              <a:defRPr sz="1931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72" name="図プレースホルダ 2"/>
          <p:cNvSpPr>
            <a:spLocks noGrp="1"/>
          </p:cNvSpPr>
          <p:nvPr>
            <p:ph type="pic" idx="1"/>
          </p:nvPr>
        </p:nvSpPr>
        <p:spPr>
          <a:xfrm>
            <a:off x="1376360" y="901306"/>
            <a:ext cx="4211955" cy="6048375"/>
          </a:xfrm>
        </p:spPr>
        <p:txBody>
          <a:bodyPr/>
          <a:lstStyle>
            <a:lvl1pPr marL="0" indent="0">
              <a:buNone/>
              <a:defRPr sz="3090"/>
            </a:lvl1pPr>
            <a:lvl2pPr marL="441472" indent="0">
              <a:buNone/>
              <a:defRPr sz="2704"/>
            </a:lvl2pPr>
            <a:lvl3pPr marL="882945" indent="0">
              <a:buNone/>
              <a:defRPr sz="2317"/>
            </a:lvl3pPr>
            <a:lvl4pPr marL="1324417" indent="0">
              <a:buNone/>
              <a:defRPr sz="1931"/>
            </a:lvl4pPr>
            <a:lvl5pPr marL="1765889" indent="0">
              <a:buNone/>
              <a:defRPr sz="1931"/>
            </a:lvl5pPr>
            <a:lvl6pPr marL="2207362" indent="0">
              <a:buNone/>
              <a:defRPr sz="1931"/>
            </a:lvl6pPr>
            <a:lvl7pPr marL="2648834" indent="0">
              <a:buNone/>
              <a:defRPr sz="1931"/>
            </a:lvl7pPr>
            <a:lvl8pPr marL="3090306" indent="0">
              <a:buNone/>
              <a:defRPr sz="1931"/>
            </a:lvl8pPr>
            <a:lvl9pPr marL="3531779" indent="0">
              <a:buNone/>
              <a:defRPr sz="1931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107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76360" y="7889489"/>
            <a:ext cx="4211955" cy="1183074"/>
          </a:xfrm>
        </p:spPr>
        <p:txBody>
          <a:bodyPr/>
          <a:lstStyle>
            <a:lvl1pPr marL="0" indent="0">
              <a:buNone/>
              <a:defRPr sz="1352"/>
            </a:lvl1pPr>
            <a:lvl2pPr marL="441472" indent="0">
              <a:buNone/>
              <a:defRPr sz="1159"/>
            </a:lvl2pPr>
            <a:lvl3pPr marL="882945" indent="0">
              <a:buNone/>
              <a:defRPr sz="966"/>
            </a:lvl3pPr>
            <a:lvl4pPr marL="1324417" indent="0">
              <a:buNone/>
              <a:defRPr sz="869"/>
            </a:lvl4pPr>
            <a:lvl5pPr marL="1765889" indent="0">
              <a:buNone/>
              <a:defRPr sz="869"/>
            </a:lvl5pPr>
            <a:lvl6pPr marL="2207362" indent="0">
              <a:buNone/>
              <a:defRPr sz="869"/>
            </a:lvl6pPr>
            <a:lvl7pPr marL="2648834" indent="0">
              <a:buNone/>
              <a:defRPr sz="869"/>
            </a:lvl7pPr>
            <a:lvl8pPr marL="3090306" indent="0">
              <a:buNone/>
              <a:defRPr sz="869"/>
            </a:lvl8pPr>
            <a:lvl9pPr marL="3531779" indent="0">
              <a:buNone/>
              <a:defRPr sz="869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7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107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6021"/>
            <a:ext cx="7019925" cy="4457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997" y="1176073"/>
            <a:ext cx="6395932" cy="77284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526495" y="9800608"/>
            <a:ext cx="1462484" cy="364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66"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23951" y="9800608"/>
            <a:ext cx="2222976" cy="364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66" i="1"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1" r:id="rId1"/>
    <p:sldLayoutId id="2147484621" r:id="rId2"/>
    <p:sldLayoutId id="2147484622" r:id="rId3"/>
    <p:sldLayoutId id="2147484623" r:id="rId4"/>
    <p:sldLayoutId id="2147484624" r:id="rId5"/>
    <p:sldLayoutId id="2147484625" r:id="rId6"/>
    <p:sldLayoutId id="2147484626" r:id="rId7"/>
    <p:sldLayoutId id="2147484627" r:id="rId8"/>
    <p:sldLayoutId id="2147484628" r:id="rId9"/>
    <p:sldLayoutId id="2147484629" r:id="rId10"/>
    <p:sldLayoutId id="21474846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317" b="1">
          <a:solidFill>
            <a:srgbClr val="3399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317" b="1">
          <a:solidFill>
            <a:srgbClr val="339933"/>
          </a:solidFill>
          <a:latin typeface="ＭＳ Ｐゴシック" pitchFamily="50" charset="-128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317" b="1">
          <a:solidFill>
            <a:srgbClr val="339933"/>
          </a:solidFill>
          <a:latin typeface="ＭＳ Ｐゴシック" pitchFamily="50" charset="-128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317" b="1">
          <a:solidFill>
            <a:srgbClr val="339933"/>
          </a:solidFill>
          <a:latin typeface="ＭＳ Ｐゴシック" pitchFamily="50" charset="-128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317" b="1">
          <a:solidFill>
            <a:srgbClr val="339933"/>
          </a:solidFill>
          <a:latin typeface="ＭＳ Ｐゴシック" pitchFamily="50" charset="-128"/>
          <a:ea typeface="ＭＳ Ｐゴシック" pitchFamily="50" charset="-128"/>
        </a:defRPr>
      </a:lvl5pPr>
      <a:lvl6pPr marL="441472" algn="l" rtl="0" fontAlgn="base">
        <a:spcBef>
          <a:spcPct val="0"/>
        </a:spcBef>
        <a:spcAft>
          <a:spcPct val="0"/>
        </a:spcAft>
        <a:defRPr kumimoji="1" sz="2317" b="1">
          <a:solidFill>
            <a:srgbClr val="339933"/>
          </a:solidFill>
          <a:latin typeface="ＭＳ Ｐゴシック" pitchFamily="50" charset="-128"/>
          <a:ea typeface="ＭＳ Ｐゴシック" pitchFamily="50" charset="-128"/>
        </a:defRPr>
      </a:lvl6pPr>
      <a:lvl7pPr marL="882945" algn="l" rtl="0" fontAlgn="base">
        <a:spcBef>
          <a:spcPct val="0"/>
        </a:spcBef>
        <a:spcAft>
          <a:spcPct val="0"/>
        </a:spcAft>
        <a:defRPr kumimoji="1" sz="2317" b="1">
          <a:solidFill>
            <a:srgbClr val="339933"/>
          </a:solidFill>
          <a:latin typeface="ＭＳ Ｐゴシック" pitchFamily="50" charset="-128"/>
          <a:ea typeface="ＭＳ Ｐゴシック" pitchFamily="50" charset="-128"/>
        </a:defRPr>
      </a:lvl7pPr>
      <a:lvl8pPr marL="1324417" algn="l" rtl="0" fontAlgn="base">
        <a:spcBef>
          <a:spcPct val="0"/>
        </a:spcBef>
        <a:spcAft>
          <a:spcPct val="0"/>
        </a:spcAft>
        <a:defRPr kumimoji="1" sz="2317" b="1">
          <a:solidFill>
            <a:srgbClr val="339933"/>
          </a:solidFill>
          <a:latin typeface="ＭＳ Ｐゴシック" pitchFamily="50" charset="-128"/>
          <a:ea typeface="ＭＳ Ｐゴシック" pitchFamily="50" charset="-128"/>
        </a:defRPr>
      </a:lvl8pPr>
      <a:lvl9pPr marL="1765889" algn="l" rtl="0" fontAlgn="base">
        <a:spcBef>
          <a:spcPct val="0"/>
        </a:spcBef>
        <a:spcAft>
          <a:spcPct val="0"/>
        </a:spcAft>
        <a:defRPr kumimoji="1" sz="2317" b="1">
          <a:solidFill>
            <a:srgbClr val="339933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31104" indent="-331104" algn="l" rtl="0" eaLnBrk="0" fontAlgn="base" hangingPunct="0">
        <a:spcBef>
          <a:spcPct val="20000"/>
        </a:spcBef>
        <a:spcAft>
          <a:spcPct val="0"/>
        </a:spcAft>
        <a:buChar char="•"/>
        <a:defRPr kumimoji="1" sz="2317">
          <a:solidFill>
            <a:schemeClr val="tx1"/>
          </a:solidFill>
          <a:latin typeface="+mn-lt"/>
          <a:ea typeface="+mn-ea"/>
          <a:cs typeface="+mn-cs"/>
        </a:defRPr>
      </a:lvl1pPr>
      <a:lvl2pPr marL="717393" indent="-275920" algn="l" rtl="0" eaLnBrk="0" fontAlgn="base" hangingPunct="0">
        <a:spcBef>
          <a:spcPct val="20000"/>
        </a:spcBef>
        <a:spcAft>
          <a:spcPct val="0"/>
        </a:spcAft>
        <a:buChar char="–"/>
        <a:defRPr kumimoji="1" sz="1931">
          <a:solidFill>
            <a:schemeClr val="tx1"/>
          </a:solidFill>
          <a:latin typeface="+mn-lt"/>
          <a:ea typeface="+mn-ea"/>
        </a:defRPr>
      </a:lvl2pPr>
      <a:lvl3pPr marL="1103681" indent="-220736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3pPr>
      <a:lvl4pPr marL="1545153" indent="-220736" algn="l" rtl="0" eaLnBrk="0" fontAlgn="base" hangingPunct="0">
        <a:spcBef>
          <a:spcPct val="20000"/>
        </a:spcBef>
        <a:spcAft>
          <a:spcPct val="0"/>
        </a:spcAft>
        <a:buChar char="–"/>
        <a:defRPr kumimoji="1" sz="1545">
          <a:solidFill>
            <a:schemeClr val="tx1"/>
          </a:solidFill>
          <a:latin typeface="+mn-lt"/>
          <a:ea typeface="+mn-ea"/>
        </a:defRPr>
      </a:lvl4pPr>
      <a:lvl5pPr marL="1986625" indent="-220736" algn="l" rtl="0" eaLnBrk="0" fontAlgn="base" hangingPunct="0">
        <a:spcBef>
          <a:spcPct val="20000"/>
        </a:spcBef>
        <a:spcAft>
          <a:spcPct val="0"/>
        </a:spcAft>
        <a:buChar char="»"/>
        <a:defRPr kumimoji="1" sz="1545">
          <a:solidFill>
            <a:schemeClr val="tx1"/>
          </a:solidFill>
          <a:latin typeface="+mn-lt"/>
          <a:ea typeface="+mn-ea"/>
        </a:defRPr>
      </a:lvl5pPr>
      <a:lvl6pPr marL="2428098" indent="-220736" algn="l" rtl="0" fontAlgn="base">
        <a:spcBef>
          <a:spcPct val="20000"/>
        </a:spcBef>
        <a:spcAft>
          <a:spcPct val="0"/>
        </a:spcAft>
        <a:buChar char="»"/>
        <a:defRPr kumimoji="1" sz="1545">
          <a:solidFill>
            <a:schemeClr val="tx1"/>
          </a:solidFill>
          <a:latin typeface="+mn-lt"/>
          <a:ea typeface="+mn-ea"/>
        </a:defRPr>
      </a:lvl6pPr>
      <a:lvl7pPr marL="2869570" indent="-220736" algn="l" rtl="0" fontAlgn="base">
        <a:spcBef>
          <a:spcPct val="20000"/>
        </a:spcBef>
        <a:spcAft>
          <a:spcPct val="0"/>
        </a:spcAft>
        <a:buChar char="»"/>
        <a:defRPr kumimoji="1" sz="1545">
          <a:solidFill>
            <a:schemeClr val="tx1"/>
          </a:solidFill>
          <a:latin typeface="+mn-lt"/>
          <a:ea typeface="+mn-ea"/>
        </a:defRPr>
      </a:lvl7pPr>
      <a:lvl8pPr marL="3311042" indent="-220736" algn="l" rtl="0" fontAlgn="base">
        <a:spcBef>
          <a:spcPct val="20000"/>
        </a:spcBef>
        <a:spcAft>
          <a:spcPct val="0"/>
        </a:spcAft>
        <a:buChar char="»"/>
        <a:defRPr kumimoji="1" sz="1545">
          <a:solidFill>
            <a:schemeClr val="tx1"/>
          </a:solidFill>
          <a:latin typeface="+mn-lt"/>
          <a:ea typeface="+mn-ea"/>
        </a:defRPr>
      </a:lvl8pPr>
      <a:lvl9pPr marL="3752515" indent="-220736" algn="l" rtl="0" fontAlgn="base">
        <a:spcBef>
          <a:spcPct val="20000"/>
        </a:spcBef>
        <a:spcAft>
          <a:spcPct val="0"/>
        </a:spcAft>
        <a:buChar char="»"/>
        <a:defRPr kumimoji="1" sz="154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82945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1pPr>
      <a:lvl2pPr marL="441472" algn="l" defTabSz="882945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2pPr>
      <a:lvl3pPr marL="882945" algn="l" defTabSz="882945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3pPr>
      <a:lvl4pPr marL="1324417" algn="l" defTabSz="882945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4pPr>
      <a:lvl5pPr marL="1765889" algn="l" defTabSz="882945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5pPr>
      <a:lvl6pPr marL="2207362" algn="l" defTabSz="882945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6pPr>
      <a:lvl7pPr marL="2648834" algn="l" defTabSz="882945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7pPr>
      <a:lvl8pPr marL="3090306" algn="l" defTabSz="882945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8pPr>
      <a:lvl9pPr marL="3531779" algn="l" defTabSz="882945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mailto:kenkyuin@logistics.or.jp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eg"/><Relationship Id="rId5" Type="http://schemas.openxmlformats.org/officeDocument/2006/relationships/hyperlink" Target="http://www.greenpartnership.jp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Rectangle 38"/>
          <p:cNvSpPr>
            <a:spLocks noChangeArrowheads="1"/>
          </p:cNvSpPr>
          <p:nvPr/>
        </p:nvSpPr>
        <p:spPr bwMode="gray">
          <a:xfrm>
            <a:off x="109954" y="698337"/>
            <a:ext cx="6803983" cy="60463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869">
              <a:latin typeface="Times New Roman" panose="02020603050405020304" pitchFamily="18" charset="0"/>
            </a:endParaRPr>
          </a:p>
        </p:txBody>
      </p:sp>
      <p:pic>
        <p:nvPicPr>
          <p:cNvPr id="1100" name="Picture 23" descr="01standard_j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888" y="44370"/>
            <a:ext cx="4601329" cy="624036"/>
          </a:xfrm>
          <a:prstGeom prst="rect">
            <a:avLst/>
          </a:prstGeom>
          <a:noFill/>
          <a:ln>
            <a:noFill/>
          </a:ln>
        </p:spPr>
      </p:pic>
      <p:sp>
        <p:nvSpPr>
          <p:cNvPr id="1101" name="正方形/長方形 7"/>
          <p:cNvSpPr/>
          <p:nvPr/>
        </p:nvSpPr>
        <p:spPr>
          <a:xfrm>
            <a:off x="58945" y="5910071"/>
            <a:ext cx="6327528" cy="577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7157" algn="just">
              <a:spcAft>
                <a:spcPts val="0"/>
              </a:spcAft>
              <a:defRPr/>
            </a:pPr>
            <a:r>
              <a:rPr lang="ja-JP" altLang="en-US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令和２</a:t>
            </a:r>
            <a:r>
              <a:rPr lang="ja-JP" altLang="ja-JP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７</a:t>
            </a:r>
            <a:r>
              <a:rPr lang="ja-JP" altLang="ja-JP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18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</a:t>
            </a:r>
            <a:r>
              <a:rPr lang="ja-JP" altLang="ja-JP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水</a:t>
            </a:r>
            <a:r>
              <a:rPr lang="en-US" altLang="ja-JP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 </a:t>
            </a:r>
            <a:r>
              <a:rPr lang="ja-JP" altLang="ja-JP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８</a:t>
            </a:r>
            <a:r>
              <a:rPr lang="ja-JP" altLang="ja-JP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５</a:t>
            </a:r>
            <a:r>
              <a:rPr lang="ja-JP" altLang="ja-JP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火</a:t>
            </a:r>
            <a:r>
              <a:rPr lang="en-US" altLang="ja-JP" sz="18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lang="en-US" altLang="ja-JP" sz="18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47157" algn="just">
              <a:spcAft>
                <a:spcPts val="0"/>
              </a:spcAft>
              <a:defRPr/>
            </a:pPr>
            <a:r>
              <a:rPr lang="en-US" altLang="ja-JP" sz="1352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※12</a:t>
            </a:r>
            <a:r>
              <a:rPr lang="ja-JP" altLang="en-US" sz="1352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月中</a:t>
            </a:r>
            <a:r>
              <a:rPr lang="ja-JP" altLang="en-US" sz="1352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旬に開催予定のグリーン</a:t>
            </a:r>
            <a:r>
              <a:rPr lang="ja-JP" altLang="en-US" sz="1352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物流パートナーシップ会議にて</a:t>
            </a:r>
            <a:r>
              <a:rPr lang="ja-JP" altLang="en-US" sz="1352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表彰式を行います。</a:t>
            </a:r>
            <a:endParaRPr lang="ja-JP" altLang="ja-JP" sz="1352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02" name="平行四辺形 8"/>
          <p:cNvSpPr/>
          <p:nvPr/>
        </p:nvSpPr>
        <p:spPr>
          <a:xfrm>
            <a:off x="150102" y="5602989"/>
            <a:ext cx="4980527" cy="312865"/>
          </a:xfrm>
          <a:prstGeom prst="parallelogram">
            <a:avLst/>
          </a:prstGeom>
          <a:solidFill>
            <a:srgbClr val="A0DE4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anchor="ctr"/>
          <a:lstStyle/>
          <a:p>
            <a:pPr eaLnBrk="1" hangingPunct="1">
              <a:defRPr/>
            </a:pPr>
            <a:r>
              <a:rPr lang="ja-JP" altLang="en-US" sz="1931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募集期間</a:t>
            </a:r>
          </a:p>
        </p:txBody>
      </p:sp>
      <p:sp>
        <p:nvSpPr>
          <p:cNvPr id="1103" name="Text Box 8"/>
          <p:cNvSpPr txBox="1">
            <a:spLocks noChangeArrowheads="1"/>
          </p:cNvSpPr>
          <p:nvPr/>
        </p:nvSpPr>
        <p:spPr bwMode="gray">
          <a:xfrm>
            <a:off x="206655" y="9580771"/>
            <a:ext cx="6619794" cy="393377"/>
          </a:xfrm>
          <a:prstGeom prst="rect">
            <a:avLst/>
          </a:prstGeom>
          <a:noFill/>
          <a:ln w="9525">
            <a:solidFill>
              <a:srgbClr val="A0DE4E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966"/>
              </a:lnSpc>
              <a:spcBef>
                <a:spcPct val="30000"/>
              </a:spcBef>
              <a:buNone/>
            </a:pPr>
            <a:r>
              <a:rPr lang="ja-JP" altLang="en-US" sz="966" dirty="0">
                <a:latin typeface="Meiryo UI" panose="020B0604030504040204" pitchFamily="50" charset="-128"/>
                <a:ea typeface="Meiryo UI" panose="020B0604030504040204" pitchFamily="50" charset="-128"/>
              </a:rPr>
              <a:t>主催：経済産業省、国土交通省、公益社団法人日本ロジスティクスシステム協会、一般社団法人日本物流団体連合会</a:t>
            </a:r>
            <a:endParaRPr lang="en-US" altLang="ja-JP" sz="96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966"/>
              </a:lnSpc>
              <a:spcBef>
                <a:spcPct val="30000"/>
              </a:spcBef>
              <a:buNone/>
            </a:pPr>
            <a:r>
              <a:rPr lang="ja-JP" altLang="en-US" sz="966" dirty="0">
                <a:latin typeface="Meiryo UI" panose="020B0604030504040204" pitchFamily="50" charset="-128"/>
                <a:ea typeface="Meiryo UI" panose="020B0604030504040204" pitchFamily="50" charset="-128"/>
              </a:rPr>
              <a:t>後援</a:t>
            </a:r>
            <a:r>
              <a:rPr lang="ja-JP" altLang="en-US" sz="966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966" dirty="0">
                <a:latin typeface="Meiryo UI" panose="020B0604030504040204" pitchFamily="50" charset="-128"/>
                <a:ea typeface="Meiryo UI" panose="020B0604030504040204" pitchFamily="50" charset="-128"/>
              </a:rPr>
              <a:t>一般社団法人日本経済団体連合会</a:t>
            </a:r>
          </a:p>
        </p:txBody>
      </p:sp>
      <p:sp>
        <p:nvSpPr>
          <p:cNvPr id="1104" name="角丸四角形 12"/>
          <p:cNvSpPr/>
          <p:nvPr/>
        </p:nvSpPr>
        <p:spPr>
          <a:xfrm>
            <a:off x="117117" y="1618152"/>
            <a:ext cx="6778027" cy="1043933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rgbClr val="A0DE4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just">
              <a:spcAft>
                <a:spcPts val="0"/>
              </a:spcAft>
              <a:defRPr/>
            </a:pP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経済産業省・国土交通省では、</a:t>
            </a:r>
            <a:r>
              <a:rPr lang="en-US" altLang="ja-JP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『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物流分野における環境負荷低減</a:t>
            </a:r>
            <a:r>
              <a:rPr lang="en-US" altLang="ja-JP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』</a:t>
            </a:r>
            <a:r>
              <a:rPr lang="ja-JP" altLang="en-US" sz="1600" kern="100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や</a:t>
            </a:r>
            <a:r>
              <a:rPr lang="en-US" altLang="ja-JP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『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物流の生産性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向上</a:t>
            </a:r>
            <a:r>
              <a:rPr lang="en-US" altLang="ja-JP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』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等の持続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可能な物流体系の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構築に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関し、特に顕著な功績のあった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事業者</a:t>
            </a:r>
            <a:r>
              <a:rPr lang="ja-JP" altLang="en-US" sz="16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16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表彰しています。</a:t>
            </a:r>
            <a:endParaRPr lang="en-US" altLang="ja-JP" sz="16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defRPr/>
            </a:pPr>
            <a:r>
              <a:rPr lang="ja-JP" altLang="en-US" sz="1600" b="1" i="1" kern="100" dirty="0" smtClean="0">
                <a:solidFill>
                  <a:srgbClr val="0099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令和２年度</a:t>
            </a:r>
            <a:r>
              <a:rPr lang="ja-JP" altLang="en-US" sz="1600" b="1" i="1" kern="100" dirty="0">
                <a:solidFill>
                  <a:srgbClr val="0099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の優良事業者の募集をして</a:t>
            </a:r>
            <a:r>
              <a:rPr lang="ja-JP" altLang="en-US" sz="1600" b="1" i="1" kern="100" dirty="0" smtClean="0">
                <a:solidFill>
                  <a:srgbClr val="0099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おります！ぜひご応募ください！</a:t>
            </a:r>
            <a:endParaRPr lang="ja-JP" altLang="en-US" sz="1600" b="1" i="1" kern="100" dirty="0">
              <a:solidFill>
                <a:srgbClr val="0099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05" name="正方形/長方形 9"/>
          <p:cNvSpPr/>
          <p:nvPr/>
        </p:nvSpPr>
        <p:spPr>
          <a:xfrm>
            <a:off x="161686" y="4241795"/>
            <a:ext cx="316835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4"/>
              </a:lnSpc>
              <a:spcAft>
                <a:spcPts val="0"/>
              </a:spcAft>
              <a:defRPr/>
            </a:pPr>
            <a:r>
              <a:rPr lang="ja-JP" altLang="en-US" sz="20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経済産業大臣</a:t>
            </a:r>
            <a:r>
              <a:rPr lang="ja-JP" altLang="en-US" sz="2000" b="1" kern="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表彰</a:t>
            </a:r>
            <a:endParaRPr lang="en-US" altLang="ja-JP" sz="2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704"/>
              </a:lnSpc>
              <a:spcAft>
                <a:spcPts val="0"/>
              </a:spcAft>
              <a:defRPr/>
            </a:pPr>
            <a:r>
              <a:rPr lang="ja-JP" altLang="en-US" sz="2000" b="1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国土交通大臣表彰</a:t>
            </a:r>
            <a:r>
              <a:rPr lang="ja-JP" altLang="en-US" sz="14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4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	</a:t>
            </a:r>
          </a:p>
          <a:p>
            <a:pPr>
              <a:spcAft>
                <a:spcPts val="0"/>
              </a:spcAft>
              <a:defRPr/>
            </a:pPr>
            <a:r>
              <a:rPr lang="ja-JP" altLang="en-US" sz="1200" b="1" kern="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経済産業省商務・サービス審議官表彰</a:t>
            </a:r>
            <a:endParaRPr lang="en-US" altLang="ja-JP" sz="1400" b="1" kern="1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defRPr/>
            </a:pPr>
            <a:r>
              <a:rPr lang="zh-TW" altLang="en-US" sz="1200" b="1" kern="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国土交通省</a:t>
            </a:r>
            <a:r>
              <a:rPr lang="ja-JP" altLang="en-US" sz="1200" b="1" kern="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公共交通・物流政策審議官</a:t>
            </a:r>
            <a:r>
              <a:rPr lang="zh-TW" altLang="en-US" sz="1200" b="1" kern="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表彰</a:t>
            </a:r>
            <a:endParaRPr lang="en-US" altLang="zh-TW" sz="1200" b="1" kern="1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defRPr/>
            </a:pPr>
            <a:r>
              <a:rPr lang="ja-JP" altLang="en-US" sz="1200" b="1" kern="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グリーン物流パートナーシップ会議特別賞</a:t>
            </a:r>
            <a:endParaRPr lang="en-US" altLang="zh-TW" sz="1200" b="1" kern="1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06" name="平行四辺形 10"/>
          <p:cNvSpPr/>
          <p:nvPr/>
        </p:nvSpPr>
        <p:spPr>
          <a:xfrm>
            <a:off x="131126" y="3919855"/>
            <a:ext cx="4980527" cy="347628"/>
          </a:xfrm>
          <a:prstGeom prst="parallelogram">
            <a:avLst/>
          </a:prstGeom>
          <a:solidFill>
            <a:srgbClr val="A0DE4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anchor="ctr"/>
          <a:lstStyle/>
          <a:p>
            <a:pPr eaLnBrk="1" hangingPunct="1">
              <a:defRPr/>
            </a:pPr>
            <a:r>
              <a:rPr lang="ja-JP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表彰</a:t>
            </a:r>
          </a:p>
        </p:txBody>
      </p:sp>
      <p:sp>
        <p:nvSpPr>
          <p:cNvPr id="1107" name="正方形/長方形 11"/>
          <p:cNvSpPr/>
          <p:nvPr/>
        </p:nvSpPr>
        <p:spPr>
          <a:xfrm>
            <a:off x="9155" y="7730239"/>
            <a:ext cx="6496177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ja-JP" altLang="en-US" sz="1200" u="sng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○代表申請者が荷主である取組</a:t>
            </a:r>
            <a:endParaRPr lang="en-US" altLang="ja-JP" sz="1200" u="sng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経済産業省商務情報政策局商務・サービスグループ物流</a:t>
            </a:r>
            <a:r>
              <a:rPr lang="ja-JP" altLang="en-US" sz="12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企画室</a:t>
            </a:r>
            <a:r>
              <a:rPr lang="ja-JP" altLang="en-US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電話</a:t>
            </a:r>
            <a:r>
              <a:rPr lang="en-US" altLang="ja-JP" sz="12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:03-3501-0092</a:t>
            </a:r>
          </a:p>
          <a:p>
            <a:pPr algn="just">
              <a:spcAft>
                <a:spcPts val="0"/>
              </a:spcAft>
              <a:defRPr/>
            </a:pPr>
            <a:endParaRPr lang="en-US" altLang="ja-JP" sz="5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ja-JP" sz="1200" u="sng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</a:t>
            </a:r>
            <a:r>
              <a:rPr lang="ja-JP" altLang="en-US" sz="1200" u="sng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代表申請者が物流事業者である取組</a:t>
            </a:r>
            <a:endParaRPr lang="en-US" altLang="ja-JP" sz="1200" u="sng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国土交通省総合政策局物流</a:t>
            </a:r>
            <a:r>
              <a:rPr lang="ja-JP" altLang="en-US" sz="12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政策課</a:t>
            </a:r>
            <a:r>
              <a:rPr lang="ja-JP" altLang="en-US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電話</a:t>
            </a:r>
            <a:r>
              <a:rPr lang="en-US" altLang="ja-JP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:</a:t>
            </a:r>
            <a:r>
              <a:rPr lang="en-US" altLang="ja-JP" sz="12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03-5253-8799</a:t>
            </a:r>
          </a:p>
          <a:p>
            <a:pPr algn="just">
              <a:spcAft>
                <a:spcPts val="0"/>
              </a:spcAft>
              <a:defRPr/>
            </a:pPr>
            <a:endParaRPr lang="en-US" altLang="ja-JP" sz="5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ja-JP" sz="1200" u="sng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en-US" altLang="ja-JP" sz="1200" u="sng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CO</a:t>
            </a:r>
            <a:r>
              <a:rPr lang="en-US" altLang="ja-JP" sz="1200" u="sng" kern="100" baseline="-25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200" u="sng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排出量</a:t>
            </a:r>
            <a:r>
              <a:rPr lang="ja-JP" altLang="en-US" sz="1200" u="sng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算出方法等の技術的なお問い合わせ先</a:t>
            </a:r>
            <a:endParaRPr lang="en-US" altLang="ja-JP" sz="1200" u="sng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公社</a:t>
            </a:r>
            <a:r>
              <a:rPr lang="en-US" altLang="ja-JP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2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日本ロジスティクスシステム協会グリーン物流パートナーシップ担当</a:t>
            </a:r>
            <a:endParaRPr lang="en-US" altLang="ja-JP" sz="12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（電話：</a:t>
            </a:r>
            <a:r>
              <a:rPr lang="en-US" altLang="ja-JP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03-3436-3191</a:t>
            </a:r>
            <a:r>
              <a:rPr lang="ja-JP" altLang="en-US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メールアドレス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  <a:hlinkClick r:id="rId3"/>
              </a:rPr>
              <a:t>kenkyuin@logistics.or.jp</a:t>
            </a:r>
            <a:r>
              <a:rPr lang="ja-JP" altLang="en-US" sz="12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2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08" name="平行四辺形 13"/>
          <p:cNvSpPr/>
          <p:nvPr/>
        </p:nvSpPr>
        <p:spPr>
          <a:xfrm>
            <a:off x="161852" y="7461622"/>
            <a:ext cx="4980527" cy="258531"/>
          </a:xfrm>
          <a:prstGeom prst="parallelogram">
            <a:avLst/>
          </a:prstGeom>
          <a:solidFill>
            <a:srgbClr val="A0DE4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anchor="ctr"/>
          <a:lstStyle/>
          <a:p>
            <a:pPr eaLnBrk="1" hangingPunct="1"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お問い合わせ先</a:t>
            </a:r>
            <a:endParaRPr lang="ja-JP" altLang="en-US" sz="1545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09" name="正方形/長方形 14"/>
          <p:cNvSpPr/>
          <p:nvPr/>
        </p:nvSpPr>
        <p:spPr>
          <a:xfrm>
            <a:off x="34444" y="6856871"/>
            <a:ext cx="69141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ja-JP" altLang="en-US" sz="14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複数事</a:t>
            </a:r>
            <a:r>
              <a:rPr lang="ja-JP" altLang="en-US" sz="14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業者間</a:t>
            </a:r>
            <a:r>
              <a:rPr lang="ja-JP" altLang="en-US" sz="14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の連携により、</a:t>
            </a:r>
            <a:r>
              <a:rPr lang="en-US" altLang="ja-JP" sz="14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CO</a:t>
            </a:r>
            <a:r>
              <a:rPr lang="en-US" altLang="ja-JP" sz="1400" kern="100" baseline="-25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4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排出量削減等の環境負荷低減、物流の生産性向上等による持続可能な物流</a:t>
            </a:r>
            <a:r>
              <a:rPr lang="ja-JP" altLang="en-US" sz="14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体系を構築した取組のうち、１か月以上の実績があるものを対象とします。</a:t>
            </a:r>
            <a:endParaRPr lang="ja-JP" altLang="en-US" sz="14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10" name="平行四辺形 15"/>
          <p:cNvSpPr/>
          <p:nvPr/>
        </p:nvSpPr>
        <p:spPr>
          <a:xfrm>
            <a:off x="150102" y="6533731"/>
            <a:ext cx="4980527" cy="312865"/>
          </a:xfrm>
          <a:prstGeom prst="parallelogram">
            <a:avLst/>
          </a:prstGeom>
          <a:solidFill>
            <a:srgbClr val="A0DE4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anchor="ctr"/>
          <a:lstStyle/>
          <a:p>
            <a:pPr eaLnBrk="1" hangingPunct="1">
              <a:defRPr/>
            </a:pPr>
            <a:r>
              <a:rPr lang="ja-JP" altLang="en-US" sz="1738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応募資格</a:t>
            </a:r>
          </a:p>
        </p:txBody>
      </p:sp>
      <p:pic>
        <p:nvPicPr>
          <p:cNvPr id="1111" name="図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9096" y="8207036"/>
            <a:ext cx="1014817" cy="992756"/>
          </a:xfrm>
          <a:prstGeom prst="rect">
            <a:avLst/>
          </a:prstGeom>
        </p:spPr>
      </p:pic>
      <p:sp>
        <p:nvSpPr>
          <p:cNvPr id="1112" name="正方形/長方形 20"/>
          <p:cNvSpPr/>
          <p:nvPr/>
        </p:nvSpPr>
        <p:spPr>
          <a:xfrm>
            <a:off x="5724437" y="7499932"/>
            <a:ext cx="12241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ja-JP" altLang="en-US" sz="105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グリーン物流</a:t>
            </a:r>
            <a:endParaRPr lang="en-US" altLang="ja-JP" sz="105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defRPr/>
            </a:pPr>
            <a:r>
              <a:rPr lang="ja-JP" altLang="en-US" sz="105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パートナーシップ</a:t>
            </a:r>
            <a:endParaRPr lang="en-US" altLang="ja-JP" sz="105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defRPr/>
            </a:pPr>
            <a:r>
              <a:rPr lang="ja-JP" altLang="en-US" sz="105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会議</a:t>
            </a:r>
            <a:r>
              <a:rPr lang="en-US" altLang="ja-JP" sz="105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HP</a:t>
            </a:r>
          </a:p>
          <a:p>
            <a:pPr algn="ctr">
              <a:spcAft>
                <a:spcPts val="0"/>
              </a:spcAft>
              <a:defRPr/>
            </a:pPr>
            <a:r>
              <a:rPr lang="ja-JP" altLang="en-US" sz="105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05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QR</a:t>
            </a:r>
            <a:r>
              <a:rPr lang="ja-JP" altLang="en-US" sz="105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コード）</a:t>
            </a:r>
            <a:endParaRPr lang="en-US" altLang="ja-JP" sz="105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13" name="正方形/長方形 21"/>
          <p:cNvSpPr/>
          <p:nvPr/>
        </p:nvSpPr>
        <p:spPr>
          <a:xfrm>
            <a:off x="5755405" y="7499931"/>
            <a:ext cx="1162201" cy="174383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endParaRPr lang="ja-JP" altLang="en-US">
              <a:solidFill>
                <a:srgbClr val="009900"/>
              </a:solidFill>
            </a:endParaRPr>
          </a:p>
        </p:txBody>
      </p:sp>
      <p:sp>
        <p:nvSpPr>
          <p:cNvPr id="1114" name="正方形/長方形 22"/>
          <p:cNvSpPr/>
          <p:nvPr/>
        </p:nvSpPr>
        <p:spPr>
          <a:xfrm>
            <a:off x="-118473" y="9252681"/>
            <a:ext cx="72603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algn="just">
              <a:spcAft>
                <a:spcPts val="0"/>
              </a:spcAft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○詳細はグリーン物流パートナーシップ会議の</a:t>
            </a:r>
            <a:r>
              <a:rPr lang="ja-JP" altLang="en-US" sz="12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ホームページ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  <a:hlinkClick r:id="rId5"/>
              </a:rPr>
              <a:t>www.greenpartnership.jp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en-US" sz="12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をご参照ください。</a:t>
            </a:r>
            <a:endParaRPr lang="en-US" altLang="ja-JP" sz="12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15" name="正方形/長方形 23"/>
          <p:cNvSpPr/>
          <p:nvPr/>
        </p:nvSpPr>
        <p:spPr>
          <a:xfrm>
            <a:off x="3116014" y="4225825"/>
            <a:ext cx="3928402" cy="1259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700"/>
              </a:lnSpc>
              <a:spcAft>
                <a:spcPts val="0"/>
              </a:spcAft>
              <a:defRPr/>
            </a:pPr>
            <a:r>
              <a:rPr lang="ja-JP" altLang="en-US" sz="1200" kern="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荷主</a:t>
            </a:r>
            <a:r>
              <a:rPr lang="ja-JP" altLang="en-US" sz="1200" kern="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が中心</a:t>
            </a:r>
            <a:r>
              <a:rPr lang="ja-JP" altLang="en-US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となり、特に優良な取組を実施した事業者</a:t>
            </a:r>
            <a:endParaRPr lang="en-US" altLang="ja-JP" sz="2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700"/>
              </a:lnSpc>
              <a:spcAft>
                <a:spcPts val="0"/>
              </a:spcAft>
              <a:defRPr/>
            </a:pPr>
            <a:r>
              <a:rPr lang="ja-JP" altLang="en-US" sz="1200" kern="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物流事</a:t>
            </a:r>
            <a:r>
              <a:rPr lang="ja-JP" altLang="en-US" sz="1200" kern="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業者が中心</a:t>
            </a:r>
            <a:r>
              <a:rPr lang="ja-JP" altLang="en-US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となり、特に優良な取組を実施した事業者</a:t>
            </a:r>
            <a:endParaRPr lang="en-US" altLang="ja-JP" sz="14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700"/>
              </a:lnSpc>
              <a:spcAft>
                <a:spcPts val="0"/>
              </a:spcAft>
              <a:defRPr/>
            </a:pPr>
            <a:r>
              <a:rPr lang="ja-JP" altLang="en-US" sz="12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大臣表彰に準じる取組や特にユニークである</a:t>
            </a:r>
            <a:r>
              <a:rPr lang="ja-JP" altLang="en-US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と認められる</a:t>
            </a:r>
            <a:r>
              <a:rPr lang="ja-JP" altLang="en-US" sz="12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取組</a:t>
            </a:r>
            <a:endParaRPr lang="en-US" altLang="ja-JP" sz="1400" b="1" kern="1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000"/>
              </a:lnSpc>
              <a:spcAft>
                <a:spcPts val="0"/>
              </a:spcAft>
              <a:defRPr/>
            </a:pPr>
            <a:r>
              <a:rPr lang="ja-JP" altLang="en-US" sz="12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等を</a:t>
            </a:r>
            <a:r>
              <a:rPr lang="ja-JP" altLang="en-US" sz="12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実施した</a:t>
            </a:r>
            <a:r>
              <a:rPr lang="ja-JP" altLang="en-US" sz="12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事業者</a:t>
            </a:r>
            <a:endParaRPr lang="en-US" altLang="zh-TW" sz="1300" b="1" kern="1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16" name="テキスト ボックス 24"/>
          <p:cNvSpPr txBox="1"/>
          <p:nvPr/>
        </p:nvSpPr>
        <p:spPr>
          <a:xfrm>
            <a:off x="10277" y="761092"/>
            <a:ext cx="7025895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2800" b="1" dirty="0" smtClean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グリーン</a:t>
            </a:r>
            <a:r>
              <a:rPr lang="ja-JP" altLang="en-US" sz="2800" b="1" dirty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物流</a:t>
            </a:r>
            <a:r>
              <a:rPr lang="ja-JP" altLang="en-US" sz="2800" b="1" dirty="0" smtClean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パートナーシップ優良事業者</a:t>
            </a:r>
            <a:endParaRPr lang="en-US" altLang="ja-JP" sz="2800" b="1" dirty="0" smtClean="0">
              <a:ln w="12700" cmpd="sng">
                <a:solidFill>
                  <a:srgbClr val="FFFF00"/>
                </a:solidFill>
                <a:prstDash val="solid"/>
              </a:ln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defRPr/>
            </a:pP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を表彰します！</a:t>
            </a:r>
            <a:endParaRPr lang="ja-JP" alt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17" name="図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3600" y="2724439"/>
            <a:ext cx="1674000" cy="1116000"/>
          </a:xfrm>
          <a:prstGeom prst="rect">
            <a:avLst/>
          </a:prstGeom>
        </p:spPr>
      </p:pic>
      <p:pic>
        <p:nvPicPr>
          <p:cNvPr id="1119" name="図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19853" y="2724439"/>
            <a:ext cx="1674000" cy="1116000"/>
          </a:xfrm>
          <a:prstGeom prst="rect">
            <a:avLst/>
          </a:prstGeom>
        </p:spPr>
      </p:pic>
      <p:pic>
        <p:nvPicPr>
          <p:cNvPr id="1147" name="図 4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29614" y="2722368"/>
            <a:ext cx="1675719" cy="1118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1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テキスト ボックス 5"/>
          <p:cNvSpPr txBox="1"/>
          <p:nvPr/>
        </p:nvSpPr>
        <p:spPr>
          <a:xfrm>
            <a:off x="15250" y="2068992"/>
            <a:ext cx="1046440" cy="583749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lvl="0"/>
            <a:r>
              <a:rPr lang="ja-JP" altLang="en-US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グリーン物流パートナーシップ会議</a:t>
            </a:r>
            <a:endParaRPr lang="en-US" altLang="ja-JP" sz="28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優良事業者表彰</a:t>
            </a:r>
          </a:p>
        </p:txBody>
      </p:sp>
      <p:sp>
        <p:nvSpPr>
          <p:cNvPr id="1122" name="楕円 6"/>
          <p:cNvSpPr/>
          <p:nvPr/>
        </p:nvSpPr>
        <p:spPr>
          <a:xfrm>
            <a:off x="129929" y="1007864"/>
            <a:ext cx="882974" cy="882974"/>
          </a:xfrm>
          <a:prstGeom prst="ellipse">
            <a:avLst/>
          </a:prstGeom>
          <a:solidFill>
            <a:srgbClr val="A0DE4E"/>
          </a:solidFill>
          <a:ln w="9525" cap="flat" cmpd="sng" algn="ctr">
            <a:solidFill>
              <a:srgbClr val="A0DE4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8297" tIns="44149" rIns="88297" bIns="44149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endParaRPr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/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元</a:t>
            </a:r>
            <a:endParaRPr lang="en-US" altLang="ja-JP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</a:p>
        </p:txBody>
      </p:sp>
      <p:sp>
        <p:nvSpPr>
          <p:cNvPr id="1123" name="平行四辺形 7"/>
          <p:cNvSpPr/>
          <p:nvPr/>
        </p:nvSpPr>
        <p:spPr>
          <a:xfrm>
            <a:off x="2876680" y="2304008"/>
            <a:ext cx="3899804" cy="258531"/>
          </a:xfrm>
          <a:prstGeom prst="parallelogram">
            <a:avLst/>
          </a:prstGeom>
          <a:solidFill>
            <a:srgbClr val="A0DE4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anchor="ctr"/>
          <a:lstStyle/>
          <a:p>
            <a:pPr eaLnBrk="1" hangingPunct="1">
              <a:defRPr/>
            </a:pPr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経済産業大臣表彰</a:t>
            </a:r>
          </a:p>
        </p:txBody>
      </p:sp>
      <p:sp>
        <p:nvSpPr>
          <p:cNvPr id="1124" name="正方形/長方形 18"/>
          <p:cNvSpPr/>
          <p:nvPr/>
        </p:nvSpPr>
        <p:spPr>
          <a:xfrm>
            <a:off x="2799609" y="2565657"/>
            <a:ext cx="4122330" cy="11785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店頭用販促物の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社共同配送事業</a:t>
            </a:r>
          </a:p>
          <a:p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（ユニ・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チャーム㈱、ライオン㈱、㈱資生堂、</a:t>
            </a:r>
            <a:endParaRPr lang="en-US" altLang="ja-JP" sz="12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トランコム㈱、日立物流ソフトウェア</a:t>
            </a:r>
            <a:r>
              <a:rPr kumimoji="0" lang="ja-JP" altLang="en-US" sz="12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㈱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25" name="正方形/長方形 21"/>
          <p:cNvSpPr/>
          <p:nvPr/>
        </p:nvSpPr>
        <p:spPr>
          <a:xfrm>
            <a:off x="2799609" y="1267445"/>
            <a:ext cx="4310752" cy="1061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日本初の鉄道とタクシーを組み合わせた貨客混載輸送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佐川急便㈱、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北海道旅客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鉄道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㈱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天塩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ハイヤー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㈱）</a:t>
            </a:r>
          </a:p>
        </p:txBody>
      </p:sp>
      <p:sp>
        <p:nvSpPr>
          <p:cNvPr id="1126" name="平行四辺形 24"/>
          <p:cNvSpPr/>
          <p:nvPr/>
        </p:nvSpPr>
        <p:spPr>
          <a:xfrm>
            <a:off x="2876680" y="1007864"/>
            <a:ext cx="3899804" cy="258531"/>
          </a:xfrm>
          <a:prstGeom prst="parallelogram">
            <a:avLst/>
          </a:prstGeom>
          <a:solidFill>
            <a:srgbClr val="A0DE4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anchor="ctr"/>
          <a:lstStyle/>
          <a:p>
            <a:pPr eaLnBrk="1" hangingPunct="1">
              <a:defRPr/>
            </a:pPr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国土交通大臣表彰</a:t>
            </a:r>
          </a:p>
        </p:txBody>
      </p:sp>
      <p:sp>
        <p:nvSpPr>
          <p:cNvPr id="1127" name="平行四辺形 25"/>
          <p:cNvSpPr/>
          <p:nvPr/>
        </p:nvSpPr>
        <p:spPr>
          <a:xfrm>
            <a:off x="2876679" y="3714730"/>
            <a:ext cx="4067085" cy="266572"/>
          </a:xfrm>
          <a:prstGeom prst="parallelogram">
            <a:avLst/>
          </a:prstGeom>
          <a:solidFill>
            <a:srgbClr val="A0DE4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anchor="ctr"/>
          <a:lstStyle/>
          <a:p>
            <a:pPr algn="ctr" eaLnBrk="1" hangingPunct="1">
              <a:defRPr/>
            </a:pPr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国土</a:t>
            </a:r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交通省公共交通・物流政策審議官表彰</a:t>
            </a:r>
            <a:endParaRPr lang="ja-JP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8" name="正方形/長方形 26"/>
          <p:cNvSpPr/>
          <p:nvPr/>
        </p:nvSpPr>
        <p:spPr>
          <a:xfrm>
            <a:off x="2799609" y="4005817"/>
            <a:ext cx="4012017" cy="9746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食品、日用品メーカー混載に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輸送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効率化へ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の共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</a:t>
            </a:r>
          </a:p>
          <a:p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（日本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パレットレンタル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㈱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、キユーピー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㈱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、サンスター㈱、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関光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汽船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㈱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㈱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キユーソー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流通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システム）</a:t>
            </a:r>
            <a:endParaRPr lang="ja-JP" altLang="en-US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29" name="平行四辺形 29"/>
          <p:cNvSpPr/>
          <p:nvPr/>
        </p:nvSpPr>
        <p:spPr>
          <a:xfrm>
            <a:off x="2944061" y="5112320"/>
            <a:ext cx="3899804" cy="258531"/>
          </a:xfrm>
          <a:prstGeom prst="parallelogram">
            <a:avLst/>
          </a:prstGeom>
          <a:solidFill>
            <a:srgbClr val="A0DE4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anchor="ctr"/>
          <a:lstStyle/>
          <a:p>
            <a:pPr eaLnBrk="1" hangingPunct="1">
              <a:defRPr/>
            </a:pPr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経済産業省商務・サービス審議官表彰</a:t>
            </a:r>
          </a:p>
        </p:txBody>
      </p:sp>
      <p:sp>
        <p:nvSpPr>
          <p:cNvPr id="1130" name="正方形/長方形 30"/>
          <p:cNvSpPr/>
          <p:nvPr/>
        </p:nvSpPr>
        <p:spPr>
          <a:xfrm>
            <a:off x="2799609" y="5373970"/>
            <a:ext cx="4016343" cy="716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共同幹線ラウンド輸送の取組みにおける物流</a:t>
            </a:r>
            <a:r>
              <a:rPr kumimoji="0" lang="ja-JP" altLang="en-US" sz="14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kumimoji="0" lang="en-US" altLang="ja-JP" sz="1400" b="1" kern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効率化</a:t>
            </a:r>
            <a:r>
              <a:rPr kumimoji="0" lang="ja-JP" altLang="en-US" sz="14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0" lang="ja-JP" altLang="en-US" sz="14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強靭化　～</a:t>
            </a:r>
            <a:r>
              <a:rPr kumimoji="0" lang="ja-JP" altLang="en-US" sz="14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３１ｆｔ冷凍コンテナを活用による　鉄道モーダルシフト～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キユーピー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㈱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伊藤ハム米久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ホールディングス㈱、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㈱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キユーソー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流通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システム、</a:t>
            </a:r>
            <a:r>
              <a:rPr lang="zh-TW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日本貨物</a:t>
            </a:r>
            <a:r>
              <a:rPr lang="zh-TW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鉄道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㈱、全国通運㈱）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1" name="平行四辺形 33"/>
          <p:cNvSpPr/>
          <p:nvPr/>
        </p:nvSpPr>
        <p:spPr>
          <a:xfrm>
            <a:off x="2891652" y="6828176"/>
            <a:ext cx="3899804" cy="258531"/>
          </a:xfrm>
          <a:prstGeom prst="parallelogram">
            <a:avLst/>
          </a:prstGeom>
          <a:solidFill>
            <a:srgbClr val="A0DE4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anchor="ctr"/>
          <a:lstStyle/>
          <a:p>
            <a:pPr eaLnBrk="1" hangingPunct="1">
              <a:defRPr/>
            </a:pPr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グリーン物流パートナーシップ会議特別賞</a:t>
            </a:r>
          </a:p>
        </p:txBody>
      </p:sp>
      <p:sp>
        <p:nvSpPr>
          <p:cNvPr id="1132" name="正方形/長方形 34"/>
          <p:cNvSpPr/>
          <p:nvPr/>
        </p:nvSpPr>
        <p:spPr>
          <a:xfrm>
            <a:off x="2799609" y="7089824"/>
            <a:ext cx="4310753" cy="2847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スーパーフルトレーラＳＦ２５を活用した共同輸送による物流効率化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（ヤマト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運輸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㈱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西濃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運輸㈱、日本通運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㈱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郵便㈱）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フレキシタンクを活用したＪＲ１２フィート汎用コンテナに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よる液体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輸送の実現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（釜石鉱山㈱、三八五通運㈱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zh-TW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日本貨物鉄道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㈱、日本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物流㈱）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全国約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2900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店舗における店舗配送強靭化事業</a:t>
            </a:r>
          </a:p>
          <a:p>
            <a:pPr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～物流平準化・効率化と働き方改革を両立～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（日本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マクドナルド㈱、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HAVI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サプライチェーンソリューションズ・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ジャパン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㈱富士エコー）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3" name="テキスト ボックス 35"/>
          <p:cNvSpPr txBox="1"/>
          <p:nvPr/>
        </p:nvSpPr>
        <p:spPr>
          <a:xfrm>
            <a:off x="1061690" y="1079872"/>
            <a:ext cx="10711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会議当日の風景</a:t>
            </a:r>
          </a:p>
        </p:txBody>
      </p:sp>
      <p:sp>
        <p:nvSpPr>
          <p:cNvPr id="1134" name="正方形/長方形 36"/>
          <p:cNvSpPr/>
          <p:nvPr/>
        </p:nvSpPr>
        <p:spPr>
          <a:xfrm>
            <a:off x="1083516" y="1007864"/>
            <a:ext cx="1694267" cy="8892000"/>
          </a:xfrm>
          <a:prstGeom prst="rect">
            <a:avLst/>
          </a:prstGeom>
          <a:noFill/>
          <a:ln w="9525" cap="flat" cmpd="sng" algn="ctr">
            <a:solidFill>
              <a:srgbClr val="A0DE4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8297" tIns="44149" rIns="88297" bIns="44149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ja-JP" altLang="en-US" sz="869"/>
          </a:p>
        </p:txBody>
      </p:sp>
      <p:sp>
        <p:nvSpPr>
          <p:cNvPr id="1135" name="Rectangle 38"/>
          <p:cNvSpPr>
            <a:spLocks noChangeArrowheads="1"/>
          </p:cNvSpPr>
          <p:nvPr/>
        </p:nvSpPr>
        <p:spPr bwMode="gray">
          <a:xfrm>
            <a:off x="109954" y="698337"/>
            <a:ext cx="6803983" cy="60463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869">
              <a:latin typeface="Times New Roman" panose="02020603050405020304" pitchFamily="18" charset="0"/>
            </a:endParaRPr>
          </a:p>
        </p:txBody>
      </p:sp>
      <p:pic>
        <p:nvPicPr>
          <p:cNvPr id="1136" name="Picture 23" descr="01standard_j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888" y="44370"/>
            <a:ext cx="4601329" cy="624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7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937" y="1368705"/>
            <a:ext cx="1674000" cy="1116000"/>
          </a:xfrm>
          <a:prstGeom prst="rect">
            <a:avLst/>
          </a:prstGeom>
        </p:spPr>
      </p:pic>
      <p:pic>
        <p:nvPicPr>
          <p:cNvPr id="1138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6937" y="2598729"/>
            <a:ext cx="1674728" cy="1116000"/>
          </a:xfrm>
          <a:prstGeom prst="rect">
            <a:avLst/>
          </a:prstGeom>
        </p:spPr>
      </p:pic>
      <p:pic>
        <p:nvPicPr>
          <p:cNvPr id="1139" name="図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6937" y="3828753"/>
            <a:ext cx="1674722" cy="1116000"/>
          </a:xfrm>
          <a:prstGeom prst="rect">
            <a:avLst/>
          </a:prstGeom>
        </p:spPr>
      </p:pic>
      <p:pic>
        <p:nvPicPr>
          <p:cNvPr id="1140" name="図 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6937" y="8748848"/>
            <a:ext cx="1674000" cy="1116000"/>
          </a:xfrm>
          <a:prstGeom prst="rect">
            <a:avLst/>
          </a:prstGeom>
        </p:spPr>
      </p:pic>
      <p:pic>
        <p:nvPicPr>
          <p:cNvPr id="1141" name="図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3783" y="7518824"/>
            <a:ext cx="1674000" cy="1116000"/>
          </a:xfrm>
          <a:prstGeom prst="rect">
            <a:avLst/>
          </a:prstGeom>
        </p:spPr>
      </p:pic>
      <p:pic>
        <p:nvPicPr>
          <p:cNvPr id="1143" name="図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3649" y="6288800"/>
            <a:ext cx="1674000" cy="1116000"/>
          </a:xfrm>
          <a:prstGeom prst="rect">
            <a:avLst/>
          </a:prstGeom>
        </p:spPr>
      </p:pic>
      <p:pic>
        <p:nvPicPr>
          <p:cNvPr id="1151" name="図 5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6937" y="5056188"/>
            <a:ext cx="1675719" cy="1118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72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ユーザー定義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標準デザイン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  <a:ea typeface="ＭＳ Ｐゴシック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624</Words>
  <Application>Microsoft Office PowerPoint</Application>
  <PresentationFormat>ユーザー設定</PresentationFormat>
  <Paragraphs>67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ＭＳ Ｐ明朝</vt:lpstr>
      <vt:lpstr>Times New Roman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2</cp:revision>
  <dcterms:created xsi:type="dcterms:W3CDTF">2016-11-09T04:18:05Z</dcterms:created>
  <dcterms:modified xsi:type="dcterms:W3CDTF">2020-06-29T10:32:48Z</dcterms:modified>
</cp:coreProperties>
</file>