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5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6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7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8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71" r:id="rId1"/>
    <p:sldMasterId id="2147484050" r:id="rId2"/>
    <p:sldMasterId id="2147484084" r:id="rId3"/>
    <p:sldMasterId id="2147484274" r:id="rId4"/>
    <p:sldMasterId id="2147484353" r:id="rId5"/>
    <p:sldMasterId id="2147484389" r:id="rId6"/>
    <p:sldMasterId id="2147484431" r:id="rId7"/>
    <p:sldMasterId id="2147484599" r:id="rId8"/>
    <p:sldMasterId id="2147484629" r:id="rId9"/>
  </p:sldMasterIdLst>
  <p:notesMasterIdLst>
    <p:notesMasterId r:id="rId11"/>
  </p:notesMasterIdLst>
  <p:handoutMasterIdLst>
    <p:handoutMasterId r:id="rId12"/>
  </p:handoutMasterIdLst>
  <p:sldIdLst>
    <p:sldId id="2908" r:id="rId10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366092"/>
    <a:srgbClr val="FFFFFF"/>
    <a:srgbClr val="FF4747"/>
    <a:srgbClr val="800080"/>
    <a:srgbClr val="4BACC6"/>
    <a:srgbClr val="76923C"/>
    <a:srgbClr val="C8CC16"/>
    <a:srgbClr val="E36C09"/>
    <a:srgbClr val="9537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4C1A8A3-306A-4EB7-A6B1-4F7E0EB9C5D6}" styleName="中間スタイル 3 - アクセント 5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7"/>
    <p:restoredTop sz="94660"/>
  </p:normalViewPr>
  <p:slideViewPr>
    <p:cSldViewPr snapToGrid="0">
      <p:cViewPr varScale="1">
        <p:scale>
          <a:sx n="64" d="100"/>
          <a:sy n="64" d="100"/>
        </p:scale>
        <p:origin x="1428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0"/>
            <a:ext cx="2919413" cy="495300"/>
          </a:xfrm>
          <a:prstGeom prst="rect">
            <a:avLst/>
          </a:prstGeom>
        </p:spPr>
        <p:txBody>
          <a:bodyPr vert="horz" lIns="91323" tIns="45657" rIns="91323" bIns="456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99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23" tIns="45657" rIns="91323" bIns="45657" rtlCol="0"/>
          <a:lstStyle>
            <a:lvl1pPr algn="r">
              <a:defRPr sz="1200"/>
            </a:lvl1pPr>
          </a:lstStyle>
          <a:p>
            <a:fld id="{B222356E-5F8D-4869-BD10-F79FF3775D12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1600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2" y="9371015"/>
            <a:ext cx="2919413" cy="495300"/>
          </a:xfrm>
          <a:prstGeom prst="rect">
            <a:avLst/>
          </a:prstGeom>
        </p:spPr>
        <p:txBody>
          <a:bodyPr vert="horz" lIns="91323" tIns="45657" rIns="91323" bIns="456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601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323" tIns="45657" rIns="91323" bIns="45657" rtlCol="0" anchor="b"/>
          <a:lstStyle>
            <a:lvl1pPr algn="r">
              <a:defRPr sz="1200"/>
            </a:lvl1pPr>
          </a:lstStyle>
          <a:p>
            <a:fld id="{D856317F-C37A-4069-B2D1-A71E126E3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2440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1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7" y="11"/>
            <a:ext cx="2919413" cy="493713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92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11"/>
            <a:ext cx="2919412" cy="493713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6542CCAF-3B05-435A-B2A3-19BDEAD69648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1593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9" rIns="91257" bIns="45629" rtlCol="0" anchor="ctr"/>
          <a:lstStyle/>
          <a:p>
            <a:endParaRPr lang="ja-JP" altLang="en-US"/>
          </a:p>
        </p:txBody>
      </p:sp>
      <p:sp>
        <p:nvSpPr>
          <p:cNvPr id="1594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13" y="4686300"/>
            <a:ext cx="5389563" cy="4440238"/>
          </a:xfrm>
          <a:prstGeom prst="rect">
            <a:avLst/>
          </a:prstGeom>
        </p:spPr>
        <p:txBody>
          <a:bodyPr vert="horz" lIns="91257" tIns="45629" rIns="91257" bIns="4562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595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7" y="9371013"/>
            <a:ext cx="2919413" cy="493712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96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A4416144-E10D-4FA0-B2B4-D06B4D0445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9987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四角形 0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4339" name="四角形 0"/>
          <p:cNvSpPr>
            <a:spLocks noGrp="1" noChangeArrowheads="1"/>
          </p:cNvSpPr>
          <p:nvPr>
            <p:ph type="body" sz="quarter" idx="3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z="1800" smtClean="0">
              <a:latin typeface="Arial" panose="020B0604020202020204" pitchFamily="34" charset="0"/>
            </a:endParaRPr>
          </a:p>
        </p:txBody>
      </p:sp>
      <p:sp>
        <p:nvSpPr>
          <p:cNvPr id="14340" name="四角形 0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297CDEF-4576-4B06-ACAF-D3F3EBE74FA9}" type="slidenum">
              <a:rPr lang="ja-JP" altLang="en-US" smtClean="0"/>
              <a:pPr/>
              <a:t>0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64939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タイトル 1"/>
          <p:cNvSpPr>
            <a:spLocks noGrp="1"/>
          </p:cNvSpPr>
          <p:nvPr>
            <p:ph type="ctrTitle"/>
          </p:nvPr>
        </p:nvSpPr>
        <p:spPr>
          <a:xfrm>
            <a:off x="742956" y="2130545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7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5861" indent="0" algn="ctr">
              <a:buNone/>
              <a:defRPr/>
            </a:lvl2pPr>
            <a:lvl3pPr marL="911723" indent="0" algn="ctr">
              <a:buNone/>
              <a:defRPr/>
            </a:lvl3pPr>
            <a:lvl4pPr marL="1367580" indent="0" algn="ctr">
              <a:buNone/>
              <a:defRPr/>
            </a:lvl4pPr>
            <a:lvl5pPr marL="1823444" indent="0" algn="ctr">
              <a:buNone/>
              <a:defRPr/>
            </a:lvl5pPr>
            <a:lvl6pPr marL="2279307" indent="0" algn="ctr">
              <a:buNone/>
              <a:defRPr/>
            </a:lvl6pPr>
            <a:lvl7pPr marL="2735169" indent="0" algn="ctr">
              <a:buNone/>
              <a:defRPr/>
            </a:lvl7pPr>
            <a:lvl8pPr marL="3191027" indent="0" algn="ctr">
              <a:buNone/>
              <a:defRPr/>
            </a:lvl8pPr>
            <a:lvl9pPr marL="3646887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9621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008383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タイトル 1"/>
          <p:cNvSpPr>
            <a:spLocks noGrp="1"/>
          </p:cNvSpPr>
          <p:nvPr>
            <p:ph type="title"/>
          </p:nvPr>
        </p:nvSpPr>
        <p:spPr>
          <a:xfrm>
            <a:off x="14" y="0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7" name="表プレースホルダ 2"/>
          <p:cNvSpPr>
            <a:spLocks noGrp="1"/>
          </p:cNvSpPr>
          <p:nvPr>
            <p:ph type="tbl" idx="1"/>
          </p:nvPr>
        </p:nvSpPr>
        <p:spPr>
          <a:xfrm>
            <a:off x="495301" y="1600204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191497137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46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57928" y="6525344"/>
            <a:ext cx="648072" cy="3326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91079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2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63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5877" y="14865"/>
            <a:ext cx="1896386" cy="471292"/>
          </a:xfrm>
          <a:prstGeom prst="rect">
            <a:avLst/>
          </a:prstGeom>
        </p:spPr>
      </p:pic>
      <p:sp>
        <p:nvSpPr>
          <p:cNvPr id="1464" name="日付プレースホルダー 12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65" name="フッター プレースホルダー 13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66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51"/>
            <a:ext cx="1825292" cy="36512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 defTabSz="957341" fontAlgn="base">
              <a:spcBef>
                <a:spcPct val="0"/>
              </a:spcBef>
              <a:spcAft>
                <a:spcPct val="0"/>
              </a:spcAft>
            </a:pPr>
            <a:fld id="{BA4EB7A0-6E3F-4C1C-951C-B4307713EB76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charset="0"/>
              </a:rPr>
              <a:pPr defTabSz="9573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36080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46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47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47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10475" y="6227763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0045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" name="タイトル 1"/>
          <p:cNvSpPr>
            <a:spLocks noGrp="1"/>
          </p:cNvSpPr>
          <p:nvPr>
            <p:ph type="ctrTitle"/>
          </p:nvPr>
        </p:nvSpPr>
        <p:spPr>
          <a:xfrm>
            <a:off x="742956" y="2130559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85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48744" indent="0" algn="ctr">
              <a:buNone/>
              <a:defRPr/>
            </a:lvl2pPr>
            <a:lvl3pPr marL="897490" indent="0" algn="ctr">
              <a:buNone/>
              <a:defRPr/>
            </a:lvl3pPr>
            <a:lvl4pPr marL="1346232" indent="0" algn="ctr">
              <a:buNone/>
              <a:defRPr/>
            </a:lvl4pPr>
            <a:lvl5pPr marL="1794981" indent="0" algn="ctr">
              <a:buNone/>
              <a:defRPr/>
            </a:lvl5pPr>
            <a:lvl6pPr marL="2243728" indent="0" algn="ctr">
              <a:buNone/>
              <a:defRPr/>
            </a:lvl6pPr>
            <a:lvl7pPr marL="2692473" indent="0" algn="ctr">
              <a:buNone/>
              <a:defRPr/>
            </a:lvl7pPr>
            <a:lvl8pPr marL="3141217" indent="0" algn="ctr">
              <a:buNone/>
              <a:defRPr/>
            </a:lvl8pPr>
            <a:lvl9pPr marL="35899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477615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8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8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0746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タイトル 1"/>
          <p:cNvSpPr>
            <a:spLocks noGrp="1"/>
          </p:cNvSpPr>
          <p:nvPr>
            <p:ph type="title"/>
          </p:nvPr>
        </p:nvSpPr>
        <p:spPr>
          <a:xfrm>
            <a:off x="782654" y="4407064"/>
            <a:ext cx="8420100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9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4" y="2906761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48744" indent="0">
              <a:buNone/>
              <a:defRPr sz="1769"/>
            </a:lvl2pPr>
            <a:lvl3pPr marL="897490" indent="0">
              <a:buNone/>
              <a:defRPr sz="1572"/>
            </a:lvl3pPr>
            <a:lvl4pPr marL="1346232" indent="0">
              <a:buNone/>
              <a:defRPr sz="1376"/>
            </a:lvl4pPr>
            <a:lvl5pPr marL="1794981" indent="0">
              <a:buNone/>
              <a:defRPr sz="1376"/>
            </a:lvl5pPr>
            <a:lvl6pPr marL="2243728" indent="0">
              <a:buNone/>
              <a:defRPr sz="1376"/>
            </a:lvl6pPr>
            <a:lvl7pPr marL="2692473" indent="0">
              <a:buNone/>
              <a:defRPr sz="1376"/>
            </a:lvl7pPr>
            <a:lvl8pPr marL="3141217" indent="0">
              <a:buNone/>
              <a:defRPr sz="1376"/>
            </a:lvl8pPr>
            <a:lvl9pPr marL="3589961" indent="0">
              <a:buNone/>
              <a:defRPr sz="137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6123241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9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9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9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0706913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8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9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50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01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1" y="1535150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502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1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1396182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0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39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5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" y="25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7879701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419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510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4" y="273060"/>
            <a:ext cx="5537202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1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2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7322095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3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514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8744" indent="0">
              <a:buNone/>
              <a:defRPr sz="2752"/>
            </a:lvl2pPr>
            <a:lvl3pPr marL="897490" indent="0">
              <a:buNone/>
              <a:defRPr sz="2358"/>
            </a:lvl3pPr>
            <a:lvl4pPr marL="1346232" indent="0">
              <a:buNone/>
              <a:defRPr sz="1965"/>
            </a:lvl4pPr>
            <a:lvl5pPr marL="1794981" indent="0">
              <a:buNone/>
              <a:defRPr sz="1965"/>
            </a:lvl5pPr>
            <a:lvl6pPr marL="2243728" indent="0">
              <a:buNone/>
              <a:defRPr sz="1965"/>
            </a:lvl6pPr>
            <a:lvl7pPr marL="2692473" indent="0">
              <a:buNone/>
              <a:defRPr sz="1965"/>
            </a:lvl7pPr>
            <a:lvl8pPr marL="3141217" indent="0">
              <a:buNone/>
              <a:defRPr sz="1965"/>
            </a:lvl8pPr>
            <a:lvl9pPr marL="3589961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51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4983583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1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452771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8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21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" y="28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2135481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3" name="コンテンツ プレースホルダ 1"/>
          <p:cNvSpPr>
            <a:spLocks noGrp="1"/>
          </p:cNvSpPr>
          <p:nvPr>
            <p:ph/>
          </p:nvPr>
        </p:nvSpPr>
        <p:spPr>
          <a:xfrm>
            <a:off x="0" y="28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529397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タイトル 1"/>
          <p:cNvSpPr>
            <a:spLocks noGrp="1"/>
          </p:cNvSpPr>
          <p:nvPr>
            <p:ph type="title"/>
          </p:nvPr>
        </p:nvSpPr>
        <p:spPr>
          <a:xfrm>
            <a:off x="17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26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51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57613486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8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529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3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53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3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3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534" name="Picture 14"/>
          <p:cNvPicPr>
            <a:picLocks noChangeAspect="1" noChangeArrowheads="1"/>
          </p:cNvPicPr>
          <p:nvPr userDrawn="1"/>
        </p:nvPicPr>
        <p:blipFill>
          <a:blip r:embed="rId5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72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457445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" name="タイトル 1"/>
          <p:cNvSpPr>
            <a:spLocks noGrp="1"/>
          </p:cNvSpPr>
          <p:nvPr>
            <p:ph type="ctrTitle"/>
          </p:nvPr>
        </p:nvSpPr>
        <p:spPr>
          <a:xfrm>
            <a:off x="742956" y="2130547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49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20805" indent="0" algn="ctr">
              <a:buNone/>
              <a:defRPr/>
            </a:lvl2pPr>
            <a:lvl3pPr marL="841612" indent="0" algn="ctr">
              <a:buNone/>
              <a:defRPr/>
            </a:lvl3pPr>
            <a:lvl4pPr marL="1262413" indent="0" algn="ctr">
              <a:buNone/>
              <a:defRPr/>
            </a:lvl4pPr>
            <a:lvl5pPr marL="1683221" indent="0" algn="ctr">
              <a:buNone/>
              <a:defRPr/>
            </a:lvl5pPr>
            <a:lvl6pPr marL="2104028" indent="0" algn="ctr">
              <a:buNone/>
              <a:defRPr/>
            </a:lvl6pPr>
            <a:lvl7pPr marL="2524835" indent="0" algn="ctr">
              <a:buNone/>
              <a:defRPr/>
            </a:lvl7pPr>
            <a:lvl8pPr marL="2945637" indent="0" algn="ctr">
              <a:buNone/>
              <a:defRPr/>
            </a:lvl8pPr>
            <a:lvl9pPr marL="3366441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5054747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5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977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コンテンツ プレースホルダ 1"/>
          <p:cNvSpPr>
            <a:spLocks noGrp="1"/>
          </p:cNvSpPr>
          <p:nvPr>
            <p:ph/>
          </p:nvPr>
        </p:nvSpPr>
        <p:spPr>
          <a:xfrm>
            <a:off x="0" y="25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1938417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タイトル 1"/>
          <p:cNvSpPr>
            <a:spLocks noGrp="1"/>
          </p:cNvSpPr>
          <p:nvPr>
            <p:ph type="title"/>
          </p:nvPr>
        </p:nvSpPr>
        <p:spPr>
          <a:xfrm>
            <a:off x="782652" y="4407052"/>
            <a:ext cx="8420100" cy="1362075"/>
          </a:xfrm>
        </p:spPr>
        <p:txBody>
          <a:bodyPr anchor="t"/>
          <a:lstStyle>
            <a:lvl1pPr algn="l">
              <a:defRPr sz="371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5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2" y="2906757"/>
            <a:ext cx="8420100" cy="1500187"/>
          </a:xfrm>
        </p:spPr>
        <p:txBody>
          <a:bodyPr anchor="b"/>
          <a:lstStyle>
            <a:lvl1pPr marL="0" indent="0">
              <a:buNone/>
              <a:defRPr sz="1814"/>
            </a:lvl1pPr>
            <a:lvl2pPr marL="420805" indent="0">
              <a:buNone/>
              <a:defRPr sz="1633"/>
            </a:lvl2pPr>
            <a:lvl3pPr marL="841612" indent="0">
              <a:buNone/>
              <a:defRPr sz="1451"/>
            </a:lvl3pPr>
            <a:lvl4pPr marL="1262413" indent="0">
              <a:buNone/>
              <a:defRPr sz="1270"/>
            </a:lvl4pPr>
            <a:lvl5pPr marL="1683221" indent="0">
              <a:buNone/>
              <a:defRPr sz="1270"/>
            </a:lvl5pPr>
            <a:lvl6pPr marL="2104028" indent="0">
              <a:buNone/>
              <a:defRPr sz="1270"/>
            </a:lvl6pPr>
            <a:lvl7pPr marL="2524835" indent="0">
              <a:buNone/>
              <a:defRPr sz="1270"/>
            </a:lvl7pPr>
            <a:lvl8pPr marL="2945637" indent="0">
              <a:buNone/>
              <a:defRPr sz="1270"/>
            </a:lvl8pPr>
            <a:lvl9pPr marL="3366441" indent="0">
              <a:buNone/>
              <a:defRPr sz="12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57618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6" y="1600249"/>
            <a:ext cx="4381501" cy="4525963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0" y="1600249"/>
            <a:ext cx="4381501" cy="4525963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3639746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1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6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51"/>
            <a:ext cx="4376738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20805" indent="0">
              <a:buNone/>
              <a:defRPr sz="1814" b="1"/>
            </a:lvl2pPr>
            <a:lvl3pPr marL="841612" indent="0">
              <a:buNone/>
              <a:defRPr sz="1633" b="1"/>
            </a:lvl3pPr>
            <a:lvl4pPr marL="1262413" indent="0">
              <a:buNone/>
              <a:defRPr sz="1451" b="1"/>
            </a:lvl4pPr>
            <a:lvl5pPr marL="1683221" indent="0">
              <a:buNone/>
              <a:defRPr sz="1451" b="1"/>
            </a:lvl5pPr>
            <a:lvl6pPr marL="2104028" indent="0">
              <a:buNone/>
              <a:defRPr sz="1451" b="1"/>
            </a:lvl6pPr>
            <a:lvl7pPr marL="2524835" indent="0">
              <a:buNone/>
              <a:defRPr sz="1451" b="1"/>
            </a:lvl7pPr>
            <a:lvl8pPr marL="2945637" indent="0">
              <a:buNone/>
              <a:defRPr sz="1451" b="1"/>
            </a:lvl8pPr>
            <a:lvl9pPr marL="3366441" indent="0">
              <a:buNone/>
              <a:defRPr sz="145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56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906"/>
            <a:ext cx="4376738" cy="3951288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64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35" y="1535151"/>
            <a:ext cx="4378325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20805" indent="0">
              <a:buNone/>
              <a:defRPr sz="1814" b="1"/>
            </a:lvl2pPr>
            <a:lvl3pPr marL="841612" indent="0">
              <a:buNone/>
              <a:defRPr sz="1633" b="1"/>
            </a:lvl3pPr>
            <a:lvl4pPr marL="1262413" indent="0">
              <a:buNone/>
              <a:defRPr sz="1451" b="1"/>
            </a:lvl4pPr>
            <a:lvl5pPr marL="1683221" indent="0">
              <a:buNone/>
              <a:defRPr sz="1451" b="1"/>
            </a:lvl5pPr>
            <a:lvl6pPr marL="2104028" indent="0">
              <a:buNone/>
              <a:defRPr sz="1451" b="1"/>
            </a:lvl6pPr>
            <a:lvl7pPr marL="2524835" indent="0">
              <a:buNone/>
              <a:defRPr sz="1451" b="1"/>
            </a:lvl7pPr>
            <a:lvl8pPr marL="2945637" indent="0">
              <a:buNone/>
              <a:defRPr sz="1451" b="1"/>
            </a:lvl8pPr>
            <a:lvl9pPr marL="3366441" indent="0">
              <a:buNone/>
              <a:defRPr sz="145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565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35" y="2174906"/>
            <a:ext cx="4378325" cy="3951288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1173544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6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14326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31304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7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9"/>
            <a:ext cx="5537202" cy="5853113"/>
          </a:xfrm>
        </p:spPr>
        <p:txBody>
          <a:bodyPr/>
          <a:lstStyle>
            <a:lvl1pPr>
              <a:defRPr sz="2994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7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47"/>
            <a:ext cx="3259138" cy="4691063"/>
          </a:xfrm>
        </p:spPr>
        <p:txBody>
          <a:bodyPr/>
          <a:lstStyle>
            <a:lvl1pPr marL="0" indent="0">
              <a:buNone/>
              <a:defRPr sz="1270"/>
            </a:lvl1pPr>
            <a:lvl2pPr marL="420805" indent="0">
              <a:buNone/>
              <a:defRPr sz="1088"/>
            </a:lvl2pPr>
            <a:lvl3pPr marL="841612" indent="0">
              <a:buNone/>
              <a:defRPr sz="907"/>
            </a:lvl3pPr>
            <a:lvl4pPr marL="1262413" indent="0">
              <a:buNone/>
              <a:defRPr sz="816"/>
            </a:lvl4pPr>
            <a:lvl5pPr marL="1683221" indent="0">
              <a:buNone/>
              <a:defRPr sz="816"/>
            </a:lvl5pPr>
            <a:lvl6pPr marL="2104028" indent="0">
              <a:buNone/>
              <a:defRPr sz="816"/>
            </a:lvl6pPr>
            <a:lvl7pPr marL="2524835" indent="0">
              <a:buNone/>
              <a:defRPr sz="816"/>
            </a:lvl7pPr>
            <a:lvl8pPr marL="2945637" indent="0">
              <a:buNone/>
              <a:defRPr sz="816"/>
            </a:lvl8pPr>
            <a:lvl9pPr marL="3366441" indent="0">
              <a:buNone/>
              <a:defRPr sz="81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8894574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77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2994"/>
            </a:lvl1pPr>
            <a:lvl2pPr marL="420805" indent="0">
              <a:buNone/>
              <a:defRPr sz="2540"/>
            </a:lvl2pPr>
            <a:lvl3pPr marL="841612" indent="0">
              <a:buNone/>
              <a:defRPr sz="2177"/>
            </a:lvl3pPr>
            <a:lvl4pPr marL="1262413" indent="0">
              <a:buNone/>
              <a:defRPr sz="1814"/>
            </a:lvl4pPr>
            <a:lvl5pPr marL="1683221" indent="0">
              <a:buNone/>
              <a:defRPr sz="1814"/>
            </a:lvl5pPr>
            <a:lvl6pPr marL="2104028" indent="0">
              <a:buNone/>
              <a:defRPr sz="1814"/>
            </a:lvl6pPr>
            <a:lvl7pPr marL="2524835" indent="0">
              <a:buNone/>
              <a:defRPr sz="1814"/>
            </a:lvl7pPr>
            <a:lvl8pPr marL="2945637" indent="0">
              <a:buNone/>
              <a:defRPr sz="1814"/>
            </a:lvl8pPr>
            <a:lvl9pPr marL="3366441" indent="0">
              <a:buNone/>
              <a:defRPr sz="1814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57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270"/>
            </a:lvl1pPr>
            <a:lvl2pPr marL="420805" indent="0">
              <a:buNone/>
              <a:defRPr sz="1088"/>
            </a:lvl2pPr>
            <a:lvl3pPr marL="841612" indent="0">
              <a:buNone/>
              <a:defRPr sz="907"/>
            </a:lvl3pPr>
            <a:lvl4pPr marL="1262413" indent="0">
              <a:buNone/>
              <a:defRPr sz="816"/>
            </a:lvl4pPr>
            <a:lvl5pPr marL="1683221" indent="0">
              <a:buNone/>
              <a:defRPr sz="816"/>
            </a:lvl5pPr>
            <a:lvl6pPr marL="2104028" indent="0">
              <a:buNone/>
              <a:defRPr sz="816"/>
            </a:lvl6pPr>
            <a:lvl7pPr marL="2524835" indent="0">
              <a:buNone/>
              <a:defRPr sz="816"/>
            </a:lvl7pPr>
            <a:lvl8pPr marL="2945637" indent="0">
              <a:buNone/>
              <a:defRPr sz="816"/>
            </a:lvl8pPr>
            <a:lvl9pPr marL="3366441" indent="0">
              <a:buNone/>
              <a:defRPr sz="81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567267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81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1982176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7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8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4" y="27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3411338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" name="コンテンツ プレースホルダ 1"/>
          <p:cNvSpPr>
            <a:spLocks noGrp="1"/>
          </p:cNvSpPr>
          <p:nvPr>
            <p:ph/>
          </p:nvPr>
        </p:nvSpPr>
        <p:spPr>
          <a:xfrm>
            <a:off x="0" y="27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39134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タイトル 1"/>
          <p:cNvSpPr>
            <a:spLocks noGrp="1"/>
          </p:cNvSpPr>
          <p:nvPr>
            <p:ph type="title"/>
          </p:nvPr>
        </p:nvSpPr>
        <p:spPr>
          <a:xfrm>
            <a:off x="14" y="34"/>
            <a:ext cx="7605713" cy="4762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7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7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表を追加</a:t>
            </a:r>
          </a:p>
        </p:txBody>
      </p:sp>
    </p:spTree>
    <p:extLst>
      <p:ext uri="{BB962C8B-B14F-4D97-AF65-F5344CB8AC3E}">
        <p14:creationId xmlns:p14="http://schemas.microsoft.com/office/powerpoint/2010/main" val="238482340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" name="タイトル 1"/>
          <p:cNvSpPr>
            <a:spLocks noGrp="1"/>
          </p:cNvSpPr>
          <p:nvPr>
            <p:ph type="title"/>
          </p:nvPr>
        </p:nvSpPr>
        <p:spPr>
          <a:xfrm>
            <a:off x="14" y="34"/>
            <a:ext cx="7605713" cy="4762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89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9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表を追加</a:t>
            </a:r>
          </a:p>
        </p:txBody>
      </p:sp>
    </p:spTree>
    <p:extLst>
      <p:ext uri="{BB962C8B-B14F-4D97-AF65-F5344CB8AC3E}">
        <p14:creationId xmlns:p14="http://schemas.microsoft.com/office/powerpoint/2010/main" val="345869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ctrTitle"/>
          </p:nvPr>
        </p:nvSpPr>
        <p:spPr>
          <a:xfrm>
            <a:off x="742956" y="213055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1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644" indent="0" algn="ctr">
              <a:buNone/>
              <a:defRPr/>
            </a:lvl2pPr>
            <a:lvl3pPr marL="913290" indent="0" algn="ctr">
              <a:buNone/>
              <a:defRPr/>
            </a:lvl3pPr>
            <a:lvl4pPr marL="1369932" indent="0" algn="ctr">
              <a:buNone/>
              <a:defRPr/>
            </a:lvl4pPr>
            <a:lvl5pPr marL="1826581" indent="0" algn="ctr">
              <a:buNone/>
              <a:defRPr/>
            </a:lvl5pPr>
            <a:lvl6pPr marL="2283228" indent="0" algn="ctr">
              <a:buNone/>
              <a:defRPr/>
            </a:lvl6pPr>
            <a:lvl7pPr marL="2739873" indent="0" algn="ctr">
              <a:buNone/>
              <a:defRPr/>
            </a:lvl7pPr>
            <a:lvl8pPr marL="3196517" indent="0" algn="ctr">
              <a:buNone/>
              <a:defRPr/>
            </a:lvl8pPr>
            <a:lvl9pPr marL="36531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54371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5292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タイトル 1"/>
          <p:cNvSpPr>
            <a:spLocks noGrp="1"/>
          </p:cNvSpPr>
          <p:nvPr>
            <p:ph type="title"/>
          </p:nvPr>
        </p:nvSpPr>
        <p:spPr>
          <a:xfrm>
            <a:off x="782653" y="440706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9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3" y="2906761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644" indent="0">
              <a:buNone/>
              <a:defRPr sz="1800"/>
            </a:lvl2pPr>
            <a:lvl3pPr marL="913290" indent="0">
              <a:buNone/>
              <a:defRPr sz="1600"/>
            </a:lvl3pPr>
            <a:lvl4pPr marL="1369932" indent="0">
              <a:buNone/>
              <a:defRPr sz="1400"/>
            </a:lvl4pPr>
            <a:lvl5pPr marL="1826581" indent="0">
              <a:buNone/>
              <a:defRPr sz="1400"/>
            </a:lvl5pPr>
            <a:lvl6pPr marL="2283228" indent="0">
              <a:buNone/>
              <a:defRPr sz="1400"/>
            </a:lvl6pPr>
            <a:lvl7pPr marL="2739873" indent="0">
              <a:buNone/>
              <a:defRPr sz="1400"/>
            </a:lvl7pPr>
            <a:lvl8pPr marL="3196517" indent="0">
              <a:buNone/>
              <a:defRPr sz="1400"/>
            </a:lvl8pPr>
            <a:lvl9pPr marL="3653161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3840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0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8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4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90079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0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0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0" y="1535150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0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0" y="2174906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67494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3826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0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46233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087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1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3" y="273058"/>
            <a:ext cx="553720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3948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17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644" indent="0">
              <a:buNone/>
              <a:defRPr sz="2800"/>
            </a:lvl2pPr>
            <a:lvl3pPr marL="913290" indent="0">
              <a:buNone/>
              <a:defRPr sz="2400"/>
            </a:lvl3pPr>
            <a:lvl4pPr marL="1369932" indent="0">
              <a:buNone/>
              <a:defRPr sz="2000"/>
            </a:lvl4pPr>
            <a:lvl5pPr marL="1826581" indent="0">
              <a:buNone/>
              <a:defRPr sz="2000"/>
            </a:lvl5pPr>
            <a:lvl6pPr marL="2283228" indent="0">
              <a:buNone/>
              <a:defRPr sz="2000"/>
            </a:lvl6pPr>
            <a:lvl7pPr marL="2739873" indent="0">
              <a:buNone/>
              <a:defRPr sz="2000"/>
            </a:lvl7pPr>
            <a:lvl8pPr marL="3196517" indent="0">
              <a:buNone/>
              <a:defRPr sz="2000"/>
            </a:lvl8pPr>
            <a:lvl9pPr marL="3653161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11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979938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1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570930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6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5" y="26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728493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コンテンツ プレースホルダ 1"/>
          <p:cNvSpPr>
            <a:spLocks noGrp="1"/>
          </p:cNvSpPr>
          <p:nvPr>
            <p:ph/>
          </p:nvPr>
        </p:nvSpPr>
        <p:spPr>
          <a:xfrm>
            <a:off x="0" y="26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6414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タイトル 1"/>
          <p:cNvSpPr>
            <a:spLocks noGrp="1"/>
          </p:cNvSpPr>
          <p:nvPr>
            <p:ph type="title"/>
          </p:nvPr>
        </p:nvSpPr>
        <p:spPr>
          <a:xfrm>
            <a:off x="16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9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9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071704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1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132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33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34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35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36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13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600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  <p:pic>
        <p:nvPicPr>
          <p:cNvPr id="1138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33278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0" name="Group 18"/>
          <p:cNvGrpSpPr/>
          <p:nvPr userDrawn="1"/>
        </p:nvGrpSpPr>
        <p:grpSpPr>
          <a:xfrm>
            <a:off x="1" y="0"/>
            <a:ext cx="9906000" cy="546100"/>
            <a:chOff x="0" y="0"/>
            <a:chExt cx="5760" cy="344"/>
          </a:xfrm>
        </p:grpSpPr>
        <p:pic>
          <p:nvPicPr>
            <p:cNvPr id="1141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4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4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4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4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146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5921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タイトル 1"/>
          <p:cNvSpPr>
            <a:spLocks noGrp="1"/>
          </p:cNvSpPr>
          <p:nvPr>
            <p:ph type="ctrTitle"/>
          </p:nvPr>
        </p:nvSpPr>
        <p:spPr>
          <a:xfrm>
            <a:off x="742982" y="2130508"/>
            <a:ext cx="8420101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0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17" indent="0" algn="ctr">
              <a:buNone/>
              <a:defRPr/>
            </a:lvl2pPr>
            <a:lvl3pPr marL="914235" indent="0" algn="ctr">
              <a:buNone/>
              <a:defRPr/>
            </a:lvl3pPr>
            <a:lvl4pPr marL="1371353" indent="0" algn="ctr">
              <a:buNone/>
              <a:defRPr/>
            </a:lvl4pPr>
            <a:lvl5pPr marL="1828470" indent="0" algn="ctr">
              <a:buNone/>
              <a:defRPr/>
            </a:lvl5pPr>
            <a:lvl6pPr marL="2285588" indent="0" algn="ctr">
              <a:buNone/>
              <a:defRPr/>
            </a:lvl6pPr>
            <a:lvl7pPr marL="2742705" indent="0" algn="ctr">
              <a:buNone/>
              <a:defRPr/>
            </a:lvl7pPr>
            <a:lvl8pPr marL="3199823" indent="0" algn="ctr">
              <a:buNone/>
              <a:defRPr/>
            </a:lvl8pPr>
            <a:lvl9pPr marL="365694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952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タイトル 1"/>
          <p:cNvSpPr>
            <a:spLocks noGrp="1"/>
          </p:cNvSpPr>
          <p:nvPr>
            <p:ph type="title"/>
          </p:nvPr>
        </p:nvSpPr>
        <p:spPr>
          <a:xfrm>
            <a:off x="782652" y="4407050"/>
            <a:ext cx="8420100" cy="1362075"/>
          </a:xfrm>
        </p:spPr>
        <p:txBody>
          <a:bodyPr anchor="t"/>
          <a:lstStyle>
            <a:lvl1pPr algn="l">
              <a:defRPr sz="402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2" y="2906755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55861" indent="0">
              <a:buNone/>
              <a:defRPr sz="1769"/>
            </a:lvl2pPr>
            <a:lvl3pPr marL="911723" indent="0">
              <a:buNone/>
              <a:defRPr sz="1572"/>
            </a:lvl3pPr>
            <a:lvl4pPr marL="1367580" indent="0">
              <a:buNone/>
              <a:defRPr sz="1376"/>
            </a:lvl4pPr>
            <a:lvl5pPr marL="1823444" indent="0">
              <a:buNone/>
              <a:defRPr sz="1376"/>
            </a:lvl5pPr>
            <a:lvl6pPr marL="2279307" indent="0">
              <a:buNone/>
              <a:defRPr sz="1376"/>
            </a:lvl6pPr>
            <a:lvl7pPr marL="2735169" indent="0">
              <a:buNone/>
              <a:defRPr sz="1376"/>
            </a:lvl7pPr>
            <a:lvl8pPr marL="3191027" indent="0">
              <a:buNone/>
              <a:defRPr sz="1376"/>
            </a:lvl8pPr>
            <a:lvl9pPr marL="3646887" indent="0">
              <a:buNone/>
              <a:defRPr sz="13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117833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046920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タイトル 1"/>
          <p:cNvSpPr>
            <a:spLocks noGrp="1"/>
          </p:cNvSpPr>
          <p:nvPr>
            <p:ph type="title"/>
          </p:nvPr>
        </p:nvSpPr>
        <p:spPr>
          <a:xfrm>
            <a:off x="782664" y="4406983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6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64" y="2906722"/>
            <a:ext cx="84201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7" indent="0">
              <a:buNone/>
              <a:defRPr sz="1800"/>
            </a:lvl2pPr>
            <a:lvl3pPr marL="914235" indent="0">
              <a:buNone/>
              <a:defRPr sz="1600"/>
            </a:lvl3pPr>
            <a:lvl4pPr marL="1371353" indent="0">
              <a:buNone/>
              <a:defRPr sz="1400"/>
            </a:lvl4pPr>
            <a:lvl5pPr marL="1828470" indent="0">
              <a:buNone/>
              <a:defRPr sz="1400"/>
            </a:lvl5pPr>
            <a:lvl6pPr marL="2285588" indent="0">
              <a:buNone/>
              <a:defRPr sz="1400"/>
            </a:lvl6pPr>
            <a:lvl7pPr marL="2742705" indent="0">
              <a:buNone/>
              <a:defRPr sz="1400"/>
            </a:lvl7pPr>
            <a:lvl8pPr marL="3199823" indent="0">
              <a:buNone/>
              <a:defRPr sz="1400"/>
            </a:lvl8pPr>
            <a:lvl9pPr marL="365694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023194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6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7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11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74341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7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7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7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7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794982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24409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3211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タイトル 1"/>
          <p:cNvSpPr>
            <a:spLocks noGrp="1"/>
          </p:cNvSpPr>
          <p:nvPr>
            <p:ph type="title"/>
          </p:nvPr>
        </p:nvSpPr>
        <p:spPr>
          <a:xfrm>
            <a:off x="49532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1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838740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タイトル 1"/>
          <p:cNvSpPr>
            <a:spLocks noGrp="1"/>
          </p:cNvSpPr>
          <p:nvPr>
            <p:ph type="title"/>
          </p:nvPr>
        </p:nvSpPr>
        <p:spPr>
          <a:xfrm>
            <a:off x="1941514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6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18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453169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510290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38" y="5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" y="5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1998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7" y="1600247"/>
            <a:ext cx="4381500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0" y="1600247"/>
            <a:ext cx="4381500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320356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コンテンツ プレースホルダ 1"/>
          <p:cNvSpPr>
            <a:spLocks noGrp="1"/>
          </p:cNvSpPr>
          <p:nvPr>
            <p:ph/>
          </p:nvPr>
        </p:nvSpPr>
        <p:spPr>
          <a:xfrm>
            <a:off x="25" y="5"/>
            <a:ext cx="9410701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779994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タイトル 1"/>
          <p:cNvSpPr>
            <a:spLocks noGrp="1"/>
          </p:cNvSpPr>
          <p:nvPr>
            <p:ph type="title"/>
          </p:nvPr>
        </p:nvSpPr>
        <p:spPr>
          <a:xfrm>
            <a:off x="14" y="0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8" name="表プレースホルダ 2"/>
          <p:cNvSpPr>
            <a:spLocks noGrp="1"/>
          </p:cNvSpPr>
          <p:nvPr>
            <p:ph type="tbl" idx="1"/>
          </p:nvPr>
        </p:nvSpPr>
        <p:spPr>
          <a:xfrm>
            <a:off x="495301" y="1600204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41884089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20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57928" y="6525344"/>
            <a:ext cx="648072" cy="3326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154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3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4" name="日付プレースホルダー 12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5" name="フッター プレースホルダー 13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6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51"/>
            <a:ext cx="1825292" cy="36512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 defTabSz="957341" fontAlgn="base">
              <a:spcBef>
                <a:spcPct val="0"/>
              </a:spcBef>
              <a:spcAft>
                <a:spcPct val="0"/>
              </a:spcAft>
            </a:pPr>
            <a:fld id="{BA4EB7A0-6E3F-4C1C-951C-B4307713EB76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charset="0"/>
              </a:rPr>
              <a:pPr defTabSz="9573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20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2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2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10475" y="6227763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630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タイトル 1"/>
          <p:cNvSpPr>
            <a:spLocks noGrp="1"/>
          </p:cNvSpPr>
          <p:nvPr>
            <p:ph type="ctrTitle"/>
          </p:nvPr>
        </p:nvSpPr>
        <p:spPr>
          <a:xfrm>
            <a:off x="742956" y="2130559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25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48744" indent="0" algn="ctr">
              <a:buNone/>
              <a:defRPr/>
            </a:lvl2pPr>
            <a:lvl3pPr marL="897490" indent="0" algn="ctr">
              <a:buNone/>
              <a:defRPr/>
            </a:lvl3pPr>
            <a:lvl4pPr marL="1346232" indent="0" algn="ctr">
              <a:buNone/>
              <a:defRPr/>
            </a:lvl4pPr>
            <a:lvl5pPr marL="1794981" indent="0" algn="ctr">
              <a:buNone/>
              <a:defRPr/>
            </a:lvl5pPr>
            <a:lvl6pPr marL="2243728" indent="0" algn="ctr">
              <a:buNone/>
              <a:defRPr/>
            </a:lvl6pPr>
            <a:lvl7pPr marL="2692473" indent="0" algn="ctr">
              <a:buNone/>
              <a:defRPr/>
            </a:lvl7pPr>
            <a:lvl8pPr marL="3141217" indent="0" algn="ctr">
              <a:buNone/>
              <a:defRPr/>
            </a:lvl8pPr>
            <a:lvl9pPr marL="35899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46313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2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953162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タイトル 1"/>
          <p:cNvSpPr>
            <a:spLocks noGrp="1"/>
          </p:cNvSpPr>
          <p:nvPr>
            <p:ph type="title"/>
          </p:nvPr>
        </p:nvSpPr>
        <p:spPr>
          <a:xfrm>
            <a:off x="782654" y="4407064"/>
            <a:ext cx="8420100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3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4" y="2906761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48744" indent="0">
              <a:buNone/>
              <a:defRPr sz="1769"/>
            </a:lvl2pPr>
            <a:lvl3pPr marL="897490" indent="0">
              <a:buNone/>
              <a:defRPr sz="1572"/>
            </a:lvl3pPr>
            <a:lvl4pPr marL="1346232" indent="0">
              <a:buNone/>
              <a:defRPr sz="1376"/>
            </a:lvl4pPr>
            <a:lvl5pPr marL="1794981" indent="0">
              <a:buNone/>
              <a:defRPr sz="1376"/>
            </a:lvl5pPr>
            <a:lvl6pPr marL="2243728" indent="0">
              <a:buNone/>
              <a:defRPr sz="1376"/>
            </a:lvl6pPr>
            <a:lvl7pPr marL="2692473" indent="0">
              <a:buNone/>
              <a:defRPr sz="1376"/>
            </a:lvl7pPr>
            <a:lvl8pPr marL="3141217" indent="0">
              <a:buNone/>
              <a:defRPr sz="1376"/>
            </a:lvl8pPr>
            <a:lvl9pPr marL="3589961" indent="0">
              <a:buNone/>
              <a:defRPr sz="137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93155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3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9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659295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3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3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0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1" y="1535150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41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1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1556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51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55861" indent="0">
              <a:buNone/>
              <a:defRPr sz="1965" b="1"/>
            </a:lvl2pPr>
            <a:lvl3pPr marL="911723" indent="0">
              <a:buNone/>
              <a:defRPr sz="1769" b="1"/>
            </a:lvl3pPr>
            <a:lvl4pPr marL="1367580" indent="0">
              <a:buNone/>
              <a:defRPr sz="1572" b="1"/>
            </a:lvl4pPr>
            <a:lvl5pPr marL="1823444" indent="0">
              <a:buNone/>
              <a:defRPr sz="1572" b="1"/>
            </a:lvl5pPr>
            <a:lvl6pPr marL="2279307" indent="0">
              <a:buNone/>
              <a:defRPr sz="1572" b="1"/>
            </a:lvl6pPr>
            <a:lvl7pPr marL="2735169" indent="0">
              <a:buNone/>
              <a:defRPr sz="1572" b="1"/>
            </a:lvl7pPr>
            <a:lvl8pPr marL="3191027" indent="0">
              <a:buNone/>
              <a:defRPr sz="1572" b="1"/>
            </a:lvl8pPr>
            <a:lvl9pPr marL="3646887" indent="0">
              <a:buNone/>
              <a:defRPr sz="15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34" y="1535151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55861" indent="0">
              <a:buNone/>
              <a:defRPr sz="1965" b="1"/>
            </a:lvl2pPr>
            <a:lvl3pPr marL="911723" indent="0">
              <a:buNone/>
              <a:defRPr sz="1769" b="1"/>
            </a:lvl3pPr>
            <a:lvl4pPr marL="1367580" indent="0">
              <a:buNone/>
              <a:defRPr sz="1572" b="1"/>
            </a:lvl4pPr>
            <a:lvl5pPr marL="1823444" indent="0">
              <a:buNone/>
              <a:defRPr sz="1572" b="1"/>
            </a:lvl5pPr>
            <a:lvl6pPr marL="2279307" indent="0">
              <a:buNone/>
              <a:defRPr sz="1572" b="1"/>
            </a:lvl6pPr>
            <a:lvl7pPr marL="2735169" indent="0">
              <a:buNone/>
              <a:defRPr sz="1572" b="1"/>
            </a:lvl7pPr>
            <a:lvl8pPr marL="3191027" indent="0">
              <a:buNone/>
              <a:defRPr sz="1572" b="1"/>
            </a:lvl8pPr>
            <a:lvl9pPr marL="3646887" indent="0">
              <a:buNone/>
              <a:defRPr sz="15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3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34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087034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775987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5966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47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4" y="273060"/>
            <a:ext cx="5537202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2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62301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51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8744" indent="0">
              <a:buNone/>
              <a:defRPr sz="2752"/>
            </a:lvl2pPr>
            <a:lvl3pPr marL="897490" indent="0">
              <a:buNone/>
              <a:defRPr sz="2358"/>
            </a:lvl3pPr>
            <a:lvl4pPr marL="1346232" indent="0">
              <a:buNone/>
              <a:defRPr sz="1965"/>
            </a:lvl4pPr>
            <a:lvl5pPr marL="1794981" indent="0">
              <a:buNone/>
              <a:defRPr sz="1965"/>
            </a:lvl5pPr>
            <a:lvl6pPr marL="2243728" indent="0">
              <a:buNone/>
              <a:defRPr sz="1965"/>
            </a:lvl6pPr>
            <a:lvl7pPr marL="2692473" indent="0">
              <a:buNone/>
              <a:defRPr sz="1965"/>
            </a:lvl7pPr>
            <a:lvl8pPr marL="3141217" indent="0">
              <a:buNone/>
              <a:defRPr sz="1965"/>
            </a:lvl8pPr>
            <a:lvl9pPr marL="3589961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25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82834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55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162481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8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5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" y="28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4365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コンテンツ プレースホルダ 1"/>
          <p:cNvSpPr>
            <a:spLocks noGrp="1"/>
          </p:cNvSpPr>
          <p:nvPr>
            <p:ph/>
          </p:nvPr>
        </p:nvSpPr>
        <p:spPr>
          <a:xfrm>
            <a:off x="0" y="28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35988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" name="タイトル 1"/>
          <p:cNvSpPr>
            <a:spLocks noGrp="1"/>
          </p:cNvSpPr>
          <p:nvPr>
            <p:ph type="title"/>
          </p:nvPr>
        </p:nvSpPr>
        <p:spPr>
          <a:xfrm>
            <a:off x="17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63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51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30355160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5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266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67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26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6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7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71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72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  <p:pic>
        <p:nvPicPr>
          <p:cNvPr id="1272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96989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" name="タイトル 1"/>
          <p:cNvSpPr>
            <a:spLocks noGrp="1"/>
          </p:cNvSpPr>
          <p:nvPr>
            <p:ph type="ctrTitle"/>
          </p:nvPr>
        </p:nvSpPr>
        <p:spPr>
          <a:xfrm>
            <a:off x="742956" y="2130559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86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48744" indent="0" algn="ctr">
              <a:buNone/>
              <a:defRPr/>
            </a:lvl2pPr>
            <a:lvl3pPr marL="897490" indent="0" algn="ctr">
              <a:buNone/>
              <a:defRPr/>
            </a:lvl3pPr>
            <a:lvl4pPr marL="1346232" indent="0" algn="ctr">
              <a:buNone/>
              <a:defRPr/>
            </a:lvl4pPr>
            <a:lvl5pPr marL="1794981" indent="0" algn="ctr">
              <a:buNone/>
              <a:defRPr/>
            </a:lvl5pPr>
            <a:lvl6pPr marL="2243728" indent="0" algn="ctr">
              <a:buNone/>
              <a:defRPr/>
            </a:lvl6pPr>
            <a:lvl7pPr marL="2692473" indent="0" algn="ctr">
              <a:buNone/>
              <a:defRPr/>
            </a:lvl7pPr>
            <a:lvl8pPr marL="3141217" indent="0" algn="ctr">
              <a:buNone/>
              <a:defRPr/>
            </a:lvl8pPr>
            <a:lvl9pPr marL="35899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8722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0021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8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90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877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タイトル 1"/>
          <p:cNvSpPr>
            <a:spLocks noGrp="1"/>
          </p:cNvSpPr>
          <p:nvPr>
            <p:ph type="title"/>
          </p:nvPr>
        </p:nvSpPr>
        <p:spPr>
          <a:xfrm>
            <a:off x="782654" y="4407064"/>
            <a:ext cx="8420100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9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4" y="2906761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48744" indent="0">
              <a:buNone/>
              <a:defRPr sz="1769"/>
            </a:lvl2pPr>
            <a:lvl3pPr marL="897490" indent="0">
              <a:buNone/>
              <a:defRPr sz="1572"/>
            </a:lvl3pPr>
            <a:lvl4pPr marL="1346232" indent="0">
              <a:buNone/>
              <a:defRPr sz="1376"/>
            </a:lvl4pPr>
            <a:lvl5pPr marL="1794981" indent="0">
              <a:buNone/>
              <a:defRPr sz="1376"/>
            </a:lvl5pPr>
            <a:lvl6pPr marL="2243728" indent="0">
              <a:buNone/>
              <a:defRPr sz="1376"/>
            </a:lvl6pPr>
            <a:lvl7pPr marL="2692473" indent="0">
              <a:buNone/>
              <a:defRPr sz="1376"/>
            </a:lvl7pPr>
            <a:lvl8pPr marL="3141217" indent="0">
              <a:buNone/>
              <a:defRPr sz="1376"/>
            </a:lvl8pPr>
            <a:lvl9pPr marL="3589961" indent="0">
              <a:buNone/>
              <a:defRPr sz="137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85983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96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9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9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79719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0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0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02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1" y="1535150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03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1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798475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0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0031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368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1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4" y="273060"/>
            <a:ext cx="5537202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1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2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899093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15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8744" indent="0">
              <a:buNone/>
              <a:defRPr sz="2752"/>
            </a:lvl2pPr>
            <a:lvl3pPr marL="897490" indent="0">
              <a:buNone/>
              <a:defRPr sz="2358"/>
            </a:lvl3pPr>
            <a:lvl4pPr marL="1346232" indent="0">
              <a:buNone/>
              <a:defRPr sz="1965"/>
            </a:lvl4pPr>
            <a:lvl5pPr marL="1794981" indent="0">
              <a:buNone/>
              <a:defRPr sz="1965"/>
            </a:lvl5pPr>
            <a:lvl6pPr marL="2243728" indent="0">
              <a:buNone/>
              <a:defRPr sz="1965"/>
            </a:lvl6pPr>
            <a:lvl7pPr marL="2692473" indent="0">
              <a:buNone/>
              <a:defRPr sz="1965"/>
            </a:lvl7pPr>
            <a:lvl8pPr marL="3141217" indent="0">
              <a:buNone/>
              <a:defRPr sz="1965"/>
            </a:lvl8pPr>
            <a:lvl9pPr marL="3589961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31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612940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1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230966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8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2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" y="28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5653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369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コンテンツ プレースホルダ 1"/>
          <p:cNvSpPr>
            <a:spLocks noGrp="1"/>
          </p:cNvSpPr>
          <p:nvPr>
            <p:ph/>
          </p:nvPr>
        </p:nvSpPr>
        <p:spPr>
          <a:xfrm>
            <a:off x="0" y="28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115378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タイトル 1"/>
          <p:cNvSpPr>
            <a:spLocks noGrp="1"/>
          </p:cNvSpPr>
          <p:nvPr>
            <p:ph type="title"/>
          </p:nvPr>
        </p:nvSpPr>
        <p:spPr>
          <a:xfrm>
            <a:off x="17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27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51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1359881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9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330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335" name="Picture 14"/>
          <p:cNvPicPr>
            <a:picLocks noChangeAspect="1" noChangeArrowheads="1"/>
          </p:cNvPicPr>
          <p:nvPr userDrawn="1"/>
        </p:nvPicPr>
        <p:blipFill>
          <a:blip r:embed="rId5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3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72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11493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タイトル 1"/>
          <p:cNvSpPr>
            <a:spLocks noGrp="1"/>
          </p:cNvSpPr>
          <p:nvPr>
            <p:ph type="ctrTitle"/>
          </p:nvPr>
        </p:nvSpPr>
        <p:spPr>
          <a:xfrm>
            <a:off x="742956" y="213055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50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644" indent="0" algn="ctr">
              <a:buNone/>
              <a:defRPr/>
            </a:lvl2pPr>
            <a:lvl3pPr marL="913290" indent="0" algn="ctr">
              <a:buNone/>
              <a:defRPr/>
            </a:lvl3pPr>
            <a:lvl4pPr marL="1369932" indent="0" algn="ctr">
              <a:buNone/>
              <a:defRPr/>
            </a:lvl4pPr>
            <a:lvl5pPr marL="1826581" indent="0" algn="ctr">
              <a:buNone/>
              <a:defRPr/>
            </a:lvl5pPr>
            <a:lvl6pPr marL="2283228" indent="0" algn="ctr">
              <a:buNone/>
              <a:defRPr/>
            </a:lvl6pPr>
            <a:lvl7pPr marL="2739873" indent="0" algn="ctr">
              <a:buNone/>
              <a:defRPr/>
            </a:lvl7pPr>
            <a:lvl8pPr marL="3196517" indent="0" algn="ctr">
              <a:buNone/>
              <a:defRPr/>
            </a:lvl8pPr>
            <a:lvl9pPr marL="36531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6472644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5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7387447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" name="タイトル 1"/>
          <p:cNvSpPr>
            <a:spLocks noGrp="1"/>
          </p:cNvSpPr>
          <p:nvPr>
            <p:ph type="title"/>
          </p:nvPr>
        </p:nvSpPr>
        <p:spPr>
          <a:xfrm>
            <a:off x="782653" y="440706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5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3" y="2906761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644" indent="0">
              <a:buNone/>
              <a:defRPr sz="1800"/>
            </a:lvl2pPr>
            <a:lvl3pPr marL="913290" indent="0">
              <a:buNone/>
              <a:defRPr sz="1600"/>
            </a:lvl3pPr>
            <a:lvl4pPr marL="1369932" indent="0">
              <a:buNone/>
              <a:defRPr sz="1400"/>
            </a:lvl4pPr>
            <a:lvl5pPr marL="1826581" indent="0">
              <a:buNone/>
              <a:defRPr sz="1400"/>
            </a:lvl5pPr>
            <a:lvl6pPr marL="2283228" indent="0">
              <a:buNone/>
              <a:defRPr sz="1400"/>
            </a:lvl6pPr>
            <a:lvl7pPr marL="2739873" indent="0">
              <a:buNone/>
              <a:defRPr sz="1400"/>
            </a:lvl7pPr>
            <a:lvl8pPr marL="3196517" indent="0">
              <a:buNone/>
              <a:defRPr sz="1400"/>
            </a:lvl8pPr>
            <a:lvl9pPr marL="3653161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228913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5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8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4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4692586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6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6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0" y="1535150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6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0" y="2174906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6702038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1397480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87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7"/>
            <a:ext cx="5537202" cy="5853113"/>
          </a:xfrm>
        </p:spPr>
        <p:txBody>
          <a:bodyPr/>
          <a:lstStyle>
            <a:lvl1pPr>
              <a:defRPr sz="3243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45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55861" indent="0">
              <a:buNone/>
              <a:defRPr sz="1179"/>
            </a:lvl2pPr>
            <a:lvl3pPr marL="911723" indent="0">
              <a:buNone/>
              <a:defRPr sz="983"/>
            </a:lvl3pPr>
            <a:lvl4pPr marL="1367580" indent="0">
              <a:buNone/>
              <a:defRPr sz="884"/>
            </a:lvl4pPr>
            <a:lvl5pPr marL="1823444" indent="0">
              <a:buNone/>
              <a:defRPr sz="884"/>
            </a:lvl5pPr>
            <a:lvl6pPr marL="2279307" indent="0">
              <a:buNone/>
              <a:defRPr sz="884"/>
            </a:lvl6pPr>
            <a:lvl7pPr marL="2735169" indent="0">
              <a:buNone/>
              <a:defRPr sz="884"/>
            </a:lvl7pPr>
            <a:lvl8pPr marL="3191027" indent="0">
              <a:buNone/>
              <a:defRPr sz="884"/>
            </a:lvl8pPr>
            <a:lvl9pPr marL="3646887" indent="0">
              <a:buNone/>
              <a:defRPr sz="8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1291906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7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3" y="273058"/>
            <a:ext cx="553720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0290754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76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644" indent="0">
              <a:buNone/>
              <a:defRPr sz="2800"/>
            </a:lvl2pPr>
            <a:lvl3pPr marL="913290" indent="0">
              <a:buNone/>
              <a:defRPr sz="2400"/>
            </a:lvl3pPr>
            <a:lvl4pPr marL="1369932" indent="0">
              <a:buNone/>
              <a:defRPr sz="2000"/>
            </a:lvl4pPr>
            <a:lvl5pPr marL="1826581" indent="0">
              <a:buNone/>
              <a:defRPr sz="2000"/>
            </a:lvl5pPr>
            <a:lvl6pPr marL="2283228" indent="0">
              <a:buNone/>
              <a:defRPr sz="2000"/>
            </a:lvl6pPr>
            <a:lvl7pPr marL="2739873" indent="0">
              <a:buNone/>
              <a:defRPr sz="2000"/>
            </a:lvl7pPr>
            <a:lvl8pPr marL="3196517" indent="0">
              <a:buNone/>
              <a:defRPr sz="2000"/>
            </a:lvl8pPr>
            <a:lvl9pPr marL="3653161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37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625715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8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5191042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6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8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5" y="26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822527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コンテンツ プレースホルダ 1"/>
          <p:cNvSpPr>
            <a:spLocks noGrp="1"/>
          </p:cNvSpPr>
          <p:nvPr>
            <p:ph/>
          </p:nvPr>
        </p:nvSpPr>
        <p:spPr>
          <a:xfrm>
            <a:off x="0" y="26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547505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タイトル 1"/>
          <p:cNvSpPr>
            <a:spLocks noGrp="1"/>
          </p:cNvSpPr>
          <p:nvPr>
            <p:ph type="title"/>
          </p:nvPr>
        </p:nvSpPr>
        <p:spPr>
          <a:xfrm>
            <a:off x="16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88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9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52157149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0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391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9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9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9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9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396" name="Picture 14"/>
          <p:cNvPicPr>
            <a:picLocks noChangeAspect="1" noChangeArrowheads="1"/>
          </p:cNvPicPr>
          <p:nvPr userDrawn="1"/>
        </p:nvPicPr>
        <p:blipFill>
          <a:blip r:embed="rId5"/>
          <a:srcRect t="3670"/>
          <a:stretch>
            <a:fillRect/>
          </a:stretch>
        </p:blipFill>
        <p:spPr>
          <a:xfrm>
            <a:off x="8226425" y="0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600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66746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9" name="Group 18"/>
          <p:cNvGrpSpPr/>
          <p:nvPr userDrawn="1"/>
        </p:nvGrpSpPr>
        <p:grpSpPr>
          <a:xfrm>
            <a:off x="1" y="0"/>
            <a:ext cx="9906000" cy="546100"/>
            <a:chOff x="0" y="0"/>
            <a:chExt cx="5760" cy="344"/>
          </a:xfrm>
        </p:grpSpPr>
        <p:pic>
          <p:nvPicPr>
            <p:cNvPr id="1400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0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0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0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0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405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1" y="1594"/>
            <a:ext cx="1557338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70071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8" name="タイトル 1"/>
          <p:cNvSpPr>
            <a:spLocks noGrp="1"/>
          </p:cNvSpPr>
          <p:nvPr>
            <p:ph type="ctrTitle"/>
          </p:nvPr>
        </p:nvSpPr>
        <p:spPr>
          <a:xfrm>
            <a:off x="742982" y="2130508"/>
            <a:ext cx="8420101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19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17" indent="0" algn="ctr">
              <a:buNone/>
              <a:defRPr/>
            </a:lvl2pPr>
            <a:lvl3pPr marL="914235" indent="0" algn="ctr">
              <a:buNone/>
              <a:defRPr/>
            </a:lvl3pPr>
            <a:lvl4pPr marL="1371353" indent="0" algn="ctr">
              <a:buNone/>
              <a:defRPr/>
            </a:lvl4pPr>
            <a:lvl5pPr marL="1828470" indent="0" algn="ctr">
              <a:buNone/>
              <a:defRPr/>
            </a:lvl5pPr>
            <a:lvl6pPr marL="2285588" indent="0" algn="ctr">
              <a:buNone/>
              <a:defRPr/>
            </a:lvl6pPr>
            <a:lvl7pPr marL="2742705" indent="0" algn="ctr">
              <a:buNone/>
              <a:defRPr/>
            </a:lvl7pPr>
            <a:lvl8pPr marL="3199823" indent="0" algn="ctr">
              <a:buNone/>
              <a:defRPr/>
            </a:lvl8pPr>
            <a:lvl9pPr marL="365694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8088804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4048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5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243"/>
            </a:lvl1pPr>
            <a:lvl2pPr marL="455861" indent="0">
              <a:buNone/>
              <a:defRPr sz="2752"/>
            </a:lvl2pPr>
            <a:lvl3pPr marL="911723" indent="0">
              <a:buNone/>
              <a:defRPr sz="2358"/>
            </a:lvl3pPr>
            <a:lvl4pPr marL="1367580" indent="0">
              <a:buNone/>
              <a:defRPr sz="1965"/>
            </a:lvl4pPr>
            <a:lvl5pPr marL="1823444" indent="0">
              <a:buNone/>
              <a:defRPr sz="1965"/>
            </a:lvl5pPr>
            <a:lvl6pPr marL="2279307" indent="0">
              <a:buNone/>
              <a:defRPr sz="1965"/>
            </a:lvl6pPr>
            <a:lvl7pPr marL="2735169" indent="0">
              <a:buNone/>
              <a:defRPr sz="1965"/>
            </a:lvl7pPr>
            <a:lvl8pPr marL="3191027" indent="0">
              <a:buNone/>
              <a:defRPr sz="1965"/>
            </a:lvl8pPr>
            <a:lvl9pPr marL="3646887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06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55861" indent="0">
              <a:buNone/>
              <a:defRPr sz="1179"/>
            </a:lvl2pPr>
            <a:lvl3pPr marL="911723" indent="0">
              <a:buNone/>
              <a:defRPr sz="983"/>
            </a:lvl3pPr>
            <a:lvl4pPr marL="1367580" indent="0">
              <a:buNone/>
              <a:defRPr sz="884"/>
            </a:lvl4pPr>
            <a:lvl5pPr marL="1823444" indent="0">
              <a:buNone/>
              <a:defRPr sz="884"/>
            </a:lvl5pPr>
            <a:lvl6pPr marL="2279307" indent="0">
              <a:buNone/>
              <a:defRPr sz="884"/>
            </a:lvl6pPr>
            <a:lvl7pPr marL="2735169" indent="0">
              <a:buNone/>
              <a:defRPr sz="884"/>
            </a:lvl7pPr>
            <a:lvl8pPr marL="3191027" indent="0">
              <a:buNone/>
              <a:defRPr sz="884"/>
            </a:lvl8pPr>
            <a:lvl9pPr marL="3646887" indent="0">
              <a:buNone/>
              <a:defRPr sz="8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0486278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タイトル 1"/>
          <p:cNvSpPr>
            <a:spLocks noGrp="1"/>
          </p:cNvSpPr>
          <p:nvPr>
            <p:ph type="title"/>
          </p:nvPr>
        </p:nvSpPr>
        <p:spPr>
          <a:xfrm>
            <a:off x="782664" y="4406983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2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64" y="2906722"/>
            <a:ext cx="84201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7" indent="0">
              <a:buNone/>
              <a:defRPr sz="1800"/>
            </a:lvl2pPr>
            <a:lvl3pPr marL="914235" indent="0">
              <a:buNone/>
              <a:defRPr sz="1600"/>
            </a:lvl3pPr>
            <a:lvl4pPr marL="1371353" indent="0">
              <a:buNone/>
              <a:defRPr sz="1400"/>
            </a:lvl4pPr>
            <a:lvl5pPr marL="1828470" indent="0">
              <a:buNone/>
              <a:defRPr sz="1400"/>
            </a:lvl5pPr>
            <a:lvl6pPr marL="2285588" indent="0">
              <a:buNone/>
              <a:defRPr sz="1400"/>
            </a:lvl6pPr>
            <a:lvl7pPr marL="2742705" indent="0">
              <a:buNone/>
              <a:defRPr sz="1400"/>
            </a:lvl7pPr>
            <a:lvl8pPr marL="3199823" indent="0">
              <a:buNone/>
              <a:defRPr sz="1400"/>
            </a:lvl8pPr>
            <a:lvl9pPr marL="365694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9980063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6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2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11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9845993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1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3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34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5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2622158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094759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261968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タイトル 1"/>
          <p:cNvSpPr>
            <a:spLocks noGrp="1"/>
          </p:cNvSpPr>
          <p:nvPr>
            <p:ph type="title"/>
          </p:nvPr>
        </p:nvSpPr>
        <p:spPr>
          <a:xfrm>
            <a:off x="49532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4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4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1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0561919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" name="タイトル 1"/>
          <p:cNvSpPr>
            <a:spLocks noGrp="1"/>
          </p:cNvSpPr>
          <p:nvPr>
            <p:ph type="title"/>
          </p:nvPr>
        </p:nvSpPr>
        <p:spPr>
          <a:xfrm>
            <a:off x="1941514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45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44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378624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4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669243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38" y="5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" y="5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91501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" name="コンテンツ プレースホルダ 1"/>
          <p:cNvSpPr>
            <a:spLocks noGrp="1"/>
          </p:cNvSpPr>
          <p:nvPr>
            <p:ph/>
          </p:nvPr>
        </p:nvSpPr>
        <p:spPr>
          <a:xfrm>
            <a:off x="25" y="5"/>
            <a:ext cx="9410701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7367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20" Type="http://schemas.openxmlformats.org/officeDocument/2006/relationships/image" Target="../media/image4.wmf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1.xml"/><Relationship Id="rId21" Type="http://schemas.openxmlformats.org/officeDocument/2006/relationships/image" Target="../media/image4.wmf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4.xml"/><Relationship Id="rId19" Type="http://schemas.openxmlformats.org/officeDocument/2006/relationships/image" Target="../media/image4.wmf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6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8.xml"/><Relationship Id="rId19" Type="http://schemas.openxmlformats.org/officeDocument/2006/relationships/image" Target="../media/image4.wmf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74.xml"/><Relationship Id="rId16" Type="http://schemas.openxmlformats.org/officeDocument/2006/relationships/theme" Target="../theme/theme6.xml"/><Relationship Id="rId20" Type="http://schemas.openxmlformats.org/officeDocument/2006/relationships/image" Target="../media/image4.wmf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2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10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0.xml"/><Relationship Id="rId21" Type="http://schemas.openxmlformats.org/officeDocument/2006/relationships/image" Target="../media/image4.wmf"/><Relationship Id="rId7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9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89.xml"/><Relationship Id="rId16" Type="http://schemas.openxmlformats.org/officeDocument/2006/relationships/slideLayout" Target="../slideLayouts/slideLayout10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9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Relationship Id="rId14" Type="http://schemas.openxmlformats.org/officeDocument/2006/relationships/slideLayout" Target="../slideLayouts/slideLayout10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slideLayout" Target="../slideLayouts/slideLayout116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slideLayout" Target="../slideLayouts/slideLayout115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0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13.xml"/><Relationship Id="rId19" Type="http://schemas.openxmlformats.org/officeDocument/2006/relationships/image" Target="../media/image4.wmf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slideLayout" Target="../slideLayouts/slideLayout11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18" Type="http://schemas.openxmlformats.org/officeDocument/2006/relationships/image" Target="../media/image4.wmf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1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026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27" name="Picture 9" descr="mlit_top"/>
            <p:cNvPicPr>
              <a:picLocks noChangeAspect="1" noChangeArrowheads="1"/>
            </p:cNvPicPr>
            <p:nvPr userDrawn="1"/>
          </p:nvPicPr>
          <p:blipFill>
            <a:blip r:embed="rId15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28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2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11"/>
          <p:cNvPicPr>
            <a:picLocks noChangeAspect="1" noChangeArrowheads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03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9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586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1723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6758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34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4163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38238" indent="-227013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95438" indent="-227013" algn="l" rtl="0" eaLnBrk="1" fontAlgn="base" hangingPunct="1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</a:defRPr>
      </a:lvl4pPr>
      <a:lvl5pPr marL="2051050" indent="-227013" algn="l" rtl="0" eaLnBrk="1" fontAlgn="base" hangingPunct="1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5pPr>
      <a:lvl6pPr marL="2507233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63096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418956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74819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55861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911723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67580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823444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79307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735169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91027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646887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080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81" name="Picture 9" descr="mlit_top"/>
            <p:cNvPicPr>
              <a:picLocks noChangeAspect="1" noChangeArrowheads="1"/>
            </p:cNvPicPr>
            <p:nvPr userDrawn="1"/>
          </p:nvPicPr>
          <p:blipFill>
            <a:blip r:embed="rId17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8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8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87" name="Picture 11"/>
          <p:cNvPicPr>
            <a:picLocks noChangeAspect="1" noChangeArrowheads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08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6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  <p:sldLayoutId id="2147484063" r:id="rId13"/>
    <p:sldLayoutId id="2147484064" r:id="rId14"/>
    <p:sldLayoutId id="214748406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6644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329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69932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6581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7025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1547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6819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4838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148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44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9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32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8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228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873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17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16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149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150" name="Picture 9" descr="mlit_top"/>
            <p:cNvPicPr>
              <a:picLocks noChangeAspect="1" noChangeArrowheads="1"/>
            </p:cNvPicPr>
            <p:nvPr userDrawn="1"/>
          </p:nvPicPr>
          <p:blipFill>
            <a:blip r:embed="rId18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5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5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5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5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4" y="0"/>
            <a:ext cx="7605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156" name="Picture 11"/>
          <p:cNvPicPr>
            <a:picLocks noChangeAspect="1" noChangeArrowheads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15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2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  <p:sldLayoutId id="2147484096" r:id="rId12"/>
    <p:sldLayoutId id="2147484097" r:id="rId13"/>
    <p:sldLayoutId id="2147484098" r:id="rId14"/>
    <p:sldLayoutId id="2147484099" r:id="rId15"/>
    <p:sldLayoutId id="2147484100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1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235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353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47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38" indent="-34283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794" indent="-22855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911" indent="-22855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02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147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264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382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49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214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215" name="Picture 9" descr="mlit_top"/>
            <p:cNvPicPr>
              <a:picLocks noChangeAspect="1" noChangeArrowheads="1"/>
            </p:cNvPicPr>
            <p:nvPr userDrawn="1"/>
          </p:nvPicPr>
          <p:blipFill>
            <a:blip r:embed="rId1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16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217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18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19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21" name="Picture 11"/>
          <p:cNvPicPr>
            <a:picLocks noChangeAspect="1" noChangeArrowheads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22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77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  <p:sldLayoutId id="2147484286" r:id="rId12"/>
    <p:sldLayoutId id="2147484287" r:id="rId13"/>
    <p:sldLayoutId id="2147484288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487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9749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46232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79498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5408" indent="-335408" algn="l" rtl="0" eaLnBrk="0" fontAlgn="base" hangingPunct="0">
        <a:spcBef>
          <a:spcPct val="20000"/>
        </a:spcBef>
        <a:spcAft>
          <a:spcPct val="0"/>
        </a:spcAft>
        <a:buChar char="•"/>
        <a:defRPr kumimoji="1" sz="3145">
          <a:solidFill>
            <a:schemeClr val="tx1"/>
          </a:solidFill>
          <a:latin typeface="+mn-lt"/>
          <a:ea typeface="+mn-ea"/>
          <a:cs typeface="+mn-cs"/>
        </a:defRPr>
      </a:lvl1pPr>
      <a:lvl2pPr marL="728537" indent="-279247" algn="l" rtl="0" eaLnBrk="0" fontAlgn="base" hangingPunct="0">
        <a:spcBef>
          <a:spcPct val="20000"/>
        </a:spcBef>
        <a:spcAft>
          <a:spcPct val="0"/>
        </a:spcAft>
        <a:buChar char="–"/>
        <a:defRPr kumimoji="1" sz="2752">
          <a:solidFill>
            <a:schemeClr val="tx1"/>
          </a:solidFill>
          <a:latin typeface="+mn-lt"/>
          <a:ea typeface="+mn-ea"/>
        </a:defRPr>
      </a:lvl2pPr>
      <a:lvl3pPr marL="1121667" indent="-223086" algn="l" rtl="0" eaLnBrk="0" fontAlgn="base" hangingPunct="0">
        <a:spcBef>
          <a:spcPct val="20000"/>
        </a:spcBef>
        <a:spcAft>
          <a:spcPct val="0"/>
        </a:spcAft>
        <a:buChar char="•"/>
        <a:defRPr kumimoji="1" sz="2358">
          <a:solidFill>
            <a:schemeClr val="tx1"/>
          </a:solidFill>
          <a:latin typeface="+mn-lt"/>
          <a:ea typeface="+mn-ea"/>
        </a:defRPr>
      </a:lvl3pPr>
      <a:lvl4pPr marL="1569396" indent="-223086" algn="l" rtl="0" eaLnBrk="0" fontAlgn="base" hangingPunct="0">
        <a:spcBef>
          <a:spcPct val="20000"/>
        </a:spcBef>
        <a:spcAft>
          <a:spcPct val="0"/>
        </a:spcAft>
        <a:buChar char="–"/>
        <a:defRPr kumimoji="1" sz="1965">
          <a:solidFill>
            <a:schemeClr val="tx1"/>
          </a:solidFill>
          <a:latin typeface="+mn-lt"/>
          <a:ea typeface="+mn-ea"/>
        </a:defRPr>
      </a:lvl4pPr>
      <a:lvl5pPr marL="2018687" indent="-223086" algn="l" rtl="0" eaLnBrk="0" fontAlgn="base" hangingPunct="0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5pPr>
      <a:lvl6pPr marL="2468097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1684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365588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1433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8744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749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6232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498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3728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2473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1217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8996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275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276" name="Picture 9" descr="mlit_top"/>
            <p:cNvPicPr>
              <a:picLocks noChangeAspect="1" noChangeArrowheads="1"/>
            </p:cNvPicPr>
            <p:nvPr userDrawn="1"/>
          </p:nvPicPr>
          <p:blipFill>
            <a:blip r:embed="rId1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77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27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7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8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8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82" name="Picture 14"/>
          <p:cNvPicPr>
            <a:picLocks noChangeAspect="1" noChangeArrowheads="1"/>
          </p:cNvPicPr>
          <p:nvPr/>
        </p:nvPicPr>
        <p:blipFill>
          <a:blip r:embed="rId19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487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9749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46232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79498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5408" indent="-335408" algn="l" rtl="0" eaLnBrk="0" fontAlgn="base" hangingPunct="0">
        <a:spcBef>
          <a:spcPct val="20000"/>
        </a:spcBef>
        <a:spcAft>
          <a:spcPct val="0"/>
        </a:spcAft>
        <a:buChar char="•"/>
        <a:defRPr kumimoji="1" sz="3145">
          <a:solidFill>
            <a:schemeClr val="tx1"/>
          </a:solidFill>
          <a:latin typeface="+mn-lt"/>
          <a:ea typeface="+mn-ea"/>
          <a:cs typeface="+mn-cs"/>
        </a:defRPr>
      </a:lvl1pPr>
      <a:lvl2pPr marL="728537" indent="-279247" algn="l" rtl="0" eaLnBrk="0" fontAlgn="base" hangingPunct="0">
        <a:spcBef>
          <a:spcPct val="20000"/>
        </a:spcBef>
        <a:spcAft>
          <a:spcPct val="0"/>
        </a:spcAft>
        <a:buChar char="–"/>
        <a:defRPr kumimoji="1" sz="2752">
          <a:solidFill>
            <a:schemeClr val="tx1"/>
          </a:solidFill>
          <a:latin typeface="+mn-lt"/>
          <a:ea typeface="+mn-ea"/>
        </a:defRPr>
      </a:lvl2pPr>
      <a:lvl3pPr marL="1121667" indent="-223086" algn="l" rtl="0" eaLnBrk="0" fontAlgn="base" hangingPunct="0">
        <a:spcBef>
          <a:spcPct val="20000"/>
        </a:spcBef>
        <a:spcAft>
          <a:spcPct val="0"/>
        </a:spcAft>
        <a:buChar char="•"/>
        <a:defRPr kumimoji="1" sz="2358">
          <a:solidFill>
            <a:schemeClr val="tx1"/>
          </a:solidFill>
          <a:latin typeface="+mn-lt"/>
          <a:ea typeface="+mn-ea"/>
        </a:defRPr>
      </a:lvl3pPr>
      <a:lvl4pPr marL="1569396" indent="-223086" algn="l" rtl="0" eaLnBrk="0" fontAlgn="base" hangingPunct="0">
        <a:spcBef>
          <a:spcPct val="20000"/>
        </a:spcBef>
        <a:spcAft>
          <a:spcPct val="0"/>
        </a:spcAft>
        <a:buChar char="–"/>
        <a:defRPr kumimoji="1" sz="1965">
          <a:solidFill>
            <a:schemeClr val="tx1"/>
          </a:solidFill>
          <a:latin typeface="+mn-lt"/>
          <a:ea typeface="+mn-ea"/>
        </a:defRPr>
      </a:lvl4pPr>
      <a:lvl5pPr marL="2018687" indent="-223086" algn="l" rtl="0" eaLnBrk="0" fontAlgn="base" hangingPunct="0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5pPr>
      <a:lvl6pPr marL="2468097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1684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365588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1433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8744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749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6232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498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3728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2473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1217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8996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339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340" name="Picture 9" descr="mlit_top"/>
            <p:cNvPicPr>
              <a:picLocks noChangeAspect="1" noChangeArrowheads="1"/>
            </p:cNvPicPr>
            <p:nvPr userDrawn="1"/>
          </p:nvPicPr>
          <p:blipFill>
            <a:blip r:embed="rId17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4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4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4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4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3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346" name="Picture 14"/>
          <p:cNvPicPr>
            <a:picLocks noChangeAspect="1" noChangeArrowheads="1"/>
          </p:cNvPicPr>
          <p:nvPr/>
        </p:nvPicPr>
        <p:blipFill>
          <a:blip r:embed="rId20"/>
          <a:srcRect t="3670"/>
          <a:stretch>
            <a:fillRect/>
          </a:stretch>
        </p:blipFill>
        <p:spPr>
          <a:xfrm>
            <a:off x="8226425" y="0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4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6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  <p:sldLayoutId id="2147484401" r:id="rId12"/>
    <p:sldLayoutId id="2147484402" r:id="rId13"/>
    <p:sldLayoutId id="2147484403" r:id="rId14"/>
    <p:sldLayoutId id="2147484404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6644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329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69932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6581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7025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1547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6819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4838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148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44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9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32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8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228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873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17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16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408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409" name="Picture 9" descr="mlit_top"/>
            <p:cNvPicPr>
              <a:picLocks noChangeAspect="1" noChangeArrowheads="1"/>
            </p:cNvPicPr>
            <p:nvPr userDrawn="1"/>
          </p:nvPicPr>
          <p:blipFill>
            <a:blip r:embed="rId18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1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1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1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1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" y="0"/>
            <a:ext cx="7605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415" name="Picture 14"/>
          <p:cNvPicPr>
            <a:picLocks noChangeAspect="1" noChangeArrowheads="1"/>
          </p:cNvPicPr>
          <p:nvPr/>
        </p:nvPicPr>
        <p:blipFill>
          <a:blip r:embed="rId21"/>
          <a:srcRect t="3670"/>
          <a:stretch>
            <a:fillRect/>
          </a:stretch>
        </p:blipFill>
        <p:spPr>
          <a:xfrm>
            <a:off x="8226466" y="2"/>
            <a:ext cx="1679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8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  <p:sldLayoutId id="2147484439" r:id="rId8"/>
    <p:sldLayoutId id="2147484440" r:id="rId9"/>
    <p:sldLayoutId id="2147484441" r:id="rId10"/>
    <p:sldLayoutId id="2147484442" r:id="rId11"/>
    <p:sldLayoutId id="2147484443" r:id="rId12"/>
    <p:sldLayoutId id="2147484444" r:id="rId13"/>
    <p:sldLayoutId id="2147484445" r:id="rId14"/>
    <p:sldLayoutId id="2147484446" r:id="rId15"/>
    <p:sldLayoutId id="2147484447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1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235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353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47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38" indent="-34283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794" indent="-22855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911" indent="-22855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02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147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264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382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49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474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475" name="Picture 9" descr="mlit_top"/>
            <p:cNvPicPr>
              <a:picLocks noChangeAspect="1" noChangeArrowheads="1"/>
            </p:cNvPicPr>
            <p:nvPr userDrawn="1"/>
          </p:nvPicPr>
          <p:blipFill>
            <a:blip r:embed="rId1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476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77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78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79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48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481" name="Picture 14"/>
          <p:cNvPicPr>
            <a:picLocks noChangeAspect="1" noChangeArrowheads="1"/>
          </p:cNvPicPr>
          <p:nvPr/>
        </p:nvPicPr>
        <p:blipFill>
          <a:blip r:embed="rId19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48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46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601" r:id="rId2"/>
    <p:sldLayoutId id="2147484602" r:id="rId3"/>
    <p:sldLayoutId id="2147484603" r:id="rId4"/>
    <p:sldLayoutId id="2147484604" r:id="rId5"/>
    <p:sldLayoutId id="2147484605" r:id="rId6"/>
    <p:sldLayoutId id="2147484606" r:id="rId7"/>
    <p:sldLayoutId id="2147484607" r:id="rId8"/>
    <p:sldLayoutId id="2147484608" r:id="rId9"/>
    <p:sldLayoutId id="2147484609" r:id="rId10"/>
    <p:sldLayoutId id="2147484610" r:id="rId11"/>
    <p:sldLayoutId id="2147484611" r:id="rId12"/>
    <p:sldLayoutId id="2147484612" r:id="rId13"/>
    <p:sldLayoutId id="2147484613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487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9749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46232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79498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5408" indent="-335408" algn="l" rtl="0" eaLnBrk="0" fontAlgn="base" hangingPunct="0">
        <a:spcBef>
          <a:spcPct val="20000"/>
        </a:spcBef>
        <a:spcAft>
          <a:spcPct val="0"/>
        </a:spcAft>
        <a:buChar char="•"/>
        <a:defRPr kumimoji="1" sz="3145">
          <a:solidFill>
            <a:schemeClr val="tx1"/>
          </a:solidFill>
          <a:latin typeface="+mn-lt"/>
          <a:ea typeface="+mn-ea"/>
          <a:cs typeface="+mn-cs"/>
        </a:defRPr>
      </a:lvl1pPr>
      <a:lvl2pPr marL="728537" indent="-279247" algn="l" rtl="0" eaLnBrk="0" fontAlgn="base" hangingPunct="0">
        <a:spcBef>
          <a:spcPct val="20000"/>
        </a:spcBef>
        <a:spcAft>
          <a:spcPct val="0"/>
        </a:spcAft>
        <a:buChar char="–"/>
        <a:defRPr kumimoji="1" sz="2752">
          <a:solidFill>
            <a:schemeClr val="tx1"/>
          </a:solidFill>
          <a:latin typeface="+mn-lt"/>
          <a:ea typeface="+mn-ea"/>
        </a:defRPr>
      </a:lvl2pPr>
      <a:lvl3pPr marL="1121667" indent="-223086" algn="l" rtl="0" eaLnBrk="0" fontAlgn="base" hangingPunct="0">
        <a:spcBef>
          <a:spcPct val="20000"/>
        </a:spcBef>
        <a:spcAft>
          <a:spcPct val="0"/>
        </a:spcAft>
        <a:buChar char="•"/>
        <a:defRPr kumimoji="1" sz="2358">
          <a:solidFill>
            <a:schemeClr val="tx1"/>
          </a:solidFill>
          <a:latin typeface="+mn-lt"/>
          <a:ea typeface="+mn-ea"/>
        </a:defRPr>
      </a:lvl3pPr>
      <a:lvl4pPr marL="1569396" indent="-223086" algn="l" rtl="0" eaLnBrk="0" fontAlgn="base" hangingPunct="0">
        <a:spcBef>
          <a:spcPct val="20000"/>
        </a:spcBef>
        <a:spcAft>
          <a:spcPct val="0"/>
        </a:spcAft>
        <a:buChar char="–"/>
        <a:defRPr kumimoji="1" sz="1965">
          <a:solidFill>
            <a:schemeClr val="tx1"/>
          </a:solidFill>
          <a:latin typeface="+mn-lt"/>
          <a:ea typeface="+mn-ea"/>
        </a:defRPr>
      </a:lvl4pPr>
      <a:lvl5pPr marL="2018687" indent="-223086" algn="l" rtl="0" eaLnBrk="0" fontAlgn="base" hangingPunct="0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5pPr>
      <a:lvl6pPr marL="2468097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1684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365588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1433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8744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749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6232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498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3728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2473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1217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8996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538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539" name="Picture 9" descr="mlit_top"/>
            <p:cNvPicPr>
              <a:picLocks noChangeAspect="1" noChangeArrowheads="1"/>
            </p:cNvPicPr>
            <p:nvPr userDrawn="1"/>
          </p:nvPicPr>
          <p:blipFill>
            <a:blip r:embed="rId15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4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54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4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4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54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545" name="Picture 11"/>
          <p:cNvPicPr>
            <a:picLocks noChangeAspect="1" noChangeArrowheads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331200" y="1590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54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0" r:id="rId1"/>
    <p:sldLayoutId id="2147484631" r:id="rId2"/>
    <p:sldLayoutId id="2147484632" r:id="rId3"/>
    <p:sldLayoutId id="2147484633" r:id="rId4"/>
    <p:sldLayoutId id="214748463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640" r:id="rId11"/>
    <p:sldLayoutId id="2147484641" r:id="rId12"/>
    <p:sldLayoutId id="2147484642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0805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1612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2413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3221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066" indent="-315066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2886" indent="-262311" algn="l" rtl="0" eaLnBrk="1" fontAlgn="base" hangingPunct="1">
        <a:spcBef>
          <a:spcPct val="20000"/>
        </a:spcBef>
        <a:spcAft>
          <a:spcPct val="0"/>
        </a:spcAft>
        <a:buChar char="–"/>
        <a:defRPr kumimoji="1" sz="2492">
          <a:solidFill>
            <a:schemeClr val="tx1"/>
          </a:solidFill>
          <a:latin typeface="+mn-lt"/>
          <a:ea typeface="+mn-ea"/>
        </a:defRPr>
      </a:lvl2pPr>
      <a:lvl3pPr marL="1050707" indent="-209556" algn="l" rtl="0" eaLnBrk="1" fontAlgn="base" hangingPunct="1">
        <a:spcBef>
          <a:spcPct val="20000"/>
        </a:spcBef>
        <a:spcAft>
          <a:spcPct val="0"/>
        </a:spcAft>
        <a:buChar char="•"/>
        <a:defRPr kumimoji="1" sz="2123">
          <a:solidFill>
            <a:schemeClr val="tx1"/>
          </a:solidFill>
          <a:latin typeface="+mn-lt"/>
          <a:ea typeface="+mn-ea"/>
        </a:defRPr>
      </a:lvl3pPr>
      <a:lvl4pPr marL="1472749" indent="-209556" algn="l" rtl="0" eaLnBrk="1" fontAlgn="base" hangingPunct="1">
        <a:spcBef>
          <a:spcPct val="20000"/>
        </a:spcBef>
        <a:spcAft>
          <a:spcPct val="0"/>
        </a:spcAft>
        <a:buChar char="–"/>
        <a:defRPr kumimoji="1" sz="1754">
          <a:solidFill>
            <a:schemeClr val="tx1"/>
          </a:solidFill>
          <a:latin typeface="+mn-lt"/>
          <a:ea typeface="+mn-ea"/>
        </a:defRPr>
      </a:lvl4pPr>
      <a:lvl5pPr marL="1893324" indent="-209556" algn="l" rtl="0" eaLnBrk="1" fontAlgn="base" hangingPunct="1">
        <a:spcBef>
          <a:spcPct val="20000"/>
        </a:spcBef>
        <a:spcAft>
          <a:spcPct val="0"/>
        </a:spcAft>
        <a:buChar char="»"/>
        <a:defRPr kumimoji="1" sz="1754">
          <a:solidFill>
            <a:schemeClr val="tx1"/>
          </a:solidFill>
          <a:latin typeface="+mn-lt"/>
          <a:ea typeface="+mn-ea"/>
        </a:defRPr>
      </a:lvl5pPr>
      <a:lvl6pPr marL="2314427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6pPr>
      <a:lvl7pPr marL="2735234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7pPr>
      <a:lvl8pPr marL="3156038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8pPr>
      <a:lvl9pPr marL="3576845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20805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41612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62413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83221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104028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524835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45637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66441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タイトル 1"/>
          <p:cNvSpPr txBox="1">
            <a:spLocks noChangeArrowheads="1"/>
          </p:cNvSpPr>
          <p:nvPr/>
        </p:nvSpPr>
        <p:spPr bwMode="auto">
          <a:xfrm>
            <a:off x="6299426" y="512762"/>
            <a:ext cx="36226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○○県○○市（人口〇.〇万人）</a:t>
            </a:r>
          </a:p>
        </p:txBody>
      </p:sp>
      <p:sp>
        <p:nvSpPr>
          <p:cNvPr id="13317" name="正方形/長方形 28"/>
          <p:cNvSpPr>
            <a:spLocks noChangeArrowheads="1"/>
          </p:cNvSpPr>
          <p:nvPr/>
        </p:nvSpPr>
        <p:spPr bwMode="auto">
          <a:xfrm>
            <a:off x="290076" y="906026"/>
            <a:ext cx="9363074" cy="287972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72" name="正方形/長方形 29"/>
          <p:cNvSpPr/>
          <p:nvPr/>
        </p:nvSpPr>
        <p:spPr>
          <a:xfrm>
            <a:off x="339289" y="696763"/>
            <a:ext cx="3235179" cy="4238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包括的民間委託の導入を検討する背景管理する施設の抱える課題</a:t>
            </a:r>
            <a:endParaRPr lang="ja-JP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319" name="正方形/長方形 32"/>
          <p:cNvSpPr>
            <a:spLocks noChangeArrowheads="1"/>
          </p:cNvSpPr>
          <p:nvPr/>
        </p:nvSpPr>
        <p:spPr bwMode="auto">
          <a:xfrm>
            <a:off x="361514" y="1367990"/>
            <a:ext cx="8863011" cy="95726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・包括的民間委託の導入を検討する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背景、管理する施設の抱える課題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やその背景となる地域全体の課題を記載してください。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・位置図については写真等を適宜用いて記載してください。</a:t>
            </a:r>
          </a:p>
        </p:txBody>
      </p:sp>
      <p:sp>
        <p:nvSpPr>
          <p:cNvPr id="13320" name="正方形/長方形 35"/>
          <p:cNvSpPr>
            <a:spLocks noChangeArrowheads="1"/>
          </p:cNvSpPr>
          <p:nvPr/>
        </p:nvSpPr>
        <p:spPr bwMode="auto">
          <a:xfrm>
            <a:off x="6419411" y="4022722"/>
            <a:ext cx="3233739" cy="275215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68" name="正方形/長方形 36"/>
          <p:cNvSpPr/>
          <p:nvPr/>
        </p:nvSpPr>
        <p:spPr>
          <a:xfrm>
            <a:off x="6465451" y="3877867"/>
            <a:ext cx="3041423" cy="2923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検討体制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（経緯／スケジュール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322" name="正方形/長方形 23"/>
          <p:cNvSpPr>
            <a:spLocks noChangeArrowheads="1"/>
          </p:cNvSpPr>
          <p:nvPr/>
        </p:nvSpPr>
        <p:spPr bwMode="auto">
          <a:xfrm>
            <a:off x="6596079" y="4428733"/>
            <a:ext cx="2752271" cy="2064618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・過去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の検討経緯を記載してください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。（ない場合は不要）</a:t>
            </a:r>
            <a:endParaRPr lang="en-US" altLang="ja-JP" sz="12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・検討結果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をどのように活用するのか、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想定されるスケジュール</a:t>
            </a:r>
            <a:r>
              <a:rPr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を記載してください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326" name="正方形/長方形 33"/>
          <p:cNvSpPr>
            <a:spLocks noChangeArrowheads="1"/>
          </p:cNvSpPr>
          <p:nvPr/>
        </p:nvSpPr>
        <p:spPr bwMode="auto">
          <a:xfrm>
            <a:off x="305950" y="4022722"/>
            <a:ext cx="6057899" cy="2752154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8" name="正方形/長方形 37"/>
          <p:cNvSpPr/>
          <p:nvPr/>
        </p:nvSpPr>
        <p:spPr>
          <a:xfrm>
            <a:off x="337702" y="3866816"/>
            <a:ext cx="2644775" cy="2889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検討の方向性</a:t>
            </a:r>
            <a:endParaRPr lang="ja-JP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9" name="正方形/長方形 38"/>
          <p:cNvSpPr/>
          <p:nvPr/>
        </p:nvSpPr>
        <p:spPr>
          <a:xfrm>
            <a:off x="361513" y="4428733"/>
            <a:ext cx="5828165" cy="20646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/>
                <a:ea typeface="ＭＳ ゴシック"/>
              </a:rPr>
              <a:t>導入検討の方向性について、以下の項目等も参考にしつつ現時点の方向性を分かる</a:t>
            </a:r>
            <a:endParaRPr lang="en-US" altLang="ja-JP" sz="1200" dirty="0" smtClean="0">
              <a:solidFill>
                <a:srgbClr val="002060"/>
              </a:solidFill>
              <a:latin typeface="ＭＳ ゴシック"/>
              <a:ea typeface="ＭＳ ゴシック"/>
            </a:endParaRPr>
          </a:p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/>
                <a:ea typeface="ＭＳ ゴシック"/>
              </a:rPr>
              <a:t>範囲で記載してください</a:t>
            </a:r>
            <a:r>
              <a:rPr lang="ja-JP" altLang="en-US" sz="1200" dirty="0">
                <a:solidFill>
                  <a:srgbClr val="002060"/>
                </a:solidFill>
                <a:latin typeface="ＭＳ ゴシック"/>
                <a:ea typeface="ＭＳ ゴシック"/>
              </a:rPr>
              <a:t>。</a:t>
            </a:r>
            <a:endParaRPr lang="en-US" altLang="ja-JP" sz="1200" dirty="0">
              <a:solidFill>
                <a:srgbClr val="002060"/>
              </a:solidFill>
              <a:latin typeface="ＭＳ ゴシック"/>
              <a:ea typeface="ＭＳ ゴシック"/>
            </a:endParaRPr>
          </a:p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/>
                <a:ea typeface="ＭＳ ゴシック"/>
              </a:rPr>
              <a:t>　・対象エリア、事業規模、契約期間</a:t>
            </a:r>
            <a:endParaRPr lang="en-US" altLang="ja-JP" sz="1200" dirty="0" smtClean="0">
              <a:solidFill>
                <a:srgbClr val="002060"/>
              </a:solidFill>
              <a:latin typeface="ＭＳ ゴシック"/>
              <a:ea typeface="ＭＳ ゴシック"/>
            </a:endParaRPr>
          </a:p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>
                <a:solidFill>
                  <a:srgbClr val="002060"/>
                </a:solidFill>
                <a:latin typeface="ＭＳ ゴシック"/>
                <a:ea typeface="ＭＳ ゴシック"/>
              </a:rPr>
              <a:t>　</a:t>
            </a:r>
            <a:r>
              <a:rPr lang="ja-JP" altLang="en-US" sz="1200" dirty="0" smtClean="0">
                <a:solidFill>
                  <a:srgbClr val="002060"/>
                </a:solidFill>
                <a:latin typeface="ＭＳ ゴシック"/>
                <a:ea typeface="ＭＳ ゴシック"/>
              </a:rPr>
              <a:t>・対象施設（道路、河川、公園　等）、対象業務（巡回、清掃、補修　等）</a:t>
            </a:r>
            <a:endParaRPr lang="en-US" altLang="ja-JP" sz="1200" dirty="0">
              <a:solidFill>
                <a:srgbClr val="002060"/>
              </a:solidFill>
              <a:latin typeface="ＭＳ ゴシック"/>
              <a:ea typeface="ＭＳ ゴシック"/>
            </a:endParaRPr>
          </a:p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/>
                <a:ea typeface="ＭＳ ゴシック"/>
              </a:rPr>
              <a:t>　・契約方式（仕様規定／性能規定）</a:t>
            </a:r>
            <a:endParaRPr lang="en-US" altLang="ja-JP" sz="1200" dirty="0" smtClean="0">
              <a:solidFill>
                <a:srgbClr val="002060"/>
              </a:solidFill>
              <a:latin typeface="ＭＳ ゴシック"/>
              <a:ea typeface="ＭＳ ゴシック"/>
            </a:endParaRPr>
          </a:p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/>
                <a:ea typeface="ＭＳ ゴシック"/>
              </a:rPr>
              <a:t>　・求める参加要件（企業要件、地域要件、配置要件）</a:t>
            </a:r>
            <a:endParaRPr lang="en-US" altLang="ja-JP" sz="1200" dirty="0" smtClean="0">
              <a:solidFill>
                <a:srgbClr val="002060"/>
              </a:solidFill>
              <a:latin typeface="ＭＳ ゴシック"/>
              <a:ea typeface="ＭＳ ゴシック"/>
            </a:endParaRPr>
          </a:p>
          <a:p>
            <a:pPr marL="144000" indent="-144000">
              <a:spcBef>
                <a:spcPts val="600"/>
              </a:spcBef>
              <a:defRPr/>
            </a:pPr>
            <a:r>
              <a:rPr lang="ja-JP" altLang="en-US" sz="1200" dirty="0" smtClean="0">
                <a:solidFill>
                  <a:srgbClr val="002060"/>
                </a:solidFill>
                <a:latin typeface="ＭＳ ゴシック"/>
                <a:ea typeface="ＭＳ ゴシック"/>
              </a:rPr>
              <a:t>　・事業者選定方法（一般競争、総合評価、プロポーザル等）　　　　　　等</a:t>
            </a:r>
            <a:endParaRPr lang="en-US" altLang="ja-JP" sz="1200" dirty="0" smtClean="0">
              <a:solidFill>
                <a:srgbClr val="002060"/>
              </a:solidFill>
              <a:latin typeface="ＭＳ ゴシック"/>
              <a:ea typeface="ＭＳ ゴシック"/>
            </a:endParaRPr>
          </a:p>
        </p:txBody>
      </p:sp>
      <p:sp>
        <p:nvSpPr>
          <p:cNvPr id="13329" name="正方形/長方形 39"/>
          <p:cNvSpPr>
            <a:spLocks noChangeArrowheads="1"/>
          </p:cNvSpPr>
          <p:nvPr/>
        </p:nvSpPr>
        <p:spPr bwMode="auto">
          <a:xfrm>
            <a:off x="366276" y="2496702"/>
            <a:ext cx="8858249" cy="1167491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en-US" altLang="ja-JP" sz="1200" dirty="0">
                <a:solidFill>
                  <a:srgbClr val="17375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solidFill>
                  <a:srgbClr val="17375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共通</a:t>
            </a:r>
            <a:r>
              <a:rPr lang="en-US" altLang="ja-JP" sz="1200" dirty="0">
                <a:solidFill>
                  <a:srgbClr val="17375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18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17375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・文字のサイズは１０ポイント以上で記載してください。</a:t>
            </a:r>
            <a:endParaRPr lang="en-US" altLang="ja-JP" sz="1200" dirty="0">
              <a:solidFill>
                <a:srgbClr val="17375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17375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・それぞれの枠の大きさ・レイアウトは変更していただいても結構</a:t>
            </a:r>
            <a:r>
              <a:rPr lang="ja-JP" altLang="en-US" sz="1200" dirty="0" smtClean="0">
                <a:solidFill>
                  <a:srgbClr val="17375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</a:t>
            </a:r>
            <a:endParaRPr lang="en-US" altLang="ja-JP" sz="1200" dirty="0">
              <a:solidFill>
                <a:srgbClr val="17375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200" dirty="0">
                <a:solidFill>
                  <a:srgbClr val="17375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・フロー図や箇条書き、画像等を用い、分かりやすい資料としていただきますようお願いいたします。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586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172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6758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344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dirty="0"/>
              <a:t>導入検討自治体の</a:t>
            </a:r>
            <a:r>
              <a:rPr lang="ja-JP" altLang="en-US" dirty="0" smtClean="0"/>
              <a:t>公募</a:t>
            </a:r>
            <a:r>
              <a:rPr lang="ja-JP" altLang="en-US" kern="0" dirty="0" smtClean="0"/>
              <a:t>様式（案）</a:t>
            </a:r>
            <a:endParaRPr lang="ja-JP" altLang="en-US" kern="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334531" y="22344"/>
            <a:ext cx="147900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別紙２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033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rtlCol="0">
        <a:spAutoFit/>
      </a:bodyPr>
      <a:lstStyle>
        <a:defPPr>
          <a:defRPr sz="800" b="0" dirty="0" smtClean="0">
            <a:latin typeface="+mn-ea"/>
            <a:ea typeface="+mn-ea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4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9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5.xml><?xml version="1.0" encoding="utf-8"?>
<a:theme xmlns:a="http://schemas.openxmlformats.org/drawingml/2006/main" name="10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6.xml><?xml version="1.0" encoding="utf-8"?>
<a:theme xmlns:a="http://schemas.openxmlformats.org/drawingml/2006/main" name="12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7.xml><?xml version="1.0" encoding="utf-8"?>
<a:theme xmlns:a="http://schemas.openxmlformats.org/drawingml/2006/main" name="5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8.xml><?xml version="1.0" encoding="utf-8"?>
<a:theme xmlns:a="http://schemas.openxmlformats.org/drawingml/2006/main" name="13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9.xml><?xml version="1.0" encoding="utf-8"?>
<a:theme xmlns:a="http://schemas.openxmlformats.org/drawingml/2006/main" name="7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rtlCol="0">
        <a:spAutoFit/>
      </a:bodyPr>
      <a:lstStyle>
        <a:defPPr>
          <a:defRPr sz="800" b="0" dirty="0" smtClean="0">
            <a:latin typeface="+mn-ea"/>
            <a:ea typeface="+mn-ea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04_資料1_第３回民間活力WG資料（案）一式201027</Template>
  <TotalTime>268</TotalTime>
  <Words>287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1</vt:i4>
      </vt:variant>
    </vt:vector>
  </HeadingPairs>
  <TitlesOfParts>
    <vt:vector size="16" baseType="lpstr">
      <vt:lpstr>HGP創英角ｺﾞｼｯｸUB</vt:lpstr>
      <vt:lpstr>ＭＳ Ｐゴシック</vt:lpstr>
      <vt:lpstr>ＭＳ ゴシック</vt:lpstr>
      <vt:lpstr>Arial</vt:lpstr>
      <vt:lpstr>Calibri</vt:lpstr>
      <vt:lpstr>Times New Roman</vt:lpstr>
      <vt:lpstr>3_テーマ1</vt:lpstr>
      <vt:lpstr>8_テーマ1</vt:lpstr>
      <vt:lpstr>4_テーマ1</vt:lpstr>
      <vt:lpstr>9_テーマ1</vt:lpstr>
      <vt:lpstr>10_テーマ1</vt:lpstr>
      <vt:lpstr>12_テーマ1</vt:lpstr>
      <vt:lpstr>5_テーマ1</vt:lpstr>
      <vt:lpstr>13_テーマ1</vt:lpstr>
      <vt:lpstr>7_テーマ1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第３回民間活力活用促進ワーキンググループ検討資料</dc:title>
  <dc:creator>松岡 昌宏</dc:creator>
  <cp:lastModifiedBy>ㅤ</cp:lastModifiedBy>
  <cp:revision>50</cp:revision>
  <cp:lastPrinted>2021-02-24T13:12:04Z</cp:lastPrinted>
  <dcterms:created xsi:type="dcterms:W3CDTF">2020-10-27T08:36:15Z</dcterms:created>
  <dcterms:modified xsi:type="dcterms:W3CDTF">2021-04-15T03:28:26Z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0x0101000BF4AF4E491A3F4AAE46E68A6481DF5D</vt:lpwstr>
  </property>
</Properties>
</file>