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CCECFF"/>
    <a:srgbClr val="66FFFF"/>
    <a:srgbClr val="00FF00"/>
    <a:srgbClr val="99FF99"/>
    <a:srgbClr val="00CC00"/>
    <a:srgbClr val="77777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424" autoAdjust="0"/>
  </p:normalViewPr>
  <p:slideViewPr>
    <p:cSldViewPr snapToGrid="0">
      <p:cViewPr varScale="1">
        <p:scale>
          <a:sx n="73" d="100"/>
          <a:sy n="73" d="100"/>
        </p:scale>
        <p:origin x="1068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F71B1B-0379-46E3-B378-41871E88C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390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546F61-0BF6-4282-88F8-B75D6A587F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8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A4C3C5-F470-4CB2-B3D4-14D4FE3C09E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563" y="69850"/>
            <a:ext cx="6116637" cy="4233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8" y="4357688"/>
            <a:ext cx="6669087" cy="5362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051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0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9661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236C1F-EDFC-46C1-ACDB-8BDD09AC36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7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9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906000" cy="6096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8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776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943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2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7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993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 flipV="1">
            <a:off x="0" y="549275"/>
            <a:ext cx="9906000" cy="74613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>
            <a:lvl1pPr marL="900113" indent="-900113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ja-JP" altLang="ja-JP" sz="2400" b="1" smtClean="0">
              <a:solidFill>
                <a:schemeClr val="tx1"/>
              </a:solidFill>
              <a:latin typeface="Arial" panose="020B0604020202020204" pitchFamily="34" charset="0"/>
              <a:ea typeface="HG丸ｺﾞｼｯｸM-PRO" panose="020F0600000000000000" pitchFamily="50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1031" name="Picture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47" name="Rectangle 107"/>
          <p:cNvSpPr>
            <a:spLocks noChangeArrowheads="1"/>
          </p:cNvSpPr>
          <p:nvPr/>
        </p:nvSpPr>
        <p:spPr bwMode="auto">
          <a:xfrm>
            <a:off x="-21034" y="164076"/>
            <a:ext cx="9906000" cy="41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ja-JP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事業名：</a:t>
            </a:r>
            <a:r>
              <a:rPr lang="ja-JP" alt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○○○○○○○○○○○○○○○○○○○○○○○○○○</a:t>
            </a:r>
            <a:endParaRPr lang="en-US" altLang="ja-JP" sz="16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57944" y="1784910"/>
            <a:ext cx="9748044" cy="3712299"/>
          </a:xfrm>
          <a:prstGeom prst="roundRect">
            <a:avLst>
              <a:gd name="adj" fmla="val 191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31" name="テキスト ボックス 345"/>
          <p:cNvSpPr txBox="1">
            <a:spLocks noChangeArrowheads="1"/>
          </p:cNvSpPr>
          <p:nvPr/>
        </p:nvSpPr>
        <p:spPr bwMode="auto">
          <a:xfrm>
            <a:off x="4274288" y="1724507"/>
            <a:ext cx="1052623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概要図</a:t>
            </a:r>
            <a:endParaRPr lang="ja-JP" altLang="en-US" sz="1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1913" y="744776"/>
            <a:ext cx="2591893" cy="945801"/>
          </a:xfrm>
          <a:prstGeom prst="roundRect">
            <a:avLst>
              <a:gd name="adj" fmla="val 539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22238" y="686953"/>
            <a:ext cx="941387" cy="3079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事業者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2714131" y="744776"/>
            <a:ext cx="7091857" cy="945801"/>
          </a:xfrm>
          <a:prstGeom prst="roundRect">
            <a:avLst>
              <a:gd name="adj" fmla="val 818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866091" y="650443"/>
            <a:ext cx="935038" cy="307777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事業概要</a:t>
            </a:r>
            <a:endParaRPr lang="ja-JP" altLang="en-US" sz="1400" dirty="0">
              <a:solidFill>
                <a:prstClr val="black"/>
              </a:solidFill>
              <a:latin typeface="+mj-ea"/>
              <a:ea typeface="+mj-ea"/>
              <a:cs typeface="ＭＳ Ｐゴシック" charset="0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70107" y="5557611"/>
            <a:ext cx="5591969" cy="1277143"/>
          </a:xfrm>
          <a:prstGeom prst="roundRect">
            <a:avLst>
              <a:gd name="adj" fmla="val 64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kumimoji="0" lang="en-US" altLang="ja-JP" kern="0" dirty="0" smtClean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 smtClean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 smtClean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22238" y="5497211"/>
            <a:ext cx="719137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5691982" y="5557612"/>
            <a:ext cx="4114006" cy="1277142"/>
          </a:xfrm>
          <a:prstGeom prst="roundRect">
            <a:avLst>
              <a:gd name="adj" fmla="val 4703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en-US" altLang="ja-JP" kern="0" dirty="0" smtClean="0">
                <a:solidFill>
                  <a:schemeClr val="tx1"/>
                </a:solidFill>
                <a:latin typeface="+mj-ea"/>
                <a:ea typeface="+mj-ea"/>
              </a:rPr>
              <a:t>CO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₂削減量：○</a:t>
            </a:r>
            <a:r>
              <a:rPr kumimoji="0" lang="en-US" altLang="ja-JP" kern="0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○</a:t>
            </a:r>
            <a:r>
              <a:rPr kumimoji="0" lang="en-US" altLang="ja-JP" kern="0" dirty="0" smtClean="0">
                <a:solidFill>
                  <a:schemeClr val="tx1"/>
                </a:solidFill>
                <a:latin typeface="+mj-ea"/>
                <a:ea typeface="+mj-ea"/>
              </a:rPr>
              <a:t>t-CO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₂／年（○％）削減</a:t>
            </a:r>
            <a:endParaRPr kumimoji="0" lang="en-US" altLang="ja-JP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ドライバー運転時間：○○時間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／年（○％）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削減</a:t>
            </a:r>
            <a:endParaRPr kumimoji="0" lang="ja-JP" altLang="en-US" kern="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14207" y="5497210"/>
            <a:ext cx="720725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51680" y="2713315"/>
            <a:ext cx="7725054" cy="175432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>
                <a:solidFill>
                  <a:schemeClr val="tx1"/>
                </a:solidFill>
              </a:rPr>
              <a:t>本様式の記入にあたっては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、国交省と経産省から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プレスリリースされている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昨年度の受賞案件発表を参考に記入をお願いいたします。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smtClean="0">
                <a:solidFill>
                  <a:schemeClr val="tx1"/>
                </a:solidFill>
              </a:rPr>
              <a:t>令和２年度</a:t>
            </a:r>
            <a:r>
              <a:rPr kumimoji="1" lang="ja-JP" altLang="en-US" sz="1800" dirty="0" smtClean="0">
                <a:solidFill>
                  <a:schemeClr val="tx1"/>
                </a:solidFill>
              </a:rPr>
              <a:t>プレスリリース：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（国交省）</a:t>
            </a:r>
            <a:r>
              <a:rPr lang="en-US" altLang="ja-JP" sz="1800" dirty="0" smtClean="0">
                <a:solidFill>
                  <a:schemeClr val="tx1"/>
                </a:solidFill>
              </a:rPr>
              <a:t>https://www.mlit.go.jp/report/press/content/001377694.pdf</a:t>
            </a: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（経産省）</a:t>
            </a:r>
            <a:r>
              <a:rPr lang="en-US" altLang="ja-JP" sz="1800" dirty="0" smtClean="0">
                <a:solidFill>
                  <a:schemeClr val="tx1"/>
                </a:solidFill>
              </a:rPr>
              <a:t>https://www.meti.go.jp/press/2020/12/20201211007/20201211007-1.pdf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94" y="-788"/>
            <a:ext cx="119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345"/>
          <p:cNvSpPr txBox="1">
            <a:spLocks noChangeArrowheads="1"/>
          </p:cNvSpPr>
          <p:nvPr/>
        </p:nvSpPr>
        <p:spPr bwMode="auto">
          <a:xfrm>
            <a:off x="82062" y="1824551"/>
            <a:ext cx="994586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実施前</a:t>
            </a:r>
            <a:endParaRPr lang="ja-JP" altLang="en-US" sz="1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6" name="テキスト ボックス 345"/>
          <p:cNvSpPr txBox="1">
            <a:spLocks noChangeArrowheads="1"/>
          </p:cNvSpPr>
          <p:nvPr/>
        </p:nvSpPr>
        <p:spPr bwMode="auto">
          <a:xfrm>
            <a:off x="95086" y="3673827"/>
            <a:ext cx="968539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実施後</a:t>
            </a:r>
            <a:endParaRPr lang="ja-JP" altLang="en-US" sz="1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HG丸ｺﾞｼｯｸM-PRO"/>
        <a:ea typeface="HG丸ｺﾞｼｯｸM-PRO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31750" algn="ctr">
          <a:solidFill>
            <a:srgbClr val="FF0000"/>
          </a:solidFill>
          <a:round/>
          <a:headEnd/>
          <a:tailEnd/>
        </a:ln>
      </a:spPr>
      <a:bodyPr anchor="ctr"/>
      <a:lstStyle>
        <a:defPPr>
          <a:defRPr b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Ｐ明朝</vt:lpstr>
      <vt:lpstr>Arial</vt:lpstr>
      <vt:lpstr>Times New Roman</vt:lpstr>
      <vt:lpstr>Wingdings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2020-06-29T10:48:11Z</dcterms:created>
  <dcterms:modified xsi:type="dcterms:W3CDTF">2021-06-21T12:21:32Z</dcterms:modified>
</cp:coreProperties>
</file>