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0" r:id="rId2"/>
    <p:sldId id="271" r:id="rId3"/>
    <p:sldId id="272" r:id="rId4"/>
    <p:sldId id="273" r:id="rId5"/>
    <p:sldId id="276" r:id="rId6"/>
    <p:sldId id="274" r:id="rId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087C8"/>
    <a:srgbClr val="FFFFFF"/>
    <a:srgbClr val="FFCCFF"/>
    <a:srgbClr val="FFFF99"/>
    <a:srgbClr val="9BDFF7"/>
    <a:srgbClr val="8BD9F5"/>
    <a:srgbClr val="68CEF2"/>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3804" autoAdjust="0"/>
  </p:normalViewPr>
  <p:slideViewPr>
    <p:cSldViewPr>
      <p:cViewPr varScale="1">
        <p:scale>
          <a:sx n="69" d="100"/>
          <a:sy n="69" d="100"/>
        </p:scale>
        <p:origin x="1476" y="78"/>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B5289-076D-4536-B301-8011099EB87E}" type="doc">
      <dgm:prSet loTypeId="urn:microsoft.com/office/officeart/2005/8/layout/process1" loCatId="process" qsTypeId="urn:microsoft.com/office/officeart/2005/8/quickstyle/simple1" qsCatId="simple" csTypeId="urn:microsoft.com/office/officeart/2005/8/colors/accent0_1" csCatId="mainScheme" phldr="1"/>
      <dgm:spPr/>
    </dgm:pt>
    <dgm:pt modelId="{2084D94C-F448-4A0E-B9BB-1910FF57F565}">
      <dgm:prSet phldrT="[テキスト]" custT="1"/>
      <dgm:spPr/>
      <dgm:t>
        <a:bodyPr/>
        <a:lstStyle/>
        <a:p>
          <a:r>
            <a:rPr kumimoji="1" lang="ja-JP" altLang="en-US" sz="1600" dirty="0" smtClean="0"/>
            <a:t>公募開始</a:t>
          </a:r>
          <a:endParaRPr kumimoji="1" lang="ja-JP" altLang="en-US" sz="1600" dirty="0"/>
        </a:p>
      </dgm:t>
    </dgm:pt>
    <dgm:pt modelId="{BD97EE61-3422-4479-B9FE-6C00757E6601}" type="parTrans" cxnId="{4FFB819A-639A-4DD7-A895-29E74B4C2569}">
      <dgm:prSet/>
      <dgm:spPr/>
      <dgm:t>
        <a:bodyPr/>
        <a:lstStyle/>
        <a:p>
          <a:endParaRPr kumimoji="1" lang="ja-JP" altLang="en-US" sz="1600"/>
        </a:p>
      </dgm:t>
    </dgm:pt>
    <dgm:pt modelId="{6B8CC8D0-A88F-4979-B3E7-C951C1503054}" type="sibTrans" cxnId="{4FFB819A-639A-4DD7-A895-29E74B4C2569}">
      <dgm:prSet custT="1"/>
      <dgm:spPr/>
      <dgm:t>
        <a:bodyPr/>
        <a:lstStyle/>
        <a:p>
          <a:endParaRPr kumimoji="1" lang="ja-JP" altLang="en-US" sz="1100"/>
        </a:p>
      </dgm:t>
    </dgm:pt>
    <dgm:pt modelId="{56D0C913-50AE-4436-B3F4-AEC25F814FE2}">
      <dgm:prSet phldrT="[テキスト]" custT="1"/>
      <dgm:spPr/>
      <dgm:t>
        <a:bodyPr/>
        <a:lstStyle/>
        <a:p>
          <a:r>
            <a:rPr kumimoji="1" lang="ja-JP" altLang="en-US" sz="1600" dirty="0" smtClean="0"/>
            <a:t>実証</a:t>
          </a:r>
          <a:endParaRPr kumimoji="1" lang="ja-JP" altLang="en-US" sz="1600" dirty="0"/>
        </a:p>
      </dgm:t>
    </dgm:pt>
    <dgm:pt modelId="{CE976330-8D97-4F44-AC2A-93A5147B50A0}" type="parTrans" cxnId="{88B3F80F-E85C-4557-856B-B4799898671F}">
      <dgm:prSet/>
      <dgm:spPr/>
      <dgm:t>
        <a:bodyPr/>
        <a:lstStyle/>
        <a:p>
          <a:endParaRPr kumimoji="1" lang="ja-JP" altLang="en-US" sz="1600"/>
        </a:p>
      </dgm:t>
    </dgm:pt>
    <dgm:pt modelId="{A02F3C60-FFE6-4234-B2B3-26BCC3FEC635}" type="sibTrans" cxnId="{88B3F80F-E85C-4557-856B-B4799898671F}">
      <dgm:prSet custT="1"/>
      <dgm:spPr/>
      <dgm:t>
        <a:bodyPr/>
        <a:lstStyle/>
        <a:p>
          <a:endParaRPr kumimoji="1" lang="ja-JP" altLang="en-US" sz="1100"/>
        </a:p>
      </dgm:t>
    </dgm:pt>
    <dgm:pt modelId="{137273E9-76DB-414C-A95E-689E074601CA}">
      <dgm:prSet phldrT="[テキスト]" custT="1"/>
      <dgm:spPr/>
      <dgm:t>
        <a:bodyPr/>
        <a:lstStyle/>
        <a:p>
          <a:r>
            <a:rPr kumimoji="1" lang="ja-JP" altLang="en-US" sz="1600" dirty="0" smtClean="0"/>
            <a:t>実証評価</a:t>
          </a:r>
          <a:endParaRPr kumimoji="1" lang="ja-JP" altLang="en-US" sz="1600" dirty="0"/>
        </a:p>
      </dgm:t>
    </dgm:pt>
    <dgm:pt modelId="{7B9868A8-76CA-41F9-BA0F-1C11FCB4A2D5}" type="parTrans" cxnId="{8B9C923A-85EC-4331-BC6E-A108D5C35D61}">
      <dgm:prSet/>
      <dgm:spPr/>
      <dgm:t>
        <a:bodyPr/>
        <a:lstStyle/>
        <a:p>
          <a:endParaRPr kumimoji="1" lang="ja-JP" altLang="en-US" sz="1600"/>
        </a:p>
      </dgm:t>
    </dgm:pt>
    <dgm:pt modelId="{03776AA4-1148-4EF4-86A8-ACE656E46D2E}" type="sibTrans" cxnId="{8B9C923A-85EC-4331-BC6E-A108D5C35D61}">
      <dgm:prSet custT="1"/>
      <dgm:spPr/>
      <dgm:t>
        <a:bodyPr/>
        <a:lstStyle/>
        <a:p>
          <a:endParaRPr kumimoji="1" lang="ja-JP" altLang="en-US" sz="1100"/>
        </a:p>
      </dgm:t>
    </dgm:pt>
    <dgm:pt modelId="{BA3FA12D-CD08-44FA-BAC6-5C553A153AAB}">
      <dgm:prSet custT="1"/>
      <dgm:spPr/>
      <dgm:t>
        <a:bodyPr/>
        <a:lstStyle/>
        <a:p>
          <a:r>
            <a:rPr kumimoji="1" lang="ja-JP" altLang="en-US" sz="1600" dirty="0" smtClean="0"/>
            <a:t>応募</a:t>
          </a:r>
          <a:endParaRPr kumimoji="1" lang="ja-JP" altLang="en-US" sz="1600" dirty="0"/>
        </a:p>
      </dgm:t>
    </dgm:pt>
    <dgm:pt modelId="{5125CF20-2CD2-42F6-A647-AD3F3D4C1A6C}" type="parTrans" cxnId="{680F8D67-C9B9-450D-AC03-30644C56E990}">
      <dgm:prSet/>
      <dgm:spPr/>
      <dgm:t>
        <a:bodyPr/>
        <a:lstStyle/>
        <a:p>
          <a:endParaRPr kumimoji="1" lang="ja-JP" altLang="en-US" sz="1600"/>
        </a:p>
      </dgm:t>
    </dgm:pt>
    <dgm:pt modelId="{C8D4AD60-92E0-474D-A702-D3BF25340E3F}" type="sibTrans" cxnId="{680F8D67-C9B9-450D-AC03-30644C56E990}">
      <dgm:prSet custT="1"/>
      <dgm:spPr/>
      <dgm:t>
        <a:bodyPr/>
        <a:lstStyle/>
        <a:p>
          <a:endParaRPr kumimoji="1" lang="ja-JP" altLang="en-US" sz="1100"/>
        </a:p>
      </dgm:t>
    </dgm:pt>
    <dgm:pt modelId="{A86DBA5D-988E-45D2-8706-4FDA505721F8}">
      <dgm:prSet custT="1"/>
      <dgm:spPr/>
      <dgm:t>
        <a:bodyPr/>
        <a:lstStyle/>
        <a:p>
          <a:r>
            <a:rPr kumimoji="1" lang="ja-JP" altLang="en-US" sz="1600" dirty="0" smtClean="0"/>
            <a:t>売却等</a:t>
          </a:r>
          <a:endParaRPr kumimoji="1" lang="ja-JP" altLang="en-US" sz="1600" dirty="0"/>
        </a:p>
      </dgm:t>
    </dgm:pt>
    <dgm:pt modelId="{E3F5B461-E7AB-4629-BB97-E01D4C5D0721}" type="parTrans" cxnId="{4FD15608-9D4D-4D18-AF08-31A804D1667E}">
      <dgm:prSet/>
      <dgm:spPr/>
      <dgm:t>
        <a:bodyPr/>
        <a:lstStyle/>
        <a:p>
          <a:endParaRPr kumimoji="1" lang="ja-JP" altLang="en-US" sz="1600"/>
        </a:p>
      </dgm:t>
    </dgm:pt>
    <dgm:pt modelId="{2A7B3338-18E7-41F3-A3DB-BEAE7EBAE49F}" type="sibTrans" cxnId="{4FD15608-9D4D-4D18-AF08-31A804D1667E}">
      <dgm:prSet custT="1"/>
      <dgm:spPr/>
      <dgm:t>
        <a:bodyPr/>
        <a:lstStyle/>
        <a:p>
          <a:endParaRPr kumimoji="1" lang="ja-JP" altLang="en-US" sz="1100"/>
        </a:p>
      </dgm:t>
    </dgm:pt>
    <dgm:pt modelId="{774472C0-9767-4323-80D9-C559EC747829}">
      <dgm:prSet custT="1"/>
      <dgm:spPr/>
      <dgm:t>
        <a:bodyPr/>
        <a:lstStyle/>
        <a:p>
          <a:r>
            <a:rPr kumimoji="1" lang="ja-JP" altLang="en-US" sz="1600" dirty="0" smtClean="0"/>
            <a:t>運用開始</a:t>
          </a:r>
          <a:endParaRPr kumimoji="1" lang="ja-JP" altLang="en-US" sz="1600" dirty="0"/>
        </a:p>
      </dgm:t>
    </dgm:pt>
    <dgm:pt modelId="{B4FF16B4-D7DD-40B7-B50D-0308A3D50359}" type="parTrans" cxnId="{09053FEF-A5E4-4936-B3CB-674501FD1713}">
      <dgm:prSet/>
      <dgm:spPr/>
      <dgm:t>
        <a:bodyPr/>
        <a:lstStyle/>
        <a:p>
          <a:endParaRPr kumimoji="1" lang="ja-JP" altLang="en-US" sz="1600"/>
        </a:p>
      </dgm:t>
    </dgm:pt>
    <dgm:pt modelId="{86370187-AA36-40BB-8EF6-EFA891B5546D}" type="sibTrans" cxnId="{09053FEF-A5E4-4936-B3CB-674501FD1713}">
      <dgm:prSet/>
      <dgm:spPr/>
      <dgm:t>
        <a:bodyPr/>
        <a:lstStyle/>
        <a:p>
          <a:endParaRPr kumimoji="1" lang="ja-JP" altLang="en-US" sz="1600"/>
        </a:p>
      </dgm:t>
    </dgm:pt>
    <dgm:pt modelId="{C748022F-DEF4-4B6B-AE6D-BD7F8F539C47}" type="pres">
      <dgm:prSet presAssocID="{2F3B5289-076D-4536-B301-8011099EB87E}" presName="Name0" presStyleCnt="0">
        <dgm:presLayoutVars>
          <dgm:dir/>
          <dgm:resizeHandles val="exact"/>
        </dgm:presLayoutVars>
      </dgm:prSet>
      <dgm:spPr/>
    </dgm:pt>
    <dgm:pt modelId="{B3CF40E8-63AF-48E8-B9DF-4B6744C0FCBA}" type="pres">
      <dgm:prSet presAssocID="{2084D94C-F448-4A0E-B9BB-1910FF57F565}" presName="node" presStyleLbl="node1" presStyleIdx="0" presStyleCnt="6">
        <dgm:presLayoutVars>
          <dgm:bulletEnabled val="1"/>
        </dgm:presLayoutVars>
      </dgm:prSet>
      <dgm:spPr/>
      <dgm:t>
        <a:bodyPr/>
        <a:lstStyle/>
        <a:p>
          <a:endParaRPr kumimoji="1" lang="ja-JP" altLang="en-US"/>
        </a:p>
      </dgm:t>
    </dgm:pt>
    <dgm:pt modelId="{A1155BF9-2589-4D1C-A0A0-8105DD9D3CD8}" type="pres">
      <dgm:prSet presAssocID="{6B8CC8D0-A88F-4979-B3E7-C951C1503054}" presName="sibTrans" presStyleLbl="sibTrans2D1" presStyleIdx="0" presStyleCnt="5"/>
      <dgm:spPr/>
      <dgm:t>
        <a:bodyPr/>
        <a:lstStyle/>
        <a:p>
          <a:endParaRPr kumimoji="1" lang="ja-JP" altLang="en-US"/>
        </a:p>
      </dgm:t>
    </dgm:pt>
    <dgm:pt modelId="{9BCCDB94-AB05-460C-8023-BBB3777C77FC}" type="pres">
      <dgm:prSet presAssocID="{6B8CC8D0-A88F-4979-B3E7-C951C1503054}" presName="connectorText" presStyleLbl="sibTrans2D1" presStyleIdx="0" presStyleCnt="5"/>
      <dgm:spPr/>
      <dgm:t>
        <a:bodyPr/>
        <a:lstStyle/>
        <a:p>
          <a:endParaRPr kumimoji="1" lang="ja-JP" altLang="en-US"/>
        </a:p>
      </dgm:t>
    </dgm:pt>
    <dgm:pt modelId="{1F118926-800F-4A55-9348-37BA7C0FC97E}" type="pres">
      <dgm:prSet presAssocID="{BA3FA12D-CD08-44FA-BAC6-5C553A153AAB}" presName="node" presStyleLbl="node1" presStyleIdx="1" presStyleCnt="6">
        <dgm:presLayoutVars>
          <dgm:bulletEnabled val="1"/>
        </dgm:presLayoutVars>
      </dgm:prSet>
      <dgm:spPr/>
      <dgm:t>
        <a:bodyPr/>
        <a:lstStyle/>
        <a:p>
          <a:endParaRPr kumimoji="1" lang="ja-JP" altLang="en-US"/>
        </a:p>
      </dgm:t>
    </dgm:pt>
    <dgm:pt modelId="{AB456176-A49A-473D-BDBF-F797D5A3A63F}" type="pres">
      <dgm:prSet presAssocID="{C8D4AD60-92E0-474D-A702-D3BF25340E3F}" presName="sibTrans" presStyleLbl="sibTrans2D1" presStyleIdx="1" presStyleCnt="5"/>
      <dgm:spPr/>
      <dgm:t>
        <a:bodyPr/>
        <a:lstStyle/>
        <a:p>
          <a:endParaRPr kumimoji="1" lang="ja-JP" altLang="en-US"/>
        </a:p>
      </dgm:t>
    </dgm:pt>
    <dgm:pt modelId="{6672E169-FA5D-4615-8D69-3D72E5D31C19}" type="pres">
      <dgm:prSet presAssocID="{C8D4AD60-92E0-474D-A702-D3BF25340E3F}" presName="connectorText" presStyleLbl="sibTrans2D1" presStyleIdx="1" presStyleCnt="5"/>
      <dgm:spPr/>
      <dgm:t>
        <a:bodyPr/>
        <a:lstStyle/>
        <a:p>
          <a:endParaRPr kumimoji="1" lang="ja-JP" altLang="en-US"/>
        </a:p>
      </dgm:t>
    </dgm:pt>
    <dgm:pt modelId="{13B3DAAC-8BF5-488A-A507-D0136F179B90}" type="pres">
      <dgm:prSet presAssocID="{56D0C913-50AE-4436-B3F4-AEC25F814FE2}" presName="node" presStyleLbl="node1" presStyleIdx="2" presStyleCnt="6">
        <dgm:presLayoutVars>
          <dgm:bulletEnabled val="1"/>
        </dgm:presLayoutVars>
      </dgm:prSet>
      <dgm:spPr/>
      <dgm:t>
        <a:bodyPr/>
        <a:lstStyle/>
        <a:p>
          <a:endParaRPr kumimoji="1" lang="ja-JP" altLang="en-US"/>
        </a:p>
      </dgm:t>
    </dgm:pt>
    <dgm:pt modelId="{5C4153F1-3F5D-4547-A773-3E81ECC11069}" type="pres">
      <dgm:prSet presAssocID="{A02F3C60-FFE6-4234-B2B3-26BCC3FEC635}" presName="sibTrans" presStyleLbl="sibTrans2D1" presStyleIdx="2" presStyleCnt="5"/>
      <dgm:spPr/>
      <dgm:t>
        <a:bodyPr/>
        <a:lstStyle/>
        <a:p>
          <a:endParaRPr kumimoji="1" lang="ja-JP" altLang="en-US"/>
        </a:p>
      </dgm:t>
    </dgm:pt>
    <dgm:pt modelId="{F981EA5E-4B12-4A73-BF3D-8C8B2F60F1B5}" type="pres">
      <dgm:prSet presAssocID="{A02F3C60-FFE6-4234-B2B3-26BCC3FEC635}" presName="connectorText" presStyleLbl="sibTrans2D1" presStyleIdx="2" presStyleCnt="5"/>
      <dgm:spPr/>
      <dgm:t>
        <a:bodyPr/>
        <a:lstStyle/>
        <a:p>
          <a:endParaRPr kumimoji="1" lang="ja-JP" altLang="en-US"/>
        </a:p>
      </dgm:t>
    </dgm:pt>
    <dgm:pt modelId="{991753FA-0027-4A8A-B7F5-B3715BB547F6}" type="pres">
      <dgm:prSet presAssocID="{137273E9-76DB-414C-A95E-689E074601CA}" presName="node" presStyleLbl="node1" presStyleIdx="3" presStyleCnt="6">
        <dgm:presLayoutVars>
          <dgm:bulletEnabled val="1"/>
        </dgm:presLayoutVars>
      </dgm:prSet>
      <dgm:spPr/>
      <dgm:t>
        <a:bodyPr/>
        <a:lstStyle/>
        <a:p>
          <a:endParaRPr kumimoji="1" lang="ja-JP" altLang="en-US"/>
        </a:p>
      </dgm:t>
    </dgm:pt>
    <dgm:pt modelId="{4B1D43FC-F805-4466-A2C5-F094322960C3}" type="pres">
      <dgm:prSet presAssocID="{03776AA4-1148-4EF4-86A8-ACE656E46D2E}" presName="sibTrans" presStyleLbl="sibTrans2D1" presStyleIdx="3" presStyleCnt="5"/>
      <dgm:spPr/>
      <dgm:t>
        <a:bodyPr/>
        <a:lstStyle/>
        <a:p>
          <a:endParaRPr kumimoji="1" lang="ja-JP" altLang="en-US"/>
        </a:p>
      </dgm:t>
    </dgm:pt>
    <dgm:pt modelId="{949AF055-EB19-484E-9121-E2218E3892EC}" type="pres">
      <dgm:prSet presAssocID="{03776AA4-1148-4EF4-86A8-ACE656E46D2E}" presName="connectorText" presStyleLbl="sibTrans2D1" presStyleIdx="3" presStyleCnt="5"/>
      <dgm:spPr/>
      <dgm:t>
        <a:bodyPr/>
        <a:lstStyle/>
        <a:p>
          <a:endParaRPr kumimoji="1" lang="ja-JP" altLang="en-US"/>
        </a:p>
      </dgm:t>
    </dgm:pt>
    <dgm:pt modelId="{39FB4D60-0F97-414E-82A6-9FCCDAC9983D}" type="pres">
      <dgm:prSet presAssocID="{A86DBA5D-988E-45D2-8706-4FDA505721F8}" presName="node" presStyleLbl="node1" presStyleIdx="4" presStyleCnt="6">
        <dgm:presLayoutVars>
          <dgm:bulletEnabled val="1"/>
        </dgm:presLayoutVars>
      </dgm:prSet>
      <dgm:spPr/>
      <dgm:t>
        <a:bodyPr/>
        <a:lstStyle/>
        <a:p>
          <a:endParaRPr kumimoji="1" lang="ja-JP" altLang="en-US"/>
        </a:p>
      </dgm:t>
    </dgm:pt>
    <dgm:pt modelId="{5F06BE4D-7DF9-4EC0-BD10-C409158C3EE5}" type="pres">
      <dgm:prSet presAssocID="{2A7B3338-18E7-41F3-A3DB-BEAE7EBAE49F}" presName="sibTrans" presStyleLbl="sibTrans2D1" presStyleIdx="4" presStyleCnt="5"/>
      <dgm:spPr/>
      <dgm:t>
        <a:bodyPr/>
        <a:lstStyle/>
        <a:p>
          <a:endParaRPr kumimoji="1" lang="ja-JP" altLang="en-US"/>
        </a:p>
      </dgm:t>
    </dgm:pt>
    <dgm:pt modelId="{2C01EB70-BB81-4487-9F24-A4FB59B4E338}" type="pres">
      <dgm:prSet presAssocID="{2A7B3338-18E7-41F3-A3DB-BEAE7EBAE49F}" presName="connectorText" presStyleLbl="sibTrans2D1" presStyleIdx="4" presStyleCnt="5"/>
      <dgm:spPr/>
      <dgm:t>
        <a:bodyPr/>
        <a:lstStyle/>
        <a:p>
          <a:endParaRPr kumimoji="1" lang="ja-JP" altLang="en-US"/>
        </a:p>
      </dgm:t>
    </dgm:pt>
    <dgm:pt modelId="{6852CE6B-A479-4E5C-A24B-3C98A70AC18C}" type="pres">
      <dgm:prSet presAssocID="{774472C0-9767-4323-80D9-C559EC747829}" presName="node" presStyleLbl="node1" presStyleIdx="5" presStyleCnt="6" custLinFactNeighborY="-172">
        <dgm:presLayoutVars>
          <dgm:bulletEnabled val="1"/>
        </dgm:presLayoutVars>
      </dgm:prSet>
      <dgm:spPr/>
      <dgm:t>
        <a:bodyPr/>
        <a:lstStyle/>
        <a:p>
          <a:endParaRPr kumimoji="1" lang="ja-JP" altLang="en-US"/>
        </a:p>
      </dgm:t>
    </dgm:pt>
  </dgm:ptLst>
  <dgm:cxnLst>
    <dgm:cxn modelId="{24444F2E-1F04-4E08-8F23-98CC1017B6D5}" type="presOf" srcId="{A86DBA5D-988E-45D2-8706-4FDA505721F8}" destId="{39FB4D60-0F97-414E-82A6-9FCCDAC9983D}" srcOrd="0" destOrd="0" presId="urn:microsoft.com/office/officeart/2005/8/layout/process1"/>
    <dgm:cxn modelId="{20FD15EB-A00C-4521-B805-14F40DE61A9A}" type="presOf" srcId="{BA3FA12D-CD08-44FA-BAC6-5C553A153AAB}" destId="{1F118926-800F-4A55-9348-37BA7C0FC97E}" srcOrd="0" destOrd="0" presId="urn:microsoft.com/office/officeart/2005/8/layout/process1"/>
    <dgm:cxn modelId="{DFE41AC7-7022-42B2-96A4-7D1B0E29C412}" type="presOf" srcId="{56D0C913-50AE-4436-B3F4-AEC25F814FE2}" destId="{13B3DAAC-8BF5-488A-A507-D0136F179B90}" srcOrd="0" destOrd="0" presId="urn:microsoft.com/office/officeart/2005/8/layout/process1"/>
    <dgm:cxn modelId="{88B3F80F-E85C-4557-856B-B4799898671F}" srcId="{2F3B5289-076D-4536-B301-8011099EB87E}" destId="{56D0C913-50AE-4436-B3F4-AEC25F814FE2}" srcOrd="2" destOrd="0" parTransId="{CE976330-8D97-4F44-AC2A-93A5147B50A0}" sibTransId="{A02F3C60-FFE6-4234-B2B3-26BCC3FEC635}"/>
    <dgm:cxn modelId="{8B9C923A-85EC-4331-BC6E-A108D5C35D61}" srcId="{2F3B5289-076D-4536-B301-8011099EB87E}" destId="{137273E9-76DB-414C-A95E-689E074601CA}" srcOrd="3" destOrd="0" parTransId="{7B9868A8-76CA-41F9-BA0F-1C11FCB4A2D5}" sibTransId="{03776AA4-1148-4EF4-86A8-ACE656E46D2E}"/>
    <dgm:cxn modelId="{F8A580D6-C068-400D-9B78-3537674CD549}" type="presOf" srcId="{2A7B3338-18E7-41F3-A3DB-BEAE7EBAE49F}" destId="{2C01EB70-BB81-4487-9F24-A4FB59B4E338}" srcOrd="1" destOrd="0" presId="urn:microsoft.com/office/officeart/2005/8/layout/process1"/>
    <dgm:cxn modelId="{4FFB819A-639A-4DD7-A895-29E74B4C2569}" srcId="{2F3B5289-076D-4536-B301-8011099EB87E}" destId="{2084D94C-F448-4A0E-B9BB-1910FF57F565}" srcOrd="0" destOrd="0" parTransId="{BD97EE61-3422-4479-B9FE-6C00757E6601}" sibTransId="{6B8CC8D0-A88F-4979-B3E7-C951C1503054}"/>
    <dgm:cxn modelId="{0F4544CE-0B07-4129-9138-C17A69230100}" type="presOf" srcId="{A02F3C60-FFE6-4234-B2B3-26BCC3FEC635}" destId="{F981EA5E-4B12-4A73-BF3D-8C8B2F60F1B5}" srcOrd="1" destOrd="0" presId="urn:microsoft.com/office/officeart/2005/8/layout/process1"/>
    <dgm:cxn modelId="{D143D076-DE7F-4227-92B5-B4E92679AEE4}" type="presOf" srcId="{03776AA4-1148-4EF4-86A8-ACE656E46D2E}" destId="{4B1D43FC-F805-4466-A2C5-F094322960C3}" srcOrd="0" destOrd="0" presId="urn:microsoft.com/office/officeart/2005/8/layout/process1"/>
    <dgm:cxn modelId="{09053FEF-A5E4-4936-B3CB-674501FD1713}" srcId="{2F3B5289-076D-4536-B301-8011099EB87E}" destId="{774472C0-9767-4323-80D9-C559EC747829}" srcOrd="5" destOrd="0" parTransId="{B4FF16B4-D7DD-40B7-B50D-0308A3D50359}" sibTransId="{86370187-AA36-40BB-8EF6-EFA891B5546D}"/>
    <dgm:cxn modelId="{D167495B-A558-4A8B-AA4C-E299C09A4900}" type="presOf" srcId="{2F3B5289-076D-4536-B301-8011099EB87E}" destId="{C748022F-DEF4-4B6B-AE6D-BD7F8F539C47}" srcOrd="0" destOrd="0" presId="urn:microsoft.com/office/officeart/2005/8/layout/process1"/>
    <dgm:cxn modelId="{DBDAEE2A-5566-4CB5-9B1E-F6157CE4DD4A}" type="presOf" srcId="{2084D94C-F448-4A0E-B9BB-1910FF57F565}" destId="{B3CF40E8-63AF-48E8-B9DF-4B6744C0FCBA}" srcOrd="0" destOrd="0" presId="urn:microsoft.com/office/officeart/2005/8/layout/process1"/>
    <dgm:cxn modelId="{D440A2EB-20B0-4E04-A9FF-8016860A922A}" type="presOf" srcId="{03776AA4-1148-4EF4-86A8-ACE656E46D2E}" destId="{949AF055-EB19-484E-9121-E2218E3892EC}" srcOrd="1" destOrd="0" presId="urn:microsoft.com/office/officeart/2005/8/layout/process1"/>
    <dgm:cxn modelId="{E13459F2-2291-464D-9540-8E7E3B2E0E0C}" type="presOf" srcId="{774472C0-9767-4323-80D9-C559EC747829}" destId="{6852CE6B-A479-4E5C-A24B-3C98A70AC18C}" srcOrd="0" destOrd="0" presId="urn:microsoft.com/office/officeart/2005/8/layout/process1"/>
    <dgm:cxn modelId="{8E8C109E-40D7-44F8-A537-39AB857F61F0}" type="presOf" srcId="{6B8CC8D0-A88F-4979-B3E7-C951C1503054}" destId="{A1155BF9-2589-4D1C-A0A0-8105DD9D3CD8}" srcOrd="0" destOrd="0" presId="urn:microsoft.com/office/officeart/2005/8/layout/process1"/>
    <dgm:cxn modelId="{55C7B9C0-6F8C-44B3-A922-37B7B4396575}" type="presOf" srcId="{A02F3C60-FFE6-4234-B2B3-26BCC3FEC635}" destId="{5C4153F1-3F5D-4547-A773-3E81ECC11069}" srcOrd="0" destOrd="0" presId="urn:microsoft.com/office/officeart/2005/8/layout/process1"/>
    <dgm:cxn modelId="{BA72765A-934A-4026-AD6B-C2CC0EBE814B}" type="presOf" srcId="{C8D4AD60-92E0-474D-A702-D3BF25340E3F}" destId="{6672E169-FA5D-4615-8D69-3D72E5D31C19}" srcOrd="1" destOrd="0" presId="urn:microsoft.com/office/officeart/2005/8/layout/process1"/>
    <dgm:cxn modelId="{15D9E429-E77B-493B-A044-219167E6B35E}" type="presOf" srcId="{2A7B3338-18E7-41F3-A3DB-BEAE7EBAE49F}" destId="{5F06BE4D-7DF9-4EC0-BD10-C409158C3EE5}" srcOrd="0" destOrd="0" presId="urn:microsoft.com/office/officeart/2005/8/layout/process1"/>
    <dgm:cxn modelId="{B097BD5C-D128-4BEE-B3C9-081ACB50FA9E}" type="presOf" srcId="{C8D4AD60-92E0-474D-A702-D3BF25340E3F}" destId="{AB456176-A49A-473D-BDBF-F797D5A3A63F}" srcOrd="0" destOrd="0" presId="urn:microsoft.com/office/officeart/2005/8/layout/process1"/>
    <dgm:cxn modelId="{680F8D67-C9B9-450D-AC03-30644C56E990}" srcId="{2F3B5289-076D-4536-B301-8011099EB87E}" destId="{BA3FA12D-CD08-44FA-BAC6-5C553A153AAB}" srcOrd="1" destOrd="0" parTransId="{5125CF20-2CD2-42F6-A647-AD3F3D4C1A6C}" sibTransId="{C8D4AD60-92E0-474D-A702-D3BF25340E3F}"/>
    <dgm:cxn modelId="{7F9C9325-DFF2-445A-A57E-0A3635A974CE}" type="presOf" srcId="{137273E9-76DB-414C-A95E-689E074601CA}" destId="{991753FA-0027-4A8A-B7F5-B3715BB547F6}" srcOrd="0" destOrd="0" presId="urn:microsoft.com/office/officeart/2005/8/layout/process1"/>
    <dgm:cxn modelId="{4FD15608-9D4D-4D18-AF08-31A804D1667E}" srcId="{2F3B5289-076D-4536-B301-8011099EB87E}" destId="{A86DBA5D-988E-45D2-8706-4FDA505721F8}" srcOrd="4" destOrd="0" parTransId="{E3F5B461-E7AB-4629-BB97-E01D4C5D0721}" sibTransId="{2A7B3338-18E7-41F3-A3DB-BEAE7EBAE49F}"/>
    <dgm:cxn modelId="{12363A2B-F873-485A-8EBC-DC422018C7DC}" type="presOf" srcId="{6B8CC8D0-A88F-4979-B3E7-C951C1503054}" destId="{9BCCDB94-AB05-460C-8023-BBB3777C77FC}" srcOrd="1" destOrd="0" presId="urn:microsoft.com/office/officeart/2005/8/layout/process1"/>
    <dgm:cxn modelId="{C04F1DBB-49D8-48D8-90C4-F1ECE4011EB7}" type="presParOf" srcId="{C748022F-DEF4-4B6B-AE6D-BD7F8F539C47}" destId="{B3CF40E8-63AF-48E8-B9DF-4B6744C0FCBA}" srcOrd="0" destOrd="0" presId="urn:microsoft.com/office/officeart/2005/8/layout/process1"/>
    <dgm:cxn modelId="{57216DCC-1611-4894-8DDC-4DD29D64ADF0}" type="presParOf" srcId="{C748022F-DEF4-4B6B-AE6D-BD7F8F539C47}" destId="{A1155BF9-2589-4D1C-A0A0-8105DD9D3CD8}" srcOrd="1" destOrd="0" presId="urn:microsoft.com/office/officeart/2005/8/layout/process1"/>
    <dgm:cxn modelId="{8E8A28A2-CE2D-440D-B293-320AFFD7F66D}" type="presParOf" srcId="{A1155BF9-2589-4D1C-A0A0-8105DD9D3CD8}" destId="{9BCCDB94-AB05-460C-8023-BBB3777C77FC}" srcOrd="0" destOrd="0" presId="urn:microsoft.com/office/officeart/2005/8/layout/process1"/>
    <dgm:cxn modelId="{5B6B59CE-1D6F-4271-9E58-8386066BBD84}" type="presParOf" srcId="{C748022F-DEF4-4B6B-AE6D-BD7F8F539C47}" destId="{1F118926-800F-4A55-9348-37BA7C0FC97E}" srcOrd="2" destOrd="0" presId="urn:microsoft.com/office/officeart/2005/8/layout/process1"/>
    <dgm:cxn modelId="{039B8CA9-3329-41F8-BEB4-D830D7754678}" type="presParOf" srcId="{C748022F-DEF4-4B6B-AE6D-BD7F8F539C47}" destId="{AB456176-A49A-473D-BDBF-F797D5A3A63F}" srcOrd="3" destOrd="0" presId="urn:microsoft.com/office/officeart/2005/8/layout/process1"/>
    <dgm:cxn modelId="{CF64456F-0325-43BB-B0B4-E6DADC8A9360}" type="presParOf" srcId="{AB456176-A49A-473D-BDBF-F797D5A3A63F}" destId="{6672E169-FA5D-4615-8D69-3D72E5D31C19}" srcOrd="0" destOrd="0" presId="urn:microsoft.com/office/officeart/2005/8/layout/process1"/>
    <dgm:cxn modelId="{0B7ABB7D-81DC-4D54-BF9D-DF75DE47E464}" type="presParOf" srcId="{C748022F-DEF4-4B6B-AE6D-BD7F8F539C47}" destId="{13B3DAAC-8BF5-488A-A507-D0136F179B90}" srcOrd="4" destOrd="0" presId="urn:microsoft.com/office/officeart/2005/8/layout/process1"/>
    <dgm:cxn modelId="{4E909D78-B192-45C0-9E4E-B52F54166CC3}" type="presParOf" srcId="{C748022F-DEF4-4B6B-AE6D-BD7F8F539C47}" destId="{5C4153F1-3F5D-4547-A773-3E81ECC11069}" srcOrd="5" destOrd="0" presId="urn:microsoft.com/office/officeart/2005/8/layout/process1"/>
    <dgm:cxn modelId="{52347137-BD1B-4EE1-AA8E-EABCE69AEEFF}" type="presParOf" srcId="{5C4153F1-3F5D-4547-A773-3E81ECC11069}" destId="{F981EA5E-4B12-4A73-BF3D-8C8B2F60F1B5}" srcOrd="0" destOrd="0" presId="urn:microsoft.com/office/officeart/2005/8/layout/process1"/>
    <dgm:cxn modelId="{8252B296-65F0-46A9-A638-7E390124B5A4}" type="presParOf" srcId="{C748022F-DEF4-4B6B-AE6D-BD7F8F539C47}" destId="{991753FA-0027-4A8A-B7F5-B3715BB547F6}" srcOrd="6" destOrd="0" presId="urn:microsoft.com/office/officeart/2005/8/layout/process1"/>
    <dgm:cxn modelId="{417B94A7-DE06-4946-B0E3-EE25B2F35B93}" type="presParOf" srcId="{C748022F-DEF4-4B6B-AE6D-BD7F8F539C47}" destId="{4B1D43FC-F805-4466-A2C5-F094322960C3}" srcOrd="7" destOrd="0" presId="urn:microsoft.com/office/officeart/2005/8/layout/process1"/>
    <dgm:cxn modelId="{8A98ED4B-FBA7-4224-B8A7-52610EE167C8}" type="presParOf" srcId="{4B1D43FC-F805-4466-A2C5-F094322960C3}" destId="{949AF055-EB19-484E-9121-E2218E3892EC}" srcOrd="0" destOrd="0" presId="urn:microsoft.com/office/officeart/2005/8/layout/process1"/>
    <dgm:cxn modelId="{1D773541-3DCA-4CEF-8B89-DD6EF52BA92C}" type="presParOf" srcId="{C748022F-DEF4-4B6B-AE6D-BD7F8F539C47}" destId="{39FB4D60-0F97-414E-82A6-9FCCDAC9983D}" srcOrd="8" destOrd="0" presId="urn:microsoft.com/office/officeart/2005/8/layout/process1"/>
    <dgm:cxn modelId="{CDC944D1-9A59-477A-88B9-388A672AB4E7}" type="presParOf" srcId="{C748022F-DEF4-4B6B-AE6D-BD7F8F539C47}" destId="{5F06BE4D-7DF9-4EC0-BD10-C409158C3EE5}" srcOrd="9" destOrd="0" presId="urn:microsoft.com/office/officeart/2005/8/layout/process1"/>
    <dgm:cxn modelId="{04798A08-504C-4245-A2A5-EECB12BC2A84}" type="presParOf" srcId="{5F06BE4D-7DF9-4EC0-BD10-C409158C3EE5}" destId="{2C01EB70-BB81-4487-9F24-A4FB59B4E338}" srcOrd="0" destOrd="0" presId="urn:microsoft.com/office/officeart/2005/8/layout/process1"/>
    <dgm:cxn modelId="{D3BDDFEC-D579-4FEF-9752-BB03351C9C50}" type="presParOf" srcId="{C748022F-DEF4-4B6B-AE6D-BD7F8F539C47}" destId="{6852CE6B-A479-4E5C-A24B-3C98A70AC18C}"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F40E8-63AF-48E8-B9DF-4B6744C0FCBA}">
      <dsp:nvSpPr>
        <dsp:cNvPr id="0" name=""/>
        <dsp:cNvSpPr/>
      </dsp:nvSpPr>
      <dsp:spPr>
        <a:xfrm>
          <a:off x="0" y="681375"/>
          <a:ext cx="1089120" cy="6534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公募開始</a:t>
          </a:r>
          <a:endParaRPr kumimoji="1" lang="ja-JP" altLang="en-US" sz="1600" kern="1200" dirty="0"/>
        </a:p>
      </dsp:txBody>
      <dsp:txXfrm>
        <a:off x="19140" y="700515"/>
        <a:ext cx="1050840" cy="615192"/>
      </dsp:txXfrm>
    </dsp:sp>
    <dsp:sp modelId="{A1155BF9-2589-4D1C-A0A0-8105DD9D3CD8}">
      <dsp:nvSpPr>
        <dsp:cNvPr id="0" name=""/>
        <dsp:cNvSpPr/>
      </dsp:nvSpPr>
      <dsp:spPr>
        <a:xfrm>
          <a:off x="1198033" y="873060"/>
          <a:ext cx="230893" cy="2701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1198033" y="927080"/>
        <a:ext cx="161625" cy="162062"/>
      </dsp:txXfrm>
    </dsp:sp>
    <dsp:sp modelId="{1F118926-800F-4A55-9348-37BA7C0FC97E}">
      <dsp:nvSpPr>
        <dsp:cNvPr id="0" name=""/>
        <dsp:cNvSpPr/>
      </dsp:nvSpPr>
      <dsp:spPr>
        <a:xfrm>
          <a:off x="1524769" y="681375"/>
          <a:ext cx="1089120" cy="6534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応募</a:t>
          </a:r>
          <a:endParaRPr kumimoji="1" lang="ja-JP" altLang="en-US" sz="1600" kern="1200" dirty="0"/>
        </a:p>
      </dsp:txBody>
      <dsp:txXfrm>
        <a:off x="1543909" y="700515"/>
        <a:ext cx="1050840" cy="615192"/>
      </dsp:txXfrm>
    </dsp:sp>
    <dsp:sp modelId="{AB456176-A49A-473D-BDBF-F797D5A3A63F}">
      <dsp:nvSpPr>
        <dsp:cNvPr id="0" name=""/>
        <dsp:cNvSpPr/>
      </dsp:nvSpPr>
      <dsp:spPr>
        <a:xfrm>
          <a:off x="2722802" y="873060"/>
          <a:ext cx="230893" cy="2701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2722802" y="927080"/>
        <a:ext cx="161625" cy="162062"/>
      </dsp:txXfrm>
    </dsp:sp>
    <dsp:sp modelId="{13B3DAAC-8BF5-488A-A507-D0136F179B90}">
      <dsp:nvSpPr>
        <dsp:cNvPr id="0" name=""/>
        <dsp:cNvSpPr/>
      </dsp:nvSpPr>
      <dsp:spPr>
        <a:xfrm>
          <a:off x="3049538" y="681375"/>
          <a:ext cx="1089120" cy="6534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実証</a:t>
          </a:r>
          <a:endParaRPr kumimoji="1" lang="ja-JP" altLang="en-US" sz="1600" kern="1200" dirty="0"/>
        </a:p>
      </dsp:txBody>
      <dsp:txXfrm>
        <a:off x="3068678" y="700515"/>
        <a:ext cx="1050840" cy="615192"/>
      </dsp:txXfrm>
    </dsp:sp>
    <dsp:sp modelId="{5C4153F1-3F5D-4547-A773-3E81ECC11069}">
      <dsp:nvSpPr>
        <dsp:cNvPr id="0" name=""/>
        <dsp:cNvSpPr/>
      </dsp:nvSpPr>
      <dsp:spPr>
        <a:xfrm>
          <a:off x="4247571" y="873060"/>
          <a:ext cx="230893" cy="2701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4247571" y="927080"/>
        <a:ext cx="161625" cy="162062"/>
      </dsp:txXfrm>
    </dsp:sp>
    <dsp:sp modelId="{991753FA-0027-4A8A-B7F5-B3715BB547F6}">
      <dsp:nvSpPr>
        <dsp:cNvPr id="0" name=""/>
        <dsp:cNvSpPr/>
      </dsp:nvSpPr>
      <dsp:spPr>
        <a:xfrm>
          <a:off x="4574308" y="681375"/>
          <a:ext cx="1089120" cy="6534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実証評価</a:t>
          </a:r>
          <a:endParaRPr kumimoji="1" lang="ja-JP" altLang="en-US" sz="1600" kern="1200" dirty="0"/>
        </a:p>
      </dsp:txBody>
      <dsp:txXfrm>
        <a:off x="4593448" y="700515"/>
        <a:ext cx="1050840" cy="615192"/>
      </dsp:txXfrm>
    </dsp:sp>
    <dsp:sp modelId="{4B1D43FC-F805-4466-A2C5-F094322960C3}">
      <dsp:nvSpPr>
        <dsp:cNvPr id="0" name=""/>
        <dsp:cNvSpPr/>
      </dsp:nvSpPr>
      <dsp:spPr>
        <a:xfrm>
          <a:off x="5772341" y="873060"/>
          <a:ext cx="230893" cy="2701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5772341" y="927080"/>
        <a:ext cx="161625" cy="162062"/>
      </dsp:txXfrm>
    </dsp:sp>
    <dsp:sp modelId="{39FB4D60-0F97-414E-82A6-9FCCDAC9983D}">
      <dsp:nvSpPr>
        <dsp:cNvPr id="0" name=""/>
        <dsp:cNvSpPr/>
      </dsp:nvSpPr>
      <dsp:spPr>
        <a:xfrm>
          <a:off x="6099077" y="681375"/>
          <a:ext cx="1089120" cy="6534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売却等</a:t>
          </a:r>
          <a:endParaRPr kumimoji="1" lang="ja-JP" altLang="en-US" sz="1600" kern="1200" dirty="0"/>
        </a:p>
      </dsp:txBody>
      <dsp:txXfrm>
        <a:off x="6118217" y="700515"/>
        <a:ext cx="1050840" cy="615192"/>
      </dsp:txXfrm>
    </dsp:sp>
    <dsp:sp modelId="{5F06BE4D-7DF9-4EC0-BD10-C409158C3EE5}">
      <dsp:nvSpPr>
        <dsp:cNvPr id="0" name=""/>
        <dsp:cNvSpPr/>
      </dsp:nvSpPr>
      <dsp:spPr>
        <a:xfrm rot="21597466">
          <a:off x="7297110" y="872494"/>
          <a:ext cx="230893" cy="2701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7297110" y="926540"/>
        <a:ext cx="161625" cy="162062"/>
      </dsp:txXfrm>
    </dsp:sp>
    <dsp:sp modelId="{6852CE6B-A479-4E5C-A24B-3C98A70AC18C}">
      <dsp:nvSpPr>
        <dsp:cNvPr id="0" name=""/>
        <dsp:cNvSpPr/>
      </dsp:nvSpPr>
      <dsp:spPr>
        <a:xfrm>
          <a:off x="7623847" y="680251"/>
          <a:ext cx="1089120" cy="6534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運用開始</a:t>
          </a:r>
          <a:endParaRPr kumimoji="1" lang="ja-JP" altLang="en-US" sz="1600" kern="1200" dirty="0"/>
        </a:p>
      </dsp:txBody>
      <dsp:txXfrm>
        <a:off x="7642987" y="699391"/>
        <a:ext cx="1050840" cy="6151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2022/1/27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AC30D34-39EC-4333-89A4-48E429B38CE2}" type="datetimeFigureOut">
              <a:rPr kumimoji="1" lang="ja-JP" altLang="en-US" smtClean="0"/>
              <a:t>2022/1/27</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smtClean="0"/>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5C1E978-A3B9-4673-8199-379729392307}" type="slidenum">
              <a:rPr lang="en-US" altLang="ja-JP"/>
              <a:pPr>
                <a:defRPr/>
              </a:pPr>
              <a:t>‹#›</a:t>
            </a:fld>
            <a:endParaRPr lang="en-US" altLang="ja-JP" dirty="0"/>
          </a:p>
        </p:txBody>
      </p:sp>
    </p:spTree>
    <p:extLst>
      <p:ext uri="{BB962C8B-B14F-4D97-AF65-F5344CB8AC3E}">
        <p14:creationId xmlns:p14="http://schemas.microsoft.com/office/powerpoint/2010/main" val="18742059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FDCE21E-3BF4-4A13-BE4A-B95BE9787BE2}" type="slidenum">
              <a:rPr lang="en-US" altLang="ja-JP"/>
              <a:pPr>
                <a:defRPr/>
              </a:pPr>
              <a:t>‹#›</a:t>
            </a:fld>
            <a:endParaRPr lang="en-US" altLang="ja-JP" dirty="0"/>
          </a:p>
        </p:txBody>
      </p:sp>
      <p:grpSp>
        <p:nvGrpSpPr>
          <p:cNvPr id="2" name="Group 18"/>
          <p:cNvGrpSpPr>
            <a:grpSpLocks/>
          </p:cNvGrpSpPr>
          <p:nvPr userDrawn="1"/>
        </p:nvGrpSpPr>
        <p:grpSpPr bwMode="auto">
          <a:xfrm>
            <a:off x="0" y="-1"/>
            <a:ext cx="9144000" cy="748453"/>
            <a:chOff x="0" y="0"/>
            <a:chExt cx="5760" cy="344"/>
          </a:xfrm>
        </p:grpSpPr>
        <p:pic>
          <p:nvPicPr>
            <p:cNvPr id="1034"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pic>
        <p:nvPicPr>
          <p:cNvPr id="1032"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グループ化 14"/>
          <p:cNvGrpSpPr/>
          <p:nvPr userDrawn="1"/>
        </p:nvGrpSpPr>
        <p:grpSpPr>
          <a:xfrm>
            <a:off x="179512" y="512015"/>
            <a:ext cx="8987258" cy="324697"/>
            <a:chOff x="179512" y="372599"/>
            <a:chExt cx="8987258" cy="324697"/>
          </a:xfrm>
        </p:grpSpPr>
        <p:sp>
          <p:nvSpPr>
            <p:cNvPr id="17" name="テキスト ボックス 9"/>
            <p:cNvSpPr txBox="1"/>
            <p:nvPr userDrawn="1"/>
          </p:nvSpPr>
          <p:spPr>
            <a:xfrm>
              <a:off x="3923928" y="372599"/>
              <a:ext cx="5242842" cy="324697"/>
            </a:xfrm>
            <a:prstGeom prst="rect">
              <a:avLst/>
            </a:prstGeom>
            <a:noFill/>
            <a:ln w="6350">
              <a:noFill/>
            </a:ln>
            <a:effectLst/>
          </p:spPr>
          <p:txBody>
            <a:bodyPr rot="0" wrap="square" numCol="1" spcCol="0" rtlCol="0" fromWordArt="0" anchor="t" anchorCtr="0" forceAA="0" compatLnSpc="1"/>
            <a:lstStyle/>
            <a:p>
              <a:pPr algn="r"/>
              <a:endParaRPr sz="1000" b="1" dirty="0">
                <a:solidFill>
                  <a:schemeClr val="tx1"/>
                </a:solidFill>
                <a:latin typeface="+mn-ea"/>
                <a:ea typeface="+mn-ea"/>
              </a:endParaRPr>
            </a:p>
          </p:txBody>
        </p:sp>
        <p:sp>
          <p:nvSpPr>
            <p:cNvPr id="18" name="テキスト ボックス 8"/>
            <p:cNvSpPr txBox="1"/>
            <p:nvPr userDrawn="1"/>
          </p:nvSpPr>
          <p:spPr>
            <a:xfrm>
              <a:off x="179512" y="372599"/>
              <a:ext cx="3715619" cy="298929"/>
            </a:xfrm>
            <a:prstGeom prst="rect">
              <a:avLst/>
            </a:prstGeom>
            <a:noFill/>
            <a:ln w="6350">
              <a:noFill/>
            </a:ln>
            <a:effectLst/>
          </p:spPr>
          <p:txBody>
            <a:bodyPr rot="0" wrap="square" numCol="1" spcCol="0" rtlCol="0" fromWordArt="0" anchor="t" anchorCtr="0" forceAA="0" compatLnSpc="1"/>
            <a:lstStyle/>
            <a:p>
              <a:endParaRPr sz="1000" b="1" dirty="0">
                <a:solidFill>
                  <a:schemeClr val="tx1"/>
                </a:solidFill>
                <a:latin typeface="+mn-ea"/>
                <a:ea typeface="+mn-ea"/>
              </a:endParaRPr>
            </a:p>
          </p:txBody>
        </p:sp>
      </p:gr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244408" cy="476250"/>
          </a:xfrm>
        </p:spPr>
        <p:txBody>
          <a:bodyPr/>
          <a:lstStyle/>
          <a:p>
            <a:pPr eaLnBrk="1" hangingPunct="1"/>
            <a:r>
              <a:rPr lang="ja-JP" altLang="en-US" sz="2400" dirty="0" smtClean="0"/>
              <a:t>別紙　マスプロダクツ型排水ポンプ設備現場実証応募様式①</a:t>
            </a:r>
          </a:p>
        </p:txBody>
      </p:sp>
      <p:graphicFrame>
        <p:nvGraphicFramePr>
          <p:cNvPr id="2" name="表 1"/>
          <p:cNvGraphicFramePr>
            <a:graphicFrameLocks noGrp="1"/>
          </p:cNvGraphicFramePr>
          <p:nvPr>
            <p:extLst>
              <p:ext uri="{D42A27DB-BD31-4B8C-83A1-F6EECF244321}">
                <p14:modId xmlns:p14="http://schemas.microsoft.com/office/powerpoint/2010/main" val="3378883662"/>
              </p:ext>
            </p:extLst>
          </p:nvPr>
        </p:nvGraphicFramePr>
        <p:xfrm>
          <a:off x="323528" y="1052736"/>
          <a:ext cx="8208912" cy="5608607"/>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4046764120"/>
                    </a:ext>
                  </a:extLst>
                </a:gridCol>
                <a:gridCol w="1944216">
                  <a:extLst>
                    <a:ext uri="{9D8B030D-6E8A-4147-A177-3AD203B41FA5}">
                      <a16:colId xmlns:a16="http://schemas.microsoft.com/office/drawing/2014/main" val="1602420145"/>
                    </a:ext>
                  </a:extLst>
                </a:gridCol>
                <a:gridCol w="5616624">
                  <a:extLst>
                    <a:ext uri="{9D8B030D-6E8A-4147-A177-3AD203B41FA5}">
                      <a16:colId xmlns:a16="http://schemas.microsoft.com/office/drawing/2014/main" val="2583959477"/>
                    </a:ext>
                  </a:extLst>
                </a:gridCol>
              </a:tblGrid>
              <a:tr h="749411">
                <a:tc rowSpan="2">
                  <a:txBody>
                    <a:bodyPr/>
                    <a:lstStyle/>
                    <a:p>
                      <a:pPr algn="ctr"/>
                      <a:r>
                        <a:rPr kumimoji="1" lang="ja-JP" altLang="en-US" b="0" dirty="0" smtClean="0">
                          <a:solidFill>
                            <a:schemeClr val="tx1"/>
                          </a:solidFill>
                        </a:rPr>
                        <a:t>申請者</a:t>
                      </a:r>
                      <a:endParaRPr kumimoji="1" lang="ja-JP" altLang="en-US" b="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b="0" dirty="0" smtClean="0">
                          <a:solidFill>
                            <a:schemeClr val="tx1"/>
                          </a:solidFill>
                        </a:rPr>
                        <a:t>地方公共団体名</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724781"/>
                  </a:ext>
                </a:extLst>
              </a:tr>
              <a:tr h="749411">
                <a:tc v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b="0" dirty="0" smtClean="0">
                          <a:solidFill>
                            <a:schemeClr val="tx1"/>
                          </a:solidFill>
                        </a:rPr>
                        <a:t>代表者役職・氏名</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45183016"/>
                  </a:ext>
                </a:extLst>
              </a:tr>
              <a:tr h="658729">
                <a:tc rowSpan="5">
                  <a:txBody>
                    <a:bodyPr/>
                    <a:lstStyle/>
                    <a:p>
                      <a:pPr algn="ctr"/>
                      <a:r>
                        <a:rPr kumimoji="1" lang="ja-JP" altLang="en-US" b="0" dirty="0" smtClean="0">
                          <a:solidFill>
                            <a:schemeClr val="tx1"/>
                          </a:solidFill>
                        </a:rPr>
                        <a:t>連絡担当者窓口</a:t>
                      </a:r>
                      <a:endParaRPr kumimoji="1" lang="ja-JP" altLang="en-US" b="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b="0" dirty="0" smtClean="0">
                          <a:solidFill>
                            <a:schemeClr val="tx1"/>
                          </a:solidFill>
                        </a:rPr>
                        <a:t>氏名（ふりがな）</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2045683"/>
                  </a:ext>
                </a:extLst>
              </a:tr>
              <a:tr h="749411">
                <a:tc v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b="0" dirty="0" smtClean="0">
                          <a:solidFill>
                            <a:schemeClr val="tx1"/>
                          </a:solidFill>
                        </a:rPr>
                        <a:t>所属（部署名）</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46604069"/>
                  </a:ext>
                </a:extLst>
              </a:tr>
              <a:tr h="749411">
                <a:tc v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b="0" dirty="0" smtClean="0">
                          <a:solidFill>
                            <a:schemeClr val="tx1"/>
                          </a:solidFill>
                        </a:rPr>
                        <a:t>役職</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5437695"/>
                  </a:ext>
                </a:extLst>
              </a:tr>
              <a:tr h="1202823">
                <a:tc v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b="0" dirty="0" smtClean="0">
                          <a:solidFill>
                            <a:schemeClr val="tx1"/>
                          </a:solidFill>
                        </a:rPr>
                        <a:t>電話番号</a:t>
                      </a:r>
                      <a:endParaRPr kumimoji="1" lang="en-US" altLang="ja-JP" b="0" dirty="0" smtClean="0">
                        <a:solidFill>
                          <a:schemeClr val="tx1"/>
                        </a:solidFill>
                      </a:endParaRPr>
                    </a:p>
                    <a:p>
                      <a:r>
                        <a:rPr kumimoji="1" lang="ja-JP" altLang="en-US" b="0" dirty="0" smtClean="0">
                          <a:solidFill>
                            <a:schemeClr val="tx1"/>
                          </a:solidFill>
                        </a:rPr>
                        <a:t>（代表・直通）</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10649080"/>
                  </a:ext>
                </a:extLst>
              </a:tr>
              <a:tr h="749411">
                <a:tc v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en-US" altLang="ja-JP" b="0" dirty="0" smtClean="0">
                          <a:solidFill>
                            <a:schemeClr val="tx1"/>
                          </a:solidFill>
                        </a:rPr>
                        <a:t>E-mail</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1739541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028384" cy="476250"/>
          </a:xfrm>
        </p:spPr>
        <p:txBody>
          <a:bodyPr/>
          <a:lstStyle/>
          <a:p>
            <a:r>
              <a:rPr lang="ja-JP" altLang="en-US" sz="2400" dirty="0" smtClean="0"/>
              <a:t>別紙　マスプロダクツ型排水</a:t>
            </a:r>
            <a:r>
              <a:rPr lang="ja-JP" altLang="en-US" sz="2400" dirty="0"/>
              <a:t>ポンプ設備現場実証応募</a:t>
            </a:r>
            <a:r>
              <a:rPr lang="ja-JP" altLang="en-US" sz="2400" dirty="0" smtClean="0"/>
              <a:t>様式②</a:t>
            </a:r>
          </a:p>
        </p:txBody>
      </p:sp>
      <p:sp>
        <p:nvSpPr>
          <p:cNvPr id="5" name="テキスト ボックス 4"/>
          <p:cNvSpPr txBox="1"/>
          <p:nvPr/>
        </p:nvSpPr>
        <p:spPr>
          <a:xfrm>
            <a:off x="93787" y="847566"/>
            <a:ext cx="8928992" cy="923330"/>
          </a:xfrm>
          <a:prstGeom prst="rect">
            <a:avLst/>
          </a:prstGeom>
          <a:noFill/>
          <a:ln>
            <a:solidFill>
              <a:schemeClr val="tx1"/>
            </a:solidFill>
          </a:ln>
        </p:spPr>
        <p:txBody>
          <a:bodyPr wrap="square" rtlCol="0">
            <a:spAutoFit/>
          </a:bodyPr>
          <a:lstStyle/>
          <a:p>
            <a:r>
              <a:rPr lang="ja-JP" altLang="en-US" dirty="0" smtClean="0"/>
              <a:t>■</a:t>
            </a:r>
            <a:r>
              <a:rPr lang="ja-JP" altLang="en-US" dirty="0"/>
              <a:t>流域</a:t>
            </a:r>
            <a:r>
              <a:rPr lang="ja-JP" altLang="en-US" dirty="0" smtClean="0"/>
              <a:t>の概況</a:t>
            </a:r>
            <a:endParaRPr lang="en-US" altLang="ja-JP" dirty="0"/>
          </a:p>
          <a:p>
            <a:r>
              <a:rPr kumimoji="1" lang="ja-JP" altLang="en-US" dirty="0" smtClean="0"/>
              <a:t>（例）幹川流路延長、流域面積、流域内人口、年間降水量、近年の水害等</a:t>
            </a:r>
            <a:endParaRPr kumimoji="1" lang="en-US" altLang="ja-JP" dirty="0" smtClean="0"/>
          </a:p>
          <a:p>
            <a:endParaRPr kumimoji="1" lang="en-US" altLang="ja-JP" dirty="0" smtClean="0"/>
          </a:p>
        </p:txBody>
      </p:sp>
      <p:sp>
        <p:nvSpPr>
          <p:cNvPr id="7" name="テキスト ボックス 6"/>
          <p:cNvSpPr txBox="1"/>
          <p:nvPr/>
        </p:nvSpPr>
        <p:spPr>
          <a:xfrm>
            <a:off x="3688010" y="1916832"/>
            <a:ext cx="5342309" cy="4739759"/>
          </a:xfrm>
          <a:prstGeom prst="rect">
            <a:avLst/>
          </a:prstGeom>
          <a:noFill/>
          <a:ln>
            <a:solidFill>
              <a:schemeClr val="tx1"/>
            </a:solidFill>
          </a:ln>
        </p:spPr>
        <p:txBody>
          <a:bodyPr wrap="square" rtlCol="0">
            <a:spAutoFit/>
          </a:bodyPr>
          <a:lstStyle/>
          <a:p>
            <a:r>
              <a:rPr lang="ja-JP" altLang="en-US" dirty="0"/>
              <a:t>①</a:t>
            </a:r>
            <a:r>
              <a:rPr kumimoji="1" lang="ja-JP" altLang="en-US" dirty="0" smtClean="0"/>
              <a:t>ポンプ設置候補場所</a:t>
            </a:r>
            <a:endParaRPr kumimoji="1" lang="en-US" altLang="ja-JP" dirty="0" smtClean="0"/>
          </a:p>
          <a:p>
            <a:r>
              <a:rPr lang="ja-JP" altLang="en-US" dirty="0" smtClean="0"/>
              <a:t>・〇〇水系〇〇川　〇．〇ｋ（右岸</a:t>
            </a:r>
            <a:r>
              <a:rPr lang="en-US" altLang="ja-JP" dirty="0" smtClean="0"/>
              <a:t>or</a:t>
            </a:r>
            <a:r>
              <a:rPr lang="ja-JP" altLang="en-US" dirty="0" smtClean="0"/>
              <a:t>左岸）</a:t>
            </a:r>
            <a:endParaRPr lang="en-US" altLang="ja-JP" dirty="0" smtClean="0"/>
          </a:p>
          <a:p>
            <a:r>
              <a:rPr lang="ja-JP" altLang="en-US" dirty="0" smtClean="0"/>
              <a:t>（〇〇県〇〇市〇〇地先）</a:t>
            </a:r>
            <a:endParaRPr lang="en-US" altLang="ja-JP" dirty="0" smtClean="0"/>
          </a:p>
          <a:p>
            <a:endParaRPr lang="en-US" altLang="ja-JP" dirty="0" smtClean="0"/>
          </a:p>
          <a:p>
            <a:endParaRPr lang="en-US" altLang="ja-JP" dirty="0" smtClean="0"/>
          </a:p>
          <a:p>
            <a:endParaRPr lang="en-US" altLang="ja-JP" dirty="0"/>
          </a:p>
          <a:p>
            <a:r>
              <a:rPr lang="ja-JP" altLang="en-US" dirty="0"/>
              <a:t>②</a:t>
            </a:r>
            <a:r>
              <a:rPr lang="ja-JP" altLang="en-US" dirty="0" smtClean="0"/>
              <a:t>ポンプ設備設置候補箇所流域内の浸水実績</a:t>
            </a:r>
            <a:endParaRPr lang="en-US" altLang="ja-JP" dirty="0" smtClean="0"/>
          </a:p>
          <a:p>
            <a:r>
              <a:rPr lang="ja-JP" altLang="en-US" sz="1400" dirty="0" smtClean="0"/>
              <a:t>（過去５年間での実績を記載）</a:t>
            </a:r>
            <a:endParaRPr lang="en-US" altLang="ja-JP" sz="1400" dirty="0" smtClean="0"/>
          </a:p>
          <a:p>
            <a:r>
              <a:rPr lang="ja-JP" altLang="en-US" dirty="0" smtClean="0"/>
              <a:t>・令和〇年〇月　〇戸床上浸水など</a:t>
            </a:r>
            <a:endParaRPr lang="en-US" altLang="ja-JP" dirty="0" smtClean="0"/>
          </a:p>
          <a:p>
            <a:endParaRPr lang="en-US" altLang="ja-JP" dirty="0" smtClean="0"/>
          </a:p>
          <a:p>
            <a:endParaRPr lang="en-US" altLang="ja-JP" dirty="0" smtClean="0"/>
          </a:p>
          <a:p>
            <a:endParaRPr lang="en-US" altLang="ja-JP" dirty="0"/>
          </a:p>
          <a:p>
            <a:r>
              <a:rPr lang="ja-JP" altLang="en-US" dirty="0"/>
              <a:t>③</a:t>
            </a:r>
            <a:r>
              <a:rPr lang="ja-JP" altLang="en-US" dirty="0" smtClean="0"/>
              <a:t>排水ポンプ車の出動回数</a:t>
            </a:r>
            <a:r>
              <a:rPr lang="ja-JP" altLang="en-US" sz="1400" dirty="0"/>
              <a:t>（過去５年間での実績を記載）</a:t>
            </a:r>
            <a:endParaRPr lang="en-US" altLang="ja-JP" dirty="0"/>
          </a:p>
          <a:p>
            <a:r>
              <a:rPr lang="ja-JP" altLang="en-US" dirty="0" smtClean="0"/>
              <a:t>・令和〇年　〇回</a:t>
            </a:r>
            <a:endParaRPr lang="en-US" altLang="ja-JP" dirty="0" smtClean="0"/>
          </a:p>
          <a:p>
            <a:r>
              <a:rPr lang="ja-JP" altLang="en-US" dirty="0" smtClean="0"/>
              <a:t>・令和〇年　〇回</a:t>
            </a:r>
            <a:endParaRPr lang="en-US" altLang="ja-JP" dirty="0" smtClean="0"/>
          </a:p>
          <a:p>
            <a:endParaRPr lang="en-US" altLang="ja-JP" dirty="0" smtClean="0"/>
          </a:p>
          <a:p>
            <a:endParaRPr lang="en-US" altLang="ja-JP" dirty="0" smtClean="0"/>
          </a:p>
        </p:txBody>
      </p:sp>
      <p:graphicFrame>
        <p:nvGraphicFramePr>
          <p:cNvPr id="10" name="表 9"/>
          <p:cNvGraphicFramePr>
            <a:graphicFrameLocks noGrp="1"/>
          </p:cNvGraphicFramePr>
          <p:nvPr>
            <p:extLst>
              <p:ext uri="{D42A27DB-BD31-4B8C-83A1-F6EECF244321}">
                <p14:modId xmlns:p14="http://schemas.microsoft.com/office/powerpoint/2010/main" val="3176395551"/>
              </p:ext>
            </p:extLst>
          </p:nvPr>
        </p:nvGraphicFramePr>
        <p:xfrm>
          <a:off x="93787" y="1916832"/>
          <a:ext cx="3491880" cy="4760441"/>
        </p:xfrm>
        <a:graphic>
          <a:graphicData uri="http://schemas.openxmlformats.org/drawingml/2006/table">
            <a:tbl>
              <a:tblPr firstRow="1" bandRow="1">
                <a:tableStyleId>{5C22544A-7EE6-4342-B048-85BDC9FD1C3A}</a:tableStyleId>
              </a:tblPr>
              <a:tblGrid>
                <a:gridCol w="2129520">
                  <a:extLst>
                    <a:ext uri="{9D8B030D-6E8A-4147-A177-3AD203B41FA5}">
                      <a16:colId xmlns:a16="http://schemas.microsoft.com/office/drawing/2014/main" val="1602420145"/>
                    </a:ext>
                  </a:extLst>
                </a:gridCol>
                <a:gridCol w="1362360">
                  <a:extLst>
                    <a:ext uri="{9D8B030D-6E8A-4147-A177-3AD203B41FA5}">
                      <a16:colId xmlns:a16="http://schemas.microsoft.com/office/drawing/2014/main" val="2583959477"/>
                    </a:ext>
                  </a:extLst>
                </a:gridCol>
              </a:tblGrid>
              <a:tr h="432048">
                <a:tc gridSpan="2">
                  <a:txBody>
                    <a:bodyPr/>
                    <a:lstStyle/>
                    <a:p>
                      <a:r>
                        <a:rPr kumimoji="1" lang="ja-JP" altLang="en-US" sz="1600" b="0" dirty="0" smtClean="0">
                          <a:solidFill>
                            <a:schemeClr val="tx1"/>
                          </a:solidFill>
                        </a:rPr>
                        <a:t>（必要条件）</a:t>
                      </a:r>
                      <a:endParaRPr kumimoji="1" lang="en-US" altLang="ja-JP"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007823"/>
                  </a:ext>
                </a:extLst>
              </a:tr>
              <a:tr h="927152">
                <a:tc>
                  <a:txBody>
                    <a:bodyPr/>
                    <a:lstStyle/>
                    <a:p>
                      <a:r>
                        <a:rPr kumimoji="1" lang="ja-JP" altLang="en-US" sz="1600" b="0" dirty="0" smtClean="0">
                          <a:solidFill>
                            <a:schemeClr val="tx1"/>
                          </a:solidFill>
                        </a:rPr>
                        <a:t>現場実証時のポンプ設備の操作を行うこと</a:t>
                      </a:r>
                      <a:endParaRPr kumimoji="1" lang="en-US" altLang="ja-JP"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〇　／　</a:t>
                      </a:r>
                      <a:r>
                        <a:rPr kumimoji="1" lang="en-US" altLang="ja-JP" sz="1600" b="0" dirty="0" smtClean="0">
                          <a:solidFill>
                            <a:schemeClr val="tx1"/>
                          </a:solidFill>
                        </a:rPr>
                        <a:t>×</a:t>
                      </a:r>
                      <a:endParaRPr kumimoji="1" lang="ja-JP" altLang="en-US" sz="1600" b="0" dirty="0" smtClean="0">
                        <a:solidFill>
                          <a:schemeClr val="tx1"/>
                        </a:solidFill>
                      </a:endParaRPr>
                    </a:p>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370021"/>
                  </a:ext>
                </a:extLst>
              </a:tr>
              <a:tr h="392451">
                <a:tc gridSpan="2">
                  <a:txBody>
                    <a:bodyPr/>
                    <a:lstStyle/>
                    <a:p>
                      <a:r>
                        <a:rPr kumimoji="1" lang="ja-JP" altLang="en-US" sz="1600" b="0" dirty="0" smtClean="0">
                          <a:solidFill>
                            <a:schemeClr val="tx1"/>
                          </a:solidFill>
                        </a:rPr>
                        <a:t>（設置要件）</a:t>
                      </a:r>
                      <a:endParaRPr kumimoji="1" lang="en-US" altLang="ja-JP"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0082"/>
                  </a:ext>
                </a:extLst>
              </a:tr>
              <a:tr h="654084">
                <a:tc>
                  <a:txBody>
                    <a:bodyPr/>
                    <a:lstStyle/>
                    <a:p>
                      <a:r>
                        <a:rPr kumimoji="1" lang="ja-JP" altLang="en-US" sz="1600" b="0" dirty="0" smtClean="0">
                          <a:solidFill>
                            <a:schemeClr val="tx1"/>
                          </a:solidFill>
                        </a:rPr>
                        <a:t>取水可能な場所があること</a:t>
                      </a:r>
                      <a:endParaRPr kumimoji="1" lang="en-US" altLang="ja-JP"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〇　／　</a:t>
                      </a:r>
                      <a:r>
                        <a:rPr kumimoji="1" lang="en-US" altLang="ja-JP" sz="1600" b="0" dirty="0" smtClean="0">
                          <a:solidFill>
                            <a:schemeClr val="tx1"/>
                          </a:solidFill>
                        </a:rPr>
                        <a:t>×</a:t>
                      </a:r>
                      <a:endParaRPr kumimoji="1" lang="ja-JP" altLang="en-US" sz="1600" b="0" dirty="0" smtClean="0">
                        <a:solidFill>
                          <a:schemeClr val="tx1"/>
                        </a:solidFill>
                      </a:endParaRPr>
                    </a:p>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0268722"/>
                  </a:ext>
                </a:extLst>
              </a:tr>
              <a:tr h="1177353">
                <a:tc>
                  <a:txBody>
                    <a:bodyPr/>
                    <a:lstStyle/>
                    <a:p>
                      <a:r>
                        <a:rPr kumimoji="1" lang="ja-JP" altLang="en-US" sz="1600" b="0" dirty="0" smtClean="0">
                          <a:solidFill>
                            <a:schemeClr val="tx1"/>
                          </a:solidFill>
                        </a:rPr>
                        <a:t>ポンプ設備設置候補箇所の広さが５ｍ</a:t>
                      </a:r>
                      <a:r>
                        <a:rPr kumimoji="1" lang="en-US" altLang="ja-JP" sz="1600" b="0" dirty="0" smtClean="0">
                          <a:solidFill>
                            <a:schemeClr val="tx1"/>
                          </a:solidFill>
                        </a:rPr>
                        <a:t>×</a:t>
                      </a:r>
                      <a:r>
                        <a:rPr kumimoji="1" lang="ja-JP" altLang="en-US" sz="1600" b="0" dirty="0" smtClean="0">
                          <a:solidFill>
                            <a:schemeClr val="tx1"/>
                          </a:solidFill>
                        </a:rPr>
                        <a:t>５ｍ程度以上あること</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〇　／　</a:t>
                      </a:r>
                      <a:r>
                        <a:rPr kumimoji="1" lang="en-US" altLang="ja-JP" sz="1600" b="0" dirty="0" smtClean="0">
                          <a:solidFill>
                            <a:schemeClr val="tx1"/>
                          </a:solidFill>
                        </a:rPr>
                        <a:t>×</a:t>
                      </a:r>
                      <a:endParaRPr kumimoji="1" lang="ja-JP" altLang="en-US" sz="16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smtClean="0">
                        <a:solidFill>
                          <a:schemeClr val="tx1"/>
                        </a:solidFill>
                      </a:endParaRPr>
                    </a:p>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82478"/>
                  </a:ext>
                </a:extLst>
              </a:tr>
              <a:tr h="1177353">
                <a:tc>
                  <a:txBody>
                    <a:bodyPr/>
                    <a:lstStyle/>
                    <a:p>
                      <a:r>
                        <a:rPr kumimoji="1" lang="ja-JP" altLang="en-US" sz="1600" b="0" dirty="0" smtClean="0">
                          <a:solidFill>
                            <a:schemeClr val="tx1"/>
                          </a:solidFill>
                        </a:rPr>
                        <a:t>ポンプ設備</a:t>
                      </a:r>
                      <a:r>
                        <a:rPr kumimoji="1" lang="ja-JP" altLang="en-US" sz="1600" b="0" strike="noStrike" dirty="0" smtClean="0">
                          <a:solidFill>
                            <a:schemeClr val="tx1"/>
                          </a:solidFill>
                        </a:rPr>
                        <a:t>設置候補箇所</a:t>
                      </a:r>
                      <a:r>
                        <a:rPr kumimoji="1" lang="ja-JP" altLang="en-US" sz="1600" b="0" dirty="0" smtClean="0">
                          <a:solidFill>
                            <a:schemeClr val="tx1"/>
                          </a:solidFill>
                        </a:rPr>
                        <a:t>と排水先堤防天端との高低差が５ｍ程度以下であること</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〇　／　</a:t>
                      </a:r>
                      <a:r>
                        <a:rPr kumimoji="1" lang="en-US" altLang="ja-JP" sz="1600" b="0" dirty="0" smtClean="0">
                          <a:solidFill>
                            <a:schemeClr val="tx1"/>
                          </a:solidFill>
                        </a:rPr>
                        <a:t>×</a:t>
                      </a:r>
                      <a:endParaRPr kumimoji="1" lang="ja-JP" altLang="en-US" sz="16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dirty="0" smtClean="0">
                        <a:solidFill>
                          <a:schemeClr val="tx1"/>
                        </a:solidFill>
                      </a:endParaRPr>
                    </a:p>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884520"/>
                  </a:ext>
                </a:extLst>
              </a:tr>
            </a:tbl>
          </a:graphicData>
        </a:graphic>
      </p:graphicFrame>
    </p:spTree>
    <p:extLst>
      <p:ext uri="{BB962C8B-B14F-4D97-AF65-F5344CB8AC3E}">
        <p14:creationId xmlns:p14="http://schemas.microsoft.com/office/powerpoint/2010/main" val="3123536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028384" cy="476250"/>
          </a:xfrm>
        </p:spPr>
        <p:txBody>
          <a:bodyPr/>
          <a:lstStyle/>
          <a:p>
            <a:r>
              <a:rPr lang="ja-JP" altLang="en-US" sz="2400" dirty="0" smtClean="0"/>
              <a:t>別紙　マスプロダクツ型排水</a:t>
            </a:r>
            <a:r>
              <a:rPr lang="ja-JP" altLang="en-US" sz="2400" dirty="0"/>
              <a:t>ポンプ設備現場実証応募</a:t>
            </a:r>
            <a:r>
              <a:rPr lang="ja-JP" altLang="en-US" sz="2400" dirty="0" smtClean="0"/>
              <a:t>様式③</a:t>
            </a:r>
          </a:p>
        </p:txBody>
      </p:sp>
      <p:sp>
        <p:nvSpPr>
          <p:cNvPr id="8" name="テキスト ボックス 7"/>
          <p:cNvSpPr txBox="1"/>
          <p:nvPr/>
        </p:nvSpPr>
        <p:spPr>
          <a:xfrm>
            <a:off x="107504" y="836712"/>
            <a:ext cx="4356992" cy="5847755"/>
          </a:xfrm>
          <a:prstGeom prst="rect">
            <a:avLst/>
          </a:prstGeom>
          <a:noFill/>
          <a:ln>
            <a:solidFill>
              <a:schemeClr val="tx1"/>
            </a:solidFill>
          </a:ln>
        </p:spPr>
        <p:txBody>
          <a:bodyPr wrap="square" rtlCol="0">
            <a:spAutoFit/>
          </a:bodyPr>
          <a:lstStyle/>
          <a:p>
            <a:r>
              <a:rPr lang="ja-JP" altLang="en-US" sz="1600" dirty="0" smtClean="0"/>
              <a:t>④浸水状況がわかる写真</a:t>
            </a:r>
            <a:endParaRPr lang="en-US" altLang="ja-JP" sz="1600" dirty="0" smtClean="0"/>
          </a:p>
          <a:p>
            <a:endParaRPr kumimoji="1" lang="en-US" altLang="ja-JP" sz="1600" dirty="0" smtClean="0"/>
          </a:p>
          <a:p>
            <a:endParaRPr lang="en-US" altLang="ja-JP" dirty="0"/>
          </a:p>
          <a:p>
            <a:endParaRPr kumimoji="1"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p:txBody>
      </p:sp>
      <p:sp>
        <p:nvSpPr>
          <p:cNvPr id="9" name="テキスト ボックス 8"/>
          <p:cNvSpPr txBox="1"/>
          <p:nvPr/>
        </p:nvSpPr>
        <p:spPr>
          <a:xfrm>
            <a:off x="4644008" y="836711"/>
            <a:ext cx="4356992" cy="5847755"/>
          </a:xfrm>
          <a:prstGeom prst="rect">
            <a:avLst/>
          </a:prstGeom>
          <a:noFill/>
          <a:ln>
            <a:solidFill>
              <a:schemeClr val="tx1"/>
            </a:solidFill>
          </a:ln>
        </p:spPr>
        <p:txBody>
          <a:bodyPr wrap="square" rtlCol="0">
            <a:spAutoFit/>
          </a:bodyPr>
          <a:lstStyle/>
          <a:p>
            <a:r>
              <a:rPr lang="ja-JP" altLang="en-US" sz="1600" dirty="0" smtClean="0"/>
              <a:t>⑤排水ポンプ車の設置、稼働状況がわかる写真</a:t>
            </a:r>
            <a:endParaRPr lang="en-US" altLang="ja-JP" sz="1600" dirty="0" smtClean="0"/>
          </a:p>
          <a:p>
            <a:endParaRPr kumimoji="1" lang="en-US" altLang="ja-JP" sz="1600" dirty="0" smtClean="0"/>
          </a:p>
          <a:p>
            <a:endParaRPr lang="en-US" altLang="ja-JP" dirty="0"/>
          </a:p>
          <a:p>
            <a:endParaRPr kumimoji="1"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p:txBody>
      </p:sp>
    </p:spTree>
    <p:extLst>
      <p:ext uri="{BB962C8B-B14F-4D97-AF65-F5344CB8AC3E}">
        <p14:creationId xmlns:p14="http://schemas.microsoft.com/office/powerpoint/2010/main" val="181890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028384" cy="476250"/>
          </a:xfrm>
        </p:spPr>
        <p:txBody>
          <a:bodyPr/>
          <a:lstStyle/>
          <a:p>
            <a:r>
              <a:rPr lang="ja-JP" altLang="en-US" sz="2400" dirty="0" smtClean="0"/>
              <a:t>別紙　マスプロダクツ型排水</a:t>
            </a:r>
            <a:r>
              <a:rPr lang="ja-JP" altLang="en-US" sz="2400" dirty="0"/>
              <a:t>ポンプ設備現場実証応募</a:t>
            </a:r>
            <a:r>
              <a:rPr lang="ja-JP" altLang="en-US" sz="2400" dirty="0" smtClean="0"/>
              <a:t>様式④</a:t>
            </a:r>
          </a:p>
        </p:txBody>
      </p:sp>
      <p:sp>
        <p:nvSpPr>
          <p:cNvPr id="6" name="テキスト ボックス 5"/>
          <p:cNvSpPr txBox="1"/>
          <p:nvPr/>
        </p:nvSpPr>
        <p:spPr>
          <a:xfrm>
            <a:off x="107504" y="836712"/>
            <a:ext cx="8928992" cy="5232202"/>
          </a:xfrm>
          <a:prstGeom prst="rect">
            <a:avLst/>
          </a:prstGeom>
          <a:noFill/>
          <a:ln>
            <a:solidFill>
              <a:schemeClr val="tx1"/>
            </a:solidFill>
          </a:ln>
        </p:spPr>
        <p:txBody>
          <a:bodyPr wrap="square" rtlCol="0">
            <a:spAutoFit/>
          </a:bodyPr>
          <a:lstStyle/>
          <a:p>
            <a:r>
              <a:rPr lang="ja-JP" altLang="en-US" sz="1600" dirty="0"/>
              <a:t>⑥</a:t>
            </a:r>
            <a:r>
              <a:rPr kumimoji="1" lang="ja-JP" altLang="en-US" sz="1600" dirty="0" smtClean="0"/>
              <a:t>設置要件が確認できる資料および写真</a:t>
            </a:r>
            <a:endParaRPr kumimoji="1" lang="en-US" altLang="ja-JP" sz="1600" dirty="0" smtClean="0"/>
          </a:p>
          <a:p>
            <a:r>
              <a:rPr lang="ja-JP" altLang="en-US" sz="1600" dirty="0"/>
              <a:t>　</a:t>
            </a:r>
            <a:r>
              <a:rPr lang="ja-JP" altLang="en-US" sz="1400" dirty="0" smtClean="0"/>
              <a:t>（現時点で要件を満たしていない場合はいつまでに要件を満足させるのか、概略工程及び図を示すこと）</a:t>
            </a:r>
            <a:endParaRPr lang="en-US" altLang="ja-JP" sz="1400" dirty="0" smtClean="0"/>
          </a:p>
          <a:p>
            <a:r>
              <a:rPr lang="ja-JP" altLang="en-US" sz="1400" dirty="0" smtClean="0"/>
              <a:t>　（現場状況や実証実験の効果の確認のしやすさなど確認ができる周辺写真等）</a:t>
            </a:r>
            <a:endParaRPr lang="en-US" altLang="ja-JP" sz="1600" dirty="0" smtClean="0"/>
          </a:p>
          <a:p>
            <a:endParaRPr lang="en-US" altLang="ja-JP" dirty="0"/>
          </a:p>
          <a:p>
            <a:endParaRPr lang="en-US" altLang="ja-JP" dirty="0"/>
          </a:p>
          <a:p>
            <a:endParaRPr kumimoji="1" lang="en-US" altLang="ja-JP" dirty="0" smtClean="0"/>
          </a:p>
          <a:p>
            <a:endParaRPr lang="en-US" altLang="ja-JP" dirty="0" smtClean="0"/>
          </a:p>
          <a:p>
            <a:endParaRPr lang="en-US" altLang="ja-JP" dirty="0"/>
          </a:p>
          <a:p>
            <a:endParaRPr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p:txBody>
      </p:sp>
      <p:graphicFrame>
        <p:nvGraphicFramePr>
          <p:cNvPr id="2" name="表 1"/>
          <p:cNvGraphicFramePr>
            <a:graphicFrameLocks noGrp="1"/>
          </p:cNvGraphicFramePr>
          <p:nvPr>
            <p:extLst>
              <p:ext uri="{D42A27DB-BD31-4B8C-83A1-F6EECF244321}">
                <p14:modId xmlns:p14="http://schemas.microsoft.com/office/powerpoint/2010/main" val="2617576143"/>
              </p:ext>
            </p:extLst>
          </p:nvPr>
        </p:nvGraphicFramePr>
        <p:xfrm>
          <a:off x="107504" y="6243956"/>
          <a:ext cx="8928992" cy="518160"/>
        </p:xfrm>
        <a:graphic>
          <a:graphicData uri="http://schemas.openxmlformats.org/drawingml/2006/table">
            <a:tbl>
              <a:tblPr firstRow="1" bandRow="1">
                <a:tableStyleId>{5C22544A-7EE6-4342-B048-85BDC9FD1C3A}</a:tableStyleId>
              </a:tblPr>
              <a:tblGrid>
                <a:gridCol w="5616624">
                  <a:extLst>
                    <a:ext uri="{9D8B030D-6E8A-4147-A177-3AD203B41FA5}">
                      <a16:colId xmlns:a16="http://schemas.microsoft.com/office/drawing/2014/main" val="1341001540"/>
                    </a:ext>
                  </a:extLst>
                </a:gridCol>
                <a:gridCol w="3312368">
                  <a:extLst>
                    <a:ext uri="{9D8B030D-6E8A-4147-A177-3AD203B41FA5}">
                      <a16:colId xmlns:a16="http://schemas.microsoft.com/office/drawing/2014/main" val="3100350893"/>
                    </a:ext>
                  </a:extLst>
                </a:gridCol>
              </a:tblGrid>
              <a:tr h="370840">
                <a:tc>
                  <a:txBody>
                    <a:bodyPr/>
                    <a:lstStyle/>
                    <a:p>
                      <a:pPr marL="180975" indent="-180975"/>
                      <a:r>
                        <a:rPr kumimoji="1" lang="ja-JP" altLang="en-US" sz="1400" b="0" dirty="0" smtClean="0">
                          <a:solidFill>
                            <a:schemeClr val="tx1"/>
                          </a:solidFill>
                        </a:rPr>
                        <a:t>⑦現場実証終了後、実用性が確認された場合、市区町村において引き続きポンプ設備を維持管理・運用する意思はあるか。</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rPr>
                        <a:t>〇　／　</a:t>
                      </a:r>
                      <a:r>
                        <a:rPr kumimoji="1" lang="en-US" altLang="ja-JP" sz="1400" b="0" dirty="0" smtClean="0">
                          <a:solidFill>
                            <a:schemeClr val="tx1"/>
                          </a:solidFill>
                        </a:rPr>
                        <a:t>×</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206054"/>
                  </a:ext>
                </a:extLst>
              </a:tr>
            </a:tbl>
          </a:graphicData>
        </a:graphic>
      </p:graphicFrame>
    </p:spTree>
    <p:extLst>
      <p:ext uri="{BB962C8B-B14F-4D97-AF65-F5344CB8AC3E}">
        <p14:creationId xmlns:p14="http://schemas.microsoft.com/office/powerpoint/2010/main" val="45842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sz="2400" dirty="0"/>
              <a:t>参考</a:t>
            </a:r>
            <a:r>
              <a:rPr lang="ja-JP" altLang="en-US" sz="2400" dirty="0" smtClean="0"/>
              <a:t>　</a:t>
            </a:r>
            <a:r>
              <a:rPr lang="ja-JP" altLang="en-US" sz="2400" dirty="0"/>
              <a:t>マスプロダクツ型排水ポンプ設備現場実証応募様式</a:t>
            </a:r>
            <a:endParaRPr lang="ja-JP" altLang="en-US" sz="2400" dirty="0" smtClean="0"/>
          </a:p>
        </p:txBody>
      </p:sp>
      <p:sp>
        <p:nvSpPr>
          <p:cNvPr id="3" name="テキスト ボックス 2"/>
          <p:cNvSpPr txBox="1"/>
          <p:nvPr/>
        </p:nvSpPr>
        <p:spPr>
          <a:xfrm>
            <a:off x="0" y="729151"/>
            <a:ext cx="2448272" cy="369332"/>
          </a:xfrm>
          <a:prstGeom prst="rect">
            <a:avLst/>
          </a:prstGeom>
          <a:noFill/>
        </p:spPr>
        <p:txBody>
          <a:bodyPr wrap="square" rtlCol="0">
            <a:spAutoFit/>
          </a:bodyPr>
          <a:lstStyle/>
          <a:p>
            <a:r>
              <a:rPr kumimoji="1" lang="ja-JP" altLang="en-US" dirty="0" smtClean="0"/>
              <a:t>◆設置要件</a:t>
            </a:r>
            <a:endParaRPr kumimoji="1" lang="ja-JP" altLang="en-US" dirty="0"/>
          </a:p>
        </p:txBody>
      </p:sp>
      <p:sp>
        <p:nvSpPr>
          <p:cNvPr id="107" name="正方形/長方形 106"/>
          <p:cNvSpPr/>
          <p:nvPr/>
        </p:nvSpPr>
        <p:spPr>
          <a:xfrm>
            <a:off x="5745483" y="1106110"/>
            <a:ext cx="2108161" cy="2164570"/>
          </a:xfrm>
          <a:prstGeom prst="rect">
            <a:avLst/>
          </a:prstGeom>
          <a:solidFill>
            <a:srgbClr val="5B9BD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cxnSp>
        <p:nvCxnSpPr>
          <p:cNvPr id="108" name="直線コネクタ 107"/>
          <p:cNvCxnSpPr/>
          <p:nvPr/>
        </p:nvCxnSpPr>
        <p:spPr>
          <a:xfrm>
            <a:off x="5621404" y="5202183"/>
            <a:ext cx="3492074" cy="0"/>
          </a:xfrm>
          <a:prstGeom prst="line">
            <a:avLst/>
          </a:prstGeom>
          <a:noFill/>
          <a:ln w="28575" cap="flat" cmpd="sng" algn="ctr">
            <a:solidFill>
              <a:srgbClr val="5B9BD5"/>
            </a:solidFill>
            <a:prstDash val="solid"/>
            <a:miter lim="800000"/>
          </a:ln>
          <a:effectLst/>
        </p:spPr>
      </p:cxnSp>
      <p:cxnSp>
        <p:nvCxnSpPr>
          <p:cNvPr id="109" name="直線コネクタ 108"/>
          <p:cNvCxnSpPr/>
          <p:nvPr/>
        </p:nvCxnSpPr>
        <p:spPr>
          <a:xfrm>
            <a:off x="352265" y="5393313"/>
            <a:ext cx="731520" cy="0"/>
          </a:xfrm>
          <a:prstGeom prst="line">
            <a:avLst/>
          </a:prstGeom>
          <a:noFill/>
          <a:ln w="28575" cap="flat" cmpd="sng" algn="ctr">
            <a:solidFill>
              <a:srgbClr val="FFC000">
                <a:lumMod val="75000"/>
              </a:srgbClr>
            </a:solidFill>
            <a:prstDash val="solid"/>
            <a:miter lim="800000"/>
          </a:ln>
          <a:effectLst/>
        </p:spPr>
      </p:cxnSp>
      <p:cxnSp>
        <p:nvCxnSpPr>
          <p:cNvPr id="110" name="直線コネクタ 109"/>
          <p:cNvCxnSpPr/>
          <p:nvPr/>
        </p:nvCxnSpPr>
        <p:spPr>
          <a:xfrm flipV="1">
            <a:off x="1083785" y="3679677"/>
            <a:ext cx="565413" cy="1713638"/>
          </a:xfrm>
          <a:prstGeom prst="line">
            <a:avLst/>
          </a:prstGeom>
          <a:noFill/>
          <a:ln w="28575" cap="flat" cmpd="sng" algn="ctr">
            <a:solidFill>
              <a:srgbClr val="FFC000">
                <a:lumMod val="75000"/>
              </a:srgbClr>
            </a:solidFill>
            <a:prstDash val="solid"/>
            <a:miter lim="800000"/>
          </a:ln>
          <a:effectLst/>
        </p:spPr>
      </p:cxnSp>
      <p:cxnSp>
        <p:nvCxnSpPr>
          <p:cNvPr id="111" name="直線コネクタ 110"/>
          <p:cNvCxnSpPr/>
          <p:nvPr/>
        </p:nvCxnSpPr>
        <p:spPr>
          <a:xfrm flipH="1" flipV="1">
            <a:off x="2959600" y="3688244"/>
            <a:ext cx="377234" cy="1174209"/>
          </a:xfrm>
          <a:prstGeom prst="line">
            <a:avLst/>
          </a:prstGeom>
          <a:noFill/>
          <a:ln w="28575" cap="flat" cmpd="sng" algn="ctr">
            <a:solidFill>
              <a:srgbClr val="FFC000">
                <a:lumMod val="75000"/>
              </a:srgbClr>
            </a:solidFill>
            <a:prstDash val="solid"/>
            <a:miter lim="800000"/>
          </a:ln>
          <a:effectLst/>
        </p:spPr>
      </p:cxnSp>
      <p:cxnSp>
        <p:nvCxnSpPr>
          <p:cNvPr id="112" name="直線コネクタ 111"/>
          <p:cNvCxnSpPr/>
          <p:nvPr/>
        </p:nvCxnSpPr>
        <p:spPr>
          <a:xfrm>
            <a:off x="1439405" y="4197098"/>
            <a:ext cx="1701318" cy="0"/>
          </a:xfrm>
          <a:prstGeom prst="line">
            <a:avLst/>
          </a:prstGeom>
          <a:noFill/>
          <a:ln w="28575" cap="flat" cmpd="sng" algn="ctr">
            <a:solidFill>
              <a:srgbClr val="FFC000">
                <a:lumMod val="75000"/>
              </a:srgbClr>
            </a:solidFill>
            <a:prstDash val="solid"/>
            <a:miter lim="800000"/>
          </a:ln>
          <a:effectLst/>
        </p:spPr>
      </p:cxnSp>
      <p:cxnSp>
        <p:nvCxnSpPr>
          <p:cNvPr id="114" name="直線コネクタ 113"/>
          <p:cNvCxnSpPr/>
          <p:nvPr/>
        </p:nvCxnSpPr>
        <p:spPr>
          <a:xfrm>
            <a:off x="268843" y="4650100"/>
            <a:ext cx="1001683" cy="0"/>
          </a:xfrm>
          <a:prstGeom prst="line">
            <a:avLst/>
          </a:prstGeom>
          <a:noFill/>
          <a:ln w="28575" cap="flat" cmpd="sng" algn="ctr">
            <a:solidFill>
              <a:srgbClr val="5B9BD5"/>
            </a:solidFill>
            <a:prstDash val="solid"/>
            <a:miter lim="800000"/>
          </a:ln>
          <a:effectLst/>
        </p:spPr>
      </p:cxnSp>
      <p:sp>
        <p:nvSpPr>
          <p:cNvPr id="115" name="二等辺三角形 114"/>
          <p:cNvSpPr/>
          <p:nvPr/>
        </p:nvSpPr>
        <p:spPr>
          <a:xfrm rot="10800000">
            <a:off x="557544" y="4412571"/>
            <a:ext cx="212141" cy="18288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grpSp>
        <p:nvGrpSpPr>
          <p:cNvPr id="116" name="グループ化 115"/>
          <p:cNvGrpSpPr/>
          <p:nvPr/>
        </p:nvGrpSpPr>
        <p:grpSpPr>
          <a:xfrm>
            <a:off x="587836" y="4692275"/>
            <a:ext cx="127650" cy="72043"/>
            <a:chOff x="1168939" y="4743798"/>
            <a:chExt cx="127650" cy="72043"/>
          </a:xfrm>
        </p:grpSpPr>
        <p:cxnSp>
          <p:nvCxnSpPr>
            <p:cNvPr id="117" name="直線コネクタ 116"/>
            <p:cNvCxnSpPr/>
            <p:nvPr/>
          </p:nvCxnSpPr>
          <p:spPr>
            <a:xfrm>
              <a:off x="1168939" y="4743798"/>
              <a:ext cx="127650" cy="0"/>
            </a:xfrm>
            <a:prstGeom prst="line">
              <a:avLst/>
            </a:prstGeom>
            <a:noFill/>
            <a:ln w="28575" cap="flat" cmpd="sng" algn="ctr">
              <a:solidFill>
                <a:srgbClr val="5B9BD5"/>
              </a:solidFill>
              <a:prstDash val="solid"/>
              <a:miter lim="800000"/>
            </a:ln>
            <a:effectLst/>
          </p:spPr>
        </p:cxnSp>
        <p:cxnSp>
          <p:nvCxnSpPr>
            <p:cNvPr id="118" name="直線コネクタ 117"/>
            <p:cNvCxnSpPr/>
            <p:nvPr/>
          </p:nvCxnSpPr>
          <p:spPr>
            <a:xfrm>
              <a:off x="1196648" y="4779821"/>
              <a:ext cx="83315" cy="0"/>
            </a:xfrm>
            <a:prstGeom prst="line">
              <a:avLst/>
            </a:prstGeom>
            <a:noFill/>
            <a:ln w="28575" cap="flat" cmpd="sng" algn="ctr">
              <a:solidFill>
                <a:srgbClr val="5B9BD5"/>
              </a:solidFill>
              <a:prstDash val="solid"/>
              <a:miter lim="800000"/>
            </a:ln>
            <a:effectLst/>
          </p:spPr>
        </p:cxnSp>
        <p:cxnSp>
          <p:nvCxnSpPr>
            <p:cNvPr id="119" name="直線コネクタ 118"/>
            <p:cNvCxnSpPr/>
            <p:nvPr/>
          </p:nvCxnSpPr>
          <p:spPr>
            <a:xfrm>
              <a:off x="1216046" y="4815841"/>
              <a:ext cx="38885" cy="0"/>
            </a:xfrm>
            <a:prstGeom prst="line">
              <a:avLst/>
            </a:prstGeom>
            <a:noFill/>
            <a:ln w="28575" cap="flat" cmpd="sng" algn="ctr">
              <a:solidFill>
                <a:srgbClr val="5B9BD5"/>
              </a:solidFill>
              <a:prstDash val="solid"/>
              <a:miter lim="800000"/>
            </a:ln>
            <a:effectLst/>
          </p:spPr>
        </p:cxnSp>
      </p:grpSp>
      <p:sp>
        <p:nvSpPr>
          <p:cNvPr id="120" name="正方形/長方形 119"/>
          <p:cNvSpPr/>
          <p:nvPr/>
        </p:nvSpPr>
        <p:spPr>
          <a:xfrm>
            <a:off x="1577701" y="3986394"/>
            <a:ext cx="1518976" cy="207676"/>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21" name="アーチ 120"/>
          <p:cNvSpPr/>
          <p:nvPr/>
        </p:nvSpPr>
        <p:spPr>
          <a:xfrm rot="16684802">
            <a:off x="1188526" y="3983899"/>
            <a:ext cx="812654" cy="809179"/>
          </a:xfrm>
          <a:prstGeom prst="blockArc">
            <a:avLst>
              <a:gd name="adj1" fmla="val 17673673"/>
              <a:gd name="adj2" fmla="val 21147550"/>
              <a:gd name="adj3" fmla="val 25249"/>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sp>
        <p:nvSpPr>
          <p:cNvPr id="122" name="アーチ 121"/>
          <p:cNvSpPr/>
          <p:nvPr/>
        </p:nvSpPr>
        <p:spPr>
          <a:xfrm>
            <a:off x="2655834" y="3983586"/>
            <a:ext cx="864012" cy="860317"/>
          </a:xfrm>
          <a:prstGeom prst="blockArc">
            <a:avLst>
              <a:gd name="adj1" fmla="val 15987519"/>
              <a:gd name="adj2" fmla="val 21572400"/>
              <a:gd name="adj3" fmla="val 23654"/>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cxnSp>
        <p:nvCxnSpPr>
          <p:cNvPr id="123" name="直線コネクタ 122"/>
          <p:cNvCxnSpPr/>
          <p:nvPr/>
        </p:nvCxnSpPr>
        <p:spPr>
          <a:xfrm>
            <a:off x="3337574" y="4875153"/>
            <a:ext cx="2184194" cy="0"/>
          </a:xfrm>
          <a:prstGeom prst="line">
            <a:avLst/>
          </a:prstGeom>
          <a:noFill/>
          <a:ln w="28575" cap="flat" cmpd="sng" algn="ctr">
            <a:solidFill>
              <a:srgbClr val="FFC000">
                <a:lumMod val="75000"/>
              </a:srgbClr>
            </a:solidFill>
            <a:prstDash val="solid"/>
            <a:miter lim="800000"/>
          </a:ln>
          <a:effectLst/>
        </p:spPr>
      </p:cxnSp>
      <p:cxnSp>
        <p:nvCxnSpPr>
          <p:cNvPr id="124" name="直線コネクタ 123"/>
          <p:cNvCxnSpPr/>
          <p:nvPr/>
        </p:nvCxnSpPr>
        <p:spPr>
          <a:xfrm flipH="1" flipV="1">
            <a:off x="5521768" y="4862453"/>
            <a:ext cx="177584" cy="538211"/>
          </a:xfrm>
          <a:prstGeom prst="line">
            <a:avLst/>
          </a:prstGeom>
          <a:noFill/>
          <a:ln w="28575" cap="flat" cmpd="sng" algn="ctr">
            <a:solidFill>
              <a:srgbClr val="FFC000">
                <a:lumMod val="75000"/>
              </a:srgbClr>
            </a:solidFill>
            <a:prstDash val="solid"/>
            <a:miter lim="800000"/>
          </a:ln>
          <a:effectLst/>
        </p:spPr>
      </p:cxnSp>
      <p:sp>
        <p:nvSpPr>
          <p:cNvPr id="131" name="アーチ 130"/>
          <p:cNvSpPr/>
          <p:nvPr/>
        </p:nvSpPr>
        <p:spPr>
          <a:xfrm rot="10800000">
            <a:off x="3317124" y="3968361"/>
            <a:ext cx="864012" cy="860317"/>
          </a:xfrm>
          <a:prstGeom prst="blockArc">
            <a:avLst>
              <a:gd name="adj1" fmla="val 15987519"/>
              <a:gd name="adj2" fmla="val 21572400"/>
              <a:gd name="adj3" fmla="val 23654"/>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sp>
        <p:nvSpPr>
          <p:cNvPr id="132" name="正方形/長方形 131"/>
          <p:cNvSpPr/>
          <p:nvPr/>
        </p:nvSpPr>
        <p:spPr>
          <a:xfrm>
            <a:off x="3718873" y="4630020"/>
            <a:ext cx="1852319" cy="198658"/>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cxnSp>
        <p:nvCxnSpPr>
          <p:cNvPr id="133" name="直線コネクタ 132"/>
          <p:cNvCxnSpPr/>
          <p:nvPr/>
        </p:nvCxnSpPr>
        <p:spPr>
          <a:xfrm>
            <a:off x="5709301" y="5374080"/>
            <a:ext cx="0" cy="1185527"/>
          </a:xfrm>
          <a:prstGeom prst="line">
            <a:avLst/>
          </a:prstGeom>
          <a:noFill/>
          <a:ln w="28575" cap="flat" cmpd="sng" algn="ctr">
            <a:solidFill>
              <a:srgbClr val="FFC000">
                <a:lumMod val="75000"/>
              </a:srgbClr>
            </a:solidFill>
            <a:prstDash val="solid"/>
            <a:miter lim="800000"/>
          </a:ln>
          <a:effectLst/>
        </p:spPr>
      </p:cxnSp>
      <p:cxnSp>
        <p:nvCxnSpPr>
          <p:cNvPr id="134" name="直線コネクタ 133"/>
          <p:cNvCxnSpPr/>
          <p:nvPr/>
        </p:nvCxnSpPr>
        <p:spPr>
          <a:xfrm>
            <a:off x="1649198" y="3684889"/>
            <a:ext cx="1319597" cy="0"/>
          </a:xfrm>
          <a:prstGeom prst="line">
            <a:avLst/>
          </a:prstGeom>
          <a:noFill/>
          <a:ln w="28575" cap="flat" cmpd="sng" algn="ctr">
            <a:solidFill>
              <a:srgbClr val="FFC000">
                <a:lumMod val="75000"/>
              </a:srgbClr>
            </a:solidFill>
            <a:prstDash val="solid"/>
            <a:miter lim="800000"/>
          </a:ln>
          <a:effectLst/>
        </p:spPr>
      </p:cxnSp>
      <p:cxnSp>
        <p:nvCxnSpPr>
          <p:cNvPr id="135" name="直線コネクタ 134"/>
          <p:cNvCxnSpPr/>
          <p:nvPr/>
        </p:nvCxnSpPr>
        <p:spPr>
          <a:xfrm>
            <a:off x="1535080" y="3968361"/>
            <a:ext cx="1524000" cy="0"/>
          </a:xfrm>
          <a:prstGeom prst="line">
            <a:avLst/>
          </a:prstGeom>
          <a:noFill/>
          <a:ln w="28575" cap="flat" cmpd="sng" algn="ctr">
            <a:solidFill>
              <a:srgbClr val="FFC000">
                <a:lumMod val="75000"/>
              </a:srgbClr>
            </a:solidFill>
            <a:prstDash val="solid"/>
            <a:miter lim="800000"/>
          </a:ln>
          <a:effectLst/>
        </p:spPr>
      </p:cxnSp>
      <p:cxnSp>
        <p:nvCxnSpPr>
          <p:cNvPr id="136" name="直線コネクタ 135"/>
          <p:cNvCxnSpPr/>
          <p:nvPr/>
        </p:nvCxnSpPr>
        <p:spPr>
          <a:xfrm flipV="1">
            <a:off x="1691968" y="3690738"/>
            <a:ext cx="242382" cy="277623"/>
          </a:xfrm>
          <a:prstGeom prst="line">
            <a:avLst/>
          </a:prstGeom>
          <a:noFill/>
          <a:ln w="28575" cap="flat" cmpd="sng" algn="ctr">
            <a:solidFill>
              <a:srgbClr val="FFC000">
                <a:lumMod val="75000"/>
              </a:srgbClr>
            </a:solidFill>
            <a:prstDash val="solid"/>
            <a:miter lim="800000"/>
          </a:ln>
          <a:effectLst/>
        </p:spPr>
      </p:cxnSp>
      <p:cxnSp>
        <p:nvCxnSpPr>
          <p:cNvPr id="137" name="直線コネクタ 136"/>
          <p:cNvCxnSpPr/>
          <p:nvPr/>
        </p:nvCxnSpPr>
        <p:spPr>
          <a:xfrm flipV="1">
            <a:off x="1873041" y="3690738"/>
            <a:ext cx="248961" cy="285159"/>
          </a:xfrm>
          <a:prstGeom prst="line">
            <a:avLst/>
          </a:prstGeom>
          <a:noFill/>
          <a:ln w="28575" cap="flat" cmpd="sng" algn="ctr">
            <a:solidFill>
              <a:srgbClr val="FFC000">
                <a:lumMod val="75000"/>
              </a:srgbClr>
            </a:solidFill>
            <a:prstDash val="solid"/>
            <a:miter lim="800000"/>
          </a:ln>
          <a:effectLst/>
        </p:spPr>
      </p:cxnSp>
      <p:cxnSp>
        <p:nvCxnSpPr>
          <p:cNvPr id="138" name="直線コネクタ 137"/>
          <p:cNvCxnSpPr/>
          <p:nvPr/>
        </p:nvCxnSpPr>
        <p:spPr>
          <a:xfrm flipV="1">
            <a:off x="2083651" y="3681526"/>
            <a:ext cx="251654" cy="288244"/>
          </a:xfrm>
          <a:prstGeom prst="line">
            <a:avLst/>
          </a:prstGeom>
          <a:noFill/>
          <a:ln w="28575" cap="flat" cmpd="sng" algn="ctr">
            <a:solidFill>
              <a:srgbClr val="FFC000">
                <a:lumMod val="75000"/>
              </a:srgbClr>
            </a:solidFill>
            <a:prstDash val="solid"/>
            <a:miter lim="800000"/>
          </a:ln>
          <a:effectLst/>
        </p:spPr>
      </p:cxnSp>
      <p:cxnSp>
        <p:nvCxnSpPr>
          <p:cNvPr id="139" name="直線コネクタ 138"/>
          <p:cNvCxnSpPr/>
          <p:nvPr/>
        </p:nvCxnSpPr>
        <p:spPr>
          <a:xfrm flipV="1">
            <a:off x="2263415" y="3681526"/>
            <a:ext cx="249195" cy="285427"/>
          </a:xfrm>
          <a:prstGeom prst="line">
            <a:avLst/>
          </a:prstGeom>
          <a:noFill/>
          <a:ln w="28575" cap="flat" cmpd="sng" algn="ctr">
            <a:solidFill>
              <a:srgbClr val="FFC000">
                <a:lumMod val="75000"/>
              </a:srgbClr>
            </a:solidFill>
            <a:prstDash val="solid"/>
            <a:miter lim="800000"/>
          </a:ln>
          <a:effectLst/>
        </p:spPr>
      </p:cxnSp>
      <p:cxnSp>
        <p:nvCxnSpPr>
          <p:cNvPr id="140" name="直線コネクタ 139"/>
          <p:cNvCxnSpPr/>
          <p:nvPr/>
        </p:nvCxnSpPr>
        <p:spPr>
          <a:xfrm flipV="1">
            <a:off x="2475350" y="3663494"/>
            <a:ext cx="257788" cy="295269"/>
          </a:xfrm>
          <a:prstGeom prst="line">
            <a:avLst/>
          </a:prstGeom>
          <a:noFill/>
          <a:ln w="28575" cap="flat" cmpd="sng" algn="ctr">
            <a:solidFill>
              <a:srgbClr val="FFC000">
                <a:lumMod val="75000"/>
              </a:srgbClr>
            </a:solidFill>
            <a:prstDash val="solid"/>
            <a:miter lim="800000"/>
          </a:ln>
          <a:effectLst/>
        </p:spPr>
      </p:cxnSp>
      <p:cxnSp>
        <p:nvCxnSpPr>
          <p:cNvPr id="141" name="直線コネクタ 140"/>
          <p:cNvCxnSpPr/>
          <p:nvPr/>
        </p:nvCxnSpPr>
        <p:spPr>
          <a:xfrm flipV="1">
            <a:off x="2639070" y="3700495"/>
            <a:ext cx="233540" cy="267495"/>
          </a:xfrm>
          <a:prstGeom prst="line">
            <a:avLst/>
          </a:prstGeom>
          <a:noFill/>
          <a:ln w="28575" cap="flat" cmpd="sng" algn="ctr">
            <a:solidFill>
              <a:srgbClr val="FFC000">
                <a:lumMod val="75000"/>
              </a:srgbClr>
            </a:solidFill>
            <a:prstDash val="solid"/>
            <a:miter lim="800000"/>
          </a:ln>
          <a:effectLst/>
        </p:spPr>
      </p:cxnSp>
      <p:cxnSp>
        <p:nvCxnSpPr>
          <p:cNvPr id="142" name="直線コネクタ 141"/>
          <p:cNvCxnSpPr/>
          <p:nvPr/>
        </p:nvCxnSpPr>
        <p:spPr>
          <a:xfrm flipV="1">
            <a:off x="5341089" y="6564347"/>
            <a:ext cx="2512555" cy="1"/>
          </a:xfrm>
          <a:prstGeom prst="line">
            <a:avLst/>
          </a:prstGeom>
          <a:noFill/>
          <a:ln w="28575" cap="flat" cmpd="sng" algn="ctr">
            <a:solidFill>
              <a:srgbClr val="FFC000">
                <a:lumMod val="75000"/>
              </a:srgbClr>
            </a:solidFill>
            <a:prstDash val="solid"/>
            <a:miter lim="800000"/>
          </a:ln>
          <a:effectLst/>
        </p:spPr>
      </p:cxnSp>
      <p:sp>
        <p:nvSpPr>
          <p:cNvPr id="143" name="正方形/長方形 142"/>
          <p:cNvSpPr/>
          <p:nvPr/>
        </p:nvSpPr>
        <p:spPr>
          <a:xfrm rot="16200000">
            <a:off x="5451411" y="5354809"/>
            <a:ext cx="836587" cy="196622"/>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44" name="アーチ 143"/>
          <p:cNvSpPr/>
          <p:nvPr/>
        </p:nvSpPr>
        <p:spPr>
          <a:xfrm>
            <a:off x="5089097" y="4625701"/>
            <a:ext cx="878785" cy="875027"/>
          </a:xfrm>
          <a:prstGeom prst="blockArc">
            <a:avLst>
              <a:gd name="adj1" fmla="val 15987519"/>
              <a:gd name="adj2" fmla="val 396145"/>
              <a:gd name="adj3" fmla="val 22330"/>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cxnSp>
        <p:nvCxnSpPr>
          <p:cNvPr id="145" name="直線コネクタ 144"/>
          <p:cNvCxnSpPr/>
          <p:nvPr/>
        </p:nvCxnSpPr>
        <p:spPr>
          <a:xfrm>
            <a:off x="1362198" y="3300304"/>
            <a:ext cx="4343682" cy="0"/>
          </a:xfrm>
          <a:prstGeom prst="line">
            <a:avLst/>
          </a:prstGeom>
          <a:noFill/>
          <a:ln w="28575" cap="flat" cmpd="sng" algn="ctr">
            <a:solidFill>
              <a:srgbClr val="FFC000">
                <a:lumMod val="75000"/>
              </a:srgbClr>
            </a:solidFill>
            <a:prstDash val="solid"/>
            <a:miter lim="800000"/>
          </a:ln>
          <a:effectLst/>
        </p:spPr>
      </p:cxnSp>
      <p:cxnSp>
        <p:nvCxnSpPr>
          <p:cNvPr id="146" name="直線コネクタ 145"/>
          <p:cNvCxnSpPr/>
          <p:nvPr/>
        </p:nvCxnSpPr>
        <p:spPr>
          <a:xfrm>
            <a:off x="1625415" y="1106109"/>
            <a:ext cx="0" cy="2194195"/>
          </a:xfrm>
          <a:prstGeom prst="line">
            <a:avLst/>
          </a:prstGeom>
          <a:noFill/>
          <a:ln w="28575" cap="flat" cmpd="sng" algn="ctr">
            <a:solidFill>
              <a:srgbClr val="FFC000">
                <a:lumMod val="75000"/>
              </a:srgbClr>
            </a:solidFill>
            <a:prstDash val="solid"/>
            <a:miter lim="800000"/>
          </a:ln>
          <a:effectLst/>
        </p:spPr>
      </p:cxnSp>
      <p:cxnSp>
        <p:nvCxnSpPr>
          <p:cNvPr id="147" name="直線コネクタ 146"/>
          <p:cNvCxnSpPr/>
          <p:nvPr/>
        </p:nvCxnSpPr>
        <p:spPr>
          <a:xfrm>
            <a:off x="2959600" y="1106109"/>
            <a:ext cx="0" cy="2194195"/>
          </a:xfrm>
          <a:prstGeom prst="line">
            <a:avLst/>
          </a:prstGeom>
          <a:noFill/>
          <a:ln w="28575" cap="flat" cmpd="sng" algn="ctr">
            <a:solidFill>
              <a:srgbClr val="FFC000">
                <a:lumMod val="75000"/>
              </a:srgbClr>
            </a:solidFill>
            <a:prstDash val="solid"/>
            <a:miter lim="800000"/>
          </a:ln>
          <a:effectLst/>
        </p:spPr>
      </p:cxnSp>
      <p:cxnSp>
        <p:nvCxnSpPr>
          <p:cNvPr id="148" name="直線コネクタ 147"/>
          <p:cNvCxnSpPr/>
          <p:nvPr/>
        </p:nvCxnSpPr>
        <p:spPr>
          <a:xfrm>
            <a:off x="5705880" y="1106109"/>
            <a:ext cx="0" cy="2194195"/>
          </a:xfrm>
          <a:prstGeom prst="line">
            <a:avLst/>
          </a:prstGeom>
          <a:noFill/>
          <a:ln w="28575" cap="flat" cmpd="sng" algn="ctr">
            <a:solidFill>
              <a:srgbClr val="FFC000">
                <a:lumMod val="75000"/>
              </a:srgbClr>
            </a:solidFill>
            <a:prstDash val="solid"/>
            <a:miter lim="800000"/>
          </a:ln>
          <a:effectLst/>
        </p:spPr>
      </p:cxnSp>
      <p:sp>
        <p:nvSpPr>
          <p:cNvPr id="149" name="正方形/長方形 148"/>
          <p:cNvSpPr/>
          <p:nvPr/>
        </p:nvSpPr>
        <p:spPr>
          <a:xfrm>
            <a:off x="291142" y="1106109"/>
            <a:ext cx="1071056" cy="2194195"/>
          </a:xfrm>
          <a:prstGeom prst="rect">
            <a:avLst/>
          </a:prstGeom>
          <a:solidFill>
            <a:srgbClr val="5B9BD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50" name="テキスト ボックス 149"/>
          <p:cNvSpPr txBox="1"/>
          <p:nvPr/>
        </p:nvSpPr>
        <p:spPr>
          <a:xfrm>
            <a:off x="2038936" y="1183892"/>
            <a:ext cx="543739" cy="307777"/>
          </a:xfrm>
          <a:prstGeom prst="rect">
            <a:avLst/>
          </a:prstGeom>
          <a:noFill/>
        </p:spPr>
        <p:txBody>
          <a:bodyPr wrap="none" rtlCol="0">
            <a:spAutoFit/>
          </a:bodyPr>
          <a:lstStyle/>
          <a:p>
            <a:pPr defTabSz="538764" fontAlgn="auto">
              <a:spcBef>
                <a:spcPts val="0"/>
              </a:spcBef>
              <a:spcAft>
                <a:spcPts val="0"/>
              </a:spcAft>
            </a:pPr>
            <a:r>
              <a:rPr lang="ja-JP" altLang="en-US" sz="1400" b="1" dirty="0" smtClean="0">
                <a:solidFill>
                  <a:prstClr val="black"/>
                </a:solidFill>
                <a:latin typeface="Calibri"/>
                <a:ea typeface="ＭＳ Ｐゴシック" panose="020B0600070205080204" pitchFamily="50" charset="-128"/>
              </a:rPr>
              <a:t>天端</a:t>
            </a:r>
            <a:endParaRPr lang="ja-JP" altLang="en-US" sz="1400" b="1" dirty="0">
              <a:solidFill>
                <a:prstClr val="black"/>
              </a:solidFill>
              <a:latin typeface="Calibri"/>
              <a:ea typeface="ＭＳ Ｐゴシック" panose="020B0600070205080204" pitchFamily="50" charset="-128"/>
            </a:endParaRPr>
          </a:p>
        </p:txBody>
      </p:sp>
      <p:cxnSp>
        <p:nvCxnSpPr>
          <p:cNvPr id="152" name="直線コネクタ 151"/>
          <p:cNvCxnSpPr/>
          <p:nvPr/>
        </p:nvCxnSpPr>
        <p:spPr>
          <a:xfrm>
            <a:off x="3336834" y="1106109"/>
            <a:ext cx="0" cy="2194195"/>
          </a:xfrm>
          <a:prstGeom prst="line">
            <a:avLst/>
          </a:prstGeom>
          <a:noFill/>
          <a:ln w="28575" cap="flat" cmpd="sng" algn="ctr">
            <a:solidFill>
              <a:srgbClr val="FFC000">
                <a:lumMod val="75000"/>
              </a:srgbClr>
            </a:solidFill>
            <a:prstDash val="solid"/>
            <a:miter lim="800000"/>
          </a:ln>
          <a:effectLst/>
        </p:spPr>
      </p:cxnSp>
      <p:sp>
        <p:nvSpPr>
          <p:cNvPr id="153" name="正方形/長方形 152"/>
          <p:cNvSpPr/>
          <p:nvPr/>
        </p:nvSpPr>
        <p:spPr>
          <a:xfrm>
            <a:off x="5331875" y="2739562"/>
            <a:ext cx="638173" cy="202268"/>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54" name="正方形/長方形 153"/>
          <p:cNvSpPr/>
          <p:nvPr/>
        </p:nvSpPr>
        <p:spPr>
          <a:xfrm rot="5400000">
            <a:off x="5104937" y="2479964"/>
            <a:ext cx="719371" cy="234937"/>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55" name="正方形/長方形 154"/>
          <p:cNvSpPr/>
          <p:nvPr/>
        </p:nvSpPr>
        <p:spPr>
          <a:xfrm>
            <a:off x="3359930" y="2015205"/>
            <a:ext cx="2222161" cy="234937"/>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56" name="正方形/長方形 155"/>
          <p:cNvSpPr/>
          <p:nvPr/>
        </p:nvSpPr>
        <p:spPr>
          <a:xfrm>
            <a:off x="1194298" y="2015205"/>
            <a:ext cx="407212" cy="234937"/>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57" name="下矢印 156"/>
          <p:cNvSpPr/>
          <p:nvPr/>
        </p:nvSpPr>
        <p:spPr>
          <a:xfrm rot="5400000">
            <a:off x="6016630" y="2688235"/>
            <a:ext cx="329738" cy="311150"/>
          </a:xfrm>
          <a:prstGeom prst="downArrow">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58" name="テキスト ボックス 157"/>
          <p:cNvSpPr txBox="1"/>
          <p:nvPr/>
        </p:nvSpPr>
        <p:spPr>
          <a:xfrm>
            <a:off x="2081575" y="4217892"/>
            <a:ext cx="543739" cy="307777"/>
          </a:xfrm>
          <a:prstGeom prst="rect">
            <a:avLst/>
          </a:prstGeom>
          <a:noFill/>
        </p:spPr>
        <p:txBody>
          <a:bodyPr wrap="none" rtlCol="0">
            <a:spAutoFit/>
          </a:bodyPr>
          <a:lstStyle/>
          <a:p>
            <a:pPr defTabSz="538764" fontAlgn="auto">
              <a:spcBef>
                <a:spcPts val="0"/>
              </a:spcBef>
              <a:spcAft>
                <a:spcPts val="0"/>
              </a:spcAft>
            </a:pPr>
            <a:r>
              <a:rPr lang="ja-JP" altLang="en-US" sz="1400" b="1" dirty="0" smtClean="0">
                <a:solidFill>
                  <a:prstClr val="black"/>
                </a:solidFill>
                <a:latin typeface="Calibri"/>
                <a:ea typeface="ＭＳ Ｐゴシック" panose="020B0600070205080204" pitchFamily="50" charset="-128"/>
              </a:rPr>
              <a:t>天端</a:t>
            </a:r>
            <a:endParaRPr lang="ja-JP" altLang="en-US" sz="1400" b="1" dirty="0">
              <a:solidFill>
                <a:prstClr val="black"/>
              </a:solidFill>
              <a:latin typeface="Calibri"/>
              <a:ea typeface="ＭＳ Ｐゴシック" panose="020B0600070205080204" pitchFamily="50" charset="-128"/>
            </a:endParaRPr>
          </a:p>
        </p:txBody>
      </p:sp>
      <p:sp>
        <p:nvSpPr>
          <p:cNvPr id="159" name="正方形/長方形 158"/>
          <p:cNvSpPr/>
          <p:nvPr/>
        </p:nvSpPr>
        <p:spPr>
          <a:xfrm>
            <a:off x="5284109" y="2680221"/>
            <a:ext cx="330762" cy="33076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60" name="楕円 159"/>
          <p:cNvSpPr/>
          <p:nvPr/>
        </p:nvSpPr>
        <p:spPr>
          <a:xfrm>
            <a:off x="5340374" y="2366131"/>
            <a:ext cx="230818" cy="230818"/>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61" name="楕円 160"/>
          <p:cNvSpPr/>
          <p:nvPr/>
        </p:nvSpPr>
        <p:spPr>
          <a:xfrm>
            <a:off x="5301760" y="1964749"/>
            <a:ext cx="310996" cy="31099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62" name="テキスト ボックス 161"/>
          <p:cNvSpPr txBox="1"/>
          <p:nvPr/>
        </p:nvSpPr>
        <p:spPr>
          <a:xfrm>
            <a:off x="5305431" y="2653014"/>
            <a:ext cx="303288" cy="369332"/>
          </a:xfrm>
          <a:prstGeom prst="rect">
            <a:avLst/>
          </a:prstGeom>
          <a:noFill/>
        </p:spPr>
        <p:txBody>
          <a:bodyPr wrap="none" rtlCol="0">
            <a:spAutoFit/>
          </a:bodyPr>
          <a:lstStyle/>
          <a:p>
            <a:pPr defTabSz="538764" fontAlgn="auto">
              <a:spcBef>
                <a:spcPts val="0"/>
              </a:spcBef>
              <a:spcAft>
                <a:spcPts val="0"/>
              </a:spcAft>
            </a:pPr>
            <a:r>
              <a:rPr lang="en-US" altLang="ja-JP" dirty="0" smtClean="0">
                <a:solidFill>
                  <a:prstClr val="black"/>
                </a:solidFill>
                <a:latin typeface="Calibri"/>
                <a:ea typeface="ＭＳ Ｐゴシック" panose="020B0600070205080204" pitchFamily="50" charset="-128"/>
              </a:rPr>
              <a:t>P</a:t>
            </a:r>
            <a:endParaRPr lang="ja-JP" altLang="en-US" dirty="0">
              <a:solidFill>
                <a:prstClr val="black"/>
              </a:solidFill>
              <a:latin typeface="Calibri"/>
              <a:ea typeface="ＭＳ Ｐゴシック" panose="020B0600070205080204" pitchFamily="50" charset="-128"/>
            </a:endParaRPr>
          </a:p>
        </p:txBody>
      </p:sp>
      <p:sp>
        <p:nvSpPr>
          <p:cNvPr id="163" name="テキスト ボックス 162"/>
          <p:cNvSpPr txBox="1"/>
          <p:nvPr/>
        </p:nvSpPr>
        <p:spPr>
          <a:xfrm>
            <a:off x="5291154" y="2290032"/>
            <a:ext cx="330540" cy="369332"/>
          </a:xfrm>
          <a:prstGeom prst="rect">
            <a:avLst/>
          </a:prstGeom>
          <a:noFill/>
        </p:spPr>
        <p:txBody>
          <a:bodyPr wrap="none" rtlCol="0">
            <a:spAutoFit/>
          </a:bodyPr>
          <a:lstStyle/>
          <a:p>
            <a:pPr defTabSz="538764" fontAlgn="auto">
              <a:spcBef>
                <a:spcPts val="0"/>
              </a:spcBef>
              <a:spcAft>
                <a:spcPts val="0"/>
              </a:spcAft>
            </a:pPr>
            <a:r>
              <a:rPr lang="en-US" altLang="ja-JP" dirty="0" smtClean="0">
                <a:solidFill>
                  <a:prstClr val="black"/>
                </a:solidFill>
                <a:latin typeface="Calibri"/>
                <a:ea typeface="ＭＳ Ｐゴシック" panose="020B0600070205080204" pitchFamily="50" charset="-128"/>
              </a:rPr>
              <a:t>G</a:t>
            </a:r>
            <a:endParaRPr lang="ja-JP" altLang="en-US" dirty="0">
              <a:solidFill>
                <a:prstClr val="black"/>
              </a:solidFill>
              <a:latin typeface="Calibri"/>
              <a:ea typeface="ＭＳ Ｐゴシック" panose="020B0600070205080204" pitchFamily="50" charset="-128"/>
            </a:endParaRPr>
          </a:p>
        </p:txBody>
      </p:sp>
      <p:sp>
        <p:nvSpPr>
          <p:cNvPr id="164" name="テキスト ボックス 163"/>
          <p:cNvSpPr txBox="1"/>
          <p:nvPr/>
        </p:nvSpPr>
        <p:spPr>
          <a:xfrm>
            <a:off x="5313865" y="1925324"/>
            <a:ext cx="285117" cy="369332"/>
          </a:xfrm>
          <a:prstGeom prst="rect">
            <a:avLst/>
          </a:prstGeom>
          <a:noFill/>
        </p:spPr>
        <p:txBody>
          <a:bodyPr wrap="square" rtlCol="0">
            <a:spAutoFit/>
          </a:bodyPr>
          <a:lstStyle/>
          <a:p>
            <a:pPr defTabSz="538764" fontAlgn="auto">
              <a:spcBef>
                <a:spcPts val="0"/>
              </a:spcBef>
              <a:spcAft>
                <a:spcPts val="0"/>
              </a:spcAft>
            </a:pPr>
            <a:r>
              <a:rPr lang="en-US" altLang="ja-JP" dirty="0" smtClean="0">
                <a:solidFill>
                  <a:prstClr val="black"/>
                </a:solidFill>
                <a:latin typeface="Calibri"/>
                <a:ea typeface="ＭＳ Ｐゴシック" panose="020B0600070205080204" pitchFamily="50" charset="-128"/>
              </a:rPr>
              <a:t>E</a:t>
            </a:r>
            <a:endParaRPr lang="ja-JP" altLang="en-US" dirty="0">
              <a:solidFill>
                <a:prstClr val="black"/>
              </a:solidFill>
              <a:latin typeface="Calibri"/>
              <a:ea typeface="ＭＳ Ｐゴシック" panose="020B0600070205080204" pitchFamily="50" charset="-128"/>
            </a:endParaRPr>
          </a:p>
        </p:txBody>
      </p:sp>
      <p:cxnSp>
        <p:nvCxnSpPr>
          <p:cNvPr id="165" name="直線コネクタ 164"/>
          <p:cNvCxnSpPr/>
          <p:nvPr/>
        </p:nvCxnSpPr>
        <p:spPr>
          <a:xfrm flipV="1">
            <a:off x="7833629" y="5871414"/>
            <a:ext cx="483547" cy="704365"/>
          </a:xfrm>
          <a:prstGeom prst="line">
            <a:avLst/>
          </a:prstGeom>
          <a:noFill/>
          <a:ln w="28575" cap="flat" cmpd="sng" algn="ctr">
            <a:solidFill>
              <a:srgbClr val="FFC000">
                <a:lumMod val="75000"/>
              </a:srgbClr>
            </a:solidFill>
            <a:prstDash val="solid"/>
            <a:miter lim="800000"/>
          </a:ln>
          <a:effectLst/>
        </p:spPr>
      </p:cxnSp>
      <p:cxnSp>
        <p:nvCxnSpPr>
          <p:cNvPr id="166" name="直線コネクタ 165"/>
          <p:cNvCxnSpPr/>
          <p:nvPr/>
        </p:nvCxnSpPr>
        <p:spPr>
          <a:xfrm>
            <a:off x="8317176" y="5871413"/>
            <a:ext cx="796835" cy="0"/>
          </a:xfrm>
          <a:prstGeom prst="line">
            <a:avLst/>
          </a:prstGeom>
          <a:noFill/>
          <a:ln w="28575" cap="flat" cmpd="sng" algn="ctr">
            <a:solidFill>
              <a:srgbClr val="FFC000">
                <a:lumMod val="75000"/>
              </a:srgbClr>
            </a:solidFill>
            <a:prstDash val="solid"/>
            <a:miter lim="800000"/>
          </a:ln>
          <a:effectLst/>
        </p:spPr>
      </p:cxnSp>
      <p:sp>
        <p:nvSpPr>
          <p:cNvPr id="167" name="テキスト ボックス 166"/>
          <p:cNvSpPr txBox="1"/>
          <p:nvPr/>
        </p:nvSpPr>
        <p:spPr>
          <a:xfrm>
            <a:off x="5973988" y="5336080"/>
            <a:ext cx="2478862" cy="307777"/>
          </a:xfrm>
          <a:prstGeom prst="rect">
            <a:avLst/>
          </a:prstGeom>
          <a:noFill/>
        </p:spPr>
        <p:txBody>
          <a:bodyPr wrap="square" rtlCol="0">
            <a:spAutoFit/>
          </a:bodyPr>
          <a:lstStyle/>
          <a:p>
            <a:pPr defTabSz="538764" fontAlgn="auto">
              <a:spcBef>
                <a:spcPts val="0"/>
              </a:spcBef>
              <a:spcAft>
                <a:spcPts val="0"/>
              </a:spcAft>
            </a:pPr>
            <a:r>
              <a:rPr lang="ja-JP" altLang="en-US" sz="1400" dirty="0" smtClean="0">
                <a:solidFill>
                  <a:srgbClr val="0000FF"/>
                </a:solidFill>
                <a:latin typeface="Calibri"/>
                <a:ea typeface="ＭＳ Ｐゴシック" panose="020B0600070205080204" pitchFamily="50" charset="-128"/>
              </a:rPr>
              <a:t>運転可能範囲</a:t>
            </a:r>
            <a:endParaRPr lang="ja-JP" altLang="en-US" sz="1400" dirty="0">
              <a:solidFill>
                <a:srgbClr val="0000FF"/>
              </a:solidFill>
              <a:latin typeface="Calibri"/>
              <a:ea typeface="ＭＳ Ｐゴシック" panose="020B0600070205080204" pitchFamily="50" charset="-128"/>
            </a:endParaRPr>
          </a:p>
        </p:txBody>
      </p:sp>
      <p:sp>
        <p:nvSpPr>
          <p:cNvPr id="168" name="テキスト ボックス 167"/>
          <p:cNvSpPr txBox="1"/>
          <p:nvPr/>
        </p:nvSpPr>
        <p:spPr>
          <a:xfrm>
            <a:off x="265279" y="3792168"/>
            <a:ext cx="1018227" cy="338554"/>
          </a:xfrm>
          <a:prstGeom prst="rect">
            <a:avLst/>
          </a:prstGeom>
          <a:noFill/>
        </p:spPr>
        <p:txBody>
          <a:bodyPr wrap="none" rtlCol="0">
            <a:spAutoFit/>
          </a:bodyPr>
          <a:lstStyle/>
          <a:p>
            <a:pPr defTabSz="538764" fontAlgn="auto">
              <a:spcBef>
                <a:spcPts val="0"/>
              </a:spcBef>
              <a:spcAft>
                <a:spcPts val="0"/>
              </a:spcAft>
            </a:pPr>
            <a:r>
              <a:rPr lang="ja-JP" altLang="en-US" sz="1600" dirty="0" smtClean="0">
                <a:solidFill>
                  <a:prstClr val="black"/>
                </a:solidFill>
                <a:latin typeface="ＭＳ Ｐゴシック" panose="020B0600070205080204" pitchFamily="50" charset="-128"/>
                <a:ea typeface="ＭＳ Ｐゴシック" panose="020B0600070205080204" pitchFamily="50" charset="-128"/>
              </a:rPr>
              <a:t>直径</a:t>
            </a:r>
            <a:r>
              <a:rPr lang="en-US" altLang="ja-JP" sz="1600" dirty="0" smtClean="0">
                <a:solidFill>
                  <a:prstClr val="black"/>
                </a:solidFill>
                <a:latin typeface="ＭＳ Ｐゴシック" panose="020B0600070205080204" pitchFamily="50" charset="-128"/>
                <a:ea typeface="ＭＳ Ｐゴシック" panose="020B0600070205080204" pitchFamily="50" charset="-128"/>
              </a:rPr>
              <a:t>0.7m</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169" name="直線矢印コネクタ 168"/>
          <p:cNvCxnSpPr/>
          <p:nvPr/>
        </p:nvCxnSpPr>
        <p:spPr>
          <a:xfrm>
            <a:off x="3431366" y="1106109"/>
            <a:ext cx="0" cy="2194195"/>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70" name="テキスト ボックス 169"/>
          <p:cNvSpPr txBox="1"/>
          <p:nvPr/>
        </p:nvSpPr>
        <p:spPr>
          <a:xfrm>
            <a:off x="3391346" y="1693723"/>
            <a:ext cx="452368" cy="338554"/>
          </a:xfrm>
          <a:prstGeom prst="rect">
            <a:avLst/>
          </a:prstGeom>
          <a:noFill/>
        </p:spPr>
        <p:txBody>
          <a:bodyPr wrap="none" rtlCol="0">
            <a:spAutoFit/>
          </a:bodyPr>
          <a:lstStyle/>
          <a:p>
            <a:pPr defTabSz="538764" fontAlgn="auto">
              <a:spcBef>
                <a:spcPts val="0"/>
              </a:spcBef>
              <a:spcAft>
                <a:spcPts val="0"/>
              </a:spcAft>
            </a:pP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4316385" y="3292076"/>
            <a:ext cx="452368" cy="338554"/>
          </a:xfrm>
          <a:prstGeom prst="rect">
            <a:avLst/>
          </a:prstGeom>
          <a:noFill/>
        </p:spPr>
        <p:txBody>
          <a:bodyPr wrap="none" rtlCol="0">
            <a:spAutoFit/>
          </a:bodyPr>
          <a:lstStyle/>
          <a:p>
            <a:pPr defTabSz="538764" fontAlgn="auto">
              <a:spcBef>
                <a:spcPts val="0"/>
              </a:spcBef>
              <a:spcAft>
                <a:spcPts val="0"/>
              </a:spcAft>
            </a:pP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172" name="直線コネクタ 171"/>
          <p:cNvCxnSpPr/>
          <p:nvPr/>
        </p:nvCxnSpPr>
        <p:spPr>
          <a:xfrm>
            <a:off x="3034895" y="4179300"/>
            <a:ext cx="792000" cy="0"/>
          </a:xfrm>
          <a:prstGeom prst="line">
            <a:avLst/>
          </a:prstGeom>
          <a:noFill/>
          <a:ln w="28575" cap="flat" cmpd="sng" algn="ctr">
            <a:solidFill>
              <a:srgbClr val="FF0000"/>
            </a:solidFill>
            <a:prstDash val="solid"/>
            <a:miter lim="800000"/>
          </a:ln>
          <a:effectLst/>
        </p:spPr>
      </p:cxnSp>
      <p:cxnSp>
        <p:nvCxnSpPr>
          <p:cNvPr id="173" name="直線コネクタ 172"/>
          <p:cNvCxnSpPr/>
          <p:nvPr/>
        </p:nvCxnSpPr>
        <p:spPr>
          <a:xfrm>
            <a:off x="3096677" y="5108523"/>
            <a:ext cx="6012000" cy="0"/>
          </a:xfrm>
          <a:prstGeom prst="line">
            <a:avLst/>
          </a:prstGeom>
          <a:noFill/>
          <a:ln w="28575" cap="flat" cmpd="sng" algn="ctr">
            <a:solidFill>
              <a:srgbClr val="FF0000"/>
            </a:solidFill>
            <a:prstDash val="solid"/>
            <a:miter lim="800000"/>
          </a:ln>
          <a:effectLst/>
        </p:spPr>
      </p:cxnSp>
      <p:cxnSp>
        <p:nvCxnSpPr>
          <p:cNvPr id="174" name="直線矢印コネクタ 173"/>
          <p:cNvCxnSpPr/>
          <p:nvPr/>
        </p:nvCxnSpPr>
        <p:spPr>
          <a:xfrm>
            <a:off x="3692212" y="4174561"/>
            <a:ext cx="0" cy="700592"/>
          </a:xfrm>
          <a:prstGeom prst="straightConnector1">
            <a:avLst/>
          </a:prstGeom>
          <a:noFill/>
          <a:ln w="31750" cap="flat" cmpd="sng" algn="ctr">
            <a:solidFill>
              <a:srgbClr val="FF0000"/>
            </a:solidFill>
            <a:prstDash val="solid"/>
            <a:miter lim="800000"/>
            <a:headEnd type="triangle"/>
            <a:tailEnd type="triangle"/>
          </a:ln>
          <a:effectLst/>
        </p:spPr>
      </p:cxnSp>
      <p:sp>
        <p:nvSpPr>
          <p:cNvPr id="175" name="テキスト ボックス 174"/>
          <p:cNvSpPr txBox="1"/>
          <p:nvPr/>
        </p:nvSpPr>
        <p:spPr>
          <a:xfrm>
            <a:off x="5965835" y="4815412"/>
            <a:ext cx="1018227" cy="338554"/>
          </a:xfrm>
          <a:prstGeom prst="rect">
            <a:avLst/>
          </a:prstGeom>
          <a:noFill/>
        </p:spPr>
        <p:txBody>
          <a:bodyPr wrap="none" rtlCol="0">
            <a:spAutoFit/>
          </a:bodyPr>
          <a:lstStyle/>
          <a:p>
            <a:pPr defTabSz="538764" fontAlgn="auto">
              <a:spcBef>
                <a:spcPts val="0"/>
              </a:spcBef>
              <a:spcAft>
                <a:spcPts val="0"/>
              </a:spcAft>
            </a:pPr>
            <a:r>
              <a:rPr lang="en-US" altLang="ja-JP" sz="1600" dirty="0">
                <a:solidFill>
                  <a:prstClr val="black"/>
                </a:solidFill>
                <a:latin typeface="ＭＳ Ｐゴシック" panose="020B0600070205080204" pitchFamily="50" charset="-128"/>
                <a:ea typeface="ＭＳ Ｐゴシック" panose="020B0600070205080204" pitchFamily="50" charset="-128"/>
              </a:rPr>
              <a:t>0.5m</a:t>
            </a:r>
            <a:r>
              <a:rPr lang="ja-JP" altLang="en-US" sz="1600" dirty="0">
                <a:solidFill>
                  <a:prstClr val="black"/>
                </a:solidFill>
                <a:latin typeface="ＭＳ Ｐゴシック" panose="020B0600070205080204" pitchFamily="50" charset="-128"/>
                <a:ea typeface="ＭＳ Ｐゴシック" panose="020B0600070205080204" pitchFamily="50" charset="-128"/>
              </a:rPr>
              <a:t>程度</a:t>
            </a:r>
          </a:p>
        </p:txBody>
      </p:sp>
      <p:sp>
        <p:nvSpPr>
          <p:cNvPr id="176" name="テキスト ボックス 175"/>
          <p:cNvSpPr txBox="1"/>
          <p:nvPr/>
        </p:nvSpPr>
        <p:spPr>
          <a:xfrm>
            <a:off x="4840458" y="6043372"/>
            <a:ext cx="862737" cy="338554"/>
          </a:xfrm>
          <a:prstGeom prst="rect">
            <a:avLst/>
          </a:prstGeom>
          <a:noFill/>
        </p:spPr>
        <p:txBody>
          <a:bodyPr wrap="none" rtlCol="0">
            <a:spAutoFit/>
          </a:bodyPr>
          <a:lstStyle/>
          <a:p>
            <a:pPr defTabSz="538764" fontAlgn="auto">
              <a:spcBef>
                <a:spcPts val="0"/>
              </a:spcBef>
              <a:spcAft>
                <a:spcPts val="0"/>
              </a:spcAft>
            </a:pPr>
            <a:r>
              <a:rPr lang="en-US" altLang="ja-JP" sz="1600" dirty="0">
                <a:solidFill>
                  <a:prstClr val="black"/>
                </a:solidFill>
                <a:latin typeface="Calibri"/>
                <a:ea typeface="ＭＳ Ｐゴシック" panose="020B0600070205080204" pitchFamily="50" charset="-128"/>
              </a:rPr>
              <a:t>1m</a:t>
            </a:r>
            <a:r>
              <a:rPr lang="ja-JP" altLang="en-US" sz="1600" dirty="0">
                <a:solidFill>
                  <a:prstClr val="black"/>
                </a:solidFill>
                <a:latin typeface="Calibri"/>
                <a:ea typeface="ＭＳ Ｐゴシック" panose="020B0600070205080204" pitchFamily="50" charset="-128"/>
              </a:rPr>
              <a:t>程度</a:t>
            </a:r>
          </a:p>
        </p:txBody>
      </p:sp>
      <p:cxnSp>
        <p:nvCxnSpPr>
          <p:cNvPr id="177" name="直線矢印コネクタ 176"/>
          <p:cNvCxnSpPr/>
          <p:nvPr/>
        </p:nvCxnSpPr>
        <p:spPr>
          <a:xfrm>
            <a:off x="5621404" y="5838165"/>
            <a:ext cx="0" cy="72000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78" name="テキスト ボックス 177"/>
          <p:cNvSpPr txBox="1"/>
          <p:nvPr/>
        </p:nvSpPr>
        <p:spPr>
          <a:xfrm>
            <a:off x="3758617" y="4201218"/>
            <a:ext cx="1305165" cy="338554"/>
          </a:xfrm>
          <a:prstGeom prst="rect">
            <a:avLst/>
          </a:prstGeom>
          <a:noFill/>
        </p:spPr>
        <p:txBody>
          <a:bodyPr wrap="none" rtlCol="0">
            <a:spAutoFit/>
          </a:bodyPr>
          <a:lstStyle/>
          <a:p>
            <a:pPr defTabSz="538764" fontAlgn="auto">
              <a:spcBef>
                <a:spcPts val="0"/>
              </a:spcBef>
              <a:spcAft>
                <a:spcPts val="0"/>
              </a:spcAft>
            </a:pPr>
            <a:r>
              <a:rPr lang="ja-JP" altLang="en-US" sz="1600" b="1" dirty="0">
                <a:solidFill>
                  <a:srgbClr val="FF0000"/>
                </a:solidFill>
                <a:latin typeface="ＭＳ Ｐゴシック" panose="020B0600070205080204" pitchFamily="50" charset="-128"/>
                <a:ea typeface="ＭＳ Ｐゴシック" panose="020B0600070205080204" pitchFamily="50" charset="-128"/>
              </a:rPr>
              <a:t>５</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m</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程度以下</a:t>
            </a:r>
            <a:endParaRPr lang="ja-JP" altLang="en-US"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79" name="正方形/長方形 178"/>
          <p:cNvSpPr/>
          <p:nvPr/>
        </p:nvSpPr>
        <p:spPr>
          <a:xfrm>
            <a:off x="2968795" y="2015204"/>
            <a:ext cx="348029" cy="234937"/>
          </a:xfrm>
          <a:prstGeom prst="rect">
            <a:avLst/>
          </a:prstGeom>
          <a:solidFill>
            <a:srgbClr val="A5A5A5"/>
          </a:solidFill>
          <a:ln w="12700" cap="flat" cmpd="sng" algn="ctr">
            <a:no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80" name="テキスト ボックス 179"/>
          <p:cNvSpPr txBox="1"/>
          <p:nvPr/>
        </p:nvSpPr>
        <p:spPr>
          <a:xfrm>
            <a:off x="6680602" y="3328358"/>
            <a:ext cx="452368" cy="338554"/>
          </a:xfrm>
          <a:prstGeom prst="rect">
            <a:avLst/>
          </a:prstGeom>
          <a:noFill/>
        </p:spPr>
        <p:txBody>
          <a:bodyPr wrap="none" rtlCol="0">
            <a:spAutoFit/>
          </a:bodyPr>
          <a:lstStyle/>
          <a:p>
            <a:pPr defTabSz="538764" fontAlgn="auto">
              <a:spcBef>
                <a:spcPts val="0"/>
              </a:spcBef>
              <a:spcAft>
                <a:spcPts val="0"/>
              </a:spcAft>
            </a:pP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85" name="テキスト ボックス 184"/>
          <p:cNvSpPr txBox="1"/>
          <p:nvPr/>
        </p:nvSpPr>
        <p:spPr>
          <a:xfrm>
            <a:off x="3934272" y="1397222"/>
            <a:ext cx="1130438" cy="338554"/>
          </a:xfrm>
          <a:prstGeom prst="rect">
            <a:avLst/>
          </a:prstGeom>
          <a:noFill/>
        </p:spPr>
        <p:txBody>
          <a:bodyPr wrap="none" rtlCol="0">
            <a:spAutoFit/>
          </a:bodyPr>
          <a:lstStyle/>
          <a:p>
            <a:pPr defTabSz="538764" fontAlgn="auto">
              <a:spcBef>
                <a:spcPts val="0"/>
              </a:spcBef>
              <a:spcAft>
                <a:spcPts val="0"/>
              </a:spcAft>
            </a:pPr>
            <a:r>
              <a:rPr lang="ja-JP" altLang="en-US" sz="16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5m×5m</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86" name="テキスト ボックス 185"/>
          <p:cNvSpPr txBox="1"/>
          <p:nvPr/>
        </p:nvSpPr>
        <p:spPr>
          <a:xfrm>
            <a:off x="6593018" y="1183891"/>
            <a:ext cx="731290" cy="307777"/>
          </a:xfrm>
          <a:prstGeom prst="rect">
            <a:avLst/>
          </a:prstGeom>
          <a:noFill/>
        </p:spPr>
        <p:txBody>
          <a:bodyPr wrap="none" rtlCol="0">
            <a:spAutoFit/>
          </a:bodyPr>
          <a:lstStyle/>
          <a:p>
            <a:pPr algn="ctr" defTabSz="538764" fontAlgn="auto">
              <a:spcBef>
                <a:spcPts val="0"/>
              </a:spcBef>
              <a:spcAft>
                <a:spcPts val="0"/>
              </a:spcAft>
            </a:pPr>
            <a:r>
              <a:rPr lang="ja-JP" altLang="en-US" sz="1400" b="1" dirty="0" smtClean="0">
                <a:solidFill>
                  <a:prstClr val="black"/>
                </a:solidFill>
                <a:latin typeface="Calibri"/>
                <a:ea typeface="ＭＳ Ｐゴシック" panose="020B0600070205080204" pitchFamily="50" charset="-128"/>
              </a:rPr>
              <a:t>ピット</a:t>
            </a:r>
            <a:r>
              <a:rPr lang="en-US" altLang="ja-JP" sz="1100" b="1" dirty="0" smtClean="0">
                <a:solidFill>
                  <a:prstClr val="black"/>
                </a:solidFill>
                <a:latin typeface="Calibri"/>
                <a:ea typeface="ＭＳ Ｐゴシック" panose="020B0600070205080204" pitchFamily="50" charset="-128"/>
              </a:rPr>
              <a:t>※</a:t>
            </a:r>
          </a:p>
        </p:txBody>
      </p:sp>
      <p:sp>
        <p:nvSpPr>
          <p:cNvPr id="187" name="テキスト ボックス 186"/>
          <p:cNvSpPr txBox="1"/>
          <p:nvPr/>
        </p:nvSpPr>
        <p:spPr>
          <a:xfrm>
            <a:off x="52477" y="7102008"/>
            <a:ext cx="4314001" cy="338554"/>
          </a:xfrm>
          <a:prstGeom prst="rect">
            <a:avLst/>
          </a:prstGeom>
          <a:noFill/>
        </p:spPr>
        <p:txBody>
          <a:bodyPr wrap="none" rtlCol="0">
            <a:spAutoFit/>
          </a:bodyPr>
          <a:lstStyle/>
          <a:p>
            <a:pPr algn="ctr" defTabSz="538764" fontAlgn="auto">
              <a:spcBef>
                <a:spcPts val="0"/>
              </a:spcBef>
              <a:spcAft>
                <a:spcPts val="0"/>
              </a:spcAft>
            </a:pPr>
            <a:r>
              <a:rPr lang="en-US" altLang="ja-JP" sz="1400" dirty="0" smtClean="0">
                <a:solidFill>
                  <a:prstClr val="black"/>
                </a:solidFill>
                <a:latin typeface="Calibri"/>
                <a:ea typeface="ＭＳ Ｐゴシック" panose="020B0600070205080204" pitchFamily="50" charset="-128"/>
              </a:rPr>
              <a:t>※</a:t>
            </a:r>
            <a:r>
              <a:rPr lang="ja-JP" altLang="en-US" sz="1400" dirty="0" smtClean="0">
                <a:solidFill>
                  <a:prstClr val="black"/>
                </a:solidFill>
                <a:latin typeface="Calibri"/>
                <a:ea typeface="ＭＳ Ｐゴシック" panose="020B0600070205080204" pitchFamily="50" charset="-128"/>
              </a:rPr>
              <a:t>　</a:t>
            </a:r>
            <a:r>
              <a:rPr lang="ja-JP" altLang="en-US" sz="1600" dirty="0" smtClean="0">
                <a:solidFill>
                  <a:prstClr val="black"/>
                </a:solidFill>
                <a:latin typeface="Calibri"/>
                <a:ea typeface="ＭＳ Ｐゴシック" panose="020B0600070205080204" pitchFamily="50" charset="-128"/>
              </a:rPr>
              <a:t>ピット寸法は参考　現場条件に応じて要検討</a:t>
            </a:r>
            <a:endParaRPr lang="en-US" altLang="ja-JP" sz="1600" dirty="0" smtClean="0">
              <a:solidFill>
                <a:prstClr val="black"/>
              </a:solidFill>
              <a:latin typeface="Calibri"/>
              <a:ea typeface="ＭＳ Ｐゴシック" panose="020B0600070205080204" pitchFamily="50" charset="-128"/>
            </a:endParaRPr>
          </a:p>
        </p:txBody>
      </p:sp>
      <p:sp>
        <p:nvSpPr>
          <p:cNvPr id="188" name="下矢印 187"/>
          <p:cNvSpPr/>
          <p:nvPr/>
        </p:nvSpPr>
        <p:spPr>
          <a:xfrm rot="5400000">
            <a:off x="811030" y="1969588"/>
            <a:ext cx="329738" cy="311150"/>
          </a:xfrm>
          <a:prstGeom prst="downArrow">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89" name="下矢印 188"/>
          <p:cNvSpPr/>
          <p:nvPr/>
        </p:nvSpPr>
        <p:spPr>
          <a:xfrm rot="10800000">
            <a:off x="5737877" y="6035702"/>
            <a:ext cx="329738" cy="311150"/>
          </a:xfrm>
          <a:prstGeom prst="downArrow">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90" name="下矢印 189"/>
          <p:cNvSpPr/>
          <p:nvPr/>
        </p:nvSpPr>
        <p:spPr>
          <a:xfrm rot="2185964">
            <a:off x="1034319" y="4242067"/>
            <a:ext cx="329738" cy="311150"/>
          </a:xfrm>
          <a:prstGeom prst="downArrow">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cxnSp>
        <p:nvCxnSpPr>
          <p:cNvPr id="191" name="直線矢印コネクタ 190"/>
          <p:cNvCxnSpPr/>
          <p:nvPr/>
        </p:nvCxnSpPr>
        <p:spPr>
          <a:xfrm rot="16200000">
            <a:off x="4527993" y="2259894"/>
            <a:ext cx="0" cy="2194195"/>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92" name="直線矢印コネクタ 191"/>
          <p:cNvCxnSpPr/>
          <p:nvPr/>
        </p:nvCxnSpPr>
        <p:spPr>
          <a:xfrm rot="16200000">
            <a:off x="6859360" y="2259894"/>
            <a:ext cx="0" cy="2194195"/>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93" name="テキスト ボックス 192"/>
          <p:cNvSpPr txBox="1"/>
          <p:nvPr/>
        </p:nvSpPr>
        <p:spPr>
          <a:xfrm>
            <a:off x="4339583" y="6531650"/>
            <a:ext cx="452368" cy="338554"/>
          </a:xfrm>
          <a:prstGeom prst="rect">
            <a:avLst/>
          </a:prstGeom>
          <a:noFill/>
        </p:spPr>
        <p:txBody>
          <a:bodyPr wrap="none" rtlCol="0">
            <a:spAutoFit/>
          </a:bodyPr>
          <a:lstStyle/>
          <a:p>
            <a:pPr defTabSz="538764" fontAlgn="auto">
              <a:spcBef>
                <a:spcPts val="0"/>
              </a:spcBef>
              <a:spcAft>
                <a:spcPts val="0"/>
              </a:spcAft>
            </a:pP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94" name="テキスト ボックス 193"/>
          <p:cNvSpPr txBox="1"/>
          <p:nvPr/>
        </p:nvSpPr>
        <p:spPr>
          <a:xfrm>
            <a:off x="6680602" y="6529718"/>
            <a:ext cx="452368" cy="338554"/>
          </a:xfrm>
          <a:prstGeom prst="rect">
            <a:avLst/>
          </a:prstGeom>
          <a:noFill/>
        </p:spPr>
        <p:txBody>
          <a:bodyPr wrap="none" rtlCol="0">
            <a:spAutoFit/>
          </a:bodyPr>
          <a:lstStyle/>
          <a:p>
            <a:pPr defTabSz="538764" fontAlgn="auto">
              <a:spcBef>
                <a:spcPts val="0"/>
              </a:spcBef>
              <a:spcAft>
                <a:spcPts val="0"/>
              </a:spcAft>
            </a:pP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195" name="直線矢印コネクタ 194"/>
          <p:cNvCxnSpPr/>
          <p:nvPr/>
        </p:nvCxnSpPr>
        <p:spPr>
          <a:xfrm rot="16200000">
            <a:off x="4601932" y="5516633"/>
            <a:ext cx="0" cy="2194195"/>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96" name="直線矢印コネクタ 195"/>
          <p:cNvCxnSpPr/>
          <p:nvPr/>
        </p:nvCxnSpPr>
        <p:spPr>
          <a:xfrm rot="16200000">
            <a:off x="6796127" y="5511929"/>
            <a:ext cx="0" cy="2194195"/>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197" name="直線コネクタ 196"/>
          <p:cNvCxnSpPr/>
          <p:nvPr/>
        </p:nvCxnSpPr>
        <p:spPr>
          <a:xfrm>
            <a:off x="3096677" y="4867351"/>
            <a:ext cx="6012000" cy="0"/>
          </a:xfrm>
          <a:prstGeom prst="line">
            <a:avLst/>
          </a:prstGeom>
          <a:noFill/>
          <a:ln w="28575" cap="flat" cmpd="sng" algn="ctr">
            <a:solidFill>
              <a:srgbClr val="0033CC"/>
            </a:solidFill>
            <a:prstDash val="solid"/>
            <a:miter lim="800000"/>
          </a:ln>
          <a:effectLst/>
        </p:spPr>
      </p:cxnSp>
      <p:sp>
        <p:nvSpPr>
          <p:cNvPr id="198" name="テキスト ボックス 197"/>
          <p:cNvSpPr txBox="1"/>
          <p:nvPr/>
        </p:nvSpPr>
        <p:spPr>
          <a:xfrm>
            <a:off x="7376565" y="4559574"/>
            <a:ext cx="1790875" cy="307777"/>
          </a:xfrm>
          <a:prstGeom prst="rect">
            <a:avLst/>
          </a:prstGeom>
          <a:noFill/>
        </p:spPr>
        <p:txBody>
          <a:bodyPr wrap="none" rtlCol="0">
            <a:spAutoFit/>
          </a:bodyPr>
          <a:lstStyle/>
          <a:p>
            <a:pPr defTabSz="538764" fontAlgn="auto">
              <a:spcBef>
                <a:spcPts val="0"/>
              </a:spcBef>
              <a:spcAft>
                <a:spcPts val="0"/>
              </a:spcAft>
            </a:pPr>
            <a:r>
              <a:rPr lang="ja-JP" altLang="en-US" sz="1400" dirty="0" smtClean="0">
                <a:solidFill>
                  <a:srgbClr val="0000FF"/>
                </a:solidFill>
                <a:latin typeface="Calibri"/>
                <a:ea typeface="ＭＳ Ｐゴシック" panose="020B0600070205080204" pitchFamily="50" charset="-128"/>
              </a:rPr>
              <a:t>機械設備据付け標高</a:t>
            </a:r>
            <a:endParaRPr lang="ja-JP" altLang="en-US" sz="1400" dirty="0">
              <a:solidFill>
                <a:srgbClr val="0000FF"/>
              </a:solidFill>
              <a:latin typeface="Calibri"/>
              <a:ea typeface="ＭＳ Ｐゴシック" panose="020B0600070205080204" pitchFamily="50" charset="-128"/>
            </a:endParaRPr>
          </a:p>
        </p:txBody>
      </p:sp>
      <p:cxnSp>
        <p:nvCxnSpPr>
          <p:cNvPr id="199" name="直線矢印コネクタ 198"/>
          <p:cNvCxnSpPr/>
          <p:nvPr/>
        </p:nvCxnSpPr>
        <p:spPr>
          <a:xfrm>
            <a:off x="7342256" y="5092689"/>
            <a:ext cx="0" cy="72000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200" name="直線矢印コネクタ 199"/>
          <p:cNvCxnSpPr/>
          <p:nvPr/>
        </p:nvCxnSpPr>
        <p:spPr>
          <a:xfrm>
            <a:off x="7125091" y="4862453"/>
            <a:ext cx="0" cy="252000"/>
          </a:xfrm>
          <a:prstGeom prst="straightConnector1">
            <a:avLst/>
          </a:prstGeom>
          <a:noFill/>
          <a:ln w="6350" cap="flat" cmpd="sng" algn="ctr">
            <a:solidFill>
              <a:sysClr val="windowText" lastClr="000000"/>
            </a:solidFill>
            <a:prstDash val="solid"/>
            <a:miter lim="800000"/>
            <a:headEnd type="triangle"/>
            <a:tailEnd type="triangle"/>
          </a:ln>
          <a:effectLst/>
        </p:spPr>
      </p:cxnSp>
      <p:cxnSp>
        <p:nvCxnSpPr>
          <p:cNvPr id="201" name="直線コネクタ 200"/>
          <p:cNvCxnSpPr/>
          <p:nvPr/>
        </p:nvCxnSpPr>
        <p:spPr>
          <a:xfrm>
            <a:off x="3087840" y="5812689"/>
            <a:ext cx="6012000" cy="0"/>
          </a:xfrm>
          <a:prstGeom prst="line">
            <a:avLst/>
          </a:prstGeom>
          <a:noFill/>
          <a:ln w="28575" cap="flat" cmpd="sng" algn="ctr">
            <a:solidFill>
              <a:srgbClr val="FF0000"/>
            </a:solidFill>
            <a:prstDash val="solid"/>
            <a:miter lim="800000"/>
          </a:ln>
          <a:effectLst/>
        </p:spPr>
      </p:cxnSp>
      <p:sp>
        <p:nvSpPr>
          <p:cNvPr id="202" name="テキスト ボックス 201"/>
          <p:cNvSpPr txBox="1"/>
          <p:nvPr/>
        </p:nvSpPr>
        <p:spPr>
          <a:xfrm>
            <a:off x="6349938" y="1397222"/>
            <a:ext cx="1130438" cy="338554"/>
          </a:xfrm>
          <a:prstGeom prst="rect">
            <a:avLst/>
          </a:prstGeom>
          <a:noFill/>
        </p:spPr>
        <p:txBody>
          <a:bodyPr wrap="none" rtlCol="0">
            <a:spAutoFit/>
          </a:bodyPr>
          <a:lstStyle/>
          <a:p>
            <a:pPr defTabSz="538764" fontAlgn="auto">
              <a:spcBef>
                <a:spcPts val="0"/>
              </a:spcBef>
              <a:spcAft>
                <a:spcPts val="0"/>
              </a:spcAft>
            </a:pPr>
            <a:r>
              <a:rPr lang="ja-JP" altLang="en-US" sz="16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5m×5m</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203" name="テキスト ボックス 202"/>
          <p:cNvSpPr txBox="1"/>
          <p:nvPr/>
        </p:nvSpPr>
        <p:spPr>
          <a:xfrm>
            <a:off x="8000482" y="1693723"/>
            <a:ext cx="452368" cy="338554"/>
          </a:xfrm>
          <a:prstGeom prst="rect">
            <a:avLst/>
          </a:prstGeom>
          <a:noFill/>
        </p:spPr>
        <p:txBody>
          <a:bodyPr wrap="none" rtlCol="0">
            <a:spAutoFit/>
          </a:bodyPr>
          <a:lstStyle/>
          <a:p>
            <a:pPr defTabSz="538764" fontAlgn="auto">
              <a:spcBef>
                <a:spcPts val="0"/>
              </a:spcBef>
              <a:spcAft>
                <a:spcPts val="0"/>
              </a:spcAft>
            </a:pPr>
            <a:r>
              <a:rPr lang="en-US" altLang="ja-JP" sz="1600" dirty="0" smtClean="0">
                <a:solidFill>
                  <a:prstClr val="black"/>
                </a:solidFill>
                <a:latin typeface="ＭＳ Ｐゴシック" panose="020B0600070205080204" pitchFamily="50" charset="-128"/>
                <a:ea typeface="ＭＳ Ｐゴシック" panose="020B0600070205080204" pitchFamily="50" charset="-128"/>
              </a:rPr>
              <a:t>5m</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204" name="直線矢印コネクタ 203"/>
          <p:cNvCxnSpPr/>
          <p:nvPr/>
        </p:nvCxnSpPr>
        <p:spPr>
          <a:xfrm>
            <a:off x="7942837" y="1076485"/>
            <a:ext cx="0" cy="2194195"/>
          </a:xfrm>
          <a:prstGeom prst="straightConnector1">
            <a:avLst/>
          </a:prstGeom>
          <a:noFill/>
          <a:ln w="6350" cap="flat" cmpd="sng" algn="ctr">
            <a:solidFill>
              <a:sysClr val="windowText" lastClr="000000"/>
            </a:solidFill>
            <a:prstDash val="solid"/>
            <a:miter lim="800000"/>
            <a:headEnd type="triangle"/>
            <a:tailEnd type="triangle"/>
          </a:ln>
          <a:effectLst/>
        </p:spPr>
      </p:cxnSp>
      <p:grpSp>
        <p:nvGrpSpPr>
          <p:cNvPr id="205" name="グループ化 204"/>
          <p:cNvGrpSpPr/>
          <p:nvPr/>
        </p:nvGrpSpPr>
        <p:grpSpPr>
          <a:xfrm>
            <a:off x="8646700" y="5238615"/>
            <a:ext cx="127650" cy="72043"/>
            <a:chOff x="1168939" y="4743798"/>
            <a:chExt cx="127650" cy="72043"/>
          </a:xfrm>
        </p:grpSpPr>
        <p:cxnSp>
          <p:nvCxnSpPr>
            <p:cNvPr id="206" name="直線コネクタ 205"/>
            <p:cNvCxnSpPr/>
            <p:nvPr/>
          </p:nvCxnSpPr>
          <p:spPr>
            <a:xfrm>
              <a:off x="1168939" y="4743798"/>
              <a:ext cx="127650" cy="0"/>
            </a:xfrm>
            <a:prstGeom prst="line">
              <a:avLst/>
            </a:prstGeom>
            <a:noFill/>
            <a:ln w="28575" cap="flat" cmpd="sng" algn="ctr">
              <a:solidFill>
                <a:srgbClr val="5B9BD5"/>
              </a:solidFill>
              <a:prstDash val="solid"/>
              <a:miter lim="800000"/>
            </a:ln>
            <a:effectLst/>
          </p:spPr>
        </p:cxnSp>
        <p:cxnSp>
          <p:nvCxnSpPr>
            <p:cNvPr id="207" name="直線コネクタ 206"/>
            <p:cNvCxnSpPr/>
            <p:nvPr/>
          </p:nvCxnSpPr>
          <p:spPr>
            <a:xfrm>
              <a:off x="1196648" y="4779821"/>
              <a:ext cx="83315" cy="0"/>
            </a:xfrm>
            <a:prstGeom prst="line">
              <a:avLst/>
            </a:prstGeom>
            <a:noFill/>
            <a:ln w="28575" cap="flat" cmpd="sng" algn="ctr">
              <a:solidFill>
                <a:srgbClr val="5B9BD5"/>
              </a:solidFill>
              <a:prstDash val="solid"/>
              <a:miter lim="800000"/>
            </a:ln>
            <a:effectLst/>
          </p:spPr>
        </p:cxnSp>
        <p:cxnSp>
          <p:nvCxnSpPr>
            <p:cNvPr id="208" name="直線コネクタ 207"/>
            <p:cNvCxnSpPr/>
            <p:nvPr/>
          </p:nvCxnSpPr>
          <p:spPr>
            <a:xfrm>
              <a:off x="1216046" y="4815841"/>
              <a:ext cx="38885" cy="0"/>
            </a:xfrm>
            <a:prstGeom prst="line">
              <a:avLst/>
            </a:prstGeom>
            <a:noFill/>
            <a:ln w="28575" cap="flat" cmpd="sng" algn="ctr">
              <a:solidFill>
                <a:srgbClr val="5B9BD5"/>
              </a:solidFill>
              <a:prstDash val="solid"/>
              <a:miter lim="800000"/>
            </a:ln>
            <a:effectLst/>
          </p:spPr>
        </p:cxnSp>
      </p:grpSp>
      <p:sp>
        <p:nvSpPr>
          <p:cNvPr id="209" name="二等辺三角形 208"/>
          <p:cNvSpPr/>
          <p:nvPr/>
        </p:nvSpPr>
        <p:spPr>
          <a:xfrm rot="10800000">
            <a:off x="8604454" y="4981315"/>
            <a:ext cx="212141" cy="18288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538764" eaLnBrk="1" fontAlgn="auto" latinLnBrk="0" hangingPunct="1">
              <a:lnSpc>
                <a:spcPct val="100000"/>
              </a:lnSpc>
              <a:spcBef>
                <a:spcPts val="0"/>
              </a:spcBef>
              <a:spcAft>
                <a:spcPts val="0"/>
              </a:spcAft>
              <a:buClrTx/>
              <a:buSzTx/>
              <a:buFontTx/>
              <a:buNone/>
              <a:tabLst/>
              <a:defRPr/>
            </a:pPr>
            <a:endParaRPr kumimoji="0" lang="ja-JP" altLang="en-US" sz="106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95" name="テキスト ボックス 94"/>
          <p:cNvSpPr txBox="1"/>
          <p:nvPr/>
        </p:nvSpPr>
        <p:spPr>
          <a:xfrm>
            <a:off x="2046164" y="3672781"/>
            <a:ext cx="681597" cy="307777"/>
          </a:xfrm>
          <a:prstGeom prst="rect">
            <a:avLst/>
          </a:prstGeom>
          <a:noFill/>
        </p:spPr>
        <p:txBody>
          <a:bodyPr wrap="none" rtlCol="0">
            <a:spAutoFit/>
          </a:bodyPr>
          <a:lstStyle/>
          <a:p>
            <a:pPr defTabSz="538764" fontAlgn="auto">
              <a:spcBef>
                <a:spcPts val="0"/>
              </a:spcBef>
              <a:spcAft>
                <a:spcPts val="0"/>
              </a:spcAft>
            </a:pPr>
            <a:r>
              <a:rPr lang="ja-JP" altLang="en-US" sz="1400" b="1" dirty="0" smtClean="0">
                <a:solidFill>
                  <a:prstClr val="black"/>
                </a:solidFill>
                <a:latin typeface="Calibri"/>
                <a:ea typeface="ＭＳ Ｐゴシック" panose="020B0600070205080204" pitchFamily="50" charset="-128"/>
              </a:rPr>
              <a:t>乗越し</a:t>
            </a:r>
            <a:endParaRPr lang="ja-JP" altLang="en-US" sz="1400" b="1" dirty="0">
              <a:solidFill>
                <a:prstClr val="black"/>
              </a:solidFill>
              <a:latin typeface="Calibri"/>
              <a:ea typeface="ＭＳ Ｐゴシック" panose="020B0600070205080204" pitchFamily="50" charset="-128"/>
            </a:endParaRPr>
          </a:p>
        </p:txBody>
      </p:sp>
      <p:sp>
        <p:nvSpPr>
          <p:cNvPr id="2" name="テキスト ボックス 1"/>
          <p:cNvSpPr txBox="1"/>
          <p:nvPr/>
        </p:nvSpPr>
        <p:spPr>
          <a:xfrm>
            <a:off x="4166652" y="2366131"/>
            <a:ext cx="991245" cy="646331"/>
          </a:xfrm>
          <a:prstGeom prst="rect">
            <a:avLst/>
          </a:prstGeom>
          <a:noFill/>
          <a:ln>
            <a:solidFill>
              <a:schemeClr val="tx1"/>
            </a:solidFill>
          </a:ln>
        </p:spPr>
        <p:txBody>
          <a:bodyPr wrap="square" rtlCol="0">
            <a:spAutoFit/>
          </a:bodyPr>
          <a:lstStyle/>
          <a:p>
            <a:r>
              <a:rPr kumimoji="1" lang="en-US" altLang="ja-JP" sz="1200" dirty="0" smtClean="0"/>
              <a:t>E</a:t>
            </a:r>
            <a:r>
              <a:rPr kumimoji="1" lang="ja-JP" altLang="en-US" sz="1200" dirty="0" smtClean="0"/>
              <a:t>：エンジン</a:t>
            </a:r>
            <a:endParaRPr kumimoji="1" lang="en-US" altLang="ja-JP" sz="1200" dirty="0" smtClean="0"/>
          </a:p>
          <a:p>
            <a:r>
              <a:rPr lang="en-US" altLang="ja-JP" sz="1200" dirty="0" smtClean="0"/>
              <a:t>G</a:t>
            </a:r>
            <a:r>
              <a:rPr lang="ja-JP" altLang="en-US" sz="1200" dirty="0" smtClean="0"/>
              <a:t>：ギア</a:t>
            </a:r>
            <a:endParaRPr lang="en-US" altLang="ja-JP" sz="1200" dirty="0" smtClean="0"/>
          </a:p>
          <a:p>
            <a:r>
              <a:rPr kumimoji="1" lang="en-US" altLang="ja-JP" sz="1200" dirty="0" smtClean="0"/>
              <a:t>P</a:t>
            </a:r>
            <a:r>
              <a:rPr kumimoji="1" lang="ja-JP" altLang="en-US" sz="1200" dirty="0" smtClean="0"/>
              <a:t>：ポンプ</a:t>
            </a:r>
            <a:endParaRPr kumimoji="1" lang="ja-JP" altLang="en-US" sz="1200" dirty="0"/>
          </a:p>
        </p:txBody>
      </p:sp>
    </p:spTree>
    <p:extLst>
      <p:ext uri="{BB962C8B-B14F-4D97-AF65-F5344CB8AC3E}">
        <p14:creationId xmlns:p14="http://schemas.microsoft.com/office/powerpoint/2010/main" val="704428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2042608317"/>
              </p:ext>
            </p:extLst>
          </p:nvPr>
        </p:nvGraphicFramePr>
        <p:xfrm>
          <a:off x="251520" y="548680"/>
          <a:ext cx="8712968"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8" name="Rectangle 2"/>
          <p:cNvSpPr>
            <a:spLocks noGrp="1" noChangeArrowheads="1"/>
          </p:cNvSpPr>
          <p:nvPr>
            <p:ph type="title"/>
          </p:nvPr>
        </p:nvSpPr>
        <p:spPr/>
        <p:txBody>
          <a:bodyPr/>
          <a:lstStyle/>
          <a:p>
            <a:r>
              <a:rPr lang="ja-JP" altLang="en-US" sz="2400" dirty="0"/>
              <a:t>参考</a:t>
            </a:r>
            <a:r>
              <a:rPr lang="ja-JP" altLang="en-US" sz="2400" dirty="0" smtClean="0"/>
              <a:t>　</a:t>
            </a:r>
            <a:r>
              <a:rPr lang="ja-JP" altLang="en-US" sz="2400" dirty="0"/>
              <a:t>マスプロダクツ型排水ポンプ設備現場実証応募様式</a:t>
            </a:r>
            <a:endParaRPr lang="ja-JP" altLang="en-US" sz="2400" dirty="0" smtClean="0"/>
          </a:p>
        </p:txBody>
      </p:sp>
      <p:sp>
        <p:nvSpPr>
          <p:cNvPr id="2" name="テキスト ボックス 1"/>
          <p:cNvSpPr txBox="1"/>
          <p:nvPr/>
        </p:nvSpPr>
        <p:spPr>
          <a:xfrm>
            <a:off x="11319" y="739503"/>
            <a:ext cx="2448272" cy="369332"/>
          </a:xfrm>
          <a:prstGeom prst="rect">
            <a:avLst/>
          </a:prstGeom>
          <a:noFill/>
        </p:spPr>
        <p:txBody>
          <a:bodyPr wrap="square" rtlCol="0">
            <a:spAutoFit/>
          </a:bodyPr>
          <a:lstStyle/>
          <a:p>
            <a:r>
              <a:rPr kumimoji="1" lang="ja-JP" altLang="en-US" dirty="0" smtClean="0"/>
              <a:t>◆本事業のフロー</a:t>
            </a:r>
            <a:endParaRPr kumimoji="1" lang="ja-JP" altLang="en-US" dirty="0"/>
          </a:p>
        </p:txBody>
      </p:sp>
      <p:sp>
        <p:nvSpPr>
          <p:cNvPr id="4" name="テキスト ボックス 3"/>
          <p:cNvSpPr txBox="1"/>
          <p:nvPr/>
        </p:nvSpPr>
        <p:spPr>
          <a:xfrm>
            <a:off x="251520" y="2038321"/>
            <a:ext cx="1584176" cy="369332"/>
          </a:xfrm>
          <a:prstGeom prst="rect">
            <a:avLst/>
          </a:prstGeom>
          <a:noFill/>
        </p:spPr>
        <p:txBody>
          <a:bodyPr wrap="square" rtlCol="0">
            <a:spAutoFit/>
          </a:bodyPr>
          <a:lstStyle/>
          <a:p>
            <a:r>
              <a:rPr kumimoji="1" lang="en-US" altLang="ja-JP" dirty="0" smtClean="0"/>
              <a:t>R</a:t>
            </a:r>
            <a:r>
              <a:rPr lang="en-US" altLang="ja-JP" dirty="0"/>
              <a:t>3</a:t>
            </a:r>
            <a:r>
              <a:rPr kumimoji="1" lang="en-US" altLang="ja-JP" dirty="0" smtClean="0"/>
              <a:t>.12.16</a:t>
            </a:r>
            <a:endParaRPr kumimoji="1" lang="ja-JP" altLang="en-US" dirty="0"/>
          </a:p>
        </p:txBody>
      </p:sp>
      <p:sp>
        <p:nvSpPr>
          <p:cNvPr id="7" name="テキスト ボックス 6"/>
          <p:cNvSpPr txBox="1"/>
          <p:nvPr/>
        </p:nvSpPr>
        <p:spPr>
          <a:xfrm>
            <a:off x="1691680" y="2038321"/>
            <a:ext cx="1584176" cy="646331"/>
          </a:xfrm>
          <a:prstGeom prst="rect">
            <a:avLst/>
          </a:prstGeom>
          <a:noFill/>
        </p:spPr>
        <p:txBody>
          <a:bodyPr wrap="square" rtlCol="0">
            <a:spAutoFit/>
          </a:bodyPr>
          <a:lstStyle/>
          <a:p>
            <a:r>
              <a:rPr kumimoji="1" lang="en-US" altLang="ja-JP" dirty="0" smtClean="0"/>
              <a:t>R</a:t>
            </a:r>
            <a:r>
              <a:rPr lang="en-US" altLang="ja-JP" dirty="0"/>
              <a:t>3</a:t>
            </a:r>
            <a:r>
              <a:rPr kumimoji="1" lang="en-US" altLang="ja-JP" dirty="0" smtClean="0"/>
              <a:t>.12.16</a:t>
            </a:r>
            <a:r>
              <a:rPr kumimoji="1" lang="ja-JP" altLang="en-US" dirty="0" smtClean="0"/>
              <a:t>～</a:t>
            </a:r>
            <a:endParaRPr kumimoji="1" lang="en-US" altLang="ja-JP" dirty="0" smtClean="0"/>
          </a:p>
          <a:p>
            <a:r>
              <a:rPr kumimoji="1" lang="en-US" altLang="ja-JP" dirty="0" smtClean="0"/>
              <a:t>R4.1.21</a:t>
            </a:r>
            <a:endParaRPr kumimoji="1" lang="ja-JP" altLang="en-US" dirty="0"/>
          </a:p>
        </p:txBody>
      </p:sp>
      <p:sp>
        <p:nvSpPr>
          <p:cNvPr id="8" name="テキスト ボックス 7"/>
          <p:cNvSpPr txBox="1"/>
          <p:nvPr/>
        </p:nvSpPr>
        <p:spPr>
          <a:xfrm>
            <a:off x="3251155" y="2038321"/>
            <a:ext cx="1584176" cy="646331"/>
          </a:xfrm>
          <a:prstGeom prst="rect">
            <a:avLst/>
          </a:prstGeom>
          <a:noFill/>
        </p:spPr>
        <p:txBody>
          <a:bodyPr wrap="square" rtlCol="0">
            <a:spAutoFit/>
          </a:bodyPr>
          <a:lstStyle/>
          <a:p>
            <a:r>
              <a:rPr kumimoji="1" lang="en-US" altLang="ja-JP" dirty="0" smtClean="0"/>
              <a:t>R</a:t>
            </a:r>
            <a:r>
              <a:rPr kumimoji="1" lang="ja-JP" altLang="en-US" dirty="0" smtClean="0"/>
              <a:t>４年度～</a:t>
            </a:r>
            <a:endParaRPr kumimoji="1" lang="en-US" altLang="ja-JP" dirty="0" smtClean="0"/>
          </a:p>
          <a:p>
            <a:r>
              <a:rPr lang="ja-JP" altLang="en-US" dirty="0" smtClean="0"/>
              <a:t>２・３年を予定</a:t>
            </a:r>
            <a:endParaRPr kumimoji="1" lang="ja-JP" altLang="en-US" dirty="0"/>
          </a:p>
        </p:txBody>
      </p:sp>
      <p:sp>
        <p:nvSpPr>
          <p:cNvPr id="9" name="テキスト ボックス 8"/>
          <p:cNvSpPr txBox="1"/>
          <p:nvPr/>
        </p:nvSpPr>
        <p:spPr>
          <a:xfrm>
            <a:off x="5332986" y="2076414"/>
            <a:ext cx="1584176" cy="369332"/>
          </a:xfrm>
          <a:prstGeom prst="rect">
            <a:avLst/>
          </a:prstGeom>
          <a:noFill/>
        </p:spPr>
        <p:txBody>
          <a:bodyPr wrap="square" rtlCol="0">
            <a:spAutoFit/>
          </a:bodyPr>
          <a:lstStyle/>
          <a:p>
            <a:r>
              <a:rPr lang="ja-JP" altLang="en-US" dirty="0" smtClean="0"/>
              <a:t>実用性を確認</a:t>
            </a:r>
            <a:endParaRPr kumimoji="1" lang="en-US" altLang="ja-JP" dirty="0" smtClean="0"/>
          </a:p>
        </p:txBody>
      </p:sp>
      <p:cxnSp>
        <p:nvCxnSpPr>
          <p:cNvPr id="10" name="直線矢印コネクタ 9"/>
          <p:cNvCxnSpPr>
            <a:stCxn id="9" idx="0"/>
          </p:cNvCxnSpPr>
          <p:nvPr/>
        </p:nvCxnSpPr>
        <p:spPr>
          <a:xfrm flipV="1">
            <a:off x="6125074" y="1699510"/>
            <a:ext cx="0" cy="376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620513" y="1947524"/>
            <a:ext cx="1584176" cy="646331"/>
          </a:xfrm>
          <a:prstGeom prst="rect">
            <a:avLst/>
          </a:prstGeom>
          <a:noFill/>
        </p:spPr>
        <p:txBody>
          <a:bodyPr wrap="square" rtlCol="0">
            <a:spAutoFit/>
          </a:bodyPr>
          <a:lstStyle/>
          <a:p>
            <a:r>
              <a:rPr lang="ja-JP" altLang="en-US" dirty="0" smtClean="0"/>
              <a:t>市区町村に</a:t>
            </a:r>
            <a:endParaRPr lang="en-US" altLang="ja-JP" dirty="0" smtClean="0"/>
          </a:p>
          <a:p>
            <a:r>
              <a:rPr lang="ja-JP" altLang="en-US" dirty="0" smtClean="0"/>
              <a:t>よる維持管理</a:t>
            </a:r>
            <a:endParaRPr kumimoji="1" lang="en-US" altLang="ja-JP" dirty="0" smtClean="0"/>
          </a:p>
        </p:txBody>
      </p:sp>
      <p:sp>
        <p:nvSpPr>
          <p:cNvPr id="16" name="テキスト ボックス 15"/>
          <p:cNvSpPr txBox="1"/>
          <p:nvPr/>
        </p:nvSpPr>
        <p:spPr>
          <a:xfrm>
            <a:off x="43438" y="2866723"/>
            <a:ext cx="4248472" cy="369332"/>
          </a:xfrm>
          <a:prstGeom prst="rect">
            <a:avLst/>
          </a:prstGeom>
          <a:noFill/>
        </p:spPr>
        <p:txBody>
          <a:bodyPr wrap="square" rtlCol="0">
            <a:spAutoFit/>
          </a:bodyPr>
          <a:lstStyle/>
          <a:p>
            <a:r>
              <a:rPr kumimoji="1" lang="ja-JP" altLang="en-US" dirty="0" smtClean="0"/>
              <a:t>◆マスプロダクツ型排水ポンプ（イメージ）</a:t>
            </a:r>
            <a:endParaRPr kumimoji="1" lang="ja-JP" altLang="en-US" dirty="0"/>
          </a:p>
        </p:txBody>
      </p:sp>
      <p:sp>
        <p:nvSpPr>
          <p:cNvPr id="17" name="テキスト ボックス 16"/>
          <p:cNvSpPr txBox="1"/>
          <p:nvPr/>
        </p:nvSpPr>
        <p:spPr>
          <a:xfrm>
            <a:off x="4994805" y="2844737"/>
            <a:ext cx="4248472" cy="369332"/>
          </a:xfrm>
          <a:prstGeom prst="rect">
            <a:avLst/>
          </a:prstGeom>
          <a:noFill/>
        </p:spPr>
        <p:txBody>
          <a:bodyPr wrap="square" rtlCol="0">
            <a:spAutoFit/>
          </a:bodyPr>
          <a:lstStyle/>
          <a:p>
            <a:r>
              <a:rPr kumimoji="1" lang="ja-JP" altLang="en-US" dirty="0" smtClean="0"/>
              <a:t>◆国土交通省が保有する「排水ポンプ車」</a:t>
            </a:r>
            <a:endParaRPr kumimoji="1" lang="ja-JP" altLang="en-US" dirty="0"/>
          </a:p>
        </p:txBody>
      </p:sp>
      <p:pic>
        <p:nvPicPr>
          <p:cNvPr id="18" name="図 17"/>
          <p:cNvPicPr/>
          <p:nvPr/>
        </p:nvPicPr>
        <p:blipFill>
          <a:blip r:embed="rId7">
            <a:extLst>
              <a:ext uri="{28A0092B-C50C-407E-A947-70E740481C1C}">
                <a14:useLocalDpi xmlns:a14="http://schemas.microsoft.com/office/drawing/2010/main" val="0"/>
              </a:ext>
            </a:extLst>
          </a:blip>
          <a:srcRect/>
          <a:stretch>
            <a:fillRect/>
          </a:stretch>
        </p:blipFill>
        <p:spPr bwMode="auto">
          <a:xfrm>
            <a:off x="122683" y="3321850"/>
            <a:ext cx="4722170" cy="3188631"/>
          </a:xfrm>
          <a:prstGeom prst="rect">
            <a:avLst/>
          </a:prstGeom>
          <a:noFill/>
          <a:ln>
            <a:noFill/>
          </a:ln>
        </p:spPr>
      </p:pic>
      <p:pic>
        <p:nvPicPr>
          <p:cNvPr id="19" name="図 1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016" y="3325690"/>
            <a:ext cx="3892050" cy="2044213"/>
          </a:xfrm>
          <a:prstGeom prst="rect">
            <a:avLst/>
          </a:prstGeom>
          <a:noFill/>
          <a:ln>
            <a:noFill/>
          </a:ln>
        </p:spPr>
      </p:pic>
      <p:pic>
        <p:nvPicPr>
          <p:cNvPr id="20" name="図 19"/>
          <p:cNvPicPr/>
          <p:nvPr/>
        </p:nvPicPr>
        <p:blipFill>
          <a:blip r:embed="rId9">
            <a:extLst>
              <a:ext uri="{28A0092B-C50C-407E-A947-70E740481C1C}">
                <a14:useLocalDpi xmlns:a14="http://schemas.microsoft.com/office/drawing/2010/main" val="0"/>
              </a:ext>
            </a:extLst>
          </a:blip>
          <a:srcRect/>
          <a:stretch>
            <a:fillRect/>
          </a:stretch>
        </p:blipFill>
        <p:spPr bwMode="auto">
          <a:xfrm>
            <a:off x="5189064" y="5319103"/>
            <a:ext cx="3667176" cy="1488097"/>
          </a:xfrm>
          <a:prstGeom prst="rect">
            <a:avLst/>
          </a:prstGeom>
          <a:noFill/>
          <a:ln>
            <a:noFill/>
          </a:ln>
        </p:spPr>
      </p:pic>
      <p:cxnSp>
        <p:nvCxnSpPr>
          <p:cNvPr id="21" name="直線コネクタ 20"/>
          <p:cNvCxnSpPr/>
          <p:nvPr/>
        </p:nvCxnSpPr>
        <p:spPr>
          <a:xfrm>
            <a:off x="43438" y="2780928"/>
            <a:ext cx="9065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994805" y="2844737"/>
            <a:ext cx="0" cy="3962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1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1411</TotalTime>
  <Words>494</Words>
  <Application>Microsoft Office PowerPoint</Application>
  <PresentationFormat>画面に合わせる (4:3)</PresentationFormat>
  <Paragraphs>145</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HGP創英角ｺﾞｼｯｸUB</vt:lpstr>
      <vt:lpstr>ＭＳ Ｐゴシック</vt:lpstr>
      <vt:lpstr>Arial</vt:lpstr>
      <vt:lpstr>Calibri</vt:lpstr>
      <vt:lpstr>Times New Roman</vt:lpstr>
      <vt:lpstr>標準デザイン</vt:lpstr>
      <vt:lpstr>別紙　マスプロダクツ型排水ポンプ設備現場実証応募様式①</vt:lpstr>
      <vt:lpstr>別紙　マスプロダクツ型排水ポンプ設備現場実証応募様式②</vt:lpstr>
      <vt:lpstr>別紙　マスプロダクツ型排水ポンプ設備現場実証応募様式③</vt:lpstr>
      <vt:lpstr>別紙　マスプロダクツ型排水ポンプ設備現場実証応募様式④</vt:lpstr>
      <vt:lpstr>参考　マスプロダクツ型排水ポンプ設備現場実証応募様式</vt:lpstr>
      <vt:lpstr>参考　マスプロダクツ型排水ポンプ設備現場実証応募様式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別紙　マスプロダクツ型排水ポンプ実証実験応募様式</dc:title>
  <dc:creator>鶴岡 寛樹</dc:creator>
  <cp:lastModifiedBy>鶴岡 寛樹</cp:lastModifiedBy>
  <cp:revision>43</cp:revision>
  <cp:lastPrinted>2021-12-15T08:57:45Z</cp:lastPrinted>
  <dcterms:created xsi:type="dcterms:W3CDTF">2021-12-01T09:43:29Z</dcterms:created>
  <dcterms:modified xsi:type="dcterms:W3CDTF">2022-01-27T06:32:02Z</dcterms:modified>
</cp:coreProperties>
</file>