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24" autoAdjust="0"/>
    <p:restoredTop sz="94660"/>
  </p:normalViewPr>
  <p:slideViewPr>
    <p:cSldViewPr>
      <p:cViewPr>
        <p:scale>
          <a:sx n="100" d="100"/>
          <a:sy n="100" d="100"/>
        </p:scale>
        <p:origin x="354" y="-76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34A91B7-06D4-4E49-8C73-6214C7A67EA4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3B80F1B-5D94-4B54-BF96-4F7A916EF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661A-7B19-46CA-941E-B314278E6D60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6"/>
          <p:cNvSpPr/>
          <p:nvPr/>
        </p:nvSpPr>
        <p:spPr>
          <a:xfrm>
            <a:off x="5265556" y="4117351"/>
            <a:ext cx="4223111" cy="2424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図、写真等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08" name="テキスト ボックス 21"/>
          <p:cNvSpPr txBox="1"/>
          <p:nvPr/>
        </p:nvSpPr>
        <p:spPr>
          <a:xfrm>
            <a:off x="17418" y="1698748"/>
            <a:ext cx="4722286" cy="48320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■検討テーマ及び対象空港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　テーマ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</a:rPr>
              <a:t>：ﾃｰﾏ〇「～～～～」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対象空港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</a:rPr>
              <a:t>：○○空港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■委託</a:t>
            </a:r>
            <a:r>
              <a:rPr lang="ja-JP" altLang="en-US" sz="1400" dirty="0">
                <a:solidFill>
                  <a:prstClr val="black"/>
                </a:solidFill>
              </a:rPr>
              <a:t>事業の</a:t>
            </a:r>
            <a:r>
              <a:rPr lang="ja-JP" altLang="en-US" sz="1400" dirty="0" smtClean="0">
                <a:solidFill>
                  <a:prstClr val="black"/>
                </a:solidFill>
              </a:rPr>
              <a:t>概要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委託期間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</a:rPr>
              <a:t>：</a:t>
            </a:r>
            <a:r>
              <a:rPr lang="ja-JP" altLang="en-US" sz="1400" dirty="0">
                <a:solidFill>
                  <a:prstClr val="black"/>
                </a:solidFill>
              </a:rPr>
              <a:t>令和○年○月～令和○年○月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委託費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smtClean="0">
                <a:solidFill>
                  <a:prstClr val="black"/>
                </a:solidFill>
              </a:rPr>
              <a:t>：</a:t>
            </a:r>
            <a:r>
              <a:rPr lang="ja-JP" altLang="en-US" sz="1400" smtClean="0">
                <a:solidFill>
                  <a:prstClr val="black"/>
                </a:solidFill>
              </a:rPr>
              <a:t>○千円（税込み）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■応募者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○○（</a:t>
            </a:r>
            <a:r>
              <a:rPr lang="en-US" altLang="ja-JP" sz="1400" dirty="0" smtClean="0">
                <a:solidFill>
                  <a:prstClr val="black"/>
                </a:solidFill>
              </a:rPr>
              <a:t>JV</a:t>
            </a:r>
            <a:r>
              <a:rPr lang="ja-JP" altLang="en-US" sz="1400" dirty="0" smtClean="0">
                <a:solidFill>
                  <a:prstClr val="black"/>
                </a:solidFill>
              </a:rPr>
              <a:t>等（予定含む）の場合は構成員全てを記載）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  <a:p>
            <a:pPr marL="203200" indent="-203200"/>
            <a:r>
              <a:rPr lang="ja-JP" altLang="en-US" sz="1400" dirty="0">
                <a:solidFill>
                  <a:prstClr val="black"/>
                </a:solidFill>
              </a:rPr>
              <a:t>■実施計画策定及び実施体制構築に向けた検討事項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080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実施</a:t>
            </a:r>
            <a:r>
              <a:rPr lang="ja-JP" altLang="en-US" sz="1400" dirty="0">
                <a:solidFill>
                  <a:prstClr val="black"/>
                </a:solidFill>
              </a:rPr>
              <a:t>計画策定及び実施体制構築に向けて検討すべき</a:t>
            </a:r>
            <a:r>
              <a:rPr lang="ja-JP" altLang="en-US" sz="1400" dirty="0" smtClean="0">
                <a:solidFill>
                  <a:prstClr val="black"/>
                </a:solidFill>
              </a:rPr>
              <a:t>事項について、ポイントを絞って簡潔に記載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03200" indent="-203200"/>
            <a:endParaRPr lang="en-US" altLang="ja-JP" sz="1400" dirty="0">
              <a:solidFill>
                <a:prstClr val="black"/>
              </a:solidFill>
            </a:endParaRPr>
          </a:p>
          <a:p>
            <a:pPr marL="203200" indent="-203200"/>
            <a:r>
              <a:rPr lang="ja-JP" altLang="en-US" sz="1400" dirty="0">
                <a:solidFill>
                  <a:prstClr val="black"/>
                </a:solidFill>
              </a:rPr>
              <a:t>■知見等のとりまとめ</a:t>
            </a:r>
            <a:r>
              <a:rPr lang="ja-JP" altLang="en-US" sz="1400" dirty="0" smtClean="0">
                <a:solidFill>
                  <a:prstClr val="black"/>
                </a:solidFill>
              </a:rPr>
              <a:t>方針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080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とりまとめにあたって考慮</a:t>
            </a:r>
            <a:r>
              <a:rPr lang="ja-JP" altLang="en-US" sz="1400" dirty="0">
                <a:solidFill>
                  <a:prstClr val="black"/>
                </a:solidFill>
              </a:rPr>
              <a:t>すべき</a:t>
            </a:r>
            <a:r>
              <a:rPr lang="ja-JP" altLang="en-US" sz="1400" dirty="0" smtClean="0">
                <a:solidFill>
                  <a:prstClr val="black"/>
                </a:solidFill>
              </a:rPr>
              <a:t>観点等についてポイントを絞って簡潔に記載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■本委託の成果の横展開の可能性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080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とりまとめた知見等について、他空港や他事業者に資するものであることがわかるよう記載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56456" y="35116"/>
            <a:ext cx="9777536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○○空港 ～～～（委託案件名を記載）</a:t>
            </a:r>
            <a:endParaRPr lang="ja-JP" altLang="en-US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10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本委託を行うことの目的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5044906" y="1774297"/>
            <a:ext cx="4756318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■現状・事業概要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対象空港における当該分野からの</a:t>
            </a:r>
            <a:r>
              <a:rPr lang="en-US" altLang="ja-JP" sz="1400" dirty="0" smtClean="0">
                <a:solidFill>
                  <a:prstClr val="black"/>
                </a:solidFill>
              </a:rPr>
              <a:t>CO2</a:t>
            </a:r>
            <a:r>
              <a:rPr lang="ja-JP" altLang="en-US" sz="1400" dirty="0" smtClean="0">
                <a:solidFill>
                  <a:prstClr val="black"/>
                </a:solidFill>
              </a:rPr>
              <a:t>排出量等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検討対象事業の実施個所や規模、実施スキーム等</a:t>
            </a:r>
            <a:r>
              <a:rPr lang="ja-JP" altLang="en-US" sz="1400" dirty="0">
                <a:solidFill>
                  <a:prstClr val="black"/>
                </a:solidFill>
              </a:rPr>
              <a:t>について、現時点で想定できる範囲で可能な限り具体的に</a:t>
            </a:r>
            <a:r>
              <a:rPr lang="ja-JP" altLang="en-US" sz="1400" dirty="0" smtClean="0">
                <a:solidFill>
                  <a:prstClr val="black"/>
                </a:solidFill>
              </a:rPr>
              <a:t>記載</a:t>
            </a:r>
            <a:endParaRPr lang="ja-JP" altLang="en-US" sz="1400" dirty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必要</a:t>
            </a:r>
            <a:r>
              <a:rPr lang="ja-JP" altLang="en-US" sz="1400" dirty="0">
                <a:solidFill>
                  <a:prstClr val="black"/>
                </a:solidFill>
              </a:rPr>
              <a:t>に応じて図や写真を用いて</a:t>
            </a:r>
            <a:r>
              <a:rPr lang="ja-JP" altLang="en-US" sz="1400" dirty="0" smtClean="0">
                <a:solidFill>
                  <a:prstClr val="black"/>
                </a:solidFill>
              </a:rPr>
              <a:t>わかりやすく示すこと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■対象空港における事業の必要性・効果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検討対象事業の実施に</a:t>
            </a:r>
            <a:r>
              <a:rPr lang="ja-JP" altLang="en-US" sz="1400" dirty="0">
                <a:solidFill>
                  <a:prstClr val="black"/>
                </a:solidFill>
              </a:rPr>
              <a:t>より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、対象空港において○トン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/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年の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CO2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削減</a:t>
            </a:r>
            <a:r>
              <a:rPr lang="ja-JP" altLang="en-US" sz="1400" dirty="0">
                <a:solidFill>
                  <a:prstClr val="black"/>
                </a:solidFill>
              </a:rPr>
              <a:t>が期待される。</a:t>
            </a:r>
            <a:endParaRPr lang="en-US" altLang="ja-JP" sz="1400" dirty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15" name="テキスト ボックス 33"/>
          <p:cNvSpPr txBox="1"/>
          <p:nvPr/>
        </p:nvSpPr>
        <p:spPr>
          <a:xfrm>
            <a:off x="8609856" y="81544"/>
            <a:ext cx="1296144" cy="3186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</a:rPr>
              <a:t>様式</a:t>
            </a:r>
            <a:r>
              <a:rPr lang="ja-JP" altLang="en-US" sz="1400" dirty="0" smtClean="0">
                <a:solidFill>
                  <a:prstClr val="black"/>
                </a:solidFill>
              </a:rPr>
              <a:t>３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6" name="正方形/長方形 11"/>
          <p:cNvSpPr/>
          <p:nvPr/>
        </p:nvSpPr>
        <p:spPr>
          <a:xfrm>
            <a:off x="7082060" y="352131"/>
            <a:ext cx="2695476" cy="504275"/>
          </a:xfrm>
          <a:prstGeom prst="wedgeRectCallout">
            <a:avLst>
              <a:gd name="adj1" fmla="val 1851"/>
              <a:gd name="adj2" fmla="val 36209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05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・本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+mn-ea"/>
              </a:rPr>
              <a:t>PPT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形式以降、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フォントは</a:t>
            </a:r>
            <a:r>
              <a:rPr lang="en-US" altLang="ja-JP" sz="105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ゴシック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2161770" y="2132673"/>
            <a:ext cx="2468250" cy="574066"/>
          </a:xfrm>
          <a:prstGeom prst="wedgeRectCallout">
            <a:avLst>
              <a:gd name="adj1" fmla="val -36145"/>
              <a:gd name="adj2" fmla="val -74776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・公募要領に記載のテーマ番号とテーマ名の両方を記載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2864" y="1474840"/>
            <a:ext cx="4727204" cy="529467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953000" y="1474839"/>
            <a:ext cx="4848224" cy="529467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27"/>
          <p:cNvSpPr txBox="1"/>
          <p:nvPr/>
        </p:nvSpPr>
        <p:spPr>
          <a:xfrm>
            <a:off x="5429275" y="1328786"/>
            <a:ext cx="3895674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検討対象事業について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6" name="テキスト ボックス 27"/>
          <p:cNvSpPr txBox="1"/>
          <p:nvPr/>
        </p:nvSpPr>
        <p:spPr>
          <a:xfrm>
            <a:off x="458629" y="1328786"/>
            <a:ext cx="3895674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本委託全般について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9" name="四角形吹き出し 18"/>
          <p:cNvSpPr/>
          <p:nvPr/>
        </p:nvSpPr>
        <p:spPr>
          <a:xfrm>
            <a:off x="2504729" y="521762"/>
            <a:ext cx="2892772" cy="669289"/>
          </a:xfrm>
          <a:prstGeom prst="wedgeRectCallout">
            <a:avLst>
              <a:gd name="adj1" fmla="val -60131"/>
              <a:gd name="adj2" fmla="val -32573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・本委託における実施内容を簡潔に記載したうえで、本委託の成果が他空港・他事業者への横展開に資するものであることがわかるように記載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650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4199</TotalTime>
  <Words>395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行政情報化推進課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国土交通省</dc:creator>
  <cp:lastModifiedBy>谷 拓歩</cp:lastModifiedBy>
  <cp:revision>124</cp:revision>
  <cp:lastPrinted>2022-05-24T05:17:44Z</cp:lastPrinted>
  <dcterms:created xsi:type="dcterms:W3CDTF">2016-11-17T04:32:10Z</dcterms:created>
  <dcterms:modified xsi:type="dcterms:W3CDTF">2022-07-21T13:46:38Z</dcterms:modified>
</cp:coreProperties>
</file>