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63" r:id="rId3"/>
    <p:sldId id="262" r:id="rId4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67"/>
    <p:restoredTop sz="94660"/>
  </p:normalViewPr>
  <p:slideViewPr>
    <p:cSldViewPr>
      <p:cViewPr varScale="1">
        <p:scale>
          <a:sx n="76" d="100"/>
          <a:sy n="76" d="100"/>
        </p:scale>
        <p:origin x="108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E34A91B7-06D4-4E49-8C73-6214C7A67EA4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D3B80F1B-5D94-4B54-BF96-4F7A916EF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04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19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20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80F1B-5D94-4B54-BF96-4F7A916EF995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450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8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49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80F1B-5D94-4B54-BF96-4F7A916EF995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060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3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3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80F1B-5D94-4B54-BF96-4F7A916EF995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89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4661A-7B19-46CA-941E-B314278E6D60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6"/>
          <p:cNvSpPr/>
          <p:nvPr/>
        </p:nvSpPr>
        <p:spPr>
          <a:xfrm>
            <a:off x="344488" y="3645024"/>
            <a:ext cx="4189018" cy="29178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08" name="テキスト ボックス 21"/>
          <p:cNvSpPr txBox="1"/>
          <p:nvPr/>
        </p:nvSpPr>
        <p:spPr>
          <a:xfrm>
            <a:off x="128465" y="1328786"/>
            <a:ext cx="4405042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事業概要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総事業費：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事業期間：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令和４年度</a:t>
            </a:r>
            <a:r>
              <a:rPr lang="ja-JP" altLang="en-US" sz="1400" dirty="0" smtClean="0">
                <a:solidFill>
                  <a:prstClr val="black"/>
                </a:solidFill>
              </a:rPr>
              <a:t>補助</a:t>
            </a:r>
            <a:r>
              <a:rPr lang="ja-JP" altLang="en-US" sz="1400" dirty="0">
                <a:solidFill>
                  <a:prstClr val="black"/>
                </a:solidFill>
              </a:rPr>
              <a:t>要望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補助金額：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補助内容：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09" name="正方形/長方形 20"/>
          <p:cNvSpPr/>
          <p:nvPr/>
        </p:nvSpPr>
        <p:spPr>
          <a:xfrm>
            <a:off x="56456" y="35116"/>
            <a:ext cx="9777536" cy="369548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+mj-ea"/>
                <a:ea typeface="+mj-ea"/>
              </a:rPr>
              <a:t>○○空港　補助対象事業名</a:t>
            </a:r>
            <a:endParaRPr lang="ja-JP" altLang="en-US" sz="16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1110" name="テキスト ボックス 24"/>
          <p:cNvSpPr txBox="1"/>
          <p:nvPr/>
        </p:nvSpPr>
        <p:spPr>
          <a:xfrm>
            <a:off x="128464" y="497393"/>
            <a:ext cx="964907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事業の概要と目的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11" name="テキスト ボックス 27"/>
          <p:cNvSpPr txBox="1"/>
          <p:nvPr/>
        </p:nvSpPr>
        <p:spPr>
          <a:xfrm>
            <a:off x="138425" y="3250960"/>
            <a:ext cx="35904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位置図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2" name="テキスト ボックス 28"/>
          <p:cNvSpPr txBox="1"/>
          <p:nvPr/>
        </p:nvSpPr>
        <p:spPr>
          <a:xfrm>
            <a:off x="4808985" y="1346088"/>
            <a:ext cx="43204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事業</a:t>
            </a:r>
            <a:r>
              <a:rPr lang="ja-JP" altLang="en-US" sz="1400" dirty="0">
                <a:solidFill>
                  <a:prstClr val="black"/>
                </a:solidFill>
              </a:rPr>
              <a:t>工程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3" name="テキスト ボックス 29"/>
          <p:cNvSpPr txBox="1"/>
          <p:nvPr/>
        </p:nvSpPr>
        <p:spPr>
          <a:xfrm>
            <a:off x="4808985" y="3250960"/>
            <a:ext cx="35904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整備計画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4" name="正方形/長方形 31"/>
          <p:cNvSpPr/>
          <p:nvPr/>
        </p:nvSpPr>
        <p:spPr>
          <a:xfrm>
            <a:off x="5169024" y="3645024"/>
            <a:ext cx="4392489" cy="29178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15" name="テキスト ボックス 33"/>
          <p:cNvSpPr txBox="1"/>
          <p:nvPr/>
        </p:nvSpPr>
        <p:spPr>
          <a:xfrm>
            <a:off x="8609856" y="81544"/>
            <a:ext cx="1296144" cy="3186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別紙－３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6" name="正方形/長方形 11"/>
          <p:cNvSpPr/>
          <p:nvPr/>
        </p:nvSpPr>
        <p:spPr>
          <a:xfrm>
            <a:off x="6418388" y="5279045"/>
            <a:ext cx="3359148" cy="137009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PowerPoint2016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形式以下、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フォント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ゴシック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14pt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で作成してください。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650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正方形/長方形 20"/>
          <p:cNvSpPr/>
          <p:nvPr/>
        </p:nvSpPr>
        <p:spPr>
          <a:xfrm>
            <a:off x="70408" y="35116"/>
            <a:ext cx="9777535" cy="369548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prstClr val="black"/>
                </a:solidFill>
                <a:latin typeface="+mj-ea"/>
              </a:rPr>
              <a:t>○○空港　補助対象事業名</a:t>
            </a:r>
          </a:p>
        </p:txBody>
      </p:sp>
      <p:sp>
        <p:nvSpPr>
          <p:cNvPr id="1137" name="テキスト ボックス 24"/>
          <p:cNvSpPr txBox="1"/>
          <p:nvPr/>
        </p:nvSpPr>
        <p:spPr>
          <a:xfrm>
            <a:off x="128464" y="497393"/>
            <a:ext cx="9649072" cy="737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</a:rPr>
              <a:t>【感染症リスクに関する施設面の</a:t>
            </a:r>
            <a:r>
              <a:rPr lang="ja-JP" altLang="en-US" sz="1400" dirty="0">
                <a:solidFill>
                  <a:prstClr val="black"/>
                </a:solidFill>
              </a:rPr>
              <a:t>課題と解決策、事業実施による効果等</a:t>
            </a:r>
            <a:r>
              <a:rPr lang="en-US" altLang="ja-JP" sz="1400" dirty="0">
                <a:solidFill>
                  <a:prstClr val="black"/>
                </a:solidFill>
              </a:rPr>
              <a:t>】</a:t>
            </a: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・</a:t>
            </a:r>
            <a:r>
              <a:rPr lang="ja-JP" altLang="en-US" sz="1400" dirty="0">
                <a:solidFill>
                  <a:prstClr val="black"/>
                </a:solidFill>
              </a:rPr>
              <a:t>・・・・・・・・・・・・・・・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1138" name="テキスト ボックス 28"/>
          <p:cNvSpPr txBox="1"/>
          <p:nvPr/>
        </p:nvSpPr>
        <p:spPr>
          <a:xfrm>
            <a:off x="128464" y="1328787"/>
            <a:ext cx="5760640" cy="306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【感染症リスクに関する</a:t>
            </a:r>
            <a:r>
              <a:rPr lang="ja-JP" altLang="en-US" sz="1400" dirty="0" smtClean="0">
                <a:solidFill>
                  <a:prstClr val="black"/>
                </a:solidFill>
              </a:rPr>
              <a:t>施設面の課題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39" name="テキスト ボックス 5"/>
          <p:cNvSpPr txBox="1"/>
          <p:nvPr/>
        </p:nvSpPr>
        <p:spPr>
          <a:xfrm>
            <a:off x="128464" y="3212976"/>
            <a:ext cx="5184576" cy="306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【上記</a:t>
            </a:r>
            <a:r>
              <a:rPr lang="ja-JP" altLang="en-US" sz="1400" dirty="0" smtClean="0">
                <a:solidFill>
                  <a:prstClr val="black"/>
                </a:solidFill>
              </a:rPr>
              <a:t>課題についての解決策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40" name="テキスト ボックス 6"/>
          <p:cNvSpPr txBox="1"/>
          <p:nvPr/>
        </p:nvSpPr>
        <p:spPr>
          <a:xfrm>
            <a:off x="200472" y="3553271"/>
            <a:ext cx="56886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補助事業の活用以外にも、ソフト対策等を実施していれば、記載する。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41" name="テキスト ボックス 7"/>
          <p:cNvSpPr txBox="1"/>
          <p:nvPr/>
        </p:nvSpPr>
        <p:spPr>
          <a:xfrm>
            <a:off x="128464" y="4964648"/>
            <a:ext cx="964907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事業</a:t>
            </a:r>
            <a:r>
              <a:rPr lang="ja-JP" altLang="en-US" sz="1400" dirty="0">
                <a:solidFill>
                  <a:prstClr val="black"/>
                </a:solidFill>
              </a:rPr>
              <a:t>実施による効果と</a:t>
            </a:r>
            <a:r>
              <a:rPr lang="ja-JP" altLang="en-US" sz="1400" dirty="0" smtClean="0">
                <a:solidFill>
                  <a:prstClr val="black"/>
                </a:solidFill>
              </a:rPr>
              <a:t>効率性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42" name="テキスト ボックス 8"/>
          <p:cNvSpPr txBox="1"/>
          <p:nvPr/>
        </p:nvSpPr>
        <p:spPr>
          <a:xfrm>
            <a:off x="200919" y="5279007"/>
            <a:ext cx="5832062" cy="306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〇〇をすることにより、感染症リスクの最小化が図られる。　等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43" name="テキスト ボックス 9"/>
          <p:cNvSpPr txBox="1"/>
          <p:nvPr/>
        </p:nvSpPr>
        <p:spPr>
          <a:xfrm>
            <a:off x="200472" y="1653064"/>
            <a:ext cx="5328592" cy="5223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</a:rPr>
              <a:t>施設面の問題点を、</a:t>
            </a:r>
            <a:r>
              <a:rPr lang="ja-JP" altLang="en-US" sz="1400" dirty="0" smtClean="0">
                <a:solidFill>
                  <a:prstClr val="black"/>
                </a:solidFill>
              </a:rPr>
              <a:t>具体的（</a:t>
            </a:r>
            <a:r>
              <a:rPr lang="ja-JP" altLang="en-US" sz="1400" dirty="0">
                <a:solidFill>
                  <a:prstClr val="black"/>
                </a:solidFill>
              </a:rPr>
              <a:t>出来るだけ</a:t>
            </a:r>
            <a:r>
              <a:rPr lang="ja-JP" altLang="en-US" sz="1400" dirty="0" smtClean="0">
                <a:solidFill>
                  <a:prstClr val="black"/>
                </a:solidFill>
              </a:rPr>
              <a:t>定量的）に記載</a:t>
            </a:r>
            <a:r>
              <a:rPr lang="ja-JP" altLang="en-US" sz="1400" dirty="0">
                <a:solidFill>
                  <a:prstClr val="black"/>
                </a:solidFill>
              </a:rPr>
              <a:t>するとともに、航空会社等の意見があれば記載する</a:t>
            </a:r>
            <a:r>
              <a:rPr lang="ja-JP" altLang="en-US" sz="1400" dirty="0" smtClean="0">
                <a:solidFill>
                  <a:prstClr val="black"/>
                </a:solidFill>
              </a:rPr>
              <a:t>。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1144" name="正方形/長方形 10"/>
          <p:cNvSpPr/>
          <p:nvPr/>
        </p:nvSpPr>
        <p:spPr>
          <a:xfrm>
            <a:off x="6033120" y="1636564"/>
            <a:ext cx="3744417" cy="2784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必要に応じて、</a:t>
            </a:r>
            <a:endParaRPr lang="en-US" altLang="ja-JP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図表、写真等を掲載</a:t>
            </a:r>
            <a:endParaRPr lang="en-US" altLang="ja-JP" dirty="0" smtClean="0">
              <a:solidFill>
                <a:prstClr val="white"/>
              </a:solidFill>
            </a:endParaRPr>
          </a:p>
        </p:txBody>
      </p:sp>
      <p:sp>
        <p:nvSpPr>
          <p:cNvPr id="1145" name="正方形/長方形 12"/>
          <p:cNvSpPr/>
          <p:nvPr/>
        </p:nvSpPr>
        <p:spPr>
          <a:xfrm>
            <a:off x="6418388" y="5279045"/>
            <a:ext cx="3359148" cy="137009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PowerPoint2016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形式以下、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フォント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ゴシック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14pt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で作成してください。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72990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正方形/長方形 20"/>
          <p:cNvSpPr/>
          <p:nvPr/>
        </p:nvSpPr>
        <p:spPr>
          <a:xfrm>
            <a:off x="55894" y="35116"/>
            <a:ext cx="9763021" cy="369548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prstClr val="black"/>
                </a:solidFill>
                <a:latin typeface="+mj-ea"/>
              </a:rPr>
              <a:t>○○空港　補助対象事業名</a:t>
            </a:r>
          </a:p>
        </p:txBody>
      </p:sp>
      <p:sp>
        <p:nvSpPr>
          <p:cNvPr id="1123" name="テキスト ボックス 24"/>
          <p:cNvSpPr txBox="1"/>
          <p:nvPr/>
        </p:nvSpPr>
        <p:spPr>
          <a:xfrm>
            <a:off x="128464" y="497393"/>
            <a:ext cx="964907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利用状況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1124" name="テキスト ボックス 27"/>
          <p:cNvSpPr txBox="1"/>
          <p:nvPr/>
        </p:nvSpPr>
        <p:spPr>
          <a:xfrm>
            <a:off x="187918" y="4219041"/>
            <a:ext cx="35904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〇〇空港就航路線の運休・減便の状況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25" name="テキスト ボックス 28"/>
          <p:cNvSpPr txBox="1"/>
          <p:nvPr/>
        </p:nvSpPr>
        <p:spPr>
          <a:xfrm>
            <a:off x="187918" y="1345287"/>
            <a:ext cx="43204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年間旅客数の推移（国内線・国際線）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26" name="正方形/長方形 31"/>
          <p:cNvSpPr/>
          <p:nvPr/>
        </p:nvSpPr>
        <p:spPr>
          <a:xfrm>
            <a:off x="346978" y="1762294"/>
            <a:ext cx="4392489" cy="2247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グラフ（５カ年程度）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27" name="テキスト ボックス 9"/>
          <p:cNvSpPr txBox="1"/>
          <p:nvPr/>
        </p:nvSpPr>
        <p:spPr>
          <a:xfrm>
            <a:off x="4818248" y="1356903"/>
            <a:ext cx="43204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月別旅客数者数の推移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28" name="正方形/長方形 10"/>
          <p:cNvSpPr/>
          <p:nvPr/>
        </p:nvSpPr>
        <p:spPr>
          <a:xfrm>
            <a:off x="5169024" y="1757810"/>
            <a:ext cx="4392489" cy="2247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グラフ（</a:t>
            </a:r>
            <a:r>
              <a:rPr lang="en-US" altLang="ja-JP" dirty="0" smtClean="0">
                <a:solidFill>
                  <a:prstClr val="white"/>
                </a:solidFill>
              </a:rPr>
              <a:t>2019</a:t>
            </a:r>
            <a:r>
              <a:rPr lang="ja-JP" altLang="en-US" dirty="0" smtClean="0">
                <a:solidFill>
                  <a:prstClr val="white"/>
                </a:solidFill>
              </a:rPr>
              <a:t>年、</a:t>
            </a:r>
            <a:r>
              <a:rPr lang="en-US" altLang="ja-JP" dirty="0" smtClean="0">
                <a:solidFill>
                  <a:prstClr val="white"/>
                </a:solidFill>
              </a:rPr>
              <a:t>2020</a:t>
            </a:r>
            <a:r>
              <a:rPr lang="ja-JP" altLang="en-US" dirty="0">
                <a:solidFill>
                  <a:prstClr val="white"/>
                </a:solidFill>
              </a:rPr>
              <a:t>年、</a:t>
            </a:r>
            <a:r>
              <a:rPr lang="en-US" altLang="ja-JP" dirty="0" smtClean="0">
                <a:solidFill>
                  <a:prstClr val="white"/>
                </a:solidFill>
              </a:rPr>
              <a:t>2021</a:t>
            </a:r>
            <a:r>
              <a:rPr lang="ja-JP" altLang="en-US" dirty="0" smtClean="0">
                <a:solidFill>
                  <a:prstClr val="white"/>
                </a:solidFill>
              </a:rPr>
              <a:t>年</a:t>
            </a:r>
            <a:r>
              <a:rPr lang="ja-JP" altLang="en-US" dirty="0">
                <a:solidFill>
                  <a:prstClr val="white"/>
                </a:solidFill>
              </a:rPr>
              <a:t>（</a:t>
            </a:r>
            <a:r>
              <a:rPr lang="ja-JP" altLang="en-US" dirty="0" smtClean="0">
                <a:solidFill>
                  <a:prstClr val="white"/>
                </a:solidFill>
              </a:rPr>
              <a:t>暦年））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29" name="正方形/長方形 11"/>
          <p:cNvSpPr/>
          <p:nvPr/>
        </p:nvSpPr>
        <p:spPr>
          <a:xfrm>
            <a:off x="346977" y="4567985"/>
            <a:ext cx="9214536" cy="2050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4"/>
            <a:r>
              <a:rPr lang="ja-JP" altLang="en-US" dirty="0" smtClean="0">
                <a:solidFill>
                  <a:prstClr val="white"/>
                </a:solidFill>
              </a:rPr>
              <a:t>航空会社、就航路線、</a:t>
            </a:r>
            <a:r>
              <a:rPr lang="en-US" altLang="ja-JP" dirty="0" smtClean="0">
                <a:solidFill>
                  <a:prstClr val="white"/>
                </a:solidFill>
              </a:rPr>
              <a:t/>
            </a:r>
            <a:br>
              <a:rPr lang="en-US" altLang="ja-JP" dirty="0" smtClean="0">
                <a:solidFill>
                  <a:prstClr val="white"/>
                </a:solidFill>
              </a:rPr>
            </a:br>
            <a:r>
              <a:rPr lang="ja-JP" altLang="en-US" dirty="0" smtClean="0">
                <a:solidFill>
                  <a:prstClr val="white"/>
                </a:solidFill>
              </a:rPr>
              <a:t>就航便数、就航機材を記載する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30" name="正方形/長方形 14"/>
          <p:cNvSpPr/>
          <p:nvPr/>
        </p:nvSpPr>
        <p:spPr>
          <a:xfrm>
            <a:off x="6418388" y="5279045"/>
            <a:ext cx="3359148" cy="137009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PowerPoint2016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形式以下、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フォント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ゴシック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14pt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で作成してください。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6738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394</Words>
  <Application>Microsoft Office PowerPoint</Application>
  <PresentationFormat>A4 210 x 297 mm</PresentationFormat>
  <Paragraphs>49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行政情報化推進課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国土交通省</dc:creator>
  <cp:lastModifiedBy>大下 優作</cp:lastModifiedBy>
  <cp:revision>66</cp:revision>
  <cp:lastPrinted>2022-12-15T05:42:23Z</cp:lastPrinted>
  <dcterms:created xsi:type="dcterms:W3CDTF">2016-11-17T04:32:10Z</dcterms:created>
  <dcterms:modified xsi:type="dcterms:W3CDTF">2022-12-15T05:42:28Z</dcterms:modified>
</cp:coreProperties>
</file>