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D0E9F0"/>
    <a:srgbClr val="FCEEF8"/>
    <a:srgbClr val="D6F2D9"/>
    <a:srgbClr val="FEFECA"/>
    <a:srgbClr val="DDFFDD"/>
    <a:srgbClr val="008000"/>
    <a:srgbClr val="FFCC66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3804" autoAdjust="0"/>
  </p:normalViewPr>
  <p:slideViewPr>
    <p:cSldViewPr>
      <p:cViewPr varScale="1">
        <p:scale>
          <a:sx n="94" d="100"/>
          <a:sy n="94" d="100"/>
        </p:scale>
        <p:origin x="10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96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FB2CC-1EC5-49AE-911A-E909E5DBF0C7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327C14-B4FA-4FE7-81C9-7E1C466D1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479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26A66D-DA8A-49D5-BA71-B783CDE364BB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402B4-FEF8-49C6-9BFF-46D3F48EA9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67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6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FF7D73-10DD-4AD0-8EB6-B6FFBD2DA77B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D9143C-B702-40E6-A22A-50B916C2DE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914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DFD30-18B8-4BE9-AA12-BDF9FEC5AE5C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C096-E029-4171-9F94-7518C268C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4BFEC-72C1-4781-9CB0-8ABD9F909EA8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00E00A-362B-44ED-B261-E1F9DA6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35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8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9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7B7E9E-9D61-46FA-8593-FB4FAB0DCA6A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343965-4B26-4CD2-9DC4-6E5688BEF5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33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8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8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8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8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247E34-5088-4170-B5E2-1E0048463962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A9344-1DCE-48A5-8864-6AD40267E4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902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4C0E9-C23A-4F2D-A32E-1AFC6D0240DA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FEC446-A6D2-4108-90A9-996CB4245A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9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FCF8F7-97F1-4AD8-8453-2B61B8881058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9DC5F7-F3A1-4820-951A-D57AA160D5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66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76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1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BBE89B-80A0-4763-A6AD-3545A8796DC0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905035-7725-4AEA-8776-D210E0948A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559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172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1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B3F03-FDF9-45B6-A791-06E41374461E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8D858-C95B-4723-A0CA-270D05DFC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86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日付プレースホルダ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B5D667-61C1-4119-8629-28F20EA9E122}" type="datetime1">
              <a:rPr lang="ja-JP" altLang="en-US"/>
              <a:pPr>
                <a:defRPr/>
              </a:pPr>
              <a:t>2023/1/26</a:t>
            </a:fld>
            <a:endParaRPr lang="ja-JP" altLang="en-US"/>
          </a:p>
        </p:txBody>
      </p:sp>
      <p:sp>
        <p:nvSpPr>
          <p:cNvPr id="1029" name="フッター プレースホルダ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5D0DFF-4A97-484D-9A14-EA2E8A692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7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bodyStyle>
    <p:otherStyle>
      <a:lvl1pPr marL="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1pPr>
      <a:lvl2pPr marL="4572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2pPr>
      <a:lvl3pPr marL="9144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3pPr>
      <a:lvl4pPr marL="13716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4pPr>
      <a:lvl5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5pPr>
      <a:lvl6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 noChangeArrowheads="1"/>
          </p:cNvSpPr>
          <p:nvPr>
            <p:ph type="title"/>
          </p:nvPr>
        </p:nvSpPr>
        <p:spPr>
          <a:xfrm>
            <a:off x="33338" y="363538"/>
            <a:ext cx="6192837" cy="327025"/>
          </a:xfrm>
        </p:spPr>
        <p:txBody>
          <a:bodyPr/>
          <a:lstStyle/>
          <a:p>
            <a:pPr algn="l" eaLnBrk="1" hangingPunct="1"/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○○（提案タイトルを記載）</a:t>
            </a:r>
          </a:p>
        </p:txBody>
      </p:sp>
      <p:sp>
        <p:nvSpPr>
          <p:cNvPr id="13316" name="正方形/長方形 19"/>
          <p:cNvSpPr>
            <a:spLocks noChangeArrowheads="1"/>
          </p:cNvSpPr>
          <p:nvPr/>
        </p:nvSpPr>
        <p:spPr bwMode="auto">
          <a:xfrm>
            <a:off x="33338" y="25400"/>
            <a:ext cx="7923038" cy="3333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/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PPP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PFI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手法に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関するニーズ提案書</a:t>
            </a: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320" name="正方形/長方形 35"/>
          <p:cNvSpPr>
            <a:spLocks noChangeArrowheads="1"/>
          </p:cNvSpPr>
          <p:nvPr/>
        </p:nvSpPr>
        <p:spPr bwMode="auto">
          <a:xfrm>
            <a:off x="5458197" y="874711"/>
            <a:ext cx="3578299" cy="4212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3" name="正方形/長方形 36"/>
          <p:cNvSpPr/>
          <p:nvPr/>
        </p:nvSpPr>
        <p:spPr>
          <a:xfrm>
            <a:off x="5493221" y="820303"/>
            <a:ext cx="3425775" cy="252413"/>
          </a:xfrm>
          <a:prstGeom prst="rect">
            <a:avLst/>
          </a:prstGeom>
          <a:solidFill>
            <a:srgbClr val="D0E9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②課題解決の方向性のイメージ</a:t>
            </a:r>
            <a:endParaRPr kumimoji="1" lang="ja-JP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323" name="正方形/長方形 6"/>
          <p:cNvSpPr>
            <a:spLocks noChangeArrowheads="1"/>
          </p:cNvSpPr>
          <p:nvPr/>
        </p:nvSpPr>
        <p:spPr bwMode="auto">
          <a:xfrm>
            <a:off x="101599" y="874712"/>
            <a:ext cx="5254874" cy="4212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69" name="正方形/長方形 5"/>
          <p:cNvSpPr/>
          <p:nvPr/>
        </p:nvSpPr>
        <p:spPr>
          <a:xfrm>
            <a:off x="149225" y="806450"/>
            <a:ext cx="4251325" cy="252413"/>
          </a:xfrm>
          <a:prstGeom prst="rect">
            <a:avLst/>
          </a:prstGeom>
          <a:solidFill>
            <a:srgbClr val="D0E9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spcBef>
                <a:spcPts val="600"/>
              </a:spcBef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①解決</a:t>
            </a:r>
            <a:r>
              <a:rPr lang="ja-JP" altLang="en-US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したい課題</a:t>
            </a:r>
            <a:endParaRPr kumimoji="1" lang="ja-JP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3329" name="正方形/長方形 39"/>
          <p:cNvSpPr>
            <a:spLocks noChangeArrowheads="1"/>
          </p:cNvSpPr>
          <p:nvPr/>
        </p:nvSpPr>
        <p:spPr bwMode="auto">
          <a:xfrm>
            <a:off x="212156" y="1171676"/>
            <a:ext cx="5031133" cy="197948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共通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・文字のサイズは１０ポイント以上で記載してください。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・それぞれの枠の大きさ・レイアウトは変更は可能です。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・図や写真等の使用も可能です。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・提案書資料に</a:t>
            </a:r>
            <a:r>
              <a:rPr lang="ja-JP" altLang="en-US" sz="1100" dirty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r>
              <a:rPr lang="ja-JP" altLang="en-US" sz="1100" dirty="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は最大２枚としてください。</a:t>
            </a:r>
            <a:endParaRPr lang="en-US" altLang="ja-JP" sz="1100" dirty="0" smtClean="0">
              <a:solidFill>
                <a:srgbClr val="36609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42875" marR="0" lvl="0" indent="-142875" algn="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（別途参考資料の提出は可能です。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>
              <a:spcBef>
                <a:spcPts val="400"/>
              </a:spcBef>
              <a:defRPr/>
            </a:pPr>
            <a:r>
              <a:rPr lang="ja-JP" altLang="en-US" sz="1100" dirty="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・課題が多岐にわたる場合は、様式を分けて複数提出いただいて</a:t>
            </a:r>
            <a:r>
              <a:rPr lang="ja-JP" altLang="en-US" sz="110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結構です。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2" name="直線コネクタ 3"/>
          <p:cNvCxnSpPr/>
          <p:nvPr/>
        </p:nvCxnSpPr>
        <p:spPr>
          <a:xfrm>
            <a:off x="0" y="750888"/>
            <a:ext cx="9144000" cy="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131857" y="29400"/>
            <a:ext cx="9361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様式</a:t>
            </a:r>
            <a:r>
              <a:rPr lang="ja-JP" altLang="en-US" dirty="0"/>
              <a:t>２</a:t>
            </a:r>
            <a:endParaRPr kumimoji="1" lang="ja-JP" altLang="en-US" dirty="0"/>
          </a:p>
        </p:txBody>
      </p:sp>
      <p:sp>
        <p:nvSpPr>
          <p:cNvPr id="24" name="正方形/長方形 39"/>
          <p:cNvSpPr>
            <a:spLocks noChangeArrowheads="1"/>
          </p:cNvSpPr>
          <p:nvPr/>
        </p:nvSpPr>
        <p:spPr bwMode="auto">
          <a:xfrm>
            <a:off x="5616291" y="1171675"/>
            <a:ext cx="3302705" cy="111544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  <a:defRPr/>
            </a:pPr>
            <a:r>
              <a:rPr lang="ja-JP" altLang="en-US" sz="1100" dirty="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・①で記載した課題解決の方向性や、現時点</a:t>
            </a:r>
            <a:r>
              <a:rPr lang="ja-JP" altLang="en-US" sz="1100" dirty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でどのようなスキームや技術を求めているか記載してください</a:t>
            </a:r>
            <a:r>
              <a:rPr lang="ja-JP" altLang="en-US" sz="1100" dirty="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100" dirty="0">
              <a:solidFill>
                <a:srgbClr val="36609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正方形/長方形 30"/>
          <p:cNvSpPr>
            <a:spLocks noChangeArrowheads="1"/>
          </p:cNvSpPr>
          <p:nvPr/>
        </p:nvSpPr>
        <p:spPr bwMode="auto">
          <a:xfrm>
            <a:off x="107504" y="5301208"/>
            <a:ext cx="8958708" cy="99987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6" name="正方形/長方形 31"/>
          <p:cNvSpPr/>
          <p:nvPr/>
        </p:nvSpPr>
        <p:spPr>
          <a:xfrm>
            <a:off x="144017" y="5148956"/>
            <a:ext cx="2800350" cy="252413"/>
          </a:xfrm>
          <a:prstGeom prst="rect">
            <a:avLst/>
          </a:prstGeom>
          <a:solidFill>
            <a:srgbClr val="D0E9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②その他</a:t>
            </a:r>
            <a:endParaRPr kumimoji="1" lang="ja-JP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8" name="タイトル 1"/>
          <p:cNvSpPr txBox="1">
            <a:spLocks noChangeArrowheads="1"/>
          </p:cNvSpPr>
          <p:nvPr/>
        </p:nvSpPr>
        <p:spPr bwMode="auto">
          <a:xfrm>
            <a:off x="5243289" y="383906"/>
            <a:ext cx="3900711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□インフラの維持管理・修繕等に係る官民連携事業の導入検討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 eaLnBrk="1" hangingPunct="1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□官民連携グリーンチャレンジモデル</a:t>
            </a:r>
            <a:endParaRPr lang="ja-JP" altLang="en-US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39"/>
          <p:cNvSpPr>
            <a:spLocks noChangeArrowheads="1"/>
          </p:cNvSpPr>
          <p:nvPr/>
        </p:nvSpPr>
        <p:spPr bwMode="auto">
          <a:xfrm>
            <a:off x="212156" y="5476825"/>
            <a:ext cx="4221162" cy="68024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spcBef>
                <a:spcPts val="400"/>
              </a:spcBef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 smtClean="0">
                <a:solidFill>
                  <a:srgbClr val="36609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自由記載（もしあれば）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07504" y="6381328"/>
            <a:ext cx="8928992" cy="432048"/>
          </a:xfrm>
          <a:prstGeom prst="roundRect">
            <a:avLst/>
          </a:prstGeom>
          <a:solidFill>
            <a:srgbClr val="D0E9F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7504" y="638132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地方公共</a:t>
            </a:r>
            <a:r>
              <a:rPr lang="ja-JP" altLang="en-US" sz="1000" dirty="0" smtClean="0"/>
              <a:t>団体</a:t>
            </a:r>
            <a:r>
              <a:rPr kumimoji="1" lang="ja-JP" altLang="en-US" sz="1000" dirty="0" smtClean="0"/>
              <a:t>名 ：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担当部署：</a:t>
            </a:r>
            <a:endParaRPr kumimoji="1" lang="ja-JP" altLang="en-US" sz="1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39752" y="6381328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担当者：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連絡先（電話番号）：</a:t>
            </a:r>
            <a:endParaRPr lang="ja-JP" altLang="en-US" sz="1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92080" y="6381328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メールアドレス：</a:t>
            </a:r>
            <a:endParaRPr lang="ja-JP" altLang="en-US" sz="1000" dirty="0"/>
          </a:p>
        </p:txBody>
      </p:sp>
      <p:sp>
        <p:nvSpPr>
          <p:cNvPr id="20" name="正方形/長方形 39"/>
          <p:cNvSpPr>
            <a:spLocks noChangeArrowheads="1"/>
          </p:cNvSpPr>
          <p:nvPr/>
        </p:nvSpPr>
        <p:spPr bwMode="auto">
          <a:xfrm>
            <a:off x="212156" y="3314942"/>
            <a:ext cx="5032800" cy="111544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66092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・自治体の持つどのような課題を解決したいのか、ニーズを記載してください。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366092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1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679</TotalTime>
  <Words>210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○○（提案タイトルを記載）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スライドタイトル</dc:title>
  <dc:creator>森下 怜奈</dc:creator>
  <cp:lastModifiedBy>国土交通省</cp:lastModifiedBy>
  <cp:revision>62</cp:revision>
  <cp:lastPrinted>2023-01-25T07:34:35Z</cp:lastPrinted>
  <dcterms:created xsi:type="dcterms:W3CDTF">2023-01-16T10:39:53Z</dcterms:created>
  <dcterms:modified xsi:type="dcterms:W3CDTF">2023-01-26T04:12:32Z</dcterms:modified>
</cp:coreProperties>
</file>