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5151" r:id="rId1"/>
    <p:sldMasterId id="2147485470" r:id="rId2"/>
    <p:sldMasterId id="2147485647" r:id="rId3"/>
    <p:sldMasterId id="2147485652" r:id="rId4"/>
    <p:sldMasterId id="2147485818" r:id="rId5"/>
  </p:sldMasterIdLst>
  <p:notesMasterIdLst>
    <p:notesMasterId r:id="rId7"/>
  </p:notesMasterIdLst>
  <p:handoutMasterIdLst>
    <p:handoutMasterId r:id="rId8"/>
  </p:handoutMasterIdLst>
  <p:sldIdLst>
    <p:sldId id="1210" r:id="rId6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87C8"/>
    <a:srgbClr val="CCFF66"/>
    <a:srgbClr val="33CC33"/>
    <a:srgbClr val="3399FF"/>
    <a:srgbClr val="0066CC"/>
    <a:srgbClr val="5091CD"/>
    <a:srgbClr val="FAFAFA"/>
    <a:srgbClr val="FF0000"/>
    <a:srgbClr val="FF33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74" autoAdjust="0"/>
    <p:restoredTop sz="92601" autoAdjust="0"/>
  </p:normalViewPr>
  <p:slideViewPr>
    <p:cSldViewPr>
      <p:cViewPr varScale="1">
        <p:scale>
          <a:sx n="79" d="100"/>
          <a:sy n="79" d="100"/>
        </p:scale>
        <p:origin x="228" y="90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2" y="10"/>
            <a:ext cx="2919413" cy="493713"/>
          </a:xfrm>
          <a:prstGeom prst="rect">
            <a:avLst/>
          </a:prstGeom>
        </p:spPr>
        <p:txBody>
          <a:bodyPr vert="horz" lIns="91283" tIns="45642" rIns="91283" bIns="4564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10"/>
            <a:ext cx="2919412" cy="493713"/>
          </a:xfrm>
          <a:prstGeom prst="rect">
            <a:avLst/>
          </a:prstGeom>
        </p:spPr>
        <p:txBody>
          <a:bodyPr vert="horz" lIns="91283" tIns="45642" rIns="91283" bIns="45642" rtlCol="0"/>
          <a:lstStyle>
            <a:lvl1pPr algn="r">
              <a:defRPr sz="1200"/>
            </a:lvl1pPr>
          </a:lstStyle>
          <a:p>
            <a:fld id="{A9802634-9C8D-4C7B-93B3-8B6BD7D5F79C}" type="datetimeFigureOut">
              <a:rPr kumimoji="1" lang="ja-JP" altLang="en-US" smtClean="0"/>
              <a:pPr/>
              <a:t>2023/2/17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2" y="9371013"/>
            <a:ext cx="2919413" cy="493712"/>
          </a:xfrm>
          <a:prstGeom prst="rect">
            <a:avLst/>
          </a:prstGeom>
        </p:spPr>
        <p:txBody>
          <a:bodyPr vert="horz" lIns="91283" tIns="45642" rIns="91283" bIns="4564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283" tIns="45642" rIns="91283" bIns="45642" rtlCol="0" anchor="b"/>
          <a:lstStyle>
            <a:lvl1pPr algn="r">
              <a:defRPr sz="1200"/>
            </a:lvl1pPr>
          </a:lstStyle>
          <a:p>
            <a:fld id="{EAD05AE4-84D5-4245-B3AB-18E65AFB659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109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4" y="10"/>
            <a:ext cx="2919413" cy="493713"/>
          </a:xfrm>
          <a:prstGeom prst="rect">
            <a:avLst/>
          </a:prstGeom>
        </p:spPr>
        <p:txBody>
          <a:bodyPr vert="horz" lIns="91268" tIns="45633" rIns="91268" bIns="45633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10"/>
            <a:ext cx="2919412" cy="493713"/>
          </a:xfrm>
          <a:prstGeom prst="rect">
            <a:avLst/>
          </a:prstGeom>
        </p:spPr>
        <p:txBody>
          <a:bodyPr vert="horz" lIns="91268" tIns="45633" rIns="91268" bIns="45633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2013C30C-784B-4AEA-A7CA-4378904F9B24}" type="datetimeFigureOut">
              <a:rPr lang="ja-JP" altLang="en-US"/>
              <a:pPr>
                <a:defRPr/>
              </a:pPr>
              <a:t>2023/2/17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8" tIns="45633" rIns="91268" bIns="4563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9" y="4686300"/>
            <a:ext cx="5389563" cy="4440238"/>
          </a:xfrm>
          <a:prstGeom prst="rect">
            <a:avLst/>
          </a:prstGeom>
        </p:spPr>
        <p:txBody>
          <a:bodyPr vert="horz" lIns="91268" tIns="45633" rIns="91268" bIns="45633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4" y="9371013"/>
            <a:ext cx="2919413" cy="493712"/>
          </a:xfrm>
          <a:prstGeom prst="rect">
            <a:avLst/>
          </a:prstGeom>
        </p:spPr>
        <p:txBody>
          <a:bodyPr vert="horz" lIns="91268" tIns="45633" rIns="91268" bIns="45633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268" tIns="45633" rIns="91268" bIns="45633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8A9FEB9E-3790-431F-A16C-AB96C710F9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08101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C446-A967-4ECF-ABE1-9A568FA9EF2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465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C446-A967-4ECF-ABE1-9A568FA9EF2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275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C446-A967-4ECF-ABE1-9A568FA9EF2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381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40"/>
            <a:ext cx="8420100" cy="1470025"/>
          </a:xfrm>
          <a:prstGeom prst="rect">
            <a:avLst/>
          </a:prstGeom>
        </p:spPr>
        <p:txBody>
          <a:bodyPr lIns="122191" tIns="61096" rIns="122191" bIns="61096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 lIns="122191" tIns="61096" rIns="122191" bIns="61096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6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2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09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45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82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18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54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91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74B0-2B79-4311-BF6E-CCCEB14DF25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642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lIns="122191" tIns="61096" rIns="122191" bIns="61096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lIns="122191" tIns="61096" rIns="122191" bIns="61096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74B0-2B79-4311-BF6E-CCCEB14DF25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96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15"/>
            <a:ext cx="8420100" cy="1362075"/>
          </a:xfrm>
          <a:prstGeom prst="rect">
            <a:avLst/>
          </a:prstGeom>
        </p:spPr>
        <p:txBody>
          <a:bodyPr lIns="122191" tIns="61096" rIns="122191" bIns="61096" anchor="t"/>
          <a:lstStyle>
            <a:lvl1pPr algn="l">
              <a:defRPr sz="378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4"/>
            <a:ext cx="8420100" cy="1500187"/>
          </a:xfrm>
          <a:prstGeom prst="rect">
            <a:avLst/>
          </a:prstGeom>
        </p:spPr>
        <p:txBody>
          <a:bodyPr lIns="122191" tIns="61096" rIns="122191" bIns="61096" anchor="b"/>
          <a:lstStyle>
            <a:lvl1pPr marL="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1pPr>
            <a:lvl2pPr marL="436406" indent="0">
              <a:buNone/>
              <a:defRPr sz="1714">
                <a:solidFill>
                  <a:schemeClr val="tx1">
                    <a:tint val="75000"/>
                  </a:schemeClr>
                </a:solidFill>
              </a:defRPr>
            </a:lvl2pPr>
            <a:lvl3pPr marL="87281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09218" indent="0">
              <a:buNone/>
              <a:defRPr sz="1357">
                <a:solidFill>
                  <a:schemeClr val="tx1">
                    <a:tint val="75000"/>
                  </a:schemeClr>
                </a:solidFill>
              </a:defRPr>
            </a:lvl4pPr>
            <a:lvl5pPr marL="1745624" indent="0">
              <a:buNone/>
              <a:defRPr sz="1357">
                <a:solidFill>
                  <a:schemeClr val="tx1">
                    <a:tint val="75000"/>
                  </a:schemeClr>
                </a:solidFill>
              </a:defRPr>
            </a:lvl5pPr>
            <a:lvl6pPr marL="2182031" indent="0">
              <a:buNone/>
              <a:defRPr sz="1357">
                <a:solidFill>
                  <a:schemeClr val="tx1">
                    <a:tint val="75000"/>
                  </a:schemeClr>
                </a:solidFill>
              </a:defRPr>
            </a:lvl6pPr>
            <a:lvl7pPr marL="2618437" indent="0">
              <a:buNone/>
              <a:defRPr sz="1357">
                <a:solidFill>
                  <a:schemeClr val="tx1">
                    <a:tint val="75000"/>
                  </a:schemeClr>
                </a:solidFill>
              </a:defRPr>
            </a:lvl7pPr>
            <a:lvl8pPr marL="3054843" indent="0">
              <a:buNone/>
              <a:defRPr sz="1357">
                <a:solidFill>
                  <a:schemeClr val="tx1">
                    <a:tint val="75000"/>
                  </a:schemeClr>
                </a:solidFill>
              </a:defRPr>
            </a:lvl8pPr>
            <a:lvl9pPr marL="3491249" indent="0">
              <a:buNone/>
              <a:defRPr sz="13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74B0-2B79-4311-BF6E-CCCEB14DF25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3809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lIns="122191" tIns="61096" rIns="122191" bIns="61096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4" y="1600204"/>
            <a:ext cx="4381501" cy="4525963"/>
          </a:xfrm>
          <a:prstGeom prst="rect">
            <a:avLst/>
          </a:prstGeom>
        </p:spPr>
        <p:txBody>
          <a:bodyPr lIns="122191" tIns="61096" rIns="122191" bIns="61096"/>
          <a:lstStyle>
            <a:lvl1pPr>
              <a:defRPr sz="2643"/>
            </a:lvl1pPr>
            <a:lvl2pPr>
              <a:defRPr sz="2286"/>
            </a:lvl2pPr>
            <a:lvl3pPr>
              <a:defRPr sz="1929"/>
            </a:lvl3pPr>
            <a:lvl4pPr>
              <a:defRPr sz="1714"/>
            </a:lvl4pPr>
            <a:lvl5pPr>
              <a:defRPr sz="1714"/>
            </a:lvl5pPr>
            <a:lvl6pPr>
              <a:defRPr sz="1714"/>
            </a:lvl6pPr>
            <a:lvl7pPr>
              <a:defRPr sz="1714"/>
            </a:lvl7pPr>
            <a:lvl8pPr>
              <a:defRPr sz="1714"/>
            </a:lvl8pPr>
            <a:lvl9pPr>
              <a:defRPr sz="1714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4"/>
            <a:ext cx="4381501" cy="4525963"/>
          </a:xfrm>
          <a:prstGeom prst="rect">
            <a:avLst/>
          </a:prstGeom>
        </p:spPr>
        <p:txBody>
          <a:bodyPr lIns="122191" tIns="61096" rIns="122191" bIns="61096"/>
          <a:lstStyle>
            <a:lvl1pPr>
              <a:defRPr sz="2643"/>
            </a:lvl1pPr>
            <a:lvl2pPr>
              <a:defRPr sz="2286"/>
            </a:lvl2pPr>
            <a:lvl3pPr>
              <a:defRPr sz="1929"/>
            </a:lvl3pPr>
            <a:lvl4pPr>
              <a:defRPr sz="1714"/>
            </a:lvl4pPr>
            <a:lvl5pPr>
              <a:defRPr sz="1714"/>
            </a:lvl5pPr>
            <a:lvl6pPr>
              <a:defRPr sz="1714"/>
            </a:lvl6pPr>
            <a:lvl7pPr>
              <a:defRPr sz="1714"/>
            </a:lvl7pPr>
            <a:lvl8pPr>
              <a:defRPr sz="1714"/>
            </a:lvl8pPr>
            <a:lvl9pPr>
              <a:defRPr sz="1714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74B0-2B79-4311-BF6E-CCCEB14DF25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51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lIns="122191" tIns="61096" rIns="122191" bIns="61096"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lIns="122191" tIns="61096" rIns="122191" bIns="61096" anchor="b"/>
          <a:lstStyle>
            <a:lvl1pPr marL="0" indent="0">
              <a:buNone/>
              <a:defRPr sz="2286" b="1"/>
            </a:lvl1pPr>
            <a:lvl2pPr marL="436406" indent="0">
              <a:buNone/>
              <a:defRPr sz="1929" b="1"/>
            </a:lvl2pPr>
            <a:lvl3pPr marL="872812" indent="0">
              <a:buNone/>
              <a:defRPr sz="1714" b="1"/>
            </a:lvl3pPr>
            <a:lvl4pPr marL="1309218" indent="0">
              <a:buNone/>
              <a:defRPr sz="1500" b="1"/>
            </a:lvl4pPr>
            <a:lvl5pPr marL="1745624" indent="0">
              <a:buNone/>
              <a:defRPr sz="1500" b="1"/>
            </a:lvl5pPr>
            <a:lvl6pPr marL="2182031" indent="0">
              <a:buNone/>
              <a:defRPr sz="1500" b="1"/>
            </a:lvl6pPr>
            <a:lvl7pPr marL="2618437" indent="0">
              <a:buNone/>
              <a:defRPr sz="1500" b="1"/>
            </a:lvl7pPr>
            <a:lvl8pPr marL="3054843" indent="0">
              <a:buNone/>
              <a:defRPr sz="1500" b="1"/>
            </a:lvl8pPr>
            <a:lvl9pPr marL="3491249" indent="0">
              <a:buNone/>
              <a:defRPr sz="1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 lIns="122191" tIns="61096" rIns="122191" bIns="61096"/>
          <a:lstStyle>
            <a:lvl1pPr>
              <a:defRPr sz="2286"/>
            </a:lvl1pPr>
            <a:lvl2pPr>
              <a:defRPr sz="1929"/>
            </a:lvl2pPr>
            <a:lvl3pPr>
              <a:defRPr sz="1714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84" y="1535113"/>
            <a:ext cx="4378325" cy="639762"/>
          </a:xfrm>
          <a:prstGeom prst="rect">
            <a:avLst/>
          </a:prstGeom>
        </p:spPr>
        <p:txBody>
          <a:bodyPr lIns="122191" tIns="61096" rIns="122191" bIns="61096" anchor="b"/>
          <a:lstStyle>
            <a:lvl1pPr marL="0" indent="0">
              <a:buNone/>
              <a:defRPr sz="2286" b="1"/>
            </a:lvl1pPr>
            <a:lvl2pPr marL="436406" indent="0">
              <a:buNone/>
              <a:defRPr sz="1929" b="1"/>
            </a:lvl2pPr>
            <a:lvl3pPr marL="872812" indent="0">
              <a:buNone/>
              <a:defRPr sz="1714" b="1"/>
            </a:lvl3pPr>
            <a:lvl4pPr marL="1309218" indent="0">
              <a:buNone/>
              <a:defRPr sz="1500" b="1"/>
            </a:lvl4pPr>
            <a:lvl5pPr marL="1745624" indent="0">
              <a:buNone/>
              <a:defRPr sz="1500" b="1"/>
            </a:lvl5pPr>
            <a:lvl6pPr marL="2182031" indent="0">
              <a:buNone/>
              <a:defRPr sz="1500" b="1"/>
            </a:lvl6pPr>
            <a:lvl7pPr marL="2618437" indent="0">
              <a:buNone/>
              <a:defRPr sz="1500" b="1"/>
            </a:lvl7pPr>
            <a:lvl8pPr marL="3054843" indent="0">
              <a:buNone/>
              <a:defRPr sz="1500" b="1"/>
            </a:lvl8pPr>
            <a:lvl9pPr marL="3491249" indent="0">
              <a:buNone/>
              <a:defRPr sz="1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84" y="2174875"/>
            <a:ext cx="4378325" cy="3951288"/>
          </a:xfrm>
          <a:prstGeom prst="rect">
            <a:avLst/>
          </a:prstGeom>
        </p:spPr>
        <p:txBody>
          <a:bodyPr lIns="122191" tIns="61096" rIns="122191" bIns="61096"/>
          <a:lstStyle>
            <a:lvl1pPr>
              <a:defRPr sz="2286"/>
            </a:lvl1pPr>
            <a:lvl2pPr>
              <a:defRPr sz="1929"/>
            </a:lvl2pPr>
            <a:lvl3pPr>
              <a:defRPr sz="1714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74B0-2B79-4311-BF6E-CCCEB14DF25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0587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lIns="122191" tIns="61096" rIns="122191" bIns="61096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74B0-2B79-4311-BF6E-CCCEB14DF25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0939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74B0-2B79-4311-BF6E-CCCEB14DF25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0651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lIns="122191" tIns="61096" rIns="122191" bIns="61096" anchor="b"/>
          <a:lstStyle>
            <a:lvl1pPr algn="l">
              <a:defRPr sz="1929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3"/>
            <a:ext cx="5537201" cy="5853113"/>
          </a:xfrm>
          <a:prstGeom prst="rect">
            <a:avLst/>
          </a:prstGeom>
        </p:spPr>
        <p:txBody>
          <a:bodyPr lIns="122191" tIns="61096" rIns="122191" bIns="61096"/>
          <a:lstStyle>
            <a:lvl1pPr>
              <a:defRPr sz="3071"/>
            </a:lvl1pPr>
            <a:lvl2pPr>
              <a:defRPr sz="2643"/>
            </a:lvl2pPr>
            <a:lvl3pPr>
              <a:defRPr sz="2286"/>
            </a:lvl3pPr>
            <a:lvl4pPr>
              <a:defRPr sz="1929"/>
            </a:lvl4pPr>
            <a:lvl5pPr>
              <a:defRPr sz="1929"/>
            </a:lvl5pPr>
            <a:lvl6pPr>
              <a:defRPr sz="1929"/>
            </a:lvl6pPr>
            <a:lvl7pPr>
              <a:defRPr sz="1929"/>
            </a:lvl7pPr>
            <a:lvl8pPr>
              <a:defRPr sz="1929"/>
            </a:lvl8pPr>
            <a:lvl9pPr>
              <a:defRPr sz="1929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138" cy="4691063"/>
          </a:xfrm>
          <a:prstGeom prst="rect">
            <a:avLst/>
          </a:prstGeom>
        </p:spPr>
        <p:txBody>
          <a:bodyPr lIns="122191" tIns="61096" rIns="122191" bIns="61096"/>
          <a:lstStyle>
            <a:lvl1pPr marL="0" indent="0">
              <a:buNone/>
              <a:defRPr sz="1357"/>
            </a:lvl1pPr>
            <a:lvl2pPr marL="436406" indent="0">
              <a:buNone/>
              <a:defRPr sz="1143"/>
            </a:lvl2pPr>
            <a:lvl3pPr marL="872812" indent="0">
              <a:buNone/>
              <a:defRPr sz="929"/>
            </a:lvl3pPr>
            <a:lvl4pPr marL="1309218" indent="0">
              <a:buNone/>
              <a:defRPr sz="857"/>
            </a:lvl4pPr>
            <a:lvl5pPr marL="1745624" indent="0">
              <a:buNone/>
              <a:defRPr sz="857"/>
            </a:lvl5pPr>
            <a:lvl6pPr marL="2182031" indent="0">
              <a:buNone/>
              <a:defRPr sz="857"/>
            </a:lvl6pPr>
            <a:lvl7pPr marL="2618437" indent="0">
              <a:buNone/>
              <a:defRPr sz="857"/>
            </a:lvl7pPr>
            <a:lvl8pPr marL="3054843" indent="0">
              <a:buNone/>
              <a:defRPr sz="857"/>
            </a:lvl8pPr>
            <a:lvl9pPr marL="3491249" indent="0">
              <a:buNone/>
              <a:defRPr sz="85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74B0-2B79-4311-BF6E-CCCEB14DF25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633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C446-A967-4ECF-ABE1-9A568FA9EF2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5209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lIns="122191" tIns="61096" rIns="122191" bIns="61096" anchor="b"/>
          <a:lstStyle>
            <a:lvl1pPr algn="l">
              <a:defRPr sz="1929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 lIns="122191" tIns="61096" rIns="122191" bIns="61096"/>
          <a:lstStyle>
            <a:lvl1pPr marL="0" indent="0">
              <a:buNone/>
              <a:defRPr sz="3071"/>
            </a:lvl1pPr>
            <a:lvl2pPr marL="436406" indent="0">
              <a:buNone/>
              <a:defRPr sz="2643"/>
            </a:lvl2pPr>
            <a:lvl3pPr marL="872812" indent="0">
              <a:buNone/>
              <a:defRPr sz="2286"/>
            </a:lvl3pPr>
            <a:lvl4pPr marL="1309218" indent="0">
              <a:buNone/>
              <a:defRPr sz="1929"/>
            </a:lvl4pPr>
            <a:lvl5pPr marL="1745624" indent="0">
              <a:buNone/>
              <a:defRPr sz="1929"/>
            </a:lvl5pPr>
            <a:lvl6pPr marL="2182031" indent="0">
              <a:buNone/>
              <a:defRPr sz="1929"/>
            </a:lvl6pPr>
            <a:lvl7pPr marL="2618437" indent="0">
              <a:buNone/>
              <a:defRPr sz="1929"/>
            </a:lvl7pPr>
            <a:lvl8pPr marL="3054843" indent="0">
              <a:buNone/>
              <a:defRPr sz="1929"/>
            </a:lvl8pPr>
            <a:lvl9pPr marL="3491249" indent="0">
              <a:buNone/>
              <a:defRPr sz="192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 lIns="122191" tIns="61096" rIns="122191" bIns="61096"/>
          <a:lstStyle>
            <a:lvl1pPr marL="0" indent="0">
              <a:buNone/>
              <a:defRPr sz="1357"/>
            </a:lvl1pPr>
            <a:lvl2pPr marL="436406" indent="0">
              <a:buNone/>
              <a:defRPr sz="1143"/>
            </a:lvl2pPr>
            <a:lvl3pPr marL="872812" indent="0">
              <a:buNone/>
              <a:defRPr sz="929"/>
            </a:lvl3pPr>
            <a:lvl4pPr marL="1309218" indent="0">
              <a:buNone/>
              <a:defRPr sz="857"/>
            </a:lvl4pPr>
            <a:lvl5pPr marL="1745624" indent="0">
              <a:buNone/>
              <a:defRPr sz="857"/>
            </a:lvl5pPr>
            <a:lvl6pPr marL="2182031" indent="0">
              <a:buNone/>
              <a:defRPr sz="857"/>
            </a:lvl6pPr>
            <a:lvl7pPr marL="2618437" indent="0">
              <a:buNone/>
              <a:defRPr sz="857"/>
            </a:lvl7pPr>
            <a:lvl8pPr marL="3054843" indent="0">
              <a:buNone/>
              <a:defRPr sz="857"/>
            </a:lvl8pPr>
            <a:lvl9pPr marL="3491249" indent="0">
              <a:buNone/>
              <a:defRPr sz="85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74B0-2B79-4311-BF6E-CCCEB14DF25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4032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lIns="122191" tIns="61096" rIns="122191" bIns="61096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eaVert" lIns="122191" tIns="61096" rIns="122191" bIns="61096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74B0-2B79-4311-BF6E-CCCEB14DF25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8652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  <a:prstGeom prst="rect">
            <a:avLst/>
          </a:prstGeom>
        </p:spPr>
        <p:txBody>
          <a:bodyPr vert="eaVert" lIns="122191" tIns="61096" rIns="122191" bIns="61096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7" y="274640"/>
            <a:ext cx="6534150" cy="5851525"/>
          </a:xfrm>
          <a:prstGeom prst="rect">
            <a:avLst/>
          </a:prstGeom>
        </p:spPr>
        <p:txBody>
          <a:bodyPr vert="eaVert" lIns="122191" tIns="61096" rIns="122191" bIns="61096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74B0-2B79-4311-BF6E-CCCEB14DF25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6392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370D70F-C146-4148-A80B-597499669636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7703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16" y="0"/>
            <a:ext cx="7605713" cy="476250"/>
          </a:xfrm>
          <a:prstGeom prst="rect">
            <a:avLst/>
          </a:prstGeom>
        </p:spPr>
        <p:txBody>
          <a:bodyPr lIns="122191" tIns="61096" rIns="122191" bIns="61096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370D70F-C146-4148-A80B-597499669636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9990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" y="0"/>
            <a:ext cx="7605713" cy="476250"/>
          </a:xfrm>
          <a:prstGeom prst="rect">
            <a:avLst/>
          </a:prstGeom>
        </p:spPr>
        <p:txBody>
          <a:bodyPr lIns="122191" tIns="61096" rIns="122191" bIns="61096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0D70F-C146-4148-A80B-597499669636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0306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370D70F-C146-4148-A80B-597499669636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6851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lit_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30"/>
          <a:stretch>
            <a:fillRect/>
          </a:stretch>
        </p:blipFill>
        <p:spPr bwMode="auto">
          <a:xfrm>
            <a:off x="0" y="6524636"/>
            <a:ext cx="9906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1833304" y="3284549"/>
            <a:ext cx="8072702" cy="73025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 sz="1662">
              <a:solidFill>
                <a:prstClr val="black"/>
              </a:solidFill>
            </a:endParaRPr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" y="6051561"/>
            <a:ext cx="2301081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5" y="6524631"/>
            <a:ext cx="2933816" cy="237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944" i="1">
                <a:solidFill>
                  <a:prstClr val="white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4187" y="2133611"/>
            <a:ext cx="8151813" cy="1470025"/>
          </a:xfrm>
        </p:spPr>
        <p:txBody>
          <a:bodyPr/>
          <a:lstStyle>
            <a:lvl1pPr>
              <a:defRPr sz="3146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1E978-A3B9-4673-8199-37972939230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pic>
        <p:nvPicPr>
          <p:cNvPr id="12" name="Picture 7" descr="mlit_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30"/>
          <a:stretch>
            <a:fillRect/>
          </a:stretch>
        </p:blipFill>
        <p:spPr bwMode="auto">
          <a:xfrm>
            <a:off x="0" y="6524632"/>
            <a:ext cx="9906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833302" y="3284545"/>
            <a:ext cx="8072702" cy="73025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 sz="1662">
              <a:solidFill>
                <a:prstClr val="black"/>
              </a:solidFill>
            </a:endParaRPr>
          </a:p>
        </p:txBody>
      </p:sp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" y="6051557"/>
            <a:ext cx="2301081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5" y="6524629"/>
            <a:ext cx="3161443" cy="249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023" i="1">
                <a:solidFill>
                  <a:prstClr val="white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16" name="テキスト ボックス 18"/>
          <p:cNvSpPr txBox="1">
            <a:spLocks noChangeArrowheads="1"/>
          </p:cNvSpPr>
          <p:nvPr/>
        </p:nvSpPr>
        <p:spPr bwMode="auto">
          <a:xfrm>
            <a:off x="10857656" y="548684"/>
            <a:ext cx="1209013" cy="24974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023" b="1" dirty="0">
                <a:solidFill>
                  <a:prstClr val="black"/>
                </a:solidFill>
              </a:rPr>
              <a:t>【</a:t>
            </a:r>
            <a:r>
              <a:rPr lang="ja-JP" altLang="en-US" sz="1023" b="1" dirty="0">
                <a:solidFill>
                  <a:prstClr val="black"/>
                </a:solidFill>
              </a:rPr>
              <a:t>機密性２</a:t>
            </a:r>
            <a:r>
              <a:rPr lang="en-US" altLang="ja-JP" sz="1023" b="1" dirty="0">
                <a:solidFill>
                  <a:prstClr val="black"/>
                </a:solidFill>
              </a:rPr>
              <a:t>】</a:t>
            </a:r>
          </a:p>
        </p:txBody>
      </p:sp>
      <p:pic>
        <p:nvPicPr>
          <p:cNvPr id="17" name="Picture 7" descr="mlit_to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30"/>
          <a:stretch>
            <a:fillRect/>
          </a:stretch>
        </p:blipFill>
        <p:spPr bwMode="auto">
          <a:xfrm>
            <a:off x="0" y="6524632"/>
            <a:ext cx="9906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9"/>
          <p:cNvSpPr>
            <a:spLocks noChangeArrowheads="1"/>
          </p:cNvSpPr>
          <p:nvPr userDrawn="1"/>
        </p:nvSpPr>
        <p:spPr bwMode="auto">
          <a:xfrm>
            <a:off x="1833302" y="3284545"/>
            <a:ext cx="8072702" cy="73025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 sz="1662">
              <a:solidFill>
                <a:prstClr val="black"/>
              </a:solidFill>
            </a:endParaRPr>
          </a:p>
        </p:txBody>
      </p:sp>
      <p:pic>
        <p:nvPicPr>
          <p:cNvPr id="19" name="Picture 1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" y="6051557"/>
            <a:ext cx="2301081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 Box 12"/>
          <p:cNvSpPr txBox="1">
            <a:spLocks noChangeArrowheads="1"/>
          </p:cNvSpPr>
          <p:nvPr userDrawn="1"/>
        </p:nvSpPr>
        <p:spPr bwMode="auto">
          <a:xfrm>
            <a:off x="5" y="6524629"/>
            <a:ext cx="3161443" cy="249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023" i="1">
                <a:solidFill>
                  <a:prstClr val="white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</p:spTree>
    <p:extLst>
      <p:ext uri="{BB962C8B-B14F-4D97-AF65-F5344CB8AC3E}">
        <p14:creationId xmlns:p14="http://schemas.microsoft.com/office/powerpoint/2010/main" val="23830861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5413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E511-5094-4685-A035-FB392A6605D8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68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C446-A967-4ECF-ABE1-9A568FA9EF2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1506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40"/>
            <a:ext cx="8420100" cy="1470025"/>
          </a:xfrm>
          <a:prstGeom prst="rect">
            <a:avLst/>
          </a:prstGeom>
        </p:spPr>
        <p:txBody>
          <a:bodyPr lIns="122191" tIns="61096" rIns="122191" bIns="61096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 lIns="122191" tIns="61096" rIns="122191" bIns="61096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6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2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09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45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82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18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54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91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74B0-2B79-4311-BF6E-CCCEB14DF25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7623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lIns="122191" tIns="61096" rIns="122191" bIns="61096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lIns="122191" tIns="61096" rIns="122191" bIns="61096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74B0-2B79-4311-BF6E-CCCEB14DF25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3479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15"/>
            <a:ext cx="8420100" cy="1362075"/>
          </a:xfrm>
          <a:prstGeom prst="rect">
            <a:avLst/>
          </a:prstGeom>
        </p:spPr>
        <p:txBody>
          <a:bodyPr lIns="122191" tIns="61096" rIns="122191" bIns="61096" anchor="t"/>
          <a:lstStyle>
            <a:lvl1pPr algn="l">
              <a:defRPr sz="378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4"/>
            <a:ext cx="8420100" cy="1500187"/>
          </a:xfrm>
          <a:prstGeom prst="rect">
            <a:avLst/>
          </a:prstGeom>
        </p:spPr>
        <p:txBody>
          <a:bodyPr lIns="122191" tIns="61096" rIns="122191" bIns="61096" anchor="b"/>
          <a:lstStyle>
            <a:lvl1pPr marL="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1pPr>
            <a:lvl2pPr marL="436406" indent="0">
              <a:buNone/>
              <a:defRPr sz="1714">
                <a:solidFill>
                  <a:schemeClr val="tx1">
                    <a:tint val="75000"/>
                  </a:schemeClr>
                </a:solidFill>
              </a:defRPr>
            </a:lvl2pPr>
            <a:lvl3pPr marL="87281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09218" indent="0">
              <a:buNone/>
              <a:defRPr sz="1357">
                <a:solidFill>
                  <a:schemeClr val="tx1">
                    <a:tint val="75000"/>
                  </a:schemeClr>
                </a:solidFill>
              </a:defRPr>
            </a:lvl4pPr>
            <a:lvl5pPr marL="1745624" indent="0">
              <a:buNone/>
              <a:defRPr sz="1357">
                <a:solidFill>
                  <a:schemeClr val="tx1">
                    <a:tint val="75000"/>
                  </a:schemeClr>
                </a:solidFill>
              </a:defRPr>
            </a:lvl5pPr>
            <a:lvl6pPr marL="2182031" indent="0">
              <a:buNone/>
              <a:defRPr sz="1357">
                <a:solidFill>
                  <a:schemeClr val="tx1">
                    <a:tint val="75000"/>
                  </a:schemeClr>
                </a:solidFill>
              </a:defRPr>
            </a:lvl6pPr>
            <a:lvl7pPr marL="2618437" indent="0">
              <a:buNone/>
              <a:defRPr sz="1357">
                <a:solidFill>
                  <a:schemeClr val="tx1">
                    <a:tint val="75000"/>
                  </a:schemeClr>
                </a:solidFill>
              </a:defRPr>
            </a:lvl7pPr>
            <a:lvl8pPr marL="3054843" indent="0">
              <a:buNone/>
              <a:defRPr sz="1357">
                <a:solidFill>
                  <a:schemeClr val="tx1">
                    <a:tint val="75000"/>
                  </a:schemeClr>
                </a:solidFill>
              </a:defRPr>
            </a:lvl8pPr>
            <a:lvl9pPr marL="3491249" indent="0">
              <a:buNone/>
              <a:defRPr sz="13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74B0-2B79-4311-BF6E-CCCEB14DF25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4638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lIns="122191" tIns="61096" rIns="122191" bIns="61096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4" y="1600204"/>
            <a:ext cx="4381501" cy="4525963"/>
          </a:xfrm>
          <a:prstGeom prst="rect">
            <a:avLst/>
          </a:prstGeom>
        </p:spPr>
        <p:txBody>
          <a:bodyPr lIns="122191" tIns="61096" rIns="122191" bIns="61096"/>
          <a:lstStyle>
            <a:lvl1pPr>
              <a:defRPr sz="2643"/>
            </a:lvl1pPr>
            <a:lvl2pPr>
              <a:defRPr sz="2286"/>
            </a:lvl2pPr>
            <a:lvl3pPr>
              <a:defRPr sz="1929"/>
            </a:lvl3pPr>
            <a:lvl4pPr>
              <a:defRPr sz="1714"/>
            </a:lvl4pPr>
            <a:lvl5pPr>
              <a:defRPr sz="1714"/>
            </a:lvl5pPr>
            <a:lvl6pPr>
              <a:defRPr sz="1714"/>
            </a:lvl6pPr>
            <a:lvl7pPr>
              <a:defRPr sz="1714"/>
            </a:lvl7pPr>
            <a:lvl8pPr>
              <a:defRPr sz="1714"/>
            </a:lvl8pPr>
            <a:lvl9pPr>
              <a:defRPr sz="1714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4"/>
            <a:ext cx="4381501" cy="4525963"/>
          </a:xfrm>
          <a:prstGeom prst="rect">
            <a:avLst/>
          </a:prstGeom>
        </p:spPr>
        <p:txBody>
          <a:bodyPr lIns="122191" tIns="61096" rIns="122191" bIns="61096"/>
          <a:lstStyle>
            <a:lvl1pPr>
              <a:defRPr sz="2643"/>
            </a:lvl1pPr>
            <a:lvl2pPr>
              <a:defRPr sz="2286"/>
            </a:lvl2pPr>
            <a:lvl3pPr>
              <a:defRPr sz="1929"/>
            </a:lvl3pPr>
            <a:lvl4pPr>
              <a:defRPr sz="1714"/>
            </a:lvl4pPr>
            <a:lvl5pPr>
              <a:defRPr sz="1714"/>
            </a:lvl5pPr>
            <a:lvl6pPr>
              <a:defRPr sz="1714"/>
            </a:lvl6pPr>
            <a:lvl7pPr>
              <a:defRPr sz="1714"/>
            </a:lvl7pPr>
            <a:lvl8pPr>
              <a:defRPr sz="1714"/>
            </a:lvl8pPr>
            <a:lvl9pPr>
              <a:defRPr sz="1714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74B0-2B79-4311-BF6E-CCCEB14DF25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728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lIns="122191" tIns="61096" rIns="122191" bIns="61096"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lIns="122191" tIns="61096" rIns="122191" bIns="61096" anchor="b"/>
          <a:lstStyle>
            <a:lvl1pPr marL="0" indent="0">
              <a:buNone/>
              <a:defRPr sz="2286" b="1"/>
            </a:lvl1pPr>
            <a:lvl2pPr marL="436406" indent="0">
              <a:buNone/>
              <a:defRPr sz="1929" b="1"/>
            </a:lvl2pPr>
            <a:lvl3pPr marL="872812" indent="0">
              <a:buNone/>
              <a:defRPr sz="1714" b="1"/>
            </a:lvl3pPr>
            <a:lvl4pPr marL="1309218" indent="0">
              <a:buNone/>
              <a:defRPr sz="1500" b="1"/>
            </a:lvl4pPr>
            <a:lvl5pPr marL="1745624" indent="0">
              <a:buNone/>
              <a:defRPr sz="1500" b="1"/>
            </a:lvl5pPr>
            <a:lvl6pPr marL="2182031" indent="0">
              <a:buNone/>
              <a:defRPr sz="1500" b="1"/>
            </a:lvl6pPr>
            <a:lvl7pPr marL="2618437" indent="0">
              <a:buNone/>
              <a:defRPr sz="1500" b="1"/>
            </a:lvl7pPr>
            <a:lvl8pPr marL="3054843" indent="0">
              <a:buNone/>
              <a:defRPr sz="1500" b="1"/>
            </a:lvl8pPr>
            <a:lvl9pPr marL="3491249" indent="0">
              <a:buNone/>
              <a:defRPr sz="1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 lIns="122191" tIns="61096" rIns="122191" bIns="61096"/>
          <a:lstStyle>
            <a:lvl1pPr>
              <a:defRPr sz="2286"/>
            </a:lvl1pPr>
            <a:lvl2pPr>
              <a:defRPr sz="1929"/>
            </a:lvl2pPr>
            <a:lvl3pPr>
              <a:defRPr sz="1714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84" y="1535113"/>
            <a:ext cx="4378325" cy="639762"/>
          </a:xfrm>
          <a:prstGeom prst="rect">
            <a:avLst/>
          </a:prstGeom>
        </p:spPr>
        <p:txBody>
          <a:bodyPr lIns="122191" tIns="61096" rIns="122191" bIns="61096" anchor="b"/>
          <a:lstStyle>
            <a:lvl1pPr marL="0" indent="0">
              <a:buNone/>
              <a:defRPr sz="2286" b="1"/>
            </a:lvl1pPr>
            <a:lvl2pPr marL="436406" indent="0">
              <a:buNone/>
              <a:defRPr sz="1929" b="1"/>
            </a:lvl2pPr>
            <a:lvl3pPr marL="872812" indent="0">
              <a:buNone/>
              <a:defRPr sz="1714" b="1"/>
            </a:lvl3pPr>
            <a:lvl4pPr marL="1309218" indent="0">
              <a:buNone/>
              <a:defRPr sz="1500" b="1"/>
            </a:lvl4pPr>
            <a:lvl5pPr marL="1745624" indent="0">
              <a:buNone/>
              <a:defRPr sz="1500" b="1"/>
            </a:lvl5pPr>
            <a:lvl6pPr marL="2182031" indent="0">
              <a:buNone/>
              <a:defRPr sz="1500" b="1"/>
            </a:lvl6pPr>
            <a:lvl7pPr marL="2618437" indent="0">
              <a:buNone/>
              <a:defRPr sz="1500" b="1"/>
            </a:lvl7pPr>
            <a:lvl8pPr marL="3054843" indent="0">
              <a:buNone/>
              <a:defRPr sz="1500" b="1"/>
            </a:lvl8pPr>
            <a:lvl9pPr marL="3491249" indent="0">
              <a:buNone/>
              <a:defRPr sz="1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84" y="2174875"/>
            <a:ext cx="4378325" cy="3951288"/>
          </a:xfrm>
          <a:prstGeom prst="rect">
            <a:avLst/>
          </a:prstGeom>
        </p:spPr>
        <p:txBody>
          <a:bodyPr lIns="122191" tIns="61096" rIns="122191" bIns="61096"/>
          <a:lstStyle>
            <a:lvl1pPr>
              <a:defRPr sz="2286"/>
            </a:lvl1pPr>
            <a:lvl2pPr>
              <a:defRPr sz="1929"/>
            </a:lvl2pPr>
            <a:lvl3pPr>
              <a:defRPr sz="1714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74B0-2B79-4311-BF6E-CCCEB14DF25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12586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lIns="122191" tIns="61096" rIns="122191" bIns="61096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74B0-2B79-4311-BF6E-CCCEB14DF25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6619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74B0-2B79-4311-BF6E-CCCEB14DF25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38806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lIns="122191" tIns="61096" rIns="122191" bIns="61096" anchor="b"/>
          <a:lstStyle>
            <a:lvl1pPr algn="l">
              <a:defRPr sz="1929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3"/>
            <a:ext cx="5537201" cy="5853113"/>
          </a:xfrm>
          <a:prstGeom prst="rect">
            <a:avLst/>
          </a:prstGeom>
        </p:spPr>
        <p:txBody>
          <a:bodyPr lIns="122191" tIns="61096" rIns="122191" bIns="61096"/>
          <a:lstStyle>
            <a:lvl1pPr>
              <a:defRPr sz="3071"/>
            </a:lvl1pPr>
            <a:lvl2pPr>
              <a:defRPr sz="2643"/>
            </a:lvl2pPr>
            <a:lvl3pPr>
              <a:defRPr sz="2286"/>
            </a:lvl3pPr>
            <a:lvl4pPr>
              <a:defRPr sz="1929"/>
            </a:lvl4pPr>
            <a:lvl5pPr>
              <a:defRPr sz="1929"/>
            </a:lvl5pPr>
            <a:lvl6pPr>
              <a:defRPr sz="1929"/>
            </a:lvl6pPr>
            <a:lvl7pPr>
              <a:defRPr sz="1929"/>
            </a:lvl7pPr>
            <a:lvl8pPr>
              <a:defRPr sz="1929"/>
            </a:lvl8pPr>
            <a:lvl9pPr>
              <a:defRPr sz="1929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138" cy="4691063"/>
          </a:xfrm>
          <a:prstGeom prst="rect">
            <a:avLst/>
          </a:prstGeom>
        </p:spPr>
        <p:txBody>
          <a:bodyPr lIns="122191" tIns="61096" rIns="122191" bIns="61096"/>
          <a:lstStyle>
            <a:lvl1pPr marL="0" indent="0">
              <a:buNone/>
              <a:defRPr sz="1357"/>
            </a:lvl1pPr>
            <a:lvl2pPr marL="436406" indent="0">
              <a:buNone/>
              <a:defRPr sz="1143"/>
            </a:lvl2pPr>
            <a:lvl3pPr marL="872812" indent="0">
              <a:buNone/>
              <a:defRPr sz="929"/>
            </a:lvl3pPr>
            <a:lvl4pPr marL="1309218" indent="0">
              <a:buNone/>
              <a:defRPr sz="857"/>
            </a:lvl4pPr>
            <a:lvl5pPr marL="1745624" indent="0">
              <a:buNone/>
              <a:defRPr sz="857"/>
            </a:lvl5pPr>
            <a:lvl6pPr marL="2182031" indent="0">
              <a:buNone/>
              <a:defRPr sz="857"/>
            </a:lvl6pPr>
            <a:lvl7pPr marL="2618437" indent="0">
              <a:buNone/>
              <a:defRPr sz="857"/>
            </a:lvl7pPr>
            <a:lvl8pPr marL="3054843" indent="0">
              <a:buNone/>
              <a:defRPr sz="857"/>
            </a:lvl8pPr>
            <a:lvl9pPr marL="3491249" indent="0">
              <a:buNone/>
              <a:defRPr sz="85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74B0-2B79-4311-BF6E-CCCEB14DF25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46156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lIns="122191" tIns="61096" rIns="122191" bIns="61096" anchor="b"/>
          <a:lstStyle>
            <a:lvl1pPr algn="l">
              <a:defRPr sz="1929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 lIns="122191" tIns="61096" rIns="122191" bIns="61096"/>
          <a:lstStyle>
            <a:lvl1pPr marL="0" indent="0">
              <a:buNone/>
              <a:defRPr sz="3071"/>
            </a:lvl1pPr>
            <a:lvl2pPr marL="436406" indent="0">
              <a:buNone/>
              <a:defRPr sz="2643"/>
            </a:lvl2pPr>
            <a:lvl3pPr marL="872812" indent="0">
              <a:buNone/>
              <a:defRPr sz="2286"/>
            </a:lvl3pPr>
            <a:lvl4pPr marL="1309218" indent="0">
              <a:buNone/>
              <a:defRPr sz="1929"/>
            </a:lvl4pPr>
            <a:lvl5pPr marL="1745624" indent="0">
              <a:buNone/>
              <a:defRPr sz="1929"/>
            </a:lvl5pPr>
            <a:lvl6pPr marL="2182031" indent="0">
              <a:buNone/>
              <a:defRPr sz="1929"/>
            </a:lvl6pPr>
            <a:lvl7pPr marL="2618437" indent="0">
              <a:buNone/>
              <a:defRPr sz="1929"/>
            </a:lvl7pPr>
            <a:lvl8pPr marL="3054843" indent="0">
              <a:buNone/>
              <a:defRPr sz="1929"/>
            </a:lvl8pPr>
            <a:lvl9pPr marL="3491249" indent="0">
              <a:buNone/>
              <a:defRPr sz="192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 lIns="122191" tIns="61096" rIns="122191" bIns="61096"/>
          <a:lstStyle>
            <a:lvl1pPr marL="0" indent="0">
              <a:buNone/>
              <a:defRPr sz="1357"/>
            </a:lvl1pPr>
            <a:lvl2pPr marL="436406" indent="0">
              <a:buNone/>
              <a:defRPr sz="1143"/>
            </a:lvl2pPr>
            <a:lvl3pPr marL="872812" indent="0">
              <a:buNone/>
              <a:defRPr sz="929"/>
            </a:lvl3pPr>
            <a:lvl4pPr marL="1309218" indent="0">
              <a:buNone/>
              <a:defRPr sz="857"/>
            </a:lvl4pPr>
            <a:lvl5pPr marL="1745624" indent="0">
              <a:buNone/>
              <a:defRPr sz="857"/>
            </a:lvl5pPr>
            <a:lvl6pPr marL="2182031" indent="0">
              <a:buNone/>
              <a:defRPr sz="857"/>
            </a:lvl6pPr>
            <a:lvl7pPr marL="2618437" indent="0">
              <a:buNone/>
              <a:defRPr sz="857"/>
            </a:lvl7pPr>
            <a:lvl8pPr marL="3054843" indent="0">
              <a:buNone/>
              <a:defRPr sz="857"/>
            </a:lvl8pPr>
            <a:lvl9pPr marL="3491249" indent="0">
              <a:buNone/>
              <a:defRPr sz="85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74B0-2B79-4311-BF6E-CCCEB14DF25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42061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lIns="122191" tIns="61096" rIns="122191" bIns="61096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eaVert" lIns="122191" tIns="61096" rIns="122191" bIns="61096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74B0-2B79-4311-BF6E-CCCEB14DF25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265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C446-A967-4ECF-ABE1-9A568FA9EF2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60596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  <a:prstGeom prst="rect">
            <a:avLst/>
          </a:prstGeom>
        </p:spPr>
        <p:txBody>
          <a:bodyPr vert="eaVert" lIns="122191" tIns="61096" rIns="122191" bIns="61096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7" y="274640"/>
            <a:ext cx="6534150" cy="5851525"/>
          </a:xfrm>
          <a:prstGeom prst="rect">
            <a:avLst/>
          </a:prstGeom>
        </p:spPr>
        <p:txBody>
          <a:bodyPr vert="eaVert" lIns="122191" tIns="61096" rIns="122191" bIns="61096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74B0-2B79-4311-BF6E-CCCEB14DF25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6045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370D70F-C146-4148-A80B-597499669636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8502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16" y="0"/>
            <a:ext cx="7605713" cy="476250"/>
          </a:xfrm>
          <a:prstGeom prst="rect">
            <a:avLst/>
          </a:prstGeom>
        </p:spPr>
        <p:txBody>
          <a:bodyPr lIns="122191" tIns="61096" rIns="122191" bIns="61096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370D70F-C146-4148-A80B-597499669636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91868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" y="0"/>
            <a:ext cx="7605713" cy="476250"/>
          </a:xfrm>
          <a:prstGeom prst="rect">
            <a:avLst/>
          </a:prstGeom>
        </p:spPr>
        <p:txBody>
          <a:bodyPr lIns="122191" tIns="61096" rIns="122191" bIns="61096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0D70F-C146-4148-A80B-597499669636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4193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370D70F-C146-4148-A80B-597499669636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428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lit_to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30"/>
          <a:stretch>
            <a:fillRect/>
          </a:stretch>
        </p:blipFill>
        <p:spPr bwMode="auto">
          <a:xfrm>
            <a:off x="0" y="6524626"/>
            <a:ext cx="9906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1833299" y="3284539"/>
            <a:ext cx="8072702" cy="73025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pic>
        <p:nvPicPr>
          <p:cNvPr id="6" name="Picture 1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051551"/>
            <a:ext cx="2301081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1" y="6524625"/>
            <a:ext cx="3927485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300" i="1">
                <a:solidFill>
                  <a:schemeClr val="bg1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4187" y="2133601"/>
            <a:ext cx="8151813" cy="1470025"/>
          </a:xfrm>
        </p:spPr>
        <p:txBody>
          <a:bodyPr/>
          <a:lstStyle>
            <a:lvl1pPr>
              <a:defRPr sz="4333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1E978-A3B9-4673-8199-3797293923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633393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91482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67"/>
            </a:lvl1pPr>
            <a:lvl2pPr marL="495285" indent="0">
              <a:buNone/>
              <a:defRPr sz="1950"/>
            </a:lvl2pPr>
            <a:lvl3pPr marL="990570" indent="0">
              <a:buNone/>
              <a:defRPr sz="1733"/>
            </a:lvl3pPr>
            <a:lvl4pPr marL="1485854" indent="0">
              <a:buNone/>
              <a:defRPr sz="1517"/>
            </a:lvl4pPr>
            <a:lvl5pPr marL="1981139" indent="0">
              <a:buNone/>
              <a:defRPr sz="1517"/>
            </a:lvl5pPr>
            <a:lvl6pPr marL="2476424" indent="0">
              <a:buNone/>
              <a:defRPr sz="1517"/>
            </a:lvl6pPr>
            <a:lvl7pPr marL="2971709" indent="0">
              <a:buNone/>
              <a:defRPr sz="1517"/>
            </a:lvl7pPr>
            <a:lvl8pPr marL="3466993" indent="0">
              <a:buNone/>
              <a:defRPr sz="1517"/>
            </a:lvl8pPr>
            <a:lvl9pPr marL="3962278" indent="0">
              <a:buNone/>
              <a:defRPr sz="151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94BDB-530F-4364-A4B7-5A1182A1D6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607708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E403-68E0-47EB-9A36-3C247B1647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58832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41BEC-AD9E-4104-AF2B-4C626651FF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0845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C446-A967-4ECF-ABE1-9A568FA9EF2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36122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E511-5094-4685-A035-FB392A6605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37293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2EA1-6911-4BAC-954D-0A2DD024DD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9060555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76D3-1CBA-4E5C-8891-6A87D7C30D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079506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F5529-272E-4A2C-90D7-160EE3AC10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335343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20612-914C-4BDE-8D4C-FEA4392E99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505834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1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1"/>
            <a:ext cx="68929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B01F7-FA20-4B15-9970-D297285851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322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C446-A967-4ECF-ABE1-9A568FA9EF2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016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C446-A967-4ECF-ABE1-9A568FA9EF2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707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C446-A967-4ECF-ABE1-9A568FA9EF2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740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C446-A967-4ECF-ABE1-9A568FA9EF2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377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slideLayout" Target="../slideLayouts/slideLayout29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6" Type="http://schemas.openxmlformats.org/officeDocument/2006/relationships/image" Target="../media/image4.wmf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CC446-A967-4ECF-ABE1-9A568FA9EF2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7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52" r:id="rId1"/>
    <p:sldLayoutId id="2147485153" r:id="rId2"/>
    <p:sldLayoutId id="2147485154" r:id="rId3"/>
    <p:sldLayoutId id="2147485155" r:id="rId4"/>
    <p:sldLayoutId id="2147485156" r:id="rId5"/>
    <p:sldLayoutId id="2147485157" r:id="rId6"/>
    <p:sldLayoutId id="2147485158" r:id="rId7"/>
    <p:sldLayoutId id="2147485159" r:id="rId8"/>
    <p:sldLayoutId id="2147485160" r:id="rId9"/>
    <p:sldLayoutId id="2147485161" r:id="rId10"/>
    <p:sldLayoutId id="214748516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65"/>
            <a:ext cx="2311400" cy="36512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l">
              <a:defRPr sz="11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  <a:ea typeface="ＭＳ Ｐゴシック" pitchFamily="50" charset="-128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65"/>
            <a:ext cx="3136900" cy="36512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ctr">
              <a:defRPr sz="11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  <a:ea typeface="ＭＳ Ｐゴシック" pitchFamily="50" charset="-128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65"/>
            <a:ext cx="2311400" cy="36512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r">
              <a:defRPr sz="11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C74B0-2B79-4311-BF6E-CCCEB14DF25D}" type="slidenum">
              <a:rPr lang="ja-JP" altLang="en-US" smtClean="0">
                <a:solidFill>
                  <a:prstClr val="black">
                    <a:tint val="75000"/>
                  </a:prstClr>
                </a:solidFill>
                <a:ea typeface="ＭＳ Ｐゴシック" pitchFamily="50" charset="-128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021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71" r:id="rId1"/>
    <p:sldLayoutId id="2147485472" r:id="rId2"/>
    <p:sldLayoutId id="2147485473" r:id="rId3"/>
    <p:sldLayoutId id="2147485474" r:id="rId4"/>
    <p:sldLayoutId id="2147485475" r:id="rId5"/>
    <p:sldLayoutId id="2147485476" r:id="rId6"/>
    <p:sldLayoutId id="2147485477" r:id="rId7"/>
    <p:sldLayoutId id="2147485478" r:id="rId8"/>
    <p:sldLayoutId id="2147485479" r:id="rId9"/>
    <p:sldLayoutId id="2147485480" r:id="rId10"/>
    <p:sldLayoutId id="2147485481" r:id="rId11"/>
    <p:sldLayoutId id="2147485482" r:id="rId12"/>
    <p:sldLayoutId id="2147485483" r:id="rId13"/>
    <p:sldLayoutId id="2147485484" r:id="rId14"/>
    <p:sldLayoutId id="2147485485" r:id="rId15"/>
  </p:sldLayoutIdLst>
  <p:hf hdr="0" ftr="0" dt="0"/>
  <p:txStyles>
    <p:titleStyle>
      <a:lvl1pPr algn="ctr" defTabSz="872812" rtl="0" eaLnBrk="1" latinLnBrk="0" hangingPunct="1">
        <a:spcBef>
          <a:spcPct val="0"/>
        </a:spcBef>
        <a:buNone/>
        <a:defRPr kumimoji="1" sz="42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7304" indent="-327304" algn="l" defTabSz="872812" rtl="0" eaLnBrk="1" latinLnBrk="0" hangingPunct="1">
        <a:spcBef>
          <a:spcPct val="20000"/>
        </a:spcBef>
        <a:buFont typeface="Arial" pitchFamily="34" charset="0"/>
        <a:buChar char="•"/>
        <a:defRPr kumimoji="1" sz="3071" kern="1200">
          <a:solidFill>
            <a:schemeClr val="tx1"/>
          </a:solidFill>
          <a:latin typeface="+mn-lt"/>
          <a:ea typeface="+mn-ea"/>
          <a:cs typeface="+mn-cs"/>
        </a:defRPr>
      </a:lvl1pPr>
      <a:lvl2pPr marL="709160" indent="-272754" algn="l" defTabSz="872812" rtl="0" eaLnBrk="1" latinLnBrk="0" hangingPunct="1">
        <a:spcBef>
          <a:spcPct val="20000"/>
        </a:spcBef>
        <a:buFont typeface="Arial" pitchFamily="34" charset="0"/>
        <a:buChar char="–"/>
        <a:defRPr kumimoji="1" sz="2643" kern="1200">
          <a:solidFill>
            <a:schemeClr val="tx1"/>
          </a:solidFill>
          <a:latin typeface="+mn-lt"/>
          <a:ea typeface="+mn-ea"/>
          <a:cs typeface="+mn-cs"/>
        </a:defRPr>
      </a:lvl2pPr>
      <a:lvl3pPr marL="1091015" indent="-218203" algn="l" defTabSz="872812" rtl="0" eaLnBrk="1" latinLnBrk="0" hangingPunct="1">
        <a:spcBef>
          <a:spcPct val="20000"/>
        </a:spcBef>
        <a:buFont typeface="Arial" pitchFamily="34" charset="0"/>
        <a:buChar char="•"/>
        <a:defRPr kumimoji="1" sz="2286" kern="1200">
          <a:solidFill>
            <a:schemeClr val="tx1"/>
          </a:solidFill>
          <a:latin typeface="+mn-lt"/>
          <a:ea typeface="+mn-ea"/>
          <a:cs typeface="+mn-cs"/>
        </a:defRPr>
      </a:lvl3pPr>
      <a:lvl4pPr marL="1527421" indent="-218203" algn="l" defTabSz="872812" rtl="0" eaLnBrk="1" latinLnBrk="0" hangingPunct="1">
        <a:spcBef>
          <a:spcPct val="20000"/>
        </a:spcBef>
        <a:buFont typeface="Arial" pitchFamily="34" charset="0"/>
        <a:buChar char="–"/>
        <a:defRPr kumimoji="1" sz="1929" kern="1200">
          <a:solidFill>
            <a:schemeClr val="tx1"/>
          </a:solidFill>
          <a:latin typeface="+mn-lt"/>
          <a:ea typeface="+mn-ea"/>
          <a:cs typeface="+mn-cs"/>
        </a:defRPr>
      </a:lvl4pPr>
      <a:lvl5pPr marL="1963828" indent="-218203" algn="l" defTabSz="872812" rtl="0" eaLnBrk="1" latinLnBrk="0" hangingPunct="1">
        <a:spcBef>
          <a:spcPct val="20000"/>
        </a:spcBef>
        <a:buFont typeface="Arial" pitchFamily="34" charset="0"/>
        <a:buChar char="»"/>
        <a:defRPr kumimoji="1" sz="1929" kern="1200">
          <a:solidFill>
            <a:schemeClr val="tx1"/>
          </a:solidFill>
          <a:latin typeface="+mn-lt"/>
          <a:ea typeface="+mn-ea"/>
          <a:cs typeface="+mn-cs"/>
        </a:defRPr>
      </a:lvl5pPr>
      <a:lvl6pPr marL="2400234" indent="-218203" algn="l" defTabSz="872812" rtl="0" eaLnBrk="1" latinLnBrk="0" hangingPunct="1">
        <a:spcBef>
          <a:spcPct val="20000"/>
        </a:spcBef>
        <a:buFont typeface="Arial" pitchFamily="34" charset="0"/>
        <a:buChar char="•"/>
        <a:defRPr kumimoji="1" sz="1929" kern="1200">
          <a:solidFill>
            <a:schemeClr val="tx1"/>
          </a:solidFill>
          <a:latin typeface="+mn-lt"/>
          <a:ea typeface="+mn-ea"/>
          <a:cs typeface="+mn-cs"/>
        </a:defRPr>
      </a:lvl6pPr>
      <a:lvl7pPr marL="2836640" indent="-218203" algn="l" defTabSz="872812" rtl="0" eaLnBrk="1" latinLnBrk="0" hangingPunct="1">
        <a:spcBef>
          <a:spcPct val="20000"/>
        </a:spcBef>
        <a:buFont typeface="Arial" pitchFamily="34" charset="0"/>
        <a:buChar char="•"/>
        <a:defRPr kumimoji="1" sz="1929" kern="1200">
          <a:solidFill>
            <a:schemeClr val="tx1"/>
          </a:solidFill>
          <a:latin typeface="+mn-lt"/>
          <a:ea typeface="+mn-ea"/>
          <a:cs typeface="+mn-cs"/>
        </a:defRPr>
      </a:lvl7pPr>
      <a:lvl8pPr marL="3273046" indent="-218203" algn="l" defTabSz="872812" rtl="0" eaLnBrk="1" latinLnBrk="0" hangingPunct="1">
        <a:spcBef>
          <a:spcPct val="20000"/>
        </a:spcBef>
        <a:buFont typeface="Arial" pitchFamily="34" charset="0"/>
        <a:buChar char="•"/>
        <a:defRPr kumimoji="1" sz="1929" kern="1200">
          <a:solidFill>
            <a:schemeClr val="tx1"/>
          </a:solidFill>
          <a:latin typeface="+mn-lt"/>
          <a:ea typeface="+mn-ea"/>
          <a:cs typeface="+mn-cs"/>
        </a:defRPr>
      </a:lvl8pPr>
      <a:lvl9pPr marL="3709452" indent="-218203" algn="l" defTabSz="872812" rtl="0" eaLnBrk="1" latinLnBrk="0" hangingPunct="1">
        <a:spcBef>
          <a:spcPct val="20000"/>
        </a:spcBef>
        <a:buFont typeface="Arial" pitchFamily="34" charset="0"/>
        <a:buChar char="•"/>
        <a:defRPr kumimoji="1" sz="19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72812" rtl="0" eaLnBrk="1" latinLnBrk="0" hangingPunct="1">
        <a:defRPr kumimoji="1" sz="1714" kern="1200">
          <a:solidFill>
            <a:schemeClr val="tx1"/>
          </a:solidFill>
          <a:latin typeface="+mn-lt"/>
          <a:ea typeface="+mn-ea"/>
          <a:cs typeface="+mn-cs"/>
        </a:defRPr>
      </a:lvl1pPr>
      <a:lvl2pPr marL="436406" algn="l" defTabSz="872812" rtl="0" eaLnBrk="1" latinLnBrk="0" hangingPunct="1">
        <a:defRPr kumimoji="1" sz="1714" kern="1200">
          <a:solidFill>
            <a:schemeClr val="tx1"/>
          </a:solidFill>
          <a:latin typeface="+mn-lt"/>
          <a:ea typeface="+mn-ea"/>
          <a:cs typeface="+mn-cs"/>
        </a:defRPr>
      </a:lvl2pPr>
      <a:lvl3pPr marL="872812" algn="l" defTabSz="872812" rtl="0" eaLnBrk="1" latinLnBrk="0" hangingPunct="1">
        <a:defRPr kumimoji="1" sz="1714" kern="1200">
          <a:solidFill>
            <a:schemeClr val="tx1"/>
          </a:solidFill>
          <a:latin typeface="+mn-lt"/>
          <a:ea typeface="+mn-ea"/>
          <a:cs typeface="+mn-cs"/>
        </a:defRPr>
      </a:lvl3pPr>
      <a:lvl4pPr marL="1309218" algn="l" defTabSz="872812" rtl="0" eaLnBrk="1" latinLnBrk="0" hangingPunct="1">
        <a:defRPr kumimoji="1" sz="1714" kern="1200">
          <a:solidFill>
            <a:schemeClr val="tx1"/>
          </a:solidFill>
          <a:latin typeface="+mn-lt"/>
          <a:ea typeface="+mn-ea"/>
          <a:cs typeface="+mn-cs"/>
        </a:defRPr>
      </a:lvl4pPr>
      <a:lvl5pPr marL="1745624" algn="l" defTabSz="872812" rtl="0" eaLnBrk="1" latinLnBrk="0" hangingPunct="1">
        <a:defRPr kumimoji="1" sz="1714" kern="1200">
          <a:solidFill>
            <a:schemeClr val="tx1"/>
          </a:solidFill>
          <a:latin typeface="+mn-lt"/>
          <a:ea typeface="+mn-ea"/>
          <a:cs typeface="+mn-cs"/>
        </a:defRPr>
      </a:lvl5pPr>
      <a:lvl6pPr marL="2182031" algn="l" defTabSz="872812" rtl="0" eaLnBrk="1" latinLnBrk="0" hangingPunct="1">
        <a:defRPr kumimoji="1" sz="1714" kern="1200">
          <a:solidFill>
            <a:schemeClr val="tx1"/>
          </a:solidFill>
          <a:latin typeface="+mn-lt"/>
          <a:ea typeface="+mn-ea"/>
          <a:cs typeface="+mn-cs"/>
        </a:defRPr>
      </a:lvl6pPr>
      <a:lvl7pPr marL="2618437" algn="l" defTabSz="872812" rtl="0" eaLnBrk="1" latinLnBrk="0" hangingPunct="1">
        <a:defRPr kumimoji="1" sz="1714" kern="1200">
          <a:solidFill>
            <a:schemeClr val="tx1"/>
          </a:solidFill>
          <a:latin typeface="+mn-lt"/>
          <a:ea typeface="+mn-ea"/>
          <a:cs typeface="+mn-cs"/>
        </a:defRPr>
      </a:lvl7pPr>
      <a:lvl8pPr marL="3054843" algn="l" defTabSz="872812" rtl="0" eaLnBrk="1" latinLnBrk="0" hangingPunct="1">
        <a:defRPr kumimoji="1" sz="1714" kern="1200">
          <a:solidFill>
            <a:schemeClr val="tx1"/>
          </a:solidFill>
          <a:latin typeface="+mn-lt"/>
          <a:ea typeface="+mn-ea"/>
          <a:cs typeface="+mn-cs"/>
        </a:defRPr>
      </a:lvl8pPr>
      <a:lvl9pPr marL="3491249" algn="l" defTabSz="872812" rtl="0" eaLnBrk="1" latinLnBrk="0" hangingPunct="1">
        <a:defRPr kumimoji="1" sz="17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6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1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1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  <a:latin typeface="Arial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 smtClean="0">
                <a:solidFill>
                  <a:prstClr val="black"/>
                </a:solidFill>
                <a:latin typeface="Arial"/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034" name="Picture 9" descr="mlit_top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5" name="Group 17"/>
            <p:cNvGrpSpPr>
              <a:grpSpLocks/>
            </p:cNvGrpSpPr>
            <p:nvPr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6" name="Picture 11" descr="mlit_top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7" name="Picture 16" descr="mlit_top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8" name="Picture 10" descr="mlit_top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" y="0"/>
            <a:ext cx="534339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2" name="Picture 1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70"/>
          <a:stretch>
            <a:fillRect/>
          </a:stretch>
        </p:blipFill>
        <p:spPr bwMode="auto">
          <a:xfrm>
            <a:off x="8225770" y="11"/>
            <a:ext cx="1680236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oup 18"/>
          <p:cNvGrpSpPr>
            <a:grpSpLocks/>
          </p:cNvGrpSpPr>
          <p:nvPr/>
        </p:nvGrpSpPr>
        <p:grpSpPr bwMode="auto"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5" name="Picture 9" descr="mlit_top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6" name="Group 17"/>
            <p:cNvGrpSpPr>
              <a:grpSpLocks/>
            </p:cNvGrpSpPr>
            <p:nvPr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7" name="Picture 11" descr="mlit_top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" name="Picture 16" descr="mlit_top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9" name="Picture 10" descr="mlit_top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0" name="Picture 1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70"/>
          <a:stretch>
            <a:fillRect/>
          </a:stretch>
        </p:blipFill>
        <p:spPr bwMode="auto">
          <a:xfrm>
            <a:off x="8225768" y="7"/>
            <a:ext cx="1680236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テキスト ボックス 20"/>
          <p:cNvSpPr txBox="1">
            <a:spLocks noChangeArrowheads="1"/>
          </p:cNvSpPr>
          <p:nvPr/>
        </p:nvSpPr>
        <p:spPr bwMode="auto">
          <a:xfrm>
            <a:off x="8853487" y="317690"/>
            <a:ext cx="1052513" cy="223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852" b="1" dirty="0">
                <a:solidFill>
                  <a:prstClr val="black"/>
                </a:solidFill>
              </a:rPr>
              <a:t>【</a:t>
            </a:r>
            <a:r>
              <a:rPr lang="ja-JP" altLang="en-US" sz="852" b="1" dirty="0">
                <a:solidFill>
                  <a:prstClr val="black"/>
                </a:solidFill>
              </a:rPr>
              <a:t>機密性２</a:t>
            </a:r>
            <a:r>
              <a:rPr lang="en-US" altLang="ja-JP" sz="852" b="1" dirty="0">
                <a:solidFill>
                  <a:prstClr val="black"/>
                </a:solidFill>
              </a:rPr>
              <a:t>】</a:t>
            </a:r>
          </a:p>
        </p:txBody>
      </p:sp>
      <p:grpSp>
        <p:nvGrpSpPr>
          <p:cNvPr id="22" name="Group 18"/>
          <p:cNvGrpSpPr>
            <a:grpSpLocks/>
          </p:cNvGrpSpPr>
          <p:nvPr userDrawn="1"/>
        </p:nvGrpSpPr>
        <p:grpSpPr bwMode="auto"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23" name="Picture 9" descr="mlit_top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4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25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6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8" name="Picture 14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70"/>
          <a:stretch>
            <a:fillRect/>
          </a:stretch>
        </p:blipFill>
        <p:spPr bwMode="auto">
          <a:xfrm>
            <a:off x="8225768" y="7"/>
            <a:ext cx="1680236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5743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48" r:id="rId1"/>
    <p:sldLayoutId id="2147485649" r:id="rId2"/>
    <p:sldLayoutId id="2147485650" r:id="rId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203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20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20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20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20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359625" algn="l" rtl="0" eaLnBrk="1" fontAlgn="base" hangingPunct="1">
        <a:spcBef>
          <a:spcPct val="0"/>
        </a:spcBef>
        <a:spcAft>
          <a:spcPct val="0"/>
        </a:spcAft>
        <a:defRPr kumimoji="1" sz="220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719250" algn="l" rtl="0" eaLnBrk="1" fontAlgn="base" hangingPunct="1">
        <a:spcBef>
          <a:spcPct val="0"/>
        </a:spcBef>
        <a:spcAft>
          <a:spcPct val="0"/>
        </a:spcAft>
        <a:defRPr kumimoji="1" sz="220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078876" algn="l" rtl="0" eaLnBrk="1" fontAlgn="base" hangingPunct="1">
        <a:spcBef>
          <a:spcPct val="0"/>
        </a:spcBef>
        <a:spcAft>
          <a:spcPct val="0"/>
        </a:spcAft>
        <a:defRPr kumimoji="1" sz="220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438500" algn="l" rtl="0" eaLnBrk="1" fontAlgn="base" hangingPunct="1">
        <a:spcBef>
          <a:spcPct val="0"/>
        </a:spcBef>
        <a:spcAft>
          <a:spcPct val="0"/>
        </a:spcAft>
        <a:defRPr kumimoji="1" sz="220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269719" indent="-269719" algn="l" rtl="0" eaLnBrk="1" fontAlgn="base" hangingPunct="1">
        <a:spcBef>
          <a:spcPct val="20000"/>
        </a:spcBef>
        <a:spcAft>
          <a:spcPct val="0"/>
        </a:spcAft>
        <a:buChar char="•"/>
        <a:defRPr kumimoji="1" sz="2517">
          <a:solidFill>
            <a:schemeClr val="tx1"/>
          </a:solidFill>
          <a:latin typeface="+mn-lt"/>
          <a:ea typeface="+mn-ea"/>
          <a:cs typeface="+mn-cs"/>
        </a:defRPr>
      </a:lvl1pPr>
      <a:lvl2pPr marL="584391" indent="-224766" algn="l" rtl="0" eaLnBrk="1" fontAlgn="base" hangingPunct="1">
        <a:spcBef>
          <a:spcPct val="20000"/>
        </a:spcBef>
        <a:spcAft>
          <a:spcPct val="0"/>
        </a:spcAft>
        <a:buChar char="–"/>
        <a:defRPr kumimoji="1" sz="2203">
          <a:solidFill>
            <a:schemeClr val="tx1"/>
          </a:solidFill>
          <a:latin typeface="+mn-lt"/>
          <a:ea typeface="+mn-ea"/>
        </a:defRPr>
      </a:lvl2pPr>
      <a:lvl3pPr marL="899062" indent="-179812" algn="l" rtl="0" eaLnBrk="1" fontAlgn="base" hangingPunct="1">
        <a:spcBef>
          <a:spcPct val="20000"/>
        </a:spcBef>
        <a:spcAft>
          <a:spcPct val="0"/>
        </a:spcAft>
        <a:buChar char="•"/>
        <a:defRPr kumimoji="1" sz="1888">
          <a:solidFill>
            <a:schemeClr val="tx1"/>
          </a:solidFill>
          <a:latin typeface="+mn-lt"/>
          <a:ea typeface="+mn-ea"/>
        </a:defRPr>
      </a:lvl3pPr>
      <a:lvl4pPr marL="1258687" indent="-179812" algn="l" rtl="0" eaLnBrk="1" fontAlgn="base" hangingPunct="1">
        <a:spcBef>
          <a:spcPct val="20000"/>
        </a:spcBef>
        <a:spcAft>
          <a:spcPct val="0"/>
        </a:spcAft>
        <a:buChar char="–"/>
        <a:defRPr kumimoji="1" sz="1573">
          <a:solidFill>
            <a:schemeClr val="tx1"/>
          </a:solidFill>
          <a:latin typeface="+mn-lt"/>
          <a:ea typeface="+mn-ea"/>
        </a:defRPr>
      </a:lvl4pPr>
      <a:lvl5pPr marL="1618312" indent="-179812" algn="l" rtl="0" eaLnBrk="1" fontAlgn="base" hangingPunct="1">
        <a:spcBef>
          <a:spcPct val="20000"/>
        </a:spcBef>
        <a:spcAft>
          <a:spcPct val="0"/>
        </a:spcAft>
        <a:buChar char="»"/>
        <a:defRPr kumimoji="1" sz="1573">
          <a:solidFill>
            <a:schemeClr val="tx1"/>
          </a:solidFill>
          <a:latin typeface="+mn-lt"/>
          <a:ea typeface="+mn-ea"/>
        </a:defRPr>
      </a:lvl5pPr>
      <a:lvl6pPr marL="1977937" indent="-179812" algn="l" rtl="0" eaLnBrk="1" fontAlgn="base" hangingPunct="1">
        <a:spcBef>
          <a:spcPct val="20000"/>
        </a:spcBef>
        <a:spcAft>
          <a:spcPct val="0"/>
        </a:spcAft>
        <a:buChar char="»"/>
        <a:defRPr kumimoji="1" sz="1573">
          <a:solidFill>
            <a:schemeClr val="tx1"/>
          </a:solidFill>
          <a:latin typeface="+mn-lt"/>
          <a:ea typeface="+mn-ea"/>
        </a:defRPr>
      </a:lvl6pPr>
      <a:lvl7pPr marL="2337563" indent="-179812" algn="l" rtl="0" eaLnBrk="1" fontAlgn="base" hangingPunct="1">
        <a:spcBef>
          <a:spcPct val="20000"/>
        </a:spcBef>
        <a:spcAft>
          <a:spcPct val="0"/>
        </a:spcAft>
        <a:buChar char="»"/>
        <a:defRPr kumimoji="1" sz="1573">
          <a:solidFill>
            <a:schemeClr val="tx1"/>
          </a:solidFill>
          <a:latin typeface="+mn-lt"/>
          <a:ea typeface="+mn-ea"/>
        </a:defRPr>
      </a:lvl7pPr>
      <a:lvl8pPr marL="2697187" indent="-179812" algn="l" rtl="0" eaLnBrk="1" fontAlgn="base" hangingPunct="1">
        <a:spcBef>
          <a:spcPct val="20000"/>
        </a:spcBef>
        <a:spcAft>
          <a:spcPct val="0"/>
        </a:spcAft>
        <a:buChar char="»"/>
        <a:defRPr kumimoji="1" sz="1573">
          <a:solidFill>
            <a:schemeClr val="tx1"/>
          </a:solidFill>
          <a:latin typeface="+mn-lt"/>
          <a:ea typeface="+mn-ea"/>
        </a:defRPr>
      </a:lvl8pPr>
      <a:lvl9pPr marL="3056812" indent="-179812" algn="l" rtl="0" eaLnBrk="1" fontAlgn="base" hangingPunct="1">
        <a:spcBef>
          <a:spcPct val="20000"/>
        </a:spcBef>
        <a:spcAft>
          <a:spcPct val="0"/>
        </a:spcAft>
        <a:buChar char="»"/>
        <a:defRPr kumimoji="1" sz="1573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19250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1pPr>
      <a:lvl2pPr marL="359625" algn="l" defTabSz="719250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2pPr>
      <a:lvl3pPr marL="719250" algn="l" defTabSz="719250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3pPr>
      <a:lvl4pPr marL="1078876" algn="l" defTabSz="719250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438500" algn="l" defTabSz="719250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798126" algn="l" defTabSz="719250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157751" algn="l" defTabSz="719250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517375" algn="l" defTabSz="719250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2877001" algn="l" defTabSz="719250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65"/>
            <a:ext cx="2311400" cy="36512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l">
              <a:defRPr sz="11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  <a:ea typeface="ＭＳ Ｐゴシック" pitchFamily="50" charset="-128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65"/>
            <a:ext cx="3136900" cy="36512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ctr">
              <a:defRPr sz="11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  <a:ea typeface="ＭＳ Ｐゴシック" pitchFamily="50" charset="-128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65"/>
            <a:ext cx="2311400" cy="36512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r">
              <a:defRPr sz="11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C74B0-2B79-4311-BF6E-CCCEB14DF25D}" type="slidenum">
              <a:rPr lang="ja-JP" altLang="en-US" smtClean="0">
                <a:solidFill>
                  <a:prstClr val="black">
                    <a:tint val="75000"/>
                  </a:prstClr>
                </a:solidFill>
                <a:ea typeface="ＭＳ Ｐゴシック" pitchFamily="50" charset="-128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1877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53" r:id="rId1"/>
    <p:sldLayoutId id="2147485654" r:id="rId2"/>
    <p:sldLayoutId id="2147485655" r:id="rId3"/>
    <p:sldLayoutId id="2147485656" r:id="rId4"/>
    <p:sldLayoutId id="2147485657" r:id="rId5"/>
    <p:sldLayoutId id="2147485658" r:id="rId6"/>
    <p:sldLayoutId id="2147485659" r:id="rId7"/>
    <p:sldLayoutId id="2147485660" r:id="rId8"/>
    <p:sldLayoutId id="2147485661" r:id="rId9"/>
    <p:sldLayoutId id="2147485662" r:id="rId10"/>
    <p:sldLayoutId id="2147485663" r:id="rId11"/>
    <p:sldLayoutId id="2147485664" r:id="rId12"/>
    <p:sldLayoutId id="2147485665" r:id="rId13"/>
    <p:sldLayoutId id="2147485666" r:id="rId14"/>
    <p:sldLayoutId id="2147485667" r:id="rId15"/>
  </p:sldLayoutIdLst>
  <p:hf hdr="0" ftr="0" dt="0"/>
  <p:txStyles>
    <p:titleStyle>
      <a:lvl1pPr algn="ctr" defTabSz="872812" rtl="0" eaLnBrk="1" latinLnBrk="0" hangingPunct="1">
        <a:spcBef>
          <a:spcPct val="0"/>
        </a:spcBef>
        <a:buNone/>
        <a:defRPr kumimoji="1" sz="42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7304" indent="-327304" algn="l" defTabSz="872812" rtl="0" eaLnBrk="1" latinLnBrk="0" hangingPunct="1">
        <a:spcBef>
          <a:spcPct val="20000"/>
        </a:spcBef>
        <a:buFont typeface="Arial" pitchFamily="34" charset="0"/>
        <a:buChar char="•"/>
        <a:defRPr kumimoji="1" sz="3071" kern="1200">
          <a:solidFill>
            <a:schemeClr val="tx1"/>
          </a:solidFill>
          <a:latin typeface="+mn-lt"/>
          <a:ea typeface="+mn-ea"/>
          <a:cs typeface="+mn-cs"/>
        </a:defRPr>
      </a:lvl1pPr>
      <a:lvl2pPr marL="709160" indent="-272754" algn="l" defTabSz="872812" rtl="0" eaLnBrk="1" latinLnBrk="0" hangingPunct="1">
        <a:spcBef>
          <a:spcPct val="20000"/>
        </a:spcBef>
        <a:buFont typeface="Arial" pitchFamily="34" charset="0"/>
        <a:buChar char="–"/>
        <a:defRPr kumimoji="1" sz="2643" kern="1200">
          <a:solidFill>
            <a:schemeClr val="tx1"/>
          </a:solidFill>
          <a:latin typeface="+mn-lt"/>
          <a:ea typeface="+mn-ea"/>
          <a:cs typeface="+mn-cs"/>
        </a:defRPr>
      </a:lvl2pPr>
      <a:lvl3pPr marL="1091015" indent="-218203" algn="l" defTabSz="872812" rtl="0" eaLnBrk="1" latinLnBrk="0" hangingPunct="1">
        <a:spcBef>
          <a:spcPct val="20000"/>
        </a:spcBef>
        <a:buFont typeface="Arial" pitchFamily="34" charset="0"/>
        <a:buChar char="•"/>
        <a:defRPr kumimoji="1" sz="2286" kern="1200">
          <a:solidFill>
            <a:schemeClr val="tx1"/>
          </a:solidFill>
          <a:latin typeface="+mn-lt"/>
          <a:ea typeface="+mn-ea"/>
          <a:cs typeface="+mn-cs"/>
        </a:defRPr>
      </a:lvl3pPr>
      <a:lvl4pPr marL="1527421" indent="-218203" algn="l" defTabSz="872812" rtl="0" eaLnBrk="1" latinLnBrk="0" hangingPunct="1">
        <a:spcBef>
          <a:spcPct val="20000"/>
        </a:spcBef>
        <a:buFont typeface="Arial" pitchFamily="34" charset="0"/>
        <a:buChar char="–"/>
        <a:defRPr kumimoji="1" sz="1929" kern="1200">
          <a:solidFill>
            <a:schemeClr val="tx1"/>
          </a:solidFill>
          <a:latin typeface="+mn-lt"/>
          <a:ea typeface="+mn-ea"/>
          <a:cs typeface="+mn-cs"/>
        </a:defRPr>
      </a:lvl4pPr>
      <a:lvl5pPr marL="1963828" indent="-218203" algn="l" defTabSz="872812" rtl="0" eaLnBrk="1" latinLnBrk="0" hangingPunct="1">
        <a:spcBef>
          <a:spcPct val="20000"/>
        </a:spcBef>
        <a:buFont typeface="Arial" pitchFamily="34" charset="0"/>
        <a:buChar char="»"/>
        <a:defRPr kumimoji="1" sz="1929" kern="1200">
          <a:solidFill>
            <a:schemeClr val="tx1"/>
          </a:solidFill>
          <a:latin typeface="+mn-lt"/>
          <a:ea typeface="+mn-ea"/>
          <a:cs typeface="+mn-cs"/>
        </a:defRPr>
      </a:lvl5pPr>
      <a:lvl6pPr marL="2400234" indent="-218203" algn="l" defTabSz="872812" rtl="0" eaLnBrk="1" latinLnBrk="0" hangingPunct="1">
        <a:spcBef>
          <a:spcPct val="20000"/>
        </a:spcBef>
        <a:buFont typeface="Arial" pitchFamily="34" charset="0"/>
        <a:buChar char="•"/>
        <a:defRPr kumimoji="1" sz="1929" kern="1200">
          <a:solidFill>
            <a:schemeClr val="tx1"/>
          </a:solidFill>
          <a:latin typeface="+mn-lt"/>
          <a:ea typeface="+mn-ea"/>
          <a:cs typeface="+mn-cs"/>
        </a:defRPr>
      </a:lvl6pPr>
      <a:lvl7pPr marL="2836640" indent="-218203" algn="l" defTabSz="872812" rtl="0" eaLnBrk="1" latinLnBrk="0" hangingPunct="1">
        <a:spcBef>
          <a:spcPct val="20000"/>
        </a:spcBef>
        <a:buFont typeface="Arial" pitchFamily="34" charset="0"/>
        <a:buChar char="•"/>
        <a:defRPr kumimoji="1" sz="1929" kern="1200">
          <a:solidFill>
            <a:schemeClr val="tx1"/>
          </a:solidFill>
          <a:latin typeface="+mn-lt"/>
          <a:ea typeface="+mn-ea"/>
          <a:cs typeface="+mn-cs"/>
        </a:defRPr>
      </a:lvl7pPr>
      <a:lvl8pPr marL="3273046" indent="-218203" algn="l" defTabSz="872812" rtl="0" eaLnBrk="1" latinLnBrk="0" hangingPunct="1">
        <a:spcBef>
          <a:spcPct val="20000"/>
        </a:spcBef>
        <a:buFont typeface="Arial" pitchFamily="34" charset="0"/>
        <a:buChar char="•"/>
        <a:defRPr kumimoji="1" sz="1929" kern="1200">
          <a:solidFill>
            <a:schemeClr val="tx1"/>
          </a:solidFill>
          <a:latin typeface="+mn-lt"/>
          <a:ea typeface="+mn-ea"/>
          <a:cs typeface="+mn-cs"/>
        </a:defRPr>
      </a:lvl8pPr>
      <a:lvl9pPr marL="3709452" indent="-218203" algn="l" defTabSz="872812" rtl="0" eaLnBrk="1" latinLnBrk="0" hangingPunct="1">
        <a:spcBef>
          <a:spcPct val="20000"/>
        </a:spcBef>
        <a:buFont typeface="Arial" pitchFamily="34" charset="0"/>
        <a:buChar char="•"/>
        <a:defRPr kumimoji="1" sz="19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72812" rtl="0" eaLnBrk="1" latinLnBrk="0" hangingPunct="1">
        <a:defRPr kumimoji="1" sz="1714" kern="1200">
          <a:solidFill>
            <a:schemeClr val="tx1"/>
          </a:solidFill>
          <a:latin typeface="+mn-lt"/>
          <a:ea typeface="+mn-ea"/>
          <a:cs typeface="+mn-cs"/>
        </a:defRPr>
      </a:lvl1pPr>
      <a:lvl2pPr marL="436406" algn="l" defTabSz="872812" rtl="0" eaLnBrk="1" latinLnBrk="0" hangingPunct="1">
        <a:defRPr kumimoji="1" sz="1714" kern="1200">
          <a:solidFill>
            <a:schemeClr val="tx1"/>
          </a:solidFill>
          <a:latin typeface="+mn-lt"/>
          <a:ea typeface="+mn-ea"/>
          <a:cs typeface="+mn-cs"/>
        </a:defRPr>
      </a:lvl2pPr>
      <a:lvl3pPr marL="872812" algn="l" defTabSz="872812" rtl="0" eaLnBrk="1" latinLnBrk="0" hangingPunct="1">
        <a:defRPr kumimoji="1" sz="1714" kern="1200">
          <a:solidFill>
            <a:schemeClr val="tx1"/>
          </a:solidFill>
          <a:latin typeface="+mn-lt"/>
          <a:ea typeface="+mn-ea"/>
          <a:cs typeface="+mn-cs"/>
        </a:defRPr>
      </a:lvl3pPr>
      <a:lvl4pPr marL="1309218" algn="l" defTabSz="872812" rtl="0" eaLnBrk="1" latinLnBrk="0" hangingPunct="1">
        <a:defRPr kumimoji="1" sz="1714" kern="1200">
          <a:solidFill>
            <a:schemeClr val="tx1"/>
          </a:solidFill>
          <a:latin typeface="+mn-lt"/>
          <a:ea typeface="+mn-ea"/>
          <a:cs typeface="+mn-cs"/>
        </a:defRPr>
      </a:lvl4pPr>
      <a:lvl5pPr marL="1745624" algn="l" defTabSz="872812" rtl="0" eaLnBrk="1" latinLnBrk="0" hangingPunct="1">
        <a:defRPr kumimoji="1" sz="1714" kern="1200">
          <a:solidFill>
            <a:schemeClr val="tx1"/>
          </a:solidFill>
          <a:latin typeface="+mn-lt"/>
          <a:ea typeface="+mn-ea"/>
          <a:cs typeface="+mn-cs"/>
        </a:defRPr>
      </a:lvl5pPr>
      <a:lvl6pPr marL="2182031" algn="l" defTabSz="872812" rtl="0" eaLnBrk="1" latinLnBrk="0" hangingPunct="1">
        <a:defRPr kumimoji="1" sz="1714" kern="1200">
          <a:solidFill>
            <a:schemeClr val="tx1"/>
          </a:solidFill>
          <a:latin typeface="+mn-lt"/>
          <a:ea typeface="+mn-ea"/>
          <a:cs typeface="+mn-cs"/>
        </a:defRPr>
      </a:lvl6pPr>
      <a:lvl7pPr marL="2618437" algn="l" defTabSz="872812" rtl="0" eaLnBrk="1" latinLnBrk="0" hangingPunct="1">
        <a:defRPr kumimoji="1" sz="1714" kern="1200">
          <a:solidFill>
            <a:schemeClr val="tx1"/>
          </a:solidFill>
          <a:latin typeface="+mn-lt"/>
          <a:ea typeface="+mn-ea"/>
          <a:cs typeface="+mn-cs"/>
        </a:defRPr>
      </a:lvl7pPr>
      <a:lvl8pPr marL="3054843" algn="l" defTabSz="872812" rtl="0" eaLnBrk="1" latinLnBrk="0" hangingPunct="1">
        <a:defRPr kumimoji="1" sz="1714" kern="1200">
          <a:solidFill>
            <a:schemeClr val="tx1"/>
          </a:solidFill>
          <a:latin typeface="+mn-lt"/>
          <a:ea typeface="+mn-ea"/>
          <a:cs typeface="+mn-cs"/>
        </a:defRPr>
      </a:lvl8pPr>
      <a:lvl9pPr marL="3491249" algn="l" defTabSz="872812" rtl="0" eaLnBrk="1" latinLnBrk="0" hangingPunct="1">
        <a:defRPr kumimoji="1" sz="17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517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517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517">
                <a:ea typeface="ＭＳ Ｐゴシック" pitchFamily="50" charset="-128"/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" name="Group 18"/>
          <p:cNvGrpSpPr>
            <a:grpSpLocks/>
          </p:cNvGrpSpPr>
          <p:nvPr userDrawn="1"/>
        </p:nvGrpSpPr>
        <p:grpSpPr bwMode="auto"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034" name="Picture 9" descr="mlit_top"/>
            <p:cNvPicPr>
              <a:picLocks noChangeAspect="1" noChangeArrowheads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6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7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8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" y="0"/>
            <a:ext cx="534339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2" name="Picture 14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70"/>
          <a:stretch>
            <a:fillRect/>
          </a:stretch>
        </p:blipFill>
        <p:spPr bwMode="auto">
          <a:xfrm>
            <a:off x="8225765" y="1"/>
            <a:ext cx="1680236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189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19" r:id="rId1"/>
    <p:sldLayoutId id="2147485820" r:id="rId2"/>
    <p:sldLayoutId id="2147485821" r:id="rId3"/>
    <p:sldLayoutId id="2147485822" r:id="rId4"/>
    <p:sldLayoutId id="2147485823" r:id="rId5"/>
    <p:sldLayoutId id="2147485824" r:id="rId6"/>
    <p:sldLayoutId id="2147485825" r:id="rId7"/>
    <p:sldLayoutId id="2147485826" r:id="rId8"/>
    <p:sldLayoutId id="2147485827" r:id="rId9"/>
    <p:sldLayoutId id="2147485828" r:id="rId10"/>
    <p:sldLayoutId id="214748582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95285"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90570"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485854"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981139"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71464" indent="-371464" algn="l" rtl="0" eaLnBrk="1" fontAlgn="base" hangingPunct="1">
        <a:spcBef>
          <a:spcPct val="20000"/>
        </a:spcBef>
        <a:spcAft>
          <a:spcPct val="0"/>
        </a:spcAft>
        <a:buChar char="•"/>
        <a:defRPr kumimoji="1" sz="3467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rtl="0" eaLnBrk="1" fontAlgn="base" hangingPunct="1">
        <a:spcBef>
          <a:spcPct val="20000"/>
        </a:spcBef>
        <a:spcAft>
          <a:spcPct val="0"/>
        </a:spcAft>
        <a:buChar char="–"/>
        <a:defRPr kumimoji="1" sz="3033">
          <a:solidFill>
            <a:schemeClr val="tx1"/>
          </a:solidFill>
          <a:latin typeface="+mn-lt"/>
          <a:ea typeface="+mn-ea"/>
        </a:defRPr>
      </a:lvl2pPr>
      <a:lvl3pPr marL="1238212" indent="-247642" algn="l" rtl="0" eaLnBrk="1" fontAlgn="base" hangingPunct="1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33497" indent="-247642" algn="l" rtl="0" eaLnBrk="1" fontAlgn="base" hangingPunct="1">
        <a:spcBef>
          <a:spcPct val="20000"/>
        </a:spcBef>
        <a:spcAft>
          <a:spcPct val="0"/>
        </a:spcAft>
        <a:buChar char="–"/>
        <a:defRPr kumimoji="1" sz="2167">
          <a:solidFill>
            <a:schemeClr val="tx1"/>
          </a:solidFill>
          <a:latin typeface="+mn-lt"/>
          <a:ea typeface="+mn-ea"/>
        </a:defRPr>
      </a:lvl4pPr>
      <a:lvl5pPr marL="2228781" indent="-247642" algn="l" rtl="0" eaLnBrk="1" fontAlgn="base" hangingPunct="1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5pPr>
      <a:lvl6pPr marL="2724066" indent="-247642" algn="l" rtl="0" eaLnBrk="1" fontAlgn="base" hangingPunct="1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6pPr>
      <a:lvl7pPr marL="3219351" indent="-247642" algn="l" rtl="0" eaLnBrk="1" fontAlgn="base" hangingPunct="1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7pPr>
      <a:lvl8pPr marL="3714636" indent="-247642" algn="l" rtl="0" eaLnBrk="1" fontAlgn="base" hangingPunct="1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8pPr>
      <a:lvl9pPr marL="4209920" indent="-247642" algn="l" rtl="0" eaLnBrk="1" fontAlgn="base" hangingPunct="1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テキスト ボックス 63"/>
          <p:cNvSpPr txBox="1"/>
          <p:nvPr/>
        </p:nvSpPr>
        <p:spPr>
          <a:xfrm>
            <a:off x="200472" y="5678599"/>
            <a:ext cx="4741707" cy="1062770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【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実証スケジュール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】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05786" y="3046922"/>
            <a:ext cx="1811221" cy="2577360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【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使用する機体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】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35526" cy="476251"/>
          </a:xfrm>
        </p:spPr>
        <p:txBody>
          <a:bodyPr/>
          <a:lstStyle/>
          <a:p>
            <a:r>
              <a:rPr lang="ja-JP" altLang="en-US" sz="2200" dirty="0" smtClean="0"/>
              <a:t>○○県○○市（町）における</a:t>
            </a:r>
            <a:r>
              <a:rPr lang="ja-JP" altLang="en-US" sz="2200" dirty="0"/>
              <a:t>○○○○事業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00472" y="611275"/>
            <a:ext cx="9577064" cy="1296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●</a:t>
            </a: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　</a:t>
            </a:r>
            <a:r>
              <a:rPr kumimoji="1" lang="ja-JP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○○（課題について記載）。</a:t>
            </a:r>
            <a:endParaRPr kumimoji="1" lang="en-US" altLang="ja-JP" sz="15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  <a:p>
            <a:pPr marL="177800" marR="0" lvl="0" indent="-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●</a:t>
            </a: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　</a:t>
            </a:r>
            <a:r>
              <a:rPr kumimoji="1" lang="ja-JP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○○（ドローンによる解決方法・効果について記載）。</a:t>
            </a:r>
            <a:endParaRPr kumimoji="1" lang="en-US" altLang="ja-JP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00473" y="2014781"/>
            <a:ext cx="4752000" cy="925712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【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○○市（町）の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概要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】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人　　　口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：　○人（○年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時点）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高齢化率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：　○％（○年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時点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主要産業：　○○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輸送手段：　○○（例：トラック、船舶等）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37033" y="3575747"/>
            <a:ext cx="64793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使用するドローン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0EA32FFF-34D5-457F-8E4D-7D2D6DB9653D}"/>
              </a:ext>
            </a:extLst>
          </p:cNvPr>
          <p:cNvSpPr txBox="1"/>
          <p:nvPr/>
        </p:nvSpPr>
        <p:spPr>
          <a:xfrm>
            <a:off x="4238128" y="4323293"/>
            <a:ext cx="44114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就航船舶</a:t>
            </a:r>
          </a:p>
        </p:txBody>
      </p:sp>
      <p:graphicFrame>
        <p:nvGraphicFramePr>
          <p:cNvPr id="60" name="表 10">
            <a:extLst>
              <a:ext uri="{FF2B5EF4-FFF2-40B4-BE49-F238E27FC236}">
                <a16:creationId xmlns:a16="http://schemas.microsoft.com/office/drawing/2014/main" id="{7203EDE8-C61B-4DA6-8550-EEDA204B4D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154175"/>
              </p:ext>
            </p:extLst>
          </p:nvPr>
        </p:nvGraphicFramePr>
        <p:xfrm>
          <a:off x="235419" y="4407931"/>
          <a:ext cx="1751954" cy="11908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5375">
                  <a:extLst>
                    <a:ext uri="{9D8B030D-6E8A-4147-A177-3AD203B41FA5}">
                      <a16:colId xmlns:a16="http://schemas.microsoft.com/office/drawing/2014/main" val="692131780"/>
                    </a:ext>
                  </a:extLst>
                </a:gridCol>
                <a:gridCol w="926579">
                  <a:extLst>
                    <a:ext uri="{9D8B030D-6E8A-4147-A177-3AD203B41FA5}">
                      <a16:colId xmlns:a16="http://schemas.microsoft.com/office/drawing/2014/main" val="2352584509"/>
                    </a:ext>
                  </a:extLst>
                </a:gridCol>
              </a:tblGrid>
              <a:tr h="238174"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機体名称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810230"/>
                  </a:ext>
                </a:extLst>
              </a:tr>
              <a:tr h="238174"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機体重量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/>
                        <a:t>○</a:t>
                      </a:r>
                      <a:r>
                        <a:rPr kumimoji="1" lang="en-US" altLang="ja-JP" sz="900" dirty="0" smtClean="0"/>
                        <a:t>kg</a:t>
                      </a:r>
                      <a:endParaRPr kumimoji="1" lang="ja-JP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784572"/>
                  </a:ext>
                </a:extLst>
              </a:tr>
              <a:tr h="238174"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/>
                        <a:t>最大積載量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/>
                        <a:t>○</a:t>
                      </a:r>
                      <a:r>
                        <a:rPr kumimoji="1" lang="en-US" altLang="ja-JP" sz="900" dirty="0" smtClean="0"/>
                        <a:t>kg</a:t>
                      </a:r>
                      <a:endParaRPr kumimoji="1" lang="ja-JP" altLang="en-US" sz="9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020890"/>
                  </a:ext>
                </a:extLst>
              </a:tr>
              <a:tr h="238174"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/>
                        <a:t>飛行時間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/>
                        <a:t>○分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846025"/>
                  </a:ext>
                </a:extLst>
              </a:tr>
              <a:tr h="238174"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/>
                        <a:t>最高速度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/>
                        <a:t>○</a:t>
                      </a:r>
                      <a:r>
                        <a:rPr kumimoji="1" lang="en-US" altLang="ja-JP" sz="900" dirty="0" smtClean="0"/>
                        <a:t>km/h</a:t>
                      </a:r>
                      <a:endParaRPr kumimoji="1" lang="ja-JP" altLang="en-US" sz="9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12288"/>
                  </a:ext>
                </a:extLst>
              </a:tr>
            </a:tbl>
          </a:graphicData>
        </a:graphic>
      </p:graphicFrame>
      <p:sp>
        <p:nvSpPr>
          <p:cNvPr id="63" name="テキスト ボックス 62"/>
          <p:cNvSpPr txBox="1"/>
          <p:nvPr/>
        </p:nvSpPr>
        <p:spPr>
          <a:xfrm>
            <a:off x="2098179" y="3051796"/>
            <a:ext cx="2844000" cy="2577360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【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飛行ルート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】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082665" y="2010262"/>
            <a:ext cx="4680000" cy="3268320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【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事業概要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】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082665" y="5373215"/>
            <a:ext cx="4680000" cy="1368153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【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事業効果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】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324936" y="424125"/>
            <a:ext cx="1469387" cy="34057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○○百万円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479431" y="3526084"/>
            <a:ext cx="1263930" cy="3405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写真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角丸四角形吹き出し 6"/>
          <p:cNvSpPr/>
          <p:nvPr/>
        </p:nvSpPr>
        <p:spPr>
          <a:xfrm>
            <a:off x="10209584" y="167862"/>
            <a:ext cx="1800200" cy="524834"/>
          </a:xfrm>
          <a:prstGeom prst="wedgeRoundRectCallout">
            <a:avLst>
              <a:gd name="adj1" fmla="val -94444"/>
              <a:gd name="adj2" fmla="val -1627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</a:rPr>
              <a:t>本実証事業に必要な経費を記載してください。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69" name="角丸四角形吹き出し 68"/>
          <p:cNvSpPr/>
          <p:nvPr/>
        </p:nvSpPr>
        <p:spPr>
          <a:xfrm>
            <a:off x="10209584" y="800401"/>
            <a:ext cx="1800200" cy="524834"/>
          </a:xfrm>
          <a:prstGeom prst="wedgeRoundRectCallout">
            <a:avLst>
              <a:gd name="adj1" fmla="val -227976"/>
              <a:gd name="adj2" fmla="val -1245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</a:rPr>
              <a:t>共同申請者を含む事業実施に関わる事業者を記載してください。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70" name="角丸四角形吹き出し 69"/>
          <p:cNvSpPr/>
          <p:nvPr/>
        </p:nvSpPr>
        <p:spPr>
          <a:xfrm>
            <a:off x="10209584" y="1405380"/>
            <a:ext cx="1800200" cy="1231532"/>
          </a:xfrm>
          <a:prstGeom prst="wedgeRoundRectCallout">
            <a:avLst>
              <a:gd name="adj1" fmla="val -119797"/>
              <a:gd name="adj2" fmla="val -4047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</a:rPr>
              <a:t>一つ目の●には地域の抱える課題（買い物弱者、災害対応等）を簡潔に記載してください。</a:t>
            </a:r>
            <a:endParaRPr kumimoji="1" lang="en-US" altLang="ja-JP" sz="1050" dirty="0" smtClean="0">
              <a:solidFill>
                <a:schemeClr val="tx1"/>
              </a:solidFill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</a:rPr>
              <a:t>二つ目の●にはドローンの有効性を踏まえた解決策を記載してください。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71" name="角丸四角形吹き出し 70"/>
          <p:cNvSpPr/>
          <p:nvPr/>
        </p:nvSpPr>
        <p:spPr>
          <a:xfrm>
            <a:off x="10252626" y="2897334"/>
            <a:ext cx="1714116" cy="628750"/>
          </a:xfrm>
          <a:prstGeom prst="wedgeRoundRectCallout">
            <a:avLst>
              <a:gd name="adj1" fmla="val -227976"/>
              <a:gd name="adj2" fmla="val -1245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</a:rPr>
              <a:t>イラストなどを活用して事業のイメージを作成してください。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01" name="角丸四角形吹き出し 100"/>
          <p:cNvSpPr/>
          <p:nvPr/>
        </p:nvSpPr>
        <p:spPr>
          <a:xfrm>
            <a:off x="10303456" y="5749636"/>
            <a:ext cx="1714116" cy="570072"/>
          </a:xfrm>
          <a:prstGeom prst="wedgeRoundRectCallout">
            <a:avLst>
              <a:gd name="adj1" fmla="val -160553"/>
              <a:gd name="adj2" fmla="val -906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</a:rPr>
              <a:t>ドローン配送による効果を記載してください。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02" name="角丸四角形吹き出し 101"/>
          <p:cNvSpPr/>
          <p:nvPr/>
        </p:nvSpPr>
        <p:spPr>
          <a:xfrm>
            <a:off x="-1758623" y="2678076"/>
            <a:ext cx="1714116" cy="524834"/>
          </a:xfrm>
          <a:prstGeom prst="wedgeRoundRectCallout">
            <a:avLst>
              <a:gd name="adj1" fmla="val 68058"/>
              <a:gd name="adj2" fmla="val -12808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</a:rPr>
              <a:t>地域の概要を記載してください。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03" name="正方形/長方形 102"/>
          <p:cNvSpPr/>
          <p:nvPr/>
        </p:nvSpPr>
        <p:spPr>
          <a:xfrm>
            <a:off x="3110314" y="2254843"/>
            <a:ext cx="1598482" cy="4735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地域の位置図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4" name="角丸四角形吹き出し 103"/>
          <p:cNvSpPr/>
          <p:nvPr/>
        </p:nvSpPr>
        <p:spPr>
          <a:xfrm>
            <a:off x="-1758623" y="3341829"/>
            <a:ext cx="1714116" cy="524834"/>
          </a:xfrm>
          <a:prstGeom prst="wedgeRoundRectCallout">
            <a:avLst>
              <a:gd name="adj1" fmla="val 80182"/>
              <a:gd name="adj2" fmla="val -568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</a:rPr>
              <a:t>機体の仕様を記載してください。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05" name="角丸四角形吹き出し 104"/>
          <p:cNvSpPr/>
          <p:nvPr/>
        </p:nvSpPr>
        <p:spPr>
          <a:xfrm>
            <a:off x="-1784039" y="5829613"/>
            <a:ext cx="1714116" cy="524834"/>
          </a:xfrm>
          <a:prstGeom prst="wedgeRoundRectCallout">
            <a:avLst>
              <a:gd name="adj1" fmla="val 80182"/>
              <a:gd name="adj2" fmla="val -664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</a:rPr>
              <a:t>年度内の実証スケジュールを記載してください。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06" name="角丸四角形吹き出し 105"/>
          <p:cNvSpPr/>
          <p:nvPr/>
        </p:nvSpPr>
        <p:spPr>
          <a:xfrm>
            <a:off x="-1758623" y="4253845"/>
            <a:ext cx="1714116" cy="524834"/>
          </a:xfrm>
          <a:prstGeom prst="wedgeRoundRectCallout">
            <a:avLst>
              <a:gd name="adj1" fmla="val 192530"/>
              <a:gd name="adj2" fmla="val -10960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</a:rPr>
              <a:t>地図上に飛行ルートを記載してください。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B4F0DAC-0986-6A42-90A2-989414774C3D}"/>
              </a:ext>
            </a:extLst>
          </p:cNvPr>
          <p:cNvSpPr txBox="1"/>
          <p:nvPr/>
        </p:nvSpPr>
        <p:spPr>
          <a:xfrm>
            <a:off x="850281" y="6165550"/>
            <a:ext cx="8464767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※</a:t>
            </a:r>
            <a:r>
              <a:rPr lang="ja-JP" altLang="en-US" sz="1400" dirty="0"/>
              <a:t>各見出し項目の記載は必須。</a:t>
            </a:r>
            <a:endParaRPr lang="en-US" altLang="ja-JP" sz="1400" dirty="0"/>
          </a:p>
          <a:p>
            <a:r>
              <a:rPr kumimoji="1" lang="en-US" altLang="ja-JP" sz="1400" dirty="0"/>
              <a:t>※</a:t>
            </a:r>
            <a:r>
              <a:rPr lang="ja-JP" altLang="en-US" sz="1400" dirty="0"/>
              <a:t>採択された場合</a:t>
            </a:r>
            <a:r>
              <a:rPr lang="ja-JP" altLang="en-US" sz="1400" dirty="0" smtClean="0"/>
              <a:t>、本資料は</a:t>
            </a:r>
            <a:r>
              <a:rPr lang="ja-JP" altLang="en-US" sz="1400" dirty="0"/>
              <a:t>国土</a:t>
            </a:r>
            <a:r>
              <a:rPr lang="ja-JP" altLang="en-US" sz="1400" dirty="0" smtClean="0"/>
              <a:t>交通省</a:t>
            </a:r>
            <a:r>
              <a:rPr lang="en-US" altLang="ja-JP" sz="1400" dirty="0" smtClean="0"/>
              <a:t>HP</a:t>
            </a:r>
            <a:r>
              <a:rPr lang="ja-JP" altLang="en-US" sz="1400" dirty="0" smtClean="0"/>
              <a:t>等</a:t>
            </a:r>
            <a:r>
              <a:rPr lang="ja-JP" altLang="en-US" sz="1400" dirty="0"/>
              <a:t>で公開する可能性があることを了承した上で作成すること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</p:txBody>
      </p:sp>
      <p:sp>
        <p:nvSpPr>
          <p:cNvPr id="28" name="正方形/長方形 27"/>
          <p:cNvSpPr/>
          <p:nvPr/>
        </p:nvSpPr>
        <p:spPr>
          <a:xfrm>
            <a:off x="7889131" y="5707"/>
            <a:ext cx="1096318" cy="34057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（様式２）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122" name="大かっこ 4121"/>
          <p:cNvSpPr/>
          <p:nvPr/>
        </p:nvSpPr>
        <p:spPr>
          <a:xfrm>
            <a:off x="6465168" y="80543"/>
            <a:ext cx="1514062" cy="406979"/>
          </a:xfrm>
          <a:prstGeom prst="bracketPair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4121" name="テキスト ボックス 4120"/>
          <p:cNvSpPr txBox="1"/>
          <p:nvPr/>
        </p:nvSpPr>
        <p:spPr>
          <a:xfrm>
            <a:off x="6482494" y="58381"/>
            <a:ext cx="129349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5091CD"/>
                </a:solidFill>
                <a:effectLst/>
                <a:uLnTx/>
                <a:uFillTx/>
                <a:latin typeface="HGP創英角ｺﾞｼｯｸUB"/>
                <a:ea typeface="HGP創英角ｺﾞｼｯｸUB"/>
                <a:cs typeface="+mn-cs"/>
              </a:rPr>
              <a:t>［事業者］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5091CD"/>
              </a:solidFill>
              <a:effectLst/>
              <a:uLnTx/>
              <a:uFillTx/>
              <a:latin typeface="HGP創英角ｺﾞｼｯｸUB"/>
              <a:ea typeface="HGP創英角ｺﾞｼｯｸUB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091CD"/>
                </a:solidFill>
                <a:effectLst/>
                <a:uLnTx/>
                <a:uFillTx/>
                <a:latin typeface="HGP創英角ｺﾞｼｯｸUB"/>
                <a:ea typeface="HGP創英角ｺﾞｼｯｸUB"/>
                <a:cs typeface="+mn-cs"/>
              </a:rPr>
              <a:t>○○、○○、○○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5091CD"/>
              </a:solidFill>
              <a:effectLst/>
              <a:uLnTx/>
              <a:uFillTx/>
              <a:latin typeface="HGP創英角ｺﾞｼｯｸUB"/>
              <a:ea typeface="HGP創英角ｺﾞｼｯｸUB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" b="0" i="0" u="none" strike="noStrike" kern="1200" cap="none" spc="0" normalizeH="0" baseline="0" noProof="0" dirty="0">
              <a:ln>
                <a:noFill/>
              </a:ln>
              <a:solidFill>
                <a:srgbClr val="5091CD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8864225" y="64085"/>
            <a:ext cx="940160" cy="34057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別紙３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376472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テーマＭＬＩＴ（機密なし）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テーマＭＬＩＴ（機密なし）" id="{66CA0BA3-DA3D-4D29-A031-69B0D94AC2AB}" vid="{C09191F4-3CF6-4568-8FB6-82E3AD18A3E6}"/>
    </a:ext>
  </a:extLst>
</a:theme>
</file>

<file path=ppt/theme/theme4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標準デザイン">
  <a:themeElements>
    <a:clrScheme name="ユーザー定義 1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0070C0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5154908F-1419-4CAC-B4AE-9298353669D5}" vid="{E00009AC-6EF1-4080-B073-2679ADBAC504}"/>
    </a:ext>
  </a:extLst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A4 210 x 297 mm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HGP創英角ｺﾞｼｯｸUB</vt:lpstr>
      <vt:lpstr>ＭＳ Ｐゴシック</vt:lpstr>
      <vt:lpstr>Arial</vt:lpstr>
      <vt:lpstr>Calibri</vt:lpstr>
      <vt:lpstr>Calibri Light</vt:lpstr>
      <vt:lpstr>Times New Roman</vt:lpstr>
      <vt:lpstr>デザインの設定</vt:lpstr>
      <vt:lpstr>1_デザインの設定</vt:lpstr>
      <vt:lpstr>5_テーマＭＬＩＴ（機密なし）</vt:lpstr>
      <vt:lpstr>2_デザインの設定</vt:lpstr>
      <vt:lpstr>1_標準デザイン</vt:lpstr>
      <vt:lpstr>○○県○○市（町）における○○○○事業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2023-02-17T08:51:45Z</dcterms:created>
  <dcterms:modified xsi:type="dcterms:W3CDTF">2023-02-17T08:51:53Z</dcterms:modified>
</cp:coreProperties>
</file>