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3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4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5.xml" ContentType="application/vnd.openxmlformats-officedocument.theme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6.xml" ContentType="application/vnd.openxmlformats-officedocument.theme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7.xml" ContentType="application/vnd.openxmlformats-officedocument.theme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8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1" r:id="rId1"/>
    <p:sldMasterId id="2147484050" r:id="rId2"/>
    <p:sldMasterId id="2147484084" r:id="rId3"/>
    <p:sldMasterId id="2147484274" r:id="rId4"/>
    <p:sldMasterId id="2147484353" r:id="rId5"/>
    <p:sldMasterId id="2147484389" r:id="rId6"/>
    <p:sldMasterId id="2147484431" r:id="rId7"/>
    <p:sldMasterId id="2147484599" r:id="rId8"/>
    <p:sldMasterId id="2147484629" r:id="rId9"/>
  </p:sldMasterIdLst>
  <p:notesMasterIdLst>
    <p:notesMasterId r:id="rId12"/>
  </p:notesMasterIdLst>
  <p:handoutMasterIdLst>
    <p:handoutMasterId r:id="rId13"/>
  </p:handoutMasterIdLst>
  <p:sldIdLst>
    <p:sldId id="2909" r:id="rId10"/>
    <p:sldId id="2910" r:id="rId11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B9CDE5"/>
    <a:srgbClr val="FDEADA"/>
    <a:srgbClr val="FCD5B5"/>
    <a:srgbClr val="366092"/>
    <a:srgbClr val="FFFFFF"/>
    <a:srgbClr val="FF4747"/>
    <a:srgbClr val="800080"/>
    <a:srgbClr val="4BACC6"/>
    <a:srgbClr val="7692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rgbClr val="00000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淡色スタイル 3 - アクセント 1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51"/>
    <p:restoredTop sz="96197"/>
  </p:normalViewPr>
  <p:slideViewPr>
    <p:cSldViewPr snapToGrid="0">
      <p:cViewPr varScale="1">
        <p:scale>
          <a:sx n="63" d="100"/>
          <a:sy n="63" d="100"/>
        </p:scale>
        <p:origin x="85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2" y="0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9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/>
          <a:lstStyle>
            <a:lvl1pPr algn="r">
              <a:defRPr sz="1200"/>
            </a:lvl1pPr>
          </a:lstStyle>
          <a:p>
            <a:fld id="{B222356E-5F8D-4869-BD10-F79FF3775D12}" type="datetimeFigureOut">
              <a:rPr kumimoji="1" lang="ja-JP" altLang="en-US" smtClean="0"/>
              <a:t>2023/9/4</a:t>
            </a:fld>
            <a:endParaRPr kumimoji="1" lang="ja-JP" altLang="en-US"/>
          </a:p>
        </p:txBody>
      </p:sp>
      <p:sp>
        <p:nvSpPr>
          <p:cNvPr id="1600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2" y="9371015"/>
            <a:ext cx="2919413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601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5"/>
            <a:ext cx="2919412" cy="495300"/>
          </a:xfrm>
          <a:prstGeom prst="rect">
            <a:avLst/>
          </a:prstGeom>
        </p:spPr>
        <p:txBody>
          <a:bodyPr vert="horz" lIns="91323" tIns="45657" rIns="91323" bIns="45657" rtlCol="0" anchor="b"/>
          <a:lstStyle>
            <a:lvl1pPr algn="r">
              <a:defRPr sz="1200"/>
            </a:lvl1pPr>
          </a:lstStyle>
          <a:p>
            <a:fld id="{D856317F-C37A-4069-B2D1-A71E126E34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2440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1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7" y="11"/>
            <a:ext cx="2919413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2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11"/>
            <a:ext cx="2919412" cy="493713"/>
          </a:xfrm>
          <a:prstGeom prst="rect">
            <a:avLst/>
          </a:prstGeom>
        </p:spPr>
        <p:txBody>
          <a:bodyPr vert="horz" lIns="91257" tIns="45629" rIns="91257" bIns="45629" rtlCol="0"/>
          <a:lstStyle>
            <a:lvl1pPr algn="r">
              <a:defRPr sz="1200"/>
            </a:lvl1pPr>
          </a:lstStyle>
          <a:p>
            <a:fld id="{6542CCAF-3B05-435A-B2A3-19BDEAD69648}" type="datetimeFigureOut">
              <a:rPr kumimoji="1" lang="ja-JP" altLang="en-US" smtClean="0"/>
              <a:pPr/>
              <a:t>2023/9/4</a:t>
            </a:fld>
            <a:endParaRPr kumimoji="1" lang="ja-JP" altLang="en-US"/>
          </a:p>
        </p:txBody>
      </p:sp>
      <p:sp>
        <p:nvSpPr>
          <p:cNvPr id="1593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7" tIns="45629" rIns="91257" bIns="45629" rtlCol="0" anchor="ctr"/>
          <a:lstStyle/>
          <a:p>
            <a:endParaRPr lang="ja-JP" altLang="en-US"/>
          </a:p>
        </p:txBody>
      </p:sp>
      <p:sp>
        <p:nvSpPr>
          <p:cNvPr id="1594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13" y="4686300"/>
            <a:ext cx="5389563" cy="4440238"/>
          </a:xfrm>
          <a:prstGeom prst="rect">
            <a:avLst/>
          </a:prstGeom>
        </p:spPr>
        <p:txBody>
          <a:bodyPr vert="horz" lIns="91257" tIns="45629" rIns="91257" bIns="4562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595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7" y="9371013"/>
            <a:ext cx="2919413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596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257" tIns="45629" rIns="91257" bIns="45629" rtlCol="0" anchor="b"/>
          <a:lstStyle>
            <a:lvl1pPr algn="r">
              <a:defRPr sz="1200"/>
            </a:lvl1pPr>
          </a:lstStyle>
          <a:p>
            <a:fld id="{A4416144-E10D-4FA0-B2B4-D06B4D0445A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6998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四角形 0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9" name="四角形 0"/>
          <p:cNvSpPr>
            <a:spLocks noGrp="1" noChangeArrowheads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z="1800" dirty="0">
              <a:latin typeface="Arial" panose="020B0604020202020204" pitchFamily="34" charset="0"/>
            </a:endParaRPr>
          </a:p>
        </p:txBody>
      </p:sp>
      <p:sp>
        <p:nvSpPr>
          <p:cNvPr id="14340" name="四角形 0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297CDEF-4576-4B06-ACAF-D3F3EBE74FA9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03936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四角形 0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4339" name="四角形 0"/>
          <p:cNvSpPr>
            <a:spLocks noGrp="1" noChangeArrowheads="1"/>
          </p:cNvSpPr>
          <p:nvPr>
            <p:ph type="body" sz="quarter" idx="3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sz="1800">
              <a:latin typeface="Arial" panose="020B0604020202020204" pitchFamily="34" charset="0"/>
            </a:endParaRPr>
          </a:p>
        </p:txBody>
      </p:sp>
      <p:sp>
        <p:nvSpPr>
          <p:cNvPr id="14340" name="四角形 0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7297CDEF-4576-4B06-ACAF-D3F3EBE74FA9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8146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Relationship Id="rId5" Type="http://schemas.openxmlformats.org/officeDocument/2006/relationships/image" Target="../media/image4.wmf"/><Relationship Id="rId4" Type="http://schemas.openxmlformats.org/officeDocument/2006/relationships/image" Target="../media/image3.png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タイトル 1"/>
          <p:cNvSpPr>
            <a:spLocks noGrp="1"/>
          </p:cNvSpPr>
          <p:nvPr>
            <p:ph type="ctrTitle"/>
          </p:nvPr>
        </p:nvSpPr>
        <p:spPr>
          <a:xfrm>
            <a:off x="742956" y="2130545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37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5861" indent="0" algn="ctr">
              <a:buNone/>
              <a:defRPr/>
            </a:lvl2pPr>
            <a:lvl3pPr marL="911723" indent="0" algn="ctr">
              <a:buNone/>
              <a:defRPr/>
            </a:lvl3pPr>
            <a:lvl4pPr marL="1367580" indent="0" algn="ctr">
              <a:buNone/>
              <a:defRPr/>
            </a:lvl4pPr>
            <a:lvl5pPr marL="1823444" indent="0" algn="ctr">
              <a:buNone/>
              <a:defRPr/>
            </a:lvl5pPr>
            <a:lvl6pPr marL="2279307" indent="0" algn="ctr">
              <a:buNone/>
              <a:defRPr/>
            </a:lvl6pPr>
            <a:lvl7pPr marL="2735169" indent="0" algn="ctr">
              <a:buNone/>
              <a:defRPr/>
            </a:lvl7pPr>
            <a:lvl8pPr marL="3191027" indent="0" algn="ctr">
              <a:buNone/>
              <a:defRPr/>
            </a:lvl8pPr>
            <a:lvl9pPr marL="3646887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6210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008383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6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1914971373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91079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62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63" name="図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5877" y="14865"/>
            <a:ext cx="1896386" cy="471292"/>
          </a:xfrm>
          <a:prstGeom prst="rect">
            <a:avLst/>
          </a:prstGeom>
        </p:spPr>
      </p:pic>
      <p:sp>
        <p:nvSpPr>
          <p:cNvPr id="146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6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36080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46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47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0045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94776153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8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8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0746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1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123241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95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96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706913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8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99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01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502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396182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0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39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" y="2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879701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93419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9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0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11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73220958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3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514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15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498358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18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4527714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1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21354815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5293978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526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7613486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8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29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3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3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3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534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457445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8" name="タイトル 1"/>
          <p:cNvSpPr>
            <a:spLocks noGrp="1"/>
          </p:cNvSpPr>
          <p:nvPr>
            <p:ph type="ctrTitle"/>
          </p:nvPr>
        </p:nvSpPr>
        <p:spPr>
          <a:xfrm>
            <a:off x="742956" y="2130547"/>
            <a:ext cx="84201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4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20805" indent="0" algn="ctr">
              <a:buNone/>
              <a:defRPr/>
            </a:lvl2pPr>
            <a:lvl3pPr marL="841612" indent="0" algn="ctr">
              <a:buNone/>
              <a:defRPr/>
            </a:lvl3pPr>
            <a:lvl4pPr marL="1262413" indent="0" algn="ctr">
              <a:buNone/>
              <a:defRPr/>
            </a:lvl4pPr>
            <a:lvl5pPr marL="1683221" indent="0" algn="ctr">
              <a:buNone/>
              <a:defRPr/>
            </a:lvl5pPr>
            <a:lvl6pPr marL="2104028" indent="0" algn="ctr">
              <a:buNone/>
              <a:defRPr/>
            </a:lvl6pPr>
            <a:lvl7pPr marL="2524835" indent="0" algn="ctr">
              <a:buNone/>
              <a:defRPr/>
            </a:lvl7pPr>
            <a:lvl8pPr marL="2945637" indent="0" algn="ctr">
              <a:buNone/>
              <a:defRPr/>
            </a:lvl8pPr>
            <a:lvl9pPr marL="3366441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50547478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99776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コンテンツ プレースホルダ 1"/>
          <p:cNvSpPr>
            <a:spLocks noGrp="1"/>
          </p:cNvSpPr>
          <p:nvPr>
            <p:ph/>
          </p:nvPr>
        </p:nvSpPr>
        <p:spPr>
          <a:xfrm>
            <a:off x="0" y="25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19384170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4" name="タイトル 1"/>
          <p:cNvSpPr>
            <a:spLocks noGrp="1"/>
          </p:cNvSpPr>
          <p:nvPr>
            <p:ph type="title"/>
          </p:nvPr>
        </p:nvSpPr>
        <p:spPr>
          <a:xfrm>
            <a:off x="782652" y="4407052"/>
            <a:ext cx="8420100" cy="1362075"/>
          </a:xfrm>
        </p:spPr>
        <p:txBody>
          <a:bodyPr anchor="t"/>
          <a:lstStyle>
            <a:lvl1pPr algn="l">
              <a:defRPr sz="371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7"/>
            <a:ext cx="8420100" cy="1500187"/>
          </a:xfrm>
        </p:spPr>
        <p:txBody>
          <a:bodyPr anchor="b"/>
          <a:lstStyle>
            <a:lvl1pPr marL="0" indent="0">
              <a:buNone/>
              <a:defRPr sz="1814"/>
            </a:lvl1pPr>
            <a:lvl2pPr marL="420805" indent="0">
              <a:buNone/>
              <a:defRPr sz="1633"/>
            </a:lvl2pPr>
            <a:lvl3pPr marL="841612" indent="0">
              <a:buNone/>
              <a:defRPr sz="1451"/>
            </a:lvl3pPr>
            <a:lvl4pPr marL="1262413" indent="0">
              <a:buNone/>
              <a:defRPr sz="1270"/>
            </a:lvl4pPr>
            <a:lvl5pPr marL="1683221" indent="0">
              <a:buNone/>
              <a:defRPr sz="1270"/>
            </a:lvl5pPr>
            <a:lvl6pPr marL="2104028" indent="0">
              <a:buNone/>
              <a:defRPr sz="1270"/>
            </a:lvl6pPr>
            <a:lvl7pPr marL="2524835" indent="0">
              <a:buNone/>
              <a:defRPr sz="1270"/>
            </a:lvl7pPr>
            <a:lvl8pPr marL="2945637" indent="0">
              <a:buNone/>
              <a:defRPr sz="1270"/>
            </a:lvl8pPr>
            <a:lvl9pPr marL="3366441" indent="0">
              <a:buNone/>
              <a:defRPr sz="127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557618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5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5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9"/>
            <a:ext cx="4381501" cy="4525963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3639746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1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6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5" y="1535151"/>
            <a:ext cx="4378325" cy="639762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20805" indent="0">
              <a:buNone/>
              <a:defRPr sz="1814" b="1"/>
            </a:lvl2pPr>
            <a:lvl3pPr marL="841612" indent="0">
              <a:buNone/>
              <a:defRPr sz="1633" b="1"/>
            </a:lvl3pPr>
            <a:lvl4pPr marL="1262413" indent="0">
              <a:buNone/>
              <a:defRPr sz="1451" b="1"/>
            </a:lvl4pPr>
            <a:lvl5pPr marL="1683221" indent="0">
              <a:buNone/>
              <a:defRPr sz="1451" b="1"/>
            </a:lvl5pPr>
            <a:lvl6pPr marL="2104028" indent="0">
              <a:buNone/>
              <a:defRPr sz="1451" b="1"/>
            </a:lvl6pPr>
            <a:lvl7pPr marL="2524835" indent="0">
              <a:buNone/>
              <a:defRPr sz="1451" b="1"/>
            </a:lvl7pPr>
            <a:lvl8pPr marL="2945637" indent="0">
              <a:buNone/>
              <a:defRPr sz="1451" b="1"/>
            </a:lvl8pPr>
            <a:lvl9pPr marL="3366441" indent="0">
              <a:buNone/>
              <a:defRPr sz="1451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56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5" y="2174906"/>
            <a:ext cx="4378325" cy="3951288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451"/>
            </a:lvl4pPr>
            <a:lvl5pPr>
              <a:defRPr sz="1451"/>
            </a:lvl5pPr>
            <a:lvl6pPr>
              <a:defRPr sz="1451"/>
            </a:lvl6pPr>
            <a:lvl7pPr>
              <a:defRPr sz="1451"/>
            </a:lvl7pPr>
            <a:lvl8pPr>
              <a:defRPr sz="1451"/>
            </a:lvl8pPr>
            <a:lvl9pPr>
              <a:defRPr sz="14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81173544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6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14326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43130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9"/>
            <a:ext cx="5537202" cy="5853113"/>
          </a:xfrm>
        </p:spPr>
        <p:txBody>
          <a:bodyPr/>
          <a:lstStyle>
            <a:lvl1pPr>
              <a:defRPr sz="2994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57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7"/>
            <a:ext cx="3259138" cy="4691063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18894574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7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2994"/>
            </a:lvl1pPr>
            <a:lvl2pPr marL="420805" indent="0">
              <a:buNone/>
              <a:defRPr sz="2540"/>
            </a:lvl2pPr>
            <a:lvl3pPr marL="841612" indent="0">
              <a:buNone/>
              <a:defRPr sz="2177"/>
            </a:lvl3pPr>
            <a:lvl4pPr marL="1262413" indent="0">
              <a:buNone/>
              <a:defRPr sz="1814"/>
            </a:lvl4pPr>
            <a:lvl5pPr marL="1683221" indent="0">
              <a:buNone/>
              <a:defRPr sz="1814"/>
            </a:lvl5pPr>
            <a:lvl6pPr marL="2104028" indent="0">
              <a:buNone/>
              <a:defRPr sz="1814"/>
            </a:lvl6pPr>
            <a:lvl7pPr marL="2524835" indent="0">
              <a:buNone/>
              <a:defRPr sz="1814"/>
            </a:lvl7pPr>
            <a:lvl8pPr marL="2945637" indent="0">
              <a:buNone/>
              <a:defRPr sz="1814"/>
            </a:lvl8pPr>
            <a:lvl9pPr marL="3366441" indent="0">
              <a:buNone/>
              <a:defRPr sz="1814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57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270"/>
            </a:lvl1pPr>
            <a:lvl2pPr marL="420805" indent="0">
              <a:buNone/>
              <a:defRPr sz="1088"/>
            </a:lvl2pPr>
            <a:lvl3pPr marL="841612" indent="0">
              <a:buNone/>
              <a:defRPr sz="907"/>
            </a:lvl3pPr>
            <a:lvl4pPr marL="1262413" indent="0">
              <a:buNone/>
              <a:defRPr sz="816"/>
            </a:lvl4pPr>
            <a:lvl5pPr marL="1683221" indent="0">
              <a:buNone/>
              <a:defRPr sz="816"/>
            </a:lvl5pPr>
            <a:lvl6pPr marL="2104028" indent="0">
              <a:buNone/>
              <a:defRPr sz="816"/>
            </a:lvl6pPr>
            <a:lvl7pPr marL="2524835" indent="0">
              <a:buNone/>
              <a:defRPr sz="816"/>
            </a:lvl7pPr>
            <a:lvl8pPr marL="2945637" indent="0">
              <a:buNone/>
              <a:defRPr sz="816"/>
            </a:lvl8pPr>
            <a:lvl9pPr marL="3366441" indent="0">
              <a:buNone/>
              <a:defRPr sz="81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98567267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19821764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27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4" y="27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34113384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コンテンツ プレースホルダ 1"/>
          <p:cNvSpPr>
            <a:spLocks noGrp="1"/>
          </p:cNvSpPr>
          <p:nvPr>
            <p:ph/>
          </p:nvPr>
        </p:nvSpPr>
        <p:spPr>
          <a:xfrm>
            <a:off x="0" y="27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39134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7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7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238482340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" name="タイトル 1"/>
          <p:cNvSpPr>
            <a:spLocks noGrp="1"/>
          </p:cNvSpPr>
          <p:nvPr>
            <p:ph type="title"/>
          </p:nvPr>
        </p:nvSpPr>
        <p:spPr>
          <a:xfrm>
            <a:off x="14" y="34"/>
            <a:ext cx="7605713" cy="4762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58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表を追加</a:t>
            </a:r>
          </a:p>
        </p:txBody>
      </p:sp>
    </p:spTree>
    <p:extLst>
      <p:ext uri="{BB962C8B-B14F-4D97-AF65-F5344CB8AC3E}">
        <p14:creationId xmlns:p14="http://schemas.microsoft.com/office/powerpoint/2010/main" val="345869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1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54371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094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952928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097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2438400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00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490079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04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06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07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7494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38266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0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46233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0873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1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53948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17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1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97993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1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57093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4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728493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6414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29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07170498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1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32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133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34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5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136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13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138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933278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0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14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4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4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4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146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59214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9529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タイトル 1"/>
          <p:cNvSpPr>
            <a:spLocks noGrp="1"/>
          </p:cNvSpPr>
          <p:nvPr>
            <p:ph type="title"/>
          </p:nvPr>
        </p:nvSpPr>
        <p:spPr>
          <a:xfrm>
            <a:off x="782652" y="4407050"/>
            <a:ext cx="8420100" cy="1362075"/>
          </a:xfrm>
        </p:spPr>
        <p:txBody>
          <a:bodyPr anchor="t"/>
          <a:lstStyle>
            <a:lvl1pPr algn="l">
              <a:defRPr sz="4029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2" y="2906755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55861" indent="0">
              <a:buNone/>
              <a:defRPr sz="1769"/>
            </a:lvl2pPr>
            <a:lvl3pPr marL="911723" indent="0">
              <a:buNone/>
              <a:defRPr sz="1572"/>
            </a:lvl3pPr>
            <a:lvl4pPr marL="1367580" indent="0">
              <a:buNone/>
              <a:defRPr sz="1376"/>
            </a:lvl4pPr>
            <a:lvl5pPr marL="1823444" indent="0">
              <a:buNone/>
              <a:defRPr sz="1376"/>
            </a:lvl5pPr>
            <a:lvl6pPr marL="2279307" indent="0">
              <a:buNone/>
              <a:defRPr sz="1376"/>
            </a:lvl6pPr>
            <a:lvl7pPr marL="2735169" indent="0">
              <a:buNone/>
              <a:defRPr sz="1376"/>
            </a:lvl7pPr>
            <a:lvl8pPr marL="3191027" indent="0">
              <a:buNone/>
              <a:defRPr sz="1376"/>
            </a:lvl8pPr>
            <a:lvl9pPr marL="3646887" indent="0">
              <a:buNone/>
              <a:defRPr sz="137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11783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046920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6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023194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6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7743418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7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7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17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94982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3244090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732117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18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8387406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18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18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4531691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5102908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19986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4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7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4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0" y="1600247"/>
            <a:ext cx="4381500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3203568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7799945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タイトル 1"/>
          <p:cNvSpPr>
            <a:spLocks noGrp="1"/>
          </p:cNvSpPr>
          <p:nvPr>
            <p:ph type="title"/>
          </p:nvPr>
        </p:nvSpPr>
        <p:spPr>
          <a:xfrm>
            <a:off x="14" y="0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19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1" y="1600204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41884089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257928" y="6525344"/>
            <a:ext cx="648072" cy="33265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51541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基礎資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03" name="直線コネクタ 5"/>
          <p:cNvCxnSpPr/>
          <p:nvPr userDrawn="1"/>
        </p:nvCxnSpPr>
        <p:spPr>
          <a:xfrm>
            <a:off x="0" y="548680"/>
            <a:ext cx="9906000" cy="0"/>
          </a:xfrm>
          <a:prstGeom prst="line">
            <a:avLst/>
          </a:prstGeom>
          <a:ln w="76200">
            <a:solidFill>
              <a:srgbClr val="406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4" name="日付プレースホルダー 12"/>
          <p:cNvSpPr>
            <a:spLocks noGrp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5" name="フッター プレースホルダー 13"/>
          <p:cNvSpPr>
            <a:spLocks noGrp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/>
          <a:p>
            <a:pPr defTabSz="914235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06" name="スライド番号プレースホルダー 14"/>
          <p:cNvSpPr>
            <a:spLocks noGrp="1"/>
          </p:cNvSpPr>
          <p:nvPr>
            <p:ph type="sldNum" sz="quarter" idx="12"/>
          </p:nvPr>
        </p:nvSpPr>
        <p:spPr>
          <a:xfrm>
            <a:off x="8013393" y="6453351"/>
            <a:ext cx="1825292" cy="36512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pPr defTabSz="957341" fontAlgn="base">
              <a:spcBef>
                <a:spcPct val="0"/>
              </a:spcBef>
              <a:spcAft>
                <a:spcPct val="0"/>
              </a:spcAft>
            </a:pPr>
            <a:fld id="{BA4EB7A0-6E3F-4C1C-951C-B4307713EB76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charset="0"/>
              </a:rPr>
              <a:pPr defTabSz="957341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26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Text Box 12"/>
          <p:cNvSpPr txBox="1">
            <a:spLocks noChangeArrowheads="1"/>
          </p:cNvSpPr>
          <p:nvPr userDrawn="1"/>
        </p:nvSpPr>
        <p:spPr>
          <a:xfrm>
            <a:off x="0" y="6524625"/>
            <a:ext cx="36433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357" tIns="45680" rIns="91357" bIns="4568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ja-JP" sz="1200" i="1">
                <a:solidFill>
                  <a:prstClr val="white"/>
                </a:solidFill>
                <a:latin typeface="Times New Roman" pitchFamily="18" charset="0"/>
              </a:rPr>
              <a:t>Ministry of Land, Infrastructure, Transport and Tourism</a:t>
            </a:r>
          </a:p>
        </p:txBody>
      </p:sp>
      <p:sp>
        <p:nvSpPr>
          <p:cNvPr id="120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95300" y="6245225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5225"/>
            <a:ext cx="31369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914235">
              <a:defRPr/>
            </a:pPr>
            <a:endParaRPr lang="en-US" altLang="ja-JP">
              <a:solidFill>
                <a:prstClr val="black"/>
              </a:solidFill>
            </a:endParaRPr>
          </a:p>
        </p:txBody>
      </p:sp>
      <p:sp>
        <p:nvSpPr>
          <p:cNvPr id="121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10475" y="6227763"/>
            <a:ext cx="23114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68D660-A4D5-4DDC-8F0D-5AEEEDA84967}" type="slidenum">
              <a:rPr lang="en-US" altLang="ja-JP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46306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4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5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5463132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28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953162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1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931553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34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35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1659295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38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3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0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241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15567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51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5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34" y="1535151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55861" indent="0">
              <a:buNone/>
              <a:defRPr sz="1965" b="1"/>
            </a:lvl2pPr>
            <a:lvl3pPr marL="911723" indent="0">
              <a:buNone/>
              <a:defRPr sz="1769" b="1"/>
            </a:lvl3pPr>
            <a:lvl4pPr marL="1367580" indent="0">
              <a:buNone/>
              <a:defRPr sz="1572" b="1"/>
            </a:lvl4pPr>
            <a:lvl5pPr marL="1823444" indent="0">
              <a:buNone/>
              <a:defRPr sz="1572" b="1"/>
            </a:lvl5pPr>
            <a:lvl6pPr marL="2279307" indent="0">
              <a:buNone/>
              <a:defRPr sz="1572" b="1"/>
            </a:lvl6pPr>
            <a:lvl7pPr marL="2735169" indent="0">
              <a:buNone/>
              <a:defRPr sz="1572" b="1"/>
            </a:lvl7pPr>
            <a:lvl8pPr marL="3191027" indent="0">
              <a:buNone/>
              <a:defRPr sz="1572" b="1"/>
            </a:lvl8pPr>
            <a:lvl9pPr marL="3646887" indent="0">
              <a:buNone/>
              <a:defRPr sz="157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34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87034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3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759872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059662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47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48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9562301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51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25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828341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5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162481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7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58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04365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735988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2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63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303551606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5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66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6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6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6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71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  <p:pic>
        <p:nvPicPr>
          <p:cNvPr id="1272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96989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5" name="タイトル 1"/>
          <p:cNvSpPr>
            <a:spLocks noGrp="1"/>
          </p:cNvSpPr>
          <p:nvPr>
            <p:ph type="ctrTitle"/>
          </p:nvPr>
        </p:nvSpPr>
        <p:spPr>
          <a:xfrm>
            <a:off x="742956" y="2130559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6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48744" indent="0" algn="ctr">
              <a:buNone/>
              <a:defRPr/>
            </a:lvl2pPr>
            <a:lvl3pPr marL="897490" indent="0" algn="ctr">
              <a:buNone/>
              <a:defRPr/>
            </a:lvl3pPr>
            <a:lvl4pPr marL="1346232" indent="0" algn="ctr">
              <a:buNone/>
              <a:defRPr/>
            </a:lvl4pPr>
            <a:lvl5pPr marL="1794981" indent="0" algn="ctr">
              <a:buNone/>
              <a:defRPr/>
            </a:lvl5pPr>
            <a:lvl6pPr marL="2243728" indent="0" algn="ctr">
              <a:buNone/>
              <a:defRPr/>
            </a:lvl6pPr>
            <a:lvl7pPr marL="2692473" indent="0" algn="ctr">
              <a:buNone/>
              <a:defRPr/>
            </a:lvl7pPr>
            <a:lvl8pPr marL="3141217" indent="0" algn="ctr">
              <a:buNone/>
              <a:defRPr/>
            </a:lvl8pPr>
            <a:lvl9pPr marL="35899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87226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5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021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8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8877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2" name="タイトル 1"/>
          <p:cNvSpPr>
            <a:spLocks noGrp="1"/>
          </p:cNvSpPr>
          <p:nvPr>
            <p:ph type="title"/>
          </p:nvPr>
        </p:nvSpPr>
        <p:spPr>
          <a:xfrm>
            <a:off x="782654" y="4407064"/>
            <a:ext cx="8420100" cy="1362075"/>
          </a:xfrm>
        </p:spPr>
        <p:txBody>
          <a:bodyPr anchor="t"/>
          <a:lstStyle>
            <a:lvl1pPr algn="l">
              <a:defRPr sz="3931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29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4" y="2906761"/>
            <a:ext cx="8420100" cy="1500187"/>
          </a:xfrm>
        </p:spPr>
        <p:txBody>
          <a:bodyPr anchor="b"/>
          <a:lstStyle>
            <a:lvl1pPr marL="0" indent="0">
              <a:buNone/>
              <a:defRPr sz="1965"/>
            </a:lvl1pPr>
            <a:lvl2pPr marL="448744" indent="0">
              <a:buNone/>
              <a:defRPr sz="1769"/>
            </a:lvl2pPr>
            <a:lvl3pPr marL="897490" indent="0">
              <a:buNone/>
              <a:defRPr sz="1572"/>
            </a:lvl3pPr>
            <a:lvl4pPr marL="1346232" indent="0">
              <a:buNone/>
              <a:defRPr sz="1376"/>
            </a:lvl4pPr>
            <a:lvl5pPr marL="1794981" indent="0">
              <a:buNone/>
              <a:defRPr sz="1376"/>
            </a:lvl5pPr>
            <a:lvl6pPr marL="2243728" indent="0">
              <a:buNone/>
              <a:defRPr sz="1376"/>
            </a:lvl6pPr>
            <a:lvl7pPr marL="2692473" indent="0">
              <a:buNone/>
              <a:defRPr sz="1376"/>
            </a:lvl7pPr>
            <a:lvl8pPr marL="3141217" indent="0">
              <a:buNone/>
              <a:defRPr sz="1376"/>
            </a:lvl8pPr>
            <a:lvl9pPr marL="3589961" indent="0">
              <a:buNone/>
              <a:defRPr sz="1376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85983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296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9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297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5" y="1600251"/>
            <a:ext cx="4381501" cy="4525963"/>
          </a:xfrm>
        </p:spPr>
        <p:txBody>
          <a:bodyPr/>
          <a:lstStyle>
            <a:lvl1pPr>
              <a:defRPr sz="2752"/>
            </a:lvl1pPr>
            <a:lvl2pPr>
              <a:defRPr sz="2358"/>
            </a:lvl2pPr>
            <a:lvl3pPr>
              <a:defRPr sz="1965"/>
            </a:lvl3pPr>
            <a:lvl4pPr>
              <a:defRPr sz="1769"/>
            </a:lvl4pPr>
            <a:lvl5pPr>
              <a:defRPr sz="1769"/>
            </a:lvl5pPr>
            <a:lvl6pPr>
              <a:defRPr sz="1769"/>
            </a:lvl6pPr>
            <a:lvl7pPr>
              <a:defRPr sz="1769"/>
            </a:lvl7pPr>
            <a:lvl8pPr>
              <a:defRPr sz="1769"/>
            </a:lvl8pPr>
            <a:lvl9pPr>
              <a:defRPr sz="1769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8579719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00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1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02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1" y="1535150"/>
            <a:ext cx="4378325" cy="639762"/>
          </a:xfrm>
        </p:spPr>
        <p:txBody>
          <a:bodyPr anchor="b"/>
          <a:lstStyle>
            <a:lvl1pPr marL="0" indent="0">
              <a:buNone/>
              <a:defRPr sz="2358" b="1"/>
            </a:lvl1pPr>
            <a:lvl2pPr marL="448744" indent="0">
              <a:buNone/>
              <a:defRPr sz="1965" b="1"/>
            </a:lvl2pPr>
            <a:lvl3pPr marL="897490" indent="0">
              <a:buNone/>
              <a:defRPr sz="1769" b="1"/>
            </a:lvl3pPr>
            <a:lvl4pPr marL="1346232" indent="0">
              <a:buNone/>
              <a:defRPr sz="1572" b="1"/>
            </a:lvl4pPr>
            <a:lvl5pPr marL="1794981" indent="0">
              <a:buNone/>
              <a:defRPr sz="1572" b="1"/>
            </a:lvl5pPr>
            <a:lvl6pPr marL="2243728" indent="0">
              <a:buNone/>
              <a:defRPr sz="1572" b="1"/>
            </a:lvl6pPr>
            <a:lvl7pPr marL="2692473" indent="0">
              <a:buNone/>
              <a:defRPr sz="1572" b="1"/>
            </a:lvl7pPr>
            <a:lvl8pPr marL="3141217" indent="0">
              <a:buNone/>
              <a:defRPr sz="1572" b="1"/>
            </a:lvl8pPr>
            <a:lvl9pPr marL="3589961" indent="0">
              <a:buNone/>
              <a:defRPr sz="1572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03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1" y="2174906"/>
            <a:ext cx="4378325" cy="3951288"/>
          </a:xfrm>
        </p:spPr>
        <p:txBody>
          <a:bodyPr/>
          <a:lstStyle>
            <a:lvl1pPr>
              <a:defRPr sz="2358"/>
            </a:lvl1pPr>
            <a:lvl2pPr>
              <a:defRPr sz="1965"/>
            </a:lvl2pPr>
            <a:lvl3pPr>
              <a:defRPr sz="1769"/>
            </a:lvl3pPr>
            <a:lvl4pPr>
              <a:defRPr sz="1572"/>
            </a:lvl4pPr>
            <a:lvl5pPr>
              <a:defRPr sz="1572"/>
            </a:lvl5pPr>
            <a:lvl6pPr>
              <a:defRPr sz="1572"/>
            </a:lvl6pPr>
            <a:lvl7pPr>
              <a:defRPr sz="1572"/>
            </a:lvl7pPr>
            <a:lvl8pPr>
              <a:defRPr sz="1572"/>
            </a:lvl8pPr>
            <a:lvl9pPr>
              <a:defRPr sz="1572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7984755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0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00031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368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4" y="273060"/>
            <a:ext cx="5537202" cy="5853113"/>
          </a:xfrm>
        </p:spPr>
        <p:txBody>
          <a:bodyPr/>
          <a:lstStyle>
            <a:lvl1pPr>
              <a:defRPr sz="3145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1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2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8990935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1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145"/>
            </a:lvl1pPr>
            <a:lvl2pPr marL="448744" indent="0">
              <a:buNone/>
              <a:defRPr sz="2752"/>
            </a:lvl2pPr>
            <a:lvl3pPr marL="897490" indent="0">
              <a:buNone/>
              <a:defRPr sz="2358"/>
            </a:lvl3pPr>
            <a:lvl4pPr marL="1346232" indent="0">
              <a:buNone/>
              <a:defRPr sz="1965"/>
            </a:lvl4pPr>
            <a:lvl5pPr marL="1794981" indent="0">
              <a:buNone/>
              <a:defRPr sz="1965"/>
            </a:lvl5pPr>
            <a:lvl6pPr marL="2243728" indent="0">
              <a:buNone/>
              <a:defRPr sz="1965"/>
            </a:lvl6pPr>
            <a:lvl7pPr marL="2692473" indent="0">
              <a:buNone/>
              <a:defRPr sz="1965"/>
            </a:lvl7pPr>
            <a:lvl8pPr marL="3141217" indent="0">
              <a:buNone/>
              <a:defRPr sz="1965"/>
            </a:lvl8pPr>
            <a:lvl9pPr marL="3589961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1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48744" indent="0">
              <a:buNone/>
              <a:defRPr sz="1179"/>
            </a:lvl2pPr>
            <a:lvl3pPr marL="897490" indent="0">
              <a:buNone/>
              <a:defRPr sz="983"/>
            </a:lvl3pPr>
            <a:lvl4pPr marL="1346232" indent="0">
              <a:buNone/>
              <a:defRPr sz="884"/>
            </a:lvl4pPr>
            <a:lvl5pPr marL="1794981" indent="0">
              <a:buNone/>
              <a:defRPr sz="884"/>
            </a:lvl5pPr>
            <a:lvl6pPr marL="2243728" indent="0">
              <a:buNone/>
              <a:defRPr sz="884"/>
            </a:lvl6pPr>
            <a:lvl7pPr marL="2692473" indent="0">
              <a:buNone/>
              <a:defRPr sz="884"/>
            </a:lvl7pPr>
            <a:lvl8pPr marL="3141217" indent="0">
              <a:buNone/>
              <a:defRPr sz="884"/>
            </a:lvl8pPr>
            <a:lvl9pPr marL="3589961" indent="0">
              <a:buNone/>
              <a:defRPr sz="884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6129400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1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2309662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8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6" y="28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5653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369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4" name="コンテンツ プレースホルダ 1"/>
          <p:cNvSpPr>
            <a:spLocks noGrp="1"/>
          </p:cNvSpPr>
          <p:nvPr>
            <p:ph/>
          </p:nvPr>
        </p:nvSpPr>
        <p:spPr>
          <a:xfrm>
            <a:off x="0" y="28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115378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6" name="タイトル 1"/>
          <p:cNvSpPr>
            <a:spLocks noGrp="1"/>
          </p:cNvSpPr>
          <p:nvPr>
            <p:ph type="title"/>
          </p:nvPr>
        </p:nvSpPr>
        <p:spPr>
          <a:xfrm>
            <a:off x="17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27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51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1359881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29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3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3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3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3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35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3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572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511493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" name="タイトル 1"/>
          <p:cNvSpPr>
            <a:spLocks noGrp="1"/>
          </p:cNvSpPr>
          <p:nvPr>
            <p:ph type="ctrTitle"/>
          </p:nvPr>
        </p:nvSpPr>
        <p:spPr>
          <a:xfrm>
            <a:off x="742956" y="2130557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0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38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6644" indent="0" algn="ctr">
              <a:buNone/>
              <a:defRPr/>
            </a:lvl2pPr>
            <a:lvl3pPr marL="913290" indent="0" algn="ctr">
              <a:buNone/>
              <a:defRPr/>
            </a:lvl3pPr>
            <a:lvl4pPr marL="1369932" indent="0" algn="ctr">
              <a:buNone/>
              <a:defRPr/>
            </a:lvl4pPr>
            <a:lvl5pPr marL="1826581" indent="0" algn="ctr">
              <a:buNone/>
              <a:defRPr/>
            </a:lvl5pPr>
            <a:lvl6pPr marL="2283228" indent="0" algn="ctr">
              <a:buNone/>
              <a:defRPr/>
            </a:lvl6pPr>
            <a:lvl7pPr marL="2739873" indent="0" algn="ctr">
              <a:buNone/>
              <a:defRPr/>
            </a:lvl7pPr>
            <a:lvl8pPr marL="3196517" indent="0" algn="ctr">
              <a:buNone/>
              <a:defRPr/>
            </a:lvl8pPr>
            <a:lvl9pPr marL="3653161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6472644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7387447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" name="タイトル 1"/>
          <p:cNvSpPr>
            <a:spLocks noGrp="1"/>
          </p:cNvSpPr>
          <p:nvPr>
            <p:ph type="title"/>
          </p:nvPr>
        </p:nvSpPr>
        <p:spPr>
          <a:xfrm>
            <a:off x="782653" y="440706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56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53" y="2906761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644" indent="0">
              <a:buNone/>
              <a:defRPr sz="1800"/>
            </a:lvl2pPr>
            <a:lvl3pPr marL="913290" indent="0">
              <a:buNone/>
              <a:defRPr sz="1600"/>
            </a:lvl3pPr>
            <a:lvl4pPr marL="1369932" indent="0">
              <a:buNone/>
              <a:defRPr sz="1400"/>
            </a:lvl4pPr>
            <a:lvl5pPr marL="1826581" indent="0">
              <a:buNone/>
              <a:defRPr sz="1400"/>
            </a:lvl5pPr>
            <a:lvl6pPr marL="2283228" indent="0">
              <a:buNone/>
              <a:defRPr sz="1400"/>
            </a:lvl6pPr>
            <a:lvl7pPr marL="2739873" indent="0">
              <a:buNone/>
              <a:defRPr sz="1400"/>
            </a:lvl7pPr>
            <a:lvl8pPr marL="3196517" indent="0">
              <a:buNone/>
              <a:defRPr sz="1400"/>
            </a:lvl8pPr>
            <a:lvl9pPr marL="3653161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228913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59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8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0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24" y="1600249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44692586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2" name="タイトル 1"/>
          <p:cNvSpPr>
            <a:spLocks noGrp="1"/>
          </p:cNvSpPr>
          <p:nvPr>
            <p:ph type="title"/>
          </p:nvPr>
        </p:nvSpPr>
        <p:spPr>
          <a:xfrm>
            <a:off x="495306" y="274672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6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1" y="1535150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1" y="2174906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6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40" y="1535150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44" indent="0">
              <a:buNone/>
              <a:defRPr sz="2000" b="1"/>
            </a:lvl2pPr>
            <a:lvl3pPr marL="913290" indent="0">
              <a:buNone/>
              <a:defRPr sz="1800" b="1"/>
            </a:lvl3pPr>
            <a:lvl4pPr marL="1369932" indent="0">
              <a:buNone/>
              <a:defRPr sz="1600" b="1"/>
            </a:lvl4pPr>
            <a:lvl5pPr marL="1826581" indent="0">
              <a:buNone/>
              <a:defRPr sz="1600" b="1"/>
            </a:lvl5pPr>
            <a:lvl6pPr marL="2283228" indent="0">
              <a:buNone/>
              <a:defRPr sz="1600" b="1"/>
            </a:lvl6pPr>
            <a:lvl7pPr marL="2739873" indent="0">
              <a:buNone/>
              <a:defRPr sz="1600" b="1"/>
            </a:lvl7pPr>
            <a:lvl8pPr marL="3196517" indent="0">
              <a:buNone/>
              <a:defRPr sz="1600" b="1"/>
            </a:lvl8pPr>
            <a:lvl9pPr marL="3653161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36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40" y="2174906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56702038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6139748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687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7"/>
            <a:ext cx="5537202" cy="5853113"/>
          </a:xfrm>
        </p:spPr>
        <p:txBody>
          <a:bodyPr/>
          <a:lstStyle>
            <a:lvl1pPr>
              <a:defRPr sz="3243"/>
            </a:lvl1pPr>
            <a:lvl2pPr>
              <a:defRPr sz="2752"/>
            </a:lvl2pPr>
            <a:lvl3pPr>
              <a:defRPr sz="2358"/>
            </a:lvl3pPr>
            <a:lvl4pPr>
              <a:defRPr sz="1965"/>
            </a:lvl4pPr>
            <a:lvl5pPr>
              <a:defRPr sz="1965"/>
            </a:lvl5pPr>
            <a:lvl6pPr>
              <a:defRPr sz="1965"/>
            </a:lvl6pPr>
            <a:lvl7pPr>
              <a:defRPr sz="1965"/>
            </a:lvl7pPr>
            <a:lvl8pPr>
              <a:defRPr sz="1965"/>
            </a:lvl8pPr>
            <a:lvl9pPr>
              <a:defRPr sz="19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6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45"/>
            <a:ext cx="3259138" cy="4691063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12919066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1" name="タイトル 1"/>
          <p:cNvSpPr>
            <a:spLocks noGrp="1"/>
          </p:cNvSpPr>
          <p:nvPr>
            <p:ph type="title"/>
          </p:nvPr>
        </p:nvSpPr>
        <p:spPr>
          <a:xfrm>
            <a:off x="495311" y="273059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2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3" y="273058"/>
            <a:ext cx="553720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373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11" y="143515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50290754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376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644" indent="0">
              <a:buNone/>
              <a:defRPr sz="2800"/>
            </a:lvl2pPr>
            <a:lvl3pPr marL="913290" indent="0">
              <a:buNone/>
              <a:defRPr sz="2400"/>
            </a:lvl3pPr>
            <a:lvl4pPr marL="1369932" indent="0">
              <a:buNone/>
              <a:defRPr sz="2000"/>
            </a:lvl4pPr>
            <a:lvl5pPr marL="1826581" indent="0">
              <a:buNone/>
              <a:defRPr sz="2000"/>
            </a:lvl5pPr>
            <a:lvl6pPr marL="2283228" indent="0">
              <a:buNone/>
              <a:defRPr sz="2000"/>
            </a:lvl6pPr>
            <a:lvl7pPr marL="2739873" indent="0">
              <a:buNone/>
              <a:defRPr sz="2000"/>
            </a:lvl7pPr>
            <a:lvl8pPr marL="3196517" indent="0">
              <a:buNone/>
              <a:defRPr sz="2000"/>
            </a:lvl8pPr>
            <a:lvl9pPr marL="3653161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377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644" indent="0">
              <a:buNone/>
              <a:defRPr sz="1200"/>
            </a:lvl2pPr>
            <a:lvl3pPr marL="913290" indent="0">
              <a:buNone/>
              <a:defRPr sz="1000"/>
            </a:lvl3pPr>
            <a:lvl4pPr marL="1369932" indent="0">
              <a:buNone/>
              <a:defRPr sz="900"/>
            </a:lvl4pPr>
            <a:lvl5pPr marL="1826581" indent="0">
              <a:buNone/>
              <a:defRPr sz="900"/>
            </a:lvl5pPr>
            <a:lvl6pPr marL="2283228" indent="0">
              <a:buNone/>
              <a:defRPr sz="900"/>
            </a:lvl6pPr>
            <a:lvl7pPr marL="2739873" indent="0">
              <a:buNone/>
              <a:defRPr sz="900"/>
            </a:lvl7pPr>
            <a:lvl8pPr marL="3196517" indent="0">
              <a:buNone/>
              <a:defRPr sz="900"/>
            </a:lvl8pPr>
            <a:lvl9pPr marL="3653161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625715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0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5191042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6" y="26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5" y="26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8225278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5" name="コンテンツ プレースホルダ 1"/>
          <p:cNvSpPr>
            <a:spLocks noGrp="1"/>
          </p:cNvSpPr>
          <p:nvPr>
            <p:ph/>
          </p:nvPr>
        </p:nvSpPr>
        <p:spPr>
          <a:xfrm>
            <a:off x="0" y="26"/>
            <a:ext cx="9410700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5475051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タイトル 1"/>
          <p:cNvSpPr>
            <a:spLocks noGrp="1"/>
          </p:cNvSpPr>
          <p:nvPr>
            <p:ph type="title"/>
          </p:nvPr>
        </p:nvSpPr>
        <p:spPr>
          <a:xfrm>
            <a:off x="16" y="34"/>
            <a:ext cx="7605713" cy="47625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388" name="表プレースホルダ 2"/>
          <p:cNvSpPr>
            <a:spLocks noGrp="1"/>
          </p:cNvSpPr>
          <p:nvPr>
            <p:ph type="tbl" idx="1"/>
          </p:nvPr>
        </p:nvSpPr>
        <p:spPr>
          <a:xfrm>
            <a:off x="495306" y="1600249"/>
            <a:ext cx="8915400" cy="4525963"/>
          </a:xfrm>
        </p:spPr>
        <p:txBody>
          <a:bodyPr/>
          <a:lstStyle/>
          <a:p>
            <a:pPr lvl="0"/>
            <a:r>
              <a:rPr lang="ja-JP" altLang="en-US" noProof="0"/>
              <a:t>アイコンをクリックして表を追加</a:t>
            </a:r>
          </a:p>
        </p:txBody>
      </p:sp>
    </p:spTree>
    <p:extLst>
      <p:ext uri="{BB962C8B-B14F-4D97-AF65-F5344CB8AC3E}">
        <p14:creationId xmlns:p14="http://schemas.microsoft.com/office/powerpoint/2010/main" val="252157149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0" name="Group 18"/>
          <p:cNvGrpSpPr/>
          <p:nvPr userDrawn="1"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91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9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9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9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pic>
        <p:nvPicPr>
          <p:cNvPr id="1396" name="Picture 14"/>
          <p:cNvPicPr>
            <a:picLocks noChangeAspect="1" noChangeArrowheads="1"/>
          </p:cNvPicPr>
          <p:nvPr userDrawn="1"/>
        </p:nvPicPr>
        <p:blipFill>
          <a:blip r:embed="rId5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9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602788" y="6615113"/>
            <a:ext cx="307975" cy="246062"/>
          </a:xfrm>
          <a:prstGeom prst="rect">
            <a:avLst/>
          </a:prstGeom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600">
                <a:solidFill>
                  <a:srgbClr val="000000"/>
                </a:solidFill>
                <a:latin typeface="ＭＳ Ｐゴシック" panose="020B0600070205080204" pitchFamily="50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5BC5A89-DABF-4655-B173-CB2A7AF288F7}" type="slidenum">
              <a:rPr lang="en-US" altLang="ja-JP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66746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99" name="Group 18"/>
          <p:cNvGrpSpPr/>
          <p:nvPr userDrawn="1"/>
        </p:nvGrpSpPr>
        <p:grpSpPr>
          <a:xfrm>
            <a:off x="1" y="0"/>
            <a:ext cx="9906000" cy="546100"/>
            <a:chOff x="0" y="0"/>
            <a:chExt cx="5760" cy="344"/>
          </a:xfrm>
        </p:grpSpPr>
        <p:pic>
          <p:nvPicPr>
            <p:cNvPr id="1400" name="Picture 9" descr="mlit_top"/>
            <p:cNvPicPr>
              <a:picLocks noChangeAspect="1" noChangeArrowheads="1"/>
            </p:cNvPicPr>
            <p:nvPr userDrawn="1"/>
          </p:nvPicPr>
          <p:blipFill>
            <a:blip r:embed="rId2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0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0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3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0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4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pic>
        <p:nvPicPr>
          <p:cNvPr id="1405" name="Picture 11"/>
          <p:cNvPicPr>
            <a:picLocks noChangeAspect="1" noChangeArrowheads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8331201" y="1594"/>
            <a:ext cx="1557338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8700716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8" name="タイトル 1"/>
          <p:cNvSpPr>
            <a:spLocks noGrp="1"/>
          </p:cNvSpPr>
          <p:nvPr>
            <p:ph type="ctrTitle"/>
          </p:nvPr>
        </p:nvSpPr>
        <p:spPr>
          <a:xfrm>
            <a:off x="742982" y="2130508"/>
            <a:ext cx="8420101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19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117" indent="0" algn="ctr">
              <a:buNone/>
              <a:defRPr/>
            </a:lvl2pPr>
            <a:lvl3pPr marL="914235" indent="0" algn="ctr">
              <a:buNone/>
              <a:defRPr/>
            </a:lvl3pPr>
            <a:lvl4pPr marL="1371353" indent="0" algn="ctr">
              <a:buNone/>
              <a:defRPr/>
            </a:lvl4pPr>
            <a:lvl5pPr marL="1828470" indent="0" algn="ctr">
              <a:buNone/>
              <a:defRPr/>
            </a:lvl5pPr>
            <a:lvl6pPr marL="2285588" indent="0" algn="ctr">
              <a:buNone/>
              <a:defRPr/>
            </a:lvl6pPr>
            <a:lvl7pPr marL="2742705" indent="0" algn="ctr">
              <a:buNone/>
              <a:defRPr/>
            </a:lvl7pPr>
            <a:lvl8pPr marL="3199823" indent="0" algn="ctr">
              <a:buNone/>
              <a:defRPr/>
            </a:lvl8pPr>
            <a:lvl9pPr marL="365694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088804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2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4048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タイトル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3600" cy="566738"/>
          </a:xfrm>
        </p:spPr>
        <p:txBody>
          <a:bodyPr anchor="b"/>
          <a:lstStyle>
            <a:lvl1pPr algn="l">
              <a:defRPr sz="1965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106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3600" cy="4114800"/>
          </a:xfrm>
        </p:spPr>
        <p:txBody>
          <a:bodyPr/>
          <a:lstStyle>
            <a:lvl1pPr marL="0" indent="0">
              <a:buNone/>
              <a:defRPr sz="3243"/>
            </a:lvl1pPr>
            <a:lvl2pPr marL="455861" indent="0">
              <a:buNone/>
              <a:defRPr sz="2752"/>
            </a:lvl2pPr>
            <a:lvl3pPr marL="911723" indent="0">
              <a:buNone/>
              <a:defRPr sz="2358"/>
            </a:lvl3pPr>
            <a:lvl4pPr marL="1367580" indent="0">
              <a:buNone/>
              <a:defRPr sz="1965"/>
            </a:lvl4pPr>
            <a:lvl5pPr marL="1823444" indent="0">
              <a:buNone/>
              <a:defRPr sz="1965"/>
            </a:lvl5pPr>
            <a:lvl6pPr marL="2279307" indent="0">
              <a:buNone/>
              <a:defRPr sz="1965"/>
            </a:lvl6pPr>
            <a:lvl7pPr marL="2735169" indent="0">
              <a:buNone/>
              <a:defRPr sz="1965"/>
            </a:lvl7pPr>
            <a:lvl8pPr marL="3191027" indent="0">
              <a:buNone/>
              <a:defRPr sz="1965"/>
            </a:lvl8pPr>
            <a:lvl9pPr marL="3646887" indent="0">
              <a:buNone/>
              <a:defRPr sz="1965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06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3600" cy="804862"/>
          </a:xfrm>
        </p:spPr>
        <p:txBody>
          <a:bodyPr/>
          <a:lstStyle>
            <a:lvl1pPr marL="0" indent="0">
              <a:buNone/>
              <a:defRPr sz="1376"/>
            </a:lvl1pPr>
            <a:lvl2pPr marL="455861" indent="0">
              <a:buNone/>
              <a:defRPr sz="1179"/>
            </a:lvl2pPr>
            <a:lvl3pPr marL="911723" indent="0">
              <a:buNone/>
              <a:defRPr sz="983"/>
            </a:lvl3pPr>
            <a:lvl4pPr marL="1367580" indent="0">
              <a:buNone/>
              <a:defRPr sz="884"/>
            </a:lvl4pPr>
            <a:lvl5pPr marL="1823444" indent="0">
              <a:buNone/>
              <a:defRPr sz="884"/>
            </a:lvl5pPr>
            <a:lvl6pPr marL="2279307" indent="0">
              <a:buNone/>
              <a:defRPr sz="884"/>
            </a:lvl6pPr>
            <a:lvl7pPr marL="2735169" indent="0">
              <a:buNone/>
              <a:defRPr sz="884"/>
            </a:lvl7pPr>
            <a:lvl8pPr marL="3191027" indent="0">
              <a:buNone/>
              <a:defRPr sz="884"/>
            </a:lvl8pPr>
            <a:lvl9pPr marL="3646887" indent="0">
              <a:buNone/>
              <a:defRPr sz="884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0486278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4" name="タイトル 1"/>
          <p:cNvSpPr>
            <a:spLocks noGrp="1"/>
          </p:cNvSpPr>
          <p:nvPr>
            <p:ph type="title"/>
          </p:nvPr>
        </p:nvSpPr>
        <p:spPr>
          <a:xfrm>
            <a:off x="782664" y="4406983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25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64" y="2906722"/>
            <a:ext cx="842010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17" indent="0">
              <a:buNone/>
              <a:defRPr sz="1800"/>
            </a:lvl2pPr>
            <a:lvl3pPr marL="914235" indent="0">
              <a:buNone/>
              <a:defRPr sz="1600"/>
            </a:lvl3pPr>
            <a:lvl4pPr marL="1371353" indent="0">
              <a:buNone/>
              <a:defRPr sz="1400"/>
            </a:lvl4pPr>
            <a:lvl5pPr marL="1828470" indent="0">
              <a:buNone/>
              <a:defRPr sz="1400"/>
            </a:lvl5pPr>
            <a:lvl6pPr marL="2285588" indent="0">
              <a:buNone/>
              <a:defRPr sz="1400"/>
            </a:lvl6pPr>
            <a:lvl7pPr marL="2742705" indent="0">
              <a:buNone/>
              <a:defRPr sz="1400"/>
            </a:lvl7pPr>
            <a:lvl8pPr marL="3199823" indent="0">
              <a:buNone/>
              <a:defRPr sz="1400"/>
            </a:lvl8pPr>
            <a:lvl9pPr marL="365694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998006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28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16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29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11" y="160020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69845993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1" name="タイトル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32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3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34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1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17" indent="0">
              <a:buNone/>
              <a:defRPr sz="2000" b="1"/>
            </a:lvl2pPr>
            <a:lvl3pPr marL="914235" indent="0">
              <a:buNone/>
              <a:defRPr sz="1800" b="1"/>
            </a:lvl3pPr>
            <a:lvl4pPr marL="1371353" indent="0">
              <a:buNone/>
              <a:defRPr sz="1600" b="1"/>
            </a:lvl4pPr>
            <a:lvl5pPr marL="1828470" indent="0">
              <a:buNone/>
              <a:defRPr sz="1600" b="1"/>
            </a:lvl5pPr>
            <a:lvl6pPr marL="2285588" indent="0">
              <a:buNone/>
              <a:defRPr sz="1600" b="1"/>
            </a:lvl6pPr>
            <a:lvl7pPr marL="2742705" indent="0">
              <a:buNone/>
              <a:defRPr sz="1600" b="1"/>
            </a:lvl7pPr>
            <a:lvl8pPr marL="3199823" indent="0">
              <a:buNone/>
              <a:defRPr sz="1600" b="1"/>
            </a:lvl8pPr>
            <a:lvl9pPr marL="365694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1435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1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426221587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3094759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61968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0" name="タイトル 1"/>
          <p:cNvSpPr>
            <a:spLocks noGrp="1"/>
          </p:cNvSpPr>
          <p:nvPr>
            <p:ph type="title"/>
          </p:nvPr>
        </p:nvSpPr>
        <p:spPr>
          <a:xfrm>
            <a:off x="495321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1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1" y="27305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442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1" y="1435103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0561919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タイトル 1"/>
          <p:cNvSpPr>
            <a:spLocks noGrp="1"/>
          </p:cNvSpPr>
          <p:nvPr>
            <p:ph type="title"/>
          </p:nvPr>
        </p:nvSpPr>
        <p:spPr>
          <a:xfrm>
            <a:off x="1941514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1445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4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17" indent="0">
              <a:buNone/>
              <a:defRPr sz="2800"/>
            </a:lvl2pPr>
            <a:lvl3pPr marL="914235" indent="0">
              <a:buNone/>
              <a:defRPr sz="2400"/>
            </a:lvl3pPr>
            <a:lvl4pPr marL="1371353" indent="0">
              <a:buNone/>
              <a:defRPr sz="2000"/>
            </a:lvl4pPr>
            <a:lvl5pPr marL="1828470" indent="0">
              <a:buNone/>
              <a:defRPr sz="2000"/>
            </a:lvl5pPr>
            <a:lvl6pPr marL="2285588" indent="0">
              <a:buNone/>
              <a:defRPr sz="2000"/>
            </a:lvl6pPr>
            <a:lvl7pPr marL="2742705" indent="0">
              <a:buNone/>
              <a:defRPr sz="2000"/>
            </a:lvl7pPr>
            <a:lvl8pPr marL="3199823" indent="0">
              <a:buNone/>
              <a:defRPr sz="2000"/>
            </a:lvl8pPr>
            <a:lvl9pPr marL="365694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1446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4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17" indent="0">
              <a:buNone/>
              <a:defRPr sz="1200"/>
            </a:lvl2pPr>
            <a:lvl3pPr marL="914235" indent="0">
              <a:buNone/>
              <a:defRPr sz="1000"/>
            </a:lvl3pPr>
            <a:lvl4pPr marL="1371353" indent="0">
              <a:buNone/>
              <a:defRPr sz="900"/>
            </a:lvl4pPr>
            <a:lvl5pPr marL="1828470" indent="0">
              <a:buNone/>
              <a:defRPr sz="900"/>
            </a:lvl5pPr>
            <a:lvl6pPr marL="2285588" indent="0">
              <a:buNone/>
              <a:defRPr sz="900"/>
            </a:lvl6pPr>
            <a:lvl7pPr marL="2742705" indent="0">
              <a:buNone/>
              <a:defRPr sz="900"/>
            </a:lvl7pPr>
            <a:lvl8pPr marL="3199823" indent="0">
              <a:buNone/>
              <a:defRPr sz="900"/>
            </a:lvl8pPr>
            <a:lvl9pPr marL="365694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7378624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49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669243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1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38" y="5"/>
            <a:ext cx="2352675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1452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" y="5"/>
            <a:ext cx="6905625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791501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" name="コンテンツ プレースホルダ 1"/>
          <p:cNvSpPr>
            <a:spLocks noGrp="1"/>
          </p:cNvSpPr>
          <p:nvPr>
            <p:ph/>
          </p:nvPr>
        </p:nvSpPr>
        <p:spPr>
          <a:xfrm>
            <a:off x="25" y="5"/>
            <a:ext cx="9410701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17367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2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1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slideLayout" Target="../slideLayouts/slideLayout57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slideLayout" Target="../slideLayouts/slideLayout56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4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slideLayout" Target="../slideLayouts/slideLayout5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slideLayout" Target="../slideLayouts/slideLayout7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70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6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8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slideLayout" Target="../slideLayouts/slideLayout7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0.xml"/><Relationship Id="rId13" Type="http://schemas.openxmlformats.org/officeDocument/2006/relationships/slideLayout" Target="../slideLayouts/slideLayout85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75.xml"/><Relationship Id="rId7" Type="http://schemas.openxmlformats.org/officeDocument/2006/relationships/slideLayout" Target="../slideLayouts/slideLayout79.xml"/><Relationship Id="rId12" Type="http://schemas.openxmlformats.org/officeDocument/2006/relationships/slideLayout" Target="../slideLayouts/slideLayout84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74.xml"/><Relationship Id="rId16" Type="http://schemas.openxmlformats.org/officeDocument/2006/relationships/theme" Target="../theme/theme6.xml"/><Relationship Id="rId20" Type="http://schemas.openxmlformats.org/officeDocument/2006/relationships/image" Target="../media/image4.wmf"/><Relationship Id="rId1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8.xml"/><Relationship Id="rId11" Type="http://schemas.openxmlformats.org/officeDocument/2006/relationships/slideLayout" Target="../slideLayouts/slideLayout83.xml"/><Relationship Id="rId5" Type="http://schemas.openxmlformats.org/officeDocument/2006/relationships/slideLayout" Target="../slideLayouts/slideLayout77.xml"/><Relationship Id="rId15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82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76.xml"/><Relationship Id="rId9" Type="http://schemas.openxmlformats.org/officeDocument/2006/relationships/slideLayout" Target="../slideLayouts/slideLayout81.xml"/><Relationship Id="rId14" Type="http://schemas.openxmlformats.org/officeDocument/2006/relationships/slideLayout" Target="../slideLayouts/slideLayout8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5.xml"/><Relationship Id="rId13" Type="http://schemas.openxmlformats.org/officeDocument/2006/relationships/slideLayout" Target="../slideLayouts/slideLayout10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90.xml"/><Relationship Id="rId21" Type="http://schemas.openxmlformats.org/officeDocument/2006/relationships/image" Target="../media/image4.wmf"/><Relationship Id="rId7" Type="http://schemas.openxmlformats.org/officeDocument/2006/relationships/slideLayout" Target="../slideLayouts/slideLayout94.xml"/><Relationship Id="rId12" Type="http://schemas.openxmlformats.org/officeDocument/2006/relationships/slideLayout" Target="../slideLayouts/slideLayout99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0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88.xml"/><Relationship Id="rId6" Type="http://schemas.openxmlformats.org/officeDocument/2006/relationships/slideLayout" Target="../slideLayouts/slideLayout93.xml"/><Relationship Id="rId11" Type="http://schemas.openxmlformats.org/officeDocument/2006/relationships/slideLayout" Target="../slideLayouts/slideLayout98.xml"/><Relationship Id="rId5" Type="http://schemas.openxmlformats.org/officeDocument/2006/relationships/slideLayout" Target="../slideLayouts/slideLayout92.xml"/><Relationship Id="rId15" Type="http://schemas.openxmlformats.org/officeDocument/2006/relationships/slideLayout" Target="../slideLayouts/slideLayout102.xml"/><Relationship Id="rId10" Type="http://schemas.openxmlformats.org/officeDocument/2006/relationships/slideLayout" Target="../slideLayouts/slideLayout9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91.xml"/><Relationship Id="rId9" Type="http://schemas.openxmlformats.org/officeDocument/2006/relationships/slideLayout" Target="../slideLayouts/slideLayout96.xml"/><Relationship Id="rId14" Type="http://schemas.openxmlformats.org/officeDocument/2006/relationships/slideLayout" Target="../slideLayouts/slideLayout101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1.xml"/><Relationship Id="rId13" Type="http://schemas.openxmlformats.org/officeDocument/2006/relationships/slideLayout" Target="../slideLayouts/slideLayout116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06.xml"/><Relationship Id="rId7" Type="http://schemas.openxmlformats.org/officeDocument/2006/relationships/slideLayout" Target="../slideLayouts/slideLayout110.xml"/><Relationship Id="rId12" Type="http://schemas.openxmlformats.org/officeDocument/2006/relationships/slideLayout" Target="../slideLayouts/slideLayout11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05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04.xml"/><Relationship Id="rId6" Type="http://schemas.openxmlformats.org/officeDocument/2006/relationships/slideLayout" Target="../slideLayouts/slideLayout109.xml"/><Relationship Id="rId11" Type="http://schemas.openxmlformats.org/officeDocument/2006/relationships/slideLayout" Target="../slideLayouts/slideLayout114.xml"/><Relationship Id="rId5" Type="http://schemas.openxmlformats.org/officeDocument/2006/relationships/slideLayout" Target="../slideLayouts/slideLayout108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13.xml"/><Relationship Id="rId19" Type="http://schemas.openxmlformats.org/officeDocument/2006/relationships/image" Target="../media/image4.wmf"/><Relationship Id="rId4" Type="http://schemas.openxmlformats.org/officeDocument/2006/relationships/slideLayout" Target="../slideLayouts/slideLayout107.xml"/><Relationship Id="rId9" Type="http://schemas.openxmlformats.org/officeDocument/2006/relationships/slideLayout" Target="../slideLayouts/slideLayout112.xml"/><Relationship Id="rId14" Type="http://schemas.openxmlformats.org/officeDocument/2006/relationships/slideLayout" Target="../slideLayouts/slideLayout11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18" Type="http://schemas.openxmlformats.org/officeDocument/2006/relationships/image" Target="../media/image4.wmf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119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26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27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28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29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0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31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34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49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7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586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1723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758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34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4163" algn="l" rtl="0" eaLnBrk="1" fontAlgn="base" hangingPunct="1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38238" indent="-227013" algn="l" rtl="0" eaLnBrk="1" fontAlgn="base" hangingPunct="1">
        <a:spcBef>
          <a:spcPct val="20000"/>
        </a:spcBef>
        <a:spcAft>
          <a:spcPct val="0"/>
        </a:spcAft>
        <a:buChar char="•"/>
        <a:defRPr kumimoji="1" sz="2300">
          <a:solidFill>
            <a:schemeClr val="tx1"/>
          </a:solidFill>
          <a:latin typeface="+mn-lt"/>
          <a:ea typeface="+mn-ea"/>
        </a:defRPr>
      </a:lvl3pPr>
      <a:lvl4pPr marL="1595438" indent="-227013" algn="l" rtl="0" eaLnBrk="1" fontAlgn="base" hangingPunct="1">
        <a:spcBef>
          <a:spcPct val="20000"/>
        </a:spcBef>
        <a:spcAft>
          <a:spcPct val="0"/>
        </a:spcAft>
        <a:buChar char="–"/>
        <a:defRPr kumimoji="1" sz="1900">
          <a:solidFill>
            <a:schemeClr val="tx1"/>
          </a:solidFill>
          <a:latin typeface="+mn-lt"/>
          <a:ea typeface="+mn-ea"/>
        </a:defRPr>
      </a:lvl4pPr>
      <a:lvl5pPr marL="2051050" indent="-227013" algn="l" rtl="0" eaLnBrk="1" fontAlgn="base" hangingPunct="1">
        <a:spcBef>
          <a:spcPct val="20000"/>
        </a:spcBef>
        <a:spcAft>
          <a:spcPct val="0"/>
        </a:spcAft>
        <a:buChar char="»"/>
        <a:defRPr kumimoji="1" sz="1900">
          <a:solidFill>
            <a:schemeClr val="tx1"/>
          </a:solidFill>
          <a:latin typeface="+mn-lt"/>
          <a:ea typeface="+mn-ea"/>
        </a:defRPr>
      </a:lvl5pPr>
      <a:lvl6pPr marL="2507233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6309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418956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74819" indent="-227932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55861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911723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67580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823444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7930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735169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9102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646887" algn="l" defTabSz="911723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080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081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082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083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4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085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0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87" name="Picture 11"/>
          <p:cNvPicPr>
            <a:picLocks noChangeAspect="1" noChangeArrowheads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088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26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  <p:sldLayoutId id="2147484062" r:id="rId12"/>
    <p:sldLayoutId id="2147484063" r:id="rId13"/>
    <p:sldLayoutId id="2147484064" r:id="rId14"/>
    <p:sldLayoutId id="214748406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14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150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15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15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15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155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156" name="Picture 11"/>
          <p:cNvPicPr>
            <a:picLocks noChangeAspect="1" noChangeArrowheads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15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922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  <p:sldLayoutId id="2147484096" r:id="rId12"/>
    <p:sldLayoutId id="2147484097" r:id="rId13"/>
    <p:sldLayoutId id="2147484098" r:id="rId14"/>
    <p:sldLayoutId id="2147484099" r:id="rId15"/>
    <p:sldLayoutId id="2147484100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1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1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1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1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1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21" name="Picture 11"/>
          <p:cNvPicPr>
            <a:picLocks noChangeAspect="1" noChangeArrowheads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331200" y="1588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22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771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86" r:id="rId12"/>
    <p:sldLayoutId id="2147484287" r:id="rId13"/>
    <p:sldLayoutId id="2147484288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275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276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77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278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79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280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28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282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283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339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340" name="Picture 9" descr="mlit_top"/>
            <p:cNvPicPr>
              <a:picLocks noChangeAspect="1" noChangeArrowheads="1"/>
            </p:cNvPicPr>
            <p:nvPr userDrawn="1"/>
          </p:nvPicPr>
          <p:blipFill>
            <a:blip r:embed="rId17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341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342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3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44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346" name="Picture 14"/>
          <p:cNvPicPr>
            <a:picLocks noChangeAspect="1" noChangeArrowheads="1"/>
          </p:cNvPicPr>
          <p:nvPr/>
        </p:nvPicPr>
        <p:blipFill>
          <a:blip r:embed="rId20"/>
          <a:srcRect t="3670"/>
          <a:stretch>
            <a:fillRect/>
          </a:stretch>
        </p:blipFill>
        <p:spPr>
          <a:xfrm>
            <a:off x="8226425" y="0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34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416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0" r:id="rId1"/>
    <p:sldLayoutId id="2147484391" r:id="rId2"/>
    <p:sldLayoutId id="2147484392" r:id="rId3"/>
    <p:sldLayoutId id="2147484393" r:id="rId4"/>
    <p:sldLayoutId id="2147484394" r:id="rId5"/>
    <p:sldLayoutId id="2147484395" r:id="rId6"/>
    <p:sldLayoutId id="2147484396" r:id="rId7"/>
    <p:sldLayoutId id="2147484397" r:id="rId8"/>
    <p:sldLayoutId id="2147484398" r:id="rId9"/>
    <p:sldLayoutId id="2147484399" r:id="rId10"/>
    <p:sldLayoutId id="2147484400" r:id="rId11"/>
    <p:sldLayoutId id="2147484401" r:id="rId12"/>
    <p:sldLayoutId id="2147484402" r:id="rId13"/>
    <p:sldLayoutId id="2147484403" r:id="rId14"/>
    <p:sldLayoutId id="2147484404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6644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329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69932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6581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7025" indent="-227013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4225" indent="-227013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1547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6819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4838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1485" indent="-22832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44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90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32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8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228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873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517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161" algn="l" defTabSz="91329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1" y="160020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0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09" name="Picture 9" descr="mlit_top"/>
            <p:cNvPicPr>
              <a:picLocks noChangeAspect="1" noChangeArrowheads="1"/>
            </p:cNvPicPr>
            <p:nvPr userDrawn="1"/>
          </p:nvPicPr>
          <p:blipFill>
            <a:blip r:embed="rId18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41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1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9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1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20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" y="0"/>
            <a:ext cx="7605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15" name="Picture 14"/>
          <p:cNvPicPr>
            <a:picLocks noChangeAspect="1" noChangeArrowheads="1"/>
          </p:cNvPicPr>
          <p:nvPr/>
        </p:nvPicPr>
        <p:blipFill>
          <a:blip r:embed="rId21"/>
          <a:srcRect t="3670"/>
          <a:stretch>
            <a:fillRect/>
          </a:stretch>
        </p:blipFill>
        <p:spPr>
          <a:xfrm>
            <a:off x="8226466" y="2"/>
            <a:ext cx="1679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1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98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  <p:sldLayoutId id="2147484439" r:id="rId8"/>
    <p:sldLayoutId id="2147484440" r:id="rId9"/>
    <p:sldLayoutId id="2147484441" r:id="rId10"/>
    <p:sldLayoutId id="2147484442" r:id="rId11"/>
    <p:sldLayoutId id="2147484443" r:id="rId12"/>
    <p:sldLayoutId id="2147484444" r:id="rId13"/>
    <p:sldLayoutId id="2147484445" r:id="rId14"/>
    <p:sldLayoutId id="2147484446" r:id="rId15"/>
    <p:sldLayoutId id="2147484447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17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914235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353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470" algn="l" rtl="0" eaLnBrk="1" fontAlgn="base" hangingPunct="1">
        <a:spcBef>
          <a:spcPct val="0"/>
        </a:spcBef>
        <a:spcAft>
          <a:spcPct val="0"/>
        </a:spcAft>
        <a:defRPr kumimoji="1" sz="280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38" indent="-342838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16" indent="-285699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794" indent="-228559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599911" indent="-228559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02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147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264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382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5499" indent="-228559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7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88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05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23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40" algn="l" defTabSz="91423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474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475" name="Picture 9" descr="mlit_top"/>
            <p:cNvPicPr>
              <a:picLocks noChangeAspect="1" noChangeArrowheads="1"/>
            </p:cNvPicPr>
            <p:nvPr userDrawn="1"/>
          </p:nvPicPr>
          <p:blipFill>
            <a:blip r:embed="rId16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476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477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8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479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8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480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329" tIns="45665" rIns="91329" bIns="4566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481" name="Picture 14"/>
          <p:cNvPicPr>
            <a:picLocks noChangeAspect="1" noChangeArrowheads="1"/>
          </p:cNvPicPr>
          <p:nvPr/>
        </p:nvPicPr>
        <p:blipFill>
          <a:blip r:embed="rId19"/>
          <a:srcRect t="3670"/>
          <a:stretch>
            <a:fillRect/>
          </a:stretch>
        </p:blipFill>
        <p:spPr>
          <a:xfrm>
            <a:off x="8226426" y="2"/>
            <a:ext cx="1679575" cy="333375"/>
          </a:xfrm>
          <a:prstGeom prst="rect">
            <a:avLst/>
          </a:prstGeom>
          <a:noFill/>
          <a:ln>
            <a:noFill/>
          </a:ln>
        </p:spPr>
      </p:pic>
      <p:sp>
        <p:nvSpPr>
          <p:cNvPr id="1482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62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1" r:id="rId2"/>
    <p:sldLayoutId id="2147484602" r:id="rId3"/>
    <p:sldLayoutId id="2147484603" r:id="rId4"/>
    <p:sldLayoutId id="2147484604" r:id="rId5"/>
    <p:sldLayoutId id="2147484605" r:id="rId6"/>
    <p:sldLayoutId id="2147484606" r:id="rId7"/>
    <p:sldLayoutId id="2147484607" r:id="rId8"/>
    <p:sldLayoutId id="2147484608" r:id="rId9"/>
    <p:sldLayoutId id="2147484609" r:id="rId10"/>
    <p:sldLayoutId id="2147484610" r:id="rId11"/>
    <p:sldLayoutId id="2147484611" r:id="rId12"/>
    <p:sldLayoutId id="2147484612" r:id="rId13"/>
    <p:sldLayoutId id="2147484613" r:id="rId14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48744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97490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346232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794981" algn="l" rtl="0" eaLnBrk="1" fontAlgn="base" hangingPunct="1">
        <a:spcBef>
          <a:spcPct val="0"/>
        </a:spcBef>
        <a:spcAft>
          <a:spcPct val="0"/>
        </a:spcAft>
        <a:defRPr kumimoji="1" sz="275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35408" indent="-335408" algn="l" rtl="0" eaLnBrk="0" fontAlgn="base" hangingPunct="0">
        <a:spcBef>
          <a:spcPct val="20000"/>
        </a:spcBef>
        <a:spcAft>
          <a:spcPct val="0"/>
        </a:spcAft>
        <a:buChar char="•"/>
        <a:defRPr kumimoji="1" sz="3145">
          <a:solidFill>
            <a:schemeClr val="tx1"/>
          </a:solidFill>
          <a:latin typeface="+mn-lt"/>
          <a:ea typeface="+mn-ea"/>
          <a:cs typeface="+mn-cs"/>
        </a:defRPr>
      </a:lvl1pPr>
      <a:lvl2pPr marL="728537" indent="-279247" algn="l" rtl="0" eaLnBrk="0" fontAlgn="base" hangingPunct="0">
        <a:spcBef>
          <a:spcPct val="20000"/>
        </a:spcBef>
        <a:spcAft>
          <a:spcPct val="0"/>
        </a:spcAft>
        <a:buChar char="–"/>
        <a:defRPr kumimoji="1" sz="2752">
          <a:solidFill>
            <a:schemeClr val="tx1"/>
          </a:solidFill>
          <a:latin typeface="+mn-lt"/>
          <a:ea typeface="+mn-ea"/>
        </a:defRPr>
      </a:lvl2pPr>
      <a:lvl3pPr marL="1121667" indent="-223086" algn="l" rtl="0" eaLnBrk="0" fontAlgn="base" hangingPunct="0">
        <a:spcBef>
          <a:spcPct val="20000"/>
        </a:spcBef>
        <a:spcAft>
          <a:spcPct val="0"/>
        </a:spcAft>
        <a:buChar char="•"/>
        <a:defRPr kumimoji="1" sz="2358">
          <a:solidFill>
            <a:schemeClr val="tx1"/>
          </a:solidFill>
          <a:latin typeface="+mn-lt"/>
          <a:ea typeface="+mn-ea"/>
        </a:defRPr>
      </a:lvl3pPr>
      <a:lvl4pPr marL="1569396" indent="-223086" algn="l" rtl="0" eaLnBrk="0" fontAlgn="base" hangingPunct="0">
        <a:spcBef>
          <a:spcPct val="20000"/>
        </a:spcBef>
        <a:spcAft>
          <a:spcPct val="0"/>
        </a:spcAft>
        <a:buChar char="–"/>
        <a:defRPr kumimoji="1" sz="1965">
          <a:solidFill>
            <a:schemeClr val="tx1"/>
          </a:solidFill>
          <a:latin typeface="+mn-lt"/>
          <a:ea typeface="+mn-ea"/>
        </a:defRPr>
      </a:lvl4pPr>
      <a:lvl5pPr marL="2018687" indent="-223086" algn="l" rtl="0" eaLnBrk="0" fontAlgn="base" hangingPunct="0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5pPr>
      <a:lvl6pPr marL="2468097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6pPr>
      <a:lvl7pPr marL="291684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7pPr>
      <a:lvl8pPr marL="3365588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8pPr>
      <a:lvl9pPr marL="3814335" indent="-224374" algn="l" rtl="0" eaLnBrk="1" fontAlgn="base" hangingPunct="1">
        <a:spcBef>
          <a:spcPct val="20000"/>
        </a:spcBef>
        <a:spcAft>
          <a:spcPct val="0"/>
        </a:spcAft>
        <a:buChar char="»"/>
        <a:defRPr kumimoji="1" sz="196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1pPr>
      <a:lvl2pPr marL="448744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2pPr>
      <a:lvl3pPr marL="897490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3pPr>
      <a:lvl4pPr marL="1346232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4pPr>
      <a:lvl5pPr marL="179498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5pPr>
      <a:lvl6pPr marL="2243728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6pPr>
      <a:lvl7pPr marL="2692473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7pPr>
      <a:lvl8pPr marL="3141217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8pPr>
      <a:lvl9pPr marL="3589961" algn="l" defTabSz="897490" rtl="0" eaLnBrk="1" latinLnBrk="0" hangingPunct="1">
        <a:defRPr kumimoji="1" sz="17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grpSp>
        <p:nvGrpSpPr>
          <p:cNvPr id="1538" name="Group 18"/>
          <p:cNvGrpSpPr/>
          <p:nvPr/>
        </p:nvGrpSpPr>
        <p:grpSpPr>
          <a:xfrm>
            <a:off x="0" y="0"/>
            <a:ext cx="9906000" cy="546100"/>
            <a:chOff x="0" y="0"/>
            <a:chExt cx="5760" cy="344"/>
          </a:xfrm>
        </p:grpSpPr>
        <p:pic>
          <p:nvPicPr>
            <p:cNvPr id="1539" name="Picture 9" descr="mlit_top"/>
            <p:cNvPicPr>
              <a:picLocks noChangeAspect="1" noChangeArrowheads="1"/>
            </p:cNvPicPr>
            <p:nvPr userDrawn="1"/>
          </p:nvPicPr>
          <p:blipFill>
            <a:blip r:embed="rId15"/>
            <a:srcRect t="26801" b="65286"/>
            <a:stretch>
              <a:fillRect/>
            </a:stretch>
          </p:blipFill>
          <p:spPr>
            <a:xfrm>
              <a:off x="0" y="300"/>
              <a:ext cx="5760" cy="44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540" name="Group 17"/>
            <p:cNvGrpSpPr/>
            <p:nvPr userDrawn="1"/>
          </p:nvGrpSpPr>
          <p:grpSpPr>
            <a:xfrm>
              <a:off x="0" y="0"/>
              <a:ext cx="5760" cy="318"/>
              <a:chOff x="0" y="0"/>
              <a:chExt cx="5760" cy="318"/>
            </a:xfrm>
          </p:grpSpPr>
          <p:pic>
            <p:nvPicPr>
              <p:cNvPr id="1541" name="Picture 11" descr="mlit_top"/>
              <p:cNvPicPr>
                <a:picLocks noChangeAspect="1" noChangeArrowheads="1"/>
              </p:cNvPicPr>
              <p:nvPr userDrawn="1"/>
            </p:nvPicPr>
            <p:blipFill>
              <a:blip r:embed="rId16"/>
              <a:srcRect r="66945" b="42805"/>
              <a:stretch>
                <a:fillRect/>
              </a:stretch>
            </p:blipFill>
            <p:spPr>
              <a:xfrm>
                <a:off x="3856" y="0"/>
                <a:ext cx="1904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2" name="Picture 16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50000" b="42805"/>
              <a:stretch>
                <a:fillRect/>
              </a:stretch>
            </p:blipFill>
            <p:spPr>
              <a:xfrm>
                <a:off x="1043" y="0"/>
                <a:ext cx="2880" cy="318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543" name="Picture 10" descr="mlit_top"/>
              <p:cNvPicPr>
                <a:picLocks noChangeAspect="1" noChangeArrowheads="1"/>
              </p:cNvPicPr>
              <p:nvPr userDrawn="1"/>
            </p:nvPicPr>
            <p:blipFill>
              <a:blip r:embed="rId17"/>
              <a:srcRect l="68906" b="42805"/>
              <a:stretch>
                <a:fillRect/>
              </a:stretch>
            </p:blipFill>
            <p:spPr>
              <a:xfrm>
                <a:off x="0" y="0"/>
                <a:ext cx="1791" cy="318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</p:grpSp>
      <p:sp>
        <p:nvSpPr>
          <p:cNvPr id="1544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7605713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2776" tIns="46391" rIns="92776" bIns="463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545" name="Picture 11"/>
          <p:cNvPicPr>
            <a:picLocks noChangeAspect="1" noChangeArrowheads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8331200" y="1590"/>
            <a:ext cx="1557338" cy="319087"/>
          </a:xfrm>
          <a:prstGeom prst="rect">
            <a:avLst/>
          </a:prstGeom>
          <a:noFill/>
          <a:ln>
            <a:noFill/>
          </a:ln>
        </p:spPr>
      </p:pic>
      <p:sp>
        <p:nvSpPr>
          <p:cNvPr id="154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62178" y="647532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77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6937C1-9CA1-4AA9-A111-4170EF1F0287}" type="slidenum">
              <a:rPr lang="en-US" altLang="ja-JP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678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0" r:id="rId1"/>
    <p:sldLayoutId id="2147484631" r:id="rId2"/>
    <p:sldLayoutId id="2147484632" r:id="rId3"/>
    <p:sldLayoutId id="2147484633" r:id="rId4"/>
    <p:sldLayoutId id="2147484634" r:id="rId5"/>
    <p:sldLayoutId id="2147484635" r:id="rId6"/>
    <p:sldLayoutId id="2147484636" r:id="rId7"/>
    <p:sldLayoutId id="2147484637" r:id="rId8"/>
    <p:sldLayoutId id="2147484638" r:id="rId9"/>
    <p:sldLayoutId id="2147484639" r:id="rId10"/>
    <p:sldLayoutId id="2147484640" r:id="rId11"/>
    <p:sldLayoutId id="2147484641" r:id="rId12"/>
    <p:sldLayoutId id="2147484642" r:id="rId1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2492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5pPr>
      <a:lvl6pPr marL="420805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6pPr>
      <a:lvl7pPr marL="841612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7pPr>
      <a:lvl8pPr marL="1262413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8pPr>
      <a:lvl9pPr marL="1683221" algn="l" rtl="0" eaLnBrk="1" fontAlgn="base" hangingPunct="1">
        <a:spcBef>
          <a:spcPct val="0"/>
        </a:spcBef>
        <a:spcAft>
          <a:spcPct val="0"/>
        </a:spcAft>
        <a:defRPr kumimoji="1" sz="2540">
          <a:solidFill>
            <a:srgbClr val="4087C8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Char char="•"/>
        <a:defRPr kumimoji="1" sz="2954">
          <a:solidFill>
            <a:schemeClr val="tx1"/>
          </a:solidFill>
          <a:latin typeface="+mn-lt"/>
          <a:ea typeface="+mn-ea"/>
          <a:cs typeface="+mn-cs"/>
        </a:defRPr>
      </a:lvl1pPr>
      <a:lvl2pPr marL="682886" indent="-262311" algn="l" rtl="0" eaLnBrk="1" fontAlgn="base" hangingPunct="1">
        <a:spcBef>
          <a:spcPct val="20000"/>
        </a:spcBef>
        <a:spcAft>
          <a:spcPct val="0"/>
        </a:spcAft>
        <a:buChar char="–"/>
        <a:defRPr kumimoji="1" sz="2492">
          <a:solidFill>
            <a:schemeClr val="tx1"/>
          </a:solidFill>
          <a:latin typeface="+mn-lt"/>
          <a:ea typeface="+mn-ea"/>
        </a:defRPr>
      </a:lvl2pPr>
      <a:lvl3pPr marL="1050707" indent="-209556" algn="l" rtl="0" eaLnBrk="1" fontAlgn="base" hangingPunct="1">
        <a:spcBef>
          <a:spcPct val="20000"/>
        </a:spcBef>
        <a:spcAft>
          <a:spcPct val="0"/>
        </a:spcAft>
        <a:buChar char="•"/>
        <a:defRPr kumimoji="1" sz="2123">
          <a:solidFill>
            <a:schemeClr val="tx1"/>
          </a:solidFill>
          <a:latin typeface="+mn-lt"/>
          <a:ea typeface="+mn-ea"/>
        </a:defRPr>
      </a:lvl3pPr>
      <a:lvl4pPr marL="1472749" indent="-209556" algn="l" rtl="0" eaLnBrk="1" fontAlgn="base" hangingPunct="1">
        <a:spcBef>
          <a:spcPct val="20000"/>
        </a:spcBef>
        <a:spcAft>
          <a:spcPct val="0"/>
        </a:spcAft>
        <a:buChar char="–"/>
        <a:defRPr kumimoji="1" sz="1754">
          <a:solidFill>
            <a:schemeClr val="tx1"/>
          </a:solidFill>
          <a:latin typeface="+mn-lt"/>
          <a:ea typeface="+mn-ea"/>
        </a:defRPr>
      </a:lvl4pPr>
      <a:lvl5pPr marL="1893324" indent="-209556" algn="l" rtl="0" eaLnBrk="1" fontAlgn="base" hangingPunct="1">
        <a:spcBef>
          <a:spcPct val="20000"/>
        </a:spcBef>
        <a:spcAft>
          <a:spcPct val="0"/>
        </a:spcAft>
        <a:buChar char="»"/>
        <a:defRPr kumimoji="1" sz="1754">
          <a:solidFill>
            <a:schemeClr val="tx1"/>
          </a:solidFill>
          <a:latin typeface="+mn-lt"/>
          <a:ea typeface="+mn-ea"/>
        </a:defRPr>
      </a:lvl5pPr>
      <a:lvl6pPr marL="2314427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6pPr>
      <a:lvl7pPr marL="2735234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7pPr>
      <a:lvl8pPr marL="3156038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8pPr>
      <a:lvl9pPr marL="3576845" indent="-210404" algn="l" rtl="0" eaLnBrk="1" fontAlgn="base" hangingPunct="1">
        <a:spcBef>
          <a:spcPct val="20000"/>
        </a:spcBef>
        <a:spcAft>
          <a:spcPct val="0"/>
        </a:spcAft>
        <a:buChar char="»"/>
        <a:defRPr kumimoji="1" sz="1814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2080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41612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62413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8322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104028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524835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45637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66441" algn="l" defTabSz="841612" rtl="0" eaLnBrk="1" latinLnBrk="0" hangingPunct="1">
        <a:defRPr kumimoji="1"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タイトル 1"/>
          <p:cNvSpPr txBox="1">
            <a:spLocks noChangeArrowheads="1"/>
          </p:cNvSpPr>
          <p:nvPr/>
        </p:nvSpPr>
        <p:spPr bwMode="auto">
          <a:xfrm>
            <a:off x="0" y="44039"/>
            <a:ext cx="660519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地方公共団体名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市・・・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（複数の場合、すべて記載）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20" name="正方形/長方形 35"/>
          <p:cNvSpPr>
            <a:spLocks noChangeArrowheads="1"/>
          </p:cNvSpPr>
          <p:nvPr/>
        </p:nvSpPr>
        <p:spPr bwMode="auto">
          <a:xfrm>
            <a:off x="86062" y="738725"/>
            <a:ext cx="3291840" cy="6075236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68" name="正方形/長方形 36"/>
          <p:cNvSpPr/>
          <p:nvPr/>
        </p:nvSpPr>
        <p:spPr>
          <a:xfrm>
            <a:off x="209013" y="591763"/>
            <a:ext cx="1189482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基礎情報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322" name="正方形/長方形 23"/>
          <p:cNvSpPr>
            <a:spLocks noChangeArrowheads="1"/>
          </p:cNvSpPr>
          <p:nvPr/>
        </p:nvSpPr>
        <p:spPr bwMode="auto">
          <a:xfrm>
            <a:off x="290077" y="1043312"/>
            <a:ext cx="2893198" cy="215170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人口：○．○万人（</a:t>
            </a: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年時点</a:t>
            </a:r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西暦</a:t>
            </a:r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面積：○</a:t>
            </a: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km2</a:t>
            </a: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技術職員数：○人（</a:t>
            </a:r>
            <a:r>
              <a:rPr lang="en-US" altLang="ja-JP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年時点</a:t>
            </a:r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西暦</a:t>
            </a:r>
            <a:r>
              <a:rPr lang="en-US" altLang="ja-JP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35">
            <a:extLst>
              <a:ext uri="{FF2B5EF4-FFF2-40B4-BE49-F238E27FC236}">
                <a16:creationId xmlns:a16="http://schemas.microsoft.com/office/drawing/2014/main" id="{B35F3059-3E78-F261-FFEE-072757022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2616" y="734089"/>
            <a:ext cx="6287323" cy="29333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36">
            <a:extLst>
              <a:ext uri="{FF2B5EF4-FFF2-40B4-BE49-F238E27FC236}">
                <a16:creationId xmlns:a16="http://schemas.microsoft.com/office/drawing/2014/main" id="{FF419AE1-97BD-ECC8-CA4A-630017B8E44D}"/>
              </a:ext>
            </a:extLst>
          </p:cNvPr>
          <p:cNvSpPr/>
          <p:nvPr/>
        </p:nvSpPr>
        <p:spPr>
          <a:xfrm>
            <a:off x="3652266" y="591763"/>
            <a:ext cx="984280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広域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38">
            <a:extLst>
              <a:ext uri="{FF2B5EF4-FFF2-40B4-BE49-F238E27FC236}">
                <a16:creationId xmlns:a16="http://schemas.microsoft.com/office/drawing/2014/main" id="{79FCACEA-E095-D080-48A4-7C48086FC46F}"/>
              </a:ext>
            </a:extLst>
          </p:cNvPr>
          <p:cNvSpPr/>
          <p:nvPr/>
        </p:nvSpPr>
        <p:spPr>
          <a:xfrm>
            <a:off x="3784345" y="1227010"/>
            <a:ext cx="5783864" cy="20278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連携する（を想定している）地方公共団体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連携先を選定した理由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現状の連携状況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</a:t>
            </a:r>
            <a:r>
              <a:rPr lang="ja-JP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連携体制につ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いて、参考となる</a:t>
            </a:r>
            <a:r>
              <a:rPr lang="ja-JP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endParaRPr lang="en-US" altLang="ja-JP" sz="1200" dirty="0" smtClean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defRPr/>
            </a:pPr>
            <a:r>
              <a:rPr lang="ja-JP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</a:t>
            </a:r>
            <a:r>
              <a:rPr lang="ja-JP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する意向があれば記載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54729" y="6560045"/>
            <a:ext cx="274786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44000" lvl="0" indent="-144000">
              <a:spcBef>
                <a:spcPts val="600"/>
              </a:spcBef>
              <a:defRPr/>
            </a:pPr>
            <a:r>
              <a:rPr lang="en-US" altLang="ja-JP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連携する場合は複数の地方公共団体を記載</a:t>
            </a:r>
            <a:endParaRPr lang="en-US" altLang="ja-JP" sz="105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7010400" y="73740"/>
            <a:ext cx="1086465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/>
            <a:r>
              <a:rPr lang="ja-JP" altLang="en-US" sz="1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</a:t>
            </a:r>
            <a:r>
              <a:rPr lang="en-US" altLang="ja-JP" sz="1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ja-JP" altLang="en-US" sz="1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23">
            <a:extLst>
              <a:ext uri="{FF2B5EF4-FFF2-40B4-BE49-F238E27FC236}">
                <a16:creationId xmlns:a16="http://schemas.microsoft.com/office/drawing/2014/main" id="{516ABBB7-307B-A8E5-8B7B-DA2074D1DC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078" y="3316669"/>
            <a:ext cx="2893197" cy="3243376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ts val="600"/>
              </a:spcBef>
              <a:buNone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地図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5">
            <a:extLst>
              <a:ext uri="{FF2B5EF4-FFF2-40B4-BE49-F238E27FC236}">
                <a16:creationId xmlns:a16="http://schemas.microsoft.com/office/drawing/2014/main" id="{4252091B-7A2C-AB01-E660-E0B2982EA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2616" y="3880661"/>
            <a:ext cx="6287323" cy="29333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36">
            <a:extLst>
              <a:ext uri="{FF2B5EF4-FFF2-40B4-BE49-F238E27FC236}">
                <a16:creationId xmlns:a16="http://schemas.microsoft.com/office/drawing/2014/main" id="{0898E01C-4841-40FB-95D0-A45F88F3EC92}"/>
              </a:ext>
            </a:extLst>
          </p:cNvPr>
          <p:cNvSpPr/>
          <p:nvPr/>
        </p:nvSpPr>
        <p:spPr>
          <a:xfrm>
            <a:off x="3652266" y="3738335"/>
            <a:ext cx="984280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分野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38">
            <a:extLst>
              <a:ext uri="{FF2B5EF4-FFF2-40B4-BE49-F238E27FC236}">
                <a16:creationId xmlns:a16="http://schemas.microsoft.com/office/drawing/2014/main" id="{2493FACD-27F8-02F2-D72D-6D3AD23D28B3}"/>
              </a:ext>
            </a:extLst>
          </p:cNvPr>
          <p:cNvSpPr/>
          <p:nvPr/>
        </p:nvSpPr>
        <p:spPr>
          <a:xfrm>
            <a:off x="3784345" y="4410495"/>
            <a:ext cx="5783864" cy="202783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対象として想定している分野・施設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当該分野を選定した理由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その他、対象分野の選定等について、参考となること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7083BD05-D4F1-C0D3-5399-ECAB46AD0AC8}"/>
              </a:ext>
            </a:extLst>
          </p:cNvPr>
          <p:cNvSpPr txBox="1">
            <a:spLocks/>
          </p:cNvSpPr>
          <p:nvPr/>
        </p:nvSpPr>
        <p:spPr>
          <a:xfrm>
            <a:off x="9466730" y="337176"/>
            <a:ext cx="353209" cy="36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1955209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28">
            <a:extLst>
              <a:ext uri="{FF2B5EF4-FFF2-40B4-BE49-F238E27FC236}">
                <a16:creationId xmlns:a16="http://schemas.microsoft.com/office/drawing/2014/main" id="{0DCAC289-680F-99AC-484F-17F4B3B8F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0" y="3759281"/>
            <a:ext cx="6192162" cy="3048415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29">
            <a:extLst>
              <a:ext uri="{FF2B5EF4-FFF2-40B4-BE49-F238E27FC236}">
                <a16:creationId xmlns:a16="http://schemas.microsoft.com/office/drawing/2014/main" id="{78C5E01F-2D79-8C2F-EFB2-8855143AC368}"/>
              </a:ext>
            </a:extLst>
          </p:cNvPr>
          <p:cNvSpPr/>
          <p:nvPr/>
        </p:nvSpPr>
        <p:spPr>
          <a:xfrm>
            <a:off x="244193" y="3603618"/>
            <a:ext cx="1821275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現状の取組状況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32">
            <a:extLst>
              <a:ext uri="{FF2B5EF4-FFF2-40B4-BE49-F238E27FC236}">
                <a16:creationId xmlns:a16="http://schemas.microsoft.com/office/drawing/2014/main" id="{FEBE3C8C-98BA-E834-C16B-6B58C220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382" y="4321531"/>
            <a:ext cx="5701517" cy="133739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包括的民間委託における現状の取組・検討状況</a:t>
            </a: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その他、インフラメンテナンスでこれまで工夫した取組事例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8">
            <a:extLst>
              <a:ext uri="{FF2B5EF4-FFF2-40B4-BE49-F238E27FC236}">
                <a16:creationId xmlns:a16="http://schemas.microsoft.com/office/drawing/2014/main" id="{E4B451CA-7545-0594-E7D3-DC1D40F82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4588" y="3759281"/>
            <a:ext cx="3320526" cy="1899648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29">
            <a:extLst>
              <a:ext uri="{FF2B5EF4-FFF2-40B4-BE49-F238E27FC236}">
                <a16:creationId xmlns:a16="http://schemas.microsoft.com/office/drawing/2014/main" id="{14914D80-C744-4A9C-C597-7388B4DD51DD}"/>
              </a:ext>
            </a:extLst>
          </p:cNvPr>
          <p:cNvSpPr/>
          <p:nvPr/>
        </p:nvSpPr>
        <p:spPr>
          <a:xfrm>
            <a:off x="6550468" y="3611327"/>
            <a:ext cx="1338793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検討の体制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2">
            <a:extLst>
              <a:ext uri="{FF2B5EF4-FFF2-40B4-BE49-F238E27FC236}">
                <a16:creationId xmlns:a16="http://schemas.microsoft.com/office/drawing/2014/main" id="{201F40E3-F1DF-83EA-4C8B-011023ECE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1403" y="4286571"/>
            <a:ext cx="2926895" cy="845068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現在想定している検討の体制</a:t>
            </a: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・役割分担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32">
            <a:extLst>
              <a:ext uri="{FF2B5EF4-FFF2-40B4-BE49-F238E27FC236}">
                <a16:creationId xmlns:a16="http://schemas.microsoft.com/office/drawing/2014/main" id="{272C558E-F581-4188-EEF7-12614E281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8735" y="856962"/>
            <a:ext cx="5082986" cy="2486357"/>
          </a:xfrm>
          <a:prstGeom prst="rect">
            <a:avLst/>
          </a:prstGeom>
          <a:solidFill>
            <a:schemeClr val="accent6">
              <a:lumMod val="20000"/>
              <a:lumOff val="80000"/>
              <a:alpha val="85882"/>
            </a:schemeClr>
          </a:solidFill>
          <a:ln w="3175">
            <a:solidFill>
              <a:schemeClr val="accent6">
                <a:lumMod val="20000"/>
                <a:lumOff val="80000"/>
              </a:schemeClr>
            </a:solidFill>
            <a:prstDash val="dash"/>
            <a:miter lim="800000"/>
            <a:headEnd/>
            <a:tailEnd/>
          </a:ln>
        </p:spPr>
        <p:txBody>
          <a:bodyPr anchor="ctr"/>
          <a:lstStyle>
            <a:lvl1pPr marL="142875" indent="-142875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ts val="600"/>
              </a:spcBef>
              <a:buNone/>
            </a:pPr>
            <a:r>
              <a:rPr lang="en-US" altLang="ja-JP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全体共通</a:t>
            </a:r>
            <a:r>
              <a:rPr lang="en-US" altLang="ja-JP" sz="12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223838" indent="-128588">
              <a:spcBef>
                <a:spcPts val="600"/>
              </a:spcBef>
            </a:pPr>
            <a:r>
              <a:rPr lang="ja-JP" altLang="en-US" sz="12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文字のサイズは１０ポイント以上で記載してください</a:t>
            </a:r>
            <a:endParaRPr lang="en-US" altLang="ja-JP" sz="12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3838" indent="-128588">
              <a:spcBef>
                <a:spcPts val="600"/>
              </a:spcBef>
            </a:pP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当該様式に従って、</a:t>
            </a:r>
            <a:r>
              <a:rPr lang="en-US" altLang="ja-JP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PPT</a:t>
            </a:r>
            <a:r>
              <a:rPr lang="ja-JP" altLang="en-US" sz="12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２枚以内に収めてください（別途参考資料の提出は可能</a:t>
            </a: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です）</a:t>
            </a:r>
            <a:endParaRPr lang="en-US" altLang="ja-JP" sz="1200" dirty="0" smtClean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3838" indent="-128588">
              <a:spcBef>
                <a:spcPts val="600"/>
              </a:spcBef>
            </a:pP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それぞれ</a:t>
            </a:r>
            <a:r>
              <a:rPr lang="ja-JP" altLang="en-US" sz="12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の枠の大きさ・レイアウトは変更していただいても結構です</a:t>
            </a:r>
            <a:endParaRPr lang="en-US" altLang="ja-JP" sz="12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3838" indent="-128588">
              <a:spcBef>
                <a:spcPts val="600"/>
              </a:spcBef>
            </a:pPr>
            <a:r>
              <a:rPr lang="ja-JP" altLang="en-US" sz="1200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フロー図や箇条書き、画像等を用い、分かり易い資料としていただきますようお願いいたします</a:t>
            </a:r>
            <a:endParaRPr lang="en-US" altLang="ja-JP" sz="12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23838" indent="-128588">
              <a:spcBef>
                <a:spcPts val="600"/>
              </a:spcBef>
            </a:pPr>
            <a:r>
              <a:rPr lang="ja-JP" altLang="en-US" sz="120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ご提出</a:t>
            </a:r>
            <a:r>
              <a:rPr lang="ja-JP" altLang="en-US" sz="120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いただいた資料は</a:t>
            </a: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、そのままもしくは一部加工して国土交通省</a:t>
            </a:r>
            <a:r>
              <a:rPr lang="en-US" altLang="ja-JP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lang="ja-JP" altLang="en-US" sz="1200" dirty="0" smtClean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で公表する可能性があります。非公表が望ましい場合は個別にご相談ください。</a:t>
            </a:r>
            <a:endParaRPr lang="en-US" altLang="ja-JP" sz="1200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正方形/長方形 33">
            <a:extLst>
              <a:ext uri="{FF2B5EF4-FFF2-40B4-BE49-F238E27FC236}">
                <a16:creationId xmlns:a16="http://schemas.microsoft.com/office/drawing/2014/main" id="{C072F428-F742-92F3-C508-0DAE9DA8E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60" y="762715"/>
            <a:ext cx="9690847" cy="2730552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37">
            <a:extLst>
              <a:ext uri="{FF2B5EF4-FFF2-40B4-BE49-F238E27FC236}">
                <a16:creationId xmlns:a16="http://schemas.microsoft.com/office/drawing/2014/main" id="{976C1243-0452-2997-78FE-A7240F2311DE}"/>
              </a:ext>
            </a:extLst>
          </p:cNvPr>
          <p:cNvSpPr/>
          <p:nvPr/>
        </p:nvSpPr>
        <p:spPr>
          <a:xfrm>
            <a:off x="244193" y="604675"/>
            <a:ext cx="2057943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B0F0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群マネを検討する背景</a:t>
            </a:r>
            <a:endParaRPr lang="ja-JP" altLang="ja-JP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38">
            <a:extLst>
              <a:ext uri="{FF2B5EF4-FFF2-40B4-BE49-F238E27FC236}">
                <a16:creationId xmlns:a16="http://schemas.microsoft.com/office/drawing/2014/main" id="{5F07BC34-042A-99D1-6F91-1E98F6889B5B}"/>
              </a:ext>
            </a:extLst>
          </p:cNvPr>
          <p:cNvSpPr/>
          <p:nvPr/>
        </p:nvSpPr>
        <p:spPr>
          <a:xfrm>
            <a:off x="180722" y="1040865"/>
            <a:ext cx="4242828" cy="149806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現状抱えている課題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広域的・分野横断的なマネジメントにより解決したいこと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本モデル事業に期待すること</a:t>
            </a:r>
            <a:endParaRPr lang="en-US" altLang="ja-JP" sz="1200" dirty="0">
              <a:solidFill>
                <a:schemeClr val="tx1">
                  <a:lumMod val="50000"/>
                  <a:lumOff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ja-JP" alt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その他、群マネの導入を検討する背景について、参考となること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4F5D5E1A-BFF5-C0D1-AD31-29C668673F9C}"/>
              </a:ext>
            </a:extLst>
          </p:cNvPr>
          <p:cNvSpPr txBox="1">
            <a:spLocks/>
          </p:cNvSpPr>
          <p:nvPr/>
        </p:nvSpPr>
        <p:spPr>
          <a:xfrm>
            <a:off x="9466730" y="337176"/>
            <a:ext cx="353209" cy="36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5861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1723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6758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3444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2752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/>
            <a:r>
              <a:rPr lang="en-US" altLang="ja-JP" sz="1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endParaRPr lang="ja-JP" altLang="en-US" sz="1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163C8378-B11D-418B-7011-96EC1A5B6B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039"/>
            <a:ext cx="660519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地方公共団体名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○県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市・・・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（複数の場合、すべて記載）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29">
            <a:extLst>
              <a:ext uri="{FF2B5EF4-FFF2-40B4-BE49-F238E27FC236}">
                <a16:creationId xmlns:a16="http://schemas.microsoft.com/office/drawing/2014/main" id="{14914D80-C744-4A9C-C597-7388B4DD51DD}"/>
              </a:ext>
            </a:extLst>
          </p:cNvPr>
          <p:cNvSpPr/>
          <p:nvPr/>
        </p:nvSpPr>
        <p:spPr>
          <a:xfrm>
            <a:off x="6454588" y="5771072"/>
            <a:ext cx="3320526" cy="10366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defRPr/>
            </a:pP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代表窓口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 marL="85725" eaLnBrk="1" hangingPunct="1"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地方公共団体名：</a:t>
            </a:r>
            <a:endParaRPr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eaLnBrk="1" hangingPunct="1"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担当者：</a:t>
            </a:r>
            <a:endParaRPr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eaLnBrk="1" hangingPunct="1"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担当部署：</a:t>
            </a:r>
            <a:endParaRPr lang="en-US" altLang="ja-JP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eaLnBrk="1" hangingPunct="1"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メールアドレス：</a:t>
            </a:r>
            <a:endParaRPr lang="en-US" altLang="ja-JP" sz="1000" dirty="0" smtClean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eaLnBrk="1" hangingPunct="1">
              <a:defRPr/>
            </a:pPr>
            <a:r>
              <a:rPr lang="ja-JP" altLang="en-US" sz="1000" dirty="0" smtClean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電話番号：</a:t>
            </a:r>
            <a:endParaRPr lang="ja-JP" altLang="ja-JP" sz="10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1720046"/>
      </p:ext>
    </p:extLst>
  </p:cSld>
  <p:clrMapOvr>
    <a:masterClrMapping/>
  </p:clrMapOvr>
</p:sld>
</file>

<file path=ppt/theme/theme1.xml><?xml version="1.0" encoding="utf-8"?>
<a:theme xmlns:a="http://schemas.openxmlformats.org/drawingml/2006/main" name="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8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4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4.xml><?xml version="1.0" encoding="utf-8"?>
<a:theme xmlns:a="http://schemas.openxmlformats.org/drawingml/2006/main" name="9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5.xml><?xml version="1.0" encoding="utf-8"?>
<a:theme xmlns:a="http://schemas.openxmlformats.org/drawingml/2006/main" name="10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6.xml><?xml version="1.0" encoding="utf-8"?>
<a:theme xmlns:a="http://schemas.openxmlformats.org/drawingml/2006/main" name="12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7.xml><?xml version="1.0" encoding="utf-8"?>
<a:theme xmlns:a="http://schemas.openxmlformats.org/drawingml/2006/main" name="5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8.xml><?xml version="1.0" encoding="utf-8"?>
<a:theme xmlns:a="http://schemas.openxmlformats.org/drawingml/2006/main" name="13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solidFill>
          <a:srgbClr val="9BDFF7"/>
        </a:solidFill>
      </a:spPr>
      <a:bodyPr vertOverflow="overflow" horzOverflow="overflow" wrap="square" rtlCol="0">
        <a:spAutoFit/>
      </a:bodyPr>
      <a:lstStyle>
        <a:defPPr>
          <a:defRPr kumimoji="1" dirty="0"/>
        </a:defPPr>
      </a:lstStyle>
    </a:txDef>
  </a:objectDefaults>
  <a:extraClrSchemeLst/>
</a:theme>
</file>

<file path=ppt/theme/theme9.xml><?xml version="1.0" encoding="utf-8"?>
<a:theme xmlns:a="http://schemas.openxmlformats.org/drawingml/2006/main" name="7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rtlCol="0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sz="1200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square" numCol="1" anchor="t" anchorCtr="0" compatLnSpc="1"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defRPr kumimoji="1" 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ＭＳ Ｐゴシック"/>
          </a:defRPr>
        </a:defPPr>
      </a:lstStyle>
    </a:lnDef>
    <a:txDef>
      <a:spPr>
        <a:custGeom>
          <a:avLst/>
          <a:gdLst/>
          <a:ahLst/>
          <a:cxnLst/>
          <a:rect l="l" t="t" r="r" b="b"/>
          <a:pathLst/>
        </a:custGeom>
        <a:noFill/>
      </a:spPr>
      <a:bodyPr vertOverflow="overflow" horzOverflow="overflow" wrap="square" rtlCol="0">
        <a:spAutoFit/>
      </a:bodyPr>
      <a:lstStyle>
        <a:defPPr>
          <a:defRPr sz="800" b="0" dirty="0" smtClean="0">
            <a:latin typeface="+mn-ea"/>
            <a:ea typeface="+mn-ea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04_資料1_第３回民間活力WG資料（案）一式201027</Template>
  <TotalTime>1161</TotalTime>
  <Words>362</Words>
  <Application>Microsoft Office PowerPoint</Application>
  <PresentationFormat>A4 210 x 297 mm</PresentationFormat>
  <Paragraphs>46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9</vt:i4>
      </vt:variant>
      <vt:variant>
        <vt:lpstr>スライド タイトル</vt:lpstr>
      </vt:variant>
      <vt:variant>
        <vt:i4>2</vt:i4>
      </vt:variant>
    </vt:vector>
  </HeadingPairs>
  <TitlesOfParts>
    <vt:vector size="18" baseType="lpstr">
      <vt:lpstr>HGP創英角ｺﾞｼｯｸUB</vt:lpstr>
      <vt:lpstr>Meiryo UI</vt:lpstr>
      <vt:lpstr>ＭＳ Ｐゴシック</vt:lpstr>
      <vt:lpstr>Arial</vt:lpstr>
      <vt:lpstr>Calibri</vt:lpstr>
      <vt:lpstr>Times New Roman</vt:lpstr>
      <vt:lpstr>Wingdings</vt:lpstr>
      <vt:lpstr>3_テーマ1</vt:lpstr>
      <vt:lpstr>8_テーマ1</vt:lpstr>
      <vt:lpstr>4_テーマ1</vt:lpstr>
      <vt:lpstr>9_テーマ1</vt:lpstr>
      <vt:lpstr>10_テーマ1</vt:lpstr>
      <vt:lpstr>12_テーマ1</vt:lpstr>
      <vt:lpstr>5_テーマ1</vt:lpstr>
      <vt:lpstr>13_テーマ1</vt:lpstr>
      <vt:lpstr>7_テーマ1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第３回民間活力活用促進ワーキンググループ検討資料</dc:title>
  <dc:creator>松岡 昌宏</dc:creator>
  <cp:lastModifiedBy>原田 駿平</cp:lastModifiedBy>
  <cp:revision>26</cp:revision>
  <cp:lastPrinted>2023-09-04T01:04:39Z</cp:lastPrinted>
  <dcterms:created xsi:type="dcterms:W3CDTF">2020-10-27T08:36:15Z</dcterms:created>
  <dcterms:modified xsi:type="dcterms:W3CDTF">2023-09-04T02:30:12Z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0x0101000BF4AF4E491A3F4AAE46E68A6481DF5D</vt:lpwstr>
  </property>
</Properties>
</file>