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
  </p:notesMasterIdLst>
  <p:handoutMasterIdLst>
    <p:handoutMasterId r:id="rId4"/>
  </p:handoutMasterIdLst>
  <p:sldIdLst>
    <p:sldId id="273"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E9F0"/>
    <a:srgbClr val="CCFFCC"/>
    <a:srgbClr val="FCEEF8"/>
    <a:srgbClr val="D6F2D9"/>
    <a:srgbClr val="FEFECA"/>
    <a:srgbClr val="DDFFDD"/>
    <a:srgbClr val="008000"/>
    <a:srgbClr val="FFCC66"/>
    <a:srgbClr val="FF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83" autoAdjust="0"/>
    <p:restoredTop sz="93804" autoAdjust="0"/>
  </p:normalViewPr>
  <p:slideViewPr>
    <p:cSldViewPr>
      <p:cViewPr varScale="1">
        <p:scale>
          <a:sx n="75" d="100"/>
          <a:sy n="75" d="100"/>
        </p:scale>
        <p:origin x="932" y="56"/>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8A4FAE83-6876-449D-BCCE-496EC707688A}" type="datetimeFigureOut">
              <a:rPr kumimoji="1" lang="ja-JP" altLang="en-US" smtClean="0"/>
              <a:t>2024/1/31</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AC30D34-39EC-4333-89A4-48E429B38CE2}" type="datetimeFigureOut">
              <a:rPr kumimoji="1" lang="ja-JP" altLang="en-US" smtClean="0"/>
              <a:t>2024/1/31</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bg1"/>
        </a:solidFill>
        <a:effectLst/>
      </p:bgPr>
    </p:bg>
    <p:spTree>
      <p:nvGrpSpPr>
        <p:cNvPr id="1" name=""/>
        <p:cNvGrpSpPr/>
        <p:nvPr/>
      </p:nvGrpSpPr>
      <p:grpSpPr>
        <a:xfrm>
          <a:off x="0" y="0"/>
          <a:ext cx="0" cy="0"/>
          <a:chOff x="0" y="0"/>
          <a:chExt cx="0" cy="0"/>
        </a:xfrm>
      </p:grpSpPr>
      <p:sp>
        <p:nvSpPr>
          <p:cNvPr id="1195"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196"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618FB2CC-1EC5-49AE-911A-E909E5DBF0C7}" type="datetime1">
              <a:rPr lang="ja-JP" altLang="en-US"/>
              <a:pPr>
                <a:defRPr/>
              </a:pPr>
              <a:t>2024/1/31</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C3327C14-B4FA-4FE7-81C9-7E1C466D1E2D}" type="slidenum">
              <a:rPr lang="ja-JP" altLang="en-US"/>
              <a:pPr>
                <a:defRPr/>
              </a:pPr>
              <a:t>‹#›</a:t>
            </a:fld>
            <a:endParaRPr lang="ja-JP" altLang="en-US"/>
          </a:p>
        </p:txBody>
      </p:sp>
    </p:spTree>
    <p:extLst>
      <p:ext uri="{BB962C8B-B14F-4D97-AF65-F5344CB8AC3E}">
        <p14:creationId xmlns:p14="http://schemas.microsoft.com/office/powerpoint/2010/main" val="3314796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bg>
      <p:bgPr>
        <a:solidFill>
          <a:schemeClr val="bg1"/>
        </a:solidFill>
        <a:effectLst/>
      </p:bgPr>
    </p:bg>
    <p:spTree>
      <p:nvGrpSpPr>
        <p:cNvPr id="1" name=""/>
        <p:cNvGrpSpPr/>
        <p:nvPr/>
      </p:nvGrpSpPr>
      <p:grpSpPr>
        <a:xfrm>
          <a:off x="0" y="0"/>
          <a:ext cx="0" cy="0"/>
          <a:chOff x="0" y="0"/>
          <a:chExt cx="0" cy="0"/>
        </a:xfrm>
      </p:grpSpPr>
      <p:sp>
        <p:nvSpPr>
          <p:cNvPr id="1168" name="タイトル 1"/>
          <p:cNvSpPr>
            <a:spLocks noGrp="1"/>
          </p:cNvSpPr>
          <p:nvPr>
            <p:ph type="title"/>
          </p:nvPr>
        </p:nvSpPr>
        <p:spPr/>
        <p:txBody>
          <a:bodyPr/>
          <a:lstStyle/>
          <a:p>
            <a:r>
              <a:rPr lang="ja-JP" altLang="en-US"/>
              <a:t>マスタ タイトルの書式設定</a:t>
            </a:r>
          </a:p>
        </p:txBody>
      </p:sp>
      <p:sp>
        <p:nvSpPr>
          <p:cNvPr id="116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D426A66D-DA8A-49D5-BA71-B783CDE364BB}" type="datetime1">
              <a:rPr lang="ja-JP" altLang="en-US"/>
              <a:pPr>
                <a:defRPr/>
              </a:pPr>
              <a:t>2024/1/31</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854402B4-FEF8-49C6-9BFF-46D3F48EA9BE}" type="slidenum">
              <a:rPr lang="ja-JP" altLang="en-US"/>
              <a:pPr>
                <a:defRPr/>
              </a:pPr>
              <a:t>‹#›</a:t>
            </a:fld>
            <a:endParaRPr lang="ja-JP" altLang="en-US"/>
          </a:p>
        </p:txBody>
      </p:sp>
    </p:spTree>
    <p:extLst>
      <p:ext uri="{BB962C8B-B14F-4D97-AF65-F5344CB8AC3E}">
        <p14:creationId xmlns:p14="http://schemas.microsoft.com/office/powerpoint/2010/main" val="199767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bg>
      <p:bgPr>
        <a:solidFill>
          <a:schemeClr val="bg1"/>
        </a:solidFill>
        <a:effectLst/>
      </p:bgPr>
    </p:bg>
    <p:spTree>
      <p:nvGrpSpPr>
        <p:cNvPr id="1" name=""/>
        <p:cNvGrpSpPr/>
        <p:nvPr/>
      </p:nvGrpSpPr>
      <p:grpSpPr>
        <a:xfrm>
          <a:off x="0" y="0"/>
          <a:ext cx="0" cy="0"/>
          <a:chOff x="0" y="0"/>
          <a:chExt cx="0" cy="0"/>
        </a:xfrm>
      </p:grpSpPr>
      <p:sp>
        <p:nvSpPr>
          <p:cNvPr id="1165"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166"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FDFF7D73-10DD-4AD0-8EB6-B6FFBD2DA77B}" type="datetime1">
              <a:rPr lang="ja-JP" altLang="en-US"/>
              <a:pPr>
                <a:defRPr/>
              </a:pPr>
              <a:t>2024/1/31</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A7D9143C-B702-40E6-A22A-50B916C2DE78}" type="slidenum">
              <a:rPr lang="ja-JP" altLang="en-US"/>
              <a:pPr>
                <a:defRPr/>
              </a:pPr>
              <a:t>‹#›</a:t>
            </a:fld>
            <a:endParaRPr lang="ja-JP" altLang="en-US"/>
          </a:p>
        </p:txBody>
      </p:sp>
    </p:spTree>
    <p:extLst>
      <p:ext uri="{BB962C8B-B14F-4D97-AF65-F5344CB8AC3E}">
        <p14:creationId xmlns:p14="http://schemas.microsoft.com/office/powerpoint/2010/main" val="599149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98" name="タイトル 1"/>
          <p:cNvSpPr>
            <a:spLocks noGrp="1"/>
          </p:cNvSpPr>
          <p:nvPr>
            <p:ph type="title"/>
          </p:nvPr>
        </p:nvSpPr>
        <p:spPr/>
        <p:txBody>
          <a:bodyPr/>
          <a:lstStyle/>
          <a:p>
            <a:r>
              <a:rPr lang="ja-JP" altLang="en-US"/>
              <a:t>マスタ タイトルの書式設定</a:t>
            </a:r>
          </a:p>
        </p:txBody>
      </p:sp>
      <p:sp>
        <p:nvSpPr>
          <p:cNvPr id="1199"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a:ln/>
        </p:spPr>
        <p:txBody>
          <a:bodyPr/>
          <a:lstStyle>
            <a:lvl1pPr>
              <a:defRPr/>
            </a:lvl1pPr>
          </a:lstStyle>
          <a:p>
            <a:pPr>
              <a:defRPr/>
            </a:pPr>
            <a:fld id="{DD9DFD30-18B8-4BE9-AA12-BDF9FEC5AE5C}" type="datetime1">
              <a:rPr lang="ja-JP" altLang="en-US"/>
              <a:pPr>
                <a:defRPr/>
              </a:pPr>
              <a:t>2024/1/31</a:t>
            </a:fld>
            <a:endParaRPr lang="ja-JP" altLang="en-US"/>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pPr>
              <a:defRPr/>
            </a:pPr>
            <a:fld id="{BC48C096-E029-4171-9F94-7518C268C79A}" type="slidenum">
              <a:rPr lang="ja-JP" altLang="en-US"/>
              <a:pPr>
                <a:defRPr/>
              </a:pPr>
              <a:t>‹#›</a:t>
            </a:fld>
            <a:endParaRPr lang="ja-JP" altLang="en-US"/>
          </a:p>
        </p:txBody>
      </p:sp>
    </p:spTree>
    <p:extLst>
      <p:ext uri="{BB962C8B-B14F-4D97-AF65-F5344CB8AC3E}">
        <p14:creationId xmlns:p14="http://schemas.microsoft.com/office/powerpoint/2010/main" val="254396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119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19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A1D4BFEC-72C1-4781-9CB0-8ABD9F909EA8}" type="datetime1">
              <a:rPr lang="ja-JP" altLang="en-US"/>
              <a:pPr>
                <a:defRPr/>
              </a:pPr>
              <a:t>2024/1/31</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6800E00A-362B-44ED-B261-E1F9DA6918C7}" type="slidenum">
              <a:rPr lang="ja-JP" altLang="en-US"/>
              <a:pPr>
                <a:defRPr/>
              </a:pPr>
              <a:t>‹#›</a:t>
            </a:fld>
            <a:endParaRPr lang="ja-JP" altLang="en-US"/>
          </a:p>
        </p:txBody>
      </p:sp>
    </p:spTree>
    <p:extLst>
      <p:ext uri="{BB962C8B-B14F-4D97-AF65-F5344CB8AC3E}">
        <p14:creationId xmlns:p14="http://schemas.microsoft.com/office/powerpoint/2010/main" val="2002351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Pr>
        <a:solidFill>
          <a:schemeClr val="bg1"/>
        </a:solidFill>
        <a:effectLst/>
      </p:bgPr>
    </p:bg>
    <p:spTree>
      <p:nvGrpSpPr>
        <p:cNvPr id="1" name=""/>
        <p:cNvGrpSpPr/>
        <p:nvPr/>
      </p:nvGrpSpPr>
      <p:grpSpPr>
        <a:xfrm>
          <a:off x="0" y="0"/>
          <a:ext cx="0" cy="0"/>
          <a:chOff x="0" y="0"/>
          <a:chExt cx="0" cy="0"/>
        </a:xfrm>
      </p:grpSpPr>
      <p:sp>
        <p:nvSpPr>
          <p:cNvPr id="1188" name="タイトル 1"/>
          <p:cNvSpPr>
            <a:spLocks noGrp="1"/>
          </p:cNvSpPr>
          <p:nvPr>
            <p:ph type="title"/>
          </p:nvPr>
        </p:nvSpPr>
        <p:spPr/>
        <p:txBody>
          <a:bodyPr/>
          <a:lstStyle/>
          <a:p>
            <a:r>
              <a:rPr lang="ja-JP" altLang="en-US"/>
              <a:t>マスタ タイトルの書式設定</a:t>
            </a:r>
          </a:p>
        </p:txBody>
      </p:sp>
      <p:sp>
        <p:nvSpPr>
          <p:cNvPr id="1189"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90"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D17B7E9E-9D61-46FA-8593-FB4FAB0DCA6A}" type="datetime1">
              <a:rPr lang="ja-JP" altLang="en-US"/>
              <a:pPr>
                <a:defRPr/>
              </a:pPr>
              <a:t>2024/1/31</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8F343965-4B26-4CD2-9DC4-6E5688BEF554}" type="slidenum">
              <a:rPr lang="ja-JP" altLang="en-US"/>
              <a:pPr>
                <a:defRPr/>
              </a:pPr>
              <a:t>‹#›</a:t>
            </a:fld>
            <a:endParaRPr lang="ja-JP" altLang="en-US"/>
          </a:p>
        </p:txBody>
      </p:sp>
    </p:spTree>
    <p:extLst>
      <p:ext uri="{BB962C8B-B14F-4D97-AF65-F5344CB8AC3E}">
        <p14:creationId xmlns:p14="http://schemas.microsoft.com/office/powerpoint/2010/main" val="2214332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bg>
      <p:bgPr>
        <a:solidFill>
          <a:schemeClr val="bg1"/>
        </a:solidFill>
        <a:effectLst/>
      </p:bgPr>
    </p:bg>
    <p:spTree>
      <p:nvGrpSpPr>
        <p:cNvPr id="1" name=""/>
        <p:cNvGrpSpPr/>
        <p:nvPr/>
      </p:nvGrpSpPr>
      <p:grpSpPr>
        <a:xfrm>
          <a:off x="0" y="0"/>
          <a:ext cx="0" cy="0"/>
          <a:chOff x="0" y="0"/>
          <a:chExt cx="0" cy="0"/>
        </a:xfrm>
      </p:grpSpPr>
      <p:sp>
        <p:nvSpPr>
          <p:cNvPr id="1182" name="タイトル 1"/>
          <p:cNvSpPr>
            <a:spLocks noGrp="1"/>
          </p:cNvSpPr>
          <p:nvPr>
            <p:ph type="title"/>
          </p:nvPr>
        </p:nvSpPr>
        <p:spPr/>
        <p:txBody>
          <a:bodyPr/>
          <a:lstStyle>
            <a:lvl1pPr>
              <a:defRPr/>
            </a:lvl1pPr>
          </a:lstStyle>
          <a:p>
            <a:r>
              <a:rPr lang="ja-JP" altLang="en-US"/>
              <a:t>マスタ タイトルの書式設定</a:t>
            </a:r>
          </a:p>
        </p:txBody>
      </p:sp>
      <p:sp>
        <p:nvSpPr>
          <p:cNvPr id="118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8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8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noChangeArrowheads="1"/>
          </p:cNvSpPr>
          <p:nvPr>
            <p:ph type="dt" sz="half" idx="10"/>
          </p:nvPr>
        </p:nvSpPr>
        <p:spPr/>
        <p:txBody>
          <a:bodyPr/>
          <a:lstStyle>
            <a:lvl1pPr>
              <a:defRPr smtClean="0"/>
            </a:lvl1pPr>
          </a:lstStyle>
          <a:p>
            <a:pPr>
              <a:defRPr/>
            </a:pPr>
            <a:fld id="{61247E34-5088-4170-B5E2-1E0048463962}" type="datetime1">
              <a:rPr lang="ja-JP" altLang="en-US"/>
              <a:pPr>
                <a:defRPr/>
              </a:pPr>
              <a:t>2024/1/31</a:t>
            </a:fld>
            <a:endParaRPr lang="ja-JP" altLang="en-US"/>
          </a:p>
        </p:txBody>
      </p:sp>
      <p:sp>
        <p:nvSpPr>
          <p:cNvPr id="8"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9" name="スライド番号プレースホルダ 5"/>
          <p:cNvSpPr>
            <a:spLocks noGrp="1" noChangeArrowheads="1"/>
          </p:cNvSpPr>
          <p:nvPr>
            <p:ph type="sldNum" sz="quarter" idx="12"/>
          </p:nvPr>
        </p:nvSpPr>
        <p:spPr/>
        <p:txBody>
          <a:bodyPr/>
          <a:lstStyle>
            <a:lvl1pPr>
              <a:defRPr smtClean="0"/>
            </a:lvl1pPr>
          </a:lstStyle>
          <a:p>
            <a:pPr>
              <a:defRPr/>
            </a:pPr>
            <a:fld id="{DEBA9344-1DCE-48A5-8864-6AD40267E422}" type="slidenum">
              <a:rPr lang="ja-JP" altLang="en-US"/>
              <a:pPr>
                <a:defRPr/>
              </a:pPr>
              <a:t>‹#›</a:t>
            </a:fld>
            <a:endParaRPr lang="ja-JP" altLang="en-US"/>
          </a:p>
        </p:txBody>
      </p:sp>
    </p:spTree>
    <p:extLst>
      <p:ext uri="{BB962C8B-B14F-4D97-AF65-F5344CB8AC3E}">
        <p14:creationId xmlns:p14="http://schemas.microsoft.com/office/powerpoint/2010/main" val="4159029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Pr>
        <a:solidFill>
          <a:schemeClr val="bg1"/>
        </a:solidFill>
        <a:effectLst/>
      </p:bgPr>
    </p:bg>
    <p:spTree>
      <p:nvGrpSpPr>
        <p:cNvPr id="1" name=""/>
        <p:cNvGrpSpPr/>
        <p:nvPr/>
      </p:nvGrpSpPr>
      <p:grpSpPr>
        <a:xfrm>
          <a:off x="0" y="0"/>
          <a:ext cx="0" cy="0"/>
          <a:chOff x="0" y="0"/>
          <a:chExt cx="0" cy="0"/>
        </a:xfrm>
      </p:grpSpPr>
      <p:sp>
        <p:nvSpPr>
          <p:cNvPr id="1180"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noChangeArrowheads="1"/>
          </p:cNvSpPr>
          <p:nvPr>
            <p:ph type="dt" sz="half" idx="10"/>
          </p:nvPr>
        </p:nvSpPr>
        <p:spPr/>
        <p:txBody>
          <a:bodyPr/>
          <a:lstStyle>
            <a:lvl1pPr>
              <a:defRPr smtClean="0"/>
            </a:lvl1pPr>
          </a:lstStyle>
          <a:p>
            <a:pPr>
              <a:defRPr/>
            </a:pPr>
            <a:fld id="{9504C0E9-C23A-4F2D-A32E-1AFC6D0240DA}" type="datetime1">
              <a:rPr lang="ja-JP" altLang="en-US"/>
              <a:pPr>
                <a:defRPr/>
              </a:pPr>
              <a:t>2024/1/31</a:t>
            </a:fld>
            <a:endParaRPr lang="ja-JP" altLang="en-US"/>
          </a:p>
        </p:txBody>
      </p:sp>
      <p:sp>
        <p:nvSpPr>
          <p:cNvPr id="4"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5" name="スライド番号プレースホルダ 5"/>
          <p:cNvSpPr>
            <a:spLocks noGrp="1" noChangeArrowheads="1"/>
          </p:cNvSpPr>
          <p:nvPr>
            <p:ph type="sldNum" sz="quarter" idx="12"/>
          </p:nvPr>
        </p:nvSpPr>
        <p:spPr/>
        <p:txBody>
          <a:bodyPr/>
          <a:lstStyle>
            <a:lvl1pPr>
              <a:defRPr smtClean="0"/>
            </a:lvl1pPr>
          </a:lstStyle>
          <a:p>
            <a:pPr>
              <a:defRPr/>
            </a:pPr>
            <a:fld id="{1CFEC446-A6D2-4108-90A9-996CB4245A9D}" type="slidenum">
              <a:rPr lang="ja-JP" altLang="en-US"/>
              <a:pPr>
                <a:defRPr/>
              </a:pPr>
              <a:t>‹#›</a:t>
            </a:fld>
            <a:endParaRPr lang="ja-JP" altLang="en-US"/>
          </a:p>
        </p:txBody>
      </p:sp>
    </p:spTree>
    <p:extLst>
      <p:ext uri="{BB962C8B-B14F-4D97-AF65-F5344CB8AC3E}">
        <p14:creationId xmlns:p14="http://schemas.microsoft.com/office/powerpoint/2010/main" val="71096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p:bgPr>
        <a:solidFill>
          <a:schemeClr val="bg1"/>
        </a:solidFill>
        <a:effectLst/>
      </p:bgPr>
    </p:bg>
    <p:spTree>
      <p:nvGrpSpPr>
        <p:cNvPr id="1" name=""/>
        <p:cNvGrpSpPr/>
        <p:nvPr/>
      </p:nvGrpSpPr>
      <p:grpSpPr>
        <a:xfrm>
          <a:off x="0" y="0"/>
          <a:ext cx="0" cy="0"/>
          <a:chOff x="0" y="0"/>
          <a:chExt cx="0" cy="0"/>
        </a:xfrm>
      </p:grpSpPr>
      <p:sp>
        <p:nvSpPr>
          <p:cNvPr id="2" name="日付プレースホルダ 3"/>
          <p:cNvSpPr>
            <a:spLocks noGrp="1" noChangeArrowheads="1"/>
          </p:cNvSpPr>
          <p:nvPr>
            <p:ph type="dt" sz="half" idx="10"/>
          </p:nvPr>
        </p:nvSpPr>
        <p:spPr/>
        <p:txBody>
          <a:bodyPr/>
          <a:lstStyle>
            <a:lvl1pPr>
              <a:defRPr smtClean="0"/>
            </a:lvl1pPr>
          </a:lstStyle>
          <a:p>
            <a:pPr>
              <a:defRPr/>
            </a:pPr>
            <a:fld id="{41FCF8F7-97F1-4AD8-8453-2B61B8881058}" type="datetime1">
              <a:rPr lang="ja-JP" altLang="en-US"/>
              <a:pPr>
                <a:defRPr/>
              </a:pPr>
              <a:t>2024/1/31</a:t>
            </a:fld>
            <a:endParaRPr lang="ja-JP" altLang="en-US"/>
          </a:p>
        </p:txBody>
      </p:sp>
      <p:sp>
        <p:nvSpPr>
          <p:cNvPr id="3"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4" name="スライド番号プレースホルダ 5"/>
          <p:cNvSpPr>
            <a:spLocks noGrp="1" noChangeArrowheads="1"/>
          </p:cNvSpPr>
          <p:nvPr>
            <p:ph type="sldNum" sz="quarter" idx="12"/>
          </p:nvPr>
        </p:nvSpPr>
        <p:spPr/>
        <p:txBody>
          <a:bodyPr/>
          <a:lstStyle>
            <a:lvl1pPr>
              <a:defRPr smtClean="0"/>
            </a:lvl1pPr>
          </a:lstStyle>
          <a:p>
            <a:pPr>
              <a:defRPr/>
            </a:pPr>
            <a:fld id="{7C9DC5F7-F3A1-4820-951A-D57AA160D5FB}" type="slidenum">
              <a:rPr lang="ja-JP" altLang="en-US"/>
              <a:pPr>
                <a:defRPr/>
              </a:pPr>
              <a:t>‹#›</a:t>
            </a:fld>
            <a:endParaRPr lang="ja-JP" altLang="en-US"/>
          </a:p>
        </p:txBody>
      </p:sp>
    </p:spTree>
    <p:extLst>
      <p:ext uri="{BB962C8B-B14F-4D97-AF65-F5344CB8AC3E}">
        <p14:creationId xmlns:p14="http://schemas.microsoft.com/office/powerpoint/2010/main" val="2026619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bg>
      <p:bgPr>
        <a:solidFill>
          <a:schemeClr val="bg1"/>
        </a:solidFill>
        <a:effectLst/>
      </p:bgPr>
    </p:bg>
    <p:spTree>
      <p:nvGrpSpPr>
        <p:cNvPr id="1" name=""/>
        <p:cNvGrpSpPr/>
        <p:nvPr/>
      </p:nvGrpSpPr>
      <p:grpSpPr>
        <a:xfrm>
          <a:off x="0" y="0"/>
          <a:ext cx="0" cy="0"/>
          <a:chOff x="0" y="0"/>
          <a:chExt cx="0" cy="0"/>
        </a:xfrm>
      </p:grpSpPr>
      <p:sp>
        <p:nvSpPr>
          <p:cNvPr id="1175"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176"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7"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96BBE89B-80A0-4763-A6AD-3545A8796DC0}" type="datetime1">
              <a:rPr lang="ja-JP" altLang="en-US"/>
              <a:pPr>
                <a:defRPr/>
              </a:pPr>
              <a:t>2024/1/31</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FF905035-7725-4AEA-8776-D210E0948A1B}" type="slidenum">
              <a:rPr lang="ja-JP" altLang="en-US"/>
              <a:pPr>
                <a:defRPr/>
              </a:pPr>
              <a:t>‹#›</a:t>
            </a:fld>
            <a:endParaRPr lang="ja-JP" altLang="en-US"/>
          </a:p>
        </p:txBody>
      </p:sp>
    </p:spTree>
    <p:extLst>
      <p:ext uri="{BB962C8B-B14F-4D97-AF65-F5344CB8AC3E}">
        <p14:creationId xmlns:p14="http://schemas.microsoft.com/office/powerpoint/2010/main" val="1215597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Pr>
        <a:solidFill>
          <a:schemeClr val="bg1"/>
        </a:solidFill>
        <a:effectLst/>
      </p:bgPr>
    </p:bg>
    <p:spTree>
      <p:nvGrpSpPr>
        <p:cNvPr id="1" name=""/>
        <p:cNvGrpSpPr/>
        <p:nvPr/>
      </p:nvGrpSpPr>
      <p:grpSpPr>
        <a:xfrm>
          <a:off x="0" y="0"/>
          <a:ext cx="0" cy="0"/>
          <a:chOff x="0" y="0"/>
          <a:chExt cx="0" cy="0"/>
        </a:xfrm>
      </p:grpSpPr>
      <p:sp>
        <p:nvSpPr>
          <p:cNvPr id="117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172"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7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E82B3F03-FDF9-45B6-A791-06E41374461E}" type="datetime1">
              <a:rPr lang="ja-JP" altLang="en-US"/>
              <a:pPr>
                <a:defRPr/>
              </a:pPr>
              <a:t>2024/1/31</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E208D858-C95B-4723-A0CA-270D05DFCE6E}" type="slidenum">
              <a:rPr lang="ja-JP" altLang="en-US"/>
              <a:pPr>
                <a:defRPr/>
              </a:pPr>
              <a:t>‹#›</a:t>
            </a:fld>
            <a:endParaRPr lang="ja-JP" altLang="en-US"/>
          </a:p>
        </p:txBody>
      </p:sp>
    </p:spTree>
    <p:extLst>
      <p:ext uri="{BB962C8B-B14F-4D97-AF65-F5344CB8AC3E}">
        <p14:creationId xmlns:p14="http://schemas.microsoft.com/office/powerpoint/2010/main" val="3599864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タイトル プレースホルダ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日付プレースホルダ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defRPr sz="1200" smtClean="0">
                <a:latin typeface="Calibri" panose="020F0502020204030204" pitchFamily="34" charset="0"/>
              </a:defRPr>
            </a:lvl1pPr>
          </a:lstStyle>
          <a:p>
            <a:pPr>
              <a:defRPr/>
            </a:pPr>
            <a:fld id="{09B5D667-61C1-4119-8629-28F20EA9E122}" type="datetime1">
              <a:rPr lang="ja-JP" altLang="en-US"/>
              <a:pPr>
                <a:defRPr/>
              </a:pPr>
              <a:t>2024/1/31</a:t>
            </a:fld>
            <a:endParaRPr lang="ja-JP" altLang="en-US"/>
          </a:p>
        </p:txBody>
      </p:sp>
      <p:sp>
        <p:nvSpPr>
          <p:cNvPr id="1029" name="フッター プレースホルダ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defRPr sz="1200" smtClean="0">
                <a:latin typeface="Calibri" panose="020F0502020204030204" pitchFamily="34" charset="0"/>
              </a:defRPr>
            </a:lvl1pPr>
          </a:lstStyle>
          <a:p>
            <a:pPr>
              <a:defRPr/>
            </a:pPr>
            <a:endParaRPr lang="ja-JP" altLang="ja-JP"/>
          </a:p>
        </p:txBody>
      </p:sp>
      <p:sp>
        <p:nvSpPr>
          <p:cNvPr id="1030" name="スライド番号プレースホルダ 5"/>
          <p:cNvSpPr>
            <a:spLocks noGrp="1" noChangeArrowheads="1"/>
          </p:cNvSpPr>
          <p:nvPr>
            <p:ph type="sldNum" sz="quarter" idx="4"/>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C55D0DFF-4A97-484D-9A14-EA2E8A692FA5}" type="slidenum">
              <a:rPr lang="ja-JP" altLang="en-US"/>
              <a:pPr>
                <a:defRPr/>
              </a:pPr>
              <a:t>‹#›</a:t>
            </a:fld>
            <a:endParaRPr lang="ja-JP" altLang="en-US"/>
          </a:p>
        </p:txBody>
      </p:sp>
    </p:spTree>
    <p:extLst>
      <p:ext uri="{BB962C8B-B14F-4D97-AF65-F5344CB8AC3E}">
        <p14:creationId xmlns:p14="http://schemas.microsoft.com/office/powerpoint/2010/main" val="6917969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j-lt"/>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Calibri" pitchFamily="39" charset="0"/>
          <a:ea typeface="ＭＳ Ｐゴシック" pitchFamily="55" charset="-128"/>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Calibri" pitchFamily="39" charset="0"/>
          <a:ea typeface="ＭＳ Ｐゴシック" pitchFamily="55" charset="-128"/>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Calibri" pitchFamily="39" charset="0"/>
          <a:ea typeface="ＭＳ Ｐゴシック" pitchFamily="55" charset="-128"/>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Calibri" pitchFamily="39" charset="0"/>
          <a:ea typeface="ＭＳ Ｐゴシック" pitchFamily="55" charset="-128"/>
        </a:defRPr>
      </a:lvl5pPr>
      <a:lvl6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6pPr>
      <a:lvl7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7pPr>
      <a:lvl8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8pPr>
      <a:lvl9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9pPr>
    </p:bodyStyle>
    <p:otherStyle>
      <a:lvl1pPr marL="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1pPr>
      <a:lvl2pPr marL="4572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2pPr>
      <a:lvl3pPr marL="9144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3pPr>
      <a:lvl4pPr marL="13716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4pPr>
      <a:lvl5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5pPr>
      <a:lvl6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6pPr>
      <a:lvl7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7pPr>
      <a:lvl8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8pPr>
      <a:lvl9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5">
            <a:extLst>
              <a:ext uri="{FF2B5EF4-FFF2-40B4-BE49-F238E27FC236}">
                <a16:creationId xmlns:a16="http://schemas.microsoft.com/office/drawing/2014/main" id="{97CCB64A-E90B-F02B-0E10-D5CFA5B14F4C}"/>
              </a:ext>
            </a:extLst>
          </p:cNvPr>
          <p:cNvSpPr/>
          <p:nvPr/>
        </p:nvSpPr>
        <p:spPr>
          <a:xfrm>
            <a:off x="107503" y="6474820"/>
            <a:ext cx="8958707" cy="324000"/>
          </a:xfrm>
          <a:prstGeom prst="rect">
            <a:avLst/>
          </a:prstGeom>
          <a:solidFill>
            <a:srgbClr val="D0E9F0"/>
          </a:solidFill>
          <a:ln w="1270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5" name="正方形/長方形 35">
            <a:extLst>
              <a:ext uri="{FF2B5EF4-FFF2-40B4-BE49-F238E27FC236}">
                <a16:creationId xmlns:a16="http://schemas.microsoft.com/office/drawing/2014/main" id="{7689C5EB-8CE3-0BCA-D682-3EE049322659}"/>
              </a:ext>
            </a:extLst>
          </p:cNvPr>
          <p:cNvSpPr>
            <a:spLocks noChangeArrowheads="1"/>
          </p:cNvSpPr>
          <p:nvPr/>
        </p:nvSpPr>
        <p:spPr bwMode="auto">
          <a:xfrm>
            <a:off x="102679" y="3137136"/>
            <a:ext cx="8967787" cy="210383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6" name="正方形/長方形 36">
            <a:extLst>
              <a:ext uri="{FF2B5EF4-FFF2-40B4-BE49-F238E27FC236}">
                <a16:creationId xmlns:a16="http://schemas.microsoft.com/office/drawing/2014/main" id="{AD6B598B-0BDD-5E0D-3A01-F11D026EDEBF}"/>
              </a:ext>
            </a:extLst>
          </p:cNvPr>
          <p:cNvSpPr/>
          <p:nvPr/>
        </p:nvSpPr>
        <p:spPr>
          <a:xfrm>
            <a:off x="102679" y="2989543"/>
            <a:ext cx="8968867" cy="180000"/>
          </a:xfrm>
          <a:prstGeom prst="rect">
            <a:avLst/>
          </a:prstGeom>
          <a:solidFill>
            <a:srgbClr val="D0E9F0"/>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defRPr/>
            </a:pPr>
            <a:r>
              <a:rPr lang="ja-JP" altLang="en-US" sz="1100" dirty="0">
                <a:solidFill>
                  <a:prstClr val="black"/>
                </a:solidFill>
                <a:latin typeface="Meiryo UI" panose="020B0604030504040204" pitchFamily="50" charset="-128"/>
                <a:ea typeface="Meiryo UI" panose="020B0604030504040204" pitchFamily="50" charset="-128"/>
              </a:rPr>
              <a:t>②課題解決の方向性</a:t>
            </a:r>
          </a:p>
        </p:txBody>
      </p:sp>
      <p:sp>
        <p:nvSpPr>
          <p:cNvPr id="17" name="正方形/長方形 6">
            <a:extLst>
              <a:ext uri="{FF2B5EF4-FFF2-40B4-BE49-F238E27FC236}">
                <a16:creationId xmlns:a16="http://schemas.microsoft.com/office/drawing/2014/main" id="{30D63FB8-E029-B7B4-75E3-1DE355BA56A6}"/>
              </a:ext>
            </a:extLst>
          </p:cNvPr>
          <p:cNvSpPr>
            <a:spLocks noChangeArrowheads="1"/>
          </p:cNvSpPr>
          <p:nvPr/>
        </p:nvSpPr>
        <p:spPr bwMode="auto">
          <a:xfrm>
            <a:off x="104266" y="1479060"/>
            <a:ext cx="8964613" cy="145710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9" name="正方形/長方形 5">
            <a:extLst>
              <a:ext uri="{FF2B5EF4-FFF2-40B4-BE49-F238E27FC236}">
                <a16:creationId xmlns:a16="http://schemas.microsoft.com/office/drawing/2014/main" id="{2F8B3FC0-921B-ECBB-E81D-96B079481572}"/>
              </a:ext>
            </a:extLst>
          </p:cNvPr>
          <p:cNvSpPr/>
          <p:nvPr/>
        </p:nvSpPr>
        <p:spPr>
          <a:xfrm>
            <a:off x="104266" y="1366936"/>
            <a:ext cx="8961944" cy="180000"/>
          </a:xfrm>
          <a:prstGeom prst="rect">
            <a:avLst/>
          </a:prstGeom>
          <a:solidFill>
            <a:srgbClr val="D0E9F0"/>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100" dirty="0">
                <a:solidFill>
                  <a:prstClr val="black"/>
                </a:solidFill>
                <a:latin typeface="Meiryo UI" panose="020B0604030504040204" pitchFamily="50" charset="-128"/>
                <a:ea typeface="Meiryo UI" panose="020B0604030504040204" pitchFamily="50" charset="-128"/>
              </a:rPr>
              <a:t>①解決したい課題</a:t>
            </a:r>
            <a:endParaRPr kumimoji="1" lang="ja-JP"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1" name="正方形/長方形 39">
            <a:extLst>
              <a:ext uri="{FF2B5EF4-FFF2-40B4-BE49-F238E27FC236}">
                <a16:creationId xmlns:a16="http://schemas.microsoft.com/office/drawing/2014/main" id="{AD531EB6-1C39-F274-B276-D1DCFD6A778D}"/>
              </a:ext>
            </a:extLst>
          </p:cNvPr>
          <p:cNvSpPr>
            <a:spLocks noChangeArrowheads="1"/>
          </p:cNvSpPr>
          <p:nvPr/>
        </p:nvSpPr>
        <p:spPr bwMode="auto">
          <a:xfrm>
            <a:off x="179512" y="3729414"/>
            <a:ext cx="8829674" cy="1458179"/>
          </a:xfrm>
          <a:prstGeom prst="rect">
            <a:avLst/>
          </a:prstGeom>
          <a:solidFill>
            <a:srgbClr val="FFFFFF"/>
          </a:solidFill>
          <a:ln w="3175">
            <a:solidFill>
              <a:srgbClr val="000000"/>
            </a:solidFill>
            <a:prstDash val="dash"/>
            <a:miter lim="800000"/>
            <a:headEnd/>
            <a:tailEnd/>
          </a:ln>
        </p:spPr>
        <p:txBody>
          <a:bodyPr anchor="t"/>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a:t>
            </a: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全レイアウト共通</a:t>
            </a:r>
            <a:r>
              <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a:t>
            </a:r>
            <a:endParaRPr kumimoji="1" lang="en-US" altLang="ja-JP" sz="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・文字のサイズは原則８ポイント以上で記載してください。</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・それぞれの枠の大きさ・レイアウトは変更は可能です。</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・図や写真等の使用も可能です。</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a:t>
            </a:r>
            <a:r>
              <a:rPr lang="ja-JP" altLang="en-US" sz="800" dirty="0">
                <a:solidFill>
                  <a:srgbClr val="366092"/>
                </a:solidFill>
                <a:latin typeface="Meiryo UI" panose="020B0604030504040204" pitchFamily="50" charset="-128"/>
                <a:ea typeface="Meiryo UI" panose="020B0604030504040204" pitchFamily="50" charset="-128"/>
              </a:rPr>
              <a:t>提案書資料は１～２枚としてください。（</a:t>
            </a: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別途参考資料の提出は受け付けません。）</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lvl="0">
              <a:spcBef>
                <a:spcPts val="400"/>
              </a:spcBef>
              <a:defRPr/>
            </a:pPr>
            <a:r>
              <a:rPr lang="ja-JP" altLang="en-US" sz="800" dirty="0">
                <a:solidFill>
                  <a:srgbClr val="366092"/>
                </a:solidFill>
                <a:latin typeface="Meiryo UI" panose="020B0604030504040204" pitchFamily="50" charset="-128"/>
                <a:ea typeface="Meiryo UI" panose="020B0604030504040204" pitchFamily="50" charset="-128"/>
              </a:rPr>
              <a:t>・ご提出いただいた本提案書様式はそのまま国土交通省</a:t>
            </a:r>
            <a:r>
              <a:rPr lang="en-US" altLang="ja-JP" sz="800" dirty="0">
                <a:solidFill>
                  <a:srgbClr val="366092"/>
                </a:solidFill>
                <a:latin typeface="Meiryo UI" panose="020B0604030504040204" pitchFamily="50" charset="-128"/>
                <a:ea typeface="Meiryo UI" panose="020B0604030504040204" pitchFamily="50" charset="-128"/>
              </a:rPr>
              <a:t>HP</a:t>
            </a:r>
            <a:r>
              <a:rPr lang="ja-JP" altLang="en-US" sz="800" dirty="0">
                <a:solidFill>
                  <a:srgbClr val="366092"/>
                </a:solidFill>
                <a:latin typeface="Meiryo UI" panose="020B0604030504040204" pitchFamily="50" charset="-128"/>
                <a:ea typeface="Meiryo UI" panose="020B0604030504040204" pitchFamily="50" charset="-128"/>
              </a:rPr>
              <a:t>において公表します。</a:t>
            </a:r>
            <a:endParaRPr lang="en-US" altLang="ja-JP" sz="800" dirty="0">
              <a:solidFill>
                <a:srgbClr val="366092"/>
              </a:solidFill>
              <a:latin typeface="Meiryo UI" panose="020B0604030504040204" pitchFamily="50" charset="-128"/>
              <a:ea typeface="Meiryo UI" panose="020B0604030504040204" pitchFamily="50" charset="-128"/>
            </a:endParaRPr>
          </a:p>
          <a:p>
            <a:pPr lvl="0">
              <a:spcBef>
                <a:spcPts val="400"/>
              </a:spcBef>
              <a:defRPr/>
            </a:pPr>
            <a:r>
              <a:rPr lang="ja-JP" altLang="en-US" sz="800" dirty="0">
                <a:solidFill>
                  <a:srgbClr val="366092"/>
                </a:solidFill>
                <a:latin typeface="Meiryo UI" panose="020B0604030504040204" pitchFamily="50" charset="-128"/>
                <a:ea typeface="Meiryo UI" panose="020B0604030504040204" pitchFamily="50" charset="-128"/>
              </a:rPr>
              <a:t>・課題が多岐にわたる場合は、複数の提案をしていただくことも可能です。</a:t>
            </a:r>
          </a:p>
        </p:txBody>
      </p:sp>
      <p:sp>
        <p:nvSpPr>
          <p:cNvPr id="32" name="正方形/長方形 30">
            <a:extLst>
              <a:ext uri="{FF2B5EF4-FFF2-40B4-BE49-F238E27FC236}">
                <a16:creationId xmlns:a16="http://schemas.microsoft.com/office/drawing/2014/main" id="{523FE0CC-40EE-2F32-22A1-BEF2FA1C4138}"/>
              </a:ext>
            </a:extLst>
          </p:cNvPr>
          <p:cNvSpPr>
            <a:spLocks noChangeArrowheads="1"/>
          </p:cNvSpPr>
          <p:nvPr/>
        </p:nvSpPr>
        <p:spPr bwMode="auto">
          <a:xfrm>
            <a:off x="101598" y="5393799"/>
            <a:ext cx="4432874" cy="102999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33" name="正方形/長方形 31">
            <a:extLst>
              <a:ext uri="{FF2B5EF4-FFF2-40B4-BE49-F238E27FC236}">
                <a16:creationId xmlns:a16="http://schemas.microsoft.com/office/drawing/2014/main" id="{77BC4080-A721-A6B8-4369-F150DB5CD651}"/>
              </a:ext>
            </a:extLst>
          </p:cNvPr>
          <p:cNvSpPr/>
          <p:nvPr/>
        </p:nvSpPr>
        <p:spPr>
          <a:xfrm>
            <a:off x="101598" y="5292000"/>
            <a:ext cx="4432874" cy="180000"/>
          </a:xfrm>
          <a:prstGeom prst="rect">
            <a:avLst/>
          </a:prstGeom>
          <a:solidFill>
            <a:srgbClr val="D0E9F0"/>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100" dirty="0">
                <a:solidFill>
                  <a:prstClr val="black"/>
                </a:solidFill>
                <a:latin typeface="Meiryo UI" panose="020B0604030504040204" pitchFamily="50" charset="-128"/>
                <a:ea typeface="Meiryo UI" panose="020B0604030504040204" pitchFamily="50" charset="-128"/>
              </a:rPr>
              <a:t>③課題解決のイメージ・効果</a:t>
            </a:r>
            <a:endParaRPr kumimoji="1" lang="ja-JP"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cxnSp>
        <p:nvCxnSpPr>
          <p:cNvPr id="34" name="直線コネクタ 3">
            <a:extLst>
              <a:ext uri="{FF2B5EF4-FFF2-40B4-BE49-F238E27FC236}">
                <a16:creationId xmlns:a16="http://schemas.microsoft.com/office/drawing/2014/main" id="{DAEBCAE2-36D5-AF24-12C4-4E260635AB28}"/>
              </a:ext>
            </a:extLst>
          </p:cNvPr>
          <p:cNvCxnSpPr/>
          <p:nvPr/>
        </p:nvCxnSpPr>
        <p:spPr>
          <a:xfrm>
            <a:off x="0" y="1268760"/>
            <a:ext cx="914400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9">
            <a:extLst>
              <a:ext uri="{FF2B5EF4-FFF2-40B4-BE49-F238E27FC236}">
                <a16:creationId xmlns:a16="http://schemas.microsoft.com/office/drawing/2014/main" id="{94DF7614-07E4-6E45-7408-194534245415}"/>
              </a:ext>
            </a:extLst>
          </p:cNvPr>
          <p:cNvSpPr>
            <a:spLocks noChangeArrowheads="1"/>
          </p:cNvSpPr>
          <p:nvPr/>
        </p:nvSpPr>
        <p:spPr bwMode="auto">
          <a:xfrm>
            <a:off x="210447" y="1866754"/>
            <a:ext cx="8824318" cy="864123"/>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defRPr/>
            </a:pPr>
            <a:r>
              <a:rPr lang="ja-JP" altLang="en-US" sz="800" dirty="0">
                <a:solidFill>
                  <a:srgbClr val="366092"/>
                </a:solidFill>
                <a:latin typeface="Meiryo UI" panose="020B0604030504040204" pitchFamily="50" charset="-128"/>
                <a:ea typeface="Meiryo UI" panose="020B0604030504040204" pitchFamily="50" charset="-128"/>
              </a:rPr>
              <a:t>・地方公共団体が抱えるどのような課題を解決したいのか、ニーズを記載してください。</a:t>
            </a: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・地方公共団体の人口規模・面積・立地等について想定を記載してください。</a:t>
            </a:r>
            <a:endParaRPr kumimoji="1" lang="en-US" altLang="ja-JP"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dirty="0">
                <a:solidFill>
                  <a:srgbClr val="366092"/>
                </a:solidFill>
                <a:latin typeface="Meiryo UI" panose="020B0604030504040204" pitchFamily="50" charset="-128"/>
                <a:ea typeface="Meiryo UI" panose="020B0604030504040204" pitchFamily="50" charset="-128"/>
              </a:rPr>
              <a:t>・官民連携事業の対象となる公共施設等の規模等について記載してください。 </a:t>
            </a:r>
            <a:endParaRPr lang="en-US" altLang="ja-JP" sz="800" dirty="0">
              <a:solidFill>
                <a:srgbClr val="366092"/>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dirty="0">
                <a:solidFill>
                  <a:srgbClr val="366092"/>
                </a:solidFill>
                <a:latin typeface="Meiryo UI" panose="020B0604030504040204" pitchFamily="50" charset="-128"/>
                <a:ea typeface="Meiryo UI" panose="020B0604030504040204" pitchFamily="50" charset="-128"/>
              </a:rPr>
              <a:t>・課題に関する取組状況、予算状況や今後のスケジュールについて可能な範囲で記載してください。</a:t>
            </a:r>
            <a:endParaRPr lang="en-US" altLang="ja-JP" sz="800" dirty="0">
              <a:solidFill>
                <a:srgbClr val="366092"/>
              </a:solidFill>
              <a:latin typeface="Meiryo UI" panose="020B0604030504040204" pitchFamily="50" charset="-128"/>
              <a:ea typeface="Meiryo UI" panose="020B0604030504040204" pitchFamily="50" charset="-128"/>
            </a:endParaRPr>
          </a:p>
        </p:txBody>
      </p:sp>
      <p:sp>
        <p:nvSpPr>
          <p:cNvPr id="36" name="正方形/長方形 30">
            <a:extLst>
              <a:ext uri="{FF2B5EF4-FFF2-40B4-BE49-F238E27FC236}">
                <a16:creationId xmlns:a16="http://schemas.microsoft.com/office/drawing/2014/main" id="{BA56A897-CE27-16C1-9816-BA8B2E2A16A3}"/>
              </a:ext>
            </a:extLst>
          </p:cNvPr>
          <p:cNvSpPr>
            <a:spLocks noChangeArrowheads="1"/>
          </p:cNvSpPr>
          <p:nvPr/>
        </p:nvSpPr>
        <p:spPr bwMode="auto">
          <a:xfrm>
            <a:off x="4644008" y="5393799"/>
            <a:ext cx="4427538" cy="102999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37" name="正方形/長方形 31">
            <a:extLst>
              <a:ext uri="{FF2B5EF4-FFF2-40B4-BE49-F238E27FC236}">
                <a16:creationId xmlns:a16="http://schemas.microsoft.com/office/drawing/2014/main" id="{113BD513-A520-A871-EB33-42B3C993DA45}"/>
              </a:ext>
            </a:extLst>
          </p:cNvPr>
          <p:cNvSpPr/>
          <p:nvPr/>
        </p:nvSpPr>
        <p:spPr>
          <a:xfrm>
            <a:off x="4644008" y="5292000"/>
            <a:ext cx="4422203" cy="180000"/>
          </a:xfrm>
          <a:prstGeom prst="rect">
            <a:avLst/>
          </a:prstGeom>
          <a:solidFill>
            <a:srgbClr val="D0E9F0"/>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その他</a:t>
            </a:r>
            <a:endParaRPr kumimoji="1" lang="ja-JP"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38" name="正方形/長方形 39">
            <a:extLst>
              <a:ext uri="{FF2B5EF4-FFF2-40B4-BE49-F238E27FC236}">
                <a16:creationId xmlns:a16="http://schemas.microsoft.com/office/drawing/2014/main" id="{3EE2D0E0-ABDB-4A44-5C8B-ED7F30511481}"/>
              </a:ext>
            </a:extLst>
          </p:cNvPr>
          <p:cNvSpPr>
            <a:spLocks noChangeArrowheads="1"/>
          </p:cNvSpPr>
          <p:nvPr/>
        </p:nvSpPr>
        <p:spPr bwMode="auto">
          <a:xfrm>
            <a:off x="179512" y="5580000"/>
            <a:ext cx="4279354" cy="680243"/>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a:t>
            </a:r>
            <a:r>
              <a:rPr lang="ja-JP" altLang="en-US" sz="800" dirty="0">
                <a:solidFill>
                  <a:srgbClr val="366092"/>
                </a:solidFill>
                <a:latin typeface="Meiryo UI" panose="020B0604030504040204" pitchFamily="50" charset="-128"/>
                <a:ea typeface="Meiryo UI" panose="020B0604030504040204" pitchFamily="50" charset="-128"/>
              </a:rPr>
              <a:t>自治体・地域企業・地域住民がどのような効果を得たいかご記載ください。</a:t>
            </a:r>
            <a:endParaRPr lang="en-US" altLang="ja-JP" sz="800" dirty="0">
              <a:solidFill>
                <a:srgbClr val="366092"/>
              </a:solidFill>
              <a:latin typeface="Meiryo UI" panose="020B0604030504040204" pitchFamily="50" charset="-128"/>
              <a:ea typeface="Meiryo UI" panose="020B0604030504040204" pitchFamily="50" charset="-128"/>
            </a:endParaRPr>
          </a:p>
          <a:p>
            <a:pPr>
              <a:spcBef>
                <a:spcPts val="400"/>
              </a:spcBef>
            </a:pPr>
            <a:r>
              <a:rPr lang="ja-JP" altLang="en-US" sz="800" dirty="0">
                <a:solidFill>
                  <a:srgbClr val="366092"/>
                </a:solidFill>
                <a:latin typeface="Meiryo UI" panose="020B0604030504040204" pitchFamily="50" charset="-128"/>
                <a:ea typeface="Meiryo UI" panose="020B0604030504040204" pitchFamily="50" charset="-128"/>
              </a:rPr>
              <a:t>・シーズ提案に期待することをご記載ください。</a:t>
            </a:r>
          </a:p>
        </p:txBody>
      </p:sp>
      <p:sp>
        <p:nvSpPr>
          <p:cNvPr id="39" name="正方形/長方形 39">
            <a:extLst>
              <a:ext uri="{FF2B5EF4-FFF2-40B4-BE49-F238E27FC236}">
                <a16:creationId xmlns:a16="http://schemas.microsoft.com/office/drawing/2014/main" id="{A160235A-B707-357A-3A83-3D15963749B0}"/>
              </a:ext>
            </a:extLst>
          </p:cNvPr>
          <p:cNvSpPr>
            <a:spLocks noChangeArrowheads="1"/>
          </p:cNvSpPr>
          <p:nvPr/>
        </p:nvSpPr>
        <p:spPr bwMode="auto">
          <a:xfrm>
            <a:off x="4716016" y="5580000"/>
            <a:ext cx="4293170" cy="680243"/>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800" b="0" i="0" u="none" strike="noStrike" kern="1200" cap="none" spc="0" normalizeH="0" baseline="0" noProof="0" dirty="0">
                <a:ln>
                  <a:noFill/>
                </a:ln>
                <a:solidFill>
                  <a:srgbClr val="366092"/>
                </a:solidFill>
                <a:effectLst/>
                <a:uLnTx/>
                <a:uFillTx/>
                <a:latin typeface="Meiryo UI" panose="020B0604030504040204" pitchFamily="50" charset="-128"/>
                <a:ea typeface="Meiryo UI" panose="020B0604030504040204" pitchFamily="50" charset="-128"/>
              </a:rPr>
              <a:t>・</a:t>
            </a:r>
            <a:r>
              <a:rPr lang="ja-JP" altLang="en-US" sz="800" dirty="0">
                <a:solidFill>
                  <a:srgbClr val="366092"/>
                </a:solidFill>
                <a:latin typeface="Meiryo UI" panose="020B0604030504040204" pitchFamily="50" charset="-128"/>
                <a:ea typeface="Meiryo UI" panose="020B0604030504040204" pitchFamily="50" charset="-128"/>
              </a:rPr>
              <a:t>自由記載（もし</a:t>
            </a:r>
            <a:r>
              <a:rPr lang="ja-JP" altLang="en-US" sz="800">
                <a:solidFill>
                  <a:srgbClr val="366092"/>
                </a:solidFill>
                <a:latin typeface="Meiryo UI" panose="020B0604030504040204" pitchFamily="50" charset="-128"/>
                <a:ea typeface="Meiryo UI" panose="020B0604030504040204" pitchFamily="50" charset="-128"/>
              </a:rPr>
              <a:t>あれば）</a:t>
            </a:r>
            <a:endParaRPr lang="en-US" altLang="ja-JP" sz="800" dirty="0">
              <a:solidFill>
                <a:srgbClr val="366092"/>
              </a:solidFill>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BA730461-CFE2-5D98-3EDD-60E8372AA04B}"/>
              </a:ext>
            </a:extLst>
          </p:cNvPr>
          <p:cNvSpPr txBox="1"/>
          <p:nvPr/>
        </p:nvSpPr>
        <p:spPr>
          <a:xfrm>
            <a:off x="107504" y="6474822"/>
            <a:ext cx="2160240" cy="33855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地方公共団体名 ：</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担当部署：</a:t>
            </a:r>
          </a:p>
        </p:txBody>
      </p:sp>
      <p:sp>
        <p:nvSpPr>
          <p:cNvPr id="41" name="テキスト ボックス 40">
            <a:extLst>
              <a:ext uri="{FF2B5EF4-FFF2-40B4-BE49-F238E27FC236}">
                <a16:creationId xmlns:a16="http://schemas.microsoft.com/office/drawing/2014/main" id="{A6A2F25B-AD02-9012-4E66-73FD1CA701D8}"/>
              </a:ext>
            </a:extLst>
          </p:cNvPr>
          <p:cNvSpPr txBox="1"/>
          <p:nvPr/>
        </p:nvSpPr>
        <p:spPr>
          <a:xfrm>
            <a:off x="2339752" y="6474822"/>
            <a:ext cx="2880320" cy="33855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担当者：</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連絡先（電話番号）：</a:t>
            </a:r>
            <a:endParaRPr lang="ja-JP" altLang="en-US" sz="800" dirty="0">
              <a:latin typeface="Meiryo UI" panose="020B0604030504040204" pitchFamily="50" charset="-128"/>
              <a:ea typeface="Meiryo UI" panose="020B0604030504040204" pitchFamily="50" charset="-128"/>
            </a:endParaRPr>
          </a:p>
        </p:txBody>
      </p:sp>
      <p:sp>
        <p:nvSpPr>
          <p:cNvPr id="42" name="正方形/長方形 39">
            <a:extLst>
              <a:ext uri="{FF2B5EF4-FFF2-40B4-BE49-F238E27FC236}">
                <a16:creationId xmlns:a16="http://schemas.microsoft.com/office/drawing/2014/main" id="{3075D2E5-74A9-17FE-B823-59EC1D64EF3D}"/>
              </a:ext>
            </a:extLst>
          </p:cNvPr>
          <p:cNvSpPr>
            <a:spLocks noChangeArrowheads="1"/>
          </p:cNvSpPr>
          <p:nvPr/>
        </p:nvSpPr>
        <p:spPr bwMode="auto">
          <a:xfrm>
            <a:off x="179512" y="3220742"/>
            <a:ext cx="8829674" cy="438495"/>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defRPr/>
            </a:pPr>
            <a:r>
              <a:rPr lang="ja-JP" altLang="en-US" sz="800" dirty="0">
                <a:solidFill>
                  <a:srgbClr val="366092"/>
                </a:solidFill>
                <a:latin typeface="Meiryo UI" panose="020B0604030504040204" pitchFamily="50" charset="-128"/>
                <a:ea typeface="Meiryo UI" panose="020B0604030504040204" pitchFamily="50" charset="-128"/>
              </a:rPr>
              <a:t>・課題解決にあたっての制約や条件（期間、コストなど）があれば記載してください。</a:t>
            </a:r>
          </a:p>
          <a:p>
            <a:pPr>
              <a:spcBef>
                <a:spcPts val="400"/>
              </a:spcBef>
              <a:defRPr/>
            </a:pPr>
            <a:r>
              <a:rPr lang="ja-JP" altLang="en-US" sz="800" dirty="0">
                <a:solidFill>
                  <a:srgbClr val="366092"/>
                </a:solidFill>
                <a:latin typeface="Meiryo UI" panose="020B0604030504040204" pitchFamily="50" charset="-128"/>
                <a:ea typeface="Meiryo UI" panose="020B0604030504040204" pitchFamily="50" charset="-128"/>
              </a:rPr>
              <a:t>・①で記載した課題について、解決の方向性や、現時点でどのような手法やアイディアを求めているか、民間事業者、シーズ提案に期待する事項について記載してください。</a:t>
            </a:r>
            <a:endParaRPr lang="en-US" altLang="ja-JP" sz="800" dirty="0">
              <a:solidFill>
                <a:srgbClr val="366092"/>
              </a:solidFill>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DB34FDEC-9CFA-2F32-0A35-CBF381219182}"/>
              </a:ext>
            </a:extLst>
          </p:cNvPr>
          <p:cNvSpPr txBox="1"/>
          <p:nvPr/>
        </p:nvSpPr>
        <p:spPr>
          <a:xfrm>
            <a:off x="5292080" y="6474822"/>
            <a:ext cx="2880320"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メールアドレス：</a:t>
            </a:r>
            <a:endParaRPr lang="ja-JP" altLang="en-US" sz="800" dirty="0">
              <a:latin typeface="Meiryo UI" panose="020B0604030504040204" pitchFamily="50" charset="-128"/>
              <a:ea typeface="Meiryo UI" panose="020B0604030504040204" pitchFamily="50" charset="-128"/>
            </a:endParaRPr>
          </a:p>
        </p:txBody>
      </p:sp>
      <p:sp>
        <p:nvSpPr>
          <p:cNvPr id="5" name="正方形/長方形 19">
            <a:extLst>
              <a:ext uri="{FF2B5EF4-FFF2-40B4-BE49-F238E27FC236}">
                <a16:creationId xmlns:a16="http://schemas.microsoft.com/office/drawing/2014/main" id="{6E8F8062-A057-1CA4-C53A-76D91BDC9C40}"/>
              </a:ext>
            </a:extLst>
          </p:cNvPr>
          <p:cNvSpPr>
            <a:spLocks noChangeArrowheads="1"/>
          </p:cNvSpPr>
          <p:nvPr/>
        </p:nvSpPr>
        <p:spPr bwMode="auto">
          <a:xfrm>
            <a:off x="101598" y="25400"/>
            <a:ext cx="8964613" cy="43121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000" b="1" dirty="0">
                <a:solidFill>
                  <a:prstClr val="black"/>
                </a:solidFill>
                <a:latin typeface="Meiryo UI" panose="020B0604030504040204" pitchFamily="50" charset="-128"/>
                <a:ea typeface="Meiryo UI" panose="020B0604030504040204" pitchFamily="50" charset="-128"/>
              </a:rPr>
              <a:t>令和６年度民間提案型官民連携モデリング事業　ニーズ提案書（地方公共団体）</a:t>
            </a:r>
          </a:p>
          <a:p>
            <a:pPr lvl="0"/>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 name="タイトル 1">
            <a:extLst>
              <a:ext uri="{FF2B5EF4-FFF2-40B4-BE49-F238E27FC236}">
                <a16:creationId xmlns:a16="http://schemas.microsoft.com/office/drawing/2014/main" id="{BF5FB742-5056-0D35-ECCE-98CD8ADFB03B}"/>
              </a:ext>
            </a:extLst>
          </p:cNvPr>
          <p:cNvSpPr txBox="1">
            <a:spLocks noChangeArrowheads="1"/>
          </p:cNvSpPr>
          <p:nvPr/>
        </p:nvSpPr>
        <p:spPr bwMode="auto">
          <a:xfrm>
            <a:off x="5148064" y="404664"/>
            <a:ext cx="39600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分野</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道路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橋梁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公園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上下水道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河川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港湾 </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遊休施設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　　　　　）</a:t>
            </a:r>
          </a:p>
        </p:txBody>
      </p:sp>
      <p:sp>
        <p:nvSpPr>
          <p:cNvPr id="8" name="四角形: 角を丸くする 7">
            <a:extLst>
              <a:ext uri="{FF2B5EF4-FFF2-40B4-BE49-F238E27FC236}">
                <a16:creationId xmlns:a16="http://schemas.microsoft.com/office/drawing/2014/main" id="{A16D0E09-6253-8528-D448-03BA56BAF9A5}"/>
              </a:ext>
            </a:extLst>
          </p:cNvPr>
          <p:cNvSpPr/>
          <p:nvPr/>
        </p:nvSpPr>
        <p:spPr>
          <a:xfrm>
            <a:off x="5508104" y="486580"/>
            <a:ext cx="288032" cy="144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Meiryo UI" panose="020B0604030504040204" pitchFamily="50" charset="-128"/>
              <a:ea typeface="Meiryo UI" panose="020B0604030504040204" pitchFamily="50" charset="-128"/>
            </a:endParaRPr>
          </a:p>
        </p:txBody>
      </p:sp>
      <p:sp>
        <p:nvSpPr>
          <p:cNvPr id="9" name="タイトル 1">
            <a:extLst>
              <a:ext uri="{FF2B5EF4-FFF2-40B4-BE49-F238E27FC236}">
                <a16:creationId xmlns:a16="http://schemas.microsoft.com/office/drawing/2014/main" id="{B0B4CBD3-A3B8-8E72-4B1B-90EB42543695}"/>
              </a:ext>
            </a:extLst>
          </p:cNvPr>
          <p:cNvSpPr txBox="1">
            <a:spLocks noChangeArrowheads="1"/>
          </p:cNvSpPr>
          <p:nvPr/>
        </p:nvSpPr>
        <p:spPr bwMode="auto">
          <a:xfrm>
            <a:off x="5148064" y="579505"/>
            <a:ext cx="39600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手法</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コンセッション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その他の</a:t>
            </a:r>
            <a:r>
              <a:rPr lang="en-US" altLang="ja-JP" sz="700" dirty="0">
                <a:latin typeface="Meiryo UI" panose="020B0604030504040204" pitchFamily="50" charset="-128"/>
                <a:ea typeface="Meiryo UI" panose="020B0604030504040204" pitchFamily="50" charset="-128"/>
              </a:rPr>
              <a:t>PFI</a:t>
            </a:r>
            <a:r>
              <a:rPr lang="ja-JP" altLang="en-US" sz="700" dirty="0">
                <a:latin typeface="Meiryo UI" panose="020B0604030504040204" pitchFamily="50" charset="-128"/>
                <a:ea typeface="Meiryo UI" panose="020B0604030504040204" pitchFamily="50" charset="-128"/>
              </a:rPr>
              <a:t> </a:t>
            </a:r>
            <a:r>
              <a:rPr lang="en-US" altLang="ja-JP" sz="700" dirty="0">
                <a:latin typeface="Meiryo UI" panose="020B0604030504040204" pitchFamily="50" charset="-128"/>
                <a:ea typeface="Meiryo UI" panose="020B0604030504040204" pitchFamily="50" charset="-128"/>
              </a:rPr>
              <a:t> / </a:t>
            </a:r>
            <a:r>
              <a:rPr lang="ja-JP" altLang="en-US" sz="700" dirty="0">
                <a:latin typeface="Meiryo UI" panose="020B0604030504040204" pitchFamily="50" charset="-128"/>
                <a:ea typeface="Meiryo UI" panose="020B0604030504040204" pitchFamily="50" charset="-128"/>
              </a:rPr>
              <a:t>包括的民間委託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　　　　　）</a:t>
            </a:r>
          </a:p>
        </p:txBody>
      </p:sp>
      <p:sp>
        <p:nvSpPr>
          <p:cNvPr id="10" name="四角形: 角を丸くする 9">
            <a:extLst>
              <a:ext uri="{FF2B5EF4-FFF2-40B4-BE49-F238E27FC236}">
                <a16:creationId xmlns:a16="http://schemas.microsoft.com/office/drawing/2014/main" id="{6601F558-5354-6596-839B-9D5FB91667AF}"/>
              </a:ext>
            </a:extLst>
          </p:cNvPr>
          <p:cNvSpPr/>
          <p:nvPr/>
        </p:nvSpPr>
        <p:spPr>
          <a:xfrm>
            <a:off x="5508104" y="671296"/>
            <a:ext cx="504056" cy="144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Meiryo UI" panose="020B0604030504040204" pitchFamily="50" charset="-128"/>
              <a:ea typeface="Meiryo UI" panose="020B0604030504040204" pitchFamily="50" charset="-128"/>
            </a:endParaRPr>
          </a:p>
        </p:txBody>
      </p:sp>
      <p:sp>
        <p:nvSpPr>
          <p:cNvPr id="11" name="正方形/長方形 39">
            <a:extLst>
              <a:ext uri="{FF2B5EF4-FFF2-40B4-BE49-F238E27FC236}">
                <a16:creationId xmlns:a16="http://schemas.microsoft.com/office/drawing/2014/main" id="{AC595BBA-50FA-9E36-2B83-0D3BBB6794E9}"/>
              </a:ext>
            </a:extLst>
          </p:cNvPr>
          <p:cNvSpPr>
            <a:spLocks noChangeArrowheads="1"/>
          </p:cNvSpPr>
          <p:nvPr/>
        </p:nvSpPr>
        <p:spPr bwMode="auto">
          <a:xfrm>
            <a:off x="101598" y="890936"/>
            <a:ext cx="8964612" cy="327024"/>
          </a:xfrm>
          <a:prstGeom prst="rect">
            <a:avLst/>
          </a:prstGeom>
          <a:solidFill>
            <a:srgbClr val="FFFFFF"/>
          </a:solidFill>
          <a:ln w="12700">
            <a:solidFill>
              <a:srgbClr val="000000"/>
            </a:solidFill>
            <a:prstDash val="sysDot"/>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indent="0">
              <a:spcBef>
                <a:spcPts val="400"/>
              </a:spcBef>
              <a:defRPr/>
            </a:pPr>
            <a:r>
              <a:rPr lang="ja-JP" altLang="en-US" sz="1000" dirty="0">
                <a:solidFill>
                  <a:srgbClr val="366092"/>
                </a:solidFill>
                <a:latin typeface="Meiryo UI" panose="020B0604030504040204" pitchFamily="50" charset="-128"/>
                <a:ea typeface="Meiryo UI" panose="020B0604030504040204" pitchFamily="50" charset="-128"/>
              </a:rPr>
              <a:t>提案の概要について、</a:t>
            </a:r>
            <a:r>
              <a:rPr lang="en-US" altLang="ja-JP" sz="1000" dirty="0">
                <a:solidFill>
                  <a:srgbClr val="366092"/>
                </a:solidFill>
                <a:latin typeface="Meiryo UI" panose="020B0604030504040204" pitchFamily="50" charset="-128"/>
                <a:ea typeface="Meiryo UI" panose="020B0604030504040204" pitchFamily="50" charset="-128"/>
              </a:rPr>
              <a:t>150</a:t>
            </a:r>
            <a:r>
              <a:rPr lang="ja-JP" altLang="en-US" sz="1000" dirty="0">
                <a:solidFill>
                  <a:srgbClr val="366092"/>
                </a:solidFill>
                <a:latin typeface="Meiryo UI" panose="020B0604030504040204" pitchFamily="50" charset="-128"/>
                <a:ea typeface="Meiryo UI" panose="020B0604030504040204" pitchFamily="50" charset="-128"/>
              </a:rPr>
              <a:t>字以内、</a:t>
            </a:r>
            <a:r>
              <a:rPr lang="en-US" altLang="ja-JP" sz="1000" dirty="0">
                <a:solidFill>
                  <a:srgbClr val="366092"/>
                </a:solidFill>
                <a:latin typeface="Meiryo UI" panose="020B0604030504040204" pitchFamily="50" charset="-128"/>
                <a:ea typeface="Meiryo UI" panose="020B0604030504040204" pitchFamily="50" charset="-128"/>
              </a:rPr>
              <a:t>2</a:t>
            </a:r>
            <a:r>
              <a:rPr lang="ja-JP" altLang="en-US" sz="1000" dirty="0">
                <a:solidFill>
                  <a:srgbClr val="366092"/>
                </a:solidFill>
                <a:latin typeface="Meiryo UI" panose="020B0604030504040204" pitchFamily="50" charset="-128"/>
                <a:ea typeface="Meiryo UI" panose="020B0604030504040204" pitchFamily="50" charset="-128"/>
              </a:rPr>
              <a:t>行以内でご記載ください。</a:t>
            </a:r>
          </a:p>
        </p:txBody>
      </p:sp>
      <p:sp>
        <p:nvSpPr>
          <p:cNvPr id="14" name="正方形/長方形 39">
            <a:extLst>
              <a:ext uri="{FF2B5EF4-FFF2-40B4-BE49-F238E27FC236}">
                <a16:creationId xmlns:a16="http://schemas.microsoft.com/office/drawing/2014/main" id="{C3AE1B6F-6ABF-D309-BCF4-468C8CAEA9F6}"/>
              </a:ext>
            </a:extLst>
          </p:cNvPr>
          <p:cNvSpPr>
            <a:spLocks noChangeArrowheads="1"/>
          </p:cNvSpPr>
          <p:nvPr/>
        </p:nvSpPr>
        <p:spPr bwMode="auto">
          <a:xfrm>
            <a:off x="3995936" y="933968"/>
            <a:ext cx="4985029" cy="218303"/>
          </a:xfrm>
          <a:prstGeom prst="wedgeRectCallout">
            <a:avLst>
              <a:gd name="adj1" fmla="val -25029"/>
              <a:gd name="adj2" fmla="val -100556"/>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dirty="0">
                <a:solidFill>
                  <a:srgbClr val="366092"/>
                </a:solidFill>
                <a:latin typeface="Meiryo UI" panose="020B0604030504040204" pitchFamily="50" charset="-128"/>
                <a:ea typeface="Meiryo UI" panose="020B0604030504040204" pitchFamily="50" charset="-128"/>
              </a:rPr>
              <a:t>・関連するテーマ・分野・手法を赤枠で示してください。その他の場合は（　）内に記載してください。複数選択も可能です。</a:t>
            </a:r>
          </a:p>
        </p:txBody>
      </p:sp>
      <p:sp>
        <p:nvSpPr>
          <p:cNvPr id="6" name="タイトル 1">
            <a:extLst>
              <a:ext uri="{FF2B5EF4-FFF2-40B4-BE49-F238E27FC236}">
                <a16:creationId xmlns:a16="http://schemas.microsoft.com/office/drawing/2014/main" id="{4D644121-21F4-E712-C294-0B7C62D6773C}"/>
              </a:ext>
            </a:extLst>
          </p:cNvPr>
          <p:cNvSpPr txBox="1">
            <a:spLocks noChangeArrowheads="1"/>
          </p:cNvSpPr>
          <p:nvPr/>
        </p:nvSpPr>
        <p:spPr bwMode="auto">
          <a:xfrm>
            <a:off x="101599" y="456424"/>
            <a:ext cx="4542410" cy="434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200" b="1" dirty="0">
                <a:latin typeface="Meiryo UI" panose="020B0604030504040204" pitchFamily="50" charset="-128"/>
                <a:ea typeface="Meiryo UI" panose="020B0604030504040204" pitchFamily="50" charset="-128"/>
              </a:rPr>
              <a:t>（地方公共団体名を記載）</a:t>
            </a:r>
            <a:br>
              <a:rPr lang="en-US" altLang="ja-JP" sz="1200" b="1" dirty="0">
                <a:latin typeface="Meiryo UI" panose="020B0604030504040204" pitchFamily="50" charset="-128"/>
                <a:ea typeface="Meiryo UI" panose="020B0604030504040204" pitchFamily="50" charset="-128"/>
              </a:rPr>
            </a:br>
            <a:r>
              <a:rPr lang="ja-JP" altLang="en-US" sz="1200" b="1" dirty="0">
                <a:latin typeface="Meiryo UI" panose="020B0604030504040204" pitchFamily="50" charset="-128"/>
                <a:ea typeface="Meiryo UI" panose="020B0604030504040204" pitchFamily="50" charset="-128"/>
              </a:rPr>
              <a:t>（提案タイトルを記載）</a:t>
            </a:r>
          </a:p>
        </p:txBody>
      </p:sp>
      <p:sp>
        <p:nvSpPr>
          <p:cNvPr id="13" name="正方形/長方形 12">
            <a:extLst>
              <a:ext uri="{FF2B5EF4-FFF2-40B4-BE49-F238E27FC236}">
                <a16:creationId xmlns:a16="http://schemas.microsoft.com/office/drawing/2014/main" id="{A833D169-E2F6-3F5C-92DE-63A59F9DE726}"/>
              </a:ext>
            </a:extLst>
          </p:cNvPr>
          <p:cNvSpPr/>
          <p:nvPr/>
        </p:nvSpPr>
        <p:spPr>
          <a:xfrm>
            <a:off x="8421070" y="32064"/>
            <a:ext cx="648072" cy="214664"/>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dirty="0"/>
              <a:t>様式２</a:t>
            </a:r>
            <a:endParaRPr kumimoji="1" lang="en-US" altLang="ja-JP" sz="1000" dirty="0"/>
          </a:p>
        </p:txBody>
      </p:sp>
      <p:sp>
        <p:nvSpPr>
          <p:cNvPr id="2" name="タイトル 1">
            <a:extLst>
              <a:ext uri="{FF2B5EF4-FFF2-40B4-BE49-F238E27FC236}">
                <a16:creationId xmlns:a16="http://schemas.microsoft.com/office/drawing/2014/main" id="{72573895-A80D-357F-3DEA-EF0D8F6307D8}"/>
              </a:ext>
            </a:extLst>
          </p:cNvPr>
          <p:cNvSpPr txBox="1">
            <a:spLocks noChangeArrowheads="1"/>
          </p:cNvSpPr>
          <p:nvPr/>
        </p:nvSpPr>
        <p:spPr bwMode="auto">
          <a:xfrm>
            <a:off x="3275856" y="200076"/>
            <a:ext cx="6143666" cy="256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700" dirty="0">
                <a:latin typeface="Meiryo UI" panose="020B0604030504040204" pitchFamily="50" charset="-128"/>
                <a:ea typeface="Meiryo UI" panose="020B0604030504040204" pitchFamily="50" charset="-128"/>
              </a:rPr>
              <a:t>インフラの維持管理・修繕等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災害対策・復旧を見据えたインフラ整備・維持管理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無電柱化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スモールコンセッション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グリーンチャレンジ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　　　　　）</a:t>
            </a:r>
          </a:p>
        </p:txBody>
      </p:sp>
      <p:sp>
        <p:nvSpPr>
          <p:cNvPr id="18" name="四角形: 角を丸くする 17">
            <a:extLst>
              <a:ext uri="{FF2B5EF4-FFF2-40B4-BE49-F238E27FC236}">
                <a16:creationId xmlns:a16="http://schemas.microsoft.com/office/drawing/2014/main" id="{8A3FCB27-08CB-E1D7-3264-B98DC0987D88}"/>
              </a:ext>
            </a:extLst>
          </p:cNvPr>
          <p:cNvSpPr/>
          <p:nvPr/>
        </p:nvSpPr>
        <p:spPr>
          <a:xfrm>
            <a:off x="3332621" y="260863"/>
            <a:ext cx="1044000" cy="144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Tree>
    <p:extLst>
      <p:ext uri="{BB962C8B-B14F-4D97-AF65-F5344CB8AC3E}">
        <p14:creationId xmlns:p14="http://schemas.microsoft.com/office/powerpoint/2010/main" val="15201881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1019</TotalTime>
  <Words>465</Words>
  <Application>Microsoft Office PowerPoint</Application>
  <PresentationFormat>画面に合わせる (4:3)</PresentationFormat>
  <Paragraphs>33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スライドタイトル</dc:title>
  <dc:creator>森下 怜奈</dc:creator>
  <cp:lastModifiedBy>　</cp:lastModifiedBy>
  <cp:revision>81</cp:revision>
  <cp:lastPrinted>2024-01-24T07:04:28Z</cp:lastPrinted>
  <dcterms:created xsi:type="dcterms:W3CDTF">2023-01-16T10:39:53Z</dcterms:created>
  <dcterms:modified xsi:type="dcterms:W3CDTF">2024-01-31T03:15:06Z</dcterms:modified>
</cp:coreProperties>
</file>