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4344" r:id="rId1"/>
    <p:sldMasterId id="2147484356" r:id="rId2"/>
    <p:sldMasterId id="2147484885" r:id="rId3"/>
    <p:sldMasterId id="2147484906" r:id="rId4"/>
    <p:sldMasterId id="2147484951" r:id="rId5"/>
  </p:sldMasterIdLst>
  <p:notesMasterIdLst>
    <p:notesMasterId r:id="rId8"/>
  </p:notesMasterIdLst>
  <p:handoutMasterIdLst>
    <p:handoutMasterId r:id="rId9"/>
  </p:handoutMasterIdLst>
  <p:sldIdLst>
    <p:sldId id="260" r:id="rId6"/>
    <p:sldId id="261" r:id="rId7"/>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6906" algn="l" rtl="0" fontAlgn="base">
      <a:spcBef>
        <a:spcPct val="0"/>
      </a:spcBef>
      <a:spcAft>
        <a:spcPct val="0"/>
      </a:spcAft>
      <a:defRPr kumimoji="1" kern="1200">
        <a:solidFill>
          <a:schemeClr val="tx1"/>
        </a:solidFill>
        <a:latin typeface="Arial" charset="0"/>
        <a:ea typeface="ＭＳ Ｐゴシック" charset="-128"/>
        <a:cs typeface="+mn-cs"/>
      </a:defRPr>
    </a:lvl2pPr>
    <a:lvl3pPr marL="913813" algn="l" rtl="0" fontAlgn="base">
      <a:spcBef>
        <a:spcPct val="0"/>
      </a:spcBef>
      <a:spcAft>
        <a:spcPct val="0"/>
      </a:spcAft>
      <a:defRPr kumimoji="1" kern="1200">
        <a:solidFill>
          <a:schemeClr val="tx1"/>
        </a:solidFill>
        <a:latin typeface="Arial" charset="0"/>
        <a:ea typeface="ＭＳ Ｐゴシック" charset="-128"/>
        <a:cs typeface="+mn-cs"/>
      </a:defRPr>
    </a:lvl3pPr>
    <a:lvl4pPr marL="1370718" algn="l" rtl="0" fontAlgn="base">
      <a:spcBef>
        <a:spcPct val="0"/>
      </a:spcBef>
      <a:spcAft>
        <a:spcPct val="0"/>
      </a:spcAft>
      <a:defRPr kumimoji="1" kern="1200">
        <a:solidFill>
          <a:schemeClr val="tx1"/>
        </a:solidFill>
        <a:latin typeface="Arial" charset="0"/>
        <a:ea typeface="ＭＳ Ｐゴシック" charset="-128"/>
        <a:cs typeface="+mn-cs"/>
      </a:defRPr>
    </a:lvl4pPr>
    <a:lvl5pPr marL="1827625" algn="l" rtl="0" fontAlgn="base">
      <a:spcBef>
        <a:spcPct val="0"/>
      </a:spcBef>
      <a:spcAft>
        <a:spcPct val="0"/>
      </a:spcAft>
      <a:defRPr kumimoji="1" kern="1200">
        <a:solidFill>
          <a:schemeClr val="tx1"/>
        </a:solidFill>
        <a:latin typeface="Arial" charset="0"/>
        <a:ea typeface="ＭＳ Ｐゴシック" charset="-128"/>
        <a:cs typeface="+mn-cs"/>
      </a:defRPr>
    </a:lvl5pPr>
    <a:lvl6pPr marL="2284531" algn="l" defTabSz="913813" rtl="0" eaLnBrk="1" latinLnBrk="0" hangingPunct="1">
      <a:defRPr kumimoji="1" kern="1200">
        <a:solidFill>
          <a:schemeClr val="tx1"/>
        </a:solidFill>
        <a:latin typeface="Arial" charset="0"/>
        <a:ea typeface="ＭＳ Ｐゴシック" charset="-128"/>
        <a:cs typeface="+mn-cs"/>
      </a:defRPr>
    </a:lvl6pPr>
    <a:lvl7pPr marL="2741436" algn="l" defTabSz="913813" rtl="0" eaLnBrk="1" latinLnBrk="0" hangingPunct="1">
      <a:defRPr kumimoji="1" kern="1200">
        <a:solidFill>
          <a:schemeClr val="tx1"/>
        </a:solidFill>
        <a:latin typeface="Arial" charset="0"/>
        <a:ea typeface="ＭＳ Ｐゴシック" charset="-128"/>
        <a:cs typeface="+mn-cs"/>
      </a:defRPr>
    </a:lvl7pPr>
    <a:lvl8pPr marL="3198340" algn="l" defTabSz="913813" rtl="0" eaLnBrk="1" latinLnBrk="0" hangingPunct="1">
      <a:defRPr kumimoji="1" kern="1200">
        <a:solidFill>
          <a:schemeClr val="tx1"/>
        </a:solidFill>
        <a:latin typeface="Arial" charset="0"/>
        <a:ea typeface="ＭＳ Ｐゴシック" charset="-128"/>
        <a:cs typeface="+mn-cs"/>
      </a:defRPr>
    </a:lvl8pPr>
    <a:lvl9pPr marL="3655248" algn="l" defTabSz="913813"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DDEE"/>
    <a:srgbClr val="C0CEEA"/>
    <a:srgbClr val="CDE5FF"/>
    <a:srgbClr val="D4ECBA"/>
    <a:srgbClr val="A9D1FF"/>
    <a:srgbClr val="FFECAF"/>
    <a:srgbClr val="0000FF"/>
    <a:srgbClr val="FF0000"/>
    <a:srgbClr val="00B050"/>
    <a:srgbClr val="89A4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72" autoAdjust="0"/>
    <p:restoredTop sz="99666" autoAdjust="0"/>
  </p:normalViewPr>
  <p:slideViewPr>
    <p:cSldViewPr snapToGrid="0">
      <p:cViewPr varScale="1">
        <p:scale>
          <a:sx n="109" d="100"/>
          <a:sy n="109" d="100"/>
        </p:scale>
        <p:origin x="1386" y="108"/>
      </p:cViewPr>
      <p:guideLst>
        <p:guide orient="horz" pos="2160"/>
        <p:guide pos="3120"/>
      </p:guideLst>
    </p:cSldViewPr>
  </p:slideViewPr>
  <p:outlineViewPr>
    <p:cViewPr>
      <p:scale>
        <a:sx n="33" d="100"/>
        <a:sy n="33" d="100"/>
      </p:scale>
      <p:origin x="0" y="3906"/>
    </p:cViewPr>
  </p:outlineViewPr>
  <p:notesTextViewPr>
    <p:cViewPr>
      <p:scale>
        <a:sx n="100" d="100"/>
        <a:sy n="100" d="100"/>
      </p:scale>
      <p:origin x="0" y="0"/>
    </p:cViewPr>
  </p:notesTextViewPr>
  <p:sorterViewPr>
    <p:cViewPr>
      <p:scale>
        <a:sx n="66" d="100"/>
        <a:sy n="66" d="100"/>
      </p:scale>
      <p:origin x="0" y="85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5.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6"/>
            <a:ext cx="2919413" cy="493713"/>
          </a:xfrm>
          <a:prstGeom prst="rect">
            <a:avLst/>
          </a:prstGeom>
        </p:spPr>
        <p:txBody>
          <a:bodyPr vert="horz" lIns="91351" tIns="45676" rIns="91351" bIns="45676"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6"/>
            <a:ext cx="2919412" cy="493713"/>
          </a:xfrm>
          <a:prstGeom prst="rect">
            <a:avLst/>
          </a:prstGeom>
        </p:spPr>
        <p:txBody>
          <a:bodyPr vert="horz" lIns="91351" tIns="45676" rIns="91351" bIns="45676" rtlCol="0"/>
          <a:lstStyle>
            <a:lvl1pPr algn="r">
              <a:defRPr sz="1200"/>
            </a:lvl1pPr>
          </a:lstStyle>
          <a:p>
            <a:fld id="{33608222-EACF-4450-9CB0-EE24A81AFED5}" type="datetimeFigureOut">
              <a:rPr kumimoji="1" lang="ja-JP" altLang="en-US" smtClean="0"/>
              <a:pPr/>
              <a:t>2024/6/7</a:t>
            </a:fld>
            <a:endParaRPr kumimoji="1" lang="ja-JP" altLang="en-US"/>
          </a:p>
        </p:txBody>
      </p:sp>
      <p:sp>
        <p:nvSpPr>
          <p:cNvPr id="4" name="フッター プレースホルダ 3"/>
          <p:cNvSpPr>
            <a:spLocks noGrp="1"/>
          </p:cNvSpPr>
          <p:nvPr>
            <p:ph type="ftr" sz="quarter" idx="2"/>
          </p:nvPr>
        </p:nvSpPr>
        <p:spPr>
          <a:xfrm>
            <a:off x="6" y="9371013"/>
            <a:ext cx="2919413" cy="493712"/>
          </a:xfrm>
          <a:prstGeom prst="rect">
            <a:avLst/>
          </a:prstGeom>
        </p:spPr>
        <p:txBody>
          <a:bodyPr vert="horz" lIns="91351" tIns="45676" rIns="91351" bIns="45676"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351" tIns="45676" rIns="91351" bIns="45676" rtlCol="0" anchor="b"/>
          <a:lstStyle>
            <a:lvl1pPr algn="r">
              <a:defRPr sz="1200"/>
            </a:lvl1pPr>
          </a:lstStyle>
          <a:p>
            <a:fld id="{AEE37359-DFFC-4F2C-BF6E-5F99B08DD1C5}" type="slidenum">
              <a:rPr kumimoji="1" lang="ja-JP" altLang="en-US" smtClean="0"/>
              <a:pPr/>
              <a:t>‹#›</a:t>
            </a:fld>
            <a:endParaRPr kumimoji="1" lang="ja-JP" altLang="en-US"/>
          </a:p>
        </p:txBody>
      </p:sp>
    </p:spTree>
    <p:extLst>
      <p:ext uri="{BB962C8B-B14F-4D97-AF65-F5344CB8AC3E}">
        <p14:creationId xmlns:p14="http://schemas.microsoft.com/office/powerpoint/2010/main" val="13577696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6"/>
            <a:ext cx="2919413" cy="493713"/>
          </a:xfrm>
          <a:prstGeom prst="rect">
            <a:avLst/>
          </a:prstGeom>
        </p:spPr>
        <p:txBody>
          <a:bodyPr vert="horz" lIns="91344" tIns="45673" rIns="91344" bIns="45673" rtlCol="0"/>
          <a:lstStyle>
            <a:lvl1pPr algn="l">
              <a:defRPr sz="1200">
                <a:latin typeface="Arial" charset="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a:xfrm>
            <a:off x="3814763" y="6"/>
            <a:ext cx="2919412" cy="493713"/>
          </a:xfrm>
          <a:prstGeom prst="rect">
            <a:avLst/>
          </a:prstGeom>
        </p:spPr>
        <p:txBody>
          <a:bodyPr vert="horz" lIns="91344" tIns="45673" rIns="91344" bIns="45673" rtlCol="0"/>
          <a:lstStyle>
            <a:lvl1pPr algn="r">
              <a:defRPr sz="1200">
                <a:latin typeface="Arial" charset="0"/>
                <a:ea typeface="ＭＳ Ｐゴシック" pitchFamily="50" charset="-128"/>
              </a:defRPr>
            </a:lvl1pPr>
          </a:lstStyle>
          <a:p>
            <a:pPr>
              <a:defRPr/>
            </a:pPr>
            <a:fld id="{F9041A05-BEE1-4E0D-85D8-6BC0167415BE}" type="datetimeFigureOut">
              <a:rPr lang="ja-JP" altLang="en-US"/>
              <a:pPr>
                <a:defRPr/>
              </a:pPr>
              <a:t>2024/6/7</a:t>
            </a:fld>
            <a:endParaRPr lang="ja-JP" altLang="en-US"/>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344" tIns="45673" rIns="91344" bIns="45673" rtlCol="0" anchor="ctr"/>
          <a:lstStyle/>
          <a:p>
            <a:pPr lvl="0"/>
            <a:endParaRPr lang="ja-JP" altLang="en-US" noProof="0"/>
          </a:p>
        </p:txBody>
      </p:sp>
      <p:sp>
        <p:nvSpPr>
          <p:cNvPr id="5" name="ノート プレースホルダ 4"/>
          <p:cNvSpPr>
            <a:spLocks noGrp="1"/>
          </p:cNvSpPr>
          <p:nvPr>
            <p:ph type="body" sz="quarter" idx="3"/>
          </p:nvPr>
        </p:nvSpPr>
        <p:spPr>
          <a:xfrm>
            <a:off x="673106" y="4686300"/>
            <a:ext cx="5389563" cy="4440238"/>
          </a:xfrm>
          <a:prstGeom prst="rect">
            <a:avLst/>
          </a:prstGeom>
        </p:spPr>
        <p:txBody>
          <a:bodyPr vert="horz" lIns="91344" tIns="45673" rIns="91344" bIns="45673"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6" y="9371013"/>
            <a:ext cx="2919413" cy="493712"/>
          </a:xfrm>
          <a:prstGeom prst="rect">
            <a:avLst/>
          </a:prstGeom>
        </p:spPr>
        <p:txBody>
          <a:bodyPr vert="horz" lIns="91344" tIns="45673" rIns="91344" bIns="45673" rtlCol="0" anchor="b"/>
          <a:lstStyle>
            <a:lvl1pPr algn="l">
              <a:defRPr sz="1200">
                <a:latin typeface="Arial"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344" tIns="45673" rIns="91344" bIns="45673" rtlCol="0" anchor="b"/>
          <a:lstStyle>
            <a:lvl1pPr algn="r">
              <a:defRPr sz="1200">
                <a:latin typeface="Arial" charset="0"/>
                <a:ea typeface="ＭＳ Ｐゴシック" pitchFamily="50" charset="-128"/>
              </a:defRPr>
            </a:lvl1pPr>
          </a:lstStyle>
          <a:p>
            <a:pPr>
              <a:defRPr/>
            </a:pPr>
            <a:fld id="{550F2EF9-45C5-40F4-943F-C7558A161AAE}" type="slidenum">
              <a:rPr lang="ja-JP" altLang="en-US"/>
              <a:pPr>
                <a:defRPr/>
              </a:pPr>
              <a:t>‹#›</a:t>
            </a:fld>
            <a:endParaRPr lang="ja-JP" altLang="en-US"/>
          </a:p>
        </p:txBody>
      </p:sp>
    </p:spTree>
    <p:extLst>
      <p:ext uri="{BB962C8B-B14F-4D97-AF65-F5344CB8AC3E}">
        <p14:creationId xmlns:p14="http://schemas.microsoft.com/office/powerpoint/2010/main" val="35766971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6906" algn="l" rtl="0" eaLnBrk="0" fontAlgn="base" hangingPunct="0">
      <a:spcBef>
        <a:spcPct val="30000"/>
      </a:spcBef>
      <a:spcAft>
        <a:spcPct val="0"/>
      </a:spcAft>
      <a:defRPr kumimoji="1" sz="1200" kern="1200">
        <a:solidFill>
          <a:schemeClr val="tx1"/>
        </a:solidFill>
        <a:latin typeface="+mn-lt"/>
        <a:ea typeface="+mn-ea"/>
        <a:cs typeface="+mn-cs"/>
      </a:defRPr>
    </a:lvl2pPr>
    <a:lvl3pPr marL="913813" algn="l" rtl="0" eaLnBrk="0" fontAlgn="base" hangingPunct="0">
      <a:spcBef>
        <a:spcPct val="30000"/>
      </a:spcBef>
      <a:spcAft>
        <a:spcPct val="0"/>
      </a:spcAft>
      <a:defRPr kumimoji="1" sz="1200" kern="1200">
        <a:solidFill>
          <a:schemeClr val="tx1"/>
        </a:solidFill>
        <a:latin typeface="+mn-lt"/>
        <a:ea typeface="+mn-ea"/>
        <a:cs typeface="+mn-cs"/>
      </a:defRPr>
    </a:lvl3pPr>
    <a:lvl4pPr marL="1370718" algn="l" rtl="0" eaLnBrk="0" fontAlgn="base" hangingPunct="0">
      <a:spcBef>
        <a:spcPct val="30000"/>
      </a:spcBef>
      <a:spcAft>
        <a:spcPct val="0"/>
      </a:spcAft>
      <a:defRPr kumimoji="1" sz="1200" kern="1200">
        <a:solidFill>
          <a:schemeClr val="tx1"/>
        </a:solidFill>
        <a:latin typeface="+mn-lt"/>
        <a:ea typeface="+mn-ea"/>
        <a:cs typeface="+mn-cs"/>
      </a:defRPr>
    </a:lvl4pPr>
    <a:lvl5pPr marL="1827625" algn="l" rtl="0" eaLnBrk="0" fontAlgn="base" hangingPunct="0">
      <a:spcBef>
        <a:spcPct val="30000"/>
      </a:spcBef>
      <a:spcAft>
        <a:spcPct val="0"/>
      </a:spcAft>
      <a:defRPr kumimoji="1" sz="1200" kern="1200">
        <a:solidFill>
          <a:schemeClr val="tx1"/>
        </a:solidFill>
        <a:latin typeface="+mn-lt"/>
        <a:ea typeface="+mn-ea"/>
        <a:cs typeface="+mn-cs"/>
      </a:defRPr>
    </a:lvl5pPr>
    <a:lvl6pPr marL="2284531" algn="l" defTabSz="913813" rtl="0" eaLnBrk="1" latinLnBrk="0" hangingPunct="1">
      <a:defRPr kumimoji="1" sz="1200" kern="1200">
        <a:solidFill>
          <a:schemeClr val="tx1"/>
        </a:solidFill>
        <a:latin typeface="+mn-lt"/>
        <a:ea typeface="+mn-ea"/>
        <a:cs typeface="+mn-cs"/>
      </a:defRPr>
    </a:lvl6pPr>
    <a:lvl7pPr marL="2741436" algn="l" defTabSz="913813" rtl="0" eaLnBrk="1" latinLnBrk="0" hangingPunct="1">
      <a:defRPr kumimoji="1" sz="1200" kern="1200">
        <a:solidFill>
          <a:schemeClr val="tx1"/>
        </a:solidFill>
        <a:latin typeface="+mn-lt"/>
        <a:ea typeface="+mn-ea"/>
        <a:cs typeface="+mn-cs"/>
      </a:defRPr>
    </a:lvl7pPr>
    <a:lvl8pPr marL="3198340" algn="l" defTabSz="913813" rtl="0" eaLnBrk="1" latinLnBrk="0" hangingPunct="1">
      <a:defRPr kumimoji="1" sz="1200" kern="1200">
        <a:solidFill>
          <a:schemeClr val="tx1"/>
        </a:solidFill>
        <a:latin typeface="+mn-lt"/>
        <a:ea typeface="+mn-ea"/>
        <a:cs typeface="+mn-cs"/>
      </a:defRPr>
    </a:lvl8pPr>
    <a:lvl9pPr marL="3655248" algn="l" defTabSz="913813"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80F1B-5D94-4B54-BF96-4F7A916EF995}" type="slidenum">
              <a:rPr lang="ja-JP" altLang="en-US" smtClean="0">
                <a:solidFill>
                  <a:prstClr val="black"/>
                </a:solidFill>
              </a:rPr>
              <a:pPr/>
              <a:t>0</a:t>
            </a:fld>
            <a:endParaRPr lang="ja-JP" altLang="en-US">
              <a:solidFill>
                <a:prstClr val="black"/>
              </a:solidFill>
            </a:endParaRPr>
          </a:p>
        </p:txBody>
      </p:sp>
    </p:spTree>
    <p:extLst>
      <p:ext uri="{BB962C8B-B14F-4D97-AF65-F5344CB8AC3E}">
        <p14:creationId xmlns:p14="http://schemas.microsoft.com/office/powerpoint/2010/main" val="4020450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80F1B-5D94-4B54-BF96-4F7A916EF995}" type="slidenum">
              <a:rPr lang="ja-JP" altLang="en-US" smtClean="0">
                <a:solidFill>
                  <a:prstClr val="black"/>
                </a:solidFill>
              </a:rPr>
              <a:pPr/>
              <a:t>1</a:t>
            </a:fld>
            <a:endParaRPr lang="ja-JP" altLang="en-US">
              <a:solidFill>
                <a:prstClr val="black"/>
              </a:solidFill>
            </a:endParaRPr>
          </a:p>
        </p:txBody>
      </p:sp>
    </p:spTree>
    <p:extLst>
      <p:ext uri="{BB962C8B-B14F-4D97-AF65-F5344CB8AC3E}">
        <p14:creationId xmlns:p14="http://schemas.microsoft.com/office/powerpoint/2010/main" val="34196763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53531" y="2134228"/>
            <a:ext cx="8152557" cy="1470025"/>
          </a:xfrm>
        </p:spPr>
        <p:txBody>
          <a:bodyPr/>
          <a:lstStyle>
            <a:lvl1pPr>
              <a:defRPr sz="3200"/>
            </a:lvl1pPr>
          </a:lstStyle>
          <a:p>
            <a:r>
              <a:rPr lang="ja-JP" altLang="en-US"/>
              <a:t>マスタ タイトルの書式設定</a:t>
            </a:r>
          </a:p>
        </p:txBody>
      </p:sp>
      <p:sp>
        <p:nvSpPr>
          <p:cNvPr id="3075" name="Rectangle 3"/>
          <p:cNvSpPr>
            <a:spLocks noGrp="1" noChangeArrowheads="1"/>
          </p:cNvSpPr>
          <p:nvPr>
            <p:ph type="subTitle" idx="1"/>
          </p:nvPr>
        </p:nvSpPr>
        <p:spPr>
          <a:xfrm>
            <a:off x="1486727" y="3886200"/>
            <a:ext cx="6932771" cy="1752600"/>
          </a:xfrm>
        </p:spPr>
        <p:txBody>
          <a:bodyPr/>
          <a:lstStyle>
            <a:lvl1pPr marL="0" indent="0" algn="ctr">
              <a:buFontTx/>
              <a:buNone/>
              <a:defRPr/>
            </a:lvl1pPr>
          </a:lstStyle>
          <a:p>
            <a:r>
              <a:rPr lang="ja-JP" altLang="en-US"/>
              <a:t>マスタ サブタイトルの書式設定</a:t>
            </a:r>
          </a:p>
        </p:txBody>
      </p:sp>
      <p:sp>
        <p:nvSpPr>
          <p:cNvPr id="3076" name="Rectangle 4"/>
          <p:cNvSpPr>
            <a:spLocks noGrp="1" noChangeArrowheads="1"/>
          </p:cNvSpPr>
          <p:nvPr>
            <p:ph type="dt" sz="half" idx="2"/>
          </p:nvPr>
        </p:nvSpPr>
        <p:spPr>
          <a:xfrm>
            <a:off x="495577" y="6245226"/>
            <a:ext cx="2310924" cy="476250"/>
          </a:xfrm>
        </p:spPr>
        <p:txBody>
          <a:bodyPr/>
          <a:lstStyle>
            <a:lvl1pPr>
              <a:defRPr/>
            </a:lvl1pPr>
          </a:lstStyle>
          <a:p>
            <a:endParaRPr lang="ja-JP" altLang="en-US">
              <a:solidFill>
                <a:srgbClr val="000000"/>
              </a:solidFill>
            </a:endParaRPr>
          </a:p>
        </p:txBody>
      </p:sp>
      <p:sp>
        <p:nvSpPr>
          <p:cNvPr id="3077" name="Rectangle 5"/>
          <p:cNvSpPr>
            <a:spLocks noGrp="1" noChangeArrowheads="1"/>
          </p:cNvSpPr>
          <p:nvPr>
            <p:ph type="ftr" sz="quarter" idx="3"/>
          </p:nvPr>
        </p:nvSpPr>
        <p:spPr>
          <a:xfrm>
            <a:off x="3384766" y="6245226"/>
            <a:ext cx="3136821" cy="476250"/>
          </a:xfrm>
        </p:spPr>
        <p:txBody>
          <a:bodyPr/>
          <a:lstStyle>
            <a:lvl1pPr>
              <a:defRPr/>
            </a:lvl1pPr>
          </a:lstStyle>
          <a:p>
            <a:endParaRPr lang="ja-JP" altLang="en-US">
              <a:solidFill>
                <a:srgbClr val="000000"/>
              </a:solidFill>
            </a:endParaRPr>
          </a:p>
        </p:txBody>
      </p:sp>
      <p:pic>
        <p:nvPicPr>
          <p:cNvPr id="3079" name="Picture 7" descr="mlit_top"/>
          <p:cNvPicPr>
            <a:picLocks noChangeAspect="1" noChangeArrowheads="1"/>
          </p:cNvPicPr>
          <p:nvPr/>
        </p:nvPicPr>
        <p:blipFill>
          <a:blip r:embed="rId2" cstate="print"/>
          <a:srcRect t="62230"/>
          <a:stretch>
            <a:fillRect/>
          </a:stretch>
        </p:blipFill>
        <p:spPr bwMode="auto">
          <a:xfrm>
            <a:off x="0" y="6525244"/>
            <a:ext cx="9906000" cy="333375"/>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414" y="10"/>
            <a:ext cx="2352219"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0" y="10"/>
            <a:ext cx="6905770"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53531" y="2134222"/>
            <a:ext cx="8152557" cy="1470025"/>
          </a:xfrm>
        </p:spPr>
        <p:txBody>
          <a:bodyPr/>
          <a:lstStyle>
            <a:lvl1pPr>
              <a:defRPr sz="3200"/>
            </a:lvl1pPr>
          </a:lstStyle>
          <a:p>
            <a:r>
              <a:rPr lang="ja-JP" altLang="en-US"/>
              <a:t>マスタ タイトルの書式設定</a:t>
            </a:r>
          </a:p>
        </p:txBody>
      </p:sp>
      <p:sp>
        <p:nvSpPr>
          <p:cNvPr id="3075" name="Rectangle 3"/>
          <p:cNvSpPr>
            <a:spLocks noGrp="1" noChangeArrowheads="1"/>
          </p:cNvSpPr>
          <p:nvPr>
            <p:ph type="subTitle" idx="1"/>
          </p:nvPr>
        </p:nvSpPr>
        <p:spPr>
          <a:xfrm>
            <a:off x="1486727" y="3886200"/>
            <a:ext cx="6932771" cy="1752600"/>
          </a:xfrm>
        </p:spPr>
        <p:txBody>
          <a:bodyPr/>
          <a:lstStyle>
            <a:lvl1pPr marL="0" indent="0" algn="ctr">
              <a:buFontTx/>
              <a:buNone/>
              <a:defRPr/>
            </a:lvl1pPr>
          </a:lstStyle>
          <a:p>
            <a:r>
              <a:rPr lang="ja-JP" altLang="en-US"/>
              <a:t>マスタ サブタイトルの書式設定</a:t>
            </a:r>
          </a:p>
        </p:txBody>
      </p:sp>
      <p:sp>
        <p:nvSpPr>
          <p:cNvPr id="3076" name="Rectangle 4"/>
          <p:cNvSpPr>
            <a:spLocks noGrp="1" noChangeArrowheads="1"/>
          </p:cNvSpPr>
          <p:nvPr>
            <p:ph type="dt" sz="half" idx="2"/>
          </p:nvPr>
        </p:nvSpPr>
        <p:spPr>
          <a:xfrm>
            <a:off x="495577" y="6245226"/>
            <a:ext cx="2310924" cy="476250"/>
          </a:xfrm>
        </p:spPr>
        <p:txBody>
          <a:bodyPr/>
          <a:lstStyle>
            <a:lvl1pPr>
              <a:defRPr/>
            </a:lvl1pPr>
          </a:lstStyle>
          <a:p>
            <a:endParaRPr lang="ja-JP" altLang="en-US">
              <a:solidFill>
                <a:srgbClr val="000000"/>
              </a:solidFill>
            </a:endParaRPr>
          </a:p>
        </p:txBody>
      </p:sp>
      <p:sp>
        <p:nvSpPr>
          <p:cNvPr id="3077" name="Rectangle 5"/>
          <p:cNvSpPr>
            <a:spLocks noGrp="1" noChangeArrowheads="1"/>
          </p:cNvSpPr>
          <p:nvPr>
            <p:ph type="ftr" sz="quarter" idx="3"/>
          </p:nvPr>
        </p:nvSpPr>
        <p:spPr>
          <a:xfrm>
            <a:off x="3384766" y="6245226"/>
            <a:ext cx="3136821" cy="476250"/>
          </a:xfrm>
        </p:spPr>
        <p:txBody>
          <a:bodyPr/>
          <a:lstStyle>
            <a:lvl1pPr>
              <a:defRPr/>
            </a:lvl1pPr>
          </a:lstStyle>
          <a:p>
            <a:endParaRPr lang="ja-JP" altLang="en-US">
              <a:solidFill>
                <a:srgbClr val="000000"/>
              </a:solidFill>
            </a:endParaRPr>
          </a:p>
        </p:txBody>
      </p:sp>
      <p:pic>
        <p:nvPicPr>
          <p:cNvPr id="3079" name="Picture 7" descr="mlit_top"/>
          <p:cNvPicPr>
            <a:picLocks noChangeAspect="1" noChangeArrowheads="1"/>
          </p:cNvPicPr>
          <p:nvPr/>
        </p:nvPicPr>
        <p:blipFill>
          <a:blip r:embed="rId2" cstate="print"/>
          <a:srcRect t="62230"/>
          <a:stretch>
            <a:fillRect/>
          </a:stretch>
        </p:blipFill>
        <p:spPr bwMode="auto">
          <a:xfrm>
            <a:off x="0" y="6525238"/>
            <a:ext cx="9906000" cy="333375"/>
          </a:xfrm>
          <a:prstGeom prst="rect">
            <a:avLst/>
          </a:prstGeom>
          <a:noFill/>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7347" y="357178"/>
            <a:ext cx="9598703" cy="928694"/>
          </a:xfrm>
        </p:spPr>
        <p:txBody>
          <a:bodyPr/>
          <a:lstStyle>
            <a:lvl1pPr>
              <a:defRPr sz="3200"/>
            </a:lvl1pPr>
          </a:lstStyle>
          <a:p>
            <a:r>
              <a:rPr lang="ja-JP" altLang="en-US"/>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66CC"/>
              </a:buClr>
              <a:buFont typeface="Wingdings" pitchFamily="2" charset="2"/>
              <a:buChar char="p"/>
              <a:defRPr sz="2700"/>
            </a:lvl1pPr>
            <a:lvl2pPr>
              <a:buClr>
                <a:srgbClr val="0066CC"/>
              </a:buClr>
              <a:defRPr/>
            </a:lvl2pPr>
            <a:lvl3pPr>
              <a:buClr>
                <a:srgbClr val="0066CC"/>
              </a:buClr>
              <a:defRPr/>
            </a:lvl3pPr>
            <a:lvl4pPr>
              <a:buClr>
                <a:srgbClr val="0066CC"/>
              </a:buClr>
              <a:defRPr/>
            </a:lvl4pPr>
            <a:lvl5pPr>
              <a:buClr>
                <a:srgbClr val="0066CC"/>
              </a:buClr>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179" y="4407511"/>
            <a:ext cx="8419384"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3179" y="2906732"/>
            <a:ext cx="8419384" cy="1500187"/>
          </a:xfrm>
        </p:spPr>
        <p:txBody>
          <a:bodyPr anchor="b"/>
          <a:lstStyle>
            <a:lvl1pPr marL="0" indent="0">
              <a:buNone/>
              <a:defRPr sz="2000"/>
            </a:lvl1pPr>
            <a:lvl2pPr marL="456812" indent="0">
              <a:buNone/>
              <a:defRPr sz="1800"/>
            </a:lvl2pPr>
            <a:lvl3pPr marL="913624" indent="0">
              <a:buNone/>
              <a:defRPr sz="1600"/>
            </a:lvl3pPr>
            <a:lvl4pPr marL="1370436" indent="0">
              <a:buNone/>
              <a:defRPr sz="1400"/>
            </a:lvl4pPr>
            <a:lvl5pPr marL="1827250" indent="0">
              <a:buNone/>
              <a:defRPr sz="1400"/>
            </a:lvl5pPr>
            <a:lvl6pPr marL="2284061" indent="0">
              <a:buNone/>
              <a:defRPr sz="1400"/>
            </a:lvl6pPr>
            <a:lvl7pPr marL="2740872" indent="0">
              <a:buNone/>
              <a:defRPr sz="1400"/>
            </a:lvl7pPr>
            <a:lvl8pPr marL="3197682" indent="0">
              <a:buNone/>
              <a:defRPr sz="1400"/>
            </a:lvl8pPr>
            <a:lvl9pPr marL="3654497" indent="0">
              <a:buNone/>
              <a:defRPr sz="1400"/>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722" y="1600214"/>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8785" y="1600214"/>
            <a:ext cx="438201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8" y="274638"/>
            <a:ext cx="8914923"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711" y="1535113"/>
            <a:ext cx="4377255"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711" y="2174885"/>
            <a:ext cx="43772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1764" y="1535113"/>
            <a:ext cx="4378843"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1764" y="217488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endParaRPr lang="ja-JP" altLang="en-US">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ja-JP" altLang="en-US">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a:defRPr/>
            </a:lvl1pPr>
          </a:lstStyle>
          <a:p>
            <a:endParaRPr lang="ja-JP" altLang="en-US">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ja-JP" altLang="en-US">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en-US">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ja-JP" altLang="en-US">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78" y="273051"/>
            <a:ext cx="32591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211" y="273072"/>
            <a:ext cx="553827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578" y="1435121"/>
            <a:ext cx="3259116" cy="4691063"/>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7347" y="357178"/>
            <a:ext cx="9598703" cy="928694"/>
          </a:xfrm>
        </p:spPr>
        <p:txBody>
          <a:bodyPr/>
          <a:lstStyle>
            <a:lvl1pPr>
              <a:defRPr sz="3200"/>
            </a:lvl1pPr>
          </a:lstStyle>
          <a:p>
            <a:r>
              <a:rPr lang="ja-JP" altLang="en-US"/>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66CC"/>
              </a:buClr>
              <a:buFont typeface="Wingdings" pitchFamily="2" charset="2"/>
              <a:buChar char="p"/>
              <a:defRPr sz="2700"/>
            </a:lvl1pPr>
            <a:lvl2pPr>
              <a:buClr>
                <a:srgbClr val="0066CC"/>
              </a:buClr>
              <a:defRPr/>
            </a:lvl2pPr>
            <a:lvl3pPr>
              <a:buClr>
                <a:srgbClr val="0066CC"/>
              </a:buClr>
              <a:defRPr/>
            </a:lvl3pPr>
            <a:lvl4pPr>
              <a:buClr>
                <a:srgbClr val="0066CC"/>
              </a:buClr>
              <a:defRPr/>
            </a:lvl4pPr>
            <a:lvl5pPr>
              <a:buClr>
                <a:srgbClr val="0066CC"/>
              </a:buClr>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atin typeface="+mn-lt"/>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pic>
        <p:nvPicPr>
          <p:cNvPr id="7" name="Picture 14"/>
          <p:cNvPicPr>
            <a:picLocks noChangeAspect="1" noChangeArrowheads="1"/>
          </p:cNvPicPr>
          <p:nvPr userDrawn="1"/>
        </p:nvPicPr>
        <p:blipFill>
          <a:blip r:embed="rId2" cstate="print"/>
          <a:srcRect t="3670"/>
          <a:stretch>
            <a:fillRect/>
          </a:stretch>
        </p:blipFill>
        <p:spPr bwMode="auto">
          <a:xfrm>
            <a:off x="8225814" y="-14288"/>
            <a:ext cx="1680236" cy="333375"/>
          </a:xfrm>
          <a:prstGeom prst="rect">
            <a:avLst/>
          </a:prstGeom>
          <a:noFill/>
          <a:ln w="9525">
            <a:noFill/>
            <a:miter lim="800000"/>
            <a:headEnd/>
            <a:tailEnd/>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91" y="4800610"/>
            <a:ext cx="5944871"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091" y="612784"/>
            <a:ext cx="5944871" cy="4114800"/>
          </a:xfrm>
        </p:spPr>
        <p:txBody>
          <a:bodyPr/>
          <a:lstStyle>
            <a:lvl1pPr marL="0" indent="0">
              <a:buNone/>
              <a:defRPr sz="3200"/>
            </a:lvl1pPr>
            <a:lvl2pPr marL="456812" indent="0">
              <a:buNone/>
              <a:defRPr sz="2800"/>
            </a:lvl2pPr>
            <a:lvl3pPr marL="913624" indent="0">
              <a:buNone/>
              <a:defRPr sz="2400"/>
            </a:lvl3pPr>
            <a:lvl4pPr marL="1370436" indent="0">
              <a:buNone/>
              <a:defRPr sz="2000"/>
            </a:lvl4pPr>
            <a:lvl5pPr marL="1827250" indent="0">
              <a:buNone/>
              <a:defRPr sz="2000"/>
            </a:lvl5pPr>
            <a:lvl6pPr marL="2284061" indent="0">
              <a:buNone/>
              <a:defRPr sz="2000"/>
            </a:lvl6pPr>
            <a:lvl7pPr marL="2740872" indent="0">
              <a:buNone/>
              <a:defRPr sz="2000"/>
            </a:lvl7pPr>
            <a:lvl8pPr marL="3197682" indent="0">
              <a:buNone/>
              <a:defRPr sz="2000"/>
            </a:lvl8pPr>
            <a:lvl9pPr marL="3654497" indent="0">
              <a:buNone/>
              <a:defRPr sz="2000"/>
            </a:lvl9pPr>
          </a:lstStyle>
          <a:p>
            <a:r>
              <a:rPr lang="ja-JP" altLang="en-US"/>
              <a:t>アイコンをクリックして図を追加</a:t>
            </a:r>
          </a:p>
        </p:txBody>
      </p:sp>
      <p:sp>
        <p:nvSpPr>
          <p:cNvPr id="4" name="テキスト プレースホルダ 3"/>
          <p:cNvSpPr>
            <a:spLocks noGrp="1"/>
          </p:cNvSpPr>
          <p:nvPr>
            <p:ph type="body" sz="half" idx="2"/>
          </p:nvPr>
        </p:nvSpPr>
        <p:spPr>
          <a:xfrm>
            <a:off x="1941091" y="5367342"/>
            <a:ext cx="5944871" cy="804862"/>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414" y="10"/>
            <a:ext cx="2352219"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0" y="10"/>
            <a:ext cx="6905770"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53531" y="2134230"/>
            <a:ext cx="8152557" cy="1470025"/>
          </a:xfrm>
        </p:spPr>
        <p:txBody>
          <a:bodyPr/>
          <a:lstStyle>
            <a:lvl1pPr>
              <a:defRPr sz="3200"/>
            </a:lvl1pPr>
          </a:lstStyle>
          <a:p>
            <a:r>
              <a:rPr lang="ja-JP" altLang="en-US"/>
              <a:t>マスタ タイトルの書式設定</a:t>
            </a:r>
          </a:p>
        </p:txBody>
      </p:sp>
      <p:sp>
        <p:nvSpPr>
          <p:cNvPr id="3075" name="Rectangle 3"/>
          <p:cNvSpPr>
            <a:spLocks noGrp="1" noChangeArrowheads="1"/>
          </p:cNvSpPr>
          <p:nvPr>
            <p:ph type="subTitle" idx="1"/>
          </p:nvPr>
        </p:nvSpPr>
        <p:spPr>
          <a:xfrm>
            <a:off x="1486727" y="3886200"/>
            <a:ext cx="6932771" cy="1752600"/>
          </a:xfrm>
        </p:spPr>
        <p:txBody>
          <a:bodyPr/>
          <a:lstStyle>
            <a:lvl1pPr marL="0" indent="0" algn="ctr">
              <a:buFontTx/>
              <a:buNone/>
              <a:defRPr/>
            </a:lvl1pPr>
          </a:lstStyle>
          <a:p>
            <a:r>
              <a:rPr lang="ja-JP" altLang="en-US"/>
              <a:t>マスタ サブタイトルの書式設定</a:t>
            </a:r>
          </a:p>
        </p:txBody>
      </p:sp>
      <p:sp>
        <p:nvSpPr>
          <p:cNvPr id="3076" name="Rectangle 4"/>
          <p:cNvSpPr>
            <a:spLocks noGrp="1" noChangeArrowheads="1"/>
          </p:cNvSpPr>
          <p:nvPr>
            <p:ph type="dt" sz="half" idx="2"/>
          </p:nvPr>
        </p:nvSpPr>
        <p:spPr>
          <a:xfrm>
            <a:off x="495578" y="6245226"/>
            <a:ext cx="2310924" cy="476250"/>
          </a:xfrm>
        </p:spPr>
        <p:txBody>
          <a:bodyPr/>
          <a:lstStyle>
            <a:lvl1pPr>
              <a:defRPr/>
            </a:lvl1pPr>
          </a:lstStyle>
          <a:p>
            <a:endParaRPr lang="ja-JP" altLang="en-US">
              <a:solidFill>
                <a:srgbClr val="000000"/>
              </a:solidFill>
            </a:endParaRPr>
          </a:p>
        </p:txBody>
      </p:sp>
      <p:sp>
        <p:nvSpPr>
          <p:cNvPr id="3077" name="Rectangle 5"/>
          <p:cNvSpPr>
            <a:spLocks noGrp="1" noChangeArrowheads="1"/>
          </p:cNvSpPr>
          <p:nvPr>
            <p:ph type="ftr" sz="quarter" idx="3"/>
          </p:nvPr>
        </p:nvSpPr>
        <p:spPr>
          <a:xfrm>
            <a:off x="3384767" y="6245226"/>
            <a:ext cx="3136821" cy="476250"/>
          </a:xfrm>
        </p:spPr>
        <p:txBody>
          <a:bodyPr/>
          <a:lstStyle>
            <a:lvl1pPr>
              <a:defRPr/>
            </a:lvl1pPr>
          </a:lstStyle>
          <a:p>
            <a:endParaRPr lang="ja-JP" altLang="en-US">
              <a:solidFill>
                <a:srgbClr val="000000"/>
              </a:solidFill>
            </a:endParaRPr>
          </a:p>
        </p:txBody>
      </p:sp>
      <p:pic>
        <p:nvPicPr>
          <p:cNvPr id="3079" name="Picture 7" descr="mlit_top"/>
          <p:cNvPicPr>
            <a:picLocks noChangeAspect="1" noChangeArrowheads="1"/>
          </p:cNvPicPr>
          <p:nvPr/>
        </p:nvPicPr>
        <p:blipFill>
          <a:blip r:embed="rId2" cstate="print"/>
          <a:srcRect t="62230"/>
          <a:stretch>
            <a:fillRect/>
          </a:stretch>
        </p:blipFill>
        <p:spPr bwMode="auto">
          <a:xfrm>
            <a:off x="0" y="6525246"/>
            <a:ext cx="9906000" cy="333375"/>
          </a:xfrm>
          <a:prstGeom prst="rect">
            <a:avLst/>
          </a:prstGeom>
          <a:noFill/>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7360" y="357178"/>
            <a:ext cx="9598703" cy="928694"/>
          </a:xfrm>
        </p:spPr>
        <p:txBody>
          <a:bodyPr/>
          <a:lstStyle>
            <a:lvl1pPr>
              <a:defRPr sz="3200"/>
            </a:lvl1pPr>
          </a:lstStyle>
          <a:p>
            <a:r>
              <a:rPr lang="ja-JP" altLang="en-US"/>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66CC"/>
              </a:buClr>
              <a:buFont typeface="Wingdings" pitchFamily="2" charset="2"/>
              <a:buChar char="p"/>
              <a:defRPr sz="2700"/>
            </a:lvl1pPr>
            <a:lvl2pPr>
              <a:buClr>
                <a:srgbClr val="0066CC"/>
              </a:buClr>
              <a:defRPr/>
            </a:lvl2pPr>
            <a:lvl3pPr>
              <a:buClr>
                <a:srgbClr val="0066CC"/>
              </a:buClr>
              <a:defRPr/>
            </a:lvl3pPr>
            <a:lvl4pPr>
              <a:buClr>
                <a:srgbClr val="0066CC"/>
              </a:buClr>
              <a:defRPr/>
            </a:lvl4pPr>
            <a:lvl5pPr>
              <a:buClr>
                <a:srgbClr val="0066CC"/>
              </a:buClr>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179" y="4407519"/>
            <a:ext cx="8419384"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3179" y="2906732"/>
            <a:ext cx="8419384" cy="1500187"/>
          </a:xfrm>
        </p:spPr>
        <p:txBody>
          <a:bodyPr anchor="b"/>
          <a:lstStyle>
            <a:lvl1pPr marL="0" indent="0">
              <a:buNone/>
              <a:defRPr sz="2000"/>
            </a:lvl1pPr>
            <a:lvl2pPr marL="456812" indent="0">
              <a:buNone/>
              <a:defRPr sz="1800"/>
            </a:lvl2pPr>
            <a:lvl3pPr marL="913624" indent="0">
              <a:buNone/>
              <a:defRPr sz="1600"/>
            </a:lvl3pPr>
            <a:lvl4pPr marL="1370436" indent="0">
              <a:buNone/>
              <a:defRPr sz="1400"/>
            </a:lvl4pPr>
            <a:lvl5pPr marL="1827250" indent="0">
              <a:buNone/>
              <a:defRPr sz="1400"/>
            </a:lvl5pPr>
            <a:lvl6pPr marL="2284061" indent="0">
              <a:buNone/>
              <a:defRPr sz="1400"/>
            </a:lvl6pPr>
            <a:lvl7pPr marL="2740872" indent="0">
              <a:buNone/>
              <a:defRPr sz="1400"/>
            </a:lvl7pPr>
            <a:lvl8pPr marL="3197682" indent="0">
              <a:buNone/>
              <a:defRPr sz="1400"/>
            </a:lvl8pPr>
            <a:lvl9pPr marL="3654497" indent="0">
              <a:buNone/>
              <a:defRPr sz="1400"/>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722" y="1600216"/>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8790" y="1600216"/>
            <a:ext cx="438201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8" y="274638"/>
            <a:ext cx="8914923"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711" y="1535113"/>
            <a:ext cx="4377255"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711" y="2174885"/>
            <a:ext cx="43772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1764" y="1535113"/>
            <a:ext cx="4378843"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1764" y="217488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endParaRPr lang="ja-JP" altLang="en-US">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ja-JP" altLang="en-US">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a:defRPr/>
            </a:lvl1pPr>
          </a:lstStyle>
          <a:p>
            <a:endParaRPr lang="ja-JP" altLang="en-US">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ja-JP" altLang="en-US">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en-US">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ja-JP" altLang="en-US">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179" y="4407517"/>
            <a:ext cx="8419384"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3179" y="2906732"/>
            <a:ext cx="8419384" cy="1500187"/>
          </a:xfrm>
        </p:spPr>
        <p:txBody>
          <a:bodyPr anchor="b"/>
          <a:lstStyle>
            <a:lvl1pPr marL="0" indent="0">
              <a:buNone/>
              <a:defRPr sz="2000"/>
            </a:lvl1pPr>
            <a:lvl2pPr marL="456812" indent="0">
              <a:buNone/>
              <a:defRPr sz="1800"/>
            </a:lvl2pPr>
            <a:lvl3pPr marL="913624" indent="0">
              <a:buNone/>
              <a:defRPr sz="1600"/>
            </a:lvl3pPr>
            <a:lvl4pPr marL="1370436" indent="0">
              <a:buNone/>
              <a:defRPr sz="1400"/>
            </a:lvl4pPr>
            <a:lvl5pPr marL="1827250" indent="0">
              <a:buNone/>
              <a:defRPr sz="1400"/>
            </a:lvl5pPr>
            <a:lvl6pPr marL="2284061" indent="0">
              <a:buNone/>
              <a:defRPr sz="1400"/>
            </a:lvl6pPr>
            <a:lvl7pPr marL="2740872" indent="0">
              <a:buNone/>
              <a:defRPr sz="1400"/>
            </a:lvl7pPr>
            <a:lvl8pPr marL="3197682" indent="0">
              <a:buNone/>
              <a:defRPr sz="1400"/>
            </a:lvl8pPr>
            <a:lvl9pPr marL="3654497" indent="0">
              <a:buNone/>
              <a:defRPr sz="1400"/>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78" y="273051"/>
            <a:ext cx="32591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212" y="273077"/>
            <a:ext cx="553827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578" y="1435123"/>
            <a:ext cx="3259116" cy="4691063"/>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91" y="4800610"/>
            <a:ext cx="5944871"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091" y="612784"/>
            <a:ext cx="5944871" cy="4114800"/>
          </a:xfrm>
        </p:spPr>
        <p:txBody>
          <a:bodyPr/>
          <a:lstStyle>
            <a:lvl1pPr marL="0" indent="0">
              <a:buNone/>
              <a:defRPr sz="3200"/>
            </a:lvl1pPr>
            <a:lvl2pPr marL="456812" indent="0">
              <a:buNone/>
              <a:defRPr sz="2800"/>
            </a:lvl2pPr>
            <a:lvl3pPr marL="913624" indent="0">
              <a:buNone/>
              <a:defRPr sz="2400"/>
            </a:lvl3pPr>
            <a:lvl4pPr marL="1370436" indent="0">
              <a:buNone/>
              <a:defRPr sz="2000"/>
            </a:lvl4pPr>
            <a:lvl5pPr marL="1827250" indent="0">
              <a:buNone/>
              <a:defRPr sz="2000"/>
            </a:lvl5pPr>
            <a:lvl6pPr marL="2284061" indent="0">
              <a:buNone/>
              <a:defRPr sz="2000"/>
            </a:lvl6pPr>
            <a:lvl7pPr marL="2740872" indent="0">
              <a:buNone/>
              <a:defRPr sz="2000"/>
            </a:lvl7pPr>
            <a:lvl8pPr marL="3197682" indent="0">
              <a:buNone/>
              <a:defRPr sz="2000"/>
            </a:lvl8pPr>
            <a:lvl9pPr marL="3654497" indent="0">
              <a:buNone/>
              <a:defRPr sz="2000"/>
            </a:lvl9pPr>
          </a:lstStyle>
          <a:p>
            <a:r>
              <a:rPr lang="ja-JP" altLang="en-US"/>
              <a:t>アイコンをクリックして図を追加</a:t>
            </a:r>
          </a:p>
        </p:txBody>
      </p:sp>
      <p:sp>
        <p:nvSpPr>
          <p:cNvPr id="4" name="テキスト プレースホルダ 3"/>
          <p:cNvSpPr>
            <a:spLocks noGrp="1"/>
          </p:cNvSpPr>
          <p:nvPr>
            <p:ph type="body" sz="half" idx="2"/>
          </p:nvPr>
        </p:nvSpPr>
        <p:spPr>
          <a:xfrm>
            <a:off x="1941091" y="5367342"/>
            <a:ext cx="5944871" cy="804862"/>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414" y="15"/>
            <a:ext cx="2352219"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0" y="15"/>
            <a:ext cx="6905770"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53531" y="2134228"/>
            <a:ext cx="8152557" cy="1470025"/>
          </a:xfrm>
        </p:spPr>
        <p:txBody>
          <a:bodyPr/>
          <a:lstStyle>
            <a:lvl1pPr>
              <a:defRPr sz="3200"/>
            </a:lvl1pPr>
          </a:lstStyle>
          <a:p>
            <a:r>
              <a:rPr lang="ja-JP" altLang="en-US"/>
              <a:t>マスタ タイトルの書式設定</a:t>
            </a:r>
          </a:p>
        </p:txBody>
      </p:sp>
      <p:sp>
        <p:nvSpPr>
          <p:cNvPr id="3075" name="Rectangle 3"/>
          <p:cNvSpPr>
            <a:spLocks noGrp="1" noChangeArrowheads="1"/>
          </p:cNvSpPr>
          <p:nvPr>
            <p:ph type="subTitle" idx="1"/>
          </p:nvPr>
        </p:nvSpPr>
        <p:spPr>
          <a:xfrm>
            <a:off x="1486727" y="3886200"/>
            <a:ext cx="6932771" cy="1752600"/>
          </a:xfrm>
        </p:spPr>
        <p:txBody>
          <a:bodyPr/>
          <a:lstStyle>
            <a:lvl1pPr marL="0" indent="0" algn="ctr">
              <a:buFontTx/>
              <a:buNone/>
              <a:defRPr/>
            </a:lvl1pPr>
          </a:lstStyle>
          <a:p>
            <a:r>
              <a:rPr lang="ja-JP" altLang="en-US"/>
              <a:t>マスタ サブタイトルの書式設定</a:t>
            </a:r>
          </a:p>
        </p:txBody>
      </p:sp>
      <p:sp>
        <p:nvSpPr>
          <p:cNvPr id="3076" name="Rectangle 4"/>
          <p:cNvSpPr>
            <a:spLocks noGrp="1" noChangeArrowheads="1"/>
          </p:cNvSpPr>
          <p:nvPr>
            <p:ph type="dt" sz="half" idx="2"/>
          </p:nvPr>
        </p:nvSpPr>
        <p:spPr>
          <a:xfrm>
            <a:off x="495577" y="6245226"/>
            <a:ext cx="2310924" cy="476250"/>
          </a:xfrm>
        </p:spPr>
        <p:txBody>
          <a:bodyPr/>
          <a:lstStyle>
            <a:lvl1pPr>
              <a:defRPr/>
            </a:lvl1pPr>
          </a:lstStyle>
          <a:p>
            <a:endParaRPr lang="ja-JP" altLang="en-US">
              <a:solidFill>
                <a:srgbClr val="000000"/>
              </a:solidFill>
            </a:endParaRPr>
          </a:p>
        </p:txBody>
      </p:sp>
      <p:sp>
        <p:nvSpPr>
          <p:cNvPr id="3077" name="Rectangle 5"/>
          <p:cNvSpPr>
            <a:spLocks noGrp="1" noChangeArrowheads="1"/>
          </p:cNvSpPr>
          <p:nvPr>
            <p:ph type="ftr" sz="quarter" idx="3"/>
          </p:nvPr>
        </p:nvSpPr>
        <p:spPr>
          <a:xfrm>
            <a:off x="3384766" y="6245226"/>
            <a:ext cx="3136821" cy="476250"/>
          </a:xfrm>
        </p:spPr>
        <p:txBody>
          <a:bodyPr/>
          <a:lstStyle>
            <a:lvl1pPr>
              <a:defRPr/>
            </a:lvl1pPr>
          </a:lstStyle>
          <a:p>
            <a:endParaRPr lang="ja-JP" altLang="en-US">
              <a:solidFill>
                <a:srgbClr val="000000"/>
              </a:solidFill>
            </a:endParaRPr>
          </a:p>
        </p:txBody>
      </p:sp>
      <p:pic>
        <p:nvPicPr>
          <p:cNvPr id="3079" name="Picture 7" descr="mlit_top"/>
          <p:cNvPicPr>
            <a:picLocks noChangeAspect="1" noChangeArrowheads="1"/>
          </p:cNvPicPr>
          <p:nvPr/>
        </p:nvPicPr>
        <p:blipFill>
          <a:blip r:embed="rId2" cstate="print"/>
          <a:srcRect t="62230"/>
          <a:stretch>
            <a:fillRect/>
          </a:stretch>
        </p:blipFill>
        <p:spPr bwMode="auto">
          <a:xfrm>
            <a:off x="0" y="6525244"/>
            <a:ext cx="9906000" cy="333375"/>
          </a:xfrm>
          <a:prstGeom prst="rect">
            <a:avLst/>
          </a:prstGeom>
          <a:noFill/>
        </p:spPr>
      </p:pic>
    </p:spTree>
    <p:extLst>
      <p:ext uri="{BB962C8B-B14F-4D97-AF65-F5344CB8AC3E}">
        <p14:creationId xmlns:p14="http://schemas.microsoft.com/office/powerpoint/2010/main" val="89626804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7347" y="357178"/>
            <a:ext cx="9598703" cy="928694"/>
          </a:xfrm>
        </p:spPr>
        <p:txBody>
          <a:bodyPr/>
          <a:lstStyle>
            <a:lvl1pPr>
              <a:defRPr sz="3200"/>
            </a:lvl1pPr>
          </a:lstStyle>
          <a:p>
            <a:r>
              <a:rPr lang="ja-JP" altLang="en-US"/>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66CC"/>
              </a:buClr>
              <a:buFont typeface="Wingdings" pitchFamily="2" charset="2"/>
              <a:buChar char="p"/>
              <a:defRPr sz="2700"/>
            </a:lvl1pPr>
            <a:lvl2pPr>
              <a:buClr>
                <a:srgbClr val="0066CC"/>
              </a:buClr>
              <a:defRPr/>
            </a:lvl2pPr>
            <a:lvl3pPr>
              <a:buClr>
                <a:srgbClr val="0066CC"/>
              </a:buClr>
              <a:defRPr/>
            </a:lvl3pPr>
            <a:lvl4pPr>
              <a:buClr>
                <a:srgbClr val="0066CC"/>
              </a:buClr>
              <a:defRPr/>
            </a:lvl4pPr>
            <a:lvl5pPr>
              <a:buClr>
                <a:srgbClr val="0066CC"/>
              </a:buClr>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atin typeface="+mn-lt"/>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pic>
        <p:nvPicPr>
          <p:cNvPr id="7" name="Picture 14"/>
          <p:cNvPicPr>
            <a:picLocks noChangeAspect="1" noChangeArrowheads="1"/>
          </p:cNvPicPr>
          <p:nvPr userDrawn="1"/>
        </p:nvPicPr>
        <p:blipFill>
          <a:blip r:embed="rId2" cstate="print"/>
          <a:srcRect t="3670"/>
          <a:stretch>
            <a:fillRect/>
          </a:stretch>
        </p:blipFill>
        <p:spPr bwMode="auto">
          <a:xfrm>
            <a:off x="8225814" y="-14288"/>
            <a:ext cx="1680236" cy="333375"/>
          </a:xfrm>
          <a:prstGeom prst="rect">
            <a:avLst/>
          </a:prstGeom>
          <a:noFill/>
          <a:ln w="9525">
            <a:noFill/>
            <a:miter lim="800000"/>
            <a:headEnd/>
            <a:tailEnd/>
          </a:ln>
        </p:spPr>
      </p:pic>
    </p:spTree>
    <p:extLst>
      <p:ext uri="{BB962C8B-B14F-4D97-AF65-F5344CB8AC3E}">
        <p14:creationId xmlns:p14="http://schemas.microsoft.com/office/powerpoint/2010/main" val="167634496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179" y="4407517"/>
            <a:ext cx="8419384"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3179" y="2906732"/>
            <a:ext cx="8419384" cy="1500187"/>
          </a:xfrm>
        </p:spPr>
        <p:txBody>
          <a:bodyPr anchor="b"/>
          <a:lstStyle>
            <a:lvl1pPr marL="0" indent="0">
              <a:buNone/>
              <a:defRPr sz="2000"/>
            </a:lvl1pPr>
            <a:lvl2pPr marL="456812" indent="0">
              <a:buNone/>
              <a:defRPr sz="1800"/>
            </a:lvl2pPr>
            <a:lvl3pPr marL="913624" indent="0">
              <a:buNone/>
              <a:defRPr sz="1600"/>
            </a:lvl3pPr>
            <a:lvl4pPr marL="1370436" indent="0">
              <a:buNone/>
              <a:defRPr sz="1400"/>
            </a:lvl4pPr>
            <a:lvl5pPr marL="1827250" indent="0">
              <a:buNone/>
              <a:defRPr sz="1400"/>
            </a:lvl5pPr>
            <a:lvl6pPr marL="2284061" indent="0">
              <a:buNone/>
              <a:defRPr sz="1400"/>
            </a:lvl6pPr>
            <a:lvl7pPr marL="2740872" indent="0">
              <a:buNone/>
              <a:defRPr sz="1400"/>
            </a:lvl7pPr>
            <a:lvl8pPr marL="3197682" indent="0">
              <a:buNone/>
              <a:defRPr sz="1400"/>
            </a:lvl8pPr>
            <a:lvl9pPr marL="3654497" indent="0">
              <a:buNone/>
              <a:defRPr sz="1400"/>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52757327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722" y="1600214"/>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8789" y="1600214"/>
            <a:ext cx="438201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160742928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8" y="274638"/>
            <a:ext cx="8914923"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711" y="1535113"/>
            <a:ext cx="4377255"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711" y="2174885"/>
            <a:ext cx="43772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1764" y="1535113"/>
            <a:ext cx="4378843"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1764" y="217488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endParaRPr lang="ja-JP" altLang="en-US">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ja-JP" altLang="en-US">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61239030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a:defRPr/>
            </a:lvl1pPr>
          </a:lstStyle>
          <a:p>
            <a:endParaRPr lang="ja-JP" altLang="en-US">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ja-JP" altLang="en-US">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027713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722" y="1600214"/>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8789" y="1600214"/>
            <a:ext cx="438201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en-US">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ja-JP" altLang="en-US">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pic>
        <p:nvPicPr>
          <p:cNvPr id="5" name="Picture 14"/>
          <p:cNvPicPr>
            <a:picLocks noChangeAspect="1" noChangeArrowheads="1"/>
          </p:cNvPicPr>
          <p:nvPr userDrawn="1"/>
        </p:nvPicPr>
        <p:blipFill>
          <a:blip r:embed="rId2" cstate="print"/>
          <a:srcRect t="3670"/>
          <a:stretch>
            <a:fillRect/>
          </a:stretch>
        </p:blipFill>
        <p:spPr bwMode="auto">
          <a:xfrm>
            <a:off x="8225764" y="15852"/>
            <a:ext cx="1680236" cy="333375"/>
          </a:xfrm>
          <a:prstGeom prst="rect">
            <a:avLst/>
          </a:prstGeom>
          <a:noFill/>
          <a:ln w="9525">
            <a:noFill/>
            <a:miter lim="800000"/>
            <a:headEnd/>
            <a:tailEnd/>
          </a:ln>
        </p:spPr>
      </p:pic>
    </p:spTree>
    <p:extLst>
      <p:ext uri="{BB962C8B-B14F-4D97-AF65-F5344CB8AC3E}">
        <p14:creationId xmlns:p14="http://schemas.microsoft.com/office/powerpoint/2010/main" val="55084202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78" y="273051"/>
            <a:ext cx="32591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211" y="273072"/>
            <a:ext cx="553827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578" y="1435122"/>
            <a:ext cx="3259116" cy="4691063"/>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115394934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91" y="4800610"/>
            <a:ext cx="5944871"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091" y="612784"/>
            <a:ext cx="5944871" cy="4114800"/>
          </a:xfrm>
        </p:spPr>
        <p:txBody>
          <a:bodyPr/>
          <a:lstStyle>
            <a:lvl1pPr marL="0" indent="0">
              <a:buNone/>
              <a:defRPr sz="3200"/>
            </a:lvl1pPr>
            <a:lvl2pPr marL="456812" indent="0">
              <a:buNone/>
              <a:defRPr sz="2800"/>
            </a:lvl2pPr>
            <a:lvl3pPr marL="913624" indent="0">
              <a:buNone/>
              <a:defRPr sz="2400"/>
            </a:lvl3pPr>
            <a:lvl4pPr marL="1370436" indent="0">
              <a:buNone/>
              <a:defRPr sz="2000"/>
            </a:lvl4pPr>
            <a:lvl5pPr marL="1827250" indent="0">
              <a:buNone/>
              <a:defRPr sz="2000"/>
            </a:lvl5pPr>
            <a:lvl6pPr marL="2284061" indent="0">
              <a:buNone/>
              <a:defRPr sz="2000"/>
            </a:lvl6pPr>
            <a:lvl7pPr marL="2740872" indent="0">
              <a:buNone/>
              <a:defRPr sz="2000"/>
            </a:lvl7pPr>
            <a:lvl8pPr marL="3197682" indent="0">
              <a:buNone/>
              <a:defRPr sz="2000"/>
            </a:lvl8pPr>
            <a:lvl9pPr marL="3654497" indent="0">
              <a:buNone/>
              <a:defRPr sz="2000"/>
            </a:lvl9pPr>
          </a:lstStyle>
          <a:p>
            <a:r>
              <a:rPr lang="ja-JP" altLang="en-US"/>
              <a:t>アイコンをクリックして図を追加</a:t>
            </a:r>
          </a:p>
        </p:txBody>
      </p:sp>
      <p:sp>
        <p:nvSpPr>
          <p:cNvPr id="4" name="テキスト プレースホルダ 3"/>
          <p:cNvSpPr>
            <a:spLocks noGrp="1"/>
          </p:cNvSpPr>
          <p:nvPr>
            <p:ph type="body" sz="half" idx="2"/>
          </p:nvPr>
        </p:nvSpPr>
        <p:spPr>
          <a:xfrm>
            <a:off x="1941091" y="5367342"/>
            <a:ext cx="5944871" cy="804862"/>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3725725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65369422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414" y="10"/>
            <a:ext cx="2352219"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0" y="10"/>
            <a:ext cx="6905770"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62708078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1032"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1033" name="日付プレースホルダ 3"/>
          <p:cNvSpPr>
            <a:spLocks noGrp="1"/>
          </p:cNvSpPr>
          <p:nvPr>
            <p:ph type="dt" sz="half" idx="10"/>
          </p:nvPr>
        </p:nvSpPr>
        <p:spPr/>
        <p:txBody>
          <a:bodyPr/>
          <a:lstStyle/>
          <a:p>
            <a:endParaRPr kumimoji="1" lang="ja-JP" altLang="en-US"/>
          </a:p>
        </p:txBody>
      </p:sp>
      <p:sp>
        <p:nvSpPr>
          <p:cNvPr id="1034" name="フッター プレースホルダ 4"/>
          <p:cNvSpPr>
            <a:spLocks noGrp="1"/>
          </p:cNvSpPr>
          <p:nvPr>
            <p:ph type="ftr" sz="quarter" idx="11"/>
          </p:nvPr>
        </p:nvSpPr>
        <p:spPr/>
        <p:txBody>
          <a:bodyPr/>
          <a:lstStyle/>
          <a:p>
            <a:endParaRPr kumimoji="1" lang="ja-JP" altLang="en-US"/>
          </a:p>
        </p:txBody>
      </p:sp>
      <p:sp>
        <p:nvSpPr>
          <p:cNvPr id="1035"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368257900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 タイトルの書式設定</a:t>
            </a:r>
          </a:p>
        </p:txBody>
      </p:sp>
      <p:sp>
        <p:nvSpPr>
          <p:cNvPr id="1038"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 3"/>
          <p:cNvSpPr>
            <a:spLocks noGrp="1"/>
          </p:cNvSpPr>
          <p:nvPr>
            <p:ph type="dt" sz="half" idx="10"/>
          </p:nvPr>
        </p:nvSpPr>
        <p:spPr/>
        <p:txBody>
          <a:bodyPr/>
          <a:lstStyle/>
          <a:p>
            <a:endParaRPr kumimoji="1" lang="ja-JP" altLang="en-US"/>
          </a:p>
        </p:txBody>
      </p:sp>
      <p:sp>
        <p:nvSpPr>
          <p:cNvPr id="1040" name="フッター プレースホルダ 4"/>
          <p:cNvSpPr>
            <a:spLocks noGrp="1"/>
          </p:cNvSpPr>
          <p:nvPr>
            <p:ph type="ftr" sz="quarter" idx="11"/>
          </p:nvPr>
        </p:nvSpPr>
        <p:spPr/>
        <p:txBody>
          <a:bodyPr/>
          <a:lstStyle/>
          <a:p>
            <a:endParaRPr kumimoji="1" lang="ja-JP" altLang="en-US"/>
          </a:p>
        </p:txBody>
      </p:sp>
      <p:sp>
        <p:nvSpPr>
          <p:cNvPr id="1041"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46642108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 タイトルの書式設定</a:t>
            </a:r>
          </a:p>
        </p:txBody>
      </p:sp>
      <p:sp>
        <p:nvSpPr>
          <p:cNvPr id="1044"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1045" name="日付プレースホルダ 3"/>
          <p:cNvSpPr>
            <a:spLocks noGrp="1"/>
          </p:cNvSpPr>
          <p:nvPr>
            <p:ph type="dt" sz="half" idx="10"/>
          </p:nvPr>
        </p:nvSpPr>
        <p:spPr/>
        <p:txBody>
          <a:bodyPr/>
          <a:lstStyle/>
          <a:p>
            <a:endParaRPr kumimoji="1" lang="ja-JP" altLang="en-US"/>
          </a:p>
        </p:txBody>
      </p:sp>
      <p:sp>
        <p:nvSpPr>
          <p:cNvPr id="1046" name="フッター プレースホルダ 4"/>
          <p:cNvSpPr>
            <a:spLocks noGrp="1"/>
          </p:cNvSpPr>
          <p:nvPr>
            <p:ph type="ftr" sz="quarter" idx="11"/>
          </p:nvPr>
        </p:nvSpPr>
        <p:spPr/>
        <p:txBody>
          <a:bodyPr/>
          <a:lstStyle/>
          <a:p>
            <a:endParaRPr kumimoji="1" lang="ja-JP" altLang="en-US"/>
          </a:p>
        </p:txBody>
      </p:sp>
      <p:sp>
        <p:nvSpPr>
          <p:cNvPr id="1047"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47394347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a:t>マスタ タイトルの書式設定</a:t>
            </a:r>
          </a:p>
        </p:txBody>
      </p:sp>
      <p:sp>
        <p:nvSpPr>
          <p:cNvPr id="1050"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1"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2" name="日付プレースホルダ 4"/>
          <p:cNvSpPr>
            <a:spLocks noGrp="1"/>
          </p:cNvSpPr>
          <p:nvPr>
            <p:ph type="dt" sz="half" idx="10"/>
          </p:nvPr>
        </p:nvSpPr>
        <p:spPr/>
        <p:txBody>
          <a:bodyPr/>
          <a:lstStyle/>
          <a:p>
            <a:endParaRPr kumimoji="1" lang="ja-JP" altLang="en-US"/>
          </a:p>
        </p:txBody>
      </p:sp>
      <p:sp>
        <p:nvSpPr>
          <p:cNvPr id="1053" name="フッター プレースホルダ 5"/>
          <p:cNvSpPr>
            <a:spLocks noGrp="1"/>
          </p:cNvSpPr>
          <p:nvPr>
            <p:ph type="ftr" sz="quarter" idx="11"/>
          </p:nvPr>
        </p:nvSpPr>
        <p:spPr/>
        <p:txBody>
          <a:bodyPr/>
          <a:lstStyle/>
          <a:p>
            <a:endParaRPr kumimoji="1" lang="ja-JP" altLang="en-US"/>
          </a:p>
        </p:txBody>
      </p:sp>
      <p:sp>
        <p:nvSpPr>
          <p:cNvPr id="1054"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88463147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a:xfrm>
            <a:off x="495300" y="274638"/>
            <a:ext cx="8915400" cy="1143000"/>
          </a:xfrm>
        </p:spPr>
        <p:txBody>
          <a:bodyPr/>
          <a:lstStyle>
            <a:lvl1pPr>
              <a:defRPr/>
            </a:lvl1pPr>
          </a:lstStyle>
          <a:p>
            <a:r>
              <a:rPr kumimoji="1" lang="ja-JP" altLang="en-US"/>
              <a:t>マスタ タイトルの書式設定</a:t>
            </a:r>
          </a:p>
        </p:txBody>
      </p:sp>
      <p:sp>
        <p:nvSpPr>
          <p:cNvPr id="1057"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1058"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9"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1060"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61" name="日付プレースホルダ 6"/>
          <p:cNvSpPr>
            <a:spLocks noGrp="1"/>
          </p:cNvSpPr>
          <p:nvPr>
            <p:ph type="dt" sz="half" idx="10"/>
          </p:nvPr>
        </p:nvSpPr>
        <p:spPr/>
        <p:txBody>
          <a:bodyPr/>
          <a:lstStyle/>
          <a:p>
            <a:endParaRPr kumimoji="1" lang="ja-JP" altLang="en-US"/>
          </a:p>
        </p:txBody>
      </p:sp>
      <p:sp>
        <p:nvSpPr>
          <p:cNvPr id="1062" name="フッター プレースホルダ 7"/>
          <p:cNvSpPr>
            <a:spLocks noGrp="1"/>
          </p:cNvSpPr>
          <p:nvPr>
            <p:ph type="ftr" sz="quarter" idx="11"/>
          </p:nvPr>
        </p:nvSpPr>
        <p:spPr/>
        <p:txBody>
          <a:bodyPr/>
          <a:lstStyle/>
          <a:p>
            <a:endParaRPr kumimoji="1" lang="ja-JP" altLang="en-US"/>
          </a:p>
        </p:txBody>
      </p:sp>
      <p:sp>
        <p:nvSpPr>
          <p:cNvPr id="1063" name="スライド番号プレースホルダ 8"/>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754822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8" y="274638"/>
            <a:ext cx="8914923"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711" y="1535113"/>
            <a:ext cx="4377255"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711" y="2174885"/>
            <a:ext cx="43772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1764" y="1535113"/>
            <a:ext cx="4378843"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1764" y="217488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endParaRPr lang="ja-JP" altLang="en-US">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ja-JP" altLang="en-US">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a:t>マスタ タイトルの書式設定</a:t>
            </a:r>
          </a:p>
        </p:txBody>
      </p:sp>
      <p:sp>
        <p:nvSpPr>
          <p:cNvPr id="1066" name="日付プレースホルダ 2"/>
          <p:cNvSpPr>
            <a:spLocks noGrp="1"/>
          </p:cNvSpPr>
          <p:nvPr>
            <p:ph type="dt" sz="half" idx="10"/>
          </p:nvPr>
        </p:nvSpPr>
        <p:spPr/>
        <p:txBody>
          <a:bodyPr/>
          <a:lstStyle/>
          <a:p>
            <a:endParaRPr kumimoji="1" lang="ja-JP" altLang="en-US"/>
          </a:p>
        </p:txBody>
      </p:sp>
      <p:sp>
        <p:nvSpPr>
          <p:cNvPr id="1067" name="フッター プレースホルダ 3"/>
          <p:cNvSpPr>
            <a:spLocks noGrp="1"/>
          </p:cNvSpPr>
          <p:nvPr>
            <p:ph type="ftr" sz="quarter" idx="11"/>
          </p:nvPr>
        </p:nvSpPr>
        <p:spPr/>
        <p:txBody>
          <a:bodyPr/>
          <a:lstStyle/>
          <a:p>
            <a:endParaRPr kumimoji="1" lang="ja-JP" altLang="en-US"/>
          </a:p>
        </p:txBody>
      </p:sp>
      <p:sp>
        <p:nvSpPr>
          <p:cNvPr id="1068" name="スライド番号プレースホルダ 4"/>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50116628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 1"/>
          <p:cNvSpPr>
            <a:spLocks noGrp="1"/>
          </p:cNvSpPr>
          <p:nvPr>
            <p:ph type="dt" sz="half" idx="10"/>
          </p:nvPr>
        </p:nvSpPr>
        <p:spPr/>
        <p:txBody>
          <a:bodyPr/>
          <a:lstStyle/>
          <a:p>
            <a:endParaRPr kumimoji="1" lang="ja-JP" altLang="en-US"/>
          </a:p>
        </p:txBody>
      </p:sp>
      <p:sp>
        <p:nvSpPr>
          <p:cNvPr id="1071" name="フッター プレースホルダ 2"/>
          <p:cNvSpPr>
            <a:spLocks noGrp="1"/>
          </p:cNvSpPr>
          <p:nvPr>
            <p:ph type="ftr" sz="quarter" idx="11"/>
          </p:nvPr>
        </p:nvSpPr>
        <p:spPr/>
        <p:txBody>
          <a:bodyPr/>
          <a:lstStyle/>
          <a:p>
            <a:endParaRPr kumimoji="1" lang="ja-JP" altLang="en-US"/>
          </a:p>
        </p:txBody>
      </p:sp>
      <p:sp>
        <p:nvSpPr>
          <p:cNvPr id="1072" name="スライド番号プレースホルダ 3"/>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368785742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1075"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76"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1077" name="日付プレースホルダ 4"/>
          <p:cNvSpPr>
            <a:spLocks noGrp="1"/>
          </p:cNvSpPr>
          <p:nvPr>
            <p:ph type="dt" sz="half" idx="10"/>
          </p:nvPr>
        </p:nvSpPr>
        <p:spPr/>
        <p:txBody>
          <a:bodyPr/>
          <a:lstStyle/>
          <a:p>
            <a:endParaRPr kumimoji="1" lang="ja-JP" altLang="en-US"/>
          </a:p>
        </p:txBody>
      </p:sp>
      <p:sp>
        <p:nvSpPr>
          <p:cNvPr id="1078" name="フッター プレースホルダ 5"/>
          <p:cNvSpPr>
            <a:spLocks noGrp="1"/>
          </p:cNvSpPr>
          <p:nvPr>
            <p:ph type="ftr" sz="quarter" idx="11"/>
          </p:nvPr>
        </p:nvSpPr>
        <p:spPr/>
        <p:txBody>
          <a:bodyPr/>
          <a:lstStyle/>
          <a:p>
            <a:endParaRPr kumimoji="1" lang="ja-JP" altLang="en-US"/>
          </a:p>
        </p:txBody>
      </p:sp>
      <p:sp>
        <p:nvSpPr>
          <p:cNvPr id="1079"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30050170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 タイトルの書式設定</a:t>
            </a:r>
          </a:p>
        </p:txBody>
      </p:sp>
      <p:sp>
        <p:nvSpPr>
          <p:cNvPr id="1082"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1083"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1084" name="日付プレースホルダ 4"/>
          <p:cNvSpPr>
            <a:spLocks noGrp="1"/>
          </p:cNvSpPr>
          <p:nvPr>
            <p:ph type="dt" sz="half" idx="10"/>
          </p:nvPr>
        </p:nvSpPr>
        <p:spPr/>
        <p:txBody>
          <a:bodyPr/>
          <a:lstStyle/>
          <a:p>
            <a:endParaRPr kumimoji="1" lang="ja-JP" altLang="en-US"/>
          </a:p>
        </p:txBody>
      </p:sp>
      <p:sp>
        <p:nvSpPr>
          <p:cNvPr id="1085" name="フッター プレースホルダ 5"/>
          <p:cNvSpPr>
            <a:spLocks noGrp="1"/>
          </p:cNvSpPr>
          <p:nvPr>
            <p:ph type="ftr" sz="quarter" idx="11"/>
          </p:nvPr>
        </p:nvSpPr>
        <p:spPr/>
        <p:txBody>
          <a:bodyPr/>
          <a:lstStyle/>
          <a:p>
            <a:endParaRPr kumimoji="1" lang="ja-JP" altLang="en-US"/>
          </a:p>
        </p:txBody>
      </p:sp>
      <p:sp>
        <p:nvSpPr>
          <p:cNvPr id="1086"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64491784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0" name="日付プレースホルダ 3"/>
          <p:cNvSpPr>
            <a:spLocks noGrp="1"/>
          </p:cNvSpPr>
          <p:nvPr>
            <p:ph type="dt" sz="half" idx="10"/>
          </p:nvPr>
        </p:nvSpPr>
        <p:spPr/>
        <p:txBody>
          <a:bodyPr/>
          <a:lstStyle/>
          <a:p>
            <a:endParaRPr kumimoji="1" lang="ja-JP" altLang="en-US"/>
          </a:p>
        </p:txBody>
      </p:sp>
      <p:sp>
        <p:nvSpPr>
          <p:cNvPr id="1091" name="フッター プレースホルダ 4"/>
          <p:cNvSpPr>
            <a:spLocks noGrp="1"/>
          </p:cNvSpPr>
          <p:nvPr>
            <p:ph type="ftr" sz="quarter" idx="11"/>
          </p:nvPr>
        </p:nvSpPr>
        <p:spPr/>
        <p:txBody>
          <a:bodyPr/>
          <a:lstStyle/>
          <a:p>
            <a:endParaRPr kumimoji="1" lang="ja-JP" altLang="en-US"/>
          </a:p>
        </p:txBody>
      </p:sp>
      <p:sp>
        <p:nvSpPr>
          <p:cNvPr id="1092"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21908977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7780337" y="274639"/>
            <a:ext cx="2414588" cy="5851525"/>
          </a:xfrm>
        </p:spPr>
        <p:txBody>
          <a:bodyPr vert="eaVert"/>
          <a:lstStyle/>
          <a:p>
            <a:r>
              <a:rPr kumimoji="1" lang="ja-JP" altLang="en-US"/>
              <a:t>マスタ タイトルの書式設定</a:t>
            </a:r>
          </a:p>
        </p:txBody>
      </p:sp>
      <p:sp>
        <p:nvSpPr>
          <p:cNvPr id="1095" name="縦書きテキスト プレースホルダ 2"/>
          <p:cNvSpPr>
            <a:spLocks noGrp="1"/>
          </p:cNvSpPr>
          <p:nvPr>
            <p:ph type="body" orient="vert" idx="1"/>
          </p:nvPr>
        </p:nvSpPr>
        <p:spPr>
          <a:xfrm>
            <a:off x="536575" y="274639"/>
            <a:ext cx="7078663"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6" name="日付プレースホルダ 3"/>
          <p:cNvSpPr>
            <a:spLocks noGrp="1"/>
          </p:cNvSpPr>
          <p:nvPr>
            <p:ph type="dt" sz="half" idx="10"/>
          </p:nvPr>
        </p:nvSpPr>
        <p:spPr/>
        <p:txBody>
          <a:bodyPr/>
          <a:lstStyle/>
          <a:p>
            <a:endParaRPr kumimoji="1" lang="ja-JP" altLang="en-US"/>
          </a:p>
        </p:txBody>
      </p:sp>
      <p:sp>
        <p:nvSpPr>
          <p:cNvPr id="1097" name="フッター プレースホルダ 4"/>
          <p:cNvSpPr>
            <a:spLocks noGrp="1"/>
          </p:cNvSpPr>
          <p:nvPr>
            <p:ph type="ftr" sz="quarter" idx="11"/>
          </p:nvPr>
        </p:nvSpPr>
        <p:spPr/>
        <p:txBody>
          <a:bodyPr/>
          <a:lstStyle/>
          <a:p>
            <a:endParaRPr kumimoji="1" lang="ja-JP" altLang="en-US"/>
          </a:p>
        </p:txBody>
      </p:sp>
      <p:sp>
        <p:nvSpPr>
          <p:cNvPr id="1098"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916463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a:defRPr/>
            </a:lvl1pPr>
          </a:lstStyle>
          <a:p>
            <a:endParaRPr lang="ja-JP" altLang="en-US">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ja-JP" altLang="en-US">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en-US">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ja-JP" altLang="en-US">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pic>
        <p:nvPicPr>
          <p:cNvPr id="5" name="Picture 14"/>
          <p:cNvPicPr>
            <a:picLocks noChangeAspect="1" noChangeArrowheads="1"/>
          </p:cNvPicPr>
          <p:nvPr userDrawn="1"/>
        </p:nvPicPr>
        <p:blipFill>
          <a:blip r:embed="rId2" cstate="print"/>
          <a:srcRect t="3670"/>
          <a:stretch>
            <a:fillRect/>
          </a:stretch>
        </p:blipFill>
        <p:spPr bwMode="auto">
          <a:xfrm>
            <a:off x="8225764" y="15852"/>
            <a:ext cx="1680236" cy="333375"/>
          </a:xfrm>
          <a:prstGeom prst="rect">
            <a:avLst/>
          </a:prstGeom>
          <a:noFill/>
          <a:ln w="9525">
            <a:noFill/>
            <a:miter lim="800000"/>
            <a:headEnd/>
            <a:tailEnd/>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78" y="273051"/>
            <a:ext cx="32591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211" y="273072"/>
            <a:ext cx="553827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578" y="1435122"/>
            <a:ext cx="3259116" cy="4691063"/>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91" y="4800610"/>
            <a:ext cx="5944871"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091" y="612784"/>
            <a:ext cx="5944871" cy="4114800"/>
          </a:xfrm>
        </p:spPr>
        <p:txBody>
          <a:bodyPr/>
          <a:lstStyle>
            <a:lvl1pPr marL="0" indent="0">
              <a:buNone/>
              <a:defRPr sz="3200"/>
            </a:lvl1pPr>
            <a:lvl2pPr marL="456812" indent="0">
              <a:buNone/>
              <a:defRPr sz="2800"/>
            </a:lvl2pPr>
            <a:lvl3pPr marL="913624" indent="0">
              <a:buNone/>
              <a:defRPr sz="2400"/>
            </a:lvl3pPr>
            <a:lvl4pPr marL="1370436" indent="0">
              <a:buNone/>
              <a:defRPr sz="2000"/>
            </a:lvl4pPr>
            <a:lvl5pPr marL="1827250" indent="0">
              <a:buNone/>
              <a:defRPr sz="2000"/>
            </a:lvl5pPr>
            <a:lvl6pPr marL="2284061" indent="0">
              <a:buNone/>
              <a:defRPr sz="2000"/>
            </a:lvl6pPr>
            <a:lvl7pPr marL="2740872" indent="0">
              <a:buNone/>
              <a:defRPr sz="2000"/>
            </a:lvl7pPr>
            <a:lvl8pPr marL="3197682" indent="0">
              <a:buNone/>
              <a:defRPr sz="2000"/>
            </a:lvl8pPr>
            <a:lvl9pPr marL="3654497" indent="0">
              <a:buNone/>
              <a:defRPr sz="2000"/>
            </a:lvl9pPr>
          </a:lstStyle>
          <a:p>
            <a:r>
              <a:rPr lang="ja-JP" altLang="en-US"/>
              <a:t>アイコンをクリックして図を追加</a:t>
            </a:r>
          </a:p>
        </p:txBody>
      </p:sp>
      <p:sp>
        <p:nvSpPr>
          <p:cNvPr id="4" name="テキスト プレースホルダ 3"/>
          <p:cNvSpPr>
            <a:spLocks noGrp="1"/>
          </p:cNvSpPr>
          <p:nvPr>
            <p:ph type="body" sz="half" idx="2"/>
          </p:nvPr>
        </p:nvSpPr>
        <p:spPr>
          <a:xfrm>
            <a:off x="1941091" y="5367342"/>
            <a:ext cx="5944871" cy="804862"/>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3.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3.png"/><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2.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558" y="1600214"/>
            <a:ext cx="8914923" cy="4525963"/>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577" y="6524625"/>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384766" y="6619877"/>
            <a:ext cx="3136821"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ct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684048" y="6553201"/>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r" defTabSz="913743" fontAlgn="auto">
              <a:spcBef>
                <a:spcPts val="0"/>
              </a:spcBef>
              <a:spcAft>
                <a:spcPts val="0"/>
              </a:spcAft>
              <a:defRPr sz="1400" b="0">
                <a:latin typeface="+mn-lt"/>
              </a:defRPr>
            </a:lvl1pPr>
          </a:lstStyle>
          <a:p>
            <a:fld id="{570A48EB-AEAA-422F-83B8-A3D303AD07CD}" type="slidenum">
              <a:rPr lang="ja-JP" altLang="en-US" smtClean="0">
                <a:solidFill>
                  <a:srgbClr val="000000"/>
                </a:solidFill>
                <a:ea typeface="ＭＳ Ｐゴシック"/>
              </a:rPr>
              <a:pPr/>
              <a:t>‹#›</a:t>
            </a:fld>
            <a:endParaRPr lang="ja-JP" altLang="en-US" dirty="0">
              <a:solidFill>
                <a:srgbClr val="000000"/>
              </a:solidFill>
              <a:ea typeface="ＭＳ Ｐゴシック"/>
            </a:endParaRPr>
          </a:p>
        </p:txBody>
      </p:sp>
      <p:grpSp>
        <p:nvGrpSpPr>
          <p:cNvPr id="2" name="Group 18"/>
          <p:cNvGrpSpPr>
            <a:grpSpLocks/>
          </p:cNvGrpSpPr>
          <p:nvPr/>
        </p:nvGrpSpPr>
        <p:grpSpPr bwMode="auto">
          <a:xfrm>
            <a:off x="0" y="-1611"/>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41" y="58075"/>
            <a:ext cx="9741649" cy="404813"/>
          </a:xfrm>
          <a:prstGeom prst="rect">
            <a:avLst/>
          </a:prstGeom>
          <a:noFill/>
          <a:ln w="9525">
            <a:noFill/>
            <a:miter lim="800000"/>
            <a:headEnd/>
            <a:tailEnd/>
          </a:ln>
          <a:effectLst/>
        </p:spPr>
        <p:txBody>
          <a:bodyPr vert="horz" wrap="square" lIns="91362" tIns="45682" rIns="91362" bIns="45682" numCol="1" anchor="ctr" anchorCtr="0" compatLnSpc="1">
            <a:prstTxWarp prst="textNoShape">
              <a:avLst/>
            </a:prstTxWarp>
          </a:bodyPr>
          <a:lstStyle/>
          <a:p>
            <a:pPr lvl="0"/>
            <a:r>
              <a:rPr lang="ja-JP" altLang="en-US"/>
              <a:t>マスタ タイトルの書式設定</a:t>
            </a:r>
          </a:p>
        </p:txBody>
      </p:sp>
    </p:spTree>
  </p:cSld>
  <p:clrMap bg1="lt1" tx1="dk1" bg2="lt2" tx2="dk2" accent1="accent1" accent2="accent2" accent3="accent3" accent4="accent4" accent5="accent5" accent6="accent6" hlink="hlink" folHlink="folHlink"/>
  <p:sldLayoutIdLst>
    <p:sldLayoutId id="2147484345" r:id="rId1"/>
    <p:sldLayoutId id="2147484346" r:id="rId2"/>
    <p:sldLayoutId id="2147484347" r:id="rId3"/>
    <p:sldLayoutId id="2147484348" r:id="rId4"/>
    <p:sldLayoutId id="2147484349" r:id="rId5"/>
    <p:sldLayoutId id="2147484350" r:id="rId6"/>
    <p:sldLayoutId id="2147484351" r:id="rId7"/>
    <p:sldLayoutId id="2147484352" r:id="rId8"/>
    <p:sldLayoutId id="2147484353" r:id="rId9"/>
    <p:sldLayoutId id="2147484354" r:id="rId10"/>
    <p:sldLayoutId id="2147484355" r:id="rId11"/>
  </p:sldLayoutIdLst>
  <p:hf sldNum="0" hdr="0" ftr="0" dt="0"/>
  <p:txStyles>
    <p:titleStyle>
      <a:lvl1pPr algn="l" rtl="0" eaLnBrk="1" fontAlgn="base" hangingPunct="1">
        <a:spcBef>
          <a:spcPct val="0"/>
        </a:spcBef>
        <a:spcAft>
          <a:spcPct val="0"/>
        </a:spcAft>
        <a:defRPr kumimoji="1" sz="2000">
          <a:solidFill>
            <a:srgbClr val="4087C8"/>
          </a:solidFill>
          <a:latin typeface="+mj-lt"/>
          <a:ea typeface="+mj-ea"/>
          <a:cs typeface="+mj-cs"/>
        </a:defRPr>
      </a:lvl1pPr>
      <a:lvl2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5pPr>
      <a:lvl6pPr marL="456812"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6pPr>
      <a:lvl7pPr marL="913624"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7pPr>
      <a:lvl8pPr marL="1370436"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8pPr>
      <a:lvl9pPr marL="1827250"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9pPr>
    </p:titleStyle>
    <p:bodyStyle>
      <a:lvl1pPr marL="342610" indent="-342610" algn="l" rtl="0" eaLnBrk="1" fontAlgn="base" hangingPunct="1">
        <a:spcBef>
          <a:spcPct val="20000"/>
        </a:spcBef>
        <a:spcAft>
          <a:spcPct val="0"/>
        </a:spcAft>
        <a:buChar char="•"/>
        <a:defRPr kumimoji="1" sz="3200">
          <a:solidFill>
            <a:schemeClr val="tx1"/>
          </a:solidFill>
          <a:latin typeface="+mn-lt"/>
          <a:ea typeface="+mn-ea"/>
          <a:cs typeface="+mn-cs"/>
        </a:defRPr>
      </a:lvl1pPr>
      <a:lvl2pPr marL="742322" indent="-285508" algn="l" rtl="0" eaLnBrk="1" fontAlgn="base" hangingPunct="1">
        <a:spcBef>
          <a:spcPct val="20000"/>
        </a:spcBef>
        <a:spcAft>
          <a:spcPct val="0"/>
        </a:spcAft>
        <a:buChar char="–"/>
        <a:defRPr kumimoji="1" sz="2800">
          <a:solidFill>
            <a:schemeClr val="tx1"/>
          </a:solidFill>
          <a:latin typeface="+mn-lt"/>
          <a:ea typeface="+mn-ea"/>
        </a:defRPr>
      </a:lvl2pPr>
      <a:lvl3pPr marL="1142031" indent="-228407" algn="l" rtl="0" eaLnBrk="1" fontAlgn="base" hangingPunct="1">
        <a:spcBef>
          <a:spcPct val="20000"/>
        </a:spcBef>
        <a:spcAft>
          <a:spcPct val="0"/>
        </a:spcAft>
        <a:buChar char="•"/>
        <a:defRPr kumimoji="1" sz="2400">
          <a:solidFill>
            <a:schemeClr val="tx1"/>
          </a:solidFill>
          <a:latin typeface="+mn-lt"/>
          <a:ea typeface="+mn-ea"/>
        </a:defRPr>
      </a:lvl3pPr>
      <a:lvl4pPr marL="1598845" indent="-228407" algn="l" rtl="0" eaLnBrk="1" fontAlgn="base" hangingPunct="1">
        <a:spcBef>
          <a:spcPct val="20000"/>
        </a:spcBef>
        <a:spcAft>
          <a:spcPct val="0"/>
        </a:spcAft>
        <a:buChar char="–"/>
        <a:defRPr kumimoji="1" sz="2000">
          <a:solidFill>
            <a:schemeClr val="tx1"/>
          </a:solidFill>
          <a:latin typeface="+mn-lt"/>
          <a:ea typeface="+mn-ea"/>
        </a:defRPr>
      </a:lvl4pPr>
      <a:lvl5pPr marL="2055656" indent="-228407" algn="l" rtl="0" eaLnBrk="1" fontAlgn="base" hangingPunct="1">
        <a:spcBef>
          <a:spcPct val="20000"/>
        </a:spcBef>
        <a:spcAft>
          <a:spcPct val="0"/>
        </a:spcAft>
        <a:buChar char="»"/>
        <a:defRPr kumimoji="1" sz="2000">
          <a:solidFill>
            <a:schemeClr val="tx1"/>
          </a:solidFill>
          <a:latin typeface="+mn-lt"/>
          <a:ea typeface="+mn-ea"/>
        </a:defRPr>
      </a:lvl5pPr>
      <a:lvl6pPr marL="2512467" indent="-228407" algn="l" rtl="0" eaLnBrk="1" fontAlgn="base" hangingPunct="1">
        <a:spcBef>
          <a:spcPct val="20000"/>
        </a:spcBef>
        <a:spcAft>
          <a:spcPct val="0"/>
        </a:spcAft>
        <a:buChar char="»"/>
        <a:defRPr kumimoji="1" sz="2000">
          <a:solidFill>
            <a:schemeClr val="tx1"/>
          </a:solidFill>
          <a:latin typeface="+mn-lt"/>
          <a:ea typeface="+mn-ea"/>
        </a:defRPr>
      </a:lvl6pPr>
      <a:lvl7pPr marL="2969277" indent="-228407" algn="l" rtl="0" eaLnBrk="1" fontAlgn="base" hangingPunct="1">
        <a:spcBef>
          <a:spcPct val="20000"/>
        </a:spcBef>
        <a:spcAft>
          <a:spcPct val="0"/>
        </a:spcAft>
        <a:buChar char="»"/>
        <a:defRPr kumimoji="1" sz="2000">
          <a:solidFill>
            <a:schemeClr val="tx1"/>
          </a:solidFill>
          <a:latin typeface="+mn-lt"/>
          <a:ea typeface="+mn-ea"/>
        </a:defRPr>
      </a:lvl7pPr>
      <a:lvl8pPr marL="3426092" indent="-228407" algn="l" rtl="0" eaLnBrk="1" fontAlgn="base" hangingPunct="1">
        <a:spcBef>
          <a:spcPct val="20000"/>
        </a:spcBef>
        <a:spcAft>
          <a:spcPct val="0"/>
        </a:spcAft>
        <a:buChar char="»"/>
        <a:defRPr kumimoji="1" sz="2000">
          <a:solidFill>
            <a:schemeClr val="tx1"/>
          </a:solidFill>
          <a:latin typeface="+mn-lt"/>
          <a:ea typeface="+mn-ea"/>
        </a:defRPr>
      </a:lvl8pPr>
      <a:lvl9pPr marL="3882904" indent="-228407"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624" rtl="0" eaLnBrk="1" latinLnBrk="0" hangingPunct="1">
        <a:defRPr kumimoji="1" sz="1800" kern="1200">
          <a:solidFill>
            <a:schemeClr val="tx1"/>
          </a:solidFill>
          <a:latin typeface="+mn-lt"/>
          <a:ea typeface="+mn-ea"/>
          <a:cs typeface="+mn-cs"/>
        </a:defRPr>
      </a:lvl1pPr>
      <a:lvl2pPr marL="456812" algn="l" defTabSz="913624" rtl="0" eaLnBrk="1" latinLnBrk="0" hangingPunct="1">
        <a:defRPr kumimoji="1" sz="1800" kern="1200">
          <a:solidFill>
            <a:schemeClr val="tx1"/>
          </a:solidFill>
          <a:latin typeface="+mn-lt"/>
          <a:ea typeface="+mn-ea"/>
          <a:cs typeface="+mn-cs"/>
        </a:defRPr>
      </a:lvl2pPr>
      <a:lvl3pPr marL="913624" algn="l" defTabSz="913624" rtl="0" eaLnBrk="1" latinLnBrk="0" hangingPunct="1">
        <a:defRPr kumimoji="1" sz="1800" kern="1200">
          <a:solidFill>
            <a:schemeClr val="tx1"/>
          </a:solidFill>
          <a:latin typeface="+mn-lt"/>
          <a:ea typeface="+mn-ea"/>
          <a:cs typeface="+mn-cs"/>
        </a:defRPr>
      </a:lvl3pPr>
      <a:lvl4pPr marL="1370436" algn="l" defTabSz="913624" rtl="0" eaLnBrk="1" latinLnBrk="0" hangingPunct="1">
        <a:defRPr kumimoji="1" sz="1800" kern="1200">
          <a:solidFill>
            <a:schemeClr val="tx1"/>
          </a:solidFill>
          <a:latin typeface="+mn-lt"/>
          <a:ea typeface="+mn-ea"/>
          <a:cs typeface="+mn-cs"/>
        </a:defRPr>
      </a:lvl4pPr>
      <a:lvl5pPr marL="1827250" algn="l" defTabSz="913624" rtl="0" eaLnBrk="1" latinLnBrk="0" hangingPunct="1">
        <a:defRPr kumimoji="1" sz="1800" kern="1200">
          <a:solidFill>
            <a:schemeClr val="tx1"/>
          </a:solidFill>
          <a:latin typeface="+mn-lt"/>
          <a:ea typeface="+mn-ea"/>
          <a:cs typeface="+mn-cs"/>
        </a:defRPr>
      </a:lvl5pPr>
      <a:lvl6pPr marL="2284061" algn="l" defTabSz="913624" rtl="0" eaLnBrk="1" latinLnBrk="0" hangingPunct="1">
        <a:defRPr kumimoji="1" sz="1800" kern="1200">
          <a:solidFill>
            <a:schemeClr val="tx1"/>
          </a:solidFill>
          <a:latin typeface="+mn-lt"/>
          <a:ea typeface="+mn-ea"/>
          <a:cs typeface="+mn-cs"/>
        </a:defRPr>
      </a:lvl6pPr>
      <a:lvl7pPr marL="2740872" algn="l" defTabSz="913624" rtl="0" eaLnBrk="1" latinLnBrk="0" hangingPunct="1">
        <a:defRPr kumimoji="1" sz="1800" kern="1200">
          <a:solidFill>
            <a:schemeClr val="tx1"/>
          </a:solidFill>
          <a:latin typeface="+mn-lt"/>
          <a:ea typeface="+mn-ea"/>
          <a:cs typeface="+mn-cs"/>
        </a:defRPr>
      </a:lvl7pPr>
      <a:lvl8pPr marL="3197682" algn="l" defTabSz="913624" rtl="0" eaLnBrk="1" latinLnBrk="0" hangingPunct="1">
        <a:defRPr kumimoji="1" sz="1800" kern="1200">
          <a:solidFill>
            <a:schemeClr val="tx1"/>
          </a:solidFill>
          <a:latin typeface="+mn-lt"/>
          <a:ea typeface="+mn-ea"/>
          <a:cs typeface="+mn-cs"/>
        </a:defRPr>
      </a:lvl8pPr>
      <a:lvl9pPr marL="3654497" algn="l" defTabSz="913624"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558" y="1600214"/>
            <a:ext cx="8914923" cy="4525963"/>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577" y="6524625"/>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384766" y="6619877"/>
            <a:ext cx="3136821"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ct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684048" y="6553201"/>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r" defTabSz="913743" fontAlgn="auto">
              <a:spcBef>
                <a:spcPts val="0"/>
              </a:spcBef>
              <a:spcAft>
                <a:spcPts val="0"/>
              </a:spcAft>
              <a:defRPr sz="1400" b="0">
                <a:latin typeface="+mn-lt"/>
              </a:defRPr>
            </a:lvl1pPr>
          </a:lstStyle>
          <a:p>
            <a:fld id="{570A48EB-AEAA-422F-83B8-A3D303AD07CD}" type="slidenum">
              <a:rPr lang="ja-JP" altLang="en-US" smtClean="0">
                <a:solidFill>
                  <a:srgbClr val="000000"/>
                </a:solidFill>
                <a:ea typeface="ＭＳ Ｐゴシック"/>
              </a:rPr>
              <a:pPr/>
              <a:t>‹#›</a:t>
            </a:fld>
            <a:endParaRPr lang="ja-JP" altLang="en-US" dirty="0">
              <a:solidFill>
                <a:srgbClr val="000000"/>
              </a:solidFill>
              <a:ea typeface="ＭＳ Ｐゴシック"/>
            </a:endParaRPr>
          </a:p>
        </p:txBody>
      </p:sp>
      <p:grpSp>
        <p:nvGrpSpPr>
          <p:cNvPr id="2" name="Group 18"/>
          <p:cNvGrpSpPr>
            <a:grpSpLocks/>
          </p:cNvGrpSpPr>
          <p:nvPr/>
        </p:nvGrpSpPr>
        <p:grpSpPr bwMode="auto">
          <a:xfrm>
            <a:off x="0" y="-171449"/>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41" y="19"/>
            <a:ext cx="9741649" cy="404813"/>
          </a:xfrm>
          <a:prstGeom prst="rect">
            <a:avLst/>
          </a:prstGeom>
          <a:noFill/>
          <a:ln w="9525">
            <a:noFill/>
            <a:miter lim="800000"/>
            <a:headEnd/>
            <a:tailEnd/>
          </a:ln>
          <a:effectLst/>
        </p:spPr>
        <p:txBody>
          <a:bodyPr vert="horz" wrap="square" lIns="91362" tIns="45682" rIns="91362" bIns="45682" numCol="1" anchor="ctr" anchorCtr="0" compatLnSpc="1">
            <a:prstTxWarp prst="textNoShape">
              <a:avLst/>
            </a:prstTxWarp>
          </a:bodyPr>
          <a:lstStyle/>
          <a:p>
            <a:pPr lvl="0"/>
            <a:r>
              <a:rPr lang="ja-JP" altLang="en-US"/>
              <a:t>マスタ タイトルの書式設定</a:t>
            </a:r>
          </a:p>
        </p:txBody>
      </p:sp>
    </p:spTree>
  </p:cSld>
  <p:clrMap bg1="lt1" tx1="dk1" bg2="lt2" tx2="dk2" accent1="accent1" accent2="accent2" accent3="accent3" accent4="accent4" accent5="accent5" accent6="accent6" hlink="hlink" folHlink="folHlink"/>
  <p:sldLayoutIdLst>
    <p:sldLayoutId id="2147484357" r:id="rId1"/>
    <p:sldLayoutId id="2147484358" r:id="rId2"/>
    <p:sldLayoutId id="2147484359" r:id="rId3"/>
    <p:sldLayoutId id="2147484360" r:id="rId4"/>
    <p:sldLayoutId id="2147484361" r:id="rId5"/>
    <p:sldLayoutId id="2147484362" r:id="rId6"/>
    <p:sldLayoutId id="2147484363" r:id="rId7"/>
    <p:sldLayoutId id="2147484364" r:id="rId8"/>
    <p:sldLayoutId id="2147484365" r:id="rId9"/>
    <p:sldLayoutId id="2147484366" r:id="rId10"/>
    <p:sldLayoutId id="2147484367" r:id="rId11"/>
  </p:sldLayoutIdLst>
  <p:hf sldNum="0" hdr="0" ftr="0" dt="0"/>
  <p:txStyles>
    <p:titleStyle>
      <a:lvl1pPr algn="l" rtl="0" eaLnBrk="1" fontAlgn="base" hangingPunct="1">
        <a:spcBef>
          <a:spcPct val="0"/>
        </a:spcBef>
        <a:spcAft>
          <a:spcPct val="0"/>
        </a:spcAft>
        <a:defRPr kumimoji="1" sz="2000">
          <a:solidFill>
            <a:srgbClr val="4087C8"/>
          </a:solidFill>
          <a:latin typeface="+mj-lt"/>
          <a:ea typeface="+mj-ea"/>
          <a:cs typeface="+mj-cs"/>
        </a:defRPr>
      </a:lvl1pPr>
      <a:lvl2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5pPr>
      <a:lvl6pPr marL="456812"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6pPr>
      <a:lvl7pPr marL="913624"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7pPr>
      <a:lvl8pPr marL="1370436"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8pPr>
      <a:lvl9pPr marL="1827250"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9pPr>
    </p:titleStyle>
    <p:bodyStyle>
      <a:lvl1pPr marL="342610" indent="-342610" algn="l" rtl="0" eaLnBrk="1" fontAlgn="base" hangingPunct="1">
        <a:spcBef>
          <a:spcPct val="20000"/>
        </a:spcBef>
        <a:spcAft>
          <a:spcPct val="0"/>
        </a:spcAft>
        <a:buChar char="•"/>
        <a:defRPr kumimoji="1" sz="3200">
          <a:solidFill>
            <a:schemeClr val="tx1"/>
          </a:solidFill>
          <a:latin typeface="+mn-lt"/>
          <a:ea typeface="+mn-ea"/>
          <a:cs typeface="+mn-cs"/>
        </a:defRPr>
      </a:lvl1pPr>
      <a:lvl2pPr marL="742322" indent="-285508" algn="l" rtl="0" eaLnBrk="1" fontAlgn="base" hangingPunct="1">
        <a:spcBef>
          <a:spcPct val="20000"/>
        </a:spcBef>
        <a:spcAft>
          <a:spcPct val="0"/>
        </a:spcAft>
        <a:buChar char="–"/>
        <a:defRPr kumimoji="1" sz="2800">
          <a:solidFill>
            <a:schemeClr val="tx1"/>
          </a:solidFill>
          <a:latin typeface="+mn-lt"/>
          <a:ea typeface="+mn-ea"/>
        </a:defRPr>
      </a:lvl2pPr>
      <a:lvl3pPr marL="1142031" indent="-228407" algn="l" rtl="0" eaLnBrk="1" fontAlgn="base" hangingPunct="1">
        <a:spcBef>
          <a:spcPct val="20000"/>
        </a:spcBef>
        <a:spcAft>
          <a:spcPct val="0"/>
        </a:spcAft>
        <a:buChar char="•"/>
        <a:defRPr kumimoji="1" sz="2400">
          <a:solidFill>
            <a:schemeClr val="tx1"/>
          </a:solidFill>
          <a:latin typeface="+mn-lt"/>
          <a:ea typeface="+mn-ea"/>
        </a:defRPr>
      </a:lvl3pPr>
      <a:lvl4pPr marL="1598845" indent="-228407" algn="l" rtl="0" eaLnBrk="1" fontAlgn="base" hangingPunct="1">
        <a:spcBef>
          <a:spcPct val="20000"/>
        </a:spcBef>
        <a:spcAft>
          <a:spcPct val="0"/>
        </a:spcAft>
        <a:buChar char="–"/>
        <a:defRPr kumimoji="1" sz="2000">
          <a:solidFill>
            <a:schemeClr val="tx1"/>
          </a:solidFill>
          <a:latin typeface="+mn-lt"/>
          <a:ea typeface="+mn-ea"/>
        </a:defRPr>
      </a:lvl4pPr>
      <a:lvl5pPr marL="2055656" indent="-228407" algn="l" rtl="0" eaLnBrk="1" fontAlgn="base" hangingPunct="1">
        <a:spcBef>
          <a:spcPct val="20000"/>
        </a:spcBef>
        <a:spcAft>
          <a:spcPct val="0"/>
        </a:spcAft>
        <a:buChar char="»"/>
        <a:defRPr kumimoji="1" sz="2000">
          <a:solidFill>
            <a:schemeClr val="tx1"/>
          </a:solidFill>
          <a:latin typeface="+mn-lt"/>
          <a:ea typeface="+mn-ea"/>
        </a:defRPr>
      </a:lvl5pPr>
      <a:lvl6pPr marL="2512467" indent="-228407" algn="l" rtl="0" eaLnBrk="1" fontAlgn="base" hangingPunct="1">
        <a:spcBef>
          <a:spcPct val="20000"/>
        </a:spcBef>
        <a:spcAft>
          <a:spcPct val="0"/>
        </a:spcAft>
        <a:buChar char="»"/>
        <a:defRPr kumimoji="1" sz="2000">
          <a:solidFill>
            <a:schemeClr val="tx1"/>
          </a:solidFill>
          <a:latin typeface="+mn-lt"/>
          <a:ea typeface="+mn-ea"/>
        </a:defRPr>
      </a:lvl6pPr>
      <a:lvl7pPr marL="2969277" indent="-228407" algn="l" rtl="0" eaLnBrk="1" fontAlgn="base" hangingPunct="1">
        <a:spcBef>
          <a:spcPct val="20000"/>
        </a:spcBef>
        <a:spcAft>
          <a:spcPct val="0"/>
        </a:spcAft>
        <a:buChar char="»"/>
        <a:defRPr kumimoji="1" sz="2000">
          <a:solidFill>
            <a:schemeClr val="tx1"/>
          </a:solidFill>
          <a:latin typeface="+mn-lt"/>
          <a:ea typeface="+mn-ea"/>
        </a:defRPr>
      </a:lvl7pPr>
      <a:lvl8pPr marL="3426092" indent="-228407" algn="l" rtl="0" eaLnBrk="1" fontAlgn="base" hangingPunct="1">
        <a:spcBef>
          <a:spcPct val="20000"/>
        </a:spcBef>
        <a:spcAft>
          <a:spcPct val="0"/>
        </a:spcAft>
        <a:buChar char="»"/>
        <a:defRPr kumimoji="1" sz="2000">
          <a:solidFill>
            <a:schemeClr val="tx1"/>
          </a:solidFill>
          <a:latin typeface="+mn-lt"/>
          <a:ea typeface="+mn-ea"/>
        </a:defRPr>
      </a:lvl8pPr>
      <a:lvl9pPr marL="3882904" indent="-228407"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624" rtl="0" eaLnBrk="1" latinLnBrk="0" hangingPunct="1">
        <a:defRPr kumimoji="1" sz="1800" kern="1200">
          <a:solidFill>
            <a:schemeClr val="tx1"/>
          </a:solidFill>
          <a:latin typeface="+mn-lt"/>
          <a:ea typeface="+mn-ea"/>
          <a:cs typeface="+mn-cs"/>
        </a:defRPr>
      </a:lvl1pPr>
      <a:lvl2pPr marL="456812" algn="l" defTabSz="913624" rtl="0" eaLnBrk="1" latinLnBrk="0" hangingPunct="1">
        <a:defRPr kumimoji="1" sz="1800" kern="1200">
          <a:solidFill>
            <a:schemeClr val="tx1"/>
          </a:solidFill>
          <a:latin typeface="+mn-lt"/>
          <a:ea typeface="+mn-ea"/>
          <a:cs typeface="+mn-cs"/>
        </a:defRPr>
      </a:lvl2pPr>
      <a:lvl3pPr marL="913624" algn="l" defTabSz="913624" rtl="0" eaLnBrk="1" latinLnBrk="0" hangingPunct="1">
        <a:defRPr kumimoji="1" sz="1800" kern="1200">
          <a:solidFill>
            <a:schemeClr val="tx1"/>
          </a:solidFill>
          <a:latin typeface="+mn-lt"/>
          <a:ea typeface="+mn-ea"/>
          <a:cs typeface="+mn-cs"/>
        </a:defRPr>
      </a:lvl3pPr>
      <a:lvl4pPr marL="1370436" algn="l" defTabSz="913624" rtl="0" eaLnBrk="1" latinLnBrk="0" hangingPunct="1">
        <a:defRPr kumimoji="1" sz="1800" kern="1200">
          <a:solidFill>
            <a:schemeClr val="tx1"/>
          </a:solidFill>
          <a:latin typeface="+mn-lt"/>
          <a:ea typeface="+mn-ea"/>
          <a:cs typeface="+mn-cs"/>
        </a:defRPr>
      </a:lvl4pPr>
      <a:lvl5pPr marL="1827250" algn="l" defTabSz="913624" rtl="0" eaLnBrk="1" latinLnBrk="0" hangingPunct="1">
        <a:defRPr kumimoji="1" sz="1800" kern="1200">
          <a:solidFill>
            <a:schemeClr val="tx1"/>
          </a:solidFill>
          <a:latin typeface="+mn-lt"/>
          <a:ea typeface="+mn-ea"/>
          <a:cs typeface="+mn-cs"/>
        </a:defRPr>
      </a:lvl5pPr>
      <a:lvl6pPr marL="2284061" algn="l" defTabSz="913624" rtl="0" eaLnBrk="1" latinLnBrk="0" hangingPunct="1">
        <a:defRPr kumimoji="1" sz="1800" kern="1200">
          <a:solidFill>
            <a:schemeClr val="tx1"/>
          </a:solidFill>
          <a:latin typeface="+mn-lt"/>
          <a:ea typeface="+mn-ea"/>
          <a:cs typeface="+mn-cs"/>
        </a:defRPr>
      </a:lvl6pPr>
      <a:lvl7pPr marL="2740872" algn="l" defTabSz="913624" rtl="0" eaLnBrk="1" latinLnBrk="0" hangingPunct="1">
        <a:defRPr kumimoji="1" sz="1800" kern="1200">
          <a:solidFill>
            <a:schemeClr val="tx1"/>
          </a:solidFill>
          <a:latin typeface="+mn-lt"/>
          <a:ea typeface="+mn-ea"/>
          <a:cs typeface="+mn-cs"/>
        </a:defRPr>
      </a:lvl7pPr>
      <a:lvl8pPr marL="3197682" algn="l" defTabSz="913624" rtl="0" eaLnBrk="1" latinLnBrk="0" hangingPunct="1">
        <a:defRPr kumimoji="1" sz="1800" kern="1200">
          <a:solidFill>
            <a:schemeClr val="tx1"/>
          </a:solidFill>
          <a:latin typeface="+mn-lt"/>
          <a:ea typeface="+mn-ea"/>
          <a:cs typeface="+mn-cs"/>
        </a:defRPr>
      </a:lvl8pPr>
      <a:lvl9pPr marL="3654497" algn="l" defTabSz="913624"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558" y="1600216"/>
            <a:ext cx="8914923" cy="4525963"/>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578" y="6524625"/>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384767" y="6619877"/>
            <a:ext cx="3136821"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ct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684048" y="6553201"/>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r" defTabSz="913743" fontAlgn="auto">
              <a:spcBef>
                <a:spcPts val="0"/>
              </a:spcBef>
              <a:spcAft>
                <a:spcPts val="0"/>
              </a:spcAft>
              <a:defRPr sz="1400" b="0">
                <a:latin typeface="+mn-lt"/>
              </a:defRPr>
            </a:lvl1pPr>
          </a:lstStyle>
          <a:p>
            <a:fld id="{570A48EB-AEAA-422F-83B8-A3D303AD07CD}" type="slidenum">
              <a:rPr lang="ja-JP" altLang="en-US" smtClean="0">
                <a:solidFill>
                  <a:srgbClr val="000000"/>
                </a:solidFill>
                <a:ea typeface="ＭＳ Ｐゴシック"/>
              </a:rPr>
              <a:pPr/>
              <a:t>‹#›</a:t>
            </a:fld>
            <a:endParaRPr lang="ja-JP" altLang="en-US" dirty="0">
              <a:solidFill>
                <a:srgbClr val="000000"/>
              </a:solidFill>
              <a:ea typeface="ＭＳ Ｐゴシック"/>
            </a:endParaRPr>
          </a:p>
        </p:txBody>
      </p:sp>
      <p:grpSp>
        <p:nvGrpSpPr>
          <p:cNvPr id="2" name="Group 18"/>
          <p:cNvGrpSpPr>
            <a:grpSpLocks/>
          </p:cNvGrpSpPr>
          <p:nvPr/>
        </p:nvGrpSpPr>
        <p:grpSpPr bwMode="auto">
          <a:xfrm>
            <a:off x="0" y="-171449"/>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80" y="22"/>
            <a:ext cx="9741649" cy="404813"/>
          </a:xfrm>
          <a:prstGeom prst="rect">
            <a:avLst/>
          </a:prstGeom>
          <a:noFill/>
          <a:ln w="9525">
            <a:noFill/>
            <a:miter lim="800000"/>
            <a:headEnd/>
            <a:tailEnd/>
          </a:ln>
          <a:effectLst/>
        </p:spPr>
        <p:txBody>
          <a:bodyPr vert="horz" wrap="square" lIns="91362" tIns="45682" rIns="91362" bIns="45682" numCol="1" anchor="ctr" anchorCtr="0" compatLnSpc="1">
            <a:prstTxWarp prst="textNoShape">
              <a:avLst/>
            </a:prstTxWarp>
          </a:bodyPr>
          <a:lstStyle/>
          <a:p>
            <a:pPr lvl="0"/>
            <a:r>
              <a:rPr lang="ja-JP" altLang="en-US"/>
              <a:t>マスタ タイトルの書式設定</a:t>
            </a:r>
          </a:p>
        </p:txBody>
      </p:sp>
    </p:spTree>
  </p:cSld>
  <p:clrMap bg1="lt1" tx1="dk1" bg2="lt2" tx2="dk2" accent1="accent1" accent2="accent2" accent3="accent3" accent4="accent4" accent5="accent5" accent6="accent6" hlink="hlink" folHlink="folHlink"/>
  <p:sldLayoutIdLst>
    <p:sldLayoutId id="2147484886" r:id="rId1"/>
    <p:sldLayoutId id="2147484887" r:id="rId2"/>
    <p:sldLayoutId id="2147484888" r:id="rId3"/>
    <p:sldLayoutId id="2147484889" r:id="rId4"/>
    <p:sldLayoutId id="2147484890" r:id="rId5"/>
    <p:sldLayoutId id="2147484891" r:id="rId6"/>
    <p:sldLayoutId id="2147484892" r:id="rId7"/>
    <p:sldLayoutId id="2147484893" r:id="rId8"/>
    <p:sldLayoutId id="2147484894" r:id="rId9"/>
    <p:sldLayoutId id="2147484895" r:id="rId10"/>
    <p:sldLayoutId id="2147484896" r:id="rId11"/>
  </p:sldLayoutIdLst>
  <p:hf sldNum="0" hdr="0" ftr="0" dt="0"/>
  <p:txStyles>
    <p:titleStyle>
      <a:lvl1pPr algn="l" rtl="0" eaLnBrk="1" fontAlgn="base" hangingPunct="1">
        <a:spcBef>
          <a:spcPct val="0"/>
        </a:spcBef>
        <a:spcAft>
          <a:spcPct val="0"/>
        </a:spcAft>
        <a:defRPr kumimoji="1" sz="2000">
          <a:solidFill>
            <a:srgbClr val="4087C8"/>
          </a:solidFill>
          <a:latin typeface="+mj-lt"/>
          <a:ea typeface="+mj-ea"/>
          <a:cs typeface="+mj-cs"/>
        </a:defRPr>
      </a:lvl1pPr>
      <a:lvl2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5pPr>
      <a:lvl6pPr marL="456812"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6pPr>
      <a:lvl7pPr marL="913624"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7pPr>
      <a:lvl8pPr marL="1370436"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8pPr>
      <a:lvl9pPr marL="1827250"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9pPr>
    </p:titleStyle>
    <p:bodyStyle>
      <a:lvl1pPr marL="342610" indent="-342610" algn="l" rtl="0" eaLnBrk="1" fontAlgn="base" hangingPunct="1">
        <a:spcBef>
          <a:spcPct val="20000"/>
        </a:spcBef>
        <a:spcAft>
          <a:spcPct val="0"/>
        </a:spcAft>
        <a:buChar char="•"/>
        <a:defRPr kumimoji="1" sz="3200">
          <a:solidFill>
            <a:schemeClr val="tx1"/>
          </a:solidFill>
          <a:latin typeface="+mn-lt"/>
          <a:ea typeface="+mn-ea"/>
          <a:cs typeface="+mn-cs"/>
        </a:defRPr>
      </a:lvl1pPr>
      <a:lvl2pPr marL="742322" indent="-285508" algn="l" rtl="0" eaLnBrk="1" fontAlgn="base" hangingPunct="1">
        <a:spcBef>
          <a:spcPct val="20000"/>
        </a:spcBef>
        <a:spcAft>
          <a:spcPct val="0"/>
        </a:spcAft>
        <a:buChar char="–"/>
        <a:defRPr kumimoji="1" sz="2800">
          <a:solidFill>
            <a:schemeClr val="tx1"/>
          </a:solidFill>
          <a:latin typeface="+mn-lt"/>
          <a:ea typeface="+mn-ea"/>
        </a:defRPr>
      </a:lvl2pPr>
      <a:lvl3pPr marL="1142031" indent="-228407" algn="l" rtl="0" eaLnBrk="1" fontAlgn="base" hangingPunct="1">
        <a:spcBef>
          <a:spcPct val="20000"/>
        </a:spcBef>
        <a:spcAft>
          <a:spcPct val="0"/>
        </a:spcAft>
        <a:buChar char="•"/>
        <a:defRPr kumimoji="1" sz="2400">
          <a:solidFill>
            <a:schemeClr val="tx1"/>
          </a:solidFill>
          <a:latin typeface="+mn-lt"/>
          <a:ea typeface="+mn-ea"/>
        </a:defRPr>
      </a:lvl3pPr>
      <a:lvl4pPr marL="1598845" indent="-228407" algn="l" rtl="0" eaLnBrk="1" fontAlgn="base" hangingPunct="1">
        <a:spcBef>
          <a:spcPct val="20000"/>
        </a:spcBef>
        <a:spcAft>
          <a:spcPct val="0"/>
        </a:spcAft>
        <a:buChar char="–"/>
        <a:defRPr kumimoji="1" sz="2000">
          <a:solidFill>
            <a:schemeClr val="tx1"/>
          </a:solidFill>
          <a:latin typeface="+mn-lt"/>
          <a:ea typeface="+mn-ea"/>
        </a:defRPr>
      </a:lvl4pPr>
      <a:lvl5pPr marL="2055656" indent="-228407" algn="l" rtl="0" eaLnBrk="1" fontAlgn="base" hangingPunct="1">
        <a:spcBef>
          <a:spcPct val="20000"/>
        </a:spcBef>
        <a:spcAft>
          <a:spcPct val="0"/>
        </a:spcAft>
        <a:buChar char="»"/>
        <a:defRPr kumimoji="1" sz="2000">
          <a:solidFill>
            <a:schemeClr val="tx1"/>
          </a:solidFill>
          <a:latin typeface="+mn-lt"/>
          <a:ea typeface="+mn-ea"/>
        </a:defRPr>
      </a:lvl5pPr>
      <a:lvl6pPr marL="2512467" indent="-228407" algn="l" rtl="0" eaLnBrk="1" fontAlgn="base" hangingPunct="1">
        <a:spcBef>
          <a:spcPct val="20000"/>
        </a:spcBef>
        <a:spcAft>
          <a:spcPct val="0"/>
        </a:spcAft>
        <a:buChar char="»"/>
        <a:defRPr kumimoji="1" sz="2000">
          <a:solidFill>
            <a:schemeClr val="tx1"/>
          </a:solidFill>
          <a:latin typeface="+mn-lt"/>
          <a:ea typeface="+mn-ea"/>
        </a:defRPr>
      </a:lvl6pPr>
      <a:lvl7pPr marL="2969277" indent="-228407" algn="l" rtl="0" eaLnBrk="1" fontAlgn="base" hangingPunct="1">
        <a:spcBef>
          <a:spcPct val="20000"/>
        </a:spcBef>
        <a:spcAft>
          <a:spcPct val="0"/>
        </a:spcAft>
        <a:buChar char="»"/>
        <a:defRPr kumimoji="1" sz="2000">
          <a:solidFill>
            <a:schemeClr val="tx1"/>
          </a:solidFill>
          <a:latin typeface="+mn-lt"/>
          <a:ea typeface="+mn-ea"/>
        </a:defRPr>
      </a:lvl7pPr>
      <a:lvl8pPr marL="3426092" indent="-228407" algn="l" rtl="0" eaLnBrk="1" fontAlgn="base" hangingPunct="1">
        <a:spcBef>
          <a:spcPct val="20000"/>
        </a:spcBef>
        <a:spcAft>
          <a:spcPct val="0"/>
        </a:spcAft>
        <a:buChar char="»"/>
        <a:defRPr kumimoji="1" sz="2000">
          <a:solidFill>
            <a:schemeClr val="tx1"/>
          </a:solidFill>
          <a:latin typeface="+mn-lt"/>
          <a:ea typeface="+mn-ea"/>
        </a:defRPr>
      </a:lvl8pPr>
      <a:lvl9pPr marL="3882904" indent="-228407"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624" rtl="0" eaLnBrk="1" latinLnBrk="0" hangingPunct="1">
        <a:defRPr kumimoji="1" sz="1800" kern="1200">
          <a:solidFill>
            <a:schemeClr val="tx1"/>
          </a:solidFill>
          <a:latin typeface="+mn-lt"/>
          <a:ea typeface="+mn-ea"/>
          <a:cs typeface="+mn-cs"/>
        </a:defRPr>
      </a:lvl1pPr>
      <a:lvl2pPr marL="456812" algn="l" defTabSz="913624" rtl="0" eaLnBrk="1" latinLnBrk="0" hangingPunct="1">
        <a:defRPr kumimoji="1" sz="1800" kern="1200">
          <a:solidFill>
            <a:schemeClr val="tx1"/>
          </a:solidFill>
          <a:latin typeface="+mn-lt"/>
          <a:ea typeface="+mn-ea"/>
          <a:cs typeface="+mn-cs"/>
        </a:defRPr>
      </a:lvl2pPr>
      <a:lvl3pPr marL="913624" algn="l" defTabSz="913624" rtl="0" eaLnBrk="1" latinLnBrk="0" hangingPunct="1">
        <a:defRPr kumimoji="1" sz="1800" kern="1200">
          <a:solidFill>
            <a:schemeClr val="tx1"/>
          </a:solidFill>
          <a:latin typeface="+mn-lt"/>
          <a:ea typeface="+mn-ea"/>
          <a:cs typeface="+mn-cs"/>
        </a:defRPr>
      </a:lvl3pPr>
      <a:lvl4pPr marL="1370436" algn="l" defTabSz="913624" rtl="0" eaLnBrk="1" latinLnBrk="0" hangingPunct="1">
        <a:defRPr kumimoji="1" sz="1800" kern="1200">
          <a:solidFill>
            <a:schemeClr val="tx1"/>
          </a:solidFill>
          <a:latin typeface="+mn-lt"/>
          <a:ea typeface="+mn-ea"/>
          <a:cs typeface="+mn-cs"/>
        </a:defRPr>
      </a:lvl4pPr>
      <a:lvl5pPr marL="1827250" algn="l" defTabSz="913624" rtl="0" eaLnBrk="1" latinLnBrk="0" hangingPunct="1">
        <a:defRPr kumimoji="1" sz="1800" kern="1200">
          <a:solidFill>
            <a:schemeClr val="tx1"/>
          </a:solidFill>
          <a:latin typeface="+mn-lt"/>
          <a:ea typeface="+mn-ea"/>
          <a:cs typeface="+mn-cs"/>
        </a:defRPr>
      </a:lvl5pPr>
      <a:lvl6pPr marL="2284061" algn="l" defTabSz="913624" rtl="0" eaLnBrk="1" latinLnBrk="0" hangingPunct="1">
        <a:defRPr kumimoji="1" sz="1800" kern="1200">
          <a:solidFill>
            <a:schemeClr val="tx1"/>
          </a:solidFill>
          <a:latin typeface="+mn-lt"/>
          <a:ea typeface="+mn-ea"/>
          <a:cs typeface="+mn-cs"/>
        </a:defRPr>
      </a:lvl6pPr>
      <a:lvl7pPr marL="2740872" algn="l" defTabSz="913624" rtl="0" eaLnBrk="1" latinLnBrk="0" hangingPunct="1">
        <a:defRPr kumimoji="1" sz="1800" kern="1200">
          <a:solidFill>
            <a:schemeClr val="tx1"/>
          </a:solidFill>
          <a:latin typeface="+mn-lt"/>
          <a:ea typeface="+mn-ea"/>
          <a:cs typeface="+mn-cs"/>
        </a:defRPr>
      </a:lvl7pPr>
      <a:lvl8pPr marL="3197682" algn="l" defTabSz="913624" rtl="0" eaLnBrk="1" latinLnBrk="0" hangingPunct="1">
        <a:defRPr kumimoji="1" sz="1800" kern="1200">
          <a:solidFill>
            <a:schemeClr val="tx1"/>
          </a:solidFill>
          <a:latin typeface="+mn-lt"/>
          <a:ea typeface="+mn-ea"/>
          <a:cs typeface="+mn-cs"/>
        </a:defRPr>
      </a:lvl8pPr>
      <a:lvl9pPr marL="3654497" algn="l" defTabSz="913624"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558" y="1600214"/>
            <a:ext cx="8914923" cy="4525963"/>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577" y="6524625"/>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384766" y="6619877"/>
            <a:ext cx="3136821"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ct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684048" y="6553201"/>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r" defTabSz="913743" fontAlgn="auto">
              <a:spcBef>
                <a:spcPts val="0"/>
              </a:spcBef>
              <a:spcAft>
                <a:spcPts val="0"/>
              </a:spcAft>
              <a:defRPr sz="1400" b="0">
                <a:latin typeface="+mn-lt"/>
              </a:defRPr>
            </a:lvl1pPr>
          </a:lstStyle>
          <a:p>
            <a:fld id="{570A48EB-AEAA-422F-83B8-A3D303AD07CD}" type="slidenum">
              <a:rPr lang="ja-JP" altLang="en-US" smtClean="0">
                <a:solidFill>
                  <a:srgbClr val="000000"/>
                </a:solidFill>
                <a:ea typeface="ＭＳ Ｐゴシック"/>
              </a:rPr>
              <a:pPr/>
              <a:t>‹#›</a:t>
            </a:fld>
            <a:endParaRPr lang="ja-JP" altLang="en-US" dirty="0">
              <a:solidFill>
                <a:srgbClr val="000000"/>
              </a:solidFill>
              <a:ea typeface="ＭＳ Ｐゴシック"/>
            </a:endParaRPr>
          </a:p>
        </p:txBody>
      </p:sp>
      <p:grpSp>
        <p:nvGrpSpPr>
          <p:cNvPr id="2" name="Group 18"/>
          <p:cNvGrpSpPr>
            <a:grpSpLocks/>
          </p:cNvGrpSpPr>
          <p:nvPr/>
        </p:nvGrpSpPr>
        <p:grpSpPr bwMode="auto">
          <a:xfrm>
            <a:off x="0" y="-1611"/>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41" y="58075"/>
            <a:ext cx="9741649" cy="404813"/>
          </a:xfrm>
          <a:prstGeom prst="rect">
            <a:avLst/>
          </a:prstGeom>
          <a:noFill/>
          <a:ln w="9525">
            <a:noFill/>
            <a:miter lim="800000"/>
            <a:headEnd/>
            <a:tailEnd/>
          </a:ln>
          <a:effectLst/>
        </p:spPr>
        <p:txBody>
          <a:bodyPr vert="horz" wrap="square" lIns="91362" tIns="45682" rIns="91362" bIns="45682" numCol="1" anchor="ctr" anchorCtr="0" compatLnSpc="1">
            <a:prstTxWarp prst="textNoShape">
              <a:avLst/>
            </a:prstTxWarp>
          </a:bodyPr>
          <a:lstStyle/>
          <a:p>
            <a:pPr lvl="0"/>
            <a:r>
              <a:rPr lang="ja-JP" altLang="en-US"/>
              <a:t>マスタ タイトルの書式設定</a:t>
            </a:r>
          </a:p>
        </p:txBody>
      </p:sp>
    </p:spTree>
    <p:extLst>
      <p:ext uri="{BB962C8B-B14F-4D97-AF65-F5344CB8AC3E}">
        <p14:creationId xmlns:p14="http://schemas.microsoft.com/office/powerpoint/2010/main" val="1521660724"/>
      </p:ext>
    </p:extLst>
  </p:cSld>
  <p:clrMap bg1="lt1" tx1="dk1" bg2="lt2" tx2="dk2" accent1="accent1" accent2="accent2" accent3="accent3" accent4="accent4" accent5="accent5" accent6="accent6" hlink="hlink" folHlink="folHlink"/>
  <p:sldLayoutIdLst>
    <p:sldLayoutId id="2147484907" r:id="rId1"/>
    <p:sldLayoutId id="2147484908" r:id="rId2"/>
    <p:sldLayoutId id="2147484909" r:id="rId3"/>
    <p:sldLayoutId id="2147484910" r:id="rId4"/>
    <p:sldLayoutId id="2147484911" r:id="rId5"/>
    <p:sldLayoutId id="2147484912" r:id="rId6"/>
    <p:sldLayoutId id="2147484913" r:id="rId7"/>
    <p:sldLayoutId id="2147484914" r:id="rId8"/>
    <p:sldLayoutId id="2147484915" r:id="rId9"/>
    <p:sldLayoutId id="2147484916" r:id="rId10"/>
    <p:sldLayoutId id="2147484917" r:id="rId11"/>
  </p:sldLayoutIdLst>
  <p:hf sldNum="0" hdr="0" ftr="0" dt="0"/>
  <p:txStyles>
    <p:titleStyle>
      <a:lvl1pPr algn="l" rtl="0" eaLnBrk="1" fontAlgn="base" hangingPunct="1">
        <a:spcBef>
          <a:spcPct val="0"/>
        </a:spcBef>
        <a:spcAft>
          <a:spcPct val="0"/>
        </a:spcAft>
        <a:defRPr kumimoji="1" sz="2000">
          <a:solidFill>
            <a:srgbClr val="4087C8"/>
          </a:solidFill>
          <a:latin typeface="+mj-lt"/>
          <a:ea typeface="+mj-ea"/>
          <a:cs typeface="+mj-cs"/>
        </a:defRPr>
      </a:lvl1pPr>
      <a:lvl2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5pPr>
      <a:lvl6pPr marL="456812"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6pPr>
      <a:lvl7pPr marL="913624"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7pPr>
      <a:lvl8pPr marL="1370436"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8pPr>
      <a:lvl9pPr marL="1827250"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9pPr>
    </p:titleStyle>
    <p:bodyStyle>
      <a:lvl1pPr marL="342610" indent="-342610" algn="l" rtl="0" eaLnBrk="1" fontAlgn="base" hangingPunct="1">
        <a:spcBef>
          <a:spcPct val="20000"/>
        </a:spcBef>
        <a:spcAft>
          <a:spcPct val="0"/>
        </a:spcAft>
        <a:buChar char="•"/>
        <a:defRPr kumimoji="1" sz="3200">
          <a:solidFill>
            <a:schemeClr val="tx1"/>
          </a:solidFill>
          <a:latin typeface="+mn-lt"/>
          <a:ea typeface="+mn-ea"/>
          <a:cs typeface="+mn-cs"/>
        </a:defRPr>
      </a:lvl1pPr>
      <a:lvl2pPr marL="742322" indent="-285508" algn="l" rtl="0" eaLnBrk="1" fontAlgn="base" hangingPunct="1">
        <a:spcBef>
          <a:spcPct val="20000"/>
        </a:spcBef>
        <a:spcAft>
          <a:spcPct val="0"/>
        </a:spcAft>
        <a:buChar char="–"/>
        <a:defRPr kumimoji="1" sz="2800">
          <a:solidFill>
            <a:schemeClr val="tx1"/>
          </a:solidFill>
          <a:latin typeface="+mn-lt"/>
          <a:ea typeface="+mn-ea"/>
        </a:defRPr>
      </a:lvl2pPr>
      <a:lvl3pPr marL="1142031" indent="-228407" algn="l" rtl="0" eaLnBrk="1" fontAlgn="base" hangingPunct="1">
        <a:spcBef>
          <a:spcPct val="20000"/>
        </a:spcBef>
        <a:spcAft>
          <a:spcPct val="0"/>
        </a:spcAft>
        <a:buChar char="•"/>
        <a:defRPr kumimoji="1" sz="2400">
          <a:solidFill>
            <a:schemeClr val="tx1"/>
          </a:solidFill>
          <a:latin typeface="+mn-lt"/>
          <a:ea typeface="+mn-ea"/>
        </a:defRPr>
      </a:lvl3pPr>
      <a:lvl4pPr marL="1598845" indent="-228407" algn="l" rtl="0" eaLnBrk="1" fontAlgn="base" hangingPunct="1">
        <a:spcBef>
          <a:spcPct val="20000"/>
        </a:spcBef>
        <a:spcAft>
          <a:spcPct val="0"/>
        </a:spcAft>
        <a:buChar char="–"/>
        <a:defRPr kumimoji="1" sz="2000">
          <a:solidFill>
            <a:schemeClr val="tx1"/>
          </a:solidFill>
          <a:latin typeface="+mn-lt"/>
          <a:ea typeface="+mn-ea"/>
        </a:defRPr>
      </a:lvl4pPr>
      <a:lvl5pPr marL="2055656" indent="-228407" algn="l" rtl="0" eaLnBrk="1" fontAlgn="base" hangingPunct="1">
        <a:spcBef>
          <a:spcPct val="20000"/>
        </a:spcBef>
        <a:spcAft>
          <a:spcPct val="0"/>
        </a:spcAft>
        <a:buChar char="»"/>
        <a:defRPr kumimoji="1" sz="2000">
          <a:solidFill>
            <a:schemeClr val="tx1"/>
          </a:solidFill>
          <a:latin typeface="+mn-lt"/>
          <a:ea typeface="+mn-ea"/>
        </a:defRPr>
      </a:lvl5pPr>
      <a:lvl6pPr marL="2512467" indent="-228407" algn="l" rtl="0" eaLnBrk="1" fontAlgn="base" hangingPunct="1">
        <a:spcBef>
          <a:spcPct val="20000"/>
        </a:spcBef>
        <a:spcAft>
          <a:spcPct val="0"/>
        </a:spcAft>
        <a:buChar char="»"/>
        <a:defRPr kumimoji="1" sz="2000">
          <a:solidFill>
            <a:schemeClr val="tx1"/>
          </a:solidFill>
          <a:latin typeface="+mn-lt"/>
          <a:ea typeface="+mn-ea"/>
        </a:defRPr>
      </a:lvl6pPr>
      <a:lvl7pPr marL="2969277" indent="-228407" algn="l" rtl="0" eaLnBrk="1" fontAlgn="base" hangingPunct="1">
        <a:spcBef>
          <a:spcPct val="20000"/>
        </a:spcBef>
        <a:spcAft>
          <a:spcPct val="0"/>
        </a:spcAft>
        <a:buChar char="»"/>
        <a:defRPr kumimoji="1" sz="2000">
          <a:solidFill>
            <a:schemeClr val="tx1"/>
          </a:solidFill>
          <a:latin typeface="+mn-lt"/>
          <a:ea typeface="+mn-ea"/>
        </a:defRPr>
      </a:lvl7pPr>
      <a:lvl8pPr marL="3426092" indent="-228407" algn="l" rtl="0" eaLnBrk="1" fontAlgn="base" hangingPunct="1">
        <a:spcBef>
          <a:spcPct val="20000"/>
        </a:spcBef>
        <a:spcAft>
          <a:spcPct val="0"/>
        </a:spcAft>
        <a:buChar char="»"/>
        <a:defRPr kumimoji="1" sz="2000">
          <a:solidFill>
            <a:schemeClr val="tx1"/>
          </a:solidFill>
          <a:latin typeface="+mn-lt"/>
          <a:ea typeface="+mn-ea"/>
        </a:defRPr>
      </a:lvl8pPr>
      <a:lvl9pPr marL="3882904" indent="-228407"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624" rtl="0" eaLnBrk="1" latinLnBrk="0" hangingPunct="1">
        <a:defRPr kumimoji="1" sz="1800" kern="1200">
          <a:solidFill>
            <a:schemeClr val="tx1"/>
          </a:solidFill>
          <a:latin typeface="+mn-lt"/>
          <a:ea typeface="+mn-ea"/>
          <a:cs typeface="+mn-cs"/>
        </a:defRPr>
      </a:lvl1pPr>
      <a:lvl2pPr marL="456812" algn="l" defTabSz="913624" rtl="0" eaLnBrk="1" latinLnBrk="0" hangingPunct="1">
        <a:defRPr kumimoji="1" sz="1800" kern="1200">
          <a:solidFill>
            <a:schemeClr val="tx1"/>
          </a:solidFill>
          <a:latin typeface="+mn-lt"/>
          <a:ea typeface="+mn-ea"/>
          <a:cs typeface="+mn-cs"/>
        </a:defRPr>
      </a:lvl2pPr>
      <a:lvl3pPr marL="913624" algn="l" defTabSz="913624" rtl="0" eaLnBrk="1" latinLnBrk="0" hangingPunct="1">
        <a:defRPr kumimoji="1" sz="1800" kern="1200">
          <a:solidFill>
            <a:schemeClr val="tx1"/>
          </a:solidFill>
          <a:latin typeface="+mn-lt"/>
          <a:ea typeface="+mn-ea"/>
          <a:cs typeface="+mn-cs"/>
        </a:defRPr>
      </a:lvl3pPr>
      <a:lvl4pPr marL="1370436" algn="l" defTabSz="913624" rtl="0" eaLnBrk="1" latinLnBrk="0" hangingPunct="1">
        <a:defRPr kumimoji="1" sz="1800" kern="1200">
          <a:solidFill>
            <a:schemeClr val="tx1"/>
          </a:solidFill>
          <a:latin typeface="+mn-lt"/>
          <a:ea typeface="+mn-ea"/>
          <a:cs typeface="+mn-cs"/>
        </a:defRPr>
      </a:lvl4pPr>
      <a:lvl5pPr marL="1827250" algn="l" defTabSz="913624" rtl="0" eaLnBrk="1" latinLnBrk="0" hangingPunct="1">
        <a:defRPr kumimoji="1" sz="1800" kern="1200">
          <a:solidFill>
            <a:schemeClr val="tx1"/>
          </a:solidFill>
          <a:latin typeface="+mn-lt"/>
          <a:ea typeface="+mn-ea"/>
          <a:cs typeface="+mn-cs"/>
        </a:defRPr>
      </a:lvl5pPr>
      <a:lvl6pPr marL="2284061" algn="l" defTabSz="913624" rtl="0" eaLnBrk="1" latinLnBrk="0" hangingPunct="1">
        <a:defRPr kumimoji="1" sz="1800" kern="1200">
          <a:solidFill>
            <a:schemeClr val="tx1"/>
          </a:solidFill>
          <a:latin typeface="+mn-lt"/>
          <a:ea typeface="+mn-ea"/>
          <a:cs typeface="+mn-cs"/>
        </a:defRPr>
      </a:lvl6pPr>
      <a:lvl7pPr marL="2740872" algn="l" defTabSz="913624" rtl="0" eaLnBrk="1" latinLnBrk="0" hangingPunct="1">
        <a:defRPr kumimoji="1" sz="1800" kern="1200">
          <a:solidFill>
            <a:schemeClr val="tx1"/>
          </a:solidFill>
          <a:latin typeface="+mn-lt"/>
          <a:ea typeface="+mn-ea"/>
          <a:cs typeface="+mn-cs"/>
        </a:defRPr>
      </a:lvl7pPr>
      <a:lvl8pPr marL="3197682" algn="l" defTabSz="913624" rtl="0" eaLnBrk="1" latinLnBrk="0" hangingPunct="1">
        <a:defRPr kumimoji="1" sz="1800" kern="1200">
          <a:solidFill>
            <a:schemeClr val="tx1"/>
          </a:solidFill>
          <a:latin typeface="+mn-lt"/>
          <a:ea typeface="+mn-ea"/>
          <a:cs typeface="+mn-cs"/>
        </a:defRPr>
      </a:lvl8pPr>
      <a:lvl9pPr marL="3654497" algn="l" defTabSz="913624"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1026"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27"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1028"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644819916"/>
      </p:ext>
    </p:extLst>
  </p:cSld>
  <p:clrMap bg1="lt1" tx1="dk1" bg2="lt2" tx2="dk2" accent1="accent1" accent2="accent2" accent3="accent3" accent4="accent4" accent5="accent5" accent6="accent6" hlink="hlink" folHlink="folHlink"/>
  <p:sldLayoutIdLst>
    <p:sldLayoutId id="2147484952" r:id="rId1"/>
    <p:sldLayoutId id="2147484953" r:id="rId2"/>
    <p:sldLayoutId id="2147484954" r:id="rId3"/>
    <p:sldLayoutId id="2147484955" r:id="rId4"/>
    <p:sldLayoutId id="2147484956" r:id="rId5"/>
    <p:sldLayoutId id="2147484957" r:id="rId6"/>
    <p:sldLayoutId id="2147484958" r:id="rId7"/>
    <p:sldLayoutId id="2147484959" r:id="rId8"/>
    <p:sldLayoutId id="2147484960" r:id="rId9"/>
    <p:sldLayoutId id="2147484961" r:id="rId10"/>
    <p:sldLayoutId id="2147484962"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21">
            <a:extLst>
              <a:ext uri="{FF2B5EF4-FFF2-40B4-BE49-F238E27FC236}">
                <a16:creationId xmlns:a16="http://schemas.microsoft.com/office/drawing/2014/main" id="{42FC9773-D0CE-58A0-9CA5-6617C4F1D4D0}"/>
              </a:ext>
            </a:extLst>
          </p:cNvPr>
          <p:cNvSpPr txBox="1"/>
          <p:nvPr/>
        </p:nvSpPr>
        <p:spPr>
          <a:xfrm>
            <a:off x="167837" y="1451004"/>
            <a:ext cx="4641148" cy="1938992"/>
          </a:xfrm>
          <a:prstGeom prst="rect">
            <a:avLst/>
          </a:prstGeom>
          <a:noFill/>
          <a:ln>
            <a:noFill/>
          </a:ln>
        </p:spPr>
        <p:txBody>
          <a:bodyPr wrap="square" rtlCol="0">
            <a:spAutoFit/>
          </a:bodyPr>
          <a:lstStyle/>
          <a:p>
            <a:pPr marL="0" marR="0" lvl="0" indent="0" algn="l"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事業概要</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p>
          <a:p>
            <a:pPr fontAlgn="auto">
              <a:lnSpc>
                <a:spcPts val="2400"/>
              </a:lnSpc>
              <a:spcBef>
                <a:spcPts val="0"/>
              </a:spcBef>
              <a:spcAft>
                <a:spcPts val="0"/>
              </a:spcAf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 </a:t>
            </a:r>
            <a:r>
              <a:rPr lang="ja-JP" altLang="en-US" sz="1400" dirty="0">
                <a:solidFill>
                  <a:prstClr val="black"/>
                </a:solidFill>
                <a:latin typeface="ＭＳ Ｐゴシック" panose="020B0600070205080204" pitchFamily="50" charset="-128"/>
                <a:ea typeface="ＭＳ Ｐゴシック" panose="020B0600070205080204" pitchFamily="50" charset="-128"/>
              </a:rPr>
              <a:t>業 者 ： ●●</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 業 費 ： ①●</a:t>
            </a:r>
            <a:r>
              <a:rPr lang="ja-JP" altLang="en-US" sz="1400" dirty="0">
                <a:solidFill>
                  <a:prstClr val="black"/>
                </a:solidFill>
                <a:latin typeface="ＭＳ Ｐゴシック" panose="020B0600070205080204" pitchFamily="50" charset="-128"/>
                <a:ea typeface="ＭＳ Ｐゴシック" panose="020B0600070205080204" pitchFamily="50" charset="-128"/>
              </a:rPr>
              <a:t>千円、②●千円</a:t>
            </a: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lang="ja-JP" altLang="en-US" sz="1400" dirty="0">
                <a:solidFill>
                  <a:prstClr val="black"/>
                </a:solidFill>
                <a:latin typeface="ＭＳ Ｐゴシック" panose="020B0600070205080204" pitchFamily="50" charset="-128"/>
                <a:ea typeface="ＭＳ Ｐゴシック" panose="020B0600070205080204" pitchFamily="50" charset="-128"/>
              </a:rPr>
              <a:t>　　　　　　　　（全体●千円）</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要望国費</a:t>
            </a:r>
            <a:r>
              <a:rPr lang="ja-JP" altLang="en-US" sz="1400" dirty="0">
                <a:solidFill>
                  <a:prstClr val="black"/>
                </a:solidFill>
                <a:latin typeface="ＭＳ Ｐゴシック" panose="020B0600070205080204" pitchFamily="50" charset="-128"/>
                <a:ea typeface="ＭＳ Ｐゴシック" panose="020B0600070205080204" pitchFamily="50" charset="-128"/>
              </a:rPr>
              <a:t>： ①●千円、②●千円</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事業期間： </a:t>
            </a:r>
            <a:r>
              <a:rPr lang="en-US" altLang="ja-JP" sz="1400" dirty="0">
                <a:solidFill>
                  <a:prstClr val="black"/>
                </a:solidFill>
                <a:latin typeface="ＭＳ Ｐゴシック" panose="020B0600070205080204" pitchFamily="50" charset="-128"/>
                <a:ea typeface="ＭＳ Ｐゴシック" panose="020B0600070205080204" pitchFamily="50" charset="-128"/>
              </a:rPr>
              <a:t>R6.</a:t>
            </a:r>
            <a:r>
              <a:rPr lang="ja-JP" altLang="en-US" sz="1400" dirty="0">
                <a:solidFill>
                  <a:prstClr val="black"/>
                </a:solidFill>
                <a:latin typeface="ＭＳ Ｐゴシック" panose="020B0600070205080204" pitchFamily="50" charset="-128"/>
                <a:ea typeface="ＭＳ Ｐゴシック" panose="020B0600070205080204" pitchFamily="50" charset="-128"/>
              </a:rPr>
              <a:t>●～</a:t>
            </a:r>
            <a:r>
              <a:rPr lang="en-US" altLang="ja-JP" sz="1400" dirty="0">
                <a:solidFill>
                  <a:prstClr val="black"/>
                </a:solidFill>
                <a:latin typeface="ＭＳ Ｐゴシック" panose="020B0600070205080204" pitchFamily="50" charset="-128"/>
                <a:ea typeface="ＭＳ Ｐゴシック" panose="020B0600070205080204" pitchFamily="50" charset="-128"/>
              </a:rPr>
              <a:t>R</a:t>
            </a:r>
            <a:r>
              <a:rPr lang="ja-JP" altLang="en-US" sz="1400" dirty="0">
                <a:solidFill>
                  <a:prstClr val="black"/>
                </a:solidFill>
                <a:latin typeface="ＭＳ Ｐゴシック" panose="020B0600070205080204" pitchFamily="50" charset="-128"/>
                <a:ea typeface="ＭＳ Ｐゴシック" panose="020B0600070205080204" pitchFamily="50" charset="-128"/>
              </a:rPr>
              <a:t>● </a:t>
            </a:r>
            <a:r>
              <a:rPr lang="en-US" altLang="ja-JP" sz="1400" dirty="0">
                <a:solidFill>
                  <a:prstClr val="black"/>
                </a:solidFill>
                <a:latin typeface="ＭＳ Ｐゴシック" panose="020B0600070205080204" pitchFamily="50" charset="-128"/>
                <a:ea typeface="ＭＳ Ｐゴシック" panose="020B0600070205080204" pitchFamily="50" charset="-128"/>
              </a:rPr>
              <a:t>.</a:t>
            </a:r>
            <a:r>
              <a:rPr lang="ja-JP" altLang="en-US" sz="1400" dirty="0">
                <a:solidFill>
                  <a:prstClr val="black"/>
                </a:solidFill>
                <a:latin typeface="ＭＳ Ｐゴシック" panose="020B0600070205080204" pitchFamily="50" charset="-128"/>
                <a:ea typeface="ＭＳ Ｐゴシック" panose="020B0600070205080204" pitchFamily="50" charset="-128"/>
              </a:rPr>
              <a:t>●（全体</a:t>
            </a:r>
            <a:r>
              <a:rPr lang="en-US" altLang="ja-JP" sz="1400" dirty="0">
                <a:solidFill>
                  <a:prstClr val="black"/>
                </a:solidFill>
                <a:latin typeface="ＭＳ Ｐゴシック" panose="020B0600070205080204" pitchFamily="50" charset="-128"/>
                <a:ea typeface="ＭＳ Ｐゴシック" panose="020B0600070205080204" pitchFamily="50" charset="-128"/>
              </a:rPr>
              <a:t>R6.</a:t>
            </a:r>
            <a:r>
              <a:rPr lang="ja-JP" altLang="en-US" sz="1400" dirty="0">
                <a:solidFill>
                  <a:prstClr val="black"/>
                </a:solidFill>
                <a:latin typeface="ＭＳ Ｐゴシック" panose="020B0600070205080204" pitchFamily="50" charset="-128"/>
                <a:ea typeface="ＭＳ Ｐゴシック" panose="020B0600070205080204" pitchFamily="50" charset="-128"/>
              </a:rPr>
              <a:t>●～</a:t>
            </a:r>
            <a:r>
              <a:rPr lang="en-US" altLang="ja-JP" sz="1400" dirty="0">
                <a:solidFill>
                  <a:prstClr val="black"/>
                </a:solidFill>
                <a:latin typeface="ＭＳ Ｐゴシック" panose="020B0600070205080204" pitchFamily="50" charset="-128"/>
                <a:ea typeface="ＭＳ Ｐゴシック" panose="020B0600070205080204" pitchFamily="50" charset="-128"/>
              </a:rPr>
              <a:t>R</a:t>
            </a:r>
            <a:r>
              <a:rPr lang="ja-JP" altLang="en-US" sz="1400" dirty="0">
                <a:solidFill>
                  <a:prstClr val="black"/>
                </a:solidFill>
                <a:latin typeface="ＭＳ Ｐゴシック" panose="020B0600070205080204" pitchFamily="50" charset="-128"/>
                <a:ea typeface="ＭＳ Ｐゴシック" panose="020B0600070205080204" pitchFamily="50" charset="-128"/>
              </a:rPr>
              <a:t>● </a:t>
            </a:r>
            <a:r>
              <a:rPr lang="en-US" altLang="ja-JP" sz="1400" dirty="0">
                <a:solidFill>
                  <a:prstClr val="black"/>
                </a:solidFill>
                <a:latin typeface="ＭＳ Ｐゴシック" panose="020B0600070205080204" pitchFamily="50" charset="-128"/>
                <a:ea typeface="ＭＳ Ｐゴシック" panose="020B0600070205080204" pitchFamily="50" charset="-128"/>
              </a:rPr>
              <a:t>.</a:t>
            </a:r>
            <a:r>
              <a:rPr lang="ja-JP" altLang="en-US" sz="1400" dirty="0">
                <a:solidFill>
                  <a:prstClr val="black"/>
                </a:solidFill>
                <a:latin typeface="ＭＳ Ｐゴシック" panose="020B0600070205080204" pitchFamily="50" charset="-128"/>
                <a:ea typeface="ＭＳ Ｐゴシック" panose="020B0600070205080204" pitchFamily="50" charset="-128"/>
              </a:rPr>
              <a:t>●）</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21" name="正方形/長方形 20"/>
          <p:cNvSpPr/>
          <p:nvPr/>
        </p:nvSpPr>
        <p:spPr>
          <a:xfrm>
            <a:off x="56456" y="35116"/>
            <a:ext cx="9777536" cy="369548"/>
          </a:xfrm>
          <a:prstGeom prst="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b="1" dirty="0">
                <a:solidFill>
                  <a:prstClr val="black"/>
                </a:solidFill>
                <a:latin typeface="+mj-ea"/>
                <a:ea typeface="+mj-ea"/>
              </a:rPr>
              <a:t>補助対象事業名</a:t>
            </a:r>
          </a:p>
        </p:txBody>
      </p:sp>
      <p:sp>
        <p:nvSpPr>
          <p:cNvPr id="25" name="テキスト ボックス 24"/>
          <p:cNvSpPr txBox="1"/>
          <p:nvPr/>
        </p:nvSpPr>
        <p:spPr>
          <a:xfrm>
            <a:off x="128464" y="497393"/>
            <a:ext cx="9649072" cy="738664"/>
          </a:xfrm>
          <a:prstGeom prst="rect">
            <a:avLst/>
          </a:prstGeom>
          <a:noFill/>
          <a:ln>
            <a:solidFill>
              <a:schemeClr val="tx1"/>
            </a:solidFill>
          </a:ln>
        </p:spPr>
        <p:txBody>
          <a:bodyPr wrap="square" rtlCol="0">
            <a:spAutoFit/>
          </a:bodyPr>
          <a:lstStyle/>
          <a:p>
            <a:r>
              <a:rPr lang="en-US" altLang="ja-JP" sz="1400" dirty="0">
                <a:solidFill>
                  <a:prstClr val="black"/>
                </a:solidFill>
              </a:rPr>
              <a:t>【</a:t>
            </a:r>
            <a:r>
              <a:rPr lang="ja-JP" altLang="en-US" sz="1400" dirty="0">
                <a:solidFill>
                  <a:prstClr val="black"/>
                </a:solidFill>
              </a:rPr>
              <a:t>概要</a:t>
            </a:r>
            <a:r>
              <a:rPr lang="en-US" altLang="ja-JP" sz="1400" dirty="0">
                <a:solidFill>
                  <a:prstClr val="black"/>
                </a:solidFill>
              </a:rPr>
              <a:t>】</a:t>
            </a:r>
          </a:p>
          <a:p>
            <a:r>
              <a:rPr lang="ja-JP" altLang="en-US" sz="1400" dirty="0">
                <a:solidFill>
                  <a:prstClr val="black"/>
                </a:solidFill>
              </a:rPr>
              <a:t>〇　・・・</a:t>
            </a:r>
            <a:endParaRPr lang="en-US" altLang="ja-JP" sz="1400" dirty="0">
              <a:solidFill>
                <a:prstClr val="black"/>
              </a:solidFill>
            </a:endParaRPr>
          </a:p>
          <a:p>
            <a:r>
              <a:rPr lang="ja-JP" altLang="en-US" sz="1400" dirty="0">
                <a:solidFill>
                  <a:prstClr val="black"/>
                </a:solidFill>
              </a:rPr>
              <a:t>〇　・・・</a:t>
            </a:r>
          </a:p>
        </p:txBody>
      </p:sp>
      <p:sp>
        <p:nvSpPr>
          <p:cNvPr id="28" name="テキスト ボックス 27"/>
          <p:cNvSpPr txBox="1"/>
          <p:nvPr/>
        </p:nvSpPr>
        <p:spPr>
          <a:xfrm>
            <a:off x="167837" y="3513086"/>
            <a:ext cx="3590439"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位置図</a:t>
            </a:r>
            <a:r>
              <a:rPr lang="en-US" altLang="ja-JP" sz="1400" dirty="0">
                <a:solidFill>
                  <a:prstClr val="black"/>
                </a:solidFill>
              </a:rPr>
              <a:t>】</a:t>
            </a:r>
          </a:p>
        </p:txBody>
      </p:sp>
      <p:sp>
        <p:nvSpPr>
          <p:cNvPr id="34" name="テキスト ボックス 33"/>
          <p:cNvSpPr txBox="1"/>
          <p:nvPr/>
        </p:nvSpPr>
        <p:spPr>
          <a:xfrm>
            <a:off x="8609856" y="81544"/>
            <a:ext cx="1296144" cy="318649"/>
          </a:xfrm>
          <a:prstGeom prst="rect">
            <a:avLst/>
          </a:prstGeom>
          <a:noFill/>
          <a:ln>
            <a:noFill/>
          </a:ln>
        </p:spPr>
        <p:txBody>
          <a:bodyPr wrap="square" rtlCol="0">
            <a:spAutoFit/>
          </a:bodyPr>
          <a:lstStyle/>
          <a:p>
            <a:pPr algn="ctr"/>
            <a:r>
              <a:rPr lang="en-US" altLang="ja-JP" sz="1400" dirty="0">
                <a:solidFill>
                  <a:prstClr val="black"/>
                </a:solidFill>
              </a:rPr>
              <a:t>【</a:t>
            </a:r>
            <a:r>
              <a:rPr lang="ja-JP" altLang="en-US" sz="1400" dirty="0">
                <a:solidFill>
                  <a:prstClr val="black"/>
                </a:solidFill>
              </a:rPr>
              <a:t>別紙－３</a:t>
            </a:r>
            <a:r>
              <a:rPr lang="en-US" altLang="ja-JP" sz="1400" dirty="0">
                <a:solidFill>
                  <a:prstClr val="black"/>
                </a:solidFill>
              </a:rPr>
              <a:t>】</a:t>
            </a:r>
          </a:p>
        </p:txBody>
      </p:sp>
      <p:sp>
        <p:nvSpPr>
          <p:cNvPr id="3" name="正方形/長方形 2">
            <a:extLst>
              <a:ext uri="{FF2B5EF4-FFF2-40B4-BE49-F238E27FC236}">
                <a16:creationId xmlns:a16="http://schemas.microsoft.com/office/drawing/2014/main" id="{1D17A6C7-A882-B3F2-4E09-B3CE009E6A42}"/>
              </a:ext>
            </a:extLst>
          </p:cNvPr>
          <p:cNvSpPr/>
          <p:nvPr/>
        </p:nvSpPr>
        <p:spPr>
          <a:xfrm>
            <a:off x="128464" y="3866813"/>
            <a:ext cx="4824129" cy="295200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dirty="0">
                <a:solidFill>
                  <a:srgbClr val="FF0000"/>
                </a:solidFill>
              </a:rPr>
              <a:t>バーティポート設置場所の航空写真等を添付</a:t>
            </a:r>
            <a:endParaRPr kumimoji="1" lang="en-US" altLang="ja-JP" dirty="0">
              <a:solidFill>
                <a:srgbClr val="FF0000"/>
              </a:solidFill>
            </a:endParaRPr>
          </a:p>
          <a:p>
            <a:pPr algn="ctr"/>
            <a:r>
              <a:rPr lang="en-US" altLang="ja-JP" sz="1200" dirty="0">
                <a:solidFill>
                  <a:srgbClr val="FF0000"/>
                </a:solidFill>
              </a:rPr>
              <a:t>※</a:t>
            </a:r>
            <a:r>
              <a:rPr lang="ja-JP" altLang="en-US" sz="1200" dirty="0">
                <a:solidFill>
                  <a:srgbClr val="FF0000"/>
                </a:solidFill>
              </a:rPr>
              <a:t>必ずバーティポートと周辺位置関係がわかるものとしてください。</a:t>
            </a:r>
            <a:endParaRPr lang="en-US" altLang="ja-JP" sz="1200" dirty="0">
              <a:solidFill>
                <a:srgbClr val="FF0000"/>
              </a:solidFill>
            </a:endParaRPr>
          </a:p>
          <a:p>
            <a:pPr algn="ctr"/>
            <a:r>
              <a:rPr lang="ja-JP" altLang="en-US" sz="1200" dirty="0">
                <a:solidFill>
                  <a:srgbClr val="FF0000"/>
                </a:solidFill>
              </a:rPr>
              <a:t>事業者所有の航空写真がない場合、地理院地図や</a:t>
            </a:r>
            <a:r>
              <a:rPr lang="en-US" altLang="ja-JP" sz="1200" dirty="0">
                <a:solidFill>
                  <a:srgbClr val="FF0000"/>
                </a:solidFill>
              </a:rPr>
              <a:t>Google Map</a:t>
            </a:r>
            <a:r>
              <a:rPr lang="ja-JP" altLang="en-US" sz="1200" dirty="0">
                <a:solidFill>
                  <a:srgbClr val="FF0000"/>
                </a:solidFill>
              </a:rPr>
              <a:t>等から引用してください。</a:t>
            </a:r>
            <a:endParaRPr lang="en-US" altLang="ja-JP" sz="1200" dirty="0">
              <a:solidFill>
                <a:srgbClr val="FF0000"/>
              </a:solidFill>
            </a:endParaRPr>
          </a:p>
          <a:p>
            <a:pPr algn="ctr"/>
            <a:r>
              <a:rPr kumimoji="1" lang="ja-JP" altLang="en-US" sz="1200" dirty="0">
                <a:solidFill>
                  <a:srgbClr val="FF0000"/>
                </a:solidFill>
              </a:rPr>
              <a:t>黒点線枠は削除して提出してください。</a:t>
            </a:r>
          </a:p>
        </p:txBody>
      </p:sp>
      <p:sp>
        <p:nvSpPr>
          <p:cNvPr id="4" name="正方形/長方形 3">
            <a:extLst>
              <a:ext uri="{FF2B5EF4-FFF2-40B4-BE49-F238E27FC236}">
                <a16:creationId xmlns:a16="http://schemas.microsoft.com/office/drawing/2014/main" id="{3F879D5C-72F1-B5F0-152B-6EB4C42022D7}"/>
              </a:ext>
            </a:extLst>
          </p:cNvPr>
          <p:cNvSpPr/>
          <p:nvPr/>
        </p:nvSpPr>
        <p:spPr>
          <a:xfrm>
            <a:off x="3022322" y="4952211"/>
            <a:ext cx="1926896" cy="181418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Calibri"/>
                <a:ea typeface="ＭＳ Ｐゴシック" panose="020B0600070205080204" pitchFamily="50" charset="-128"/>
              </a:rPr>
              <a:t>詳細図</a:t>
            </a:r>
            <a:endPar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5" name="Google Shape;95;p1">
            <a:extLst>
              <a:ext uri="{FF2B5EF4-FFF2-40B4-BE49-F238E27FC236}">
                <a16:creationId xmlns:a16="http://schemas.microsoft.com/office/drawing/2014/main" id="{3881A0BA-E55A-B008-4FCF-41F4053A4F8E}"/>
              </a:ext>
            </a:extLst>
          </p:cNvPr>
          <p:cNvSpPr/>
          <p:nvPr/>
        </p:nvSpPr>
        <p:spPr>
          <a:xfrm>
            <a:off x="1412070" y="6106505"/>
            <a:ext cx="455720" cy="383755"/>
          </a:xfrm>
          <a:prstGeom prst="ellipse">
            <a:avLst/>
          </a:prstGeom>
          <a:noFill/>
          <a:ln w="381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sz="1050" b="0" i="0" u="none" strike="noStrike" kern="1200" cap="none" spc="0" normalizeH="0" baseline="0" noProof="0">
              <a:ln>
                <a:noFill/>
              </a:ln>
              <a:solidFill>
                <a:prstClr val="white"/>
              </a:solidFill>
              <a:effectLst/>
              <a:uLnTx/>
              <a:uFillTx/>
              <a:latin typeface="+mn-lt"/>
              <a:ea typeface="+mn-ea"/>
              <a:cs typeface="Calibri"/>
              <a:sym typeface="Calibri"/>
            </a:endParaRPr>
          </a:p>
        </p:txBody>
      </p:sp>
      <p:cxnSp>
        <p:nvCxnSpPr>
          <p:cNvPr id="6" name="直線矢印コネクタ 5">
            <a:extLst>
              <a:ext uri="{FF2B5EF4-FFF2-40B4-BE49-F238E27FC236}">
                <a16:creationId xmlns:a16="http://schemas.microsoft.com/office/drawing/2014/main" id="{6ACE36DD-D73B-3244-00C7-255717E10A3B}"/>
              </a:ext>
            </a:extLst>
          </p:cNvPr>
          <p:cNvCxnSpPr>
            <a:cxnSpLocks/>
            <a:stCxn id="4" idx="1"/>
          </p:cNvCxnSpPr>
          <p:nvPr/>
        </p:nvCxnSpPr>
        <p:spPr>
          <a:xfrm flipH="1">
            <a:off x="1582617" y="5859304"/>
            <a:ext cx="1439705" cy="439079"/>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4D64520A-6807-E8B0-FED5-DC53FE5538F9}"/>
              </a:ext>
            </a:extLst>
          </p:cNvPr>
          <p:cNvSpPr txBox="1"/>
          <p:nvPr/>
        </p:nvSpPr>
        <p:spPr>
          <a:xfrm>
            <a:off x="5005601" y="1451004"/>
            <a:ext cx="4320480" cy="2208746"/>
          </a:xfrm>
          <a:prstGeom prst="rect">
            <a:avLst/>
          </a:prstGeom>
          <a:noFill/>
          <a:ln>
            <a:noFill/>
          </a:ln>
        </p:spPr>
        <p:txBody>
          <a:bodyPr wrap="square" rtlCol="0">
            <a:spAutoFit/>
          </a:bodyPr>
          <a:lstStyle/>
          <a:p>
            <a:pPr>
              <a:lnSpc>
                <a:spcPts val="2400"/>
              </a:lnSpc>
            </a:pPr>
            <a:r>
              <a:rPr lang="en-US" altLang="ja-JP" sz="1400" dirty="0">
                <a:solidFill>
                  <a:prstClr val="black"/>
                </a:solidFill>
              </a:rPr>
              <a:t>【</a:t>
            </a:r>
            <a:r>
              <a:rPr lang="ja-JP" altLang="en-US" sz="1400" dirty="0">
                <a:solidFill>
                  <a:prstClr val="black"/>
                </a:solidFill>
              </a:rPr>
              <a:t>事業工程</a:t>
            </a:r>
            <a:r>
              <a:rPr lang="en-US" altLang="ja-JP" sz="1400" dirty="0">
                <a:solidFill>
                  <a:prstClr val="black"/>
                </a:solidFill>
              </a:rPr>
              <a:t>】</a:t>
            </a:r>
          </a:p>
          <a:p>
            <a:pPr algn="l">
              <a:lnSpc>
                <a:spcPts val="2400"/>
              </a:lnSpc>
            </a:pPr>
            <a:r>
              <a:rPr lang="ja-JP" altLang="en-US" sz="1400" b="0" i="0" u="none" strike="noStrike" baseline="0" dirty="0">
                <a:latin typeface="・ｭ・ｳ繧ｴ繧ｷ繝・け"/>
              </a:rPr>
              <a:t>Ｒ●</a:t>
            </a:r>
            <a:r>
              <a:rPr lang="en-US" altLang="ja-JP" sz="1400" b="0" i="0" u="none" strike="noStrike" baseline="0" dirty="0">
                <a:latin typeface="・ｭ・ｳ繧ｴ繧ｷ繝・け"/>
              </a:rPr>
              <a:t>.</a:t>
            </a:r>
            <a:r>
              <a:rPr lang="ja-JP" altLang="en-US" sz="1400" b="0" i="0" u="none" strike="noStrike" baseline="0" dirty="0">
                <a:latin typeface="・ｭ・ｳ繧ｴ繧ｷ繝・け"/>
              </a:rPr>
              <a:t>●　　　 　　　　　発注・契約</a:t>
            </a:r>
          </a:p>
          <a:p>
            <a:pPr algn="l">
              <a:lnSpc>
                <a:spcPts val="2400"/>
              </a:lnSpc>
            </a:pPr>
            <a:r>
              <a:rPr lang="ja-JP" altLang="en-US" sz="1400" b="0" i="0" u="none" strike="noStrike" baseline="0" dirty="0">
                <a:latin typeface="・ｭ・ｳ繧ｴ繧ｷ繝・け"/>
              </a:rPr>
              <a:t>Ｒ●</a:t>
            </a:r>
            <a:r>
              <a:rPr lang="en-US" altLang="ja-JP" sz="1400" b="0" i="0" u="none" strike="noStrike" baseline="0" dirty="0">
                <a:latin typeface="・ｭ・ｳ繧ｴ繧ｷ繝・け"/>
              </a:rPr>
              <a:t>.</a:t>
            </a:r>
            <a:r>
              <a:rPr lang="ja-JP" altLang="en-US" sz="1400" b="0" i="0" u="none" strike="noStrike" baseline="0" dirty="0">
                <a:latin typeface="・ｭ・ｳ繧ｴ繧ｷ繝・け"/>
              </a:rPr>
              <a:t>● ～Ｒ●</a:t>
            </a:r>
            <a:r>
              <a:rPr lang="en-US" altLang="ja-JP" sz="1400" b="0" i="0" u="none" strike="noStrike" baseline="0" dirty="0">
                <a:latin typeface="・ｭ・ｳ繧ｴ繧ｷ繝・け"/>
              </a:rPr>
              <a:t>.</a:t>
            </a:r>
            <a:r>
              <a:rPr lang="ja-JP" altLang="en-US" sz="1400" b="0" i="0" u="none" strike="noStrike" baseline="0" dirty="0">
                <a:latin typeface="・ｭ・ｳ繧ｴ繧ｷ繝・け"/>
              </a:rPr>
              <a:t>●　 ●●の製造</a:t>
            </a:r>
          </a:p>
          <a:p>
            <a:pPr algn="l">
              <a:lnSpc>
                <a:spcPts val="2400"/>
              </a:lnSpc>
            </a:pPr>
            <a:r>
              <a:rPr lang="ja-JP" altLang="en-US" sz="1400" b="0" i="0" u="none" strike="noStrike" baseline="0" dirty="0">
                <a:latin typeface="・ｭ・ｳ繧ｴ繧ｷ繝・け"/>
              </a:rPr>
              <a:t>Ｒ●</a:t>
            </a:r>
            <a:r>
              <a:rPr lang="en-US" altLang="ja-JP" sz="1400" b="0" i="0" u="none" strike="noStrike" baseline="0" dirty="0">
                <a:latin typeface="・ｭ・ｳ繧ｴ繧ｷ繝・け"/>
              </a:rPr>
              <a:t>.</a:t>
            </a:r>
            <a:r>
              <a:rPr lang="ja-JP" altLang="en-US" sz="1400" b="0" i="0" u="none" strike="noStrike" baseline="0" dirty="0">
                <a:latin typeface="・ｭ・ｳ繧ｴ繧ｷ繝・け"/>
              </a:rPr>
              <a:t>● ～Ｒ●</a:t>
            </a:r>
            <a:r>
              <a:rPr lang="en-US" altLang="ja-JP" sz="1400" b="0" i="0" u="none" strike="noStrike" baseline="0" dirty="0">
                <a:latin typeface="・ｭ・ｳ繧ｴ繧ｷ繝・け"/>
              </a:rPr>
              <a:t>.</a:t>
            </a:r>
            <a:r>
              <a:rPr lang="ja-JP" altLang="en-US" sz="1400" b="0" i="0" u="none" strike="noStrike" baseline="0" dirty="0">
                <a:latin typeface="・ｭ・ｳ繧ｴ繧ｷ繝・け"/>
              </a:rPr>
              <a:t>●　　工事</a:t>
            </a:r>
          </a:p>
          <a:p>
            <a:pPr algn="l">
              <a:lnSpc>
                <a:spcPts val="2400"/>
              </a:lnSpc>
            </a:pPr>
            <a:r>
              <a:rPr lang="ja-JP" altLang="en-US" sz="1400" b="0" i="0" u="none" strike="noStrike" baseline="0" dirty="0">
                <a:latin typeface="・ｭ・ｳ繧ｴ繧ｷ繝・け"/>
              </a:rPr>
              <a:t>Ｒ●</a:t>
            </a:r>
            <a:r>
              <a:rPr lang="en-US" altLang="ja-JP" sz="1400" b="0" i="0" u="none" strike="noStrike" baseline="0" dirty="0">
                <a:latin typeface="・ｭ・ｳ繧ｴ繧ｷ繝・け"/>
              </a:rPr>
              <a:t>.</a:t>
            </a:r>
            <a:r>
              <a:rPr lang="ja-JP" altLang="en-US" sz="1400" b="0" i="0" u="none" strike="noStrike" baseline="0" dirty="0">
                <a:latin typeface="・ｭ・ｳ繧ｴ繧ｷ繝・け"/>
              </a:rPr>
              <a:t>●　　　　　　　　補助事業の完了</a:t>
            </a:r>
            <a:endParaRPr lang="en-US" altLang="ja-JP" sz="1400" b="0" i="0" u="none" strike="noStrike" baseline="0" dirty="0">
              <a:latin typeface="・ｭ・ｳ繧ｴ繧ｷ繝・け"/>
            </a:endParaRPr>
          </a:p>
          <a:p>
            <a:pPr algn="l">
              <a:lnSpc>
                <a:spcPts val="2400"/>
              </a:lnSpc>
            </a:pPr>
            <a:r>
              <a:rPr lang="ja-JP" altLang="en-US" sz="1400" b="0" i="0" u="none" strike="noStrike" baseline="0" dirty="0">
                <a:latin typeface="・ｭ・ｳ繧ｴ繧ｷ繝・け"/>
              </a:rPr>
              <a:t>Ｒ●</a:t>
            </a:r>
            <a:r>
              <a:rPr lang="en-US" altLang="ja-JP" sz="1400" b="0" i="0" u="none" strike="noStrike" baseline="0" dirty="0">
                <a:latin typeface="・ｭ・ｳ繧ｴ繧ｷ繝・け"/>
              </a:rPr>
              <a:t>.</a:t>
            </a:r>
            <a:r>
              <a:rPr lang="ja-JP" altLang="en-US" sz="1400" b="0" i="0" u="none" strike="noStrike" baseline="0" dirty="0">
                <a:latin typeface="・ｭ・ｳ繧ｴ繧ｷ繝・け"/>
              </a:rPr>
              <a:t>●　　　　　　　　補助事業の完了</a:t>
            </a:r>
            <a:endParaRPr lang="en-US" altLang="ja-JP" sz="1400" b="0" i="0" u="none" strike="noStrike" baseline="0" dirty="0">
              <a:latin typeface="・ｭ・ｳ繧ｴ繧ｷ繝・け"/>
            </a:endParaRPr>
          </a:p>
          <a:p>
            <a:pPr algn="l">
              <a:lnSpc>
                <a:spcPts val="2400"/>
              </a:lnSpc>
            </a:pPr>
            <a:r>
              <a:rPr lang="ja-JP" altLang="en-US" sz="1400" b="0" i="0" u="none" strike="noStrike" baseline="0" dirty="0">
                <a:latin typeface="・ｭ・ｳ繧ｴ繧ｷ繝・け"/>
              </a:rPr>
              <a:t>Ｒ●</a:t>
            </a:r>
            <a:r>
              <a:rPr lang="en-US" altLang="ja-JP" sz="1400" b="0" i="0" u="none" strike="noStrike" baseline="0" dirty="0">
                <a:latin typeface="・ｭ・ｳ繧ｴ繧ｷ繝・け"/>
              </a:rPr>
              <a:t>.</a:t>
            </a:r>
            <a:r>
              <a:rPr lang="ja-JP" altLang="en-US" sz="1400" b="0" i="0" u="none" strike="noStrike" baseline="0" dirty="0">
                <a:latin typeface="・ｭ・ｳ繧ｴ繧ｷ繝・け"/>
              </a:rPr>
              <a:t>●</a:t>
            </a:r>
            <a:r>
              <a:rPr lang="ja-JP" altLang="en-US" sz="1400" dirty="0">
                <a:latin typeface="・ｭ・ｳ繧ｴ繧ｷ繝・け"/>
              </a:rPr>
              <a:t>　　　　　　　　運用開始</a:t>
            </a:r>
            <a:endParaRPr lang="en-US" altLang="ja-JP" sz="1400" dirty="0">
              <a:solidFill>
                <a:prstClr val="black"/>
              </a:solidFill>
            </a:endParaRPr>
          </a:p>
        </p:txBody>
      </p:sp>
      <p:sp>
        <p:nvSpPr>
          <p:cNvPr id="8" name="テキスト ボックス 7">
            <a:extLst>
              <a:ext uri="{FF2B5EF4-FFF2-40B4-BE49-F238E27FC236}">
                <a16:creationId xmlns:a16="http://schemas.microsoft.com/office/drawing/2014/main" id="{86F68B56-727A-EB1A-E6CD-9BF1541630BE}"/>
              </a:ext>
            </a:extLst>
          </p:cNvPr>
          <p:cNvSpPr txBox="1"/>
          <p:nvPr/>
        </p:nvSpPr>
        <p:spPr>
          <a:xfrm>
            <a:off x="5012970" y="3640795"/>
            <a:ext cx="3590439"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運航計画</a:t>
            </a:r>
            <a:r>
              <a:rPr lang="en-US" altLang="ja-JP" sz="1400" dirty="0">
                <a:solidFill>
                  <a:prstClr val="black"/>
                </a:solidFill>
              </a:rPr>
              <a:t>】</a:t>
            </a:r>
          </a:p>
        </p:txBody>
      </p:sp>
      <p:sp>
        <p:nvSpPr>
          <p:cNvPr id="10" name="テキスト ボックス 9">
            <a:extLst>
              <a:ext uri="{FF2B5EF4-FFF2-40B4-BE49-F238E27FC236}">
                <a16:creationId xmlns:a16="http://schemas.microsoft.com/office/drawing/2014/main" id="{BCAA8C8E-7D5E-355A-73A9-A2012ADEDA79}"/>
              </a:ext>
            </a:extLst>
          </p:cNvPr>
          <p:cNvSpPr txBox="1"/>
          <p:nvPr/>
        </p:nvSpPr>
        <p:spPr>
          <a:xfrm>
            <a:off x="5005601" y="4857957"/>
            <a:ext cx="3590439"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施設の使用計画</a:t>
            </a:r>
            <a:r>
              <a:rPr lang="en-US" altLang="ja-JP" sz="1400" dirty="0">
                <a:solidFill>
                  <a:prstClr val="black"/>
                </a:solidFill>
              </a:rPr>
              <a:t>】</a:t>
            </a:r>
          </a:p>
        </p:txBody>
      </p:sp>
    </p:spTree>
    <p:extLst>
      <p:ext uri="{BB962C8B-B14F-4D97-AF65-F5344CB8AC3E}">
        <p14:creationId xmlns:p14="http://schemas.microsoft.com/office/powerpoint/2010/main" val="1116506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21">
            <a:extLst>
              <a:ext uri="{FF2B5EF4-FFF2-40B4-BE49-F238E27FC236}">
                <a16:creationId xmlns:a16="http://schemas.microsoft.com/office/drawing/2014/main" id="{42FC9773-D0CE-58A0-9CA5-6617C4F1D4D0}"/>
              </a:ext>
            </a:extLst>
          </p:cNvPr>
          <p:cNvSpPr txBox="1"/>
          <p:nvPr/>
        </p:nvSpPr>
        <p:spPr>
          <a:xfrm>
            <a:off x="167837" y="1451004"/>
            <a:ext cx="4641148" cy="1938992"/>
          </a:xfrm>
          <a:prstGeom prst="rect">
            <a:avLst/>
          </a:prstGeom>
          <a:noFill/>
          <a:ln>
            <a:noFill/>
          </a:ln>
        </p:spPr>
        <p:txBody>
          <a:bodyPr wrap="square" rtlCol="0">
            <a:spAutoFit/>
          </a:bodyPr>
          <a:lstStyle/>
          <a:p>
            <a:pPr marL="0" marR="0" lvl="0" indent="0" algn="l"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事業概要</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p>
          <a:p>
            <a:pPr fontAlgn="auto">
              <a:lnSpc>
                <a:spcPts val="2400"/>
              </a:lnSpc>
              <a:spcBef>
                <a:spcPts val="0"/>
              </a:spcBef>
              <a:spcAft>
                <a:spcPts val="0"/>
              </a:spcAf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 </a:t>
            </a:r>
            <a:r>
              <a:rPr lang="ja-JP" altLang="en-US" sz="1400" dirty="0">
                <a:solidFill>
                  <a:prstClr val="black"/>
                </a:solidFill>
                <a:latin typeface="ＭＳ Ｐゴシック" panose="020B0600070205080204" pitchFamily="50" charset="-128"/>
                <a:ea typeface="ＭＳ Ｐゴシック" panose="020B0600070205080204" pitchFamily="50" charset="-128"/>
              </a:rPr>
              <a:t>業 者 ： ●●</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 業 費 ： ①●</a:t>
            </a:r>
            <a:r>
              <a:rPr lang="ja-JP" altLang="en-US" sz="1400" dirty="0">
                <a:solidFill>
                  <a:prstClr val="black"/>
                </a:solidFill>
                <a:latin typeface="ＭＳ Ｐゴシック" panose="020B0600070205080204" pitchFamily="50" charset="-128"/>
                <a:ea typeface="ＭＳ Ｐゴシック" panose="020B0600070205080204" pitchFamily="50" charset="-128"/>
              </a:rPr>
              <a:t>千円、②●千円</a:t>
            </a: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lang="ja-JP" altLang="en-US" sz="1400" dirty="0">
                <a:solidFill>
                  <a:prstClr val="black"/>
                </a:solidFill>
                <a:latin typeface="ＭＳ Ｐゴシック" panose="020B0600070205080204" pitchFamily="50" charset="-128"/>
                <a:ea typeface="ＭＳ Ｐゴシック" panose="020B0600070205080204" pitchFamily="50" charset="-128"/>
              </a:rPr>
              <a:t>　　　　　　　　（全体●千円）</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要望国費</a:t>
            </a:r>
            <a:r>
              <a:rPr lang="ja-JP" altLang="en-US" sz="1400" dirty="0">
                <a:solidFill>
                  <a:prstClr val="black"/>
                </a:solidFill>
                <a:latin typeface="ＭＳ Ｐゴシック" panose="020B0600070205080204" pitchFamily="50" charset="-128"/>
                <a:ea typeface="ＭＳ Ｐゴシック" panose="020B0600070205080204" pitchFamily="50" charset="-128"/>
              </a:rPr>
              <a:t>： ①●千円、②●千円</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事業期間： </a:t>
            </a:r>
            <a:r>
              <a:rPr lang="en-US" altLang="ja-JP" sz="1400" dirty="0">
                <a:solidFill>
                  <a:prstClr val="black"/>
                </a:solidFill>
                <a:latin typeface="ＭＳ Ｐゴシック" panose="020B0600070205080204" pitchFamily="50" charset="-128"/>
                <a:ea typeface="ＭＳ Ｐゴシック" panose="020B0600070205080204" pitchFamily="50" charset="-128"/>
              </a:rPr>
              <a:t>R6.</a:t>
            </a:r>
            <a:r>
              <a:rPr lang="ja-JP" altLang="en-US" sz="1400" dirty="0">
                <a:solidFill>
                  <a:prstClr val="black"/>
                </a:solidFill>
                <a:latin typeface="ＭＳ Ｐゴシック" panose="020B0600070205080204" pitchFamily="50" charset="-128"/>
                <a:ea typeface="ＭＳ Ｐゴシック" panose="020B0600070205080204" pitchFamily="50" charset="-128"/>
              </a:rPr>
              <a:t>●～</a:t>
            </a:r>
            <a:r>
              <a:rPr lang="en-US" altLang="ja-JP" sz="1400" dirty="0">
                <a:solidFill>
                  <a:prstClr val="black"/>
                </a:solidFill>
                <a:latin typeface="ＭＳ Ｐゴシック" panose="020B0600070205080204" pitchFamily="50" charset="-128"/>
                <a:ea typeface="ＭＳ Ｐゴシック" panose="020B0600070205080204" pitchFamily="50" charset="-128"/>
              </a:rPr>
              <a:t>R</a:t>
            </a:r>
            <a:r>
              <a:rPr lang="ja-JP" altLang="en-US" sz="1400" dirty="0">
                <a:solidFill>
                  <a:prstClr val="black"/>
                </a:solidFill>
                <a:latin typeface="ＭＳ Ｐゴシック" panose="020B0600070205080204" pitchFamily="50" charset="-128"/>
                <a:ea typeface="ＭＳ Ｐゴシック" panose="020B0600070205080204" pitchFamily="50" charset="-128"/>
              </a:rPr>
              <a:t>● </a:t>
            </a:r>
            <a:r>
              <a:rPr lang="en-US" altLang="ja-JP" sz="1400" dirty="0">
                <a:solidFill>
                  <a:prstClr val="black"/>
                </a:solidFill>
                <a:latin typeface="ＭＳ Ｐゴシック" panose="020B0600070205080204" pitchFamily="50" charset="-128"/>
                <a:ea typeface="ＭＳ Ｐゴシック" panose="020B0600070205080204" pitchFamily="50" charset="-128"/>
              </a:rPr>
              <a:t>.</a:t>
            </a:r>
            <a:r>
              <a:rPr lang="ja-JP" altLang="en-US" sz="1400" dirty="0">
                <a:solidFill>
                  <a:prstClr val="black"/>
                </a:solidFill>
                <a:latin typeface="ＭＳ Ｐゴシック" panose="020B0600070205080204" pitchFamily="50" charset="-128"/>
                <a:ea typeface="ＭＳ Ｐゴシック" panose="020B0600070205080204" pitchFamily="50" charset="-128"/>
              </a:rPr>
              <a:t>●（全体</a:t>
            </a:r>
            <a:r>
              <a:rPr lang="en-US" altLang="ja-JP" sz="1400">
                <a:solidFill>
                  <a:prstClr val="black"/>
                </a:solidFill>
                <a:latin typeface="ＭＳ Ｐゴシック" panose="020B0600070205080204" pitchFamily="50" charset="-128"/>
                <a:ea typeface="ＭＳ Ｐゴシック" panose="020B0600070205080204" pitchFamily="50" charset="-128"/>
              </a:rPr>
              <a:t>R6.</a:t>
            </a:r>
            <a:r>
              <a:rPr lang="ja-JP" altLang="en-US" sz="1400" dirty="0">
                <a:solidFill>
                  <a:prstClr val="black"/>
                </a:solidFill>
                <a:latin typeface="ＭＳ Ｐゴシック" panose="020B0600070205080204" pitchFamily="50" charset="-128"/>
                <a:ea typeface="ＭＳ Ｐゴシック" panose="020B0600070205080204" pitchFamily="50" charset="-128"/>
              </a:rPr>
              <a:t>●～</a:t>
            </a:r>
            <a:r>
              <a:rPr lang="en-US" altLang="ja-JP" sz="1400" dirty="0">
                <a:solidFill>
                  <a:prstClr val="black"/>
                </a:solidFill>
                <a:latin typeface="ＭＳ Ｐゴシック" panose="020B0600070205080204" pitchFamily="50" charset="-128"/>
                <a:ea typeface="ＭＳ Ｐゴシック" panose="020B0600070205080204" pitchFamily="50" charset="-128"/>
              </a:rPr>
              <a:t>R</a:t>
            </a:r>
            <a:r>
              <a:rPr lang="ja-JP" altLang="en-US" sz="1400" dirty="0">
                <a:solidFill>
                  <a:prstClr val="black"/>
                </a:solidFill>
                <a:latin typeface="ＭＳ Ｐゴシック" panose="020B0600070205080204" pitchFamily="50" charset="-128"/>
                <a:ea typeface="ＭＳ Ｐゴシック" panose="020B0600070205080204" pitchFamily="50" charset="-128"/>
              </a:rPr>
              <a:t>● </a:t>
            </a:r>
            <a:r>
              <a:rPr lang="en-US" altLang="ja-JP" sz="1400" dirty="0">
                <a:solidFill>
                  <a:prstClr val="black"/>
                </a:solidFill>
                <a:latin typeface="ＭＳ Ｐゴシック" panose="020B0600070205080204" pitchFamily="50" charset="-128"/>
                <a:ea typeface="ＭＳ Ｐゴシック" panose="020B0600070205080204" pitchFamily="50" charset="-128"/>
              </a:rPr>
              <a:t>.</a:t>
            </a:r>
            <a:r>
              <a:rPr lang="ja-JP" altLang="en-US" sz="1400" dirty="0">
                <a:solidFill>
                  <a:prstClr val="black"/>
                </a:solidFill>
                <a:latin typeface="ＭＳ Ｐゴシック" panose="020B0600070205080204" pitchFamily="50" charset="-128"/>
                <a:ea typeface="ＭＳ Ｐゴシック" panose="020B0600070205080204" pitchFamily="50" charset="-128"/>
              </a:rPr>
              <a:t>●）</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21" name="正方形/長方形 20"/>
          <p:cNvSpPr/>
          <p:nvPr/>
        </p:nvSpPr>
        <p:spPr>
          <a:xfrm>
            <a:off x="56456" y="35116"/>
            <a:ext cx="9777536" cy="369548"/>
          </a:xfrm>
          <a:prstGeom prst="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b="1" dirty="0">
                <a:solidFill>
                  <a:prstClr val="black"/>
                </a:solidFill>
                <a:latin typeface="+mj-ea"/>
                <a:ea typeface="+mj-ea"/>
              </a:rPr>
              <a:t>補助対象事業名</a:t>
            </a:r>
          </a:p>
        </p:txBody>
      </p:sp>
      <p:sp>
        <p:nvSpPr>
          <p:cNvPr id="25" name="テキスト ボックス 24"/>
          <p:cNvSpPr txBox="1"/>
          <p:nvPr/>
        </p:nvSpPr>
        <p:spPr>
          <a:xfrm>
            <a:off x="128464" y="497393"/>
            <a:ext cx="9649072" cy="738664"/>
          </a:xfrm>
          <a:prstGeom prst="rect">
            <a:avLst/>
          </a:prstGeom>
          <a:noFill/>
          <a:ln>
            <a:solidFill>
              <a:schemeClr val="tx1"/>
            </a:solidFill>
          </a:ln>
        </p:spPr>
        <p:txBody>
          <a:bodyPr wrap="square" rtlCol="0">
            <a:spAutoFit/>
          </a:bodyPr>
          <a:lstStyle/>
          <a:p>
            <a:r>
              <a:rPr lang="en-US" altLang="ja-JP" sz="1400" dirty="0">
                <a:solidFill>
                  <a:prstClr val="black"/>
                </a:solidFill>
              </a:rPr>
              <a:t>【</a:t>
            </a:r>
            <a:r>
              <a:rPr lang="ja-JP" altLang="en-US" sz="1400" dirty="0">
                <a:solidFill>
                  <a:prstClr val="black"/>
                </a:solidFill>
              </a:rPr>
              <a:t>概要</a:t>
            </a:r>
            <a:r>
              <a:rPr lang="en-US" altLang="ja-JP" sz="1400" dirty="0">
                <a:solidFill>
                  <a:prstClr val="black"/>
                </a:solidFill>
              </a:rPr>
              <a:t>】</a:t>
            </a:r>
          </a:p>
          <a:p>
            <a:r>
              <a:rPr lang="ja-JP" altLang="en-US" sz="1400" dirty="0">
                <a:solidFill>
                  <a:prstClr val="black"/>
                </a:solidFill>
              </a:rPr>
              <a:t>〇　・・・</a:t>
            </a:r>
            <a:endParaRPr lang="en-US" altLang="ja-JP" sz="1400" dirty="0">
              <a:solidFill>
                <a:prstClr val="black"/>
              </a:solidFill>
            </a:endParaRPr>
          </a:p>
          <a:p>
            <a:r>
              <a:rPr lang="ja-JP" altLang="en-US" sz="1400" dirty="0">
                <a:solidFill>
                  <a:prstClr val="black"/>
                </a:solidFill>
              </a:rPr>
              <a:t>〇　・・・</a:t>
            </a:r>
          </a:p>
        </p:txBody>
      </p:sp>
      <p:sp>
        <p:nvSpPr>
          <p:cNvPr id="28" name="テキスト ボックス 27"/>
          <p:cNvSpPr txBox="1"/>
          <p:nvPr/>
        </p:nvSpPr>
        <p:spPr>
          <a:xfrm>
            <a:off x="167837" y="3513086"/>
            <a:ext cx="3590439"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位置図</a:t>
            </a:r>
            <a:r>
              <a:rPr lang="en-US" altLang="ja-JP" sz="1400" dirty="0">
                <a:solidFill>
                  <a:prstClr val="black"/>
                </a:solidFill>
              </a:rPr>
              <a:t>】</a:t>
            </a:r>
          </a:p>
        </p:txBody>
      </p:sp>
      <p:sp>
        <p:nvSpPr>
          <p:cNvPr id="29" name="テキスト ボックス 28"/>
          <p:cNvSpPr txBox="1"/>
          <p:nvPr/>
        </p:nvSpPr>
        <p:spPr>
          <a:xfrm>
            <a:off x="5005601" y="1451004"/>
            <a:ext cx="4320480" cy="2208746"/>
          </a:xfrm>
          <a:prstGeom prst="rect">
            <a:avLst/>
          </a:prstGeom>
          <a:noFill/>
          <a:ln>
            <a:noFill/>
          </a:ln>
        </p:spPr>
        <p:txBody>
          <a:bodyPr wrap="square" rtlCol="0">
            <a:spAutoFit/>
          </a:bodyPr>
          <a:lstStyle/>
          <a:p>
            <a:pPr>
              <a:lnSpc>
                <a:spcPts val="2400"/>
              </a:lnSpc>
            </a:pPr>
            <a:r>
              <a:rPr lang="en-US" altLang="ja-JP" sz="1400" dirty="0">
                <a:solidFill>
                  <a:prstClr val="black"/>
                </a:solidFill>
              </a:rPr>
              <a:t>【</a:t>
            </a:r>
            <a:r>
              <a:rPr lang="ja-JP" altLang="en-US" sz="1400" dirty="0">
                <a:solidFill>
                  <a:prstClr val="black"/>
                </a:solidFill>
              </a:rPr>
              <a:t>事業工程</a:t>
            </a:r>
            <a:r>
              <a:rPr lang="en-US" altLang="ja-JP" sz="1400" dirty="0">
                <a:solidFill>
                  <a:prstClr val="black"/>
                </a:solidFill>
              </a:rPr>
              <a:t>】</a:t>
            </a:r>
          </a:p>
          <a:p>
            <a:pPr algn="l">
              <a:lnSpc>
                <a:spcPts val="2400"/>
              </a:lnSpc>
            </a:pPr>
            <a:r>
              <a:rPr lang="ja-JP" altLang="en-US" sz="1400" b="0" i="0" u="none" strike="noStrike" baseline="0" dirty="0">
                <a:latin typeface="・ｭ・ｳ繧ｴ繧ｷ繝・け"/>
              </a:rPr>
              <a:t>Ｒ●</a:t>
            </a:r>
            <a:r>
              <a:rPr lang="en-US" altLang="ja-JP" sz="1400" b="0" i="0" u="none" strike="noStrike" baseline="0" dirty="0">
                <a:latin typeface="・ｭ・ｳ繧ｴ繧ｷ繝・け"/>
              </a:rPr>
              <a:t>.</a:t>
            </a:r>
            <a:r>
              <a:rPr lang="ja-JP" altLang="en-US" sz="1400" b="0" i="0" u="none" strike="noStrike" baseline="0" dirty="0">
                <a:latin typeface="・ｭ・ｳ繧ｴ繧ｷ繝・け"/>
              </a:rPr>
              <a:t>●　　　 　　　　　発注・契約</a:t>
            </a:r>
          </a:p>
          <a:p>
            <a:pPr algn="l">
              <a:lnSpc>
                <a:spcPts val="2400"/>
              </a:lnSpc>
            </a:pPr>
            <a:r>
              <a:rPr lang="ja-JP" altLang="en-US" sz="1400" b="0" i="0" u="none" strike="noStrike" baseline="0" dirty="0">
                <a:latin typeface="・ｭ・ｳ繧ｴ繧ｷ繝・け"/>
              </a:rPr>
              <a:t>Ｒ●</a:t>
            </a:r>
            <a:r>
              <a:rPr lang="en-US" altLang="ja-JP" sz="1400" b="0" i="0" u="none" strike="noStrike" baseline="0" dirty="0">
                <a:latin typeface="・ｭ・ｳ繧ｴ繧ｷ繝・け"/>
              </a:rPr>
              <a:t>.</a:t>
            </a:r>
            <a:r>
              <a:rPr lang="ja-JP" altLang="en-US" sz="1400" b="0" i="0" u="none" strike="noStrike" baseline="0" dirty="0">
                <a:latin typeface="・ｭ・ｳ繧ｴ繧ｷ繝・け"/>
              </a:rPr>
              <a:t>● ～Ｒ●</a:t>
            </a:r>
            <a:r>
              <a:rPr lang="en-US" altLang="ja-JP" sz="1400" b="0" i="0" u="none" strike="noStrike" baseline="0" dirty="0">
                <a:latin typeface="・ｭ・ｳ繧ｴ繧ｷ繝・け"/>
              </a:rPr>
              <a:t>.</a:t>
            </a:r>
            <a:r>
              <a:rPr lang="ja-JP" altLang="en-US" sz="1400" b="0" i="0" u="none" strike="noStrike" baseline="0" dirty="0">
                <a:latin typeface="・ｭ・ｳ繧ｴ繧ｷ繝・け"/>
              </a:rPr>
              <a:t>●　 ●●の製造</a:t>
            </a:r>
          </a:p>
          <a:p>
            <a:pPr algn="l">
              <a:lnSpc>
                <a:spcPts val="2400"/>
              </a:lnSpc>
            </a:pPr>
            <a:r>
              <a:rPr lang="ja-JP" altLang="en-US" sz="1400" b="0" i="0" u="none" strike="noStrike" baseline="0" dirty="0">
                <a:latin typeface="・ｭ・ｳ繧ｴ繧ｷ繝・け"/>
              </a:rPr>
              <a:t>Ｒ●</a:t>
            </a:r>
            <a:r>
              <a:rPr lang="en-US" altLang="ja-JP" sz="1400" b="0" i="0" u="none" strike="noStrike" baseline="0" dirty="0">
                <a:latin typeface="・ｭ・ｳ繧ｴ繧ｷ繝・け"/>
              </a:rPr>
              <a:t>.</a:t>
            </a:r>
            <a:r>
              <a:rPr lang="ja-JP" altLang="en-US" sz="1400" b="0" i="0" u="none" strike="noStrike" baseline="0" dirty="0">
                <a:latin typeface="・ｭ・ｳ繧ｴ繧ｷ繝・け"/>
              </a:rPr>
              <a:t>● ～Ｒ●</a:t>
            </a:r>
            <a:r>
              <a:rPr lang="en-US" altLang="ja-JP" sz="1400" b="0" i="0" u="none" strike="noStrike" baseline="0" dirty="0">
                <a:latin typeface="・ｭ・ｳ繧ｴ繧ｷ繝・け"/>
              </a:rPr>
              <a:t>.</a:t>
            </a:r>
            <a:r>
              <a:rPr lang="ja-JP" altLang="en-US" sz="1400" b="0" i="0" u="none" strike="noStrike" baseline="0" dirty="0">
                <a:latin typeface="・ｭ・ｳ繧ｴ繧ｷ繝・け"/>
              </a:rPr>
              <a:t>●　　工事</a:t>
            </a:r>
          </a:p>
          <a:p>
            <a:pPr algn="l">
              <a:lnSpc>
                <a:spcPts val="2400"/>
              </a:lnSpc>
            </a:pPr>
            <a:r>
              <a:rPr lang="ja-JP" altLang="en-US" sz="1400" b="0" i="0" u="none" strike="noStrike" baseline="0" dirty="0">
                <a:latin typeface="・ｭ・ｳ繧ｴ繧ｷ繝・け"/>
              </a:rPr>
              <a:t>Ｒ●</a:t>
            </a:r>
            <a:r>
              <a:rPr lang="en-US" altLang="ja-JP" sz="1400" b="0" i="0" u="none" strike="noStrike" baseline="0" dirty="0">
                <a:latin typeface="・ｭ・ｳ繧ｴ繧ｷ繝・け"/>
              </a:rPr>
              <a:t>.</a:t>
            </a:r>
            <a:r>
              <a:rPr lang="ja-JP" altLang="en-US" sz="1400" b="0" i="0" u="none" strike="noStrike" baseline="0" dirty="0">
                <a:latin typeface="・ｭ・ｳ繧ｴ繧ｷ繝・け"/>
              </a:rPr>
              <a:t>●　　　　　　　　補助事業の完了</a:t>
            </a:r>
            <a:endParaRPr lang="en-US" altLang="ja-JP" sz="1400" b="0" i="0" u="none" strike="noStrike" baseline="0" dirty="0">
              <a:latin typeface="・ｭ・ｳ繧ｴ繧ｷ繝・け"/>
            </a:endParaRPr>
          </a:p>
          <a:p>
            <a:pPr algn="l">
              <a:lnSpc>
                <a:spcPts val="2400"/>
              </a:lnSpc>
            </a:pPr>
            <a:r>
              <a:rPr lang="ja-JP" altLang="en-US" sz="1400" b="0" i="0" u="none" strike="noStrike" baseline="0" dirty="0">
                <a:latin typeface="・ｭ・ｳ繧ｴ繧ｷ繝・け"/>
              </a:rPr>
              <a:t>Ｒ●</a:t>
            </a:r>
            <a:r>
              <a:rPr lang="en-US" altLang="ja-JP" sz="1400" b="0" i="0" u="none" strike="noStrike" baseline="0" dirty="0">
                <a:latin typeface="・ｭ・ｳ繧ｴ繧ｷ繝・け"/>
              </a:rPr>
              <a:t>.</a:t>
            </a:r>
            <a:r>
              <a:rPr lang="ja-JP" altLang="en-US" sz="1400" b="0" i="0" u="none" strike="noStrike" baseline="0" dirty="0">
                <a:latin typeface="・ｭ・ｳ繧ｴ繧ｷ繝・け"/>
              </a:rPr>
              <a:t>●　　　　　　　　補助事業の完了</a:t>
            </a:r>
            <a:endParaRPr lang="en-US" altLang="ja-JP" sz="1400" b="0" i="0" u="none" strike="noStrike" baseline="0" dirty="0">
              <a:latin typeface="・ｭ・ｳ繧ｴ繧ｷ繝・け"/>
            </a:endParaRPr>
          </a:p>
          <a:p>
            <a:pPr algn="l">
              <a:lnSpc>
                <a:spcPts val="2400"/>
              </a:lnSpc>
            </a:pPr>
            <a:r>
              <a:rPr lang="ja-JP" altLang="en-US" sz="1400" b="0" i="0" u="none" strike="noStrike" baseline="0" dirty="0">
                <a:latin typeface="・ｭ・ｳ繧ｴ繧ｷ繝・け"/>
              </a:rPr>
              <a:t>Ｒ●</a:t>
            </a:r>
            <a:r>
              <a:rPr lang="en-US" altLang="ja-JP" sz="1400" b="0" i="0" u="none" strike="noStrike" baseline="0" dirty="0">
                <a:latin typeface="・ｭ・ｳ繧ｴ繧ｷ繝・け"/>
              </a:rPr>
              <a:t>.</a:t>
            </a:r>
            <a:r>
              <a:rPr lang="ja-JP" altLang="en-US" sz="1400" b="0" i="0" u="none" strike="noStrike" baseline="0" dirty="0">
                <a:latin typeface="・ｭ・ｳ繧ｴ繧ｷ繝・け"/>
              </a:rPr>
              <a:t>●</a:t>
            </a:r>
            <a:r>
              <a:rPr lang="ja-JP" altLang="en-US" sz="1400" dirty="0">
                <a:latin typeface="・ｭ・ｳ繧ｴ繧ｷ繝・け"/>
              </a:rPr>
              <a:t>　　　　　　　　運用開始</a:t>
            </a:r>
            <a:endParaRPr lang="en-US" altLang="ja-JP" sz="1400" dirty="0">
              <a:solidFill>
                <a:prstClr val="black"/>
              </a:solidFill>
            </a:endParaRPr>
          </a:p>
        </p:txBody>
      </p:sp>
      <p:sp>
        <p:nvSpPr>
          <p:cNvPr id="30" name="テキスト ボックス 29"/>
          <p:cNvSpPr txBox="1"/>
          <p:nvPr/>
        </p:nvSpPr>
        <p:spPr>
          <a:xfrm>
            <a:off x="5012970" y="3640795"/>
            <a:ext cx="3590439"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運航計画</a:t>
            </a:r>
            <a:r>
              <a:rPr lang="en-US" altLang="ja-JP" sz="1400" dirty="0">
                <a:solidFill>
                  <a:prstClr val="black"/>
                </a:solidFill>
              </a:rPr>
              <a:t>】</a:t>
            </a:r>
          </a:p>
        </p:txBody>
      </p:sp>
      <p:sp>
        <p:nvSpPr>
          <p:cNvPr id="34" name="テキスト ボックス 33"/>
          <p:cNvSpPr txBox="1"/>
          <p:nvPr/>
        </p:nvSpPr>
        <p:spPr>
          <a:xfrm>
            <a:off x="8609856" y="81544"/>
            <a:ext cx="1296144" cy="318649"/>
          </a:xfrm>
          <a:prstGeom prst="rect">
            <a:avLst/>
          </a:prstGeom>
          <a:noFill/>
          <a:ln>
            <a:noFill/>
          </a:ln>
        </p:spPr>
        <p:txBody>
          <a:bodyPr wrap="square" rtlCol="0">
            <a:spAutoFit/>
          </a:bodyPr>
          <a:lstStyle/>
          <a:p>
            <a:pPr algn="ctr"/>
            <a:r>
              <a:rPr lang="en-US" altLang="ja-JP" sz="1400" dirty="0">
                <a:solidFill>
                  <a:prstClr val="black"/>
                </a:solidFill>
              </a:rPr>
              <a:t>【</a:t>
            </a:r>
            <a:r>
              <a:rPr lang="ja-JP" altLang="en-US" sz="1400" dirty="0">
                <a:solidFill>
                  <a:prstClr val="black"/>
                </a:solidFill>
              </a:rPr>
              <a:t>別紙－３</a:t>
            </a:r>
            <a:r>
              <a:rPr lang="en-US" altLang="ja-JP" sz="1400" dirty="0">
                <a:solidFill>
                  <a:prstClr val="black"/>
                </a:solidFill>
              </a:rPr>
              <a:t>】</a:t>
            </a:r>
          </a:p>
        </p:txBody>
      </p:sp>
      <p:sp>
        <p:nvSpPr>
          <p:cNvPr id="3" name="正方形/長方形 2">
            <a:extLst>
              <a:ext uri="{FF2B5EF4-FFF2-40B4-BE49-F238E27FC236}">
                <a16:creationId xmlns:a16="http://schemas.microsoft.com/office/drawing/2014/main" id="{1D17A6C7-A882-B3F2-4E09-B3CE009E6A42}"/>
              </a:ext>
            </a:extLst>
          </p:cNvPr>
          <p:cNvSpPr/>
          <p:nvPr/>
        </p:nvSpPr>
        <p:spPr>
          <a:xfrm>
            <a:off x="128464" y="3866813"/>
            <a:ext cx="4824129" cy="295200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dirty="0">
                <a:solidFill>
                  <a:srgbClr val="FF0000"/>
                </a:solidFill>
              </a:rPr>
              <a:t>バーティポート設置場所の航空写真等を添付</a:t>
            </a:r>
            <a:endParaRPr kumimoji="1" lang="en-US" altLang="ja-JP" dirty="0">
              <a:solidFill>
                <a:srgbClr val="FF0000"/>
              </a:solidFill>
            </a:endParaRPr>
          </a:p>
          <a:p>
            <a:pPr algn="ctr"/>
            <a:r>
              <a:rPr lang="en-US" altLang="ja-JP" sz="1200" dirty="0">
                <a:solidFill>
                  <a:srgbClr val="FF0000"/>
                </a:solidFill>
              </a:rPr>
              <a:t>※</a:t>
            </a:r>
            <a:r>
              <a:rPr lang="ja-JP" altLang="en-US" sz="1200" dirty="0">
                <a:solidFill>
                  <a:srgbClr val="FF0000"/>
                </a:solidFill>
              </a:rPr>
              <a:t>必ずバーティポートと周辺位置関係がわかるものとしてください。</a:t>
            </a:r>
            <a:endParaRPr lang="en-US" altLang="ja-JP" sz="1200" dirty="0">
              <a:solidFill>
                <a:srgbClr val="FF0000"/>
              </a:solidFill>
            </a:endParaRPr>
          </a:p>
          <a:p>
            <a:pPr algn="ctr"/>
            <a:r>
              <a:rPr lang="ja-JP" altLang="en-US" sz="1200" dirty="0">
                <a:solidFill>
                  <a:srgbClr val="FF0000"/>
                </a:solidFill>
              </a:rPr>
              <a:t>事業者所有の航空写真がない場合、地理院地図や</a:t>
            </a:r>
            <a:r>
              <a:rPr lang="en-US" altLang="ja-JP" sz="1200" dirty="0">
                <a:solidFill>
                  <a:srgbClr val="FF0000"/>
                </a:solidFill>
              </a:rPr>
              <a:t>Google Map</a:t>
            </a:r>
            <a:r>
              <a:rPr lang="ja-JP" altLang="en-US" sz="1200" dirty="0">
                <a:solidFill>
                  <a:srgbClr val="FF0000"/>
                </a:solidFill>
              </a:rPr>
              <a:t>等から引用してください。</a:t>
            </a:r>
            <a:endParaRPr lang="en-US" altLang="ja-JP" sz="1200" dirty="0">
              <a:solidFill>
                <a:srgbClr val="FF0000"/>
              </a:solidFill>
            </a:endParaRPr>
          </a:p>
          <a:p>
            <a:pPr algn="ctr"/>
            <a:r>
              <a:rPr kumimoji="1" lang="ja-JP" altLang="en-US" sz="1200" dirty="0">
                <a:solidFill>
                  <a:srgbClr val="FF0000"/>
                </a:solidFill>
              </a:rPr>
              <a:t>黒点線枠は削除して提出してください。</a:t>
            </a:r>
          </a:p>
        </p:txBody>
      </p:sp>
      <p:sp>
        <p:nvSpPr>
          <p:cNvPr id="4" name="正方形/長方形 3">
            <a:extLst>
              <a:ext uri="{FF2B5EF4-FFF2-40B4-BE49-F238E27FC236}">
                <a16:creationId xmlns:a16="http://schemas.microsoft.com/office/drawing/2014/main" id="{3F879D5C-72F1-B5F0-152B-6EB4C42022D7}"/>
              </a:ext>
            </a:extLst>
          </p:cNvPr>
          <p:cNvSpPr/>
          <p:nvPr/>
        </p:nvSpPr>
        <p:spPr>
          <a:xfrm>
            <a:off x="3025697" y="4944350"/>
            <a:ext cx="1926896" cy="181418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Calibri"/>
                <a:ea typeface="ＭＳ Ｐゴシック" panose="020B0600070205080204" pitchFamily="50" charset="-128"/>
              </a:rPr>
              <a:t>詳細図</a:t>
            </a:r>
            <a:endPar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5" name="Google Shape;95;p1">
            <a:extLst>
              <a:ext uri="{FF2B5EF4-FFF2-40B4-BE49-F238E27FC236}">
                <a16:creationId xmlns:a16="http://schemas.microsoft.com/office/drawing/2014/main" id="{3881A0BA-E55A-B008-4FCF-41F4053A4F8E}"/>
              </a:ext>
            </a:extLst>
          </p:cNvPr>
          <p:cNvSpPr/>
          <p:nvPr/>
        </p:nvSpPr>
        <p:spPr>
          <a:xfrm>
            <a:off x="1412069" y="6106505"/>
            <a:ext cx="455720" cy="383755"/>
          </a:xfrm>
          <a:prstGeom prst="ellipse">
            <a:avLst/>
          </a:prstGeom>
          <a:noFill/>
          <a:ln w="381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sz="1050" b="0" i="0" u="none" strike="noStrike" kern="1200" cap="none" spc="0" normalizeH="0" baseline="0" noProof="0">
              <a:ln>
                <a:noFill/>
              </a:ln>
              <a:solidFill>
                <a:prstClr val="white"/>
              </a:solidFill>
              <a:effectLst/>
              <a:uLnTx/>
              <a:uFillTx/>
              <a:latin typeface="+mn-lt"/>
              <a:ea typeface="+mn-ea"/>
              <a:cs typeface="Calibri"/>
              <a:sym typeface="Calibri"/>
            </a:endParaRPr>
          </a:p>
        </p:txBody>
      </p:sp>
      <p:cxnSp>
        <p:nvCxnSpPr>
          <p:cNvPr id="6" name="直線矢印コネクタ 5">
            <a:extLst>
              <a:ext uri="{FF2B5EF4-FFF2-40B4-BE49-F238E27FC236}">
                <a16:creationId xmlns:a16="http://schemas.microsoft.com/office/drawing/2014/main" id="{6ACE36DD-D73B-3244-00C7-255717E10A3B}"/>
              </a:ext>
            </a:extLst>
          </p:cNvPr>
          <p:cNvCxnSpPr>
            <a:cxnSpLocks/>
            <a:stCxn id="4" idx="1"/>
          </p:cNvCxnSpPr>
          <p:nvPr/>
        </p:nvCxnSpPr>
        <p:spPr>
          <a:xfrm flipH="1">
            <a:off x="1585992" y="5851443"/>
            <a:ext cx="1439705" cy="439079"/>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CE3DFF88-FF4B-5140-C6CF-C60D13FF141F}"/>
              </a:ext>
            </a:extLst>
          </p:cNvPr>
          <p:cNvSpPr txBox="1"/>
          <p:nvPr/>
        </p:nvSpPr>
        <p:spPr>
          <a:xfrm>
            <a:off x="5005601" y="4857957"/>
            <a:ext cx="3590439"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施設の使用計画</a:t>
            </a:r>
            <a:r>
              <a:rPr lang="en-US" altLang="ja-JP" sz="1400" dirty="0">
                <a:solidFill>
                  <a:prstClr val="black"/>
                </a:solidFill>
              </a:rPr>
              <a:t>】</a:t>
            </a:r>
          </a:p>
        </p:txBody>
      </p:sp>
      <p:sp>
        <p:nvSpPr>
          <p:cNvPr id="7" name="正方形/長方形 11">
            <a:extLst>
              <a:ext uri="{FF2B5EF4-FFF2-40B4-BE49-F238E27FC236}">
                <a16:creationId xmlns:a16="http://schemas.microsoft.com/office/drawing/2014/main" id="{61D88645-329A-0A90-0400-E71BB33C1B77}"/>
              </a:ext>
            </a:extLst>
          </p:cNvPr>
          <p:cNvSpPr/>
          <p:nvPr/>
        </p:nvSpPr>
        <p:spPr>
          <a:xfrm>
            <a:off x="217027" y="5225036"/>
            <a:ext cx="3773975" cy="707062"/>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・本</a:t>
            </a:r>
            <a:r>
              <a:rPr kumimoji="1" lang="en-US" altLang="ja-JP" sz="1000" b="1" dirty="0">
                <a:solidFill>
                  <a:schemeClr val="tx1"/>
                </a:solidFill>
                <a:latin typeface="+mn-ea"/>
              </a:rPr>
              <a:t>PPT</a:t>
            </a:r>
            <a:r>
              <a:rPr kumimoji="1" lang="ja-JP" altLang="en-US" sz="1000" b="1" dirty="0">
                <a:solidFill>
                  <a:schemeClr val="tx1"/>
                </a:solidFill>
                <a:latin typeface="+mn-ea"/>
              </a:rPr>
              <a:t>は</a:t>
            </a:r>
            <a:r>
              <a:rPr kumimoji="1" lang="en-US" altLang="ja-JP" sz="1000" b="1" dirty="0">
                <a:solidFill>
                  <a:schemeClr val="tx1"/>
                </a:solidFill>
                <a:latin typeface="+mn-ea"/>
              </a:rPr>
              <a:t>PowerPoint2016</a:t>
            </a:r>
            <a:r>
              <a:rPr kumimoji="1" lang="ja-JP" altLang="en-US" sz="1000" b="1" dirty="0">
                <a:solidFill>
                  <a:schemeClr val="tx1"/>
                </a:solidFill>
                <a:latin typeface="+mn-ea"/>
              </a:rPr>
              <a:t>形式以降、</a:t>
            </a:r>
            <a:r>
              <a:rPr lang="ja-JP" altLang="en-US" sz="1000" b="1" dirty="0">
                <a:solidFill>
                  <a:schemeClr val="tx1"/>
                </a:solidFill>
                <a:latin typeface="+mn-ea"/>
              </a:rPr>
              <a:t>フォントは</a:t>
            </a:r>
            <a:r>
              <a:rPr lang="en-US" altLang="ja-JP" sz="1000" b="1" dirty="0">
                <a:solidFill>
                  <a:schemeClr val="tx1"/>
                </a:solidFill>
                <a:latin typeface="+mn-ea"/>
              </a:rPr>
              <a:t>MSP</a:t>
            </a:r>
            <a:r>
              <a:rPr lang="ja-JP" altLang="en-US" sz="1000" b="1" dirty="0">
                <a:solidFill>
                  <a:schemeClr val="tx1"/>
                </a:solidFill>
                <a:latin typeface="+mn-ea"/>
              </a:rPr>
              <a:t>ゴシック</a:t>
            </a:r>
            <a:r>
              <a:rPr kumimoji="1" lang="ja-JP" altLang="en-US" sz="1000" b="1" dirty="0">
                <a:solidFill>
                  <a:schemeClr val="tx1"/>
                </a:solidFill>
                <a:latin typeface="+mn-ea"/>
              </a:rPr>
              <a:t>で作成してください。</a:t>
            </a:r>
            <a:endParaRPr kumimoji="1" lang="en-US" altLang="ja-JP" sz="1000" b="1" dirty="0">
              <a:solidFill>
                <a:schemeClr val="tx1"/>
              </a:solidFill>
              <a:latin typeface="+mn-ea"/>
            </a:endParaRPr>
          </a:p>
          <a:p>
            <a:r>
              <a:rPr lang="ja-JP" altLang="en-US" sz="1000" b="1" dirty="0">
                <a:solidFill>
                  <a:schemeClr val="tx1"/>
                </a:solidFill>
                <a:latin typeface="+mn-ea"/>
              </a:rPr>
              <a:t>・フォントの大きさやテキストボックスの位置は大きく変更しないでください。</a:t>
            </a:r>
            <a:endParaRPr kumimoji="1" lang="en-US" altLang="ja-JP" sz="1000" b="1" dirty="0">
              <a:solidFill>
                <a:schemeClr val="tx1"/>
              </a:solidFill>
              <a:latin typeface="+mn-ea"/>
            </a:endParaRPr>
          </a:p>
        </p:txBody>
      </p:sp>
      <p:sp>
        <p:nvSpPr>
          <p:cNvPr id="8" name="四角形吹き出し 17">
            <a:extLst>
              <a:ext uri="{FF2B5EF4-FFF2-40B4-BE49-F238E27FC236}">
                <a16:creationId xmlns:a16="http://schemas.microsoft.com/office/drawing/2014/main" id="{2CDA8B43-4C64-5DBA-D796-D670CE6CB080}"/>
              </a:ext>
            </a:extLst>
          </p:cNvPr>
          <p:cNvSpPr/>
          <p:nvPr/>
        </p:nvSpPr>
        <p:spPr>
          <a:xfrm>
            <a:off x="6374098" y="3947200"/>
            <a:ext cx="2400625" cy="657713"/>
          </a:xfrm>
          <a:prstGeom prst="wedgeRectCallout">
            <a:avLst>
              <a:gd name="adj1" fmla="val -63807"/>
              <a:gd name="adj2" fmla="val -75295"/>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lang="ja-JP" altLang="en-US" sz="1000" b="1" dirty="0">
                <a:solidFill>
                  <a:schemeClr val="tx1"/>
                </a:solidFill>
                <a:latin typeface="+mn-ea"/>
              </a:rPr>
              <a:t>・令和７年度の運航計画について、使用機材の情報も含め飛行頻度等を記載してください。</a:t>
            </a:r>
            <a:endParaRPr lang="en-US" altLang="ja-JP" sz="1000" b="1" dirty="0">
              <a:solidFill>
                <a:schemeClr val="tx1"/>
              </a:solidFill>
              <a:latin typeface="+mn-ea"/>
            </a:endParaRPr>
          </a:p>
        </p:txBody>
      </p:sp>
      <p:sp>
        <p:nvSpPr>
          <p:cNvPr id="10" name="四角形吹き出し 18">
            <a:extLst>
              <a:ext uri="{FF2B5EF4-FFF2-40B4-BE49-F238E27FC236}">
                <a16:creationId xmlns:a16="http://schemas.microsoft.com/office/drawing/2014/main" id="{E6D02C7B-7E59-1C84-2163-B2457B3D9724}"/>
              </a:ext>
            </a:extLst>
          </p:cNvPr>
          <p:cNvSpPr/>
          <p:nvPr/>
        </p:nvSpPr>
        <p:spPr>
          <a:xfrm>
            <a:off x="1786757" y="1347273"/>
            <a:ext cx="3268109" cy="810610"/>
          </a:xfrm>
          <a:prstGeom prst="wedgeRectCallout">
            <a:avLst>
              <a:gd name="adj1" fmla="val -59779"/>
              <a:gd name="adj2" fmla="val -26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・全体事業が複数年度となる場合や補助対象以外の事業がある場合、全体事業費及び全体事業期間を括弧書きで記載してください。</a:t>
            </a:r>
            <a:endParaRPr kumimoji="1" lang="en-US" altLang="ja-JP" sz="1000" b="1" dirty="0">
              <a:solidFill>
                <a:schemeClr val="tx1"/>
              </a:solidFill>
              <a:latin typeface="+mn-ea"/>
            </a:endParaRPr>
          </a:p>
        </p:txBody>
      </p:sp>
      <p:sp>
        <p:nvSpPr>
          <p:cNvPr id="11" name="正方形/長方形 11">
            <a:extLst>
              <a:ext uri="{FF2B5EF4-FFF2-40B4-BE49-F238E27FC236}">
                <a16:creationId xmlns:a16="http://schemas.microsoft.com/office/drawing/2014/main" id="{10AD92E2-C044-B33F-BB53-939F20A78A54}"/>
              </a:ext>
            </a:extLst>
          </p:cNvPr>
          <p:cNvSpPr/>
          <p:nvPr/>
        </p:nvSpPr>
        <p:spPr>
          <a:xfrm>
            <a:off x="20394" y="60845"/>
            <a:ext cx="3060000" cy="432000"/>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ja-JP" altLang="en-US" sz="900" b="1" dirty="0">
                <a:solidFill>
                  <a:schemeClr val="tx1"/>
                </a:solidFill>
                <a:latin typeface="+mn-ea"/>
              </a:rPr>
              <a:t>・記載例</a:t>
            </a:r>
            <a:endParaRPr lang="en-US" altLang="ja-JP" sz="900" b="1" dirty="0">
              <a:solidFill>
                <a:schemeClr val="tx1"/>
              </a:solidFill>
              <a:latin typeface="+mn-ea"/>
            </a:endParaRPr>
          </a:p>
          <a:p>
            <a:r>
              <a:rPr lang="ja-JP" altLang="en-US" sz="900" b="1" dirty="0">
                <a:solidFill>
                  <a:schemeClr val="tx1"/>
                </a:solidFill>
                <a:latin typeface="+mn-ea"/>
              </a:rPr>
              <a:t>・本様式を参考に作成してください。</a:t>
            </a:r>
            <a:endParaRPr kumimoji="1" lang="en-US" altLang="ja-JP" sz="900" b="1" dirty="0">
              <a:solidFill>
                <a:schemeClr val="tx1"/>
              </a:solidFill>
              <a:latin typeface="+mn-ea"/>
            </a:endParaRPr>
          </a:p>
        </p:txBody>
      </p:sp>
      <p:sp>
        <p:nvSpPr>
          <p:cNvPr id="12" name="四角形吹き出し 21">
            <a:extLst>
              <a:ext uri="{FF2B5EF4-FFF2-40B4-BE49-F238E27FC236}">
                <a16:creationId xmlns:a16="http://schemas.microsoft.com/office/drawing/2014/main" id="{6F428477-0E8D-065C-393F-2881AE37A50C}"/>
              </a:ext>
            </a:extLst>
          </p:cNvPr>
          <p:cNvSpPr/>
          <p:nvPr/>
        </p:nvSpPr>
        <p:spPr>
          <a:xfrm>
            <a:off x="4620225" y="6221170"/>
            <a:ext cx="2428283" cy="567504"/>
          </a:xfrm>
          <a:prstGeom prst="wedgeRectCallout">
            <a:avLst>
              <a:gd name="adj1" fmla="val -69884"/>
              <a:gd name="adj2" fmla="val -63454"/>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・事業実施箇所を記載し、実施箇所の拡大図や実施イメージを添付してください。</a:t>
            </a:r>
            <a:endParaRPr kumimoji="1" lang="en-US" altLang="ja-JP" sz="1000" b="1" dirty="0">
              <a:solidFill>
                <a:schemeClr val="tx1"/>
              </a:solidFill>
              <a:latin typeface="+mn-ea"/>
            </a:endParaRPr>
          </a:p>
        </p:txBody>
      </p:sp>
      <p:sp>
        <p:nvSpPr>
          <p:cNvPr id="13" name="四角形吹き出し 29">
            <a:extLst>
              <a:ext uri="{FF2B5EF4-FFF2-40B4-BE49-F238E27FC236}">
                <a16:creationId xmlns:a16="http://schemas.microsoft.com/office/drawing/2014/main" id="{0F21E76B-81AE-676E-0E4B-B87D9834F06B}"/>
              </a:ext>
            </a:extLst>
          </p:cNvPr>
          <p:cNvSpPr/>
          <p:nvPr/>
        </p:nvSpPr>
        <p:spPr>
          <a:xfrm>
            <a:off x="8029052" y="1118582"/>
            <a:ext cx="1735747" cy="332566"/>
          </a:xfrm>
          <a:prstGeom prst="wedgeRectCallout">
            <a:avLst>
              <a:gd name="adj1" fmla="val -60430"/>
              <a:gd name="adj2" fmla="val -46774"/>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・必ず４行以内としてください。</a:t>
            </a:r>
            <a:endParaRPr kumimoji="1" lang="en-US" altLang="ja-JP" sz="1000" b="1" dirty="0">
              <a:solidFill>
                <a:schemeClr val="tx1"/>
              </a:solidFill>
              <a:latin typeface="+mn-ea"/>
            </a:endParaRPr>
          </a:p>
        </p:txBody>
      </p:sp>
      <p:sp>
        <p:nvSpPr>
          <p:cNvPr id="14" name="四角形吹き出し 17">
            <a:extLst>
              <a:ext uri="{FF2B5EF4-FFF2-40B4-BE49-F238E27FC236}">
                <a16:creationId xmlns:a16="http://schemas.microsoft.com/office/drawing/2014/main" id="{9273F41A-28A1-7773-E4EA-5DCF086936F6}"/>
              </a:ext>
            </a:extLst>
          </p:cNvPr>
          <p:cNvSpPr/>
          <p:nvPr/>
        </p:nvSpPr>
        <p:spPr>
          <a:xfrm>
            <a:off x="7957038" y="5185793"/>
            <a:ext cx="1820497" cy="703720"/>
          </a:xfrm>
          <a:prstGeom prst="wedgeRectCallout">
            <a:avLst>
              <a:gd name="adj1" fmla="val -125143"/>
              <a:gd name="adj2" fmla="val -75295"/>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lang="ja-JP" altLang="en-US" sz="1000" b="1" dirty="0">
                <a:solidFill>
                  <a:schemeClr val="tx1"/>
                </a:solidFill>
                <a:latin typeface="+mn-ea"/>
              </a:rPr>
              <a:t>・それぞれの施設の使用方法や使用頻度を記載してください。</a:t>
            </a:r>
            <a:endParaRPr kumimoji="1" lang="en-US" altLang="ja-JP" sz="1000" b="1" dirty="0">
              <a:solidFill>
                <a:schemeClr val="tx1"/>
              </a:solidFill>
              <a:latin typeface="+mn-ea"/>
            </a:endParaRPr>
          </a:p>
        </p:txBody>
      </p:sp>
    </p:spTree>
    <p:extLst>
      <p:ext uri="{BB962C8B-B14F-4D97-AF65-F5344CB8AC3E}">
        <p14:creationId xmlns:p14="http://schemas.microsoft.com/office/powerpoint/2010/main" val="2129630765"/>
      </p:ext>
    </p:extLst>
  </p:cSld>
  <p:clrMapOvr>
    <a:masterClrMapping/>
  </p:clrMapOvr>
</p:sld>
</file>

<file path=ppt/theme/theme1.xml><?xml version="1.0" encoding="utf-8"?>
<a:theme xmlns:a="http://schemas.openxmlformats.org/drawingml/2006/main" name="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56596</TotalTime>
  <Words>566</Words>
  <Application>Microsoft Office PowerPoint</Application>
  <PresentationFormat>A4 210 x 297 mm</PresentationFormat>
  <Paragraphs>69</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5</vt:i4>
      </vt:variant>
      <vt:variant>
        <vt:lpstr>スライド タイトル</vt:lpstr>
      </vt:variant>
      <vt:variant>
        <vt:i4>2</vt:i4>
      </vt:variant>
    </vt:vector>
  </HeadingPairs>
  <TitlesOfParts>
    <vt:vector size="13" baseType="lpstr">
      <vt:lpstr>・ｭ・ｳ繧ｴ繧ｷ繝・け</vt:lpstr>
      <vt:lpstr>HGP創英角ｺﾞｼｯｸUB</vt:lpstr>
      <vt:lpstr>ＭＳ Ｐゴシック</vt:lpstr>
      <vt:lpstr>Arial</vt:lpstr>
      <vt:lpstr>Calibri</vt:lpstr>
      <vt:lpstr>Wingdings</vt:lpstr>
      <vt:lpstr>テーマ1</vt:lpstr>
      <vt:lpstr>1_テーマ1</vt:lpstr>
      <vt:lpstr>2_テーマ1</vt:lpstr>
      <vt:lpstr>3_テーマ1</vt:lpstr>
      <vt:lpstr>1_Office テーマ</vt:lpstr>
      <vt:lpstr>PowerPoint プレゼンテーション</vt:lpstr>
      <vt:lpstr>PowerPoint プレゼンテーション</vt:lpstr>
    </vt:vector>
  </TitlesOfParts>
  <Company>国土交通省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行政情報システム室</dc:creator>
  <cp:lastModifiedBy>内田 真生</cp:lastModifiedBy>
  <cp:revision>4009</cp:revision>
  <cp:lastPrinted>2022-07-29T13:20:36Z</cp:lastPrinted>
  <dcterms:created xsi:type="dcterms:W3CDTF">2009-08-28T06:51:09Z</dcterms:created>
  <dcterms:modified xsi:type="dcterms:W3CDTF">2024-06-07T04:11:05Z</dcterms:modified>
</cp:coreProperties>
</file>