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theme+xml" PartName="/ppt/theme/theme8.xml"/>
  <Override ContentType="application/vnd.openxmlformats-officedocument.theme+xml" PartName="/ppt/theme/theme9.xml"/>
  <Override ContentType="application/vnd.openxmlformats-officedocument.theme+xml" PartName="/ppt/theme/theme10.xml"/>
  <Override ContentType="application/vnd.openxmlformats-officedocument.theme+xml" PartName="/ppt/theme/theme11.xml"/>
  <Override ContentType="application/vnd.openxmlformats-officedocument.theme+xml" PartName="/ppt/theme/theme12.xml"/>
  <Override ContentType="application/vnd.openxmlformats-officedocument.theme+xml" PartName="/ppt/theme/theme1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181" r:id="rId1"/>
    <p:sldMasterId id="2147485233" r:id="rId2"/>
    <p:sldMasterId id="2147485271" r:id="rId3"/>
    <p:sldMasterId id="2147485326" r:id="rId4"/>
    <p:sldMasterId id="2147485712" r:id="rId5"/>
    <p:sldMasterId id="2147485825" r:id="rId6"/>
    <p:sldMasterId id="2147485916" r:id="rId7"/>
    <p:sldMasterId id="2147485967" r:id="rId8"/>
    <p:sldMasterId id="2147486006" r:id="rId9"/>
    <p:sldMasterId id="2147486211" r:id="rId10"/>
    <p:sldMasterId id="2147486217" r:id="rId11"/>
  </p:sldMasterIdLst>
  <p:notesMasterIdLst>
    <p:notesMasterId r:id="rId15"/>
  </p:notesMasterIdLst>
  <p:handoutMasterIdLst>
    <p:handoutMasterId r:id="rId16"/>
  </p:handoutMasterIdLst>
  <p:sldIdLst>
    <p:sldId id="2147480348" r:id="rId12"/>
    <p:sldId id="2147480347" r:id="rId13"/>
    <p:sldId id="2147480349" r:id="rId1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F5"/>
    <a:srgbClr val="E9EDF4"/>
    <a:srgbClr val="C0D5EA"/>
    <a:srgbClr val="8BB2D9"/>
    <a:srgbClr val="053159"/>
    <a:srgbClr val="BECFE8"/>
    <a:srgbClr val="5B9BD5"/>
    <a:srgbClr val="D2DEEF"/>
    <a:srgbClr val="FFC1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4" autoAdjust="0"/>
    <p:restoredTop sz="96159" autoAdjust="0"/>
  </p:normalViewPr>
  <p:slideViewPr>
    <p:cSldViewPr>
      <p:cViewPr varScale="1">
        <p:scale>
          <a:sx n="104" d="100"/>
          <a:sy n="104" d="100"/>
        </p:scale>
        <p:origin x="1728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Masters/slideMaster10.xml" Type="http://schemas.openxmlformats.org/officeDocument/2006/relationships/slideMaster"/><Relationship Id="rId11" Target="slideMasters/slideMaster11.xml" Type="http://schemas.openxmlformats.org/officeDocument/2006/relationships/slideMaster"/><Relationship Id="rId12" Target="slides/slide1.xml" Type="http://schemas.openxmlformats.org/officeDocument/2006/relationships/slide"/><Relationship Id="rId13" Target="slides/slide2.xml" Type="http://schemas.openxmlformats.org/officeDocument/2006/relationships/slide"/><Relationship Id="rId14" Target="slides/slide3.xml" Type="http://schemas.openxmlformats.org/officeDocument/2006/relationships/slide"/><Relationship Id="rId15" Target="notesMasters/notesMaster1.xml" Type="http://schemas.openxmlformats.org/officeDocument/2006/relationships/notesMaster"/><Relationship Id="rId16" Target="handoutMasters/handoutMaster1.xml" Type="http://schemas.openxmlformats.org/officeDocument/2006/relationships/handoutMaster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slideMasters/slideMaster4.xml" Type="http://schemas.openxmlformats.org/officeDocument/2006/relationships/slideMaster"/><Relationship Id="rId5" Target="slideMasters/slideMaster5.xml" Type="http://schemas.openxmlformats.org/officeDocument/2006/relationships/slideMaster"/><Relationship Id="rId6" Target="slideMasters/slideMaster6.xml" Type="http://schemas.openxmlformats.org/officeDocument/2006/relationships/slideMaster"/><Relationship Id="rId7" Target="slideMasters/slideMaster7.xml" Type="http://schemas.openxmlformats.org/officeDocument/2006/relationships/slideMaster"/><Relationship Id="rId8" Target="slideMasters/slideMaster8.xml" Type="http://schemas.openxmlformats.org/officeDocument/2006/relationships/slideMaster"/><Relationship Id="rId9" Target="slideMasters/slideMaster9.xml" Type="http://schemas.openxmlformats.org/officeDocument/2006/relationships/slide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1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2392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r">
              <a:defRPr sz="1200"/>
            </a:lvl1pPr>
          </a:lstStyle>
          <a:p>
            <a:fld id="{688FAD3A-E0FB-4A4D-8D5F-971155E6CD8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2393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2394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r">
              <a:defRPr sz="1200"/>
            </a:lvl1pPr>
          </a:lstStyle>
          <a:p>
            <a:fld id="{A935994C-AD75-4B3B-8D66-6CC53DC2E5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29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1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4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2385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83" y="0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/>
          <a:lstStyle>
            <a:lvl1pPr algn="r">
              <a:defRPr sz="1200"/>
            </a:lvl1pPr>
          </a:lstStyle>
          <a:p>
            <a:fld id="{BBC5ED0A-EE00-4448-927B-3246EB8B35F0}" type="datetimeFigureOut">
              <a:rPr kumimoji="1" lang="ja-JP" altLang="en-US" smtClean="0"/>
              <a:pPr/>
              <a:t>2024/12/20</a:t>
            </a:fld>
            <a:endParaRPr kumimoji="1" lang="ja-JP" altLang="en-US" dirty="0"/>
          </a:p>
        </p:txBody>
      </p:sp>
      <p:sp>
        <p:nvSpPr>
          <p:cNvPr id="2386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4" tIns="45628" rIns="91254" bIns="45628" rtlCol="0" anchor="ctr"/>
          <a:lstStyle/>
          <a:p>
            <a:endParaRPr lang="ja-JP" altLang="en-US" dirty="0"/>
          </a:p>
        </p:txBody>
      </p:sp>
      <p:sp>
        <p:nvSpPr>
          <p:cNvPr id="2387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254" tIns="45628" rIns="91254" bIns="4562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38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238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83" y="9371285"/>
            <a:ext cx="2918831" cy="493316"/>
          </a:xfrm>
          <a:prstGeom prst="rect">
            <a:avLst/>
          </a:prstGeom>
        </p:spPr>
        <p:txBody>
          <a:bodyPr vert="horz" lIns="91254" tIns="45628" rIns="91254" bIns="45628" rtlCol="0" anchor="b"/>
          <a:lstStyle>
            <a:lvl1pPr algn="r">
              <a:defRPr sz="1200"/>
            </a:lvl1pPr>
          </a:lstStyle>
          <a:p>
            <a:fld id="{6DD2CE1A-3804-490A-B596-3C31ACCC2EB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9676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694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198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CE1A-3804-490A-B596-3C31ACCC2EB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129547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Relationship Id="rId10" Target="../media/image10.png" Type="http://schemas.openxmlformats.org/officeDocument/2006/relationships/image"/><Relationship Id="rId11" Target="../media/image11.jpeg" Type="http://schemas.openxmlformats.org/officeDocument/2006/relationships/image"/><Relationship Id="rId12" Target="../media/image12.jpeg" Type="http://schemas.openxmlformats.org/officeDocument/2006/relationships/image"/><Relationship Id="rId13" Target="../media/image13.jpeg" Type="http://schemas.openxmlformats.org/officeDocument/2006/relationships/image"/><Relationship Id="rId14" Target="../media/image14.jpeg" Type="http://schemas.openxmlformats.org/officeDocument/2006/relationships/image"/><Relationship Id="rId15" Target="../media/image15.jpeg" Type="http://schemas.openxmlformats.org/officeDocument/2006/relationships/image"/><Relationship Id="rId16" Target="../media/image16.jpeg" Type="http://schemas.openxmlformats.org/officeDocument/2006/relationships/image"/><Relationship Id="rId17" Target="../media/image17.jpeg" Type="http://schemas.openxmlformats.org/officeDocument/2006/relationships/image"/><Relationship Id="rId2" Target="../media/image2.png" Type="http://schemas.openxmlformats.org/officeDocument/2006/relationships/image"/><Relationship Id="rId3" Target="../media/image3.jpeg" Type="http://schemas.openxmlformats.org/officeDocument/2006/relationships/image"/><Relationship Id="rId4" Target="../media/image4.png" Type="http://schemas.openxmlformats.org/officeDocument/2006/relationships/image"/><Relationship Id="rId5" Target="../media/image5.jpeg" Type="http://schemas.openxmlformats.org/officeDocument/2006/relationships/image"/><Relationship Id="rId6" Target="../media/image6.jpeg" Type="http://schemas.openxmlformats.org/officeDocument/2006/relationships/image"/><Relationship Id="rId7" Target="../media/image7.jpeg" Type="http://schemas.openxmlformats.org/officeDocument/2006/relationships/image"/><Relationship Id="rId8" Target="../media/image8.jpeg" Type="http://schemas.openxmlformats.org/officeDocument/2006/relationships/image"/><Relationship Id="rId9" Target="../media/image9.jpeg" Type="http://schemas.openxmlformats.org/officeDocument/2006/relationships/image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Relationship Id="rId10" Target="../media/image10.png" Type="http://schemas.openxmlformats.org/officeDocument/2006/relationships/image"/><Relationship Id="rId11" Target="../media/image11.jpeg" Type="http://schemas.openxmlformats.org/officeDocument/2006/relationships/image"/><Relationship Id="rId12" Target="../media/image12.jpeg" Type="http://schemas.openxmlformats.org/officeDocument/2006/relationships/image"/><Relationship Id="rId13" Target="../media/image13.jpeg" Type="http://schemas.openxmlformats.org/officeDocument/2006/relationships/image"/><Relationship Id="rId14" Target="../media/image14.jpeg" Type="http://schemas.openxmlformats.org/officeDocument/2006/relationships/image"/><Relationship Id="rId15" Target="../media/image15.jpeg" Type="http://schemas.openxmlformats.org/officeDocument/2006/relationships/image"/><Relationship Id="rId16" Target="../media/image16.jpeg" Type="http://schemas.openxmlformats.org/officeDocument/2006/relationships/image"/><Relationship Id="rId17" Target="../media/image17.jpeg" Type="http://schemas.openxmlformats.org/officeDocument/2006/relationships/image"/><Relationship Id="rId2" Target="../media/image2.png" Type="http://schemas.openxmlformats.org/officeDocument/2006/relationships/image"/><Relationship Id="rId3" Target="../media/image3.jpeg" Type="http://schemas.openxmlformats.org/officeDocument/2006/relationships/image"/><Relationship Id="rId4" Target="../media/image4.png" Type="http://schemas.openxmlformats.org/officeDocument/2006/relationships/image"/><Relationship Id="rId5" Target="../media/image5.jpeg" Type="http://schemas.openxmlformats.org/officeDocument/2006/relationships/image"/><Relationship Id="rId6" Target="../media/image6.jpeg" Type="http://schemas.openxmlformats.org/officeDocument/2006/relationships/image"/><Relationship Id="rId7" Target="../media/image7.jpeg" Type="http://schemas.openxmlformats.org/officeDocument/2006/relationships/image"/><Relationship Id="rId8" Target="../media/image8.jpeg" Type="http://schemas.openxmlformats.org/officeDocument/2006/relationships/image"/><Relationship Id="rId9" Target="../media/image9.jpeg" Type="http://schemas.openxmlformats.org/officeDocument/2006/relationships/image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Relationship Id="rId2" Target="../media/image19.png" Type="http://schemas.openxmlformats.org/officeDocument/2006/relationships/image"/><Relationship Id="rId3" Target="../media/image21.wmf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3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4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5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6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7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8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49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0.xml.rels><?xml version="1.0" encoding="UTF-8" standalone="yes"?><Relationships xmlns="http://schemas.openxmlformats.org/package/2006/relationships"><Relationship Id="rId1" Target="../slideMasters/slideMaster6.xml" Type="http://schemas.openxmlformats.org/officeDocument/2006/relationships/slideMaster"/><Relationship Id="rId2" Target="../media/image22.png" Type="http://schemas.openxmlformats.org/officeDocument/2006/relationships/image"/></Relationships>
</file>

<file path=ppt/slideLayouts/_rels/slideLayout51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Relationship Id="rId2" Target="../media/image23.png" Type="http://schemas.openxmlformats.org/officeDocument/2006/relationships/image"/><Relationship Id="rId3" Target="../media/image21.wmf" Type="http://schemas.openxmlformats.org/officeDocument/2006/relationships/image"/></Relationships>
</file>

<file path=ppt/slideLayouts/_rels/slideLayout52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3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4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5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6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7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8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59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0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61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62.xml.rels><?xml version="1.0" encoding="UTF-8" standalone="yes"?><Relationships xmlns="http://schemas.openxmlformats.org/package/2006/relationships"><Relationship Id="rId1" Target="../slideMasters/slideMaster7.xml" Type="http://schemas.openxmlformats.org/officeDocument/2006/relationships/slideMaster"/><Relationship Id="rId2" Target="../media/image22.png" Type="http://schemas.openxmlformats.org/officeDocument/2006/relationships/image"/></Relationships>
</file>

<file path=ppt/slideLayouts/_rels/slideLayout63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Relationship Id="rId2" Target="../media/image19.png" Type="http://schemas.openxmlformats.org/officeDocument/2006/relationships/image"/><Relationship Id="rId3" Target="../media/image21.wmf" Type="http://schemas.openxmlformats.org/officeDocument/2006/relationships/image"/></Relationships>
</file>

<file path=ppt/slideLayouts/_rels/slideLayout64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65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66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67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68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69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0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1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2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3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4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5.xml.rels><?xml version="1.0" encoding="UTF-8" standalone="yes"?><Relationships xmlns="http://schemas.openxmlformats.org/package/2006/relationships"><Relationship Id="rId1" Target="../slideMasters/slideMaster8.xml" Type="http://schemas.openxmlformats.org/officeDocument/2006/relationships/slideMaster"/><Relationship Id="rId2" Target="../media/image22.png" Type="http://schemas.openxmlformats.org/officeDocument/2006/relationships/image"/></Relationships>
</file>

<file path=ppt/slideLayouts/_rels/slideLayout76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77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Relationship Id="rId2" Target="../media/image18.png" Type="http://schemas.openxmlformats.org/officeDocument/2006/relationships/image"/></Relationships>
</file>

<file path=ppt/slideLayouts/_rels/slideLayout78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79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Relationship Id="rId2" Target="../media/image18.png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0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1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Relationship Id="rId2" Target="../media/image18.png" Type="http://schemas.openxmlformats.org/officeDocument/2006/relationships/image"/></Relationships>
</file>

<file path=ppt/slideLayouts/_rels/slideLayout82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3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4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5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6.xml.rels><?xml version="1.0" encoding="UTF-8" standalone="yes"?>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87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Relationship Id="rId2" Target="../media/image23.png" Type="http://schemas.openxmlformats.org/officeDocument/2006/relationships/image"/><Relationship Id="rId3" Target="../media/image21.wmf" Type="http://schemas.openxmlformats.org/officeDocument/2006/relationships/image"/></Relationships>
</file>

<file path=ppt/slideLayouts/_rels/slideLayout88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89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0.xml.rels><?xml version="1.0" encoding="UTF-8" standalone="yes"?>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23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05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624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0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94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45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08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9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0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34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3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14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9363-3776-4C57-A6E9-DE512C25C2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923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4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285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5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5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5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5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2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5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014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C5FA-D14B-4298-B2D8-64067D7BDF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979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6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5869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7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124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7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1287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8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8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3347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9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19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9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1370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7A89-0D46-4E35-9109-AF3A707315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5062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0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15836-EAA1-4E4D-89AC-D58DA59525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4769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Rectangle 341"/>
          <p:cNvSpPr>
            <a:spLocks noChangeArrowheads="1"/>
          </p:cNvSpPr>
          <p:nvPr userDrawn="1"/>
        </p:nvSpPr>
        <p:spPr>
          <a:xfrm>
            <a:off x="7570788" y="0"/>
            <a:ext cx="2332038" cy="76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28" name="Rectangle 10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1136649" y="476672"/>
            <a:ext cx="4325939" cy="762000"/>
          </a:xfrm>
          <a:prstGeom prst="rect">
            <a:avLst/>
          </a:prstGeom>
        </p:spPr>
        <p:txBody>
          <a:bodyPr lIns="0" tIns="43193" rIns="0" bIns="79200" anchor="ctr">
            <a:normAutofit/>
          </a:bodyPr>
          <a:lstStyle>
            <a:lvl1pPr marL="0" indent="0">
              <a:spcBef>
                <a:spcPct val="25000"/>
              </a:spcBef>
              <a:buFont typeface="Wingdings" pitchFamily="2" charset="2"/>
              <a:buNone/>
              <a:defRPr sz="1477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1529" name="Rectangle 9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1136650" y="1844824"/>
            <a:ext cx="7620000" cy="1981200"/>
          </a:xfrm>
          <a:prstGeom prst="rect">
            <a:avLst/>
          </a:prstGeom>
        </p:spPr>
        <p:txBody>
          <a:bodyPr tIns="43193" bIns="43193" anchor="ctr"/>
          <a:lstStyle>
            <a:lvl1pPr fontAlgn="ctr">
              <a:lnSpc>
                <a:spcPct val="125000"/>
              </a:lnSpc>
              <a:spcBef>
                <a:spcPct val="50000"/>
              </a:spcBef>
              <a:defRPr sz="2215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530" name="Line 282"/>
          <p:cNvSpPr>
            <a:spLocks noChangeShapeType="1"/>
          </p:cNvSpPr>
          <p:nvPr userDrawn="1"/>
        </p:nvSpPr>
        <p:spPr>
          <a:xfrm>
            <a:off x="1136650" y="1268760"/>
            <a:ext cx="8769350" cy="0"/>
          </a:xfrm>
          <a:prstGeom prst="line">
            <a:avLst/>
          </a:prstGeom>
          <a:noFill/>
          <a:ln w="6350">
            <a:solidFill>
              <a:schemeClr val="accent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31" name="Line 197"/>
          <p:cNvSpPr>
            <a:spLocks noChangeShapeType="1"/>
          </p:cNvSpPr>
          <p:nvPr userDrawn="1"/>
        </p:nvSpPr>
        <p:spPr>
          <a:xfrm>
            <a:off x="6019799" y="4953000"/>
            <a:ext cx="3886201" cy="0"/>
          </a:xfrm>
          <a:prstGeom prst="line">
            <a:avLst/>
          </a:prstGeom>
          <a:noFill/>
          <a:ln w="6350">
            <a:solidFill>
              <a:schemeClr val="accent6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32" name="テキスト プレースホルダ 64"/>
          <p:cNvSpPr>
            <a:spLocks noGrp="1"/>
          </p:cNvSpPr>
          <p:nvPr>
            <p:ph type="body" sz="quarter" idx="10"/>
          </p:nvPr>
        </p:nvSpPr>
        <p:spPr>
          <a:xfrm>
            <a:off x="6033121" y="4581128"/>
            <a:ext cx="2232248" cy="288652"/>
          </a:xfrm>
        </p:spPr>
        <p:txBody>
          <a:bodyPr lIns="0" rIns="0" anchor="ctr" anchorCtr="0"/>
          <a:lstStyle>
            <a:lvl1pPr marL="0" indent="0">
              <a:buNone/>
              <a:defRPr sz="1292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3" name="テキスト プレースホルダ 64"/>
          <p:cNvSpPr>
            <a:spLocks noGrp="1"/>
          </p:cNvSpPr>
          <p:nvPr>
            <p:ph type="body" sz="quarter" idx="11"/>
          </p:nvPr>
        </p:nvSpPr>
        <p:spPr>
          <a:xfrm>
            <a:off x="6033120" y="5085184"/>
            <a:ext cx="3672855" cy="648072"/>
          </a:xfrm>
        </p:spPr>
        <p:txBody>
          <a:bodyPr lIns="0" rIns="0" anchor="ctr" anchorCtr="0"/>
          <a:lstStyle>
            <a:lvl1pPr marL="0" indent="0">
              <a:spcBef>
                <a:spcPts val="0"/>
              </a:spcBef>
              <a:buNone/>
              <a:defRPr sz="1108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4" name="テキスト プレースホルダ 64"/>
          <p:cNvSpPr>
            <a:spLocks noGrp="1"/>
          </p:cNvSpPr>
          <p:nvPr>
            <p:ph type="body" sz="quarter" idx="12"/>
          </p:nvPr>
        </p:nvSpPr>
        <p:spPr>
          <a:xfrm>
            <a:off x="6033120" y="5805264"/>
            <a:ext cx="3672855" cy="360040"/>
          </a:xfrm>
        </p:spPr>
        <p:txBody>
          <a:bodyPr lIns="0" rIns="0" anchor="ctr" anchorCtr="0"/>
          <a:lstStyle>
            <a:lvl1pPr marL="0" indent="0">
              <a:buNone/>
              <a:defRPr sz="1662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35" name="テキスト プレースホルダ 64"/>
          <p:cNvSpPr>
            <a:spLocks noGrp="1"/>
          </p:cNvSpPr>
          <p:nvPr>
            <p:ph type="body" sz="quarter" idx="13"/>
          </p:nvPr>
        </p:nvSpPr>
        <p:spPr>
          <a:xfrm>
            <a:off x="6033120" y="6237312"/>
            <a:ext cx="3672855" cy="360040"/>
          </a:xfrm>
        </p:spPr>
        <p:txBody>
          <a:bodyPr lIns="0" rIns="0" anchor="ctr" anchorCtr="0"/>
          <a:lstStyle>
            <a:lvl1pPr marL="0" indent="0">
              <a:spcBef>
                <a:spcPts val="0"/>
              </a:spcBef>
              <a:buNone/>
              <a:defRPr sz="923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1536" name="Nomura Research Institute India Pacific Pvt. Ltd.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326" y="150021"/>
            <a:ext cx="2016000" cy="284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" name="Nomura Research Institute Hong Kong Limited." hidden="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335" y="154781"/>
            <a:ext cx="1754880" cy="288000"/>
          </a:xfrm>
          <a:prstGeom prst="rect">
            <a:avLst/>
          </a:prstGeom>
          <a:noFill/>
        </p:spPr>
      </p:pic>
      <p:pic>
        <p:nvPicPr>
          <p:cNvPr id="1538" name="Nomura Research Institute Asia Pacific Pte. Ltd." hidden="1"/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0383" y="142876"/>
            <a:ext cx="2037904" cy="28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" name="野村総研（大連）" hidden="1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7383" y="150019"/>
            <a:ext cx="1849719" cy="162000"/>
          </a:xfrm>
          <a:prstGeom prst="rect">
            <a:avLst/>
          </a:prstGeom>
          <a:noFill/>
        </p:spPr>
      </p:pic>
      <p:pic>
        <p:nvPicPr>
          <p:cNvPr id="1540" name="野村総研（上海）" hidden="1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311" y="140495"/>
            <a:ext cx="1837500" cy="176400"/>
          </a:xfrm>
          <a:prstGeom prst="rect">
            <a:avLst/>
          </a:prstGeom>
          <a:noFill/>
        </p:spPr>
      </p:pic>
      <p:pic>
        <p:nvPicPr>
          <p:cNvPr id="1541" name="野村総研（北京）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71029" y="116687"/>
            <a:ext cx="2150106" cy="224281"/>
          </a:xfrm>
          <a:prstGeom prst="rect">
            <a:avLst/>
          </a:prstGeom>
        </p:spPr>
      </p:pic>
      <p:pic>
        <p:nvPicPr>
          <p:cNvPr id="1542" name="Nomura Research Institute Europe Limited" hidden="1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137" y="152400"/>
            <a:ext cx="1852444" cy="288000"/>
          </a:xfrm>
          <a:prstGeom prst="rect">
            <a:avLst/>
          </a:prstGeom>
          <a:noFill/>
        </p:spPr>
      </p:pic>
      <p:pic>
        <p:nvPicPr>
          <p:cNvPr id="1543" name="Nomura Research Institute America, Inc.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6847" y="152400"/>
            <a:ext cx="1800050" cy="291184"/>
          </a:xfrm>
          <a:prstGeom prst="rect">
            <a:avLst/>
          </a:prstGeom>
        </p:spPr>
      </p:pic>
      <p:pic>
        <p:nvPicPr>
          <p:cNvPr id="1544" name="NRIシステムテクノ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0977" y="147638"/>
            <a:ext cx="1208119" cy="1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5" name="NRIプロセスイノベーション" hidden="1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781" y="142876"/>
            <a:ext cx="1667558" cy="165600"/>
          </a:xfrm>
          <a:prstGeom prst="rect">
            <a:avLst/>
          </a:prstGeom>
          <a:noFill/>
        </p:spPr>
      </p:pic>
      <p:pic>
        <p:nvPicPr>
          <p:cNvPr id="1546" name="NRI社会情報システム" hidden="1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763" y="121447"/>
            <a:ext cx="1434720" cy="219600"/>
          </a:xfrm>
          <a:prstGeom prst="rect">
            <a:avLst/>
          </a:prstGeom>
          <a:noFill/>
        </p:spPr>
      </p:pic>
      <p:pic>
        <p:nvPicPr>
          <p:cNvPr id="1547" name="NRIサイバーパテント" hidden="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713" y="133352"/>
            <a:ext cx="1394924" cy="201600"/>
          </a:xfrm>
          <a:prstGeom prst="rect">
            <a:avLst/>
          </a:prstGeom>
          <a:noFill/>
        </p:spPr>
      </p:pic>
      <p:pic>
        <p:nvPicPr>
          <p:cNvPr id="1548" name="NRIデータiテック" hidden="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320" y="66539"/>
            <a:ext cx="1270710" cy="273600"/>
          </a:xfrm>
          <a:prstGeom prst="rect">
            <a:avLst/>
          </a:prstGeom>
          <a:noFill/>
        </p:spPr>
      </p:pic>
      <p:pic>
        <p:nvPicPr>
          <p:cNvPr id="1549" name="NRIワークプレイスサービス" hidden="1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2476" y="140495"/>
            <a:ext cx="1774023" cy="180000"/>
          </a:xfrm>
          <a:prstGeom prst="rect">
            <a:avLst/>
          </a:prstGeom>
          <a:noFill/>
        </p:spPr>
      </p:pic>
      <p:pic>
        <p:nvPicPr>
          <p:cNvPr id="1550" name="NRIセキュアテクノロジーズ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91975" y="140495"/>
            <a:ext cx="1830459" cy="182096"/>
          </a:xfrm>
          <a:prstGeom prst="rect">
            <a:avLst/>
          </a:prstGeom>
        </p:spPr>
      </p:pic>
      <p:pic>
        <p:nvPicPr>
          <p:cNvPr id="1551" name="NRIネットコム" hidden="1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290" y="157164"/>
            <a:ext cx="976025" cy="146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8855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Rectangle 9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1136650" y="1844824"/>
            <a:ext cx="7620000" cy="1981200"/>
          </a:xfrm>
          <a:prstGeom prst="rect">
            <a:avLst/>
          </a:prstGeom>
        </p:spPr>
        <p:txBody>
          <a:bodyPr tIns="43193" bIns="43193" anchor="ctr"/>
          <a:lstStyle>
            <a:lvl1pPr fontAlgn="ctr">
              <a:lnSpc>
                <a:spcPct val="125000"/>
              </a:lnSpc>
              <a:spcBef>
                <a:spcPct val="50000"/>
              </a:spcBef>
              <a:defRPr sz="2215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pic>
        <p:nvPicPr>
          <p:cNvPr id="1554" name="Nomura Research Institute India Pacific Pvt. Ltd.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326" y="150021"/>
            <a:ext cx="2016000" cy="284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5" name="Nomura Research Institute Hong Kong Limited." hidden="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335" y="154781"/>
            <a:ext cx="1754880" cy="288000"/>
          </a:xfrm>
          <a:prstGeom prst="rect">
            <a:avLst/>
          </a:prstGeom>
          <a:noFill/>
        </p:spPr>
      </p:pic>
      <p:pic>
        <p:nvPicPr>
          <p:cNvPr id="1556" name="Nomura Research Institute Asia Pacific Pte. Ltd." hidden="1"/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0383" y="142876"/>
            <a:ext cx="2037904" cy="28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7" name="野村総研（大連）" hidden="1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7383" y="150019"/>
            <a:ext cx="1849719" cy="162000"/>
          </a:xfrm>
          <a:prstGeom prst="rect">
            <a:avLst/>
          </a:prstGeom>
          <a:noFill/>
        </p:spPr>
      </p:pic>
      <p:pic>
        <p:nvPicPr>
          <p:cNvPr id="1558" name="野村総研（上海）" hidden="1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311" y="140495"/>
            <a:ext cx="1837500" cy="176400"/>
          </a:xfrm>
          <a:prstGeom prst="rect">
            <a:avLst/>
          </a:prstGeom>
          <a:noFill/>
        </p:spPr>
      </p:pic>
      <p:pic>
        <p:nvPicPr>
          <p:cNvPr id="1559" name="野村総研（北京）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71029" y="116687"/>
            <a:ext cx="2150106" cy="224281"/>
          </a:xfrm>
          <a:prstGeom prst="rect">
            <a:avLst/>
          </a:prstGeom>
        </p:spPr>
      </p:pic>
      <p:pic>
        <p:nvPicPr>
          <p:cNvPr id="1560" name="Nomura Research Institute Europe Limited" hidden="1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137" y="152400"/>
            <a:ext cx="1852444" cy="288000"/>
          </a:xfrm>
          <a:prstGeom prst="rect">
            <a:avLst/>
          </a:prstGeom>
          <a:noFill/>
        </p:spPr>
      </p:pic>
      <p:pic>
        <p:nvPicPr>
          <p:cNvPr id="1561" name="Nomura Research Institute America, Inc.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6847" y="152400"/>
            <a:ext cx="1800050" cy="291184"/>
          </a:xfrm>
          <a:prstGeom prst="rect">
            <a:avLst/>
          </a:prstGeom>
        </p:spPr>
      </p:pic>
      <p:pic>
        <p:nvPicPr>
          <p:cNvPr id="1562" name="NRIシステムテクノ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0977" y="147638"/>
            <a:ext cx="1208119" cy="1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3" name="NRIプロセスイノベーション" hidden="1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781" y="142876"/>
            <a:ext cx="1667558" cy="165600"/>
          </a:xfrm>
          <a:prstGeom prst="rect">
            <a:avLst/>
          </a:prstGeom>
          <a:noFill/>
        </p:spPr>
      </p:pic>
      <p:pic>
        <p:nvPicPr>
          <p:cNvPr id="1564" name="NRI社会情報システム" hidden="1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763" y="121447"/>
            <a:ext cx="1434720" cy="219600"/>
          </a:xfrm>
          <a:prstGeom prst="rect">
            <a:avLst/>
          </a:prstGeom>
          <a:noFill/>
        </p:spPr>
      </p:pic>
      <p:pic>
        <p:nvPicPr>
          <p:cNvPr id="1565" name="NRIサイバーパテント" hidden="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713" y="133352"/>
            <a:ext cx="1394924" cy="201600"/>
          </a:xfrm>
          <a:prstGeom prst="rect">
            <a:avLst/>
          </a:prstGeom>
          <a:noFill/>
        </p:spPr>
      </p:pic>
      <p:pic>
        <p:nvPicPr>
          <p:cNvPr id="1566" name="NRIデータiテック" hidden="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320" y="66539"/>
            <a:ext cx="1270710" cy="273600"/>
          </a:xfrm>
          <a:prstGeom prst="rect">
            <a:avLst/>
          </a:prstGeom>
          <a:noFill/>
        </p:spPr>
      </p:pic>
      <p:pic>
        <p:nvPicPr>
          <p:cNvPr id="1567" name="NRIワークプレイスサービス" hidden="1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2476" y="140495"/>
            <a:ext cx="1774023" cy="180000"/>
          </a:xfrm>
          <a:prstGeom prst="rect">
            <a:avLst/>
          </a:prstGeom>
          <a:noFill/>
        </p:spPr>
      </p:pic>
      <p:pic>
        <p:nvPicPr>
          <p:cNvPr id="1568" name="NRIセキュアテクノロジーズ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91975" y="140495"/>
            <a:ext cx="1830459" cy="182096"/>
          </a:xfrm>
          <a:prstGeom prst="rect">
            <a:avLst/>
          </a:prstGeom>
        </p:spPr>
      </p:pic>
      <p:pic>
        <p:nvPicPr>
          <p:cNvPr id="1569" name="NRIネットコム" hidden="1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290" y="157164"/>
            <a:ext cx="976025" cy="146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2857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1496616" y="1484784"/>
            <a:ext cx="7056784" cy="4752528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5959869" algn="r"/>
                <a:tab pos="6292519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5959869" algn="r"/>
                <a:tab pos="6292519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5959869" algn="r"/>
                <a:tab pos="6292519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29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A1687-7F3D-4B93-A951-DFE0CB7170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1736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 2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488380" y="1484784"/>
            <a:ext cx="4320600" cy="4896602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3560974" algn="r"/>
                <a:tab pos="3807164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3560974" algn="r"/>
                <a:tab pos="3807164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5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5241040" y="1484784"/>
            <a:ext cx="4320600" cy="4896602"/>
          </a:xfrm>
        </p:spPr>
        <p:txBody>
          <a:bodyPr lIns="90000" tIns="46800" rIns="90000" bIns="46800"/>
          <a:lstStyle>
            <a:lvl1pPr marL="299084" indent="-299084">
              <a:lnSpc>
                <a:spcPct val="125000"/>
              </a:lnSpc>
              <a:spcBef>
                <a:spcPts val="738"/>
              </a:spcBef>
              <a:buFontTx/>
              <a:buNone/>
              <a:tabLst>
                <a:tab pos="3560974" algn="r"/>
                <a:tab pos="3807164" algn="r"/>
              </a:tabLst>
              <a:defRPr sz="1477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  <a:lvl2pPr marL="498474" indent="0">
              <a:lnSpc>
                <a:spcPct val="125000"/>
              </a:lnSpc>
              <a:spcBef>
                <a:spcPts val="369"/>
              </a:spcBef>
              <a:buFontTx/>
              <a:buNone/>
              <a:tabLst>
                <a:tab pos="3560974" algn="r"/>
                <a:tab pos="3807164" algn="r"/>
              </a:tabLst>
              <a:defRPr sz="1292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2pPr>
            <a:lvl3pPr marL="917354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108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3pPr>
            <a:lvl4pPr marL="1318879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1015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4pPr>
            <a:lvl5pPr marL="1737990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69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5pPr>
            <a:lvl6pPr marL="214537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6pPr>
            <a:lvl7pPr marL="2564487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7pPr>
            <a:lvl8pPr marL="2982133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8pPr>
            <a:lvl9pPr marL="3392451" indent="0">
              <a:lnSpc>
                <a:spcPct val="125000"/>
              </a:lnSpc>
              <a:spcBef>
                <a:spcPts val="277"/>
              </a:spcBef>
              <a:buFontTx/>
              <a:buNone/>
              <a:tabLst>
                <a:tab pos="3560974" algn="r"/>
                <a:tab pos="3807164" algn="r"/>
              </a:tabLst>
              <a:defRPr sz="923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591741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（ボック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8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136651" y="1773637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79" name="テキスト プレースホルダ 14"/>
          <p:cNvSpPr>
            <a:spLocks noGrp="1"/>
          </p:cNvSpPr>
          <p:nvPr>
            <p:ph type="body" sz="quarter" idx="13"/>
          </p:nvPr>
        </p:nvSpPr>
        <p:spPr>
          <a:xfrm>
            <a:off x="1136651" y="2421709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0" name="テキスト プレースホルダ 14"/>
          <p:cNvSpPr>
            <a:spLocks noGrp="1"/>
          </p:cNvSpPr>
          <p:nvPr>
            <p:ph type="body" sz="quarter" idx="14"/>
          </p:nvPr>
        </p:nvSpPr>
        <p:spPr>
          <a:xfrm>
            <a:off x="1136651" y="3069781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1" name="テキスト プレースホルダ 14"/>
          <p:cNvSpPr>
            <a:spLocks noGrp="1"/>
          </p:cNvSpPr>
          <p:nvPr>
            <p:ph type="body" sz="quarter" idx="15"/>
          </p:nvPr>
        </p:nvSpPr>
        <p:spPr>
          <a:xfrm>
            <a:off x="1136651" y="3717853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2" name="テキスト プレースホルダ 14"/>
          <p:cNvSpPr>
            <a:spLocks noGrp="1"/>
          </p:cNvSpPr>
          <p:nvPr>
            <p:ph type="body" sz="quarter" idx="16"/>
          </p:nvPr>
        </p:nvSpPr>
        <p:spPr>
          <a:xfrm>
            <a:off x="1136651" y="4365925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3" name="テキスト プレースホルダ 14"/>
          <p:cNvSpPr>
            <a:spLocks noGrp="1"/>
          </p:cNvSpPr>
          <p:nvPr>
            <p:ph type="body" sz="quarter" idx="17"/>
          </p:nvPr>
        </p:nvSpPr>
        <p:spPr>
          <a:xfrm>
            <a:off x="1136651" y="5013997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4" name="テキスト プレースホルダ 14"/>
          <p:cNvSpPr>
            <a:spLocks noGrp="1"/>
          </p:cNvSpPr>
          <p:nvPr>
            <p:ph type="body" sz="quarter" idx="18"/>
          </p:nvPr>
        </p:nvSpPr>
        <p:spPr>
          <a:xfrm>
            <a:off x="1136651" y="5662069"/>
            <a:ext cx="7632700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lIns="360000" rIns="360000" anchor="ctr" anchorCtr="0"/>
          <a:lstStyle>
            <a:lvl1pPr marL="0" indent="0">
              <a:buNone/>
              <a:defRPr sz="1662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8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18017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" name="タイトル プレースホルダ 16"/>
          <p:cNvSpPr>
            <a:spLocks noGrp="1"/>
          </p:cNvSpPr>
          <p:nvPr>
            <p:ph type="title"/>
          </p:nvPr>
        </p:nvSpPr>
        <p:spPr>
          <a:xfrm>
            <a:off x="200472" y="2851765"/>
            <a:ext cx="9505503" cy="433196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>
              <a:defRPr sz="221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88" name="Line 26"/>
          <p:cNvSpPr>
            <a:spLocks noChangeShapeType="1"/>
          </p:cNvSpPr>
          <p:nvPr userDrawn="1"/>
        </p:nvSpPr>
        <p:spPr>
          <a:xfrm>
            <a:off x="200472" y="3356990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3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91" name="Line 26"/>
          <p:cNvSpPr>
            <a:spLocks noChangeShapeType="1"/>
          </p:cNvSpPr>
          <p:nvPr userDrawn="1"/>
        </p:nvSpPr>
        <p:spPr>
          <a:xfrm>
            <a:off x="200472" y="134068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92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5"/>
            <a:ext cx="9505950" cy="71913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593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199577" y="1556740"/>
            <a:ext cx="9505950" cy="4967884"/>
          </a:xfrm>
          <a:prstGeom prst="rect">
            <a:avLst/>
          </a:prstGeom>
        </p:spPr>
        <p:txBody>
          <a:bodyPr/>
          <a:lstStyle>
            <a:lvl1pPr>
              <a:defRPr sz="1477">
                <a:latin typeface="+mn-lt"/>
                <a:ea typeface="+mn-ea"/>
              </a:defRPr>
            </a:lvl1pPr>
            <a:lvl2pPr>
              <a:defRPr sz="1292">
                <a:latin typeface="+mn-lt"/>
                <a:ea typeface="+mn-ea"/>
              </a:defRPr>
            </a:lvl2pPr>
            <a:lvl3pPr>
              <a:defRPr sz="1292">
                <a:latin typeface="+mn-lt"/>
                <a:ea typeface="+mj-ea"/>
              </a:defRPr>
            </a:lvl3pPr>
            <a:lvl4pPr>
              <a:defRPr sz="1108">
                <a:latin typeface="+mn-lt"/>
                <a:ea typeface="+mn-ea"/>
              </a:defRPr>
            </a:lvl4pPr>
            <a:lvl5pPr>
              <a:defRPr sz="1108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1694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（スペース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Line 26"/>
          <p:cNvSpPr>
            <a:spLocks noChangeShapeType="1"/>
          </p:cNvSpPr>
          <p:nvPr userDrawn="1"/>
        </p:nvSpPr>
        <p:spPr>
          <a:xfrm>
            <a:off x="200472" y="98072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1596" name="テキスト ボックス 8"/>
          <p:cNvSpPr txBox="1"/>
          <p:nvPr userDrawn="1"/>
        </p:nvSpPr>
        <p:spPr>
          <a:xfrm>
            <a:off x="8913441" y="6581003"/>
            <a:ext cx="720080" cy="2628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6DD9FF53-5E75-4890-BA22-699EFFF134BB}" type="slidenum">
              <a:rPr lang="ja-JP" altLang="en-US" sz="1108">
                <a:solidFill>
                  <a:prstClr val="black"/>
                </a:solidFill>
              </a:rPr>
              <a:pPr algn="r"/>
              <a:t>‹#›</a:t>
            </a:fld>
            <a:endParaRPr lang="ja-JP" altLang="en-US" sz="1108" dirty="0">
              <a:solidFill>
                <a:prstClr val="black"/>
              </a:solidFill>
            </a:endParaRPr>
          </a:p>
        </p:txBody>
      </p:sp>
      <p:sp>
        <p:nvSpPr>
          <p:cNvPr id="1597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598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7"/>
            <a:ext cx="9505950" cy="359445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99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199711" y="1126927"/>
            <a:ext cx="9505950" cy="5327871"/>
          </a:xfrm>
          <a:prstGeom prst="rect">
            <a:avLst/>
          </a:prstGeom>
        </p:spPr>
        <p:txBody>
          <a:bodyPr/>
          <a:lstStyle>
            <a:lvl1pPr>
              <a:defRPr sz="1477">
                <a:latin typeface="+mn-lt"/>
                <a:ea typeface="+mn-ea"/>
              </a:defRPr>
            </a:lvl1pPr>
            <a:lvl2pPr>
              <a:defRPr sz="1292">
                <a:latin typeface="+mn-lt"/>
                <a:ea typeface="+mn-ea"/>
              </a:defRPr>
            </a:lvl2pPr>
            <a:lvl3pPr>
              <a:defRPr sz="1292">
                <a:latin typeface="+mn-lt"/>
                <a:ea typeface="+mj-ea"/>
              </a:defRPr>
            </a:lvl3pPr>
            <a:lvl4pPr>
              <a:defRPr sz="1108">
                <a:latin typeface="+mn-lt"/>
                <a:ea typeface="+mn-ea"/>
              </a:defRPr>
            </a:lvl4pPr>
            <a:lvl5pPr>
              <a:defRPr sz="1108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345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タイトル 7"/>
          <p:cNvSpPr>
            <a:spLocks noGrp="1"/>
          </p:cNvSpPr>
          <p:nvPr>
            <p:ph type="title"/>
          </p:nvPr>
        </p:nvSpPr>
        <p:spPr>
          <a:xfrm>
            <a:off x="200473" y="188550"/>
            <a:ext cx="9505055" cy="360050"/>
          </a:xfrm>
        </p:spPr>
        <p:txBody>
          <a:bodyPr>
            <a:normAutofit/>
          </a:bodyPr>
          <a:lstStyle>
            <a:lvl1pPr>
              <a:defRPr sz="1292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602" name="テキスト プレースホルダー 12"/>
          <p:cNvSpPr>
            <a:spLocks noGrp="1"/>
          </p:cNvSpPr>
          <p:nvPr>
            <p:ph type="body" sz="quarter" idx="15"/>
          </p:nvPr>
        </p:nvSpPr>
        <p:spPr>
          <a:xfrm>
            <a:off x="200026" y="549275"/>
            <a:ext cx="9505950" cy="71913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348770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697541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055103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1408269" indent="0">
              <a:spcBef>
                <a:spcPts val="0"/>
              </a:spcBef>
              <a:buNone/>
              <a:defRPr sz="1846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00400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ロフィー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4" name="Group 3"/>
          <p:cNvGraphicFramePr>
            <a:graphicFrameLocks noGrp="1"/>
          </p:cNvGraphicFramePr>
          <p:nvPr userDrawn="1"/>
        </p:nvGraphicFramePr>
        <p:xfrm>
          <a:off x="200026" y="1340770"/>
          <a:ext cx="9505950" cy="5113213"/>
        </p:xfrm>
        <a:graphic>
          <a:graphicData uri="http://schemas.openxmlformats.org/drawingml/2006/table">
            <a:tbl>
              <a:tblPr/>
              <a:tblGrid>
                <a:gridCol w="4139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597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経歴</a:t>
                      </a:r>
                    </a:p>
                  </a:txBody>
                  <a:tcPr marL="152400" marT="95250" marB="9525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主要プロジェクト</a:t>
                      </a:r>
                    </a:p>
                  </a:txBody>
                  <a:tcPr marL="152400" marT="95250" marB="9525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486">
                <a:tc>
                  <a:txBody>
                    <a:bodyPr/>
                    <a:lstStyle/>
                    <a:p>
                      <a:pPr marL="0" marR="0" lvl="0" indent="0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97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専門</a:t>
                      </a:r>
                    </a:p>
                  </a:txBody>
                  <a:tcPr marL="152400" marT="95250" marB="9525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0533">
                <a:tc>
                  <a:txBody>
                    <a:bodyPr/>
                    <a:lstStyle/>
                    <a:p>
                      <a:pPr marL="0" marR="0" lvl="0" indent="0" algn="l" defTabSz="8636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152400" marT="95250" marB="9525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05" name="テキスト プレースホルダ 20"/>
          <p:cNvSpPr>
            <a:spLocks noGrp="1"/>
          </p:cNvSpPr>
          <p:nvPr>
            <p:ph type="body" sz="quarter" idx="14"/>
          </p:nvPr>
        </p:nvSpPr>
        <p:spPr>
          <a:xfrm>
            <a:off x="272481" y="1772816"/>
            <a:ext cx="3960440" cy="1512168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6" name="テキスト プレースホルダ 20"/>
          <p:cNvSpPr>
            <a:spLocks noGrp="1"/>
          </p:cNvSpPr>
          <p:nvPr>
            <p:ph type="body" sz="quarter" idx="15"/>
          </p:nvPr>
        </p:nvSpPr>
        <p:spPr>
          <a:xfrm>
            <a:off x="272481" y="3861048"/>
            <a:ext cx="3960440" cy="2520280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7" name="テキスト プレースホルダ 20"/>
          <p:cNvSpPr>
            <a:spLocks noGrp="1"/>
          </p:cNvSpPr>
          <p:nvPr>
            <p:ph type="body" sz="quarter" idx="16"/>
          </p:nvPr>
        </p:nvSpPr>
        <p:spPr>
          <a:xfrm>
            <a:off x="4448944" y="1772817"/>
            <a:ext cx="5184576" cy="4608513"/>
          </a:xfrm>
          <a:prstGeom prst="rect">
            <a:avLst/>
          </a:prstGeom>
        </p:spPr>
        <p:txBody>
          <a:bodyPr/>
          <a:lstStyle>
            <a:lvl1pPr>
              <a:defRPr sz="1108">
                <a:latin typeface="+mn-ea"/>
                <a:ea typeface="+mn-ea"/>
              </a:defRPr>
            </a:lvl1pPr>
            <a:lvl2pPr marL="329720" indent="-164127">
              <a:defRPr sz="831">
                <a:latin typeface="+mn-ea"/>
                <a:ea typeface="+mn-ea"/>
              </a:defRPr>
            </a:lvl2pPr>
            <a:lvl3pPr>
              <a:defRPr sz="1292">
                <a:latin typeface="+mj-ea"/>
                <a:ea typeface="+mj-ea"/>
              </a:defRPr>
            </a:lvl3pPr>
            <a:lvl4pPr>
              <a:defRPr sz="1108">
                <a:latin typeface="+mn-ea"/>
                <a:ea typeface="+mn-ea"/>
              </a:defRPr>
            </a:lvl4pPr>
            <a:lvl5pPr>
              <a:defRPr sz="1108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160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0498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RI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0609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6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613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/>
          <a:lstStyle/>
          <a:p>
            <a:fld id="{A0CF08C8-4598-4BA0-BB2B-E4976D8BC1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026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4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5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796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7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7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7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0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2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32765-7585-4603-B576-52E299D16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58717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0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0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70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0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1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1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417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1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1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856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2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2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2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2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2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2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958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2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2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296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461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3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3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3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4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84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4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650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4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528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5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8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9F54F-D38D-4A2E-845A-BC78A0173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03730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8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860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45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5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3997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8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9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00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0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787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0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0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0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152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9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1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1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1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290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1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1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1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1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126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0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2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2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2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2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2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2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086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2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7524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235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6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37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3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072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2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4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04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4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06C1-0576-41A7-80CC-99A861A76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5888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4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5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5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244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05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5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05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922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2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65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01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7" name="Picture 7" descr="mlit_to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0" y="6524678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8" name="Rectangle 9"/>
          <p:cNvSpPr>
            <a:spLocks noChangeArrowheads="1"/>
          </p:cNvSpPr>
          <p:nvPr/>
        </p:nvSpPr>
        <p:spPr>
          <a:xfrm>
            <a:off x="1833566" y="3284594"/>
            <a:ext cx="8072437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 anchor="ctr"/>
          <a:lstStyle/>
          <a:p>
            <a:pPr>
              <a:defRPr/>
            </a:pPr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829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6051606"/>
            <a:ext cx="2301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0" name="Text Box 12"/>
          <p:cNvSpPr txBox="1">
            <a:spLocks noChangeArrowheads="1"/>
          </p:cNvSpPr>
          <p:nvPr/>
        </p:nvSpPr>
        <p:spPr>
          <a:xfrm>
            <a:off x="1" y="6524677"/>
            <a:ext cx="3374842" cy="25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395" tIns="42198" rIns="84395" bIns="42198">
            <a:spAutoFit/>
          </a:bodyPr>
          <a:lstStyle/>
          <a:p>
            <a:pPr>
              <a:defRPr/>
            </a:pPr>
            <a:r>
              <a:rPr lang="en-US" altLang="ja-JP" sz="1108" i="1" dirty="0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83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97" y="2133657"/>
            <a:ext cx="8151813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3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3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905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3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3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3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629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タイトル 1"/>
          <p:cNvSpPr>
            <a:spLocks noGrp="1"/>
          </p:cNvSpPr>
          <p:nvPr>
            <p:ph type="title"/>
          </p:nvPr>
        </p:nvSpPr>
        <p:spPr>
          <a:xfrm>
            <a:off x="782506" y="4406956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4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1982" indent="0">
              <a:buNone/>
              <a:defRPr sz="1662"/>
            </a:lvl2pPr>
            <a:lvl3pPr marL="843965" indent="0">
              <a:buNone/>
              <a:defRPr sz="1477"/>
            </a:lvl3pPr>
            <a:lvl4pPr marL="1265947" indent="0">
              <a:buNone/>
              <a:defRPr sz="1292"/>
            </a:lvl4pPr>
            <a:lvl5pPr marL="1687930" indent="0">
              <a:buNone/>
              <a:defRPr sz="1292"/>
            </a:lvl5pPr>
            <a:lvl6pPr marL="2109912" indent="0">
              <a:buNone/>
              <a:defRPr sz="1292"/>
            </a:lvl6pPr>
            <a:lvl7pPr marL="2531896" indent="0">
              <a:buNone/>
              <a:defRPr sz="1292"/>
            </a:lvl7pPr>
            <a:lvl8pPr marL="2953878" indent="0">
              <a:buNone/>
              <a:defRPr sz="1292"/>
            </a:lvl8pPr>
            <a:lvl9pPr marL="3375860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4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234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4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54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タイトル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8"/>
            <a:ext cx="4376870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982" indent="0">
              <a:buNone/>
              <a:defRPr sz="1846" b="1"/>
            </a:lvl2pPr>
            <a:lvl3pPr marL="843965" indent="0">
              <a:buNone/>
              <a:defRPr sz="1662" b="1"/>
            </a:lvl3pPr>
            <a:lvl4pPr marL="1265947" indent="0">
              <a:buNone/>
              <a:defRPr sz="1477" b="1"/>
            </a:lvl4pPr>
            <a:lvl5pPr marL="1687930" indent="0">
              <a:buNone/>
              <a:defRPr sz="1477" b="1"/>
            </a:lvl5pPr>
            <a:lvl6pPr marL="2109912" indent="0">
              <a:buNone/>
              <a:defRPr sz="1477" b="1"/>
            </a:lvl6pPr>
            <a:lvl7pPr marL="2531896" indent="0">
              <a:buNone/>
              <a:defRPr sz="1477" b="1"/>
            </a:lvl7pPr>
            <a:lvl8pPr marL="2953878" indent="0">
              <a:buNone/>
              <a:defRPr sz="1477" b="1"/>
            </a:lvl8pPr>
            <a:lvl9pPr marL="3375860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5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8"/>
            <a:ext cx="437859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5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5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97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ln/>
        </p:spPr>
        <p:txBody>
          <a:bodyPr lIns="91428" tIns="45714" rIns="91428" bIns="45714"/>
          <a:lstStyle>
            <a:lvl1pPr>
              <a:defRPr/>
            </a:lvl1pPr>
          </a:lstStyle>
          <a:p>
            <a:pPr>
              <a:defRPr/>
            </a:pPr>
            <a:fld id="{7A849445-0847-4E28-BE39-84B823274A4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434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6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2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A843-5C7A-4D93-A69B-A203303DFD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99302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タイトル 1"/>
          <p:cNvSpPr>
            <a:spLocks noGrp="1"/>
          </p:cNvSpPr>
          <p:nvPr>
            <p:ph type="title"/>
          </p:nvPr>
        </p:nvSpPr>
        <p:spPr>
          <a:xfrm>
            <a:off x="495309" y="273053"/>
            <a:ext cx="3259006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69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5"/>
            <a:ext cx="5537728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7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7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7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609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" name="タイトル 1"/>
          <p:cNvSpPr>
            <a:spLocks noGrp="1"/>
          </p:cNvSpPr>
          <p:nvPr>
            <p:ph type="title"/>
          </p:nvPr>
        </p:nvSpPr>
        <p:spPr>
          <a:xfrm>
            <a:off x="1941648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875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1982" indent="0">
              <a:buNone/>
              <a:defRPr sz="2585"/>
            </a:lvl2pPr>
            <a:lvl3pPr marL="843965" indent="0">
              <a:buNone/>
              <a:defRPr sz="2215"/>
            </a:lvl3pPr>
            <a:lvl4pPr marL="1265947" indent="0">
              <a:buNone/>
              <a:defRPr sz="1846"/>
            </a:lvl4pPr>
            <a:lvl5pPr marL="1687930" indent="0">
              <a:buNone/>
              <a:defRPr sz="1846"/>
            </a:lvl5pPr>
            <a:lvl6pPr marL="2109912" indent="0">
              <a:buNone/>
              <a:defRPr sz="1846"/>
            </a:lvl6pPr>
            <a:lvl7pPr marL="2531896" indent="0">
              <a:buNone/>
              <a:defRPr sz="1846"/>
            </a:lvl7pPr>
            <a:lvl8pPr marL="2953878" indent="0">
              <a:buNone/>
              <a:defRPr sz="1846"/>
            </a:lvl8pPr>
            <a:lvl9pPr marL="3375860" indent="0">
              <a:buNone/>
              <a:defRPr sz="1846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8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8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982" indent="0">
              <a:buNone/>
              <a:defRPr sz="1108"/>
            </a:lvl2pPr>
            <a:lvl3pPr marL="843965" indent="0">
              <a:buNone/>
              <a:defRPr sz="923"/>
            </a:lvl3pPr>
            <a:lvl4pPr marL="1265947" indent="0">
              <a:buNone/>
              <a:defRPr sz="831"/>
            </a:lvl4pPr>
            <a:lvl5pPr marL="1687930" indent="0">
              <a:buNone/>
              <a:defRPr sz="831"/>
            </a:lvl5pPr>
            <a:lvl6pPr marL="2109912" indent="0">
              <a:buNone/>
              <a:defRPr sz="831"/>
            </a:lvl6pPr>
            <a:lvl7pPr marL="2531896" indent="0">
              <a:buNone/>
              <a:defRPr sz="831"/>
            </a:lvl7pPr>
            <a:lvl8pPr marL="2953878" indent="0">
              <a:buNone/>
              <a:defRPr sz="831"/>
            </a:lvl8pPr>
            <a:lvl9pPr marL="3375860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8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050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8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8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8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906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1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88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17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8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8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209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8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609238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" name="Title 1"/>
          <p:cNvSpPr>
            <a:spLocks noGrp="1"/>
          </p:cNvSpPr>
          <p:nvPr>
            <p:ph type="ctrTitle"/>
          </p:nvPr>
        </p:nvSpPr>
        <p:spPr>
          <a:xfrm>
            <a:off x="0" y="168118"/>
            <a:ext cx="9869726" cy="828130"/>
          </a:xfrm>
        </p:spPr>
        <p:txBody>
          <a:bodyPr anchor="ctr">
            <a:normAutofit/>
          </a:bodyPr>
          <a:lstStyle>
            <a:lvl1pPr algn="l">
              <a:defRPr sz="27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8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897" name="図 11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76"/>
          <a:stretch>
            <a:fillRect/>
          </a:stretch>
        </p:blipFill>
        <p:spPr>
          <a:xfrm>
            <a:off x="0" y="739588"/>
            <a:ext cx="990600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16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80" userDrawn="1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9"/>
          <p:cNvSpPr>
            <a:spLocks noChangeArrowheads="1"/>
          </p:cNvSpPr>
          <p:nvPr userDrawn="1"/>
        </p:nvSpPr>
        <p:spPr>
          <a:xfrm>
            <a:off x="1833300" y="3284542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lIns="58424" tIns="29213" rIns="58424" bIns="29213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58425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032" name="Text Box 12"/>
          <p:cNvSpPr txBox="1">
            <a:spLocks noChangeArrowheads="1"/>
          </p:cNvSpPr>
          <p:nvPr userDrawn="1"/>
        </p:nvSpPr>
        <p:spPr>
          <a:xfrm>
            <a:off x="1" y="6524626"/>
            <a:ext cx="2350973" cy="177042"/>
          </a:xfrm>
          <a:prstGeom prst="rect">
            <a:avLst/>
          </a:prstGeom>
          <a:noFill/>
          <a:ln>
            <a:noFill/>
          </a:ln>
        </p:spPr>
        <p:txBody>
          <a:bodyPr wrap="none" lIns="58424" tIns="29213" rIns="58424" bIns="29213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58425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67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Ministry of Land, Infrastructure, Transport and Tourism</a:t>
            </a: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9" y="2133605"/>
            <a:ext cx="8151813" cy="1470025"/>
          </a:xfrm>
        </p:spPr>
        <p:txBody>
          <a:bodyPr/>
          <a:lstStyle>
            <a:lvl1pPr>
              <a:defRPr sz="2556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3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35C1E978-A3B9-4673-8199-379729392307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18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4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651FC12D-27C1-4F31-90C9-A93D49E44687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8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257689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2556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1278"/>
            </a:lvl1pPr>
            <a:lvl2pPr marL="292126" indent="0">
              <a:buNone/>
              <a:defRPr sz="1150"/>
            </a:lvl2pPr>
            <a:lvl3pPr marL="584253" indent="0">
              <a:buNone/>
              <a:defRPr sz="1023"/>
            </a:lvl3pPr>
            <a:lvl4pPr marL="876380" indent="0">
              <a:buNone/>
              <a:defRPr sz="894"/>
            </a:lvl4pPr>
            <a:lvl5pPr marL="1168506" indent="0">
              <a:buNone/>
              <a:defRPr sz="894"/>
            </a:lvl5pPr>
            <a:lvl6pPr marL="1460633" indent="0">
              <a:buNone/>
              <a:defRPr sz="894"/>
            </a:lvl6pPr>
            <a:lvl7pPr marL="1752759" indent="0">
              <a:buNone/>
              <a:defRPr sz="894"/>
            </a:lvl7pPr>
            <a:lvl8pPr marL="2044885" indent="0">
              <a:buNone/>
              <a:defRPr sz="894"/>
            </a:lvl8pPr>
            <a:lvl9pPr marL="2337012" indent="0">
              <a:buNone/>
              <a:defRPr sz="8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A7694BDB-530F-4364-A4B7-5A1182A1D62D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7387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5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1789"/>
            </a:lvl1pPr>
            <a:lvl2pPr>
              <a:defRPr sz="1534"/>
            </a:lvl2pPr>
            <a:lvl3pPr>
              <a:defRPr sz="1278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1789"/>
            </a:lvl1pPr>
            <a:lvl2pPr>
              <a:defRPr sz="1534"/>
            </a:lvl2pPr>
            <a:lvl3pPr>
              <a:defRPr sz="1278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5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964DE403-68E0-47EB-9A36-3C247B16477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9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42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399F-C61B-4133-81FC-2F7612D892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7573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4"/>
            <a:ext cx="4376870" cy="639762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26" indent="0">
              <a:buNone/>
              <a:defRPr sz="1278" b="1"/>
            </a:lvl2pPr>
            <a:lvl3pPr marL="584253" indent="0">
              <a:buNone/>
              <a:defRPr sz="1150" b="1"/>
            </a:lvl3pPr>
            <a:lvl4pPr marL="876380" indent="0">
              <a:buNone/>
              <a:defRPr sz="1023" b="1"/>
            </a:lvl4pPr>
            <a:lvl5pPr marL="1168506" indent="0">
              <a:buNone/>
              <a:defRPr sz="1023" b="1"/>
            </a:lvl5pPr>
            <a:lvl6pPr marL="1460633" indent="0">
              <a:buNone/>
              <a:defRPr sz="1023" b="1"/>
            </a:lvl6pPr>
            <a:lvl7pPr marL="1752759" indent="0">
              <a:buNone/>
              <a:defRPr sz="1023" b="1"/>
            </a:lvl7pPr>
            <a:lvl8pPr marL="2044885" indent="0">
              <a:buNone/>
              <a:defRPr sz="1023" b="1"/>
            </a:lvl8pPr>
            <a:lvl9pPr marL="2337012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534"/>
            </a:lvl1pPr>
            <a:lvl2pPr>
              <a:defRPr sz="1278"/>
            </a:lvl2pPr>
            <a:lvl3pPr>
              <a:defRPr sz="1150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4"/>
            <a:ext cx="4378591" cy="639762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26" indent="0">
              <a:buNone/>
              <a:defRPr sz="1278" b="1"/>
            </a:lvl2pPr>
            <a:lvl3pPr marL="584253" indent="0">
              <a:buNone/>
              <a:defRPr sz="1150" b="1"/>
            </a:lvl3pPr>
            <a:lvl4pPr marL="876380" indent="0">
              <a:buNone/>
              <a:defRPr sz="1023" b="1"/>
            </a:lvl4pPr>
            <a:lvl5pPr marL="1168506" indent="0">
              <a:buNone/>
              <a:defRPr sz="1023" b="1"/>
            </a:lvl5pPr>
            <a:lvl6pPr marL="1460633" indent="0">
              <a:buNone/>
              <a:defRPr sz="1023" b="1"/>
            </a:lvl6pPr>
            <a:lvl7pPr marL="1752759" indent="0">
              <a:buNone/>
              <a:defRPr sz="1023" b="1"/>
            </a:lvl7pPr>
            <a:lvl8pPr marL="2044885" indent="0">
              <a:buNone/>
              <a:defRPr sz="1023" b="1"/>
            </a:lvl8pPr>
            <a:lvl9pPr marL="2337012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1534"/>
            </a:lvl1pPr>
            <a:lvl2pPr>
              <a:defRPr sz="1278"/>
            </a:lvl2pPr>
            <a:lvl3pPr>
              <a:defRPr sz="1150"/>
            </a:lvl3pPr>
            <a:lvl4pPr>
              <a:defRPr sz="1023"/>
            </a:lvl4pPr>
            <a:lvl5pPr>
              <a:defRPr sz="1023"/>
            </a:lvl5pPr>
            <a:lvl6pPr>
              <a:defRPr sz="1023"/>
            </a:lvl6pPr>
            <a:lvl7pPr>
              <a:defRPr sz="1023"/>
            </a:lvl7pPr>
            <a:lvl8pPr>
              <a:defRPr sz="1023"/>
            </a:lvl8pPr>
            <a:lvl9pPr>
              <a:defRPr sz="10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6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6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DB541BEC-AD9E-4104-AF2B-4C626651FF89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624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06FFE511-5094-4685-A035-FB392A6605D8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7" name="Picture 9" descr="mlit_top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801" b="65286"/>
          <a:stretch>
            <a:fillRect/>
          </a:stretch>
        </p:blipFill>
        <p:spPr>
          <a:xfrm>
            <a:off x="0" y="476250"/>
            <a:ext cx="9906000" cy="6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18323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7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DE9C2EA1-6911-4BAC-954D-0A2DD024DDCF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47048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0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8" cy="5853113"/>
          </a:xfrm>
        </p:spPr>
        <p:txBody>
          <a:bodyPr/>
          <a:lstStyle>
            <a:lvl1pPr>
              <a:defRPr sz="2045"/>
            </a:lvl1pPr>
            <a:lvl2pPr>
              <a:defRPr sz="1789"/>
            </a:lvl2pPr>
            <a:lvl3pPr>
              <a:defRPr sz="1534"/>
            </a:lvl3pPr>
            <a:lvl4pPr>
              <a:defRPr sz="1278"/>
            </a:lvl4pPr>
            <a:lvl5pPr>
              <a:defRPr sz="1278"/>
            </a:lvl5pPr>
            <a:lvl6pPr>
              <a:defRPr sz="1278"/>
            </a:lvl6pPr>
            <a:lvl7pPr>
              <a:defRPr sz="1278"/>
            </a:lvl7pPr>
            <a:lvl8pPr>
              <a:defRPr sz="1278"/>
            </a:lvl8pPr>
            <a:lvl9pPr>
              <a:defRPr sz="12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894"/>
            </a:lvl1pPr>
            <a:lvl2pPr marL="292126" indent="0">
              <a:buNone/>
              <a:defRPr sz="767"/>
            </a:lvl2pPr>
            <a:lvl3pPr marL="584253" indent="0">
              <a:buNone/>
              <a:defRPr sz="639"/>
            </a:lvl3pPr>
            <a:lvl4pPr marL="876380" indent="0">
              <a:buNone/>
              <a:defRPr sz="575"/>
            </a:lvl4pPr>
            <a:lvl5pPr marL="1168506" indent="0">
              <a:buNone/>
              <a:defRPr sz="575"/>
            </a:lvl5pPr>
            <a:lvl6pPr marL="1460633" indent="0">
              <a:buNone/>
              <a:defRPr sz="575"/>
            </a:lvl6pPr>
            <a:lvl7pPr marL="1752759" indent="0">
              <a:buNone/>
              <a:defRPr sz="575"/>
            </a:lvl7pPr>
            <a:lvl8pPr marL="2044885" indent="0">
              <a:buNone/>
              <a:defRPr sz="575"/>
            </a:lvl8pPr>
            <a:lvl9pPr marL="2337012" indent="0">
              <a:buNone/>
              <a:defRPr sz="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8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8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460176D3-1CBA-4E5C-8891-6A87D7C30D4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89309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278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7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045"/>
            </a:lvl1pPr>
            <a:lvl2pPr marL="292126" indent="0">
              <a:buNone/>
              <a:defRPr sz="1789"/>
            </a:lvl2pPr>
            <a:lvl3pPr marL="584253" indent="0">
              <a:buNone/>
              <a:defRPr sz="1534"/>
            </a:lvl3pPr>
            <a:lvl4pPr marL="876380" indent="0">
              <a:buNone/>
              <a:defRPr sz="1278"/>
            </a:lvl4pPr>
            <a:lvl5pPr marL="1168506" indent="0">
              <a:buNone/>
              <a:defRPr sz="1278"/>
            </a:lvl5pPr>
            <a:lvl6pPr marL="1460633" indent="0">
              <a:buNone/>
              <a:defRPr sz="1278"/>
            </a:lvl6pPr>
            <a:lvl7pPr marL="1752759" indent="0">
              <a:buNone/>
              <a:defRPr sz="1278"/>
            </a:lvl7pPr>
            <a:lvl8pPr marL="2044885" indent="0">
              <a:buNone/>
              <a:defRPr sz="1278"/>
            </a:lvl8pPr>
            <a:lvl9pPr marL="2337012" indent="0">
              <a:buNone/>
              <a:defRPr sz="1278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8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894"/>
            </a:lvl1pPr>
            <a:lvl2pPr marL="292126" indent="0">
              <a:buNone/>
              <a:defRPr sz="767"/>
            </a:lvl2pPr>
            <a:lvl3pPr marL="584253" indent="0">
              <a:buNone/>
              <a:defRPr sz="639"/>
            </a:lvl3pPr>
            <a:lvl4pPr marL="876380" indent="0">
              <a:buNone/>
              <a:defRPr sz="575"/>
            </a:lvl4pPr>
            <a:lvl5pPr marL="1168506" indent="0">
              <a:buNone/>
              <a:defRPr sz="575"/>
            </a:lvl5pPr>
            <a:lvl6pPr marL="1460633" indent="0">
              <a:buNone/>
              <a:defRPr sz="575"/>
            </a:lvl6pPr>
            <a:lvl7pPr marL="1752759" indent="0">
              <a:buNone/>
              <a:defRPr sz="575"/>
            </a:lvl7pPr>
            <a:lvl8pPr marL="2044885" indent="0">
              <a:buNone/>
              <a:defRPr sz="575"/>
            </a:lvl8pPr>
            <a:lvl9pPr marL="2337012" indent="0">
              <a:buNone/>
              <a:defRPr sz="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0A3F5529-272E-4A2C-90D7-160EE3AC1005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977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94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9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CDB20612-914C-4BDE-8D4C-FEA4392E99F4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657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7" y="3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0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3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10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10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584253">
              <a:defRPr/>
            </a:pPr>
            <a:fld id="{86FB01F7-FA20-4B15-9970-D297285851AC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65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80"/>
            <a:ext cx="9906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9"/>
          <p:cNvSpPr>
            <a:spLocks noChangeArrowheads="1"/>
          </p:cNvSpPr>
          <p:nvPr userDrawn="1"/>
        </p:nvSpPr>
        <p:spPr>
          <a:xfrm>
            <a:off x="1833306" y="3284593"/>
            <a:ext cx="8072702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 dirty="0">
              <a:solidFill>
                <a:srgbClr val="000000"/>
              </a:solidFill>
            </a:endParaRPr>
          </a:p>
        </p:txBody>
      </p:sp>
      <p:pic>
        <p:nvPicPr>
          <p:cNvPr id="1040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" y="6051605"/>
            <a:ext cx="2301081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Text Box 12"/>
          <p:cNvSpPr txBox="1">
            <a:spLocks noChangeArrowheads="1"/>
          </p:cNvSpPr>
          <p:nvPr userDrawn="1"/>
        </p:nvSpPr>
        <p:spPr>
          <a:xfrm>
            <a:off x="1" y="6524679"/>
            <a:ext cx="3642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 dirty="0">
                <a:solidFill>
                  <a:srgbClr val="FFFFFF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55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4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4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4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02F61-8466-4B11-9870-0C2CDB0A0CE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977428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8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8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1F774-0360-46A0-AC05-F311B33FA93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8257207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BA50-F251-45CE-AAD4-7FCE54EC8F4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66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5DE1-ADE2-4131-9103-4B28AD7FC8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955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080157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10.xml.rels><?xml version="1.0" encoding="UTF-8" standalone="yes"?><Relationships xmlns="http://schemas.openxmlformats.org/package/2006/relationships"><Relationship Id="rId1" Target="../slideLayouts/slideLayout87.xml" Type="http://schemas.openxmlformats.org/officeDocument/2006/relationships/slideLayout"/><Relationship Id="rId2" Target="../slideLayouts/slideLayout88.xml" Type="http://schemas.openxmlformats.org/officeDocument/2006/relationships/slideLayout"/><Relationship Id="rId3" Target="../slideLayouts/slideLayout89.xml" Type="http://schemas.openxmlformats.org/officeDocument/2006/relationships/slideLayout"/><Relationship Id="rId4" Target="../slideLayouts/slideLayout90.xml" Type="http://schemas.openxmlformats.org/officeDocument/2006/relationships/slideLayout"/><Relationship Id="rId5" Target="../theme/theme10.xml" Type="http://schemas.openxmlformats.org/officeDocument/2006/relationships/theme"/><Relationship Id="rId6" Target="../media/image18.png" Type="http://schemas.openxmlformats.org/officeDocument/2006/relationships/image"/><Relationship Id="rId7" Target="../media/image23.png" Type="http://schemas.openxmlformats.org/officeDocument/2006/relationships/image"/><Relationship Id="rId8" Target="../media/image20.png" Type="http://schemas.openxmlformats.org/officeDocument/2006/relationships/image"/></Relationships>
</file>

<file path=ppt/slideMasters/_rels/slideMaster11.xml.rels><?xml version="1.0" encoding="UTF-8" standalone="yes"?><Relationships xmlns="http://schemas.openxmlformats.org/package/2006/relationships"><Relationship Id="rId1" Target="../theme/theme11.xml" Type="http://schemas.openxmlformats.org/officeDocument/2006/relationships/theme"/><Relationship Id="rId2" Target="../media/image24.png" Type="http://schemas.openxmlformats.org/officeDocument/2006/relationships/image"/><Relationship Id="rId3" Target="../media/image25.png" Type="http://schemas.openxmlformats.org/officeDocument/2006/relationships/image"/><Relationship Id="rId4" Target="../media/image26.png" Type="http://schemas.openxmlformats.org/officeDocument/2006/relationships/image"/><Relationship Id="rId5" Target="../media/image27.png" Type="http://schemas.openxmlformats.org/officeDocument/2006/relationships/imag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slideLayouts/slideLayout13.xml" Type="http://schemas.openxmlformats.org/officeDocument/2006/relationships/slideLayout"/><Relationship Id="rId3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2" Target="../slideLayouts/slideLayout15.xml" Type="http://schemas.openxmlformats.org/officeDocument/2006/relationships/slideLayout"/><Relationship Id="rId3" Target="../theme/theme3.xml" Type="http://schemas.openxmlformats.org/officeDocument/2006/relationships/theme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4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_rels/slideMaster5.xml.rels><?xml version="1.0" encoding="UTF-8" standalone="yes"?><Relationships xmlns="http://schemas.openxmlformats.org/package/2006/relationships"><Relationship Id="rId1" Target="../slideLayouts/slideLayout27.xml" Type="http://schemas.openxmlformats.org/officeDocument/2006/relationships/slideLayout"/><Relationship Id="rId10" Target="../slideLayouts/slideLayout36.xml" Type="http://schemas.openxmlformats.org/officeDocument/2006/relationships/slideLayout"/><Relationship Id="rId11" Target="../slideLayouts/slideLayout37.xml" Type="http://schemas.openxmlformats.org/officeDocument/2006/relationships/slideLayout"/><Relationship Id="rId12" Target="../slideLayouts/slideLayout38.xml" Type="http://schemas.openxmlformats.org/officeDocument/2006/relationships/slideLayout"/><Relationship Id="rId13" Target="../theme/theme5.xml" Type="http://schemas.openxmlformats.org/officeDocument/2006/relationships/theme"/><Relationship Id="rId14" Target="../tags/tag1.xml" Type="http://schemas.openxmlformats.org/officeDocument/2006/relationships/tags"/><Relationship Id="rId15" Target="../embeddings/oleObject1.bin" Type="http://schemas.openxmlformats.org/officeDocument/2006/relationships/oleObject"/><Relationship Id="rId16" Target="../media/image1.emf" Type="http://schemas.openxmlformats.org/officeDocument/2006/relationships/image"/><Relationship Id="rId2" Target="../slideLayouts/slideLayout28.xml" Type="http://schemas.openxmlformats.org/officeDocument/2006/relationships/slideLayout"/><Relationship Id="rId3" Target="../slideLayouts/slideLayout29.xml" Type="http://schemas.openxmlformats.org/officeDocument/2006/relationships/slideLayout"/><Relationship Id="rId4" Target="../slideLayouts/slideLayout30.xml" Type="http://schemas.openxmlformats.org/officeDocument/2006/relationships/slideLayout"/><Relationship Id="rId5" Target="../slideLayouts/slideLayout31.xml" Type="http://schemas.openxmlformats.org/officeDocument/2006/relationships/slideLayout"/><Relationship Id="rId6" Target="../slideLayouts/slideLayout32.xml" Type="http://schemas.openxmlformats.org/officeDocument/2006/relationships/slideLayout"/><Relationship Id="rId7" Target="../slideLayouts/slideLayout33.xml" Type="http://schemas.openxmlformats.org/officeDocument/2006/relationships/slideLayout"/><Relationship Id="rId8" Target="../slideLayouts/slideLayout34.xml" Type="http://schemas.openxmlformats.org/officeDocument/2006/relationships/slideLayout"/><Relationship Id="rId9" Target="../slideLayouts/slideLayout35.xml" Type="http://schemas.openxmlformats.org/officeDocument/2006/relationships/slideLayout"/></Relationships>
</file>

<file path=ppt/slideMasters/_rels/slideMaster6.xml.rels><?xml version="1.0" encoding="UTF-8" standalone="yes"?><Relationships xmlns="http://schemas.openxmlformats.org/package/2006/relationships"><Relationship Id="rId1" Target="../slideLayouts/slideLayout39.xml" Type="http://schemas.openxmlformats.org/officeDocument/2006/relationships/slideLayout"/><Relationship Id="rId10" Target="../slideLayouts/slideLayout48.xml" Type="http://schemas.openxmlformats.org/officeDocument/2006/relationships/slideLayout"/><Relationship Id="rId11" Target="../slideLayouts/slideLayout49.xml" Type="http://schemas.openxmlformats.org/officeDocument/2006/relationships/slideLayout"/><Relationship Id="rId12" Target="../slideLayouts/slideLayout50.xml" Type="http://schemas.openxmlformats.org/officeDocument/2006/relationships/slideLayout"/><Relationship Id="rId13" Target="../theme/theme6.xml" Type="http://schemas.openxmlformats.org/officeDocument/2006/relationships/theme"/><Relationship Id="rId14" Target="../media/image18.png" Type="http://schemas.openxmlformats.org/officeDocument/2006/relationships/image"/><Relationship Id="rId15" Target="../media/image19.png" Type="http://schemas.openxmlformats.org/officeDocument/2006/relationships/image"/><Relationship Id="rId16" Target="../media/image20.png" Type="http://schemas.openxmlformats.org/officeDocument/2006/relationships/image"/><Relationship Id="rId2" Target="../slideLayouts/slideLayout40.xml" Type="http://schemas.openxmlformats.org/officeDocument/2006/relationships/slideLayout"/><Relationship Id="rId3" Target="../slideLayouts/slideLayout41.xml" Type="http://schemas.openxmlformats.org/officeDocument/2006/relationships/slideLayout"/><Relationship Id="rId4" Target="../slideLayouts/slideLayout42.xml" Type="http://schemas.openxmlformats.org/officeDocument/2006/relationships/slideLayout"/><Relationship Id="rId5" Target="../slideLayouts/slideLayout43.xml" Type="http://schemas.openxmlformats.org/officeDocument/2006/relationships/slideLayout"/><Relationship Id="rId6" Target="../slideLayouts/slideLayout44.xml" Type="http://schemas.openxmlformats.org/officeDocument/2006/relationships/slideLayout"/><Relationship Id="rId7" Target="../slideLayouts/slideLayout45.xml" Type="http://schemas.openxmlformats.org/officeDocument/2006/relationships/slideLayout"/><Relationship Id="rId8" Target="../slideLayouts/slideLayout46.xml" Type="http://schemas.openxmlformats.org/officeDocument/2006/relationships/slideLayout"/><Relationship Id="rId9" Target="../slideLayouts/slideLayout47.xml" Type="http://schemas.openxmlformats.org/officeDocument/2006/relationships/slideLayout"/></Relationships>
</file>

<file path=ppt/slideMasters/_rels/slideMaster7.xml.rels><?xml version="1.0" encoding="UTF-8" standalone="yes"?><Relationships xmlns="http://schemas.openxmlformats.org/package/2006/relationships"><Relationship Id="rId1" Target="../slideLayouts/slideLayout51.xml" Type="http://schemas.openxmlformats.org/officeDocument/2006/relationships/slideLayout"/><Relationship Id="rId10" Target="../slideLayouts/slideLayout60.xml" Type="http://schemas.openxmlformats.org/officeDocument/2006/relationships/slideLayout"/><Relationship Id="rId11" Target="../slideLayouts/slideLayout61.xml" Type="http://schemas.openxmlformats.org/officeDocument/2006/relationships/slideLayout"/><Relationship Id="rId12" Target="../slideLayouts/slideLayout62.xml" Type="http://schemas.openxmlformats.org/officeDocument/2006/relationships/slideLayout"/><Relationship Id="rId13" Target="../theme/theme7.xml" Type="http://schemas.openxmlformats.org/officeDocument/2006/relationships/theme"/><Relationship Id="rId14" Target="../media/image18.png" Type="http://schemas.openxmlformats.org/officeDocument/2006/relationships/image"/><Relationship Id="rId15" Target="../media/image23.png" Type="http://schemas.openxmlformats.org/officeDocument/2006/relationships/image"/><Relationship Id="rId16" Target="../media/image20.png" Type="http://schemas.openxmlformats.org/officeDocument/2006/relationships/image"/><Relationship Id="rId17" Target="../media/image21.wmf" Type="http://schemas.openxmlformats.org/officeDocument/2006/relationships/image"/><Relationship Id="rId2" Target="../slideLayouts/slideLayout52.xml" Type="http://schemas.openxmlformats.org/officeDocument/2006/relationships/slideLayout"/><Relationship Id="rId3" Target="../slideLayouts/slideLayout53.xml" Type="http://schemas.openxmlformats.org/officeDocument/2006/relationships/slideLayout"/><Relationship Id="rId4" Target="../slideLayouts/slideLayout54.xml" Type="http://schemas.openxmlformats.org/officeDocument/2006/relationships/slideLayout"/><Relationship Id="rId5" Target="../slideLayouts/slideLayout55.xml" Type="http://schemas.openxmlformats.org/officeDocument/2006/relationships/slideLayout"/><Relationship Id="rId6" Target="../slideLayouts/slideLayout56.xml" Type="http://schemas.openxmlformats.org/officeDocument/2006/relationships/slideLayout"/><Relationship Id="rId7" Target="../slideLayouts/slideLayout57.xml" Type="http://schemas.openxmlformats.org/officeDocument/2006/relationships/slideLayout"/><Relationship Id="rId8" Target="../slideLayouts/slideLayout58.xml" Type="http://schemas.openxmlformats.org/officeDocument/2006/relationships/slideLayout"/><Relationship Id="rId9" Target="../slideLayouts/slideLayout59.xml" Type="http://schemas.openxmlformats.org/officeDocument/2006/relationships/slideLayout"/></Relationships>
</file>

<file path=ppt/slideMasters/_rels/slideMaster8.xml.rels><?xml version="1.0" encoding="UTF-8" standalone="yes"?><Relationships xmlns="http://schemas.openxmlformats.org/package/2006/relationships"><Relationship Id="rId1" Target="../slideLayouts/slideLayout63.xml" Type="http://schemas.openxmlformats.org/officeDocument/2006/relationships/slideLayout"/><Relationship Id="rId10" Target="../slideLayouts/slideLayout72.xml" Type="http://schemas.openxmlformats.org/officeDocument/2006/relationships/slideLayout"/><Relationship Id="rId11" Target="../slideLayouts/slideLayout73.xml" Type="http://schemas.openxmlformats.org/officeDocument/2006/relationships/slideLayout"/><Relationship Id="rId12" Target="../slideLayouts/slideLayout74.xml" Type="http://schemas.openxmlformats.org/officeDocument/2006/relationships/slideLayout"/><Relationship Id="rId13" Target="../slideLayouts/slideLayout75.xml" Type="http://schemas.openxmlformats.org/officeDocument/2006/relationships/slideLayout"/><Relationship Id="rId14" Target="../theme/theme8.xml" Type="http://schemas.openxmlformats.org/officeDocument/2006/relationships/theme"/><Relationship Id="rId15" Target="../media/image18.png" Type="http://schemas.openxmlformats.org/officeDocument/2006/relationships/image"/><Relationship Id="rId16" Target="../media/image19.png" Type="http://schemas.openxmlformats.org/officeDocument/2006/relationships/image"/><Relationship Id="rId17" Target="../media/image20.png" Type="http://schemas.openxmlformats.org/officeDocument/2006/relationships/image"/><Relationship Id="rId18" Target="../media/image21.wmf" Type="http://schemas.openxmlformats.org/officeDocument/2006/relationships/image"/><Relationship Id="rId2" Target="../slideLayouts/slideLayout64.xml" Type="http://schemas.openxmlformats.org/officeDocument/2006/relationships/slideLayout"/><Relationship Id="rId3" Target="../slideLayouts/slideLayout65.xml" Type="http://schemas.openxmlformats.org/officeDocument/2006/relationships/slideLayout"/><Relationship Id="rId4" Target="../slideLayouts/slideLayout66.xml" Type="http://schemas.openxmlformats.org/officeDocument/2006/relationships/slideLayout"/><Relationship Id="rId5" Target="../slideLayouts/slideLayout67.xml" Type="http://schemas.openxmlformats.org/officeDocument/2006/relationships/slideLayout"/><Relationship Id="rId6" Target="../slideLayouts/slideLayout68.xml" Type="http://schemas.openxmlformats.org/officeDocument/2006/relationships/slideLayout"/><Relationship Id="rId7" Target="../slideLayouts/slideLayout69.xml" Type="http://schemas.openxmlformats.org/officeDocument/2006/relationships/slideLayout"/><Relationship Id="rId8" Target="../slideLayouts/slideLayout70.xml" Type="http://schemas.openxmlformats.org/officeDocument/2006/relationships/slideLayout"/><Relationship Id="rId9" Target="../slideLayouts/slideLayout71.xml" Type="http://schemas.openxmlformats.org/officeDocument/2006/relationships/slideLayout"/></Relationships>
</file>

<file path=ppt/slideMasters/_rels/slideMaster9.xml.rels><?xml version="1.0" encoding="UTF-8" standalone="yes"?><Relationships xmlns="http://schemas.openxmlformats.org/package/2006/relationships"><Relationship Id="rId1" Target="../slideLayouts/slideLayout76.xml" Type="http://schemas.openxmlformats.org/officeDocument/2006/relationships/slideLayout"/><Relationship Id="rId10" Target="../slideLayouts/slideLayout85.xml" Type="http://schemas.openxmlformats.org/officeDocument/2006/relationships/slideLayout"/><Relationship Id="rId11" Target="../slideLayouts/slideLayout86.xml" Type="http://schemas.openxmlformats.org/officeDocument/2006/relationships/slideLayout"/><Relationship Id="rId12" Target="../theme/theme9.xml" Type="http://schemas.openxmlformats.org/officeDocument/2006/relationships/theme"/><Relationship Id="rId2" Target="../slideLayouts/slideLayout77.xml" Type="http://schemas.openxmlformats.org/officeDocument/2006/relationships/slideLayout"/><Relationship Id="rId3" Target="../slideLayouts/slideLayout78.xml" Type="http://schemas.openxmlformats.org/officeDocument/2006/relationships/slideLayout"/><Relationship Id="rId4" Target="../slideLayouts/slideLayout79.xml" Type="http://schemas.openxmlformats.org/officeDocument/2006/relationships/slideLayout"/><Relationship Id="rId5" Target="../slideLayouts/slideLayout80.xml" Type="http://schemas.openxmlformats.org/officeDocument/2006/relationships/slideLayout"/><Relationship Id="rId6" Target="../slideLayouts/slideLayout81.xml" Type="http://schemas.openxmlformats.org/officeDocument/2006/relationships/slideLayout"/><Relationship Id="rId7" Target="../slideLayouts/slideLayout82.xml" Type="http://schemas.openxmlformats.org/officeDocument/2006/relationships/slideLayout"/><Relationship Id="rId8" Target="../slideLayouts/slideLayout83.xml" Type="http://schemas.openxmlformats.org/officeDocument/2006/relationships/slideLayout"/><Relationship Id="rId9" Target="../slideLayouts/slideLayout8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6ABB2-73AC-4B0C-AC0F-68C286A99090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9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7A60B2-E299-41D2-8406-4C480ABBDFC9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27" y="0"/>
            <a:ext cx="760491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278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12" r:id="rId1"/>
    <p:sldLayoutId id="2147486213" r:id="rId2"/>
    <p:sldLayoutId id="2147486214" r:id="rId3"/>
    <p:sldLayoutId id="214748621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8497" y="63817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DBF3DDA-A3F3-47E9-9633-6301F3DE8EE3}" type="datetime1">
              <a:rPr lang="ja-JP" altLang="en-US" smtClean="0">
                <a:solidFill>
                  <a:srgbClr val="000000"/>
                </a:solidFill>
                <a:latin typeface="Arial"/>
                <a:ea typeface="ＭＳ Ｐゴシック"/>
              </a:rPr>
              <a:t>2024/12/20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835" y="638175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3817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3BDCCAD7-0933-48F6-9043-FD9D5B564850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25052"/>
            <a:ext cx="9906000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screen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screen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screen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screen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" y="0"/>
            <a:ext cx="990599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grpSp>
        <p:nvGrpSpPr>
          <p:cNvPr id="13" name="Group 4"/>
          <p:cNvGrpSpPr>
            <a:grpSpLocks noChangeAspect="1"/>
          </p:cNvGrpSpPr>
          <p:nvPr userDrawn="1"/>
        </p:nvGrpSpPr>
        <p:grpSpPr>
          <a:xfrm>
            <a:off x="8225771" y="25407"/>
            <a:ext cx="1680236" cy="333375"/>
            <a:chOff x="4783" y="16"/>
            <a:chExt cx="977" cy="210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 userDrawn="1"/>
          </p:nvSpPr>
          <p:spPr>
            <a:xfrm>
              <a:off x="4783" y="16"/>
              <a:ext cx="97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15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pic>
          <p:nvPicPr>
            <p:cNvPr id="15" name="Picture 5"/>
            <p:cNvPicPr>
              <a:picLocks noChangeAspect="1" noChangeArrowheads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4783" y="8"/>
              <a:ext cx="97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46325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ＭＳ Ｐゴシック" pitchFamily="50" charset="-128"/>
          <a:ea typeface="ＭＳ Ｐゴシック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9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9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9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89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8" indent="-34289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93" indent="-22859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91" indent="-22859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88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85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3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0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2" y="63571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897" y="63571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4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8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79173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7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4" r:id="rId1"/>
    <p:sldLayoutId id="2147485235" r:id="rId2"/>
  </p:sldLayoutIdLst>
  <p:hf hdr="0" ftr="0" dt="0"/>
  <p:txStyles>
    <p:titleStyle>
      <a:lvl1pPr algn="ctr" defTabSz="779168" rtl="0" eaLnBrk="1" latinLnBrk="0" hangingPunct="1"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188" indent="-292188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727" kern="1200">
          <a:solidFill>
            <a:schemeClr val="tx1"/>
          </a:solidFill>
          <a:latin typeface="+mn-lt"/>
          <a:ea typeface="+mn-ea"/>
          <a:cs typeface="+mn-cs"/>
        </a:defRPr>
      </a:lvl1pPr>
      <a:lvl2pPr marL="633074" indent="-243491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2pPr>
      <a:lvl3pPr marL="97396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4" indent="-194793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53128" indent="-194793" algn="l" defTabSz="779168" rtl="0" eaLnBrk="1" latinLnBrk="0" hangingPunct="1">
        <a:spcBef>
          <a:spcPct val="20000"/>
        </a:spcBef>
        <a:buFont typeface="Arial" pitchFamily="34" charset="0"/>
        <a:buChar char="»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12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32297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292188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311464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6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36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21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0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08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7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3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11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2" y="63571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897" y="63571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8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79173"/>
            <a:fld id="{6C5430D0-4336-49DB-B62F-D1D0AB30FA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79173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7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2" r:id="rId1"/>
    <p:sldLayoutId id="2147485273" r:id="rId2"/>
  </p:sldLayoutIdLst>
  <p:hf hdr="0" ftr="0" dt="0"/>
  <p:txStyles>
    <p:titleStyle>
      <a:lvl1pPr algn="ctr" defTabSz="779168" rtl="0" eaLnBrk="1" latinLnBrk="0" hangingPunct="1"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188" indent="-292188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727" kern="1200">
          <a:solidFill>
            <a:schemeClr val="tx1"/>
          </a:solidFill>
          <a:latin typeface="+mn-lt"/>
          <a:ea typeface="+mn-ea"/>
          <a:cs typeface="+mn-cs"/>
        </a:defRPr>
      </a:lvl1pPr>
      <a:lvl2pPr marL="633074" indent="-243491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2pPr>
      <a:lvl3pPr marL="97396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4" indent="-194793" algn="l" defTabSz="779168" rtl="0" eaLnBrk="1" latinLnBrk="0" hangingPunct="1">
        <a:spcBef>
          <a:spcPct val="20000"/>
        </a:spcBef>
        <a:buFont typeface="Arial" pitchFamily="34" charset="0"/>
        <a:buChar char="–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53128" indent="-194793" algn="l" defTabSz="779168" rtl="0" eaLnBrk="1" latinLnBrk="0" hangingPunct="1">
        <a:spcBef>
          <a:spcPct val="20000"/>
        </a:spcBef>
        <a:buFont typeface="Arial" pitchFamily="34" charset="0"/>
        <a:buChar char="»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12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32297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2921880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311464" indent="-194793" algn="l" defTabSz="779168" rtl="0" eaLnBrk="1" latinLnBrk="0" hangingPunct="1">
        <a:spcBef>
          <a:spcPct val="20000"/>
        </a:spcBef>
        <a:buFont typeface="Arial" pitchFamily="34" charset="0"/>
        <a:buChar char="•"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6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36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21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04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088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73" algn="l" defTabSz="77916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13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3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3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6ABB2-73AC-4B0C-AC0F-68C286A99090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40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27" r:id="rId1"/>
    <p:sldLayoutId id="2147485328" r:id="rId2"/>
    <p:sldLayoutId id="2147485329" r:id="rId3"/>
    <p:sldLayoutId id="2147485330" r:id="rId4"/>
    <p:sldLayoutId id="2147485331" r:id="rId5"/>
    <p:sldLayoutId id="2147485332" r:id="rId6"/>
    <p:sldLayoutId id="2147485333" r:id="rId7"/>
    <p:sldLayoutId id="2147485334" r:id="rId8"/>
    <p:sldLayoutId id="2147485335" r:id="rId9"/>
    <p:sldLayoutId id="2147485336" r:id="rId10"/>
    <p:sldLayoutId id="21474853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0" name="オブジェクト 2" hidden="1"/>
          <p:cNvGraphicFramePr/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5" imgW="469" imgH="470" progId="TCLayout.ActiveDocument.1">
                  <p:embed/>
                </p:oleObj>
              </mc:Choice>
              <mc:Fallback>
                <p:oleObj name="think-cell スライド" r:id="rId15" imgW="469" imgH="470" progId="TCLayout.ActiveDocument.1">
                  <p:embed/>
                  <p:pic>
                    <p:nvPicPr>
                      <p:cNvPr id="0" name="オブジェクト 2" hidden="1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1" name="正方形/長方形 1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kumimoji="1" lang="ja-JP" altLang="en-US" sz="1846" b="0" i="0" baseline="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  <a:sym typeface="HGP創英角ｺﾞｼｯｸUB" panose="020B0900000000000000" pitchFamily="50" charset="-128"/>
            </a:endParaRPr>
          </a:p>
        </p:txBody>
      </p:sp>
      <p:sp>
        <p:nvSpPr>
          <p:cNvPr id="1522" name="タイトル プレースホルダ 16"/>
          <p:cNvSpPr>
            <a:spLocks noGrp="1"/>
          </p:cNvSpPr>
          <p:nvPr>
            <p:ph type="title"/>
          </p:nvPr>
        </p:nvSpPr>
        <p:spPr>
          <a:xfrm>
            <a:off x="200473" y="188640"/>
            <a:ext cx="9505055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523" name="テキスト ボックス 14"/>
          <p:cNvSpPr txBox="1"/>
          <p:nvPr/>
        </p:nvSpPr>
        <p:spPr>
          <a:xfrm>
            <a:off x="8913441" y="6581003"/>
            <a:ext cx="720080" cy="2628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6DD9FF53-5E75-4890-BA22-699EFFF134BB}" type="slidenum">
              <a:rPr lang="ja-JP" altLang="en-US" sz="1108">
                <a:solidFill>
                  <a:prstClr val="black"/>
                </a:solidFill>
              </a:rPr>
              <a:pPr algn="r"/>
              <a:t>‹#›</a:t>
            </a:fld>
            <a:endParaRPr lang="ja-JP" altLang="en-US" sz="1108" dirty="0">
              <a:solidFill>
                <a:prstClr val="black"/>
              </a:solidFill>
            </a:endParaRPr>
          </a:p>
        </p:txBody>
      </p:sp>
      <p:sp>
        <p:nvSpPr>
          <p:cNvPr id="1524" name="テキスト プレースホルダ 9"/>
          <p:cNvSpPr>
            <a:spLocks noGrp="1"/>
          </p:cNvSpPr>
          <p:nvPr>
            <p:ph type="body" idx="1"/>
          </p:nvPr>
        </p:nvSpPr>
        <p:spPr>
          <a:xfrm>
            <a:off x="200472" y="1484784"/>
            <a:ext cx="9505503" cy="5039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525" name="Line 26"/>
          <p:cNvSpPr>
            <a:spLocks noChangeShapeType="1"/>
          </p:cNvSpPr>
          <p:nvPr userDrawn="1"/>
        </p:nvSpPr>
        <p:spPr>
          <a:xfrm>
            <a:off x="200472" y="1340688"/>
            <a:ext cx="9505503" cy="0"/>
          </a:xfrm>
          <a:prstGeom prst="line">
            <a:avLst/>
          </a:prstGeom>
          <a:noFill/>
          <a:ln w="3175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 sz="1662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53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13" r:id="rId1"/>
    <p:sldLayoutId id="2147485714" r:id="rId2"/>
    <p:sldLayoutId id="2147485715" r:id="rId3"/>
    <p:sldLayoutId id="2147485716" r:id="rId4"/>
    <p:sldLayoutId id="2147485717" r:id="rId5"/>
    <p:sldLayoutId id="2147485718" r:id="rId6"/>
    <p:sldLayoutId id="2147485719" r:id="rId7"/>
    <p:sldLayoutId id="2147485720" r:id="rId8"/>
    <p:sldLayoutId id="2147485721" r:id="rId9"/>
    <p:sldLayoutId id="2147485722" r:id="rId10"/>
    <p:sldLayoutId id="2147485723" r:id="rId11"/>
    <p:sldLayoutId id="2147485724" r:id="rId12"/>
  </p:sldLayoutIdLst>
  <p:hf hdr="0" ftr="0" dt="0"/>
  <p:txStyles>
    <p:titleStyle>
      <a:lvl1pPr marL="0" marR="0" indent="0" algn="l" defTabSz="844083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kumimoji="1" sz="1846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</p:titleStyle>
    <p:bodyStyle>
      <a:lvl1pPr marL="172920" marR="0" indent="-172920" algn="l" defTabSz="797189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>
          <a:schemeClr val="bg1">
            <a:lumMod val="75000"/>
          </a:schemeClr>
        </a:buClr>
        <a:buSzTx/>
        <a:buFont typeface="Wingdings" pitchFamily="2" charset="2"/>
        <a:buChar char="n"/>
        <a:tabLst/>
        <a:defRPr kumimoji="1" sz="1477" kern="1200">
          <a:solidFill>
            <a:schemeClr val="tx1"/>
          </a:solidFill>
          <a:latin typeface="+mn-lt"/>
          <a:ea typeface="+mn-ea"/>
          <a:cs typeface="+mn-cs"/>
        </a:defRPr>
      </a:lvl1pPr>
      <a:lvl2pPr marL="521690" marR="0" indent="-172920" algn="l" defTabSz="797189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>
          <a:schemeClr val="bg1">
            <a:lumMod val="75000"/>
          </a:schemeClr>
        </a:buClr>
        <a:buSzTx/>
        <a:buFont typeface="Wingdings" pitchFamily="2" charset="2"/>
        <a:buChar char="l"/>
        <a:tabLst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879253" marR="0" indent="-181712" algn="l" defTabSz="797189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1232420" marR="0" indent="-177316" algn="l" defTabSz="797189" rtl="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4pPr>
      <a:lvl5pPr marL="1585586" marR="0" indent="-177316" algn="l" defTabSz="797189" rtl="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lr>
          <a:schemeClr val="bg1">
            <a:lumMod val="75000"/>
          </a:schemeClr>
        </a:buClr>
        <a:buSzTx/>
        <a:buFontTx/>
        <a:buChar char="▪"/>
        <a:tabLst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78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78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1785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786" name="Picture 9" descr="mlit_top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8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78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8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9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791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934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6" r:id="rId1"/>
    <p:sldLayoutId id="2147485827" r:id="rId2"/>
    <p:sldLayoutId id="2147485828" r:id="rId3"/>
    <p:sldLayoutId id="2147485829" r:id="rId4"/>
    <p:sldLayoutId id="2147485830" r:id="rId5"/>
    <p:sldLayoutId id="2147485831" r:id="rId6"/>
    <p:sldLayoutId id="2147485832" r:id="rId7"/>
    <p:sldLayoutId id="2147485833" r:id="rId8"/>
    <p:sldLayoutId id="2147485834" r:id="rId9"/>
    <p:sldLayoutId id="2147485835" r:id="rId10"/>
    <p:sldLayoutId id="2147485836" r:id="rId11"/>
    <p:sldLayoutId id="214748583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98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39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3986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3987" name="Picture 9" descr="mlit_top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8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398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9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9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3992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3993" name="Picture 14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/>
          <a:stretch>
            <a:fillRect/>
          </a:stretch>
        </p:blipFill>
        <p:spPr>
          <a:xfrm>
            <a:off x="8226458" y="17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407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17" r:id="rId1"/>
    <p:sldLayoutId id="2147485918" r:id="rId2"/>
    <p:sldLayoutId id="2147485919" r:id="rId3"/>
    <p:sldLayoutId id="2147485920" r:id="rId4"/>
    <p:sldLayoutId id="2147485921" r:id="rId5"/>
    <p:sldLayoutId id="2147485922" r:id="rId6"/>
    <p:sldLayoutId id="2147485923" r:id="rId7"/>
    <p:sldLayoutId id="2147485924" r:id="rId8"/>
    <p:sldLayoutId id="2147485925" r:id="rId9"/>
    <p:sldLayoutId id="2147485926" r:id="rId10"/>
    <p:sldLayoutId id="2147485927" r:id="rId11"/>
    <p:sldLayoutId id="2147485929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1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8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ea typeface="ＭＳ Ｐゴシック"/>
            </a:endParaRPr>
          </a:p>
        </p:txBody>
      </p:sp>
      <p:grpSp>
        <p:nvGrpSpPr>
          <p:cNvPr id="181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819" name="Picture 9" descr="mlit_top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2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82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2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2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824" name="Rectangle 2"/>
          <p:cNvSpPr>
            <a:spLocks noGrp="1" noChangeArrowheads="1"/>
          </p:cNvSpPr>
          <p:nvPr>
            <p:ph type="title"/>
          </p:nvPr>
        </p:nvSpPr>
        <p:spPr>
          <a:xfrm>
            <a:off x="8" y="0"/>
            <a:ext cx="760571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825" name="Picture 14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/>
          <a:stretch>
            <a:fillRect/>
          </a:stretch>
        </p:blipFill>
        <p:spPr>
          <a:xfrm>
            <a:off x="8226458" y="17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157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68" r:id="rId1"/>
    <p:sldLayoutId id="2147485969" r:id="rId2"/>
    <p:sldLayoutId id="2147485970" r:id="rId3"/>
    <p:sldLayoutId id="2147485971" r:id="rId4"/>
    <p:sldLayoutId id="2147485972" r:id="rId5"/>
    <p:sldLayoutId id="2147485973" r:id="rId6"/>
    <p:sldLayoutId id="2147485974" r:id="rId7"/>
    <p:sldLayoutId id="2147485975" r:id="rId8"/>
    <p:sldLayoutId id="2147485976" r:id="rId9"/>
    <p:sldLayoutId id="2147485977" r:id="rId10"/>
    <p:sldLayoutId id="2147485978" r:id="rId11"/>
    <p:sldLayoutId id="2147485979" r:id="rId12"/>
    <p:sldLayoutId id="2147485980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1982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39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5947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7930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487" indent="-31648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722" indent="-263739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956" indent="-210992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939" indent="-210992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892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0903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2885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4868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6850" indent="-210992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8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65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47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3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12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96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78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60" algn="l" defTabSz="84396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ctr"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894">
                <a:ea typeface="ＭＳ Ｐゴシック" pitchFamily="50" charset="-128"/>
              </a:defRPr>
            </a:lvl1pPr>
          </a:lstStyle>
          <a:p>
            <a:pPr defTabSz="584253">
              <a:defRPr/>
            </a:pPr>
            <a:fld id="{FFDCE21E-3BF4-4A13-BE4A-B95BE9787BE2}" type="slidenum">
              <a:rPr lang="en-US" altLang="ja-JP" smtClean="0">
                <a:solidFill>
                  <a:prstClr val="black"/>
                </a:solidFill>
              </a:rPr>
              <a:pPr defTabSz="584253"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1"/>
            <a:ext cx="534339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245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07" r:id="rId1"/>
    <p:sldLayoutId id="2147486008" r:id="rId2"/>
    <p:sldLayoutId id="2147486009" r:id="rId3"/>
    <p:sldLayoutId id="2147486010" r:id="rId4"/>
    <p:sldLayoutId id="2147486011" r:id="rId5"/>
    <p:sldLayoutId id="2147486012" r:id="rId6"/>
    <p:sldLayoutId id="2147486013" r:id="rId7"/>
    <p:sldLayoutId id="2147486014" r:id="rId8"/>
    <p:sldLayoutId id="2147486015" r:id="rId9"/>
    <p:sldLayoutId id="2147486016" r:id="rId10"/>
    <p:sldLayoutId id="214748601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534">
          <a:solidFill>
            <a:schemeClr val="tx1"/>
          </a:solidFill>
          <a:latin typeface="+mn-ea"/>
          <a:ea typeface="+mn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292126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584253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876380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168506" algn="l" rtl="0" eaLnBrk="1" fontAlgn="base" hangingPunct="1">
        <a:spcBef>
          <a:spcPct val="0"/>
        </a:spcBef>
        <a:spcAft>
          <a:spcPct val="0"/>
        </a:spcAft>
        <a:defRPr kumimoji="1" sz="178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19095" indent="-219095" algn="l" rtl="0" eaLnBrk="1" fontAlgn="base" hangingPunct="1">
        <a:spcBef>
          <a:spcPct val="20000"/>
        </a:spcBef>
        <a:spcAft>
          <a:spcPct val="0"/>
        </a:spcAft>
        <a:buChar char="•"/>
        <a:defRPr kumimoji="1" sz="2045">
          <a:solidFill>
            <a:schemeClr val="tx1"/>
          </a:solidFill>
          <a:latin typeface="+mn-lt"/>
          <a:ea typeface="+mn-ea"/>
          <a:cs typeface="+mn-cs"/>
        </a:defRPr>
      </a:lvl1pPr>
      <a:lvl2pPr marL="474706" indent="-182579" algn="l" rtl="0" eaLnBrk="1" fontAlgn="base" hangingPunct="1">
        <a:spcBef>
          <a:spcPct val="20000"/>
        </a:spcBef>
        <a:spcAft>
          <a:spcPct val="0"/>
        </a:spcAft>
        <a:buChar char="–"/>
        <a:defRPr kumimoji="1" sz="1789">
          <a:solidFill>
            <a:schemeClr val="tx1"/>
          </a:solidFill>
          <a:latin typeface="+mn-lt"/>
          <a:ea typeface="+mn-ea"/>
        </a:defRPr>
      </a:lvl2pPr>
      <a:lvl3pPr marL="730316" indent="-146063" algn="l" rtl="0" eaLnBrk="1" fontAlgn="base" hangingPunct="1">
        <a:spcBef>
          <a:spcPct val="20000"/>
        </a:spcBef>
        <a:spcAft>
          <a:spcPct val="0"/>
        </a:spcAft>
        <a:buChar char="•"/>
        <a:defRPr kumimoji="1" sz="1534">
          <a:solidFill>
            <a:schemeClr val="tx1"/>
          </a:solidFill>
          <a:latin typeface="+mn-lt"/>
          <a:ea typeface="+mn-ea"/>
        </a:defRPr>
      </a:lvl3pPr>
      <a:lvl4pPr marL="1022442" indent="-146063" algn="l" rtl="0" eaLnBrk="1" fontAlgn="base" hangingPunct="1">
        <a:spcBef>
          <a:spcPct val="20000"/>
        </a:spcBef>
        <a:spcAft>
          <a:spcPct val="0"/>
        </a:spcAft>
        <a:buChar char="–"/>
        <a:defRPr kumimoji="1" sz="1278">
          <a:solidFill>
            <a:schemeClr val="tx1"/>
          </a:solidFill>
          <a:latin typeface="+mn-lt"/>
          <a:ea typeface="+mn-ea"/>
        </a:defRPr>
      </a:lvl4pPr>
      <a:lvl5pPr marL="1314569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5pPr>
      <a:lvl6pPr marL="1606696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6pPr>
      <a:lvl7pPr marL="1898822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7pPr>
      <a:lvl8pPr marL="2190949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8pPr>
      <a:lvl9pPr marL="2483075" indent="-146063" algn="l" rtl="0" eaLnBrk="1" fontAlgn="base" hangingPunct="1">
        <a:spcBef>
          <a:spcPct val="20000"/>
        </a:spcBef>
        <a:spcAft>
          <a:spcPct val="0"/>
        </a:spcAft>
        <a:buChar char="»"/>
        <a:defRPr kumimoji="1" sz="127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1pPr>
      <a:lvl2pPr marL="292126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2pPr>
      <a:lvl3pPr marL="584253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876380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168506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460633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752759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044885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337012" algn="l" defTabSz="584253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89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89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89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597489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EBED8F-72B8-FDD4-6571-6D880923F550}"/>
              </a:ext>
            </a:extLst>
          </p:cNvPr>
          <p:cNvSpPr txBox="1"/>
          <p:nvPr/>
        </p:nvSpPr>
        <p:spPr>
          <a:xfrm>
            <a:off x="215209" y="2010262"/>
            <a:ext cx="9547455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技術のイメージ・技術導入の効果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9618A36-CA64-162A-E745-2DDAFCEF164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6FB17-5323-965D-38F0-1BB495E07D77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5" name="角丸四角形吹き出し 101">
            <a:extLst>
              <a:ext uri="{FF2B5EF4-FFF2-40B4-BE49-F238E27FC236}">
                <a16:creationId xmlns:a16="http://schemas.microsoft.com/office/drawing/2014/main" id="{FAE367BA-4501-8298-A911-B5AF9D7C00C1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16" name="角丸四角形吹き出し 103">
            <a:extLst>
              <a:ext uri="{FF2B5EF4-FFF2-40B4-BE49-F238E27FC236}">
                <a16:creationId xmlns:a16="http://schemas.microsoft.com/office/drawing/2014/main" id="{EE629965-20F7-AEAC-F8E9-59AC971887BE}"/>
              </a:ext>
            </a:extLst>
          </p:cNvPr>
          <p:cNvSpPr/>
          <p:nvPr/>
        </p:nvSpPr>
        <p:spPr>
          <a:xfrm>
            <a:off x="1294996" y="2330283"/>
            <a:ext cx="7618444" cy="1890806"/>
          </a:xfrm>
          <a:prstGeom prst="wedgeRoundRectCallout">
            <a:avLst>
              <a:gd name="adj1" fmla="val -53446"/>
              <a:gd name="adj2" fmla="val -500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適宜図や写真も活用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し、技術の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イメージを記載してください。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また、可能な範囲で以下の内容を盛り込んでください。（添付資料への記載でもかまいません）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・各項目における①～③の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点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搬送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手法：１時間あたりの最大輸送能力及び記載可能な諸元（寸法・重量、輸送量（一度に搬送する貨物量）、速度、</a:t>
            </a:r>
            <a:b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　　　　　　加速度、勾配、耐久性、耐水性、耐塵性、メンテナンス、電費、航続距離、電力供給方法、自動運転能力、</a:t>
            </a:r>
            <a:b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　　　　　　 遠隔制御機能等）を記載ください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②自動荷役に関する技術：処理能力（１時間あたりに荷役可能な最大貨物量）、平パレット・ロールボックスパレットへの併用可否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　③電源確保：クリーンエネルギー活用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・当該技術のアピールポイント、自動物流道路へ導入する有用性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9FFDAE0F-9C16-26A9-19A7-E2A851813C74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ABDBB3-AC86-C77B-1840-95D2CD64FF51}"/>
              </a:ext>
            </a:extLst>
          </p:cNvPr>
          <p:cNvSpPr txBox="1"/>
          <p:nvPr/>
        </p:nvSpPr>
        <p:spPr>
          <a:xfrm>
            <a:off x="173046" y="6369959"/>
            <a:ext cx="966091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/>
              <a:t>本</a:t>
            </a:r>
            <a:r>
              <a:rPr kumimoji="1" lang="ja-JP" altLang="en-US" sz="1100" dirty="0"/>
              <a:t>資料は公開予定のため、</a:t>
            </a:r>
            <a:r>
              <a:rPr lang="ja-JP" altLang="en-US" sz="1100" dirty="0"/>
              <a:t>記載された情報のうち、公開に支障があるものについてはその旨、明示をお願いします。</a:t>
            </a:r>
            <a:endParaRPr lang="en-US" altLang="ja-JP" sz="11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44186A9-ABC8-9708-5D54-5628FAC99277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CD5EE3-D999-AF78-41E4-3B789F8AD40A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17" name="角丸四角形吹き出し 68">
            <a:extLst>
              <a:ext uri="{FF2B5EF4-FFF2-40B4-BE49-F238E27FC236}">
                <a16:creationId xmlns:a16="http://schemas.microsoft.com/office/drawing/2014/main" id="{70EBBC02-C7DB-7F3E-5364-E3109CC9C512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92290C-65C0-BAB9-CB51-2E7817089C15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</a:t>
            </a:r>
          </a:p>
        </p:txBody>
      </p:sp>
      <p:sp>
        <p:nvSpPr>
          <p:cNvPr id="7" name="角丸四角形吹き出し 19">
            <a:extLst>
              <a:ext uri="{FF2B5EF4-FFF2-40B4-BE49-F238E27FC236}">
                <a16:creationId xmlns:a16="http://schemas.microsoft.com/office/drawing/2014/main" id="{2A1332CD-EDC9-AF5A-AAB7-F89F727B23F8}"/>
              </a:ext>
            </a:extLst>
          </p:cNvPr>
          <p:cNvSpPr/>
          <p:nvPr/>
        </p:nvSpPr>
        <p:spPr>
          <a:xfrm>
            <a:off x="2424316" y="650973"/>
            <a:ext cx="3096344" cy="1171445"/>
          </a:xfrm>
          <a:prstGeom prst="wedgeRoundRectCallout">
            <a:avLst>
              <a:gd name="adj1" fmla="val -74180"/>
              <a:gd name="adj2" fmla="val -28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技術の名称、どの項目についての提案書か、ここに記載してください。（複数記載可）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搬送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手法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（ア）、（イ）、（ウ）、（エ）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②拠点における自動荷役に関する技術（ア）、（イ）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③電源確保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その他自動物流道路の構築に資する技術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69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273453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2D571F-8C34-D031-5E43-FADCDB833A53}"/>
              </a:ext>
            </a:extLst>
          </p:cNvPr>
          <p:cNvSpPr txBox="1"/>
          <p:nvPr/>
        </p:nvSpPr>
        <p:spPr>
          <a:xfrm>
            <a:off x="215210" y="2010262"/>
            <a:ext cx="4680000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インフラ側の必要な断面積・インフラ側に求める設備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25E990-0558-5185-18A9-052115E12506}"/>
              </a:ext>
            </a:extLst>
          </p:cNvPr>
          <p:cNvSpPr txBox="1"/>
          <p:nvPr/>
        </p:nvSpPr>
        <p:spPr>
          <a:xfrm>
            <a:off x="5082665" y="2010221"/>
            <a:ext cx="4680000" cy="473051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lang="ja-JP" altLang="en-US" sz="1100" dirty="0">
                <a:solidFill>
                  <a:srgbClr val="000000"/>
                </a:solidFill>
              </a:rPr>
              <a:t>技術導入の想定スケジュール（開発期間）・コスト等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7" name="角丸四角形吹き出し 70">
            <a:extLst>
              <a:ext uri="{FF2B5EF4-FFF2-40B4-BE49-F238E27FC236}">
                <a16:creationId xmlns:a16="http://schemas.microsoft.com/office/drawing/2014/main" id="{A2C8DADE-46B3-AD9A-BD67-8B4C292C4FA3}"/>
              </a:ext>
            </a:extLst>
          </p:cNvPr>
          <p:cNvSpPr/>
          <p:nvPr/>
        </p:nvSpPr>
        <p:spPr>
          <a:xfrm>
            <a:off x="5788039" y="2385949"/>
            <a:ext cx="3413342" cy="1259075"/>
          </a:xfrm>
          <a:prstGeom prst="wedgeRoundRectCallout">
            <a:avLst>
              <a:gd name="adj1" fmla="val -60092"/>
              <a:gd name="adj2" fmla="val -580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提案技術の成熟段階（研究・技術開発段階／実証段階／事業化・商用化段階など）についても記載ください。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コストについては開発・導入・維持管理に要する費用をそれぞれ概算で算出ください。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自動物流道路への導入に当たり、必要な検証項目・ユースケース等がありましたら記載ください。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CBDBF1-B079-965F-FE39-89FBCC9DF83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FDBA95-DBA1-D0ED-ED80-AF47C07145AA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A653BCF4-B561-89B2-261C-75C1957CFA9E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21" name="角丸四角形吹き出し 103">
            <a:extLst>
              <a:ext uri="{FF2B5EF4-FFF2-40B4-BE49-F238E27FC236}">
                <a16:creationId xmlns:a16="http://schemas.microsoft.com/office/drawing/2014/main" id="{74E9A0FA-BA6F-5BAA-9D9A-D6A9E3BFFE4A}"/>
              </a:ext>
            </a:extLst>
          </p:cNvPr>
          <p:cNvSpPr/>
          <p:nvPr/>
        </p:nvSpPr>
        <p:spPr>
          <a:xfrm>
            <a:off x="1205086" y="2330283"/>
            <a:ext cx="2751224" cy="738678"/>
          </a:xfrm>
          <a:prstGeom prst="wedgeRoundRectCallout">
            <a:avLst>
              <a:gd name="adj1" fmla="val -61092"/>
              <a:gd name="adj2" fmla="val -589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可能な範囲で「必須となる断面積・設備」、「より効果的な技術の導入のため、必要となる断面積・求める設備」に分けて記載ください。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B6A343B-67E7-71F7-F9C6-B73D86B91BD4}"/>
              </a:ext>
            </a:extLst>
          </p:cNvPr>
          <p:cNvSpPr txBox="1"/>
          <p:nvPr/>
        </p:nvSpPr>
        <p:spPr>
          <a:xfrm>
            <a:off x="173046" y="6369959"/>
            <a:ext cx="966091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/>
              <a:t>本</a:t>
            </a:r>
            <a:r>
              <a:rPr kumimoji="1" lang="ja-JP" altLang="en-US" sz="1100" dirty="0"/>
              <a:t>資料は公開予定のため、</a:t>
            </a:r>
            <a:r>
              <a:rPr lang="ja-JP" altLang="en-US" sz="1100" dirty="0"/>
              <a:t>記載された情報のうち、公開に支障があるものについてはその旨、明示をお願いします。</a:t>
            </a:r>
            <a:endParaRPr lang="en-US" altLang="ja-JP" sz="11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3B7828-B6FC-7A51-4E3A-5593B0CAA9CF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</a:t>
            </a:r>
          </a:p>
        </p:txBody>
      </p:sp>
      <p:sp>
        <p:nvSpPr>
          <p:cNvPr id="24" name="角丸四角形吹き出し 101">
            <a:extLst>
              <a:ext uri="{FF2B5EF4-FFF2-40B4-BE49-F238E27FC236}">
                <a16:creationId xmlns:a16="http://schemas.microsoft.com/office/drawing/2014/main" id="{D1A7F849-9EF7-C493-E9E6-386D14FE3142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0AEF94B-D7B3-5975-E6D6-0E8D34EBE08F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8606252-E804-67CB-7CDE-CFC4596618D2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68">
            <a:extLst>
              <a:ext uri="{FF2B5EF4-FFF2-40B4-BE49-F238E27FC236}">
                <a16:creationId xmlns:a16="http://schemas.microsoft.com/office/drawing/2014/main" id="{77264E6B-ECD8-B587-B21A-143EE1BE2A14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  <p:sp>
        <p:nvSpPr>
          <p:cNvPr id="6" name="角丸四角形吹き出し 19">
            <a:extLst>
              <a:ext uri="{FF2B5EF4-FFF2-40B4-BE49-F238E27FC236}">
                <a16:creationId xmlns:a16="http://schemas.microsoft.com/office/drawing/2014/main" id="{5CB7645C-709F-E4BC-ABC1-407B991C4462}"/>
              </a:ext>
            </a:extLst>
          </p:cNvPr>
          <p:cNvSpPr/>
          <p:nvPr/>
        </p:nvSpPr>
        <p:spPr>
          <a:xfrm>
            <a:off x="2424316" y="650973"/>
            <a:ext cx="3096344" cy="1171445"/>
          </a:xfrm>
          <a:prstGeom prst="wedgeRoundRectCallout">
            <a:avLst>
              <a:gd name="adj1" fmla="val -74180"/>
              <a:gd name="adj2" fmla="val -28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技術の名称、どの項目についての提案書か、ここに記載してください。（複数記載可）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①搬送手法</a:t>
            </a: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（ア）、（イ）、（ウ）、（エ）</a:t>
            </a:r>
            <a:endParaRPr lang="en-US" altLang="ja-JP" sz="105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②拠点における自動荷役に関する技術（ア）、（イ）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③電源確保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000000"/>
                </a:solidFill>
                <a:latin typeface="Arial"/>
                <a:ea typeface="ＭＳ Ｐゴシック"/>
              </a:rPr>
              <a:t>④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その他自動物流道路の構築に資する技術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61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" y="0"/>
            <a:ext cx="9273453" cy="476250"/>
          </a:xfrm>
        </p:spPr>
        <p:txBody>
          <a:bodyPr/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自動物流道路を構成する技術に関するサウンディング調査　意見書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EF4090-E1AF-6EB2-FED1-1F6DF3B171B7}"/>
              </a:ext>
            </a:extLst>
          </p:cNvPr>
          <p:cNvSpPr/>
          <p:nvPr/>
        </p:nvSpPr>
        <p:spPr>
          <a:xfrm>
            <a:off x="8697416" y="57154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様式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CBDBF1-B079-965F-FE39-89FBCC9DF83B}"/>
              </a:ext>
            </a:extLst>
          </p:cNvPr>
          <p:cNvSpPr txBox="1"/>
          <p:nvPr/>
        </p:nvSpPr>
        <p:spPr>
          <a:xfrm>
            <a:off x="6198476" y="419555"/>
            <a:ext cx="356418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提案事業者・団体名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FDBA95-DBA1-D0ED-ED80-AF47C07145AA}"/>
              </a:ext>
            </a:extLst>
          </p:cNvPr>
          <p:cNvSpPr txBox="1"/>
          <p:nvPr/>
        </p:nvSpPr>
        <p:spPr>
          <a:xfrm>
            <a:off x="205278" y="1256967"/>
            <a:ext cx="9557387" cy="68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技術の概要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A653BCF4-B561-89B2-261C-75C1957CFA9E}"/>
              </a:ext>
            </a:extLst>
          </p:cNvPr>
          <p:cNvGraphicFramePr>
            <a:graphicFrameLocks noGrp="1"/>
          </p:cNvGraphicFramePr>
          <p:nvPr/>
        </p:nvGraphicFramePr>
        <p:xfrm>
          <a:off x="4479465" y="708348"/>
          <a:ext cx="5283200" cy="46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14057981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04266982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9557800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286931111"/>
                    </a:ext>
                  </a:extLst>
                </a:gridCol>
              </a:tblGrid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担当者</a:t>
                      </a:r>
                      <a:endParaRPr kumimoji="1" lang="en-US" altLang="ja-JP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279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氏名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所属部署名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</a:t>
                      </a:r>
                      <a:r>
                        <a:rPr kumimoji="1" lang="ja-JP" altLang="en-US" sz="800" dirty="0"/>
                        <a:t>電話番号</a:t>
                      </a:r>
                      <a:r>
                        <a:rPr kumimoji="1" lang="en-US" altLang="ja-JP" sz="800" dirty="0"/>
                        <a:t>】</a:t>
                      </a:r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/>
                        <a:t>【E-mail】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9967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8D1C0D1-387C-BCA4-81E3-35C64EC2BEB7}"/>
              </a:ext>
            </a:extLst>
          </p:cNvPr>
          <p:cNvSpPr txBox="1"/>
          <p:nvPr/>
        </p:nvSpPr>
        <p:spPr>
          <a:xfrm>
            <a:off x="215209" y="2010263"/>
            <a:ext cx="9547455" cy="473110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技術開発の進め方への提案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3B7828-B6FC-7A51-4E3A-5593B0CAA9CF}"/>
              </a:ext>
            </a:extLst>
          </p:cNvPr>
          <p:cNvSpPr txBox="1"/>
          <p:nvPr/>
        </p:nvSpPr>
        <p:spPr>
          <a:xfrm>
            <a:off x="0" y="59422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技術</a:t>
            </a:r>
            <a:r>
              <a:rPr lang="ja-JP" alt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名称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　項目：⑤技術開発の進め方への提案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0AEF94B-D7B3-5975-E6D6-0E8D34EBE08F}"/>
              </a:ext>
            </a:extLst>
          </p:cNvPr>
          <p:cNvSpPr/>
          <p:nvPr/>
        </p:nvSpPr>
        <p:spPr>
          <a:xfrm>
            <a:off x="6347717" y="1276138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公表時削除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F420970-DB7F-2D95-7E1D-DB149770EB6E}"/>
              </a:ext>
            </a:extLst>
          </p:cNvPr>
          <p:cNvSpPr/>
          <p:nvPr/>
        </p:nvSpPr>
        <p:spPr>
          <a:xfrm>
            <a:off x="145585" y="1997140"/>
            <a:ext cx="9660910" cy="48608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B6A343B-67E7-71F7-F9C6-B73D86B91BD4}"/>
              </a:ext>
            </a:extLst>
          </p:cNvPr>
          <p:cNvSpPr txBox="1"/>
          <p:nvPr/>
        </p:nvSpPr>
        <p:spPr>
          <a:xfrm>
            <a:off x="173046" y="6559845"/>
            <a:ext cx="966091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必要に応じて別途資料を添付いただいても構いません。また、レイアウトを調整いただいても構いません。</a:t>
            </a:r>
            <a:endParaRPr lang="en-US" altLang="ja-JP" sz="1100" dirty="0"/>
          </a:p>
        </p:txBody>
      </p:sp>
      <p:sp>
        <p:nvSpPr>
          <p:cNvPr id="24" name="角丸四角形吹き出し 101">
            <a:extLst>
              <a:ext uri="{FF2B5EF4-FFF2-40B4-BE49-F238E27FC236}">
                <a16:creationId xmlns:a16="http://schemas.microsoft.com/office/drawing/2014/main" id="{D1A7F849-9EF7-C493-E9E6-386D14FE3142}"/>
              </a:ext>
            </a:extLst>
          </p:cNvPr>
          <p:cNvSpPr/>
          <p:nvPr/>
        </p:nvSpPr>
        <p:spPr>
          <a:xfrm>
            <a:off x="619862" y="1497292"/>
            <a:ext cx="1714116" cy="524834"/>
          </a:xfrm>
          <a:prstGeom prst="wedgeRoundRectCallout">
            <a:avLst>
              <a:gd name="adj1" fmla="val -57133"/>
              <a:gd name="adj2" fmla="val -546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提案技術の概要を簡潔に記載してください。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010C7BC-9432-FB9E-92D2-972F76308CF4}"/>
              </a:ext>
            </a:extLst>
          </p:cNvPr>
          <p:cNvSpPr/>
          <p:nvPr/>
        </p:nvSpPr>
        <p:spPr>
          <a:xfrm>
            <a:off x="4376937" y="2068816"/>
            <a:ext cx="1597259" cy="393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概要のみ公表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BEF1E4-192C-0197-73B8-CEB4FD5ABA74}"/>
              </a:ext>
            </a:extLst>
          </p:cNvPr>
          <p:cNvSpPr/>
          <p:nvPr/>
        </p:nvSpPr>
        <p:spPr>
          <a:xfrm>
            <a:off x="4376937" y="684947"/>
            <a:ext cx="5457020" cy="6126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68">
            <a:extLst>
              <a:ext uri="{FF2B5EF4-FFF2-40B4-BE49-F238E27FC236}">
                <a16:creationId xmlns:a16="http://schemas.microsoft.com/office/drawing/2014/main" id="{77264E6B-ECD8-B587-B21A-143EE1BE2A14}"/>
              </a:ext>
            </a:extLst>
          </p:cNvPr>
          <p:cNvSpPr/>
          <p:nvPr/>
        </p:nvSpPr>
        <p:spPr>
          <a:xfrm>
            <a:off x="7797316" y="1297585"/>
            <a:ext cx="1800200" cy="524834"/>
          </a:xfrm>
          <a:prstGeom prst="wedgeRoundRectCallout">
            <a:avLst>
              <a:gd name="adj1" fmla="val -44670"/>
              <a:gd name="adj2" fmla="val -176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共同提案である場合、全ての事業者名を記載してください。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90472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7sBBbDHGyOUb1HfZmKfw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solidFill>
          <a:srgbClr val="FFCCFF"/>
        </a:solidFill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1.xml><?xml version="1.0" encoding="utf-8"?>
<a:theme xmlns:a="http://schemas.openxmlformats.org/drawingml/2006/main" name="8_パワポﾏｽﾀｰﾃﾞｻﾞｲﾝ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15875"/>
      </a:spPr>
      <a:bodyPr vertOverflow="overflow" horzOverflow="overflow" wrap="square" lIns="68415" tIns="34208" rIns="68415" bIns="34208" rtlCol="0" anchor="ctr"/>
      <a:lstStyle>
        <a:defPPr algn="ctr">
          <a:defRPr kumimoji="1" b="1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lIns="36000" tIns="36000" rIns="36000" bIns="36000" rtlCol="0"/>
      <a:lstStyle>
        <a:defPPr>
          <a:defRPr kumimoji="1" sz="12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9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15875"/>
      </a:spPr>
      <a:bodyPr vertOverflow="overflow" horzOverflow="overflow" wrap="square" lIns="68415" tIns="34208" rIns="68415" bIns="34208" rtlCol="0" anchor="ctr"/>
      <a:lstStyle>
        <a:defPPr algn="ctr">
          <a:defRPr kumimoji="1" b="1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lIns="36000" tIns="36000" rIns="36000" bIns="36000" rtlCol="0"/>
      <a:lstStyle>
        <a:defPPr>
          <a:defRPr kumimoji="1" sz="12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RI Template">
  <a:themeElements>
    <a:clrScheme name="NRI Template">
      <a:dk1>
        <a:srgbClr val="000000"/>
      </a:dk1>
      <a:lt1>
        <a:srgbClr val="FFFFFF"/>
      </a:lt1>
      <a:dk2>
        <a:srgbClr val="CCCCCC"/>
      </a:dk2>
      <a:lt2>
        <a:srgbClr val="7F7F7F"/>
      </a:lt2>
      <a:accent1>
        <a:srgbClr val="40647F"/>
      </a:accent1>
      <a:accent2>
        <a:srgbClr val="7AABCC"/>
      </a:accent2>
      <a:accent3>
        <a:srgbClr val="B5D1E2"/>
      </a:accent3>
      <a:accent4>
        <a:srgbClr val="E57E17"/>
      </a:accent4>
      <a:accent5>
        <a:srgbClr val="BF1313"/>
      </a:accent5>
      <a:accent6>
        <a:srgbClr val="005BAC"/>
      </a:accent6>
      <a:hlink>
        <a:srgbClr val="E57E17"/>
      </a:hlink>
      <a:folHlink>
        <a:srgbClr val="BF1313"/>
      </a:folHlink>
    </a:clrScheme>
    <a:fontScheme name="Nomura Research Institu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9525">
          <a:solidFill>
            <a:schemeClr val="bg2"/>
          </a:solidFill>
        </a:ln>
      </a:spPr>
      <a:bodyPr vertOverflow="overflow" horzOverflow="overflow" rtlCol="0" anchor="ctr"/>
      <a:lstStyle>
        <a:defPPr algn="ctr">
          <a:defRPr kumimoji="1" sz="1600" dirty="0" smtClean="0">
            <a:solidFill>
              <a:schemeClr val="tx1"/>
            </a:solidFill>
            <a:latin typeface="Arial"/>
            <a:ea typeface="ＭＳ Ｐゴシック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custGeom>
          <a:avLst/>
          <a:gdLst/>
          <a:ahLst/>
          <a:cxnLst/>
          <a:rect l="l" t="t" r="r" b="b"/>
          <a:pathLst/>
        </a:custGeom>
        <a:ln w="9525">
          <a:solidFill>
            <a:schemeClr val="bg2"/>
          </a:solidFill>
        </a:ln>
      </a:spPr>
      <a:bodyPr vertOverflow="overflow" horzOverflow="overflow"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none" rtlCol="0">
        <a:spAutoFit/>
      </a:bodyPr>
      <a:lstStyle>
        <a:defPPr>
          <a:defRPr kumimoji="1" sz="1600" dirty="0" smtClean="0">
            <a:latin typeface="Arial"/>
            <a:ea typeface="ＭＳ Ｐゴシック"/>
            <a:cs typeface="Arial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1_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テーマ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807</Words>
  <PresentationFormat>A4 210 x 297 mm</PresentationFormat>
  <Paragraphs>76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22" baseType="lpstr">
      <vt:lpstr>BIZ UDPゴシック</vt:lpstr>
      <vt:lpstr>HGP創英角ｺﾞｼｯｸUB</vt:lpstr>
      <vt:lpstr>ＭＳ Ｐゴシック</vt:lpstr>
      <vt:lpstr>Arial</vt:lpstr>
      <vt:lpstr>Calibri</vt:lpstr>
      <vt:lpstr>Times New Roman</vt:lpstr>
      <vt:lpstr>Wingdings</vt:lpstr>
      <vt:lpstr>デザインの設定</vt:lpstr>
      <vt:lpstr>42_Office テーマ</vt:lpstr>
      <vt:lpstr>39_Office テーマ</vt:lpstr>
      <vt:lpstr>2_デザインの設定</vt:lpstr>
      <vt:lpstr>NRI Template</vt:lpstr>
      <vt:lpstr>1_テーマ4</vt:lpstr>
      <vt:lpstr>テーマ4</vt:lpstr>
      <vt:lpstr>2_テーマ4</vt:lpstr>
      <vt:lpstr>8_標準デザイン</vt:lpstr>
      <vt:lpstr>3_標準デザイン</vt:lpstr>
      <vt:lpstr>8_パワポﾏｽﾀｰﾃﾞｻﾞｲﾝ</vt:lpstr>
      <vt:lpstr>think-cell スライド</vt:lpstr>
      <vt:lpstr>自動物流道路を構成する技術に関するサウンディング調査　意見書</vt:lpstr>
      <vt:lpstr>自動物流道路を構成する技術に関するサウンディング調査　意見書</vt:lpstr>
      <vt:lpstr>自動物流道路を構成する技術に関するサウンディング調査　意見書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