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ms-powerpoint.changesinfo+xml" PartName="/ppt/changesInfos/changesInfo1.xml"/>
  <Override ContentType="application/vnd.openxmlformats-officedocument.presentationml.commentAuthors+xml" PartName="/ppt/commentAuthors.xml"/>
  <Override ContentType="application/vnd.openxmlformats-officedocument.drawingml.diagramColors+xml" PartName="/ppt/diagrams/colors1.xml"/>
  <Override ContentType="application/vnd.openxmlformats-officedocument.drawingml.diagramData+xml" PartName="/ppt/diagrams/data1.xml"/>
  <Override ContentType="application/vnd.ms-office.drawingml.diagramDrawing+xml" PartName="/ppt/diagrams/drawing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notesSlide+xml" PartName="/ppt/notesSlides/notesSlide36.xml"/>
  <Override ContentType="application/vnd.openxmlformats-officedocument.presentationml.notesSlide+xml" PartName="/ppt/notesSlides/notesSlide37.xml"/>
  <Override ContentType="application/vnd.openxmlformats-officedocument.presentationml.notesSlide+xml" PartName="/ppt/notesSlides/notesSlide38.xml"/>
  <Override ContentType="application/vnd.openxmlformats-officedocument.presentationml.notesSlide+xml" PartName="/ppt/notesSlides/notesSlide39.xml"/>
  <Override ContentType="application/vnd.openxmlformats-officedocument.presentationml.notesSlide+xml" PartName="/ppt/notesSlides/notesSlide40.xml"/>
  <Override ContentType="application/vnd.openxmlformats-officedocument.presentationml.notesSlide+xml" PartName="/ppt/notesSlides/notesSlide41.xml"/>
  <Override ContentType="application/vnd.openxmlformats-officedocument.presentationml.notesSlide+xml" PartName="/ppt/notesSlides/notesSlide42.xml"/>
  <Override ContentType="application/vnd.openxmlformats-officedocument.presentationml.notesSlide+xml" PartName="/ppt/notesSlides/notesSlide43.xml"/>
  <Override ContentType="application/vnd.openxmlformats-officedocument.presentationml.notesSlide+xml" PartName="/ppt/notesSlides/notesSlide4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47.xml"/>
  <Override ContentType="application/vnd.openxmlformats-officedocument.presentationml.notesSlide+xml" PartName="/ppt/notesSlides/notesSlide48.xml"/>
  <Override ContentType="application/vnd.openxmlformats-officedocument.presentationml.notesSlide+xml" PartName="/ppt/notesSlides/notesSlide49.xml"/>
  <Override ContentType="application/vnd.openxmlformats-officedocument.presentationml.notesSlide+xml" PartName="/ppt/notesSlides/notesSlide50.xml"/>
  <Override ContentType="application/vnd.openxmlformats-officedocument.presentationml.notesSlide+xml" PartName="/ppt/notesSlides/notesSlide51.xml"/>
  <Override ContentType="application/vnd.openxmlformats-officedocument.presentationml.notesSlide+xml" PartName="/ppt/notesSlides/notesSlide52.xml"/>
  <Override ContentType="application/vnd.openxmlformats-officedocument.presentationml.notesSlide+xml" PartName="/ppt/notesSlides/notesSlide53.xml"/>
  <Override ContentType="application/vnd.openxmlformats-officedocument.presentationml.notesSlide+xml" PartName="/ppt/notesSlides/notesSlide54.xml"/>
  <Override ContentType="application/vnd.openxmlformats-officedocument.presentationml.notesSlide+xml" PartName="/ppt/notesSlides/notesSlide55.xml"/>
  <Override ContentType="application/vnd.openxmlformats-officedocument.presentationml.notesSlide+xml" PartName="/ppt/notesSlides/notesSlide56.xml"/>
  <Override ContentType="application/vnd.openxmlformats-officedocument.presentationml.notesSlide+xml" PartName="/ppt/notesSlides/notesSlide57.xml"/>
  <Override ContentType="application/vnd.openxmlformats-officedocument.presentationml.notesSlide+xml" PartName="/ppt/notesSlides/notesSlide58.xml"/>
  <Override ContentType="application/vnd.openxmlformats-officedocument.presentationml.notesSlide+xml" PartName="/ppt/notesSlides/notesSlide59.xml"/>
  <Override ContentType="application/vnd.openxmlformats-officedocument.presentationml.notesSlide+xml" PartName="/ppt/notesSlides/notesSlide60.xml"/>
  <Override ContentType="application/vnd.openxmlformats-officedocument.presentationml.notesSlide+xml" PartName="/ppt/notesSlides/notesSlide61.xml"/>
  <Override ContentType="application/vnd.openxmlformats-officedocument.presentationml.notesSlide+xml" PartName="/ppt/notesSlides/notesSlide62.xml"/>
  <Override ContentType="application/vnd.openxmlformats-officedocument.presentationml.notesSlide+xml" PartName="/ppt/notesSlides/notesSlide63.xml"/>
  <Override ContentType="application/vnd.openxmlformats-officedocument.presentationml.notesSlide+xml" PartName="/ppt/notesSlides/notesSlide64.xml"/>
  <Override ContentType="application/vnd.openxmlformats-officedocument.presentationml.notesSlide+xml" PartName="/ppt/notesSlides/notesSlide65.xml"/>
  <Override ContentType="application/vnd.openxmlformats-officedocument.presentationml.notesSlide+xml" PartName="/ppt/notesSlides/notesSlide66.xml"/>
  <Override ContentType="application/vnd.openxmlformats-officedocument.presentationml.notesSlide+xml" PartName="/ppt/notesSlides/notesSlide67.xml"/>
  <Override ContentType="application/vnd.openxmlformats-officedocument.presentationml.notesSlide+xml" PartName="/ppt/notesSlides/notesSlide68.xml"/>
  <Override ContentType="application/vnd.openxmlformats-officedocument.presentationml.notesSlide+xml" PartName="/ppt/notesSlides/notesSlide69.xml"/>
  <Override ContentType="application/vnd.openxmlformats-officedocument.presentationml.notesSlide+xml" PartName="/ppt/notesSlides/notesSlide70.xml"/>
  <Override ContentType="application/vnd.openxmlformats-officedocument.presentationml.notesSlide+xml" PartName="/ppt/notesSlides/notesSlide7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49.xml"/>
  <Override ContentType="application/vnd.openxmlformats-officedocument.presentationml.slide+xml" PartName="/ppt/slides/slide50.xml"/>
  <Override ContentType="application/vnd.openxmlformats-officedocument.presentationml.slide+xml" PartName="/ppt/slides/slide51.xml"/>
  <Override ContentType="application/vnd.openxmlformats-officedocument.presentationml.slide+xml" PartName="/ppt/slides/slide52.xml"/>
  <Override ContentType="application/vnd.openxmlformats-officedocument.presentationml.slide+xml" PartName="/ppt/slides/slide53.xml"/>
  <Override ContentType="application/vnd.openxmlformats-officedocument.presentationml.slide+xml" PartName="/ppt/slides/slide54.xml"/>
  <Override ContentType="application/vnd.openxmlformats-officedocument.presentationml.slide+xml" PartName="/ppt/slides/slide55.xml"/>
  <Override ContentType="application/vnd.openxmlformats-officedocument.presentationml.slide+xml" PartName="/ppt/slides/slide56.xml"/>
  <Override ContentType="application/vnd.openxmlformats-officedocument.presentationml.slide+xml" PartName="/ppt/slides/slide57.xml"/>
  <Override ContentType="application/vnd.openxmlformats-officedocument.presentationml.slide+xml" PartName="/ppt/slides/slide58.xml"/>
  <Override ContentType="application/vnd.openxmlformats-officedocument.presentationml.slide+xml" PartName="/ppt/slides/slide59.xml"/>
  <Override ContentType="application/vnd.openxmlformats-officedocument.presentationml.slide+xml" PartName="/ppt/slides/slide60.xml"/>
  <Override ContentType="application/vnd.openxmlformats-officedocument.presentationml.slide+xml" PartName="/ppt/slides/slide61.xml"/>
  <Override ContentType="application/vnd.openxmlformats-officedocument.presentationml.slide+xml" PartName="/ppt/slides/slide62.xml"/>
  <Override ContentType="application/vnd.openxmlformats-officedocument.presentationml.slide+xml" PartName="/ppt/slides/slide63.xml"/>
  <Override ContentType="application/vnd.openxmlformats-officedocument.presentationml.slide+xml" PartName="/ppt/slides/slide64.xml"/>
  <Override ContentType="application/vnd.openxmlformats-officedocument.presentationml.slide+xml" PartName="/ppt/slides/slide65.xml"/>
  <Override ContentType="application/vnd.openxmlformats-officedocument.presentationml.slide+xml" PartName="/ppt/slides/slide66.xml"/>
  <Override ContentType="application/vnd.openxmlformats-officedocument.presentationml.slide+xml" PartName="/ppt/slides/slide67.xml"/>
  <Override ContentType="application/vnd.openxmlformats-officedocument.presentationml.slide+xml" PartName="/ppt/slides/slide68.xml"/>
  <Override ContentType="application/vnd.openxmlformats-officedocument.presentationml.slide+xml" PartName="/ppt/slides/slide69.xml"/>
  <Override ContentType="application/vnd.openxmlformats-officedocument.presentationml.slide+xml" PartName="/ppt/slides/slide70.xml"/>
  <Override ContentType="application/vnd.openxmlformats-officedocument.presentationml.slide+xml" PartName="/ppt/slides/slide71.xml"/>
  <Override ContentType="application/vnd.openxmlformats-officedocument.presentationml.slide+xml" PartName="/ppt/slides/slide72.xml"/>
  <Override ContentType="application/vnd.openxmlformats-officedocument.presentationml.slide+xml" PartName="/ppt/slides/slide73.xml"/>
  <Override ContentType="application/vnd.openxmlformats-officedocument.presentationml.slide+xml" PartName="/ppt/slides/slide74.xml"/>
  <Override ContentType="application/vnd.openxmlformats-officedocument.presentationml.slide+xml" PartName="/ppt/slides/slide75.xml"/>
  <Override ContentType="application/vnd.openxmlformats-officedocument.presentationml.slide+xml" PartName="/ppt/slides/slide76.xml"/>
  <Override ContentType="application/vnd.openxmlformats-officedocument.presentationml.slide+xml" PartName="/ppt/slides/slide77.xml"/>
  <Override ContentType="application/vnd.openxmlformats-officedocument.presentationml.slide+xml" PartName="/ppt/slides/slide78.xml"/>
  <Override ContentType="application/vnd.openxmlformats-officedocument.presentationml.slide+xml" PartName="/ppt/slides/slide79.xml"/>
  <Override ContentType="application/vnd.openxmlformats-officedocument.presentationml.slide+xml" PartName="/ppt/slides/slide80.xml"/>
  <Override ContentType="application/vnd.openxmlformats-officedocument.presentationml.slide+xml" PartName="/ppt/slides/slide81.xml"/>
  <Override ContentType="application/vnd.openxmlformats-officedocument.presentationml.slide+xml" PartName="/ppt/slides/slide82.xml"/>
  <Override ContentType="application/vnd.openxmlformats-officedocument.presentationml.slide+xml" PartName="/ppt/slides/slide83.xml"/>
  <Override ContentType="application/vnd.openxmlformats-officedocument.presentationml.slide+xml" PartName="/ppt/slides/slide84.xml"/>
  <Override ContentType="application/vnd.openxmlformats-officedocument.presentationml.slide+xml" PartName="/ppt/slides/slide85.xml"/>
  <Override ContentType="application/vnd.openxmlformats-officedocument.presentationml.slide+xml" PartName="/ppt/slides/slide86.xml"/>
  <Override ContentType="application/vnd.openxmlformats-officedocument.presentationml.slide+xml" PartName="/ppt/slides/slide87.xml"/>
  <Override ContentType="application/vnd.openxmlformats-officedocument.presentationml.slide+xml" PartName="/ppt/slides/slide88.xml"/>
  <Override ContentType="application/vnd.openxmlformats-officedocument.presentationml.slide+xml" PartName="/ppt/slides/slide89.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presentationml.tags+xml" PartName="/ppt/tags/tag24.xml"/>
  <Override ContentType="application/vnd.openxmlformats-officedocument.presentationml.tags+xml" PartName="/ppt/tags/tag25.xml"/>
  <Override ContentType="application/vnd.openxmlformats-officedocument.presentationml.tags+xml" PartName="/ppt/tags/tag26.xml"/>
  <Override ContentType="application/vnd.openxmlformats-officedocument.presentationml.tags+xml" PartName="/ppt/tags/tag27.xml"/>
  <Override ContentType="application/vnd.openxmlformats-officedocument.presentationml.tags+xml" PartName="/ppt/tags/tag28.xml"/>
  <Override ContentType="application/vnd.openxmlformats-officedocument.presentationml.tags+xml" PartName="/ppt/tags/tag29.xml"/>
  <Override ContentType="application/vnd.openxmlformats-officedocument.presentationml.tags+xml" PartName="/ppt/tags/tag30.xml"/>
  <Override ContentType="application/vnd.openxmlformats-officedocument.presentationml.tags+xml" PartName="/ppt/tags/tag31.xml"/>
  <Override ContentType="application/vnd.openxmlformats-officedocument.presentationml.tags+xml" PartName="/ppt/tags/tag32.xml"/>
  <Override ContentType="application/vnd.openxmlformats-officedocument.presentationml.tags+xml" PartName="/ppt/tags/tag33.xml"/>
  <Override ContentType="application/vnd.openxmlformats-officedocument.presentationml.tags+xml" PartName="/ppt/tags/tag34.xml"/>
  <Override ContentType="application/vnd.openxmlformats-officedocument.presentationml.tags+xml" PartName="/ppt/tags/tag35.xml"/>
  <Override ContentType="application/vnd.openxmlformats-officedocument.presentationml.tags+xml" PartName="/ppt/tags/tag36.xml"/>
  <Override ContentType="application/vnd.openxmlformats-officedocument.presentationml.tags+xml" PartName="/ppt/tags/tag37.xml"/>
  <Override ContentType="application/vnd.openxmlformats-officedocument.presentationml.tags+xml" PartName="/ppt/tags/tag38.xml"/>
  <Override ContentType="application/vnd.openxmlformats-officedocument.presentationml.tags+xml" PartName="/ppt/tags/tag39.xml"/>
  <Override ContentType="application/vnd.openxmlformats-officedocument.presentationml.tags+xml" PartName="/ppt/tags/tag40.xml"/>
  <Override ContentType="application/vnd.openxmlformats-officedocument.presentationml.tags+xml" PartName="/ppt/tags/tag41.xml"/>
  <Override ContentType="application/vnd.openxmlformats-officedocument.presentationml.tags+xml" PartName="/ppt/tags/tag42.xml"/>
  <Override ContentType="application/vnd.openxmlformats-officedocument.presentationml.tags+xml" PartName="/ppt/tags/tag43.xml"/>
  <Override ContentType="application/vnd.openxmlformats-officedocument.presentationml.tags+xml" PartName="/ppt/tags/tag44.xml"/>
  <Override ContentType="application/vnd.openxmlformats-officedocument.presentationml.tags+xml" PartName="/ppt/tags/tag45.xml"/>
  <Override ContentType="application/vnd.openxmlformats-officedocument.presentationml.tags+xml" PartName="/ppt/tags/tag46.xml"/>
  <Override ContentType="application/vnd.openxmlformats-officedocument.presentationml.tags+xml" PartName="/ppt/tags/tag47.xml"/>
  <Override ContentType="application/vnd.openxmlformats-officedocument.presentationml.tags+xml" PartName="/ppt/tags/tag48.xml"/>
  <Override ContentType="application/vnd.openxmlformats-officedocument.presentationml.tags+xml" PartName="/ppt/tags/tag49.xml"/>
  <Override ContentType="application/vnd.openxmlformats-officedocument.presentationml.tags+xml" PartName="/ppt/tags/tag50.xml"/>
  <Override ContentType="application/vnd.openxmlformats-officedocument.presentationml.tags+xml" PartName="/ppt/tags/tag51.xml"/>
  <Override ContentType="application/vnd.openxmlformats-officedocument.presentationml.tags+xml" PartName="/ppt/tags/tag52.xml"/>
  <Override ContentType="application/vnd.openxmlformats-officedocument.presentationml.tags+xml" PartName="/ppt/tags/tag53.xml"/>
  <Override ContentType="application/vnd.openxmlformats-officedocument.presentationml.tags+xml" PartName="/ppt/tags/tag54.xml"/>
  <Override ContentType="application/vnd.openxmlformats-officedocument.presentationml.tags+xml" PartName="/ppt/tags/tag55.xml"/>
  <Override ContentType="application/vnd.openxmlformats-officedocument.presentationml.tags+xml" PartName="/ppt/tags/tag56.xml"/>
  <Override ContentType="application/vnd.openxmlformats-officedocument.presentationml.tags+xml" PartName="/ppt/tags/tag57.xml"/>
  <Override ContentType="application/vnd.openxmlformats-officedocument.presentationml.tags+xml" PartName="/ppt/tags/tag58.xml"/>
  <Override ContentType="application/vnd.openxmlformats-officedocument.presentationml.tags+xml" PartName="/ppt/tags/tag59.xml"/>
  <Override ContentType="application/vnd.openxmlformats-officedocument.presentationml.tags+xml" PartName="/ppt/tags/tag60.xml"/>
  <Override ContentType="application/vnd.openxmlformats-officedocument.presentationml.tags+xml" PartName="/ppt/tags/tag61.xml"/>
  <Override ContentType="application/vnd.openxmlformats-officedocument.presentationml.tags+xml" PartName="/ppt/tags/tag62.xml"/>
  <Override ContentType="application/vnd.openxmlformats-officedocument.presentationml.tags+xml" PartName="/ppt/tags/tag63.xml"/>
  <Override ContentType="application/vnd.openxmlformats-officedocument.presentationml.tags+xml" PartName="/ppt/tags/tag64.xml"/>
  <Override ContentType="application/vnd.openxmlformats-officedocument.presentationml.tags+xml" PartName="/ppt/tags/tag65.xml"/>
  <Override ContentType="application/vnd.openxmlformats-officedocument.presentationml.tags+xml" PartName="/ppt/tags/tag66.xml"/>
  <Override ContentType="application/vnd.openxmlformats-officedocument.presentationml.tags+xml" PartName="/ppt/tags/tag67.xml"/>
  <Override ContentType="application/vnd.openxmlformats-officedocument.presentationml.tags+xml" PartName="/ppt/tags/tag68.xml"/>
  <Override ContentType="application/vnd.openxmlformats-officedocument.presentationml.tags+xml" PartName="/ppt/tags/tag69.xml"/>
  <Override ContentType="application/vnd.openxmlformats-officedocument.presentationml.tags+xml" PartName="/ppt/tags/tag70.xml"/>
  <Override ContentType="application/vnd.openxmlformats-officedocument.presentationml.tags+xml" PartName="/ppt/tags/tag71.xml"/>
  <Override ContentType="application/vnd.openxmlformats-officedocument.presentationml.tags+xml" PartName="/ppt/tags/tag72.xml"/>
  <Override ContentType="application/vnd.openxmlformats-officedocument.presentationml.tags+xml" PartName="/ppt/tags/tag73.xml"/>
  <Override ContentType="application/vnd.openxmlformats-officedocument.presentationml.tags+xml" PartName="/ppt/tags/tag74.xml"/>
  <Override ContentType="application/vnd.openxmlformats-officedocument.presentationml.tags+xml" PartName="/ppt/tags/tag75.xml"/>
  <Override ContentType="application/vnd.openxmlformats-officedocument.presentationml.tags+xml" PartName="/ppt/tags/tag76.xml"/>
  <Override ContentType="application/vnd.openxmlformats-officedocument.presentationml.tags+xml" PartName="/ppt/tags/tag77.xml"/>
  <Override ContentType="application/vnd.openxmlformats-officedocument.presentationml.tags+xml" PartName="/ppt/tags/tag78.xml"/>
  <Override ContentType="application/vnd.openxmlformats-officedocument.presentationml.tags+xml" PartName="/ppt/tags/tag79.xml"/>
  <Override ContentType="application/vnd.openxmlformats-officedocument.presentationml.tags+xml" PartName="/ppt/tags/tag80.xml"/>
  <Override ContentType="application/vnd.openxmlformats-officedocument.presentationml.tags+xml" PartName="/ppt/tags/tag8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theme+xml" PartName="/ppt/theme/theme6.xml"/>
  <Override ContentType="application/vnd.openxmlformats-officedocument.theme+xml" PartName="/ppt/theme/theme7.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62" r:id="rId6"/>
    <p:sldMasterId id="2147483668" r:id="rId7"/>
    <p:sldMasterId id="2147483671" r:id="rId8"/>
  </p:sldMasterIdLst>
  <p:notesMasterIdLst>
    <p:notesMasterId r:id="rId98"/>
  </p:notesMasterIdLst>
  <p:handoutMasterIdLst>
    <p:handoutMasterId r:id="rId99"/>
  </p:handoutMasterIdLst>
  <p:sldIdLst>
    <p:sldId id="2147379386" r:id="rId9"/>
    <p:sldId id="2147379387" r:id="rId10"/>
    <p:sldId id="2147379388" r:id="rId11"/>
    <p:sldId id="2147379389" r:id="rId12"/>
    <p:sldId id="2147379390" r:id="rId13"/>
    <p:sldId id="2147379391" r:id="rId14"/>
    <p:sldId id="2147379392" r:id="rId15"/>
    <p:sldId id="2147379393" r:id="rId16"/>
    <p:sldId id="2147379394" r:id="rId17"/>
    <p:sldId id="2147379395" r:id="rId18"/>
    <p:sldId id="2147379396" r:id="rId19"/>
    <p:sldId id="2147379397" r:id="rId20"/>
    <p:sldId id="2147379398" r:id="rId21"/>
    <p:sldId id="2147379399" r:id="rId22"/>
    <p:sldId id="2147379400" r:id="rId23"/>
    <p:sldId id="2147379377" r:id="rId24"/>
    <p:sldId id="2147379379" r:id="rId25"/>
    <p:sldId id="2147379381" r:id="rId26"/>
    <p:sldId id="2147379383" r:id="rId27"/>
    <p:sldId id="2147379385" r:id="rId28"/>
    <p:sldId id="2147477042" r:id="rId29"/>
    <p:sldId id="2147481108" r:id="rId30"/>
    <p:sldId id="2147481109" r:id="rId31"/>
    <p:sldId id="2147477076" r:id="rId32"/>
    <p:sldId id="2147477075" r:id="rId33"/>
    <p:sldId id="2147477029" r:id="rId34"/>
    <p:sldId id="2147477046" r:id="rId35"/>
    <p:sldId id="2147481113" r:id="rId36"/>
    <p:sldId id="2147379358" r:id="rId37"/>
    <p:sldId id="2147481110" r:id="rId38"/>
    <p:sldId id="2147481115" r:id="rId39"/>
    <p:sldId id="2147481106" r:id="rId40"/>
    <p:sldId id="2147477066" r:id="rId41"/>
    <p:sldId id="2147477067" r:id="rId42"/>
    <p:sldId id="2147481111" r:id="rId43"/>
    <p:sldId id="300" r:id="rId44"/>
    <p:sldId id="2147477070" r:id="rId45"/>
    <p:sldId id="2147481107" r:id="rId46"/>
    <p:sldId id="2147481112" r:id="rId47"/>
    <p:sldId id="2147481095" r:id="rId48"/>
    <p:sldId id="564" r:id="rId49"/>
    <p:sldId id="565" r:id="rId50"/>
    <p:sldId id="566" r:id="rId51"/>
    <p:sldId id="2147379347" r:id="rId52"/>
    <p:sldId id="567" r:id="rId53"/>
    <p:sldId id="2147379348" r:id="rId54"/>
    <p:sldId id="2147379349" r:id="rId55"/>
    <p:sldId id="2147379350" r:id="rId56"/>
    <p:sldId id="2147379351" r:id="rId57"/>
    <p:sldId id="2147379352" r:id="rId58"/>
    <p:sldId id="2147379353" r:id="rId59"/>
    <p:sldId id="2147379354" r:id="rId60"/>
    <p:sldId id="2147379355" r:id="rId61"/>
    <p:sldId id="2147379364" r:id="rId62"/>
    <p:sldId id="575" r:id="rId63"/>
    <p:sldId id="2147379357" r:id="rId64"/>
    <p:sldId id="2146847769" r:id="rId65"/>
    <p:sldId id="2146848283" r:id="rId66"/>
    <p:sldId id="2146847759" r:id="rId67"/>
    <p:sldId id="2146848271" r:id="rId68"/>
    <p:sldId id="2146848268" r:id="rId69"/>
    <p:sldId id="2146848277" r:id="rId70"/>
    <p:sldId id="2146847758" r:id="rId71"/>
    <p:sldId id="2146848275" r:id="rId72"/>
    <p:sldId id="2146848279" r:id="rId73"/>
    <p:sldId id="2146848280" r:id="rId74"/>
    <p:sldId id="495" r:id="rId75"/>
    <p:sldId id="559" r:id="rId76"/>
    <p:sldId id="560" r:id="rId77"/>
    <p:sldId id="579" r:id="rId78"/>
    <p:sldId id="580" r:id="rId79"/>
    <p:sldId id="644" r:id="rId80"/>
    <p:sldId id="568" r:id="rId81"/>
    <p:sldId id="569" r:id="rId82"/>
    <p:sldId id="570" r:id="rId83"/>
    <p:sldId id="504" r:id="rId84"/>
    <p:sldId id="571" r:id="rId85"/>
    <p:sldId id="584" r:id="rId86"/>
    <p:sldId id="572" r:id="rId87"/>
    <p:sldId id="573" r:id="rId88"/>
    <p:sldId id="577" r:id="rId89"/>
    <p:sldId id="581" r:id="rId90"/>
    <p:sldId id="645" r:id="rId91"/>
    <p:sldId id="576" r:id="rId92"/>
    <p:sldId id="507" r:id="rId93"/>
    <p:sldId id="506" r:id="rId94"/>
    <p:sldId id="503" r:id="rId95"/>
    <p:sldId id="508" r:id="rId96"/>
    <p:sldId id="509" r:id="rId97"/>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共通" id="{A6241FD0-24CE-42F6-B2CF-0D359D981C91}">
          <p14:sldIdLst>
            <p14:sldId id="2147379386"/>
            <p14:sldId id="2147379387"/>
            <p14:sldId id="2147379388"/>
            <p14:sldId id="2147379389"/>
            <p14:sldId id="2147379390"/>
            <p14:sldId id="2147379391"/>
            <p14:sldId id="2147379392"/>
            <p14:sldId id="2147379393"/>
            <p14:sldId id="2147379394"/>
            <p14:sldId id="2147379395"/>
            <p14:sldId id="2147379396"/>
            <p14:sldId id="2147379397"/>
            <p14:sldId id="2147379398"/>
            <p14:sldId id="2147379399"/>
            <p14:sldId id="2147379400"/>
          </p14:sldIdLst>
        </p14:section>
        <p14:section name="（地創）未来技術社会実装事業" id="{F2099894-CAB4-4CD5-962C-EB4BA08ECB66}">
          <p14:sldIdLst>
            <p14:sldId id="2147379377"/>
            <p14:sldId id="2147379379"/>
            <p14:sldId id="2147379381"/>
            <p14:sldId id="2147379383"/>
            <p14:sldId id="2147379385"/>
          </p14:sldIdLst>
        </p14:section>
        <p14:section name="（総務）地域社会DX推進パッケージ事業（補助事業）" id="{DAA17AFF-3962-410E-8D2A-5C96E6C432DD}">
          <p14:sldIdLst>
            <p14:sldId id="2147477042"/>
            <p14:sldId id="2147481108"/>
            <p14:sldId id="2147481109"/>
            <p14:sldId id="2147477076"/>
            <p14:sldId id="2147477075"/>
            <p14:sldId id="2147477029"/>
            <p14:sldId id="2147477046"/>
            <p14:sldId id="2147481113"/>
            <p14:sldId id="2147379358"/>
            <p14:sldId id="2147481110"/>
            <p14:sldId id="2147481115"/>
            <p14:sldId id="2147481106"/>
            <p14:sldId id="2147477066"/>
            <p14:sldId id="2147477067"/>
            <p14:sldId id="2147481111"/>
            <p14:sldId id="300"/>
            <p14:sldId id="2147477070"/>
            <p14:sldId id="2147481107"/>
            <p14:sldId id="2147481112"/>
            <p14:sldId id="2147481095"/>
            <p14:sldId id="564"/>
            <p14:sldId id="565"/>
            <p14:sldId id="566"/>
            <p14:sldId id="2147379347"/>
            <p14:sldId id="567"/>
            <p14:sldId id="2147379348"/>
            <p14:sldId id="2147379349"/>
            <p14:sldId id="2147379350"/>
            <p14:sldId id="2147379351"/>
            <p14:sldId id="2147379352"/>
            <p14:sldId id="2147379353"/>
            <p14:sldId id="2147379354"/>
            <p14:sldId id="2147379355"/>
            <p14:sldId id="2147379364"/>
            <p14:sldId id="575"/>
            <p14:sldId id="2147379357"/>
          </p14:sldIdLst>
        </p14:section>
        <p14:section name="（国交・都市）スマートシティ実装化支援事業" id="{94A26700-A476-44DD-A998-60F99492FDB2}">
          <p14:sldIdLst>
            <p14:sldId id="2146847769"/>
            <p14:sldId id="2146848283"/>
            <p14:sldId id="2146847759"/>
            <p14:sldId id="2146848271"/>
            <p14:sldId id="2146848268"/>
            <p14:sldId id="2146848277"/>
            <p14:sldId id="2146847758"/>
            <p14:sldId id="2146848275"/>
            <p14:sldId id="2146848279"/>
            <p14:sldId id="2146848280"/>
          </p14:sldIdLst>
        </p14:section>
        <p14:section name="（経産）地域新MaaS創出推進事業" id="{95B7D345-B1FD-422D-BAA0-7A1D3F23052E}">
          <p14:sldIdLst>
            <p14:sldId id="495"/>
            <p14:sldId id="559"/>
            <p14:sldId id="560"/>
            <p14:sldId id="579"/>
            <p14:sldId id="580"/>
            <p14:sldId id="644"/>
            <p14:sldId id="568"/>
            <p14:sldId id="569"/>
            <p14:sldId id="570"/>
            <p14:sldId id="504"/>
            <p14:sldId id="571"/>
            <p14:sldId id="584"/>
            <p14:sldId id="572"/>
            <p14:sldId id="573"/>
            <p14:sldId id="577"/>
            <p14:sldId id="581"/>
            <p14:sldId id="645"/>
            <p14:sldId id="576"/>
            <p14:sldId id="507"/>
            <p14:sldId id="506"/>
            <p14:sldId id="503"/>
            <p14:sldId id="508"/>
            <p14:sldId id="50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 id="{06B1FB5A-B15D-A860-8BE8-61B54813D39C}" name="丁野 光理" initials="丁野" userId="S::chohno-h2ge@mlit.go.jp::53361c9a-10d0-4268-b39c-a1f4044b33f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0000"/>
    <a:srgbClr val="FF6600"/>
    <a:srgbClr val="0000CC"/>
    <a:srgbClr val="FFCDC1"/>
    <a:srgbClr val="F73131"/>
    <a:srgbClr val="006600"/>
    <a:srgbClr val="FFFF00"/>
    <a:srgbClr val="FF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4E61DF-3590-4026-9366-5244FE772354}" v="33" dt="2025-02-06T06:55:10.317"/>
    <p1510:client id="{A55082D0-25B5-4BE4-A490-4320304A6725}" v="78" dt="2025-02-07T00:50:59.481"/>
    <p1510:client id="{D104EE30-56BB-4DF1-9E69-6AA583B6AB6C}" v="4" dt="2025-02-07T03:52:01.96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6" d="100"/>
          <a:sy n="56" d="100"/>
        </p:scale>
        <p:origin x="1508"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2.xml" Type="http://schemas.openxmlformats.org/officeDocument/2006/relationships/slide"/><Relationship Id="rId100" Target="commentAuthors.xml" Type="http://schemas.openxmlformats.org/officeDocument/2006/relationships/commentAuthors"/><Relationship Id="rId101" Target="presProps.xml" Type="http://schemas.openxmlformats.org/officeDocument/2006/relationships/presProps"/><Relationship Id="rId102" Target="viewProps.xml" Type="http://schemas.openxmlformats.org/officeDocument/2006/relationships/viewProps"/><Relationship Id="rId103" Target="theme/theme1.xml" Type="http://schemas.openxmlformats.org/officeDocument/2006/relationships/theme"/><Relationship Id="rId104" Target="tableStyles.xml" Type="http://schemas.openxmlformats.org/officeDocument/2006/relationships/tableStyles"/><Relationship Id="rId105" Target="changesInfos/changesInfo1.xml" Type="http://schemas.microsoft.com/office/2016/11/relationships/changesInfo"/><Relationship Id="rId106" Target="revisionInfo.xml" Type="http://schemas.microsoft.com/office/2015/10/relationships/revisionInfo"/><Relationship Id="rId107" Target="authors.xml" Type="http://schemas.microsoft.com/office/2018/10/relationships/authors"/><Relationship Id="rId11" Target="slides/slide3.xml" Type="http://schemas.openxmlformats.org/officeDocument/2006/relationships/slide"/><Relationship Id="rId12" Target="slides/slide4.xml" Type="http://schemas.openxmlformats.org/officeDocument/2006/relationships/slide"/><Relationship Id="rId13" Target="slides/slide5.xml" Type="http://schemas.openxmlformats.org/officeDocument/2006/relationships/slide"/><Relationship Id="rId14" Target="slides/slide6.xml" Type="http://schemas.openxmlformats.org/officeDocument/2006/relationships/slide"/><Relationship Id="rId15" Target="slides/slide7.xml" Type="http://schemas.openxmlformats.org/officeDocument/2006/relationships/slide"/><Relationship Id="rId16" Target="slides/slide8.xml" Type="http://schemas.openxmlformats.org/officeDocument/2006/relationships/slide"/><Relationship Id="rId17" Target="slides/slide9.xml" Type="http://schemas.openxmlformats.org/officeDocument/2006/relationships/slide"/><Relationship Id="rId18" Target="slides/slide10.xml" Type="http://schemas.openxmlformats.org/officeDocument/2006/relationships/slide"/><Relationship Id="rId19" Target="slides/slide11.xml" Type="http://schemas.openxmlformats.org/officeDocument/2006/relationships/slide"/><Relationship Id="rId2" Target="../customXml/item2.xml" Type="http://schemas.openxmlformats.org/officeDocument/2006/relationships/customXml"/><Relationship Id="rId20" Target="slides/slide12.xml" Type="http://schemas.openxmlformats.org/officeDocument/2006/relationships/slide"/><Relationship Id="rId21" Target="slides/slide13.xml" Type="http://schemas.openxmlformats.org/officeDocument/2006/relationships/slide"/><Relationship Id="rId22" Target="slides/slide14.xml" Type="http://schemas.openxmlformats.org/officeDocument/2006/relationships/slide"/><Relationship Id="rId23" Target="slides/slide15.xml" Type="http://schemas.openxmlformats.org/officeDocument/2006/relationships/slide"/><Relationship Id="rId24" Target="slides/slide16.xml" Type="http://schemas.openxmlformats.org/officeDocument/2006/relationships/slide"/><Relationship Id="rId25" Target="slides/slide17.xml" Type="http://schemas.openxmlformats.org/officeDocument/2006/relationships/slide"/><Relationship Id="rId26" Target="slides/slide18.xml" Type="http://schemas.openxmlformats.org/officeDocument/2006/relationships/slide"/><Relationship Id="rId27" Target="slides/slide19.xml" Type="http://schemas.openxmlformats.org/officeDocument/2006/relationships/slide"/><Relationship Id="rId28" Target="slides/slide20.xml" Type="http://schemas.openxmlformats.org/officeDocument/2006/relationships/slide"/><Relationship Id="rId29" Target="slides/slide21.xml" Type="http://schemas.openxmlformats.org/officeDocument/2006/relationships/slide"/><Relationship Id="rId3" Target="../customXml/item3.xml" Type="http://schemas.openxmlformats.org/officeDocument/2006/relationships/customXml"/><Relationship Id="rId30" Target="slides/slide22.xml" Type="http://schemas.openxmlformats.org/officeDocument/2006/relationships/slide"/><Relationship Id="rId31" Target="slides/slide23.xml" Type="http://schemas.openxmlformats.org/officeDocument/2006/relationships/slide"/><Relationship Id="rId32" Target="slides/slide24.xml" Type="http://schemas.openxmlformats.org/officeDocument/2006/relationships/slide"/><Relationship Id="rId33" Target="slides/slide25.xml" Type="http://schemas.openxmlformats.org/officeDocument/2006/relationships/slide"/><Relationship Id="rId34" Target="slides/slide26.xml" Type="http://schemas.openxmlformats.org/officeDocument/2006/relationships/slide"/><Relationship Id="rId35" Target="slides/slide27.xml" Type="http://schemas.openxmlformats.org/officeDocument/2006/relationships/slide"/><Relationship Id="rId36" Target="slides/slide28.xml" Type="http://schemas.openxmlformats.org/officeDocument/2006/relationships/slide"/><Relationship Id="rId37" Target="slides/slide29.xml" Type="http://schemas.openxmlformats.org/officeDocument/2006/relationships/slide"/><Relationship Id="rId38" Target="slides/slide30.xml" Type="http://schemas.openxmlformats.org/officeDocument/2006/relationships/slide"/><Relationship Id="rId39" Target="slides/slide31.xml" Type="http://schemas.openxmlformats.org/officeDocument/2006/relationships/slide"/><Relationship Id="rId4" Target="slideMasters/slideMaster1.xml" Type="http://schemas.openxmlformats.org/officeDocument/2006/relationships/slideMaster"/><Relationship Id="rId40" Target="slides/slide32.xml" Type="http://schemas.openxmlformats.org/officeDocument/2006/relationships/slide"/><Relationship Id="rId41" Target="slides/slide33.xml" Type="http://schemas.openxmlformats.org/officeDocument/2006/relationships/slide"/><Relationship Id="rId42" Target="slides/slide34.xml" Type="http://schemas.openxmlformats.org/officeDocument/2006/relationships/slide"/><Relationship Id="rId43" Target="slides/slide35.xml" Type="http://schemas.openxmlformats.org/officeDocument/2006/relationships/slide"/><Relationship Id="rId44" Target="slides/slide36.xml" Type="http://schemas.openxmlformats.org/officeDocument/2006/relationships/slide"/><Relationship Id="rId45" Target="slides/slide37.xml" Type="http://schemas.openxmlformats.org/officeDocument/2006/relationships/slide"/><Relationship Id="rId46" Target="slides/slide38.xml" Type="http://schemas.openxmlformats.org/officeDocument/2006/relationships/slide"/><Relationship Id="rId47" Target="slides/slide39.xml" Type="http://schemas.openxmlformats.org/officeDocument/2006/relationships/slide"/><Relationship Id="rId48" Target="slides/slide40.xml" Type="http://schemas.openxmlformats.org/officeDocument/2006/relationships/slide"/><Relationship Id="rId49" Target="slides/slide41.xml" Type="http://schemas.openxmlformats.org/officeDocument/2006/relationships/slide"/><Relationship Id="rId5" Target="slideMasters/slideMaster2.xml" Type="http://schemas.openxmlformats.org/officeDocument/2006/relationships/slideMaster"/><Relationship Id="rId50" Target="slides/slide42.xml" Type="http://schemas.openxmlformats.org/officeDocument/2006/relationships/slide"/><Relationship Id="rId51" Target="slides/slide43.xml" Type="http://schemas.openxmlformats.org/officeDocument/2006/relationships/slide"/><Relationship Id="rId52" Target="slides/slide44.xml" Type="http://schemas.openxmlformats.org/officeDocument/2006/relationships/slide"/><Relationship Id="rId53" Target="slides/slide45.xml" Type="http://schemas.openxmlformats.org/officeDocument/2006/relationships/slide"/><Relationship Id="rId54" Target="slides/slide46.xml" Type="http://schemas.openxmlformats.org/officeDocument/2006/relationships/slide"/><Relationship Id="rId55" Target="slides/slide47.xml" Type="http://schemas.openxmlformats.org/officeDocument/2006/relationships/slide"/><Relationship Id="rId56" Target="slides/slide48.xml" Type="http://schemas.openxmlformats.org/officeDocument/2006/relationships/slide"/><Relationship Id="rId57" Target="slides/slide49.xml" Type="http://schemas.openxmlformats.org/officeDocument/2006/relationships/slide"/><Relationship Id="rId58" Target="slides/slide50.xml" Type="http://schemas.openxmlformats.org/officeDocument/2006/relationships/slide"/><Relationship Id="rId59" Target="slides/slide51.xml" Type="http://schemas.openxmlformats.org/officeDocument/2006/relationships/slide"/><Relationship Id="rId6" Target="slideMasters/slideMaster3.xml" Type="http://schemas.openxmlformats.org/officeDocument/2006/relationships/slideMaster"/><Relationship Id="rId60" Target="slides/slide52.xml" Type="http://schemas.openxmlformats.org/officeDocument/2006/relationships/slide"/><Relationship Id="rId61" Target="slides/slide53.xml" Type="http://schemas.openxmlformats.org/officeDocument/2006/relationships/slide"/><Relationship Id="rId62" Target="slides/slide54.xml" Type="http://schemas.openxmlformats.org/officeDocument/2006/relationships/slide"/><Relationship Id="rId63" Target="slides/slide55.xml" Type="http://schemas.openxmlformats.org/officeDocument/2006/relationships/slide"/><Relationship Id="rId64" Target="slides/slide56.xml" Type="http://schemas.openxmlformats.org/officeDocument/2006/relationships/slide"/><Relationship Id="rId65" Target="slides/slide57.xml" Type="http://schemas.openxmlformats.org/officeDocument/2006/relationships/slide"/><Relationship Id="rId66" Target="slides/slide58.xml" Type="http://schemas.openxmlformats.org/officeDocument/2006/relationships/slide"/><Relationship Id="rId67" Target="slides/slide59.xml" Type="http://schemas.openxmlformats.org/officeDocument/2006/relationships/slide"/><Relationship Id="rId68" Target="slides/slide60.xml" Type="http://schemas.openxmlformats.org/officeDocument/2006/relationships/slide"/><Relationship Id="rId69" Target="slides/slide61.xml" Type="http://schemas.openxmlformats.org/officeDocument/2006/relationships/slide"/><Relationship Id="rId7" Target="slideMasters/slideMaster4.xml" Type="http://schemas.openxmlformats.org/officeDocument/2006/relationships/slideMaster"/><Relationship Id="rId70" Target="slides/slide62.xml" Type="http://schemas.openxmlformats.org/officeDocument/2006/relationships/slide"/><Relationship Id="rId71" Target="slides/slide63.xml" Type="http://schemas.openxmlformats.org/officeDocument/2006/relationships/slide"/><Relationship Id="rId72" Target="slides/slide64.xml" Type="http://schemas.openxmlformats.org/officeDocument/2006/relationships/slide"/><Relationship Id="rId73" Target="slides/slide65.xml" Type="http://schemas.openxmlformats.org/officeDocument/2006/relationships/slide"/><Relationship Id="rId74" Target="slides/slide66.xml" Type="http://schemas.openxmlformats.org/officeDocument/2006/relationships/slide"/><Relationship Id="rId75" Target="slides/slide67.xml" Type="http://schemas.openxmlformats.org/officeDocument/2006/relationships/slide"/><Relationship Id="rId76" Target="slides/slide68.xml" Type="http://schemas.openxmlformats.org/officeDocument/2006/relationships/slide"/><Relationship Id="rId77" Target="slides/slide69.xml" Type="http://schemas.openxmlformats.org/officeDocument/2006/relationships/slide"/><Relationship Id="rId78" Target="slides/slide70.xml" Type="http://schemas.openxmlformats.org/officeDocument/2006/relationships/slide"/><Relationship Id="rId79" Target="slides/slide71.xml" Type="http://schemas.openxmlformats.org/officeDocument/2006/relationships/slide"/><Relationship Id="rId8" Target="slideMasters/slideMaster5.xml" Type="http://schemas.openxmlformats.org/officeDocument/2006/relationships/slideMaster"/><Relationship Id="rId80" Target="slides/slide72.xml" Type="http://schemas.openxmlformats.org/officeDocument/2006/relationships/slide"/><Relationship Id="rId81" Target="slides/slide73.xml" Type="http://schemas.openxmlformats.org/officeDocument/2006/relationships/slide"/><Relationship Id="rId82" Target="slides/slide74.xml" Type="http://schemas.openxmlformats.org/officeDocument/2006/relationships/slide"/><Relationship Id="rId83" Target="slides/slide75.xml" Type="http://schemas.openxmlformats.org/officeDocument/2006/relationships/slide"/><Relationship Id="rId84" Target="slides/slide76.xml" Type="http://schemas.openxmlformats.org/officeDocument/2006/relationships/slide"/><Relationship Id="rId85" Target="slides/slide77.xml" Type="http://schemas.openxmlformats.org/officeDocument/2006/relationships/slide"/><Relationship Id="rId86" Target="slides/slide78.xml" Type="http://schemas.openxmlformats.org/officeDocument/2006/relationships/slide"/><Relationship Id="rId87" Target="slides/slide79.xml" Type="http://schemas.openxmlformats.org/officeDocument/2006/relationships/slide"/><Relationship Id="rId88" Target="slides/slide80.xml" Type="http://schemas.openxmlformats.org/officeDocument/2006/relationships/slide"/><Relationship Id="rId89" Target="slides/slide81.xml" Type="http://schemas.openxmlformats.org/officeDocument/2006/relationships/slide"/><Relationship Id="rId9" Target="slides/slide1.xml" Type="http://schemas.openxmlformats.org/officeDocument/2006/relationships/slide"/><Relationship Id="rId90" Target="slides/slide82.xml" Type="http://schemas.openxmlformats.org/officeDocument/2006/relationships/slide"/><Relationship Id="rId91" Target="slides/slide83.xml" Type="http://schemas.openxmlformats.org/officeDocument/2006/relationships/slide"/><Relationship Id="rId92" Target="slides/slide84.xml" Type="http://schemas.openxmlformats.org/officeDocument/2006/relationships/slide"/><Relationship Id="rId93" Target="slides/slide85.xml" Type="http://schemas.openxmlformats.org/officeDocument/2006/relationships/slide"/><Relationship Id="rId94" Target="slides/slide86.xml" Type="http://schemas.openxmlformats.org/officeDocument/2006/relationships/slide"/><Relationship Id="rId95" Target="slides/slide87.xml" Type="http://schemas.openxmlformats.org/officeDocument/2006/relationships/slide"/><Relationship Id="rId96" Target="slides/slide88.xml" Type="http://schemas.openxmlformats.org/officeDocument/2006/relationships/slide"/><Relationship Id="rId97" Target="slides/slide89.xml" Type="http://schemas.openxmlformats.org/officeDocument/2006/relationships/slide"/><Relationship Id="rId98" Target="notesMasters/notesMaster1.xml" Type="http://schemas.openxmlformats.org/officeDocument/2006/relationships/notesMaster"/><Relationship Id="rId99" Target="handoutMasters/handoutMaster1.xml" Type="http://schemas.openxmlformats.org/officeDocument/2006/relationships/handoutMaster"/></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坂口 正樹" userId="d3a4a5c6-2c5c-4480-86fc-19af58e9c59e" providerId="ADAL" clId="{1C4E61DF-3590-4026-9366-5244FE772354}"/>
    <pc:docChg chg="custSel addSld delSld modSld modSection">
      <pc:chgData name="坂口 正樹" userId="d3a4a5c6-2c5c-4480-86fc-19af58e9c59e" providerId="ADAL" clId="{1C4E61DF-3590-4026-9366-5244FE772354}" dt="2025-02-06T06:55:10.317" v="29" actId="14100"/>
      <pc:docMkLst>
        <pc:docMk/>
      </pc:docMkLst>
      <pc:sldChg chg="addSp delSp modSp del mod">
        <pc:chgData name="坂口 正樹" userId="d3a4a5c6-2c5c-4480-86fc-19af58e9c59e" providerId="ADAL" clId="{1C4E61DF-3590-4026-9366-5244FE772354}" dt="2025-02-06T06:54:48.043" v="21"/>
        <pc:sldMkLst>
          <pc:docMk/>
          <pc:sldMk cId="123917643" sldId="2146847758"/>
        </pc:sldMkLst>
        <pc:spChg chg="add mod">
          <ac:chgData name="坂口 正樹" userId="d3a4a5c6-2c5c-4480-86fc-19af58e9c59e" providerId="ADAL" clId="{1C4E61DF-3590-4026-9366-5244FE772354}" dt="2025-02-06T06:54:48.043" v="21"/>
          <ac:spMkLst>
            <pc:docMk/>
            <pc:sldMk cId="123917643" sldId="2146847758"/>
            <ac:spMk id="4" creationId="{CAA06975-89C8-378D-5A6C-67DCE99BAD39}"/>
          </ac:spMkLst>
        </pc:spChg>
        <pc:spChg chg="del">
          <ac:chgData name="坂口 正樹" userId="d3a4a5c6-2c5c-4480-86fc-19af58e9c59e" providerId="ADAL" clId="{1C4E61DF-3590-4026-9366-5244FE772354}" dt="2025-02-06T06:54:47.778" v="20" actId="478"/>
          <ac:spMkLst>
            <pc:docMk/>
            <pc:sldMk cId="123917643" sldId="2146847758"/>
            <ac:spMk id="16" creationId="{E89D7AA5-5F87-0AC0-48A9-B522E9803BAD}"/>
          </ac:spMkLst>
        </pc:spChg>
      </pc:sldChg>
      <pc:sldChg chg="addSp delSp modSp del mod">
        <pc:chgData name="坂口 正樹" userId="d3a4a5c6-2c5c-4480-86fc-19af58e9c59e" providerId="ADAL" clId="{1C4E61DF-3590-4026-9366-5244FE772354}" dt="2025-02-06T06:54:20.997" v="11"/>
        <pc:sldMkLst>
          <pc:docMk/>
          <pc:sldMk cId="398374150" sldId="2146847759"/>
        </pc:sldMkLst>
        <pc:spChg chg="add mod">
          <ac:chgData name="坂口 正樹" userId="d3a4a5c6-2c5c-4480-86fc-19af58e9c59e" providerId="ADAL" clId="{1C4E61DF-3590-4026-9366-5244FE772354}" dt="2025-02-06T06:54:11.748" v="10"/>
          <ac:spMkLst>
            <pc:docMk/>
            <pc:sldMk cId="398374150" sldId="2146847759"/>
            <ac:spMk id="2" creationId="{94DFEC61-F8CC-F933-9CDD-096543F624C1}"/>
          </ac:spMkLst>
        </pc:spChg>
        <pc:spChg chg="add mod">
          <ac:chgData name="坂口 正樹" userId="d3a4a5c6-2c5c-4480-86fc-19af58e9c59e" providerId="ADAL" clId="{1C4E61DF-3590-4026-9366-5244FE772354}" dt="2025-02-06T06:54:20.997" v="11"/>
          <ac:spMkLst>
            <pc:docMk/>
            <pc:sldMk cId="398374150" sldId="2146847759"/>
            <ac:spMk id="3" creationId="{C27503F9-8443-E005-BF65-15AA97709759}"/>
          </ac:spMkLst>
        </pc:spChg>
        <pc:spChg chg="del">
          <ac:chgData name="坂口 正樹" userId="d3a4a5c6-2c5c-4480-86fc-19af58e9c59e" providerId="ADAL" clId="{1C4E61DF-3590-4026-9366-5244FE772354}" dt="2025-02-06T06:54:11.553" v="9" actId="478"/>
          <ac:spMkLst>
            <pc:docMk/>
            <pc:sldMk cId="398374150" sldId="2146847759"/>
            <ac:spMk id="9" creationId="{E96CEE36-2C0D-0E0A-53EE-E341702215F2}"/>
          </ac:spMkLst>
        </pc:spChg>
      </pc:sldChg>
      <pc:sldChg chg="addSp delSp modSp del mod">
        <pc:chgData name="坂口 正樹" userId="d3a4a5c6-2c5c-4480-86fc-19af58e9c59e" providerId="ADAL" clId="{1C4E61DF-3590-4026-9366-5244FE772354}" dt="2025-02-06T06:54:00.117" v="6"/>
        <pc:sldMkLst>
          <pc:docMk/>
          <pc:sldMk cId="1813977010" sldId="2146847769"/>
        </pc:sldMkLst>
        <pc:spChg chg="add mod">
          <ac:chgData name="坂口 正樹" userId="d3a4a5c6-2c5c-4480-86fc-19af58e9c59e" providerId="ADAL" clId="{1C4E61DF-3590-4026-9366-5244FE772354}" dt="2025-02-06T06:54:00.117" v="6"/>
          <ac:spMkLst>
            <pc:docMk/>
            <pc:sldMk cId="1813977010" sldId="2146847769"/>
            <ac:spMk id="4" creationId="{753FDFC5-5262-C8AB-94C3-641B2F81E0E0}"/>
          </ac:spMkLst>
        </pc:spChg>
        <pc:spChg chg="del">
          <ac:chgData name="坂口 正樹" userId="d3a4a5c6-2c5c-4480-86fc-19af58e9c59e" providerId="ADAL" clId="{1C4E61DF-3590-4026-9366-5244FE772354}" dt="2025-02-06T06:53:46.054" v="2" actId="478"/>
          <ac:spMkLst>
            <pc:docMk/>
            <pc:sldMk cId="1813977010" sldId="2146847769"/>
            <ac:spMk id="28" creationId="{BDD911E4-9FEF-7870-AEC8-D54423EE7B12}"/>
          </ac:spMkLst>
        </pc:spChg>
      </pc:sldChg>
      <pc:sldChg chg="addSp delSp modSp del mod">
        <pc:chgData name="坂口 正樹" userId="d3a4a5c6-2c5c-4480-86fc-19af58e9c59e" providerId="ADAL" clId="{1C4E61DF-3590-4026-9366-5244FE772354}" dt="2025-02-06T06:54:34.050" v="17"/>
        <pc:sldMkLst>
          <pc:docMk/>
          <pc:sldMk cId="534802082" sldId="2146848268"/>
        </pc:sldMkLst>
        <pc:spChg chg="add mod">
          <ac:chgData name="坂口 正樹" userId="d3a4a5c6-2c5c-4480-86fc-19af58e9c59e" providerId="ADAL" clId="{1C4E61DF-3590-4026-9366-5244FE772354}" dt="2025-02-06T06:54:30.495" v="15"/>
          <ac:spMkLst>
            <pc:docMk/>
            <pc:sldMk cId="534802082" sldId="2146848268"/>
            <ac:spMk id="4" creationId="{0E90B236-B6DC-8AF1-46EB-C5146F19BB2F}"/>
          </ac:spMkLst>
        </pc:spChg>
        <pc:spChg chg="add mod">
          <ac:chgData name="坂口 正樹" userId="d3a4a5c6-2c5c-4480-86fc-19af58e9c59e" providerId="ADAL" clId="{1C4E61DF-3590-4026-9366-5244FE772354}" dt="2025-02-06T06:54:34.050" v="17"/>
          <ac:spMkLst>
            <pc:docMk/>
            <pc:sldMk cId="534802082" sldId="2146848268"/>
            <ac:spMk id="5" creationId="{B994D165-89AE-BF6D-A051-992C1C1B6E41}"/>
          </ac:spMkLst>
        </pc:spChg>
        <pc:spChg chg="del mod">
          <ac:chgData name="坂口 正樹" userId="d3a4a5c6-2c5c-4480-86fc-19af58e9c59e" providerId="ADAL" clId="{1C4E61DF-3590-4026-9366-5244FE772354}" dt="2025-02-06T06:54:33.818" v="16" actId="478"/>
          <ac:spMkLst>
            <pc:docMk/>
            <pc:sldMk cId="534802082" sldId="2146848268"/>
            <ac:spMk id="13" creationId="{25B1E787-DA04-C4E9-8325-CFFAD18EBA01}"/>
          </ac:spMkLst>
        </pc:spChg>
      </pc:sldChg>
      <pc:sldChg chg="addSp delSp modSp del mod">
        <pc:chgData name="坂口 正樹" userId="d3a4a5c6-2c5c-4480-86fc-19af58e9c59e" providerId="ADAL" clId="{1C4E61DF-3590-4026-9366-5244FE772354}" dt="2025-02-06T06:54:24.417" v="13"/>
        <pc:sldMkLst>
          <pc:docMk/>
          <pc:sldMk cId="1079013996" sldId="2146848271"/>
        </pc:sldMkLst>
        <pc:spChg chg="add mod">
          <ac:chgData name="坂口 正樹" userId="d3a4a5c6-2c5c-4480-86fc-19af58e9c59e" providerId="ADAL" clId="{1C4E61DF-3590-4026-9366-5244FE772354}" dt="2025-02-06T06:54:24.417" v="13"/>
          <ac:spMkLst>
            <pc:docMk/>
            <pc:sldMk cId="1079013996" sldId="2146848271"/>
            <ac:spMk id="2" creationId="{84567C21-4749-12BB-329F-E30C62EB2262}"/>
          </ac:spMkLst>
        </pc:spChg>
        <pc:spChg chg="del">
          <ac:chgData name="坂口 正樹" userId="d3a4a5c6-2c5c-4480-86fc-19af58e9c59e" providerId="ADAL" clId="{1C4E61DF-3590-4026-9366-5244FE772354}" dt="2025-02-06T06:54:24.156" v="12" actId="478"/>
          <ac:spMkLst>
            <pc:docMk/>
            <pc:sldMk cId="1079013996" sldId="2146848271"/>
            <ac:spMk id="12" creationId="{80962388-8528-DA9E-14DD-BFB8441B3298}"/>
          </ac:spMkLst>
        </pc:spChg>
      </pc:sldChg>
      <pc:sldChg chg="addSp delSp modSp del mod">
        <pc:chgData name="坂口 正樹" userId="d3a4a5c6-2c5c-4480-86fc-19af58e9c59e" providerId="ADAL" clId="{1C4E61DF-3590-4026-9366-5244FE772354}" dt="2025-02-06T06:54:57.161" v="24"/>
        <pc:sldMkLst>
          <pc:docMk/>
          <pc:sldMk cId="4248386783" sldId="2146848275"/>
        </pc:sldMkLst>
        <pc:spChg chg="add mod">
          <ac:chgData name="坂口 正樹" userId="d3a4a5c6-2c5c-4480-86fc-19af58e9c59e" providerId="ADAL" clId="{1C4E61DF-3590-4026-9366-5244FE772354}" dt="2025-02-06T06:54:57.161" v="24"/>
          <ac:spMkLst>
            <pc:docMk/>
            <pc:sldMk cId="4248386783" sldId="2146848275"/>
            <ac:spMk id="2" creationId="{42B534D6-4C69-572E-FC71-4310BF199DD6}"/>
          </ac:spMkLst>
        </pc:spChg>
        <pc:spChg chg="del mod">
          <ac:chgData name="坂口 正樹" userId="d3a4a5c6-2c5c-4480-86fc-19af58e9c59e" providerId="ADAL" clId="{1C4E61DF-3590-4026-9366-5244FE772354}" dt="2025-02-06T06:54:56.740" v="23" actId="478"/>
          <ac:spMkLst>
            <pc:docMk/>
            <pc:sldMk cId="4248386783" sldId="2146848275"/>
            <ac:spMk id="8" creationId="{DBFC1ED7-029B-9837-CE6C-5D5D80DF70EF}"/>
          </ac:spMkLst>
        </pc:spChg>
      </pc:sldChg>
      <pc:sldChg chg="addSp delSp modSp del mod">
        <pc:chgData name="坂口 正樹" userId="d3a4a5c6-2c5c-4480-86fc-19af58e9c59e" providerId="ADAL" clId="{1C4E61DF-3590-4026-9366-5244FE772354}" dt="2025-02-06T06:54:38.679" v="19"/>
        <pc:sldMkLst>
          <pc:docMk/>
          <pc:sldMk cId="921784455" sldId="2146848277"/>
        </pc:sldMkLst>
        <pc:spChg chg="add mod">
          <ac:chgData name="坂口 正樹" userId="d3a4a5c6-2c5c-4480-86fc-19af58e9c59e" providerId="ADAL" clId="{1C4E61DF-3590-4026-9366-5244FE772354}" dt="2025-02-06T06:54:38.679" v="19"/>
          <ac:spMkLst>
            <pc:docMk/>
            <pc:sldMk cId="921784455" sldId="2146848277"/>
            <ac:spMk id="2" creationId="{231492D9-AE71-E72A-3696-29E18FFA09BF}"/>
          </ac:spMkLst>
        </pc:spChg>
        <pc:spChg chg="del">
          <ac:chgData name="坂口 正樹" userId="d3a4a5c6-2c5c-4480-86fc-19af58e9c59e" providerId="ADAL" clId="{1C4E61DF-3590-4026-9366-5244FE772354}" dt="2025-02-06T06:54:38.319" v="18" actId="478"/>
          <ac:spMkLst>
            <pc:docMk/>
            <pc:sldMk cId="921784455" sldId="2146848277"/>
            <ac:spMk id="11" creationId="{B1D6D215-07BB-3E1F-4ED3-A31198A0E87A}"/>
          </ac:spMkLst>
        </pc:spChg>
      </pc:sldChg>
      <pc:sldChg chg="addSp delSp modSp del mod">
        <pc:chgData name="坂口 正樹" userId="d3a4a5c6-2c5c-4480-86fc-19af58e9c59e" providerId="ADAL" clId="{1C4E61DF-3590-4026-9366-5244FE772354}" dt="2025-02-06T06:55:01.682" v="26"/>
        <pc:sldMkLst>
          <pc:docMk/>
          <pc:sldMk cId="3990800531" sldId="2146848279"/>
        </pc:sldMkLst>
        <pc:spChg chg="add mod">
          <ac:chgData name="坂口 正樹" userId="d3a4a5c6-2c5c-4480-86fc-19af58e9c59e" providerId="ADAL" clId="{1C4E61DF-3590-4026-9366-5244FE772354}" dt="2025-02-06T06:55:01.682" v="26"/>
          <ac:spMkLst>
            <pc:docMk/>
            <pc:sldMk cId="3990800531" sldId="2146848279"/>
            <ac:spMk id="5" creationId="{953C1D52-6FB9-0F1D-375C-F62799A1C3B6}"/>
          </ac:spMkLst>
        </pc:spChg>
        <pc:spChg chg="del">
          <ac:chgData name="坂口 正樹" userId="d3a4a5c6-2c5c-4480-86fc-19af58e9c59e" providerId="ADAL" clId="{1C4E61DF-3590-4026-9366-5244FE772354}" dt="2025-02-06T06:55:01.405" v="25" actId="478"/>
          <ac:spMkLst>
            <pc:docMk/>
            <pc:sldMk cId="3990800531" sldId="2146848279"/>
            <ac:spMk id="10" creationId="{BA222D97-E5DB-E2D0-EBF2-E87DEB7AE7C3}"/>
          </ac:spMkLst>
        </pc:spChg>
      </pc:sldChg>
      <pc:sldChg chg="addSp delSp modSp del mod">
        <pc:chgData name="坂口 正樹" userId="d3a4a5c6-2c5c-4480-86fc-19af58e9c59e" providerId="ADAL" clId="{1C4E61DF-3590-4026-9366-5244FE772354}" dt="2025-02-06T06:55:10.317" v="29" actId="14100"/>
        <pc:sldMkLst>
          <pc:docMk/>
          <pc:sldMk cId="3494254903" sldId="2146848280"/>
        </pc:sldMkLst>
        <pc:spChg chg="add mod">
          <ac:chgData name="坂口 正樹" userId="d3a4a5c6-2c5c-4480-86fc-19af58e9c59e" providerId="ADAL" clId="{1C4E61DF-3590-4026-9366-5244FE772354}" dt="2025-02-06T06:55:06.919" v="28"/>
          <ac:spMkLst>
            <pc:docMk/>
            <pc:sldMk cId="3494254903" sldId="2146848280"/>
            <ac:spMk id="4" creationId="{F46F4049-2897-B3F5-A2FC-CA3178C4A981}"/>
          </ac:spMkLst>
        </pc:spChg>
        <pc:spChg chg="del">
          <ac:chgData name="坂口 正樹" userId="d3a4a5c6-2c5c-4480-86fc-19af58e9c59e" providerId="ADAL" clId="{1C4E61DF-3590-4026-9366-5244FE772354}" dt="2025-02-06T06:55:06.667" v="27" actId="478"/>
          <ac:spMkLst>
            <pc:docMk/>
            <pc:sldMk cId="3494254903" sldId="2146848280"/>
            <ac:spMk id="21" creationId="{3F4E7A6D-221B-F30C-2A02-73DDAEB282EE}"/>
          </ac:spMkLst>
        </pc:spChg>
        <pc:spChg chg="mod">
          <ac:chgData name="坂口 正樹" userId="d3a4a5c6-2c5c-4480-86fc-19af58e9c59e" providerId="ADAL" clId="{1C4E61DF-3590-4026-9366-5244FE772354}" dt="2025-02-06T06:55:10.317" v="29" actId="14100"/>
          <ac:spMkLst>
            <pc:docMk/>
            <pc:sldMk cId="3494254903" sldId="2146848280"/>
            <ac:spMk id="3528" creationId="{00000000-0000-0000-0000-000000000000}"/>
          </ac:spMkLst>
        </pc:spChg>
      </pc:sldChg>
      <pc:sldChg chg="del">
        <pc:chgData name="坂口 正樹" userId="d3a4a5c6-2c5c-4480-86fc-19af58e9c59e" providerId="ADAL" clId="{1C4E61DF-3590-4026-9366-5244FE772354}" dt="2025-02-06T06:53:11.657" v="0" actId="47"/>
        <pc:sldMkLst>
          <pc:docMk/>
          <pc:sldMk cId="254573100" sldId="2146848281"/>
        </pc:sldMkLst>
      </pc:sldChg>
      <pc:sldChg chg="del">
        <pc:chgData name="坂口 正樹" userId="d3a4a5c6-2c5c-4480-86fc-19af58e9c59e" providerId="ADAL" clId="{1C4E61DF-3590-4026-9366-5244FE772354}" dt="2025-02-06T06:53:11.657" v="0" actId="47"/>
        <pc:sldMkLst>
          <pc:docMk/>
          <pc:sldMk cId="3841603392" sldId="2146848282"/>
        </pc:sldMkLst>
      </pc:sldChg>
      <pc:sldChg chg="addSp delSp modSp del mod">
        <pc:chgData name="坂口 正樹" userId="d3a4a5c6-2c5c-4480-86fc-19af58e9c59e" providerId="ADAL" clId="{1C4E61DF-3590-4026-9366-5244FE772354}" dt="2025-02-06T06:54:04.989" v="8"/>
        <pc:sldMkLst>
          <pc:docMk/>
          <pc:sldMk cId="2875058526" sldId="2146848283"/>
        </pc:sldMkLst>
        <pc:spChg chg="add mod">
          <ac:chgData name="坂口 正樹" userId="d3a4a5c6-2c5c-4480-86fc-19af58e9c59e" providerId="ADAL" clId="{1C4E61DF-3590-4026-9366-5244FE772354}" dt="2025-02-06T06:54:04.989" v="8"/>
          <ac:spMkLst>
            <pc:docMk/>
            <pc:sldMk cId="2875058526" sldId="2146848283"/>
            <ac:spMk id="2" creationId="{8DBD161A-CFBE-1EB1-41B4-99C7377C876C}"/>
          </ac:spMkLst>
        </pc:spChg>
        <pc:spChg chg="del">
          <ac:chgData name="坂口 正樹" userId="d3a4a5c6-2c5c-4480-86fc-19af58e9c59e" providerId="ADAL" clId="{1C4E61DF-3590-4026-9366-5244FE772354}" dt="2025-02-06T06:54:04.778" v="7" actId="478"/>
          <ac:spMkLst>
            <pc:docMk/>
            <pc:sldMk cId="2875058526" sldId="2146848283"/>
            <ac:spMk id="5" creationId="{91954D2F-38D1-F914-4129-F09491ED4CA8}"/>
          </ac:spMkLst>
        </pc:spChg>
      </pc:sldChg>
      <pc:sldChg chg="modSp mod">
        <pc:chgData name="坂口 正樹" userId="d3a4a5c6-2c5c-4480-86fc-19af58e9c59e" providerId="ADAL" clId="{1C4E61DF-3590-4026-9366-5244FE772354}" dt="2025-02-06T06:53:55.881" v="5" actId="6549"/>
        <pc:sldMkLst>
          <pc:docMk/>
          <pc:sldMk cId="3211195006" sldId="2147379357"/>
        </pc:sldMkLst>
        <pc:spChg chg="mod">
          <ac:chgData name="坂口 正樹" userId="d3a4a5c6-2c5c-4480-86fc-19af58e9c59e" providerId="ADAL" clId="{1C4E61DF-3590-4026-9366-5244FE772354}" dt="2025-02-06T06:53:55.881" v="5" actId="6549"/>
          <ac:spMkLst>
            <pc:docMk/>
            <pc:sldMk cId="3211195006" sldId="2147379357"/>
            <ac:spMk id="2014" creationId="{00000000-0000-0000-0000-000000000000}"/>
          </ac:spMkLst>
        </pc:spChg>
      </pc:sldChg>
      <pc:sldChg chg="add del">
        <pc:chgData name="坂口 正樹" userId="d3a4a5c6-2c5c-4480-86fc-19af58e9c59e" providerId="ADAL" clId="{1C4E61DF-3590-4026-9366-5244FE772354}" dt="2025-02-06T06:53:48.106" v="4"/>
        <pc:sldMkLst>
          <pc:docMk/>
          <pc:sldMk cId="2737324111" sldId="2147481139"/>
        </pc:sldMkLst>
      </pc:sldChg>
      <pc:sldChg chg="add del">
        <pc:chgData name="坂口 正樹" userId="d3a4a5c6-2c5c-4480-86fc-19af58e9c59e" providerId="ADAL" clId="{1C4E61DF-3590-4026-9366-5244FE772354}" dt="2025-02-06T06:53:48.106" v="4"/>
        <pc:sldMkLst>
          <pc:docMk/>
          <pc:sldMk cId="830659692" sldId="2147481140"/>
        </pc:sldMkLst>
      </pc:sldChg>
      <pc:sldChg chg="add del">
        <pc:chgData name="坂口 正樹" userId="d3a4a5c6-2c5c-4480-86fc-19af58e9c59e" providerId="ADAL" clId="{1C4E61DF-3590-4026-9366-5244FE772354}" dt="2025-02-06T06:53:48.106" v="4"/>
        <pc:sldMkLst>
          <pc:docMk/>
          <pc:sldMk cId="3574190933" sldId="2147481141"/>
        </pc:sldMkLst>
      </pc:sldChg>
      <pc:sldChg chg="add del">
        <pc:chgData name="坂口 正樹" userId="d3a4a5c6-2c5c-4480-86fc-19af58e9c59e" providerId="ADAL" clId="{1C4E61DF-3590-4026-9366-5244FE772354}" dt="2025-02-06T06:53:48.106" v="4"/>
        <pc:sldMkLst>
          <pc:docMk/>
          <pc:sldMk cId="3814946831" sldId="2147481142"/>
        </pc:sldMkLst>
      </pc:sldChg>
      <pc:sldChg chg="add del">
        <pc:chgData name="坂口 正樹" userId="d3a4a5c6-2c5c-4480-86fc-19af58e9c59e" providerId="ADAL" clId="{1C4E61DF-3590-4026-9366-5244FE772354}" dt="2025-02-06T06:53:48.106" v="4"/>
        <pc:sldMkLst>
          <pc:docMk/>
          <pc:sldMk cId="1172214125" sldId="2147481143"/>
        </pc:sldMkLst>
      </pc:sldChg>
      <pc:sldChg chg="add del">
        <pc:chgData name="坂口 正樹" userId="d3a4a5c6-2c5c-4480-86fc-19af58e9c59e" providerId="ADAL" clId="{1C4E61DF-3590-4026-9366-5244FE772354}" dt="2025-02-06T06:53:48.106" v="4"/>
        <pc:sldMkLst>
          <pc:docMk/>
          <pc:sldMk cId="3976875645" sldId="2147481144"/>
        </pc:sldMkLst>
      </pc:sldChg>
      <pc:sldChg chg="add del">
        <pc:chgData name="坂口 正樹" userId="d3a4a5c6-2c5c-4480-86fc-19af58e9c59e" providerId="ADAL" clId="{1C4E61DF-3590-4026-9366-5244FE772354}" dt="2025-02-06T06:53:48.106" v="4"/>
        <pc:sldMkLst>
          <pc:docMk/>
          <pc:sldMk cId="1753727414" sldId="2147481145"/>
        </pc:sldMkLst>
      </pc:sldChg>
      <pc:sldChg chg="add del">
        <pc:chgData name="坂口 正樹" userId="d3a4a5c6-2c5c-4480-86fc-19af58e9c59e" providerId="ADAL" clId="{1C4E61DF-3590-4026-9366-5244FE772354}" dt="2025-02-06T06:53:48.106" v="4"/>
        <pc:sldMkLst>
          <pc:docMk/>
          <pc:sldMk cId="3536111544" sldId="2147481146"/>
        </pc:sldMkLst>
      </pc:sldChg>
      <pc:sldChg chg="add del">
        <pc:chgData name="坂口 正樹" userId="d3a4a5c6-2c5c-4480-86fc-19af58e9c59e" providerId="ADAL" clId="{1C4E61DF-3590-4026-9366-5244FE772354}" dt="2025-02-06T06:53:48.106" v="4"/>
        <pc:sldMkLst>
          <pc:docMk/>
          <pc:sldMk cId="1812679736" sldId="2147481147"/>
        </pc:sldMkLst>
      </pc:sldChg>
      <pc:sldChg chg="add del">
        <pc:chgData name="坂口 正樹" userId="d3a4a5c6-2c5c-4480-86fc-19af58e9c59e" providerId="ADAL" clId="{1C4E61DF-3590-4026-9366-5244FE772354}" dt="2025-02-06T06:53:48.106" v="4"/>
        <pc:sldMkLst>
          <pc:docMk/>
          <pc:sldMk cId="2817985226" sldId="2147481148"/>
        </pc:sldMkLst>
      </pc:sldChg>
    </pc:docChg>
  </pc:docChgLst>
  <pc:docChgLst>
    <pc:chgData name="林 誠(HAYASHI Makoto)" userId="95a88c0e-e74e-4309-9c97-d6b608e3f262" providerId="ADAL" clId="{D104EE30-56BB-4DF1-9E69-6AA583B6AB6C}"/>
    <pc:docChg chg="custSel delSld modSld delSection modSection">
      <pc:chgData name="林 誠(HAYASHI Makoto)" userId="95a88c0e-e74e-4309-9c97-d6b608e3f262" providerId="ADAL" clId="{D104EE30-56BB-4DF1-9E69-6AA583B6AB6C}" dt="2025-02-07T03:55:08.025" v="40" actId="20577"/>
      <pc:docMkLst>
        <pc:docMk/>
      </pc:docMkLst>
      <pc:sldChg chg="modTransition">
        <pc:chgData name="林 誠(HAYASHI Makoto)" userId="95a88c0e-e74e-4309-9c97-d6b608e3f262" providerId="ADAL" clId="{D104EE30-56BB-4DF1-9E69-6AA583B6AB6C}" dt="2025-02-07T03:50:52.832" v="3"/>
        <pc:sldMkLst>
          <pc:docMk/>
          <pc:sldMk cId="829938341" sldId="300"/>
        </pc:sldMkLst>
      </pc:sldChg>
      <pc:sldChg chg="modSp mod">
        <pc:chgData name="林 誠(HAYASHI Makoto)" userId="95a88c0e-e74e-4309-9c97-d6b608e3f262" providerId="ADAL" clId="{D104EE30-56BB-4DF1-9E69-6AA583B6AB6C}" dt="2025-02-07T03:54:07.612" v="24" actId="20577"/>
        <pc:sldMkLst>
          <pc:docMk/>
          <pc:sldMk cId="2737191422" sldId="504"/>
        </pc:sldMkLst>
        <pc:spChg chg="mod">
          <ac:chgData name="林 誠(HAYASHI Makoto)" userId="95a88c0e-e74e-4309-9c97-d6b608e3f262" providerId="ADAL" clId="{D104EE30-56BB-4DF1-9E69-6AA583B6AB6C}" dt="2025-02-07T03:54:07.612" v="24" actId="20577"/>
          <ac:spMkLst>
            <pc:docMk/>
            <pc:sldMk cId="2737191422" sldId="504"/>
            <ac:spMk id="19" creationId="{5893569B-876A-4AE9-8D0B-6776E223F4FD}"/>
          </ac:spMkLst>
        </pc:spChg>
      </pc:sldChg>
      <pc:sldChg chg="modSp mod">
        <pc:chgData name="林 誠(HAYASHI Makoto)" userId="95a88c0e-e74e-4309-9c97-d6b608e3f262" providerId="ADAL" clId="{D104EE30-56BB-4DF1-9E69-6AA583B6AB6C}" dt="2025-02-07T03:53:19.176" v="10" actId="20577"/>
        <pc:sldMkLst>
          <pc:docMk/>
          <pc:sldMk cId="1451366755" sldId="560"/>
        </pc:sldMkLst>
        <pc:spChg chg="mod">
          <ac:chgData name="林 誠(HAYASHI Makoto)" userId="95a88c0e-e74e-4309-9c97-d6b608e3f262" providerId="ADAL" clId="{D104EE30-56BB-4DF1-9E69-6AA583B6AB6C}" dt="2025-02-07T03:53:19.176" v="10" actId="20577"/>
          <ac:spMkLst>
            <pc:docMk/>
            <pc:sldMk cId="1451366755" sldId="560"/>
            <ac:spMk id="14" creationId="{0C8F7798-B76C-4C96-8BCB-4C45BD7B33C2}"/>
          </ac:spMkLst>
        </pc:spChg>
      </pc:sldChg>
      <pc:sldChg chg="modSp mod">
        <pc:chgData name="林 誠(HAYASHI Makoto)" userId="95a88c0e-e74e-4309-9c97-d6b608e3f262" providerId="ADAL" clId="{D104EE30-56BB-4DF1-9E69-6AA583B6AB6C}" dt="2025-02-07T03:53:45.833" v="18" actId="20577"/>
        <pc:sldMkLst>
          <pc:docMk/>
          <pc:sldMk cId="2905086862" sldId="568"/>
        </pc:sldMkLst>
        <pc:spChg chg="mod">
          <ac:chgData name="林 誠(HAYASHI Makoto)" userId="95a88c0e-e74e-4309-9c97-d6b608e3f262" providerId="ADAL" clId="{D104EE30-56BB-4DF1-9E69-6AA583B6AB6C}" dt="2025-02-07T03:53:45.833" v="18" actId="20577"/>
          <ac:spMkLst>
            <pc:docMk/>
            <pc:sldMk cId="2905086862" sldId="568"/>
            <ac:spMk id="12" creationId="{60F806F0-99EC-4DFA-AB24-AFB004B3DF1A}"/>
          </ac:spMkLst>
        </pc:spChg>
      </pc:sldChg>
      <pc:sldChg chg="modSp mod">
        <pc:chgData name="林 誠(HAYASHI Makoto)" userId="95a88c0e-e74e-4309-9c97-d6b608e3f262" providerId="ADAL" clId="{D104EE30-56BB-4DF1-9E69-6AA583B6AB6C}" dt="2025-02-07T03:53:52.984" v="20" actId="20577"/>
        <pc:sldMkLst>
          <pc:docMk/>
          <pc:sldMk cId="3969929307" sldId="569"/>
        </pc:sldMkLst>
        <pc:spChg chg="mod">
          <ac:chgData name="林 誠(HAYASHI Makoto)" userId="95a88c0e-e74e-4309-9c97-d6b608e3f262" providerId="ADAL" clId="{D104EE30-56BB-4DF1-9E69-6AA583B6AB6C}" dt="2025-02-07T03:53:52.984" v="20" actId="20577"/>
          <ac:spMkLst>
            <pc:docMk/>
            <pc:sldMk cId="3969929307" sldId="569"/>
            <ac:spMk id="12" creationId="{60376FE5-45FC-430A-B8B1-3B548B43E535}"/>
          </ac:spMkLst>
        </pc:spChg>
      </pc:sldChg>
      <pc:sldChg chg="modSp mod">
        <pc:chgData name="林 誠(HAYASHI Makoto)" userId="95a88c0e-e74e-4309-9c97-d6b608e3f262" providerId="ADAL" clId="{D104EE30-56BB-4DF1-9E69-6AA583B6AB6C}" dt="2025-02-07T03:53:58.668" v="22" actId="20577"/>
        <pc:sldMkLst>
          <pc:docMk/>
          <pc:sldMk cId="1138926428" sldId="570"/>
        </pc:sldMkLst>
        <pc:spChg chg="mod">
          <ac:chgData name="林 誠(HAYASHI Makoto)" userId="95a88c0e-e74e-4309-9c97-d6b608e3f262" providerId="ADAL" clId="{D104EE30-56BB-4DF1-9E69-6AA583B6AB6C}" dt="2025-02-07T03:53:58.668" v="22" actId="20577"/>
          <ac:spMkLst>
            <pc:docMk/>
            <pc:sldMk cId="1138926428" sldId="570"/>
            <ac:spMk id="11" creationId="{9B839645-7440-4CB8-9265-2F469D3322A1}"/>
          </ac:spMkLst>
        </pc:spChg>
      </pc:sldChg>
      <pc:sldChg chg="modSp mod">
        <pc:chgData name="林 誠(HAYASHI Makoto)" userId="95a88c0e-e74e-4309-9c97-d6b608e3f262" providerId="ADAL" clId="{D104EE30-56BB-4DF1-9E69-6AA583B6AB6C}" dt="2025-02-07T03:54:16.262" v="26" actId="20577"/>
        <pc:sldMkLst>
          <pc:docMk/>
          <pc:sldMk cId="2462317974" sldId="571"/>
        </pc:sldMkLst>
        <pc:spChg chg="mod">
          <ac:chgData name="林 誠(HAYASHI Makoto)" userId="95a88c0e-e74e-4309-9c97-d6b608e3f262" providerId="ADAL" clId="{D104EE30-56BB-4DF1-9E69-6AA583B6AB6C}" dt="2025-02-07T03:54:16.262" v="26" actId="20577"/>
          <ac:spMkLst>
            <pc:docMk/>
            <pc:sldMk cId="2462317974" sldId="571"/>
            <ac:spMk id="27" creationId="{D0F14F95-91BB-4CB5-80F3-D60E15289762}"/>
          </ac:spMkLst>
        </pc:spChg>
      </pc:sldChg>
      <pc:sldChg chg="modSp mod">
        <pc:chgData name="林 誠(HAYASHI Makoto)" userId="95a88c0e-e74e-4309-9c97-d6b608e3f262" providerId="ADAL" clId="{D104EE30-56BB-4DF1-9E69-6AA583B6AB6C}" dt="2025-02-07T03:54:28.124" v="30" actId="20577"/>
        <pc:sldMkLst>
          <pc:docMk/>
          <pc:sldMk cId="436410740" sldId="572"/>
        </pc:sldMkLst>
        <pc:spChg chg="mod">
          <ac:chgData name="林 誠(HAYASHI Makoto)" userId="95a88c0e-e74e-4309-9c97-d6b608e3f262" providerId="ADAL" clId="{D104EE30-56BB-4DF1-9E69-6AA583B6AB6C}" dt="2025-02-07T03:54:28.124" v="30" actId="20577"/>
          <ac:spMkLst>
            <pc:docMk/>
            <pc:sldMk cId="436410740" sldId="572"/>
            <ac:spMk id="15" creationId="{623FA921-0EB4-4B7A-8C84-0519F0C630FB}"/>
          </ac:spMkLst>
        </pc:spChg>
      </pc:sldChg>
      <pc:sldChg chg="modSp mod">
        <pc:chgData name="林 誠(HAYASHI Makoto)" userId="95a88c0e-e74e-4309-9c97-d6b608e3f262" providerId="ADAL" clId="{D104EE30-56BB-4DF1-9E69-6AA583B6AB6C}" dt="2025-02-07T03:54:36.830" v="32" actId="20577"/>
        <pc:sldMkLst>
          <pc:docMk/>
          <pc:sldMk cId="2990285316" sldId="573"/>
        </pc:sldMkLst>
        <pc:spChg chg="mod">
          <ac:chgData name="林 誠(HAYASHI Makoto)" userId="95a88c0e-e74e-4309-9c97-d6b608e3f262" providerId="ADAL" clId="{D104EE30-56BB-4DF1-9E69-6AA583B6AB6C}" dt="2025-02-07T03:54:36.830" v="32" actId="20577"/>
          <ac:spMkLst>
            <pc:docMk/>
            <pc:sldMk cId="2990285316" sldId="573"/>
            <ac:spMk id="15" creationId="{D07C33D0-C512-4456-AED9-0510DDBB5BD7}"/>
          </ac:spMkLst>
        </pc:spChg>
      </pc:sldChg>
      <pc:sldChg chg="modSp mod">
        <pc:chgData name="林 誠(HAYASHI Makoto)" userId="95a88c0e-e74e-4309-9c97-d6b608e3f262" providerId="ADAL" clId="{D104EE30-56BB-4DF1-9E69-6AA583B6AB6C}" dt="2025-02-07T03:55:08.025" v="40" actId="20577"/>
        <pc:sldMkLst>
          <pc:docMk/>
          <pc:sldMk cId="1644570803" sldId="576"/>
        </pc:sldMkLst>
        <pc:spChg chg="mod">
          <ac:chgData name="林 誠(HAYASHI Makoto)" userId="95a88c0e-e74e-4309-9c97-d6b608e3f262" providerId="ADAL" clId="{D104EE30-56BB-4DF1-9E69-6AA583B6AB6C}" dt="2025-02-07T03:55:08.025" v="40" actId="20577"/>
          <ac:spMkLst>
            <pc:docMk/>
            <pc:sldMk cId="1644570803" sldId="576"/>
            <ac:spMk id="15" creationId="{99744721-1CDE-4AD7-A6A5-DFACC9C5FCD3}"/>
          </ac:spMkLst>
        </pc:spChg>
      </pc:sldChg>
      <pc:sldChg chg="modSp mod">
        <pc:chgData name="林 誠(HAYASHI Makoto)" userId="95a88c0e-e74e-4309-9c97-d6b608e3f262" providerId="ADAL" clId="{D104EE30-56BB-4DF1-9E69-6AA583B6AB6C}" dt="2025-02-07T03:54:48.239" v="34" actId="20577"/>
        <pc:sldMkLst>
          <pc:docMk/>
          <pc:sldMk cId="3750438938" sldId="577"/>
        </pc:sldMkLst>
        <pc:spChg chg="mod">
          <ac:chgData name="林 誠(HAYASHI Makoto)" userId="95a88c0e-e74e-4309-9c97-d6b608e3f262" providerId="ADAL" clId="{D104EE30-56BB-4DF1-9E69-6AA583B6AB6C}" dt="2025-02-07T03:54:48.239" v="34" actId="20577"/>
          <ac:spMkLst>
            <pc:docMk/>
            <pc:sldMk cId="3750438938" sldId="577"/>
            <ac:spMk id="12" creationId="{E59F3363-9BE5-4324-8935-D20D6D7F616E}"/>
          </ac:spMkLst>
        </pc:spChg>
      </pc:sldChg>
      <pc:sldChg chg="modSp mod">
        <pc:chgData name="林 誠(HAYASHI Makoto)" userId="95a88c0e-e74e-4309-9c97-d6b608e3f262" providerId="ADAL" clId="{D104EE30-56BB-4DF1-9E69-6AA583B6AB6C}" dt="2025-02-07T03:53:26.007" v="12" actId="20577"/>
        <pc:sldMkLst>
          <pc:docMk/>
          <pc:sldMk cId="2623137834" sldId="579"/>
        </pc:sldMkLst>
        <pc:spChg chg="mod">
          <ac:chgData name="林 誠(HAYASHI Makoto)" userId="95a88c0e-e74e-4309-9c97-d6b608e3f262" providerId="ADAL" clId="{D104EE30-56BB-4DF1-9E69-6AA583B6AB6C}" dt="2025-02-07T03:53:26.007" v="12" actId="20577"/>
          <ac:spMkLst>
            <pc:docMk/>
            <pc:sldMk cId="2623137834" sldId="579"/>
            <ac:spMk id="14" creationId="{0C8F7798-B76C-4C96-8BCB-4C45BD7B33C2}"/>
          </ac:spMkLst>
        </pc:spChg>
      </pc:sldChg>
      <pc:sldChg chg="modSp mod">
        <pc:chgData name="林 誠(HAYASHI Makoto)" userId="95a88c0e-e74e-4309-9c97-d6b608e3f262" providerId="ADAL" clId="{D104EE30-56BB-4DF1-9E69-6AA583B6AB6C}" dt="2025-02-07T03:53:31.570" v="14" actId="20577"/>
        <pc:sldMkLst>
          <pc:docMk/>
          <pc:sldMk cId="623603552" sldId="580"/>
        </pc:sldMkLst>
        <pc:spChg chg="mod">
          <ac:chgData name="林 誠(HAYASHI Makoto)" userId="95a88c0e-e74e-4309-9c97-d6b608e3f262" providerId="ADAL" clId="{D104EE30-56BB-4DF1-9E69-6AA583B6AB6C}" dt="2025-02-07T03:53:31.570" v="14" actId="20577"/>
          <ac:spMkLst>
            <pc:docMk/>
            <pc:sldMk cId="623603552" sldId="580"/>
            <ac:spMk id="14" creationId="{0C8F7798-B76C-4C96-8BCB-4C45BD7B33C2}"/>
          </ac:spMkLst>
        </pc:spChg>
      </pc:sldChg>
      <pc:sldChg chg="modSp mod">
        <pc:chgData name="林 誠(HAYASHI Makoto)" userId="95a88c0e-e74e-4309-9c97-d6b608e3f262" providerId="ADAL" clId="{D104EE30-56BB-4DF1-9E69-6AA583B6AB6C}" dt="2025-02-07T03:54:53.427" v="36" actId="20577"/>
        <pc:sldMkLst>
          <pc:docMk/>
          <pc:sldMk cId="3925924042" sldId="581"/>
        </pc:sldMkLst>
        <pc:spChg chg="mod">
          <ac:chgData name="林 誠(HAYASHI Makoto)" userId="95a88c0e-e74e-4309-9c97-d6b608e3f262" providerId="ADAL" clId="{D104EE30-56BB-4DF1-9E69-6AA583B6AB6C}" dt="2025-02-07T03:54:53.427" v="36" actId="20577"/>
          <ac:spMkLst>
            <pc:docMk/>
            <pc:sldMk cId="3925924042" sldId="581"/>
            <ac:spMk id="12" creationId="{E59F3363-9BE5-4324-8935-D20D6D7F616E}"/>
          </ac:spMkLst>
        </pc:spChg>
      </pc:sldChg>
      <pc:sldChg chg="modSp mod">
        <pc:chgData name="林 誠(HAYASHI Makoto)" userId="95a88c0e-e74e-4309-9c97-d6b608e3f262" providerId="ADAL" clId="{D104EE30-56BB-4DF1-9E69-6AA583B6AB6C}" dt="2025-02-07T03:54:22.841" v="28" actId="20577"/>
        <pc:sldMkLst>
          <pc:docMk/>
          <pc:sldMk cId="234195794" sldId="584"/>
        </pc:sldMkLst>
        <pc:spChg chg="mod">
          <ac:chgData name="林 誠(HAYASHI Makoto)" userId="95a88c0e-e74e-4309-9c97-d6b608e3f262" providerId="ADAL" clId="{D104EE30-56BB-4DF1-9E69-6AA583B6AB6C}" dt="2025-02-07T03:54:22.841" v="28" actId="20577"/>
          <ac:spMkLst>
            <pc:docMk/>
            <pc:sldMk cId="234195794" sldId="584"/>
            <ac:spMk id="27" creationId="{D0F14F95-91BB-4CB5-80F3-D60E15289762}"/>
          </ac:spMkLst>
        </pc:spChg>
      </pc:sldChg>
      <pc:sldChg chg="modSp mod">
        <pc:chgData name="林 誠(HAYASHI Makoto)" userId="95a88c0e-e74e-4309-9c97-d6b608e3f262" providerId="ADAL" clId="{D104EE30-56BB-4DF1-9E69-6AA583B6AB6C}" dt="2025-02-07T03:53:38.468" v="16" actId="20577"/>
        <pc:sldMkLst>
          <pc:docMk/>
          <pc:sldMk cId="4009739031" sldId="644"/>
        </pc:sldMkLst>
        <pc:spChg chg="mod">
          <ac:chgData name="林 誠(HAYASHI Makoto)" userId="95a88c0e-e74e-4309-9c97-d6b608e3f262" providerId="ADAL" clId="{D104EE30-56BB-4DF1-9E69-6AA583B6AB6C}" dt="2025-02-07T03:53:38.468" v="16" actId="20577"/>
          <ac:spMkLst>
            <pc:docMk/>
            <pc:sldMk cId="4009739031" sldId="644"/>
            <ac:spMk id="14" creationId="{0C8F7798-B76C-4C96-8BCB-4C45BD7B33C2}"/>
          </ac:spMkLst>
        </pc:spChg>
      </pc:sldChg>
      <pc:sldChg chg="modSp mod">
        <pc:chgData name="林 誠(HAYASHI Makoto)" userId="95a88c0e-e74e-4309-9c97-d6b608e3f262" providerId="ADAL" clId="{D104EE30-56BB-4DF1-9E69-6AA583B6AB6C}" dt="2025-02-07T03:55:01.144" v="38" actId="20577"/>
        <pc:sldMkLst>
          <pc:docMk/>
          <pc:sldMk cId="1543089725" sldId="645"/>
        </pc:sldMkLst>
        <pc:spChg chg="mod">
          <ac:chgData name="林 誠(HAYASHI Makoto)" userId="95a88c0e-e74e-4309-9c97-d6b608e3f262" providerId="ADAL" clId="{D104EE30-56BB-4DF1-9E69-6AA583B6AB6C}" dt="2025-02-07T03:55:01.144" v="38" actId="20577"/>
          <ac:spMkLst>
            <pc:docMk/>
            <pc:sldMk cId="1543089725" sldId="645"/>
            <ac:spMk id="12" creationId="{E59F3363-9BE5-4324-8935-D20D6D7F616E}"/>
          </ac:spMkLst>
        </pc:spChg>
      </pc:sldChg>
      <pc:sldChg chg="del">
        <pc:chgData name="林 誠(HAYASHI Makoto)" userId="95a88c0e-e74e-4309-9c97-d6b608e3f262" providerId="ADAL" clId="{D104EE30-56BB-4DF1-9E69-6AA583B6AB6C}" dt="2025-02-07T03:49:24.727" v="0" actId="47"/>
        <pc:sldMkLst>
          <pc:docMk/>
          <pc:sldMk cId="1126868999" sldId="646"/>
        </pc:sldMkLst>
      </pc:sldChg>
      <pc:sldChg chg="del">
        <pc:chgData name="林 誠(HAYASHI Makoto)" userId="95a88c0e-e74e-4309-9c97-d6b608e3f262" providerId="ADAL" clId="{D104EE30-56BB-4DF1-9E69-6AA583B6AB6C}" dt="2025-02-07T03:49:24.727" v="0" actId="47"/>
        <pc:sldMkLst>
          <pc:docMk/>
          <pc:sldMk cId="2110116516" sldId="647"/>
        </pc:sldMkLst>
      </pc:sldChg>
      <pc:sldChg chg="del">
        <pc:chgData name="林 誠(HAYASHI Makoto)" userId="95a88c0e-e74e-4309-9c97-d6b608e3f262" providerId="ADAL" clId="{D104EE30-56BB-4DF1-9E69-6AA583B6AB6C}" dt="2025-02-07T03:49:24.727" v="0" actId="47"/>
        <pc:sldMkLst>
          <pc:docMk/>
          <pc:sldMk cId="56317086" sldId="648"/>
        </pc:sldMkLst>
      </pc:sldChg>
      <pc:sldChg chg="del">
        <pc:chgData name="林 誠(HAYASHI Makoto)" userId="95a88c0e-e74e-4309-9c97-d6b608e3f262" providerId="ADAL" clId="{D104EE30-56BB-4DF1-9E69-6AA583B6AB6C}" dt="2025-02-07T03:49:24.727" v="0" actId="47"/>
        <pc:sldMkLst>
          <pc:docMk/>
          <pc:sldMk cId="2362538156" sldId="649"/>
        </pc:sldMkLst>
      </pc:sldChg>
      <pc:sldChg chg="del">
        <pc:chgData name="林 誠(HAYASHI Makoto)" userId="95a88c0e-e74e-4309-9c97-d6b608e3f262" providerId="ADAL" clId="{D104EE30-56BB-4DF1-9E69-6AA583B6AB6C}" dt="2025-02-07T03:49:24.727" v="0" actId="47"/>
        <pc:sldMkLst>
          <pc:docMk/>
          <pc:sldMk cId="28415863" sldId="650"/>
        </pc:sldMkLst>
      </pc:sldChg>
      <pc:sldChg chg="del">
        <pc:chgData name="林 誠(HAYASHI Makoto)" userId="95a88c0e-e74e-4309-9c97-d6b608e3f262" providerId="ADAL" clId="{D104EE30-56BB-4DF1-9E69-6AA583B6AB6C}" dt="2025-02-07T03:49:24.727" v="0" actId="47"/>
        <pc:sldMkLst>
          <pc:docMk/>
          <pc:sldMk cId="2629079997" sldId="655"/>
        </pc:sldMkLst>
      </pc:sldChg>
      <pc:sldChg chg="del">
        <pc:chgData name="林 誠(HAYASHI Makoto)" userId="95a88c0e-e74e-4309-9c97-d6b608e3f262" providerId="ADAL" clId="{D104EE30-56BB-4DF1-9E69-6AA583B6AB6C}" dt="2025-02-07T03:49:24.727" v="0" actId="47"/>
        <pc:sldMkLst>
          <pc:docMk/>
          <pc:sldMk cId="3814485808" sldId="656"/>
        </pc:sldMkLst>
      </pc:sldChg>
      <pc:sldChg chg="del">
        <pc:chgData name="林 誠(HAYASHI Makoto)" userId="95a88c0e-e74e-4309-9c97-d6b608e3f262" providerId="ADAL" clId="{D104EE30-56BB-4DF1-9E69-6AA583B6AB6C}" dt="2025-02-07T03:49:24.727" v="0" actId="47"/>
        <pc:sldMkLst>
          <pc:docMk/>
          <pc:sldMk cId="3485872766" sldId="657"/>
        </pc:sldMkLst>
      </pc:sldChg>
      <pc:sldChg chg="del">
        <pc:chgData name="林 誠(HAYASHI Makoto)" userId="95a88c0e-e74e-4309-9c97-d6b608e3f262" providerId="ADAL" clId="{D104EE30-56BB-4DF1-9E69-6AA583B6AB6C}" dt="2025-02-07T03:49:24.727" v="0" actId="47"/>
        <pc:sldMkLst>
          <pc:docMk/>
          <pc:sldMk cId="456336132" sldId="658"/>
        </pc:sldMkLst>
      </pc:sldChg>
      <pc:sldChg chg="del">
        <pc:chgData name="林 誠(HAYASHI Makoto)" userId="95a88c0e-e74e-4309-9c97-d6b608e3f262" providerId="ADAL" clId="{D104EE30-56BB-4DF1-9E69-6AA583B6AB6C}" dt="2025-02-07T03:49:24.727" v="0" actId="47"/>
        <pc:sldMkLst>
          <pc:docMk/>
          <pc:sldMk cId="4192285779" sldId="659"/>
        </pc:sldMkLst>
      </pc:sldChg>
      <pc:sldChg chg="del">
        <pc:chgData name="林 誠(HAYASHI Makoto)" userId="95a88c0e-e74e-4309-9c97-d6b608e3f262" providerId="ADAL" clId="{D104EE30-56BB-4DF1-9E69-6AA583B6AB6C}" dt="2025-02-07T03:49:24.727" v="0" actId="47"/>
        <pc:sldMkLst>
          <pc:docMk/>
          <pc:sldMk cId="1906108151" sldId="660"/>
        </pc:sldMkLst>
      </pc:sldChg>
      <pc:sldChg chg="del">
        <pc:chgData name="林 誠(HAYASHI Makoto)" userId="95a88c0e-e74e-4309-9c97-d6b608e3f262" providerId="ADAL" clId="{D104EE30-56BB-4DF1-9E69-6AA583B6AB6C}" dt="2025-02-07T03:49:24.727" v="0" actId="47"/>
        <pc:sldMkLst>
          <pc:docMk/>
          <pc:sldMk cId="56040252" sldId="661"/>
        </pc:sldMkLst>
      </pc:sldChg>
      <pc:sldChg chg="del">
        <pc:chgData name="林 誠(HAYASHI Makoto)" userId="95a88c0e-e74e-4309-9c97-d6b608e3f262" providerId="ADAL" clId="{D104EE30-56BB-4DF1-9E69-6AA583B6AB6C}" dt="2025-02-07T03:49:24.727" v="0" actId="47"/>
        <pc:sldMkLst>
          <pc:docMk/>
          <pc:sldMk cId="4127057342" sldId="662"/>
        </pc:sldMkLst>
      </pc:sldChg>
      <pc:sldChg chg="del">
        <pc:chgData name="林 誠(HAYASHI Makoto)" userId="95a88c0e-e74e-4309-9c97-d6b608e3f262" providerId="ADAL" clId="{D104EE30-56BB-4DF1-9E69-6AA583B6AB6C}" dt="2025-02-07T03:49:24.727" v="0" actId="47"/>
        <pc:sldMkLst>
          <pc:docMk/>
          <pc:sldMk cId="366017168" sldId="663"/>
        </pc:sldMkLst>
      </pc:sldChg>
      <pc:sldChg chg="del">
        <pc:chgData name="林 誠(HAYASHI Makoto)" userId="95a88c0e-e74e-4309-9c97-d6b608e3f262" providerId="ADAL" clId="{D104EE30-56BB-4DF1-9E69-6AA583B6AB6C}" dt="2025-02-07T03:49:24.727" v="0" actId="47"/>
        <pc:sldMkLst>
          <pc:docMk/>
          <pc:sldMk cId="2963537003" sldId="664"/>
        </pc:sldMkLst>
      </pc:sldChg>
      <pc:sldChg chg="del">
        <pc:chgData name="林 誠(HAYASHI Makoto)" userId="95a88c0e-e74e-4309-9c97-d6b608e3f262" providerId="ADAL" clId="{D104EE30-56BB-4DF1-9E69-6AA583B6AB6C}" dt="2025-02-07T03:49:24.727" v="0" actId="47"/>
        <pc:sldMkLst>
          <pc:docMk/>
          <pc:sldMk cId="1683112994" sldId="665"/>
        </pc:sldMkLst>
      </pc:sldChg>
      <pc:sldChg chg="del">
        <pc:chgData name="林 誠(HAYASHI Makoto)" userId="95a88c0e-e74e-4309-9c97-d6b608e3f262" providerId="ADAL" clId="{D104EE30-56BB-4DF1-9E69-6AA583B6AB6C}" dt="2025-02-07T03:49:24.727" v="0" actId="47"/>
        <pc:sldMkLst>
          <pc:docMk/>
          <pc:sldMk cId="1599200437" sldId="672"/>
        </pc:sldMkLst>
      </pc:sldChg>
      <pc:sldChg chg="del">
        <pc:chgData name="林 誠(HAYASHI Makoto)" userId="95a88c0e-e74e-4309-9c97-d6b608e3f262" providerId="ADAL" clId="{D104EE30-56BB-4DF1-9E69-6AA583B6AB6C}" dt="2025-02-07T03:49:24.727" v="0" actId="47"/>
        <pc:sldMkLst>
          <pc:docMk/>
          <pc:sldMk cId="1412944858" sldId="673"/>
        </pc:sldMkLst>
      </pc:sldChg>
      <pc:sldChg chg="del">
        <pc:chgData name="林 誠(HAYASHI Makoto)" userId="95a88c0e-e74e-4309-9c97-d6b608e3f262" providerId="ADAL" clId="{D104EE30-56BB-4DF1-9E69-6AA583B6AB6C}" dt="2025-02-07T03:49:24.727" v="0" actId="47"/>
        <pc:sldMkLst>
          <pc:docMk/>
          <pc:sldMk cId="2247502625" sldId="674"/>
        </pc:sldMkLst>
      </pc:sldChg>
      <pc:sldChg chg="del">
        <pc:chgData name="林 誠(HAYASHI Makoto)" userId="95a88c0e-e74e-4309-9c97-d6b608e3f262" providerId="ADAL" clId="{D104EE30-56BB-4DF1-9E69-6AA583B6AB6C}" dt="2025-02-07T03:49:24.727" v="0" actId="47"/>
        <pc:sldMkLst>
          <pc:docMk/>
          <pc:sldMk cId="3272365192" sldId="675"/>
        </pc:sldMkLst>
      </pc:sldChg>
      <pc:sldChg chg="modTransition">
        <pc:chgData name="林 誠(HAYASHI Makoto)" userId="95a88c0e-e74e-4309-9c97-d6b608e3f262" providerId="ADAL" clId="{D104EE30-56BB-4DF1-9E69-6AA583B6AB6C}" dt="2025-02-07T03:50:38.135" v="2"/>
        <pc:sldMkLst>
          <pc:docMk/>
          <pc:sldMk cId="403796867" sldId="2147379358"/>
        </pc:sldMkLst>
      </pc:sldChg>
      <pc:sldChg chg="del">
        <pc:chgData name="林 誠(HAYASHI Makoto)" userId="95a88c0e-e74e-4309-9c97-d6b608e3f262" providerId="ADAL" clId="{D104EE30-56BB-4DF1-9E69-6AA583B6AB6C}" dt="2025-02-07T03:49:24.727" v="0" actId="47"/>
        <pc:sldMkLst>
          <pc:docMk/>
          <pc:sldMk cId="1197684915" sldId="2147379361"/>
        </pc:sldMkLst>
      </pc:sldChg>
      <pc:sldChg chg="del">
        <pc:chgData name="林 誠(HAYASHI Makoto)" userId="95a88c0e-e74e-4309-9c97-d6b608e3f262" providerId="ADAL" clId="{D104EE30-56BB-4DF1-9E69-6AA583B6AB6C}" dt="2025-02-07T03:49:24.727" v="0" actId="47"/>
        <pc:sldMkLst>
          <pc:docMk/>
          <pc:sldMk cId="3136604624" sldId="2147379362"/>
        </pc:sldMkLst>
      </pc:sldChg>
      <pc:sldChg chg="del">
        <pc:chgData name="林 誠(HAYASHI Makoto)" userId="95a88c0e-e74e-4309-9c97-d6b608e3f262" providerId="ADAL" clId="{D104EE30-56BB-4DF1-9E69-6AA583B6AB6C}" dt="2025-02-07T03:49:24.727" v="0" actId="47"/>
        <pc:sldMkLst>
          <pc:docMk/>
          <pc:sldMk cId="276410821" sldId="2147379363"/>
        </pc:sldMkLst>
      </pc:sldChg>
      <pc:sldChg chg="addSp delSp modSp mod">
        <pc:chgData name="林 誠(HAYASHI Makoto)" userId="95a88c0e-e74e-4309-9c97-d6b608e3f262" providerId="ADAL" clId="{D104EE30-56BB-4DF1-9E69-6AA583B6AB6C}" dt="2025-02-07T03:52:01.961" v="6"/>
        <pc:sldMkLst>
          <pc:docMk/>
          <pc:sldMk cId="655627335" sldId="2147379364"/>
        </pc:sldMkLst>
        <pc:spChg chg="add mod">
          <ac:chgData name="林 誠(HAYASHI Makoto)" userId="95a88c0e-e74e-4309-9c97-d6b608e3f262" providerId="ADAL" clId="{D104EE30-56BB-4DF1-9E69-6AA583B6AB6C}" dt="2025-02-07T03:52:01.961" v="6"/>
          <ac:spMkLst>
            <pc:docMk/>
            <pc:sldMk cId="655627335" sldId="2147379364"/>
            <ac:spMk id="2" creationId="{37B40A7D-6DE2-AD8E-721E-EEAAB7C543BB}"/>
          </ac:spMkLst>
        </pc:spChg>
        <pc:spChg chg="del">
          <ac:chgData name="林 誠(HAYASHI Makoto)" userId="95a88c0e-e74e-4309-9c97-d6b608e3f262" providerId="ADAL" clId="{D104EE30-56BB-4DF1-9E69-6AA583B6AB6C}" dt="2025-02-07T03:51:52.689" v="5" actId="478"/>
          <ac:spMkLst>
            <pc:docMk/>
            <pc:sldMk cId="655627335" sldId="2147379364"/>
            <ac:spMk id="1991" creationId="{00000000-0000-0000-0000-000000000000}"/>
          </ac:spMkLst>
        </pc:spChg>
      </pc:sldChg>
      <pc:sldChg chg="modTransition">
        <pc:chgData name="林 誠(HAYASHI Makoto)" userId="95a88c0e-e74e-4309-9c97-d6b608e3f262" providerId="ADAL" clId="{D104EE30-56BB-4DF1-9E69-6AA583B6AB6C}" dt="2025-02-07T03:50:59.209" v="4"/>
        <pc:sldMkLst>
          <pc:docMk/>
          <pc:sldMk cId="106876346" sldId="2147481112"/>
        </pc:sldMkLst>
      </pc:sldChg>
    </pc:docChg>
  </pc:docChgLst>
  <pc:docChgLst>
    <pc:chgData name="丁野 光理" userId="53361c9a-10d0-4268-b39c-a1f4044b33f4" providerId="ADAL" clId="{2DB70224-AC9E-44F8-9C3C-7C236BCB63DA}"/>
    <pc:docChg chg="modSld">
      <pc:chgData name="丁野 光理" userId="53361c9a-10d0-4268-b39c-a1f4044b33f4" providerId="ADAL" clId="{2DB70224-AC9E-44F8-9C3C-7C236BCB63DA}" dt="2025-01-17T04:50:42.848" v="1"/>
      <pc:docMkLst>
        <pc:docMk/>
      </pc:docMkLst>
      <pc:sldChg chg="modSp addCm">
        <pc:chgData name="丁野 光理" userId="53361c9a-10d0-4268-b39c-a1f4044b33f4" providerId="ADAL" clId="{2DB70224-AC9E-44F8-9C3C-7C236BCB63DA}" dt="2025-01-17T04:50:42.848" v="1"/>
        <pc:sldMkLst>
          <pc:docMk/>
          <pc:sldMk cId="3718637712" sldId="2147379366"/>
        </pc:sldMkLst>
        <pc:graphicFrameChg chg="mod">
          <ac:chgData name="丁野 光理" userId="53361c9a-10d0-4268-b39c-a1f4044b33f4" providerId="ADAL" clId="{2DB70224-AC9E-44F8-9C3C-7C236BCB63DA}" dt="2025-01-17T04:50:22.361" v="0"/>
          <ac:graphicFrameMkLst>
            <pc:docMk/>
            <pc:sldMk cId="3718637712" sldId="2147379366"/>
            <ac:graphicFrameMk id="1233" creationId="{00000000-0000-0000-0000-000000000000}"/>
          </ac:graphicFrameMkLst>
        </pc:graphicFrameChg>
        <pc:extLst>
          <p:ext xmlns:p="http://schemas.openxmlformats.org/presentationml/2006/main" uri="{D6D511B9-2390-475A-947B-AFAB55BFBCF1}">
            <pc226:cmChg xmlns:pc226="http://schemas.microsoft.com/office/powerpoint/2022/06/main/command" chg="add">
              <pc226:chgData name="丁野 光理" userId="53361c9a-10d0-4268-b39c-a1f4044b33f4" providerId="ADAL" clId="{2DB70224-AC9E-44F8-9C3C-7C236BCB63DA}" dt="2025-01-17T04:50:42.848" v="1"/>
              <pc2:cmMkLst xmlns:pc2="http://schemas.microsoft.com/office/powerpoint/2019/9/main/command">
                <pc:docMk/>
                <pc:sldMk cId="3718637712" sldId="2147379366"/>
                <pc2:cmMk id="{6FFC0225-BDA6-4CF4-A99F-B5F97C277F7C}"/>
              </pc2:cmMkLst>
            </pc226:cmChg>
          </p:ext>
        </pc:extLst>
      </pc:sldChg>
    </pc:docChg>
  </pc:docChgLst>
  <pc:docChgLst>
    <pc:chgData name="金井 大輔(KANAI Daisuke)" userId="S::daisuke.kanai.b7z@cao.go.jp::382a8e42-bd56-4cba-a8de-2dac091830e6" providerId="AD" clId="Web-{BB63F1F4-5B47-A03F-0099-CC8FB4DA326D}"/>
    <pc:docChg chg="delSld modSld modSection">
      <pc:chgData name="金井 大輔(KANAI Daisuke)" userId="S::daisuke.kanai.b7z@cao.go.jp::382a8e42-bd56-4cba-a8de-2dac091830e6" providerId="AD" clId="Web-{BB63F1F4-5B47-A03F-0099-CC8FB4DA326D}" dt="2025-01-27T02:11:43.074" v="4"/>
      <pc:docMkLst>
        <pc:docMk/>
      </pc:docMkLst>
      <pc:sldChg chg="delSp">
        <pc:chgData name="金井 大輔(KANAI Daisuke)" userId="S::daisuke.kanai.b7z@cao.go.jp::382a8e42-bd56-4cba-a8de-2dac091830e6" providerId="AD" clId="Web-{BB63F1F4-5B47-A03F-0099-CC8FB4DA326D}" dt="2025-01-27T02:11:43.074" v="4"/>
        <pc:sldMkLst>
          <pc:docMk/>
          <pc:sldMk cId="2595368411" sldId="2147379377"/>
        </pc:sldMkLst>
        <pc:spChg chg="del">
          <ac:chgData name="金井 大輔(KANAI Daisuke)" userId="S::daisuke.kanai.b7z@cao.go.jp::382a8e42-bd56-4cba-a8de-2dac091830e6" providerId="AD" clId="Web-{BB63F1F4-5B47-A03F-0099-CC8FB4DA326D}" dt="2025-01-27T02:11:43.074" v="4"/>
          <ac:spMkLst>
            <pc:docMk/>
            <pc:sldMk cId="2595368411" sldId="2147379377"/>
            <ac:spMk id="4" creationId="{E1344181-C40B-F24A-CAF2-5BCBA521C139}"/>
          </ac:spMkLst>
        </pc:spChg>
      </pc:sldChg>
      <pc:sldChg chg="del">
        <pc:chgData name="金井 大輔(KANAI Daisuke)" userId="S::daisuke.kanai.b7z@cao.go.jp::382a8e42-bd56-4cba-a8de-2dac091830e6" providerId="AD" clId="Web-{BB63F1F4-5B47-A03F-0099-CC8FB4DA326D}" dt="2025-01-27T02:11:38.074" v="3"/>
        <pc:sldMkLst>
          <pc:docMk/>
          <pc:sldMk cId="3078244533" sldId="2147379378"/>
        </pc:sldMkLst>
      </pc:sldChg>
      <pc:sldChg chg="del">
        <pc:chgData name="金井 大輔(KANAI Daisuke)" userId="S::daisuke.kanai.b7z@cao.go.jp::382a8e42-bd56-4cba-a8de-2dac091830e6" providerId="AD" clId="Web-{BB63F1F4-5B47-A03F-0099-CC8FB4DA326D}" dt="2025-01-27T02:11:34.777" v="2"/>
        <pc:sldMkLst>
          <pc:docMk/>
          <pc:sldMk cId="3928178243" sldId="2147379380"/>
        </pc:sldMkLst>
      </pc:sldChg>
      <pc:sldChg chg="del">
        <pc:chgData name="金井 大輔(KANAI Daisuke)" userId="S::daisuke.kanai.b7z@cao.go.jp::382a8e42-bd56-4cba-a8de-2dac091830e6" providerId="AD" clId="Web-{BB63F1F4-5B47-A03F-0099-CC8FB4DA326D}" dt="2025-01-27T02:11:31.699" v="1"/>
        <pc:sldMkLst>
          <pc:docMk/>
          <pc:sldMk cId="3292249956" sldId="2147379382"/>
        </pc:sldMkLst>
      </pc:sldChg>
      <pc:sldChg chg="del">
        <pc:chgData name="金井 大輔(KANAI Daisuke)" userId="S::daisuke.kanai.b7z@cao.go.jp::382a8e42-bd56-4cba-a8de-2dac091830e6" providerId="AD" clId="Web-{BB63F1F4-5B47-A03F-0099-CC8FB4DA326D}" dt="2025-01-27T02:11:30.339" v="0"/>
        <pc:sldMkLst>
          <pc:docMk/>
          <pc:sldMk cId="1655818699" sldId="2147379384"/>
        </pc:sldMkLst>
      </pc:sldChg>
    </pc:docChg>
  </pc:docChgLst>
  <pc:docChgLst>
    <pc:chgData name="林 誠(HAYASHI Makoto)" userId="95a88c0e-e74e-4309-9c97-d6b608e3f262" providerId="ADAL" clId="{A55082D0-25B5-4BE4-A490-4320304A6725}"/>
    <pc:docChg chg="delSld modSld modSection">
      <pc:chgData name="林 誠(HAYASHI Makoto)" userId="95a88c0e-e74e-4309-9c97-d6b608e3f262" providerId="ADAL" clId="{A55082D0-25B5-4BE4-A490-4320304A6725}" dt="2025-02-07T00:50:59.481" v="78" actId="1076"/>
      <pc:docMkLst>
        <pc:docMk/>
      </pc:docMkLst>
      <pc:sldChg chg="del">
        <pc:chgData name="林 誠(HAYASHI Makoto)" userId="95a88c0e-e74e-4309-9c97-d6b608e3f262" providerId="ADAL" clId="{A55082D0-25B5-4BE4-A490-4320304A6725}" dt="2025-01-21T03:15:49.070" v="0" actId="47"/>
        <pc:sldMkLst>
          <pc:docMk/>
          <pc:sldMk cId="0" sldId="296"/>
        </pc:sldMkLst>
      </pc:sldChg>
      <pc:sldChg chg="del modTransition">
        <pc:chgData name="林 誠(HAYASHI Makoto)" userId="95a88c0e-e74e-4309-9c97-d6b608e3f262" providerId="ADAL" clId="{A55082D0-25B5-4BE4-A490-4320304A6725}" dt="2025-02-07T00:49:34.500" v="5"/>
        <pc:sldMkLst>
          <pc:docMk/>
          <pc:sldMk cId="829938341" sldId="300"/>
        </pc:sldMkLst>
      </pc:sldChg>
      <pc:sldChg chg="del">
        <pc:chgData name="林 誠(HAYASHI Makoto)" userId="95a88c0e-e74e-4309-9c97-d6b608e3f262" providerId="ADAL" clId="{A55082D0-25B5-4BE4-A490-4320304A6725}" dt="2025-01-21T03:15:49.070" v="0" actId="47"/>
        <pc:sldMkLst>
          <pc:docMk/>
          <pc:sldMk cId="936551732" sldId="301"/>
        </pc:sldMkLst>
      </pc:sldChg>
      <pc:sldChg chg="del">
        <pc:chgData name="林 誠(HAYASHI Makoto)" userId="95a88c0e-e74e-4309-9c97-d6b608e3f262" providerId="ADAL" clId="{A55082D0-25B5-4BE4-A490-4320304A6725}" dt="2025-01-21T03:15:49.070" v="0" actId="47"/>
        <pc:sldMkLst>
          <pc:docMk/>
          <pc:sldMk cId="3579344726" sldId="306"/>
        </pc:sldMkLst>
      </pc:sldChg>
      <pc:sldChg chg="del">
        <pc:chgData name="林 誠(HAYASHI Makoto)" userId="95a88c0e-e74e-4309-9c97-d6b608e3f262" providerId="ADAL" clId="{A55082D0-25B5-4BE4-A490-4320304A6725}" dt="2025-01-21T03:15:49.070" v="0" actId="47"/>
        <pc:sldMkLst>
          <pc:docMk/>
          <pc:sldMk cId="1638578676" sldId="308"/>
        </pc:sldMkLst>
      </pc:sldChg>
      <pc:sldChg chg="del">
        <pc:chgData name="林 誠(HAYASHI Makoto)" userId="95a88c0e-e74e-4309-9c97-d6b608e3f262" providerId="ADAL" clId="{A55082D0-25B5-4BE4-A490-4320304A6725}" dt="2025-01-21T03:15:49.070" v="0" actId="47"/>
        <pc:sldMkLst>
          <pc:docMk/>
          <pc:sldMk cId="695929007" sldId="309"/>
        </pc:sldMkLst>
      </pc:sldChg>
      <pc:sldChg chg="del">
        <pc:chgData name="林 誠(HAYASHI Makoto)" userId="95a88c0e-e74e-4309-9c97-d6b608e3f262" providerId="ADAL" clId="{A55082D0-25B5-4BE4-A490-4320304A6725}" dt="2025-01-21T03:15:49.070" v="0" actId="47"/>
        <pc:sldMkLst>
          <pc:docMk/>
          <pc:sldMk cId="3280879320" sldId="310"/>
        </pc:sldMkLst>
      </pc:sldChg>
      <pc:sldChg chg="del">
        <pc:chgData name="林 誠(HAYASHI Makoto)" userId="95a88c0e-e74e-4309-9c97-d6b608e3f262" providerId="ADAL" clId="{A55082D0-25B5-4BE4-A490-4320304A6725}" dt="2025-01-21T03:15:49.070" v="0" actId="47"/>
        <pc:sldMkLst>
          <pc:docMk/>
          <pc:sldMk cId="106876346" sldId="465"/>
        </pc:sldMkLst>
      </pc:sldChg>
      <pc:sldChg chg="del">
        <pc:chgData name="林 誠(HAYASHI Makoto)" userId="95a88c0e-e74e-4309-9c97-d6b608e3f262" providerId="ADAL" clId="{A55082D0-25B5-4BE4-A490-4320304A6725}" dt="2025-02-05T01:03:49.127" v="1" actId="47"/>
        <pc:sldMkLst>
          <pc:docMk/>
          <pc:sldMk cId="2026311031" sldId="495"/>
        </pc:sldMkLst>
      </pc:sldChg>
      <pc:sldChg chg="del">
        <pc:chgData name="林 誠(HAYASHI Makoto)" userId="95a88c0e-e74e-4309-9c97-d6b608e3f262" providerId="ADAL" clId="{A55082D0-25B5-4BE4-A490-4320304A6725}" dt="2025-02-05T01:03:49.127" v="1" actId="47"/>
        <pc:sldMkLst>
          <pc:docMk/>
          <pc:sldMk cId="2326316784" sldId="503"/>
        </pc:sldMkLst>
      </pc:sldChg>
      <pc:sldChg chg="del">
        <pc:chgData name="林 誠(HAYASHI Makoto)" userId="95a88c0e-e74e-4309-9c97-d6b608e3f262" providerId="ADAL" clId="{A55082D0-25B5-4BE4-A490-4320304A6725}" dt="2025-02-05T01:03:49.127" v="1" actId="47"/>
        <pc:sldMkLst>
          <pc:docMk/>
          <pc:sldMk cId="2737191422" sldId="504"/>
        </pc:sldMkLst>
      </pc:sldChg>
      <pc:sldChg chg="del">
        <pc:chgData name="林 誠(HAYASHI Makoto)" userId="95a88c0e-e74e-4309-9c97-d6b608e3f262" providerId="ADAL" clId="{A55082D0-25B5-4BE4-A490-4320304A6725}" dt="2025-02-05T01:03:49.127" v="1" actId="47"/>
        <pc:sldMkLst>
          <pc:docMk/>
          <pc:sldMk cId="2153127503" sldId="506"/>
        </pc:sldMkLst>
      </pc:sldChg>
      <pc:sldChg chg="del">
        <pc:chgData name="林 誠(HAYASHI Makoto)" userId="95a88c0e-e74e-4309-9c97-d6b608e3f262" providerId="ADAL" clId="{A55082D0-25B5-4BE4-A490-4320304A6725}" dt="2025-02-05T01:03:49.127" v="1" actId="47"/>
        <pc:sldMkLst>
          <pc:docMk/>
          <pc:sldMk cId="1126373058" sldId="507"/>
        </pc:sldMkLst>
      </pc:sldChg>
      <pc:sldChg chg="del">
        <pc:chgData name="林 誠(HAYASHI Makoto)" userId="95a88c0e-e74e-4309-9c97-d6b608e3f262" providerId="ADAL" clId="{A55082D0-25B5-4BE4-A490-4320304A6725}" dt="2025-02-05T01:03:49.127" v="1" actId="47"/>
        <pc:sldMkLst>
          <pc:docMk/>
          <pc:sldMk cId="2355690674" sldId="508"/>
        </pc:sldMkLst>
      </pc:sldChg>
      <pc:sldChg chg="del">
        <pc:chgData name="林 誠(HAYASHI Makoto)" userId="95a88c0e-e74e-4309-9c97-d6b608e3f262" providerId="ADAL" clId="{A55082D0-25B5-4BE4-A490-4320304A6725}" dt="2025-02-05T01:03:49.127" v="1" actId="47"/>
        <pc:sldMkLst>
          <pc:docMk/>
          <pc:sldMk cId="3287076510" sldId="509"/>
        </pc:sldMkLst>
      </pc:sldChg>
      <pc:sldChg chg="del">
        <pc:chgData name="林 誠(HAYASHI Makoto)" userId="95a88c0e-e74e-4309-9c97-d6b608e3f262" providerId="ADAL" clId="{A55082D0-25B5-4BE4-A490-4320304A6725}" dt="2025-01-21T03:15:49.070" v="0" actId="47"/>
        <pc:sldMkLst>
          <pc:docMk/>
          <pc:sldMk cId="317389533" sldId="557"/>
        </pc:sldMkLst>
      </pc:sldChg>
      <pc:sldChg chg="del">
        <pc:chgData name="林 誠(HAYASHI Makoto)" userId="95a88c0e-e74e-4309-9c97-d6b608e3f262" providerId="ADAL" clId="{A55082D0-25B5-4BE4-A490-4320304A6725}" dt="2025-01-21T03:15:49.070" v="0" actId="47"/>
        <pc:sldMkLst>
          <pc:docMk/>
          <pc:sldMk cId="3251649116" sldId="558"/>
        </pc:sldMkLst>
      </pc:sldChg>
      <pc:sldChg chg="del">
        <pc:chgData name="林 誠(HAYASHI Makoto)" userId="95a88c0e-e74e-4309-9c97-d6b608e3f262" providerId="ADAL" clId="{A55082D0-25B5-4BE4-A490-4320304A6725}" dt="2025-02-05T01:03:49.127" v="1" actId="47"/>
        <pc:sldMkLst>
          <pc:docMk/>
          <pc:sldMk cId="1994524515" sldId="559"/>
        </pc:sldMkLst>
      </pc:sldChg>
      <pc:sldChg chg="del">
        <pc:chgData name="林 誠(HAYASHI Makoto)" userId="95a88c0e-e74e-4309-9c97-d6b608e3f262" providerId="ADAL" clId="{A55082D0-25B5-4BE4-A490-4320304A6725}" dt="2025-02-05T01:03:49.127" v="1" actId="47"/>
        <pc:sldMkLst>
          <pc:docMk/>
          <pc:sldMk cId="1451366755" sldId="560"/>
        </pc:sldMkLst>
      </pc:sldChg>
      <pc:sldChg chg="del">
        <pc:chgData name="林 誠(HAYASHI Makoto)" userId="95a88c0e-e74e-4309-9c97-d6b608e3f262" providerId="ADAL" clId="{A55082D0-25B5-4BE4-A490-4320304A6725}" dt="2025-02-05T01:03:49.127" v="1" actId="47"/>
        <pc:sldMkLst>
          <pc:docMk/>
          <pc:sldMk cId="2905086862" sldId="568"/>
        </pc:sldMkLst>
      </pc:sldChg>
      <pc:sldChg chg="del">
        <pc:chgData name="林 誠(HAYASHI Makoto)" userId="95a88c0e-e74e-4309-9c97-d6b608e3f262" providerId="ADAL" clId="{A55082D0-25B5-4BE4-A490-4320304A6725}" dt="2025-02-05T01:03:49.127" v="1" actId="47"/>
        <pc:sldMkLst>
          <pc:docMk/>
          <pc:sldMk cId="3969929307" sldId="569"/>
        </pc:sldMkLst>
      </pc:sldChg>
      <pc:sldChg chg="del">
        <pc:chgData name="林 誠(HAYASHI Makoto)" userId="95a88c0e-e74e-4309-9c97-d6b608e3f262" providerId="ADAL" clId="{A55082D0-25B5-4BE4-A490-4320304A6725}" dt="2025-02-05T01:03:49.127" v="1" actId="47"/>
        <pc:sldMkLst>
          <pc:docMk/>
          <pc:sldMk cId="1138926428" sldId="570"/>
        </pc:sldMkLst>
      </pc:sldChg>
      <pc:sldChg chg="del">
        <pc:chgData name="林 誠(HAYASHI Makoto)" userId="95a88c0e-e74e-4309-9c97-d6b608e3f262" providerId="ADAL" clId="{A55082D0-25B5-4BE4-A490-4320304A6725}" dt="2025-02-05T01:03:49.127" v="1" actId="47"/>
        <pc:sldMkLst>
          <pc:docMk/>
          <pc:sldMk cId="2462317974" sldId="571"/>
        </pc:sldMkLst>
      </pc:sldChg>
      <pc:sldChg chg="del">
        <pc:chgData name="林 誠(HAYASHI Makoto)" userId="95a88c0e-e74e-4309-9c97-d6b608e3f262" providerId="ADAL" clId="{A55082D0-25B5-4BE4-A490-4320304A6725}" dt="2025-02-05T01:03:49.127" v="1" actId="47"/>
        <pc:sldMkLst>
          <pc:docMk/>
          <pc:sldMk cId="436410740" sldId="572"/>
        </pc:sldMkLst>
      </pc:sldChg>
      <pc:sldChg chg="del">
        <pc:chgData name="林 誠(HAYASHI Makoto)" userId="95a88c0e-e74e-4309-9c97-d6b608e3f262" providerId="ADAL" clId="{A55082D0-25B5-4BE4-A490-4320304A6725}" dt="2025-02-05T01:03:49.127" v="1" actId="47"/>
        <pc:sldMkLst>
          <pc:docMk/>
          <pc:sldMk cId="2990285316" sldId="573"/>
        </pc:sldMkLst>
      </pc:sldChg>
      <pc:sldChg chg="del">
        <pc:chgData name="林 誠(HAYASHI Makoto)" userId="95a88c0e-e74e-4309-9c97-d6b608e3f262" providerId="ADAL" clId="{A55082D0-25B5-4BE4-A490-4320304A6725}" dt="2025-02-05T01:03:49.127" v="1" actId="47"/>
        <pc:sldMkLst>
          <pc:docMk/>
          <pc:sldMk cId="1644570803" sldId="576"/>
        </pc:sldMkLst>
      </pc:sldChg>
      <pc:sldChg chg="del">
        <pc:chgData name="林 誠(HAYASHI Makoto)" userId="95a88c0e-e74e-4309-9c97-d6b608e3f262" providerId="ADAL" clId="{A55082D0-25B5-4BE4-A490-4320304A6725}" dt="2025-02-05T01:03:49.127" v="1" actId="47"/>
        <pc:sldMkLst>
          <pc:docMk/>
          <pc:sldMk cId="3750438938" sldId="577"/>
        </pc:sldMkLst>
      </pc:sldChg>
      <pc:sldChg chg="del">
        <pc:chgData name="林 誠(HAYASHI Makoto)" userId="95a88c0e-e74e-4309-9c97-d6b608e3f262" providerId="ADAL" clId="{A55082D0-25B5-4BE4-A490-4320304A6725}" dt="2025-02-05T01:03:49.127" v="1" actId="47"/>
        <pc:sldMkLst>
          <pc:docMk/>
          <pc:sldMk cId="2623137834" sldId="579"/>
        </pc:sldMkLst>
      </pc:sldChg>
      <pc:sldChg chg="del">
        <pc:chgData name="林 誠(HAYASHI Makoto)" userId="95a88c0e-e74e-4309-9c97-d6b608e3f262" providerId="ADAL" clId="{A55082D0-25B5-4BE4-A490-4320304A6725}" dt="2025-02-05T01:03:49.127" v="1" actId="47"/>
        <pc:sldMkLst>
          <pc:docMk/>
          <pc:sldMk cId="623603552" sldId="580"/>
        </pc:sldMkLst>
      </pc:sldChg>
      <pc:sldChg chg="del">
        <pc:chgData name="林 誠(HAYASHI Makoto)" userId="95a88c0e-e74e-4309-9c97-d6b608e3f262" providerId="ADAL" clId="{A55082D0-25B5-4BE4-A490-4320304A6725}" dt="2025-02-05T01:03:49.127" v="1" actId="47"/>
        <pc:sldMkLst>
          <pc:docMk/>
          <pc:sldMk cId="3925924042" sldId="581"/>
        </pc:sldMkLst>
      </pc:sldChg>
      <pc:sldChg chg="del">
        <pc:chgData name="林 誠(HAYASHI Makoto)" userId="95a88c0e-e74e-4309-9c97-d6b608e3f262" providerId="ADAL" clId="{A55082D0-25B5-4BE4-A490-4320304A6725}" dt="2025-02-05T01:03:49.127" v="1" actId="47"/>
        <pc:sldMkLst>
          <pc:docMk/>
          <pc:sldMk cId="234195794" sldId="584"/>
        </pc:sldMkLst>
      </pc:sldChg>
      <pc:sldChg chg="del">
        <pc:chgData name="林 誠(HAYASHI Makoto)" userId="95a88c0e-e74e-4309-9c97-d6b608e3f262" providerId="ADAL" clId="{A55082D0-25B5-4BE4-A490-4320304A6725}" dt="2025-01-21T03:15:49.070" v="0" actId="47"/>
        <pc:sldMkLst>
          <pc:docMk/>
          <pc:sldMk cId="4008326432" sldId="642"/>
        </pc:sldMkLst>
      </pc:sldChg>
      <pc:sldChg chg="del">
        <pc:chgData name="林 誠(HAYASHI Makoto)" userId="95a88c0e-e74e-4309-9c97-d6b608e3f262" providerId="ADAL" clId="{A55082D0-25B5-4BE4-A490-4320304A6725}" dt="2025-01-21T03:15:49.070" v="0" actId="47"/>
        <pc:sldMkLst>
          <pc:docMk/>
          <pc:sldMk cId="2586630307" sldId="643"/>
        </pc:sldMkLst>
      </pc:sldChg>
      <pc:sldChg chg="del">
        <pc:chgData name="林 誠(HAYASHI Makoto)" userId="95a88c0e-e74e-4309-9c97-d6b608e3f262" providerId="ADAL" clId="{A55082D0-25B5-4BE4-A490-4320304A6725}" dt="2025-02-05T01:03:49.127" v="1" actId="47"/>
        <pc:sldMkLst>
          <pc:docMk/>
          <pc:sldMk cId="4009739031" sldId="644"/>
        </pc:sldMkLst>
      </pc:sldChg>
      <pc:sldChg chg="del">
        <pc:chgData name="林 誠(HAYASHI Makoto)" userId="95a88c0e-e74e-4309-9c97-d6b608e3f262" providerId="ADAL" clId="{A55082D0-25B5-4BE4-A490-4320304A6725}" dt="2025-02-05T01:03:49.127" v="1" actId="47"/>
        <pc:sldMkLst>
          <pc:docMk/>
          <pc:sldMk cId="1543089725" sldId="645"/>
        </pc:sldMkLst>
      </pc:sldChg>
      <pc:sldChg chg="modTransition">
        <pc:chgData name="林 誠(HAYASHI Makoto)" userId="95a88c0e-e74e-4309-9c97-d6b608e3f262" providerId="ADAL" clId="{A55082D0-25B5-4BE4-A490-4320304A6725}" dt="2025-02-07T00:49:26.977" v="4"/>
        <pc:sldMkLst>
          <pc:docMk/>
          <pc:sldMk cId="403796867" sldId="2147379358"/>
        </pc:sldMkLst>
      </pc:sldChg>
      <pc:sldChg chg="addSp modSp mod">
        <pc:chgData name="林 誠(HAYASHI Makoto)" userId="95a88c0e-e74e-4309-9c97-d6b608e3f262" providerId="ADAL" clId="{A55082D0-25B5-4BE4-A490-4320304A6725}" dt="2025-02-07T00:50:59.481" v="78" actId="1076"/>
        <pc:sldMkLst>
          <pc:docMk/>
          <pc:sldMk cId="1197684915" sldId="2147379361"/>
        </pc:sldMkLst>
        <pc:spChg chg="add mod">
          <ac:chgData name="林 誠(HAYASHI Makoto)" userId="95a88c0e-e74e-4309-9c97-d6b608e3f262" providerId="ADAL" clId="{A55082D0-25B5-4BE4-A490-4320304A6725}" dt="2025-02-07T00:50:59.481" v="78" actId="1076"/>
          <ac:spMkLst>
            <pc:docMk/>
            <pc:sldMk cId="1197684915" sldId="2147379361"/>
            <ac:spMk id="2" creationId="{91ED490D-B32E-322F-BF32-DEB02FEFB5F4}"/>
          </ac:spMkLst>
        </pc:spChg>
      </pc:sldChg>
      <pc:sldChg chg="del">
        <pc:chgData name="林 誠(HAYASHI Makoto)" userId="95a88c0e-e74e-4309-9c97-d6b608e3f262" providerId="ADAL" clId="{A55082D0-25B5-4BE4-A490-4320304A6725}" dt="2025-01-21T03:15:49.070" v="0" actId="47"/>
        <pc:sldMkLst>
          <pc:docMk/>
          <pc:sldMk cId="1956273301" sldId="2147379365"/>
        </pc:sldMkLst>
      </pc:sldChg>
      <pc:sldChg chg="del">
        <pc:chgData name="林 誠(HAYASHI Makoto)" userId="95a88c0e-e74e-4309-9c97-d6b608e3f262" providerId="ADAL" clId="{A55082D0-25B5-4BE4-A490-4320304A6725}" dt="2025-01-21T03:15:49.070" v="0" actId="47"/>
        <pc:sldMkLst>
          <pc:docMk/>
          <pc:sldMk cId="3718637712" sldId="2147379366"/>
        </pc:sldMkLst>
      </pc:sldChg>
      <pc:sldChg chg="del">
        <pc:chgData name="林 誠(HAYASHI Makoto)" userId="95a88c0e-e74e-4309-9c97-d6b608e3f262" providerId="ADAL" clId="{A55082D0-25B5-4BE4-A490-4320304A6725}" dt="2025-01-21T03:15:49.070" v="0" actId="47"/>
        <pc:sldMkLst>
          <pc:docMk/>
          <pc:sldMk cId="1168598964" sldId="2147379368"/>
        </pc:sldMkLst>
      </pc:sldChg>
      <pc:sldChg chg="del">
        <pc:chgData name="林 誠(HAYASHI Makoto)" userId="95a88c0e-e74e-4309-9c97-d6b608e3f262" providerId="ADAL" clId="{A55082D0-25B5-4BE4-A490-4320304A6725}" dt="2025-01-21T03:15:49.070" v="0" actId="47"/>
        <pc:sldMkLst>
          <pc:docMk/>
          <pc:sldMk cId="4133260830" sldId="2147379370"/>
        </pc:sldMkLst>
      </pc:sldChg>
      <pc:sldChg chg="del">
        <pc:chgData name="林 誠(HAYASHI Makoto)" userId="95a88c0e-e74e-4309-9c97-d6b608e3f262" providerId="ADAL" clId="{A55082D0-25B5-4BE4-A490-4320304A6725}" dt="2025-01-21T03:15:49.070" v="0" actId="47"/>
        <pc:sldMkLst>
          <pc:docMk/>
          <pc:sldMk cId="2774150407" sldId="2147379371"/>
        </pc:sldMkLst>
      </pc:sldChg>
      <pc:sldChg chg="del">
        <pc:chgData name="林 誠(HAYASHI Makoto)" userId="95a88c0e-e74e-4309-9c97-d6b608e3f262" providerId="ADAL" clId="{A55082D0-25B5-4BE4-A490-4320304A6725}" dt="2025-01-21T03:15:49.070" v="0" actId="47"/>
        <pc:sldMkLst>
          <pc:docMk/>
          <pc:sldMk cId="825977942" sldId="2147379374"/>
        </pc:sldMkLst>
      </pc:sldChg>
      <pc:sldChg chg="del">
        <pc:chgData name="林 誠(HAYASHI Makoto)" userId="95a88c0e-e74e-4309-9c97-d6b608e3f262" providerId="ADAL" clId="{A55082D0-25B5-4BE4-A490-4320304A6725}" dt="2025-01-21T03:15:49.070" v="0" actId="47"/>
        <pc:sldMkLst>
          <pc:docMk/>
          <pc:sldMk cId="1300297208" sldId="2147379375"/>
        </pc:sldMkLst>
      </pc:sldChg>
      <pc:sldChg chg="del">
        <pc:chgData name="林 誠(HAYASHI Makoto)" userId="95a88c0e-e74e-4309-9c97-d6b608e3f262" providerId="ADAL" clId="{A55082D0-25B5-4BE4-A490-4320304A6725}" dt="2025-01-21T03:15:49.070" v="0" actId="47"/>
        <pc:sldMkLst>
          <pc:docMk/>
          <pc:sldMk cId="1458359496" sldId="2147379376"/>
        </pc:sldMkLst>
      </pc:sldChg>
      <pc:sldChg chg="modTransition">
        <pc:chgData name="林 誠(HAYASHI Makoto)" userId="95a88c0e-e74e-4309-9c97-d6b608e3f262" providerId="ADAL" clId="{A55082D0-25B5-4BE4-A490-4320304A6725}" dt="2025-02-07T00:33:03.023" v="3"/>
        <pc:sldMkLst>
          <pc:docMk/>
          <pc:sldMk cId="4040013317" sldId="2147477029"/>
        </pc:sldMkLst>
      </pc:sldChg>
      <pc:sldChg chg="modTransition">
        <pc:chgData name="林 誠(HAYASHI Makoto)" userId="95a88c0e-e74e-4309-9c97-d6b608e3f262" providerId="ADAL" clId="{A55082D0-25B5-4BE4-A490-4320304A6725}" dt="2025-02-07T00:33:03.023" v="3"/>
        <pc:sldMkLst>
          <pc:docMk/>
          <pc:sldMk cId="1021028085" sldId="2147477042"/>
        </pc:sldMkLst>
      </pc:sldChg>
      <pc:sldChg chg="modTransition">
        <pc:chgData name="林 誠(HAYASHI Makoto)" userId="95a88c0e-e74e-4309-9c97-d6b608e3f262" providerId="ADAL" clId="{A55082D0-25B5-4BE4-A490-4320304A6725}" dt="2025-02-07T00:33:03.023" v="3"/>
        <pc:sldMkLst>
          <pc:docMk/>
          <pc:sldMk cId="1493409658" sldId="2147477046"/>
        </pc:sldMkLst>
      </pc:sldChg>
      <pc:sldChg chg="modTransition">
        <pc:chgData name="林 誠(HAYASHI Makoto)" userId="95a88c0e-e74e-4309-9c97-d6b608e3f262" providerId="ADAL" clId="{A55082D0-25B5-4BE4-A490-4320304A6725}" dt="2025-02-07T00:33:03.023" v="3"/>
        <pc:sldMkLst>
          <pc:docMk/>
          <pc:sldMk cId="1985542856" sldId="2147477066"/>
        </pc:sldMkLst>
      </pc:sldChg>
      <pc:sldChg chg="modTransition">
        <pc:chgData name="林 誠(HAYASHI Makoto)" userId="95a88c0e-e74e-4309-9c97-d6b608e3f262" providerId="ADAL" clId="{A55082D0-25B5-4BE4-A490-4320304A6725}" dt="2025-02-07T00:33:03.023" v="3"/>
        <pc:sldMkLst>
          <pc:docMk/>
          <pc:sldMk cId="2019672797" sldId="2147477067"/>
        </pc:sldMkLst>
      </pc:sldChg>
      <pc:sldChg chg="modTransition">
        <pc:chgData name="林 誠(HAYASHI Makoto)" userId="95a88c0e-e74e-4309-9c97-d6b608e3f262" providerId="ADAL" clId="{A55082D0-25B5-4BE4-A490-4320304A6725}" dt="2025-02-07T00:33:03.023" v="3"/>
        <pc:sldMkLst>
          <pc:docMk/>
          <pc:sldMk cId="2605918862" sldId="2147477070"/>
        </pc:sldMkLst>
      </pc:sldChg>
      <pc:sldChg chg="modTransition">
        <pc:chgData name="林 誠(HAYASHI Makoto)" userId="95a88c0e-e74e-4309-9c97-d6b608e3f262" providerId="ADAL" clId="{A55082D0-25B5-4BE4-A490-4320304A6725}" dt="2025-02-07T00:33:03.023" v="3"/>
        <pc:sldMkLst>
          <pc:docMk/>
          <pc:sldMk cId="3241966011" sldId="2147477075"/>
        </pc:sldMkLst>
      </pc:sldChg>
      <pc:sldChg chg="modTransition">
        <pc:chgData name="林 誠(HAYASHI Makoto)" userId="95a88c0e-e74e-4309-9c97-d6b608e3f262" providerId="ADAL" clId="{A55082D0-25B5-4BE4-A490-4320304A6725}" dt="2025-02-07T00:33:03.023" v="3"/>
        <pc:sldMkLst>
          <pc:docMk/>
          <pc:sldMk cId="556582855" sldId="2147477076"/>
        </pc:sldMkLst>
      </pc:sldChg>
      <pc:sldChg chg="modTransition">
        <pc:chgData name="林 誠(HAYASHI Makoto)" userId="95a88c0e-e74e-4309-9c97-d6b608e3f262" providerId="ADAL" clId="{A55082D0-25B5-4BE4-A490-4320304A6725}" dt="2025-02-07T00:33:03.023" v="3"/>
        <pc:sldMkLst>
          <pc:docMk/>
          <pc:sldMk cId="1835453504" sldId="2147481095"/>
        </pc:sldMkLst>
      </pc:sldChg>
      <pc:sldChg chg="modTransition">
        <pc:chgData name="林 誠(HAYASHI Makoto)" userId="95a88c0e-e74e-4309-9c97-d6b608e3f262" providerId="ADAL" clId="{A55082D0-25B5-4BE4-A490-4320304A6725}" dt="2025-02-07T00:33:03.023" v="3"/>
        <pc:sldMkLst>
          <pc:docMk/>
          <pc:sldMk cId="3597440354" sldId="2147481106"/>
        </pc:sldMkLst>
      </pc:sldChg>
      <pc:sldChg chg="modTransition">
        <pc:chgData name="林 誠(HAYASHI Makoto)" userId="95a88c0e-e74e-4309-9c97-d6b608e3f262" providerId="ADAL" clId="{A55082D0-25B5-4BE4-A490-4320304A6725}" dt="2025-02-07T00:33:03.023" v="3"/>
        <pc:sldMkLst>
          <pc:docMk/>
          <pc:sldMk cId="2457989967" sldId="2147481107"/>
        </pc:sldMkLst>
      </pc:sldChg>
      <pc:sldChg chg="modTransition">
        <pc:chgData name="林 誠(HAYASHI Makoto)" userId="95a88c0e-e74e-4309-9c97-d6b608e3f262" providerId="ADAL" clId="{A55082D0-25B5-4BE4-A490-4320304A6725}" dt="2025-02-07T00:33:03.023" v="3"/>
        <pc:sldMkLst>
          <pc:docMk/>
          <pc:sldMk cId="1819117595" sldId="2147481108"/>
        </pc:sldMkLst>
      </pc:sldChg>
      <pc:sldChg chg="modTransition">
        <pc:chgData name="林 誠(HAYASHI Makoto)" userId="95a88c0e-e74e-4309-9c97-d6b608e3f262" providerId="ADAL" clId="{A55082D0-25B5-4BE4-A490-4320304A6725}" dt="2025-02-07T00:33:03.023" v="3"/>
        <pc:sldMkLst>
          <pc:docMk/>
          <pc:sldMk cId="2083605659" sldId="2147481109"/>
        </pc:sldMkLst>
      </pc:sldChg>
      <pc:sldChg chg="modTransition">
        <pc:chgData name="林 誠(HAYASHI Makoto)" userId="95a88c0e-e74e-4309-9c97-d6b608e3f262" providerId="ADAL" clId="{A55082D0-25B5-4BE4-A490-4320304A6725}" dt="2025-02-07T00:33:03.023" v="3"/>
        <pc:sldMkLst>
          <pc:docMk/>
          <pc:sldMk cId="67881493" sldId="2147481110"/>
        </pc:sldMkLst>
      </pc:sldChg>
      <pc:sldChg chg="modTransition">
        <pc:chgData name="林 誠(HAYASHI Makoto)" userId="95a88c0e-e74e-4309-9c97-d6b608e3f262" providerId="ADAL" clId="{A55082D0-25B5-4BE4-A490-4320304A6725}" dt="2025-02-07T00:33:03.023" v="3"/>
        <pc:sldMkLst>
          <pc:docMk/>
          <pc:sldMk cId="3849493114" sldId="2147481111"/>
        </pc:sldMkLst>
      </pc:sldChg>
      <pc:sldChg chg="modTransition">
        <pc:chgData name="林 誠(HAYASHI Makoto)" userId="95a88c0e-e74e-4309-9c97-d6b608e3f262" providerId="ADAL" clId="{A55082D0-25B5-4BE4-A490-4320304A6725}" dt="2025-02-07T00:49:38.424" v="6"/>
        <pc:sldMkLst>
          <pc:docMk/>
          <pc:sldMk cId="106876346" sldId="2147481112"/>
        </pc:sldMkLst>
      </pc:sldChg>
      <pc:sldChg chg="modTransition">
        <pc:chgData name="林 誠(HAYASHI Makoto)" userId="95a88c0e-e74e-4309-9c97-d6b608e3f262" providerId="ADAL" clId="{A55082D0-25B5-4BE4-A490-4320304A6725}" dt="2025-02-07T00:33:03.023" v="3"/>
        <pc:sldMkLst>
          <pc:docMk/>
          <pc:sldMk cId="605313648" sldId="2147481113"/>
        </pc:sldMkLst>
      </pc:sldChg>
      <pc:sldChg chg="modTransition">
        <pc:chgData name="林 誠(HAYASHI Makoto)" userId="95a88c0e-e74e-4309-9c97-d6b608e3f262" providerId="ADAL" clId="{A55082D0-25B5-4BE4-A490-4320304A6725}" dt="2025-02-07T00:33:03.023" v="3"/>
        <pc:sldMkLst>
          <pc:docMk/>
          <pc:sldMk cId="2090955743" sldId="2147481115"/>
        </pc:sldMkLst>
      </pc:sldChg>
      <pc:sldChg chg="del">
        <pc:chgData name="林 誠(HAYASHI Makoto)" userId="95a88c0e-e74e-4309-9c97-d6b608e3f262" providerId="ADAL" clId="{A55082D0-25B5-4BE4-A490-4320304A6725}" dt="2025-02-07T00:04:13.281" v="2" actId="47"/>
        <pc:sldMkLst>
          <pc:docMk/>
          <pc:sldMk cId="1978747257" sldId="2147481116"/>
        </pc:sldMkLst>
      </pc:sldChg>
      <pc:sldChg chg="del">
        <pc:chgData name="林 誠(HAYASHI Makoto)" userId="95a88c0e-e74e-4309-9c97-d6b608e3f262" providerId="ADAL" clId="{A55082D0-25B5-4BE4-A490-4320304A6725}" dt="2025-02-07T00:04:13.281" v="2" actId="47"/>
        <pc:sldMkLst>
          <pc:docMk/>
          <pc:sldMk cId="1080995514" sldId="2147481117"/>
        </pc:sldMkLst>
      </pc:sldChg>
      <pc:sldChg chg="del">
        <pc:chgData name="林 誠(HAYASHI Makoto)" userId="95a88c0e-e74e-4309-9c97-d6b608e3f262" providerId="ADAL" clId="{A55082D0-25B5-4BE4-A490-4320304A6725}" dt="2025-02-07T00:04:13.281" v="2" actId="47"/>
        <pc:sldMkLst>
          <pc:docMk/>
          <pc:sldMk cId="573762944" sldId="2147481118"/>
        </pc:sldMkLst>
      </pc:sldChg>
      <pc:sldChg chg="del">
        <pc:chgData name="林 誠(HAYASHI Makoto)" userId="95a88c0e-e74e-4309-9c97-d6b608e3f262" providerId="ADAL" clId="{A55082D0-25B5-4BE4-A490-4320304A6725}" dt="2025-02-07T00:04:13.281" v="2" actId="47"/>
        <pc:sldMkLst>
          <pc:docMk/>
          <pc:sldMk cId="2953097068" sldId="2147481119"/>
        </pc:sldMkLst>
      </pc:sldChg>
      <pc:sldChg chg="del">
        <pc:chgData name="林 誠(HAYASHI Makoto)" userId="95a88c0e-e74e-4309-9c97-d6b608e3f262" providerId="ADAL" clId="{A55082D0-25B5-4BE4-A490-4320304A6725}" dt="2025-02-07T00:04:13.281" v="2" actId="47"/>
        <pc:sldMkLst>
          <pc:docMk/>
          <pc:sldMk cId="864568048" sldId="2147481120"/>
        </pc:sldMkLst>
      </pc:sldChg>
      <pc:sldChg chg="del">
        <pc:chgData name="林 誠(HAYASHI Makoto)" userId="95a88c0e-e74e-4309-9c97-d6b608e3f262" providerId="ADAL" clId="{A55082D0-25B5-4BE4-A490-4320304A6725}" dt="2025-02-07T00:04:13.281" v="2" actId="47"/>
        <pc:sldMkLst>
          <pc:docMk/>
          <pc:sldMk cId="580688117" sldId="2147481121"/>
        </pc:sldMkLst>
      </pc:sldChg>
      <pc:sldChg chg="del">
        <pc:chgData name="林 誠(HAYASHI Makoto)" userId="95a88c0e-e74e-4309-9c97-d6b608e3f262" providerId="ADAL" clId="{A55082D0-25B5-4BE4-A490-4320304A6725}" dt="2025-02-07T00:04:13.281" v="2" actId="47"/>
        <pc:sldMkLst>
          <pc:docMk/>
          <pc:sldMk cId="3377505758" sldId="2147481122"/>
        </pc:sldMkLst>
      </pc:sldChg>
      <pc:sldChg chg="del">
        <pc:chgData name="林 誠(HAYASHI Makoto)" userId="95a88c0e-e74e-4309-9c97-d6b608e3f262" providerId="ADAL" clId="{A55082D0-25B5-4BE4-A490-4320304A6725}" dt="2025-02-07T00:04:13.281" v="2" actId="47"/>
        <pc:sldMkLst>
          <pc:docMk/>
          <pc:sldMk cId="3384786766" sldId="2147481123"/>
        </pc:sldMkLst>
      </pc:sldChg>
      <pc:sldChg chg="del">
        <pc:chgData name="林 誠(HAYASHI Makoto)" userId="95a88c0e-e74e-4309-9c97-d6b608e3f262" providerId="ADAL" clId="{A55082D0-25B5-4BE4-A490-4320304A6725}" dt="2025-02-07T00:04:13.281" v="2" actId="47"/>
        <pc:sldMkLst>
          <pc:docMk/>
          <pc:sldMk cId="259384734" sldId="2147481124"/>
        </pc:sldMkLst>
      </pc:sldChg>
      <pc:sldChg chg="del">
        <pc:chgData name="林 誠(HAYASHI Makoto)" userId="95a88c0e-e74e-4309-9c97-d6b608e3f262" providerId="ADAL" clId="{A55082D0-25B5-4BE4-A490-4320304A6725}" dt="2025-02-07T00:04:13.281" v="2" actId="47"/>
        <pc:sldMkLst>
          <pc:docMk/>
          <pc:sldMk cId="2865974178" sldId="2147481125"/>
        </pc:sldMkLst>
      </pc:sldChg>
      <pc:sldChg chg="del">
        <pc:chgData name="林 誠(HAYASHI Makoto)" userId="95a88c0e-e74e-4309-9c97-d6b608e3f262" providerId="ADAL" clId="{A55082D0-25B5-4BE4-A490-4320304A6725}" dt="2025-02-07T00:04:13.281" v="2" actId="47"/>
        <pc:sldMkLst>
          <pc:docMk/>
          <pc:sldMk cId="4230301711" sldId="2147481126"/>
        </pc:sldMkLst>
      </pc:sldChg>
      <pc:sldChg chg="del">
        <pc:chgData name="林 誠(HAYASHI Makoto)" userId="95a88c0e-e74e-4309-9c97-d6b608e3f262" providerId="ADAL" clId="{A55082D0-25B5-4BE4-A490-4320304A6725}" dt="2025-02-07T00:04:13.281" v="2" actId="47"/>
        <pc:sldMkLst>
          <pc:docMk/>
          <pc:sldMk cId="4085020637" sldId="2147481127"/>
        </pc:sldMkLst>
      </pc:sldChg>
      <pc:sldChg chg="del">
        <pc:chgData name="林 誠(HAYASHI Makoto)" userId="95a88c0e-e74e-4309-9c97-d6b608e3f262" providerId="ADAL" clId="{A55082D0-25B5-4BE4-A490-4320304A6725}" dt="2025-02-07T00:04:13.281" v="2" actId="47"/>
        <pc:sldMkLst>
          <pc:docMk/>
          <pc:sldMk cId="83664384" sldId="2147481128"/>
        </pc:sldMkLst>
      </pc:sldChg>
      <pc:sldChg chg="del">
        <pc:chgData name="林 誠(HAYASHI Makoto)" userId="95a88c0e-e74e-4309-9c97-d6b608e3f262" providerId="ADAL" clId="{A55082D0-25B5-4BE4-A490-4320304A6725}" dt="2025-02-07T00:04:13.281" v="2" actId="47"/>
        <pc:sldMkLst>
          <pc:docMk/>
          <pc:sldMk cId="4114017188" sldId="2147481129"/>
        </pc:sldMkLst>
      </pc:sldChg>
      <pc:sldChg chg="del">
        <pc:chgData name="林 誠(HAYASHI Makoto)" userId="95a88c0e-e74e-4309-9c97-d6b608e3f262" providerId="ADAL" clId="{A55082D0-25B5-4BE4-A490-4320304A6725}" dt="2025-02-07T00:04:13.281" v="2" actId="47"/>
        <pc:sldMkLst>
          <pc:docMk/>
          <pc:sldMk cId="1134622174" sldId="2147481130"/>
        </pc:sldMkLst>
      </pc:sldChg>
      <pc:sldChg chg="del">
        <pc:chgData name="林 誠(HAYASHI Makoto)" userId="95a88c0e-e74e-4309-9c97-d6b608e3f262" providerId="ADAL" clId="{A55082D0-25B5-4BE4-A490-4320304A6725}" dt="2025-02-07T00:04:13.281" v="2" actId="47"/>
        <pc:sldMkLst>
          <pc:docMk/>
          <pc:sldMk cId="407638822" sldId="2147481131"/>
        </pc:sldMkLst>
      </pc:sldChg>
      <pc:sldChg chg="del">
        <pc:chgData name="林 誠(HAYASHI Makoto)" userId="95a88c0e-e74e-4309-9c97-d6b608e3f262" providerId="ADAL" clId="{A55082D0-25B5-4BE4-A490-4320304A6725}" dt="2025-02-07T00:04:13.281" v="2" actId="47"/>
        <pc:sldMkLst>
          <pc:docMk/>
          <pc:sldMk cId="3503038896" sldId="2147481132"/>
        </pc:sldMkLst>
      </pc:sldChg>
      <pc:sldChg chg="del">
        <pc:chgData name="林 誠(HAYASHI Makoto)" userId="95a88c0e-e74e-4309-9c97-d6b608e3f262" providerId="ADAL" clId="{A55082D0-25B5-4BE4-A490-4320304A6725}" dt="2025-02-07T00:04:13.281" v="2" actId="47"/>
        <pc:sldMkLst>
          <pc:docMk/>
          <pc:sldMk cId="391140821" sldId="2147481133"/>
        </pc:sldMkLst>
      </pc:sldChg>
      <pc:sldChg chg="del">
        <pc:chgData name="林 誠(HAYASHI Makoto)" userId="95a88c0e-e74e-4309-9c97-d6b608e3f262" providerId="ADAL" clId="{A55082D0-25B5-4BE4-A490-4320304A6725}" dt="2025-02-07T00:04:13.281" v="2" actId="47"/>
        <pc:sldMkLst>
          <pc:docMk/>
          <pc:sldMk cId="1145422645" sldId="2147481134"/>
        </pc:sldMkLst>
      </pc:sldChg>
      <pc:sldChg chg="del">
        <pc:chgData name="林 誠(HAYASHI Makoto)" userId="95a88c0e-e74e-4309-9c97-d6b608e3f262" providerId="ADAL" clId="{A55082D0-25B5-4BE4-A490-4320304A6725}" dt="2025-02-07T00:04:13.281" v="2" actId="47"/>
        <pc:sldMkLst>
          <pc:docMk/>
          <pc:sldMk cId="1370906950" sldId="2147481135"/>
        </pc:sldMkLst>
      </pc:sldChg>
      <pc:sldChg chg="del">
        <pc:chgData name="林 誠(HAYASHI Makoto)" userId="95a88c0e-e74e-4309-9c97-d6b608e3f262" providerId="ADAL" clId="{A55082D0-25B5-4BE4-A490-4320304A6725}" dt="2025-02-07T00:04:13.281" v="2" actId="47"/>
        <pc:sldMkLst>
          <pc:docMk/>
          <pc:sldMk cId="3153260845" sldId="2147481136"/>
        </pc:sldMkLst>
      </pc:sldChg>
      <pc:sldChg chg="del">
        <pc:chgData name="林 誠(HAYASHI Makoto)" userId="95a88c0e-e74e-4309-9c97-d6b608e3f262" providerId="ADAL" clId="{A55082D0-25B5-4BE4-A490-4320304A6725}" dt="2025-02-07T00:04:13.281" v="2" actId="47"/>
        <pc:sldMkLst>
          <pc:docMk/>
          <pc:sldMk cId="3502249669" sldId="2147481137"/>
        </pc:sldMkLst>
      </pc:sldChg>
      <pc:sldChg chg="del">
        <pc:chgData name="林 誠(HAYASHI Makoto)" userId="95a88c0e-e74e-4309-9c97-d6b608e3f262" providerId="ADAL" clId="{A55082D0-25B5-4BE4-A490-4320304A6725}" dt="2025-02-07T00:04:13.281" v="2" actId="47"/>
        <pc:sldMkLst>
          <pc:docMk/>
          <pc:sldMk cId="2050433397" sldId="2147481138"/>
        </pc:sldMkLst>
      </pc:sldChg>
    </pc:docChg>
  </pc:docChgLst>
  <pc:docChgLst>
    <pc:chgData name="北村 達拡(KITAMURA Tatsuhiro)" userId="3eba064d-b8c0-427d-924a-2a4102cb5b4b" providerId="ADAL" clId="{4026C988-0856-49B7-80D2-D6FD303BE578}"/>
    <pc:docChg chg="addSld delSld modSld modSection">
      <pc:chgData name="北村 達拡(KITAMURA Tatsuhiro)" userId="3eba064d-b8c0-427d-924a-2a4102cb5b4b" providerId="ADAL" clId="{4026C988-0856-49B7-80D2-D6FD303BE578}" dt="2025-01-27T00:56:55.924" v="53"/>
      <pc:docMkLst>
        <pc:docMk/>
      </pc:docMkLst>
      <pc:sldChg chg="addSp modSp add del">
        <pc:chgData name="北村 達拡(KITAMURA Tatsuhiro)" userId="3eba064d-b8c0-427d-924a-2a4102cb5b4b" providerId="ADAL" clId="{4026C988-0856-49B7-80D2-D6FD303BE578}" dt="2025-01-27T00:56:49.937" v="49"/>
        <pc:sldMkLst>
          <pc:docMk/>
          <pc:sldMk cId="829938341" sldId="300"/>
        </pc:sldMkLst>
        <pc:spChg chg="add mod">
          <ac:chgData name="北村 達拡(KITAMURA Tatsuhiro)" userId="3eba064d-b8c0-427d-924a-2a4102cb5b4b" providerId="ADAL" clId="{4026C988-0856-49B7-80D2-D6FD303BE578}" dt="2025-01-27T00:51:26.662" v="27"/>
          <ac:spMkLst>
            <pc:docMk/>
            <pc:sldMk cId="829938341" sldId="300"/>
            <ac:spMk id="27" creationId="{DB87CDBF-D388-8EFA-8227-59290EDA533B}"/>
          </ac:spMkLst>
        </pc:spChg>
        <pc:spChg chg="add mod">
          <ac:chgData name="北村 達拡(KITAMURA Tatsuhiro)" userId="3eba064d-b8c0-427d-924a-2a4102cb5b4b" providerId="ADAL" clId="{4026C988-0856-49B7-80D2-D6FD303BE578}" dt="2025-01-27T00:56:49.937" v="49"/>
          <ac:spMkLst>
            <pc:docMk/>
            <pc:sldMk cId="829938341" sldId="300"/>
            <ac:spMk id="28" creationId="{47AC02ED-62F2-7821-E4A5-C72A824B2588}"/>
          </ac:spMkLst>
        </pc:spChg>
      </pc:sldChg>
      <pc:sldChg chg="del">
        <pc:chgData name="北村 達拡(KITAMURA Tatsuhiro)" userId="3eba064d-b8c0-427d-924a-2a4102cb5b4b" providerId="ADAL" clId="{4026C988-0856-49B7-80D2-D6FD303BE578}" dt="2025-01-27T00:46:14.758" v="0" actId="47"/>
        <pc:sldMkLst>
          <pc:docMk/>
          <pc:sldMk cId="3712347870" sldId="561"/>
        </pc:sldMkLst>
      </pc:sldChg>
      <pc:sldChg chg="del">
        <pc:chgData name="北村 達拡(KITAMURA Tatsuhiro)" userId="3eba064d-b8c0-427d-924a-2a4102cb5b4b" providerId="ADAL" clId="{4026C988-0856-49B7-80D2-D6FD303BE578}" dt="2025-01-27T00:46:14.758" v="0" actId="47"/>
        <pc:sldMkLst>
          <pc:docMk/>
          <pc:sldMk cId="538794241" sldId="563"/>
        </pc:sldMkLst>
      </pc:sldChg>
      <pc:sldChg chg="del">
        <pc:chgData name="北村 達拡(KITAMURA Tatsuhiro)" userId="3eba064d-b8c0-427d-924a-2a4102cb5b4b" providerId="ADAL" clId="{4026C988-0856-49B7-80D2-D6FD303BE578}" dt="2025-01-27T00:46:14.758" v="0" actId="47"/>
        <pc:sldMkLst>
          <pc:docMk/>
          <pc:sldMk cId="1849350645" sldId="564"/>
        </pc:sldMkLst>
      </pc:sldChg>
      <pc:sldChg chg="del">
        <pc:chgData name="北村 達拡(KITAMURA Tatsuhiro)" userId="3eba064d-b8c0-427d-924a-2a4102cb5b4b" providerId="ADAL" clId="{4026C988-0856-49B7-80D2-D6FD303BE578}" dt="2025-01-27T00:46:14.758" v="0" actId="47"/>
        <pc:sldMkLst>
          <pc:docMk/>
          <pc:sldMk cId="1419739050" sldId="565"/>
        </pc:sldMkLst>
      </pc:sldChg>
      <pc:sldChg chg="del">
        <pc:chgData name="北村 達拡(KITAMURA Tatsuhiro)" userId="3eba064d-b8c0-427d-924a-2a4102cb5b4b" providerId="ADAL" clId="{4026C988-0856-49B7-80D2-D6FD303BE578}" dt="2025-01-27T00:46:14.758" v="0" actId="47"/>
        <pc:sldMkLst>
          <pc:docMk/>
          <pc:sldMk cId="1863894763" sldId="566"/>
        </pc:sldMkLst>
      </pc:sldChg>
      <pc:sldChg chg="del">
        <pc:chgData name="北村 達拡(KITAMURA Tatsuhiro)" userId="3eba064d-b8c0-427d-924a-2a4102cb5b4b" providerId="ADAL" clId="{4026C988-0856-49B7-80D2-D6FD303BE578}" dt="2025-01-27T00:46:14.758" v="0" actId="47"/>
        <pc:sldMkLst>
          <pc:docMk/>
          <pc:sldMk cId="1966633599" sldId="567"/>
        </pc:sldMkLst>
      </pc:sldChg>
      <pc:sldChg chg="del">
        <pc:chgData name="北村 達拡(KITAMURA Tatsuhiro)" userId="3eba064d-b8c0-427d-924a-2a4102cb5b4b" providerId="ADAL" clId="{4026C988-0856-49B7-80D2-D6FD303BE578}" dt="2025-01-27T00:46:14.758" v="0" actId="47"/>
        <pc:sldMkLst>
          <pc:docMk/>
          <pc:sldMk cId="2405584701" sldId="575"/>
        </pc:sldMkLst>
      </pc:sldChg>
      <pc:sldChg chg="del">
        <pc:chgData name="北村 達拡(KITAMURA Tatsuhiro)" userId="3eba064d-b8c0-427d-924a-2a4102cb5b4b" providerId="ADAL" clId="{4026C988-0856-49B7-80D2-D6FD303BE578}" dt="2025-01-27T00:46:14.758" v="0" actId="47"/>
        <pc:sldMkLst>
          <pc:docMk/>
          <pc:sldMk cId="1679413112" sldId="578"/>
        </pc:sldMkLst>
      </pc:sldChg>
      <pc:sldChg chg="del">
        <pc:chgData name="北村 達拡(KITAMURA Tatsuhiro)" userId="3eba064d-b8c0-427d-924a-2a4102cb5b4b" providerId="ADAL" clId="{4026C988-0856-49B7-80D2-D6FD303BE578}" dt="2025-01-27T00:46:14.758" v="0" actId="47"/>
        <pc:sldMkLst>
          <pc:docMk/>
          <pc:sldMk cId="3649282333" sldId="2147379347"/>
        </pc:sldMkLst>
      </pc:sldChg>
      <pc:sldChg chg="del">
        <pc:chgData name="北村 達拡(KITAMURA Tatsuhiro)" userId="3eba064d-b8c0-427d-924a-2a4102cb5b4b" providerId="ADAL" clId="{4026C988-0856-49B7-80D2-D6FD303BE578}" dt="2025-01-27T00:46:14.758" v="0" actId="47"/>
        <pc:sldMkLst>
          <pc:docMk/>
          <pc:sldMk cId="1597711526" sldId="2147379348"/>
        </pc:sldMkLst>
      </pc:sldChg>
      <pc:sldChg chg="del">
        <pc:chgData name="北村 達拡(KITAMURA Tatsuhiro)" userId="3eba064d-b8c0-427d-924a-2a4102cb5b4b" providerId="ADAL" clId="{4026C988-0856-49B7-80D2-D6FD303BE578}" dt="2025-01-27T00:46:14.758" v="0" actId="47"/>
        <pc:sldMkLst>
          <pc:docMk/>
          <pc:sldMk cId="3120170800" sldId="2147379349"/>
        </pc:sldMkLst>
      </pc:sldChg>
      <pc:sldChg chg="del">
        <pc:chgData name="北村 達拡(KITAMURA Tatsuhiro)" userId="3eba064d-b8c0-427d-924a-2a4102cb5b4b" providerId="ADAL" clId="{4026C988-0856-49B7-80D2-D6FD303BE578}" dt="2025-01-27T00:46:14.758" v="0" actId="47"/>
        <pc:sldMkLst>
          <pc:docMk/>
          <pc:sldMk cId="3306227782" sldId="2147379350"/>
        </pc:sldMkLst>
      </pc:sldChg>
      <pc:sldChg chg="del">
        <pc:chgData name="北村 達拡(KITAMURA Tatsuhiro)" userId="3eba064d-b8c0-427d-924a-2a4102cb5b4b" providerId="ADAL" clId="{4026C988-0856-49B7-80D2-D6FD303BE578}" dt="2025-01-27T00:46:14.758" v="0" actId="47"/>
        <pc:sldMkLst>
          <pc:docMk/>
          <pc:sldMk cId="1389109825" sldId="2147379351"/>
        </pc:sldMkLst>
      </pc:sldChg>
      <pc:sldChg chg="del">
        <pc:chgData name="北村 達拡(KITAMURA Tatsuhiro)" userId="3eba064d-b8c0-427d-924a-2a4102cb5b4b" providerId="ADAL" clId="{4026C988-0856-49B7-80D2-D6FD303BE578}" dt="2025-01-27T00:46:14.758" v="0" actId="47"/>
        <pc:sldMkLst>
          <pc:docMk/>
          <pc:sldMk cId="1852977309" sldId="2147379352"/>
        </pc:sldMkLst>
      </pc:sldChg>
      <pc:sldChg chg="del">
        <pc:chgData name="北村 達拡(KITAMURA Tatsuhiro)" userId="3eba064d-b8c0-427d-924a-2a4102cb5b4b" providerId="ADAL" clId="{4026C988-0856-49B7-80D2-D6FD303BE578}" dt="2025-01-27T00:46:14.758" v="0" actId="47"/>
        <pc:sldMkLst>
          <pc:docMk/>
          <pc:sldMk cId="2686388366" sldId="2147379353"/>
        </pc:sldMkLst>
      </pc:sldChg>
      <pc:sldChg chg="del">
        <pc:chgData name="北村 達拡(KITAMURA Tatsuhiro)" userId="3eba064d-b8c0-427d-924a-2a4102cb5b4b" providerId="ADAL" clId="{4026C988-0856-49B7-80D2-D6FD303BE578}" dt="2025-01-27T00:46:14.758" v="0" actId="47"/>
        <pc:sldMkLst>
          <pc:docMk/>
          <pc:sldMk cId="1511383587" sldId="2147379354"/>
        </pc:sldMkLst>
      </pc:sldChg>
      <pc:sldChg chg="del">
        <pc:chgData name="北村 達拡(KITAMURA Tatsuhiro)" userId="3eba064d-b8c0-427d-924a-2a4102cb5b4b" providerId="ADAL" clId="{4026C988-0856-49B7-80D2-D6FD303BE578}" dt="2025-01-27T00:46:14.758" v="0" actId="47"/>
        <pc:sldMkLst>
          <pc:docMk/>
          <pc:sldMk cId="939594325" sldId="2147379355"/>
        </pc:sldMkLst>
      </pc:sldChg>
      <pc:sldChg chg="del">
        <pc:chgData name="北村 達拡(KITAMURA Tatsuhiro)" userId="3eba064d-b8c0-427d-924a-2a4102cb5b4b" providerId="ADAL" clId="{4026C988-0856-49B7-80D2-D6FD303BE578}" dt="2025-01-27T00:46:14.758" v="0" actId="47"/>
        <pc:sldMkLst>
          <pc:docMk/>
          <pc:sldMk cId="3211195006" sldId="2147379357"/>
        </pc:sldMkLst>
      </pc:sldChg>
      <pc:sldChg chg="addSp modSp add del">
        <pc:chgData name="北村 達拡(KITAMURA Tatsuhiro)" userId="3eba064d-b8c0-427d-924a-2a4102cb5b4b" providerId="ADAL" clId="{4026C988-0856-49B7-80D2-D6FD303BE578}" dt="2025-01-27T00:52:07.752" v="42"/>
        <pc:sldMkLst>
          <pc:docMk/>
          <pc:sldMk cId="403796867" sldId="2147379358"/>
        </pc:sldMkLst>
        <pc:spChg chg="add mod">
          <ac:chgData name="北村 達拡(KITAMURA Tatsuhiro)" userId="3eba064d-b8c0-427d-924a-2a4102cb5b4b" providerId="ADAL" clId="{4026C988-0856-49B7-80D2-D6FD303BE578}" dt="2025-01-27T00:51:16.615" v="20"/>
          <ac:spMkLst>
            <pc:docMk/>
            <pc:sldMk cId="403796867" sldId="2147379358"/>
            <ac:spMk id="5" creationId="{E91C38C4-54D0-EBA4-D172-6D610DD13756}"/>
          </ac:spMkLst>
        </pc:spChg>
        <pc:spChg chg="add mod">
          <ac:chgData name="北村 達拡(KITAMURA Tatsuhiro)" userId="3eba064d-b8c0-427d-924a-2a4102cb5b4b" providerId="ADAL" clId="{4026C988-0856-49B7-80D2-D6FD303BE578}" dt="2025-01-27T00:52:07.752" v="42"/>
          <ac:spMkLst>
            <pc:docMk/>
            <pc:sldMk cId="403796867" sldId="2147379358"/>
            <ac:spMk id="6" creationId="{23504221-CF05-3774-40BB-7DC874CDF00A}"/>
          </ac:spMkLst>
        </pc:spChg>
      </pc:sldChg>
      <pc:sldChg chg="del">
        <pc:chgData name="北村 達拡(KITAMURA Tatsuhiro)" userId="3eba064d-b8c0-427d-924a-2a4102cb5b4b" providerId="ADAL" clId="{4026C988-0856-49B7-80D2-D6FD303BE578}" dt="2025-01-27T00:46:14.758" v="0" actId="47"/>
        <pc:sldMkLst>
          <pc:docMk/>
          <pc:sldMk cId="2755238849" sldId="2147379359"/>
        </pc:sldMkLst>
      </pc:sldChg>
      <pc:sldChg chg="del">
        <pc:chgData name="北村 達拡(KITAMURA Tatsuhiro)" userId="3eba064d-b8c0-427d-924a-2a4102cb5b4b" providerId="ADAL" clId="{4026C988-0856-49B7-80D2-D6FD303BE578}" dt="2025-01-27T00:48:24.500" v="9" actId="47"/>
        <pc:sldMkLst>
          <pc:docMk/>
          <pc:sldMk cId="2455051569" sldId="2147379360"/>
        </pc:sldMkLst>
      </pc:sldChg>
      <pc:sldChg chg="del">
        <pc:chgData name="北村 達拡(KITAMURA Tatsuhiro)" userId="3eba064d-b8c0-427d-924a-2a4102cb5b4b" providerId="ADAL" clId="{4026C988-0856-49B7-80D2-D6FD303BE578}" dt="2025-01-27T00:46:14.758" v="0" actId="47"/>
        <pc:sldMkLst>
          <pc:docMk/>
          <pc:sldMk cId="655627335" sldId="2147379364"/>
        </pc:sldMkLst>
      </pc:sldChg>
      <pc:sldChg chg="addSp modSp add del">
        <pc:chgData name="北村 達拡(KITAMURA Tatsuhiro)" userId="3eba064d-b8c0-427d-924a-2a4102cb5b4b" providerId="ADAL" clId="{4026C988-0856-49B7-80D2-D6FD303BE578}" dt="2025-01-27T00:52:03.042" v="39"/>
        <pc:sldMkLst>
          <pc:docMk/>
          <pc:sldMk cId="4040013317" sldId="2147477029"/>
        </pc:sldMkLst>
        <pc:spChg chg="add mod">
          <ac:chgData name="北村 達拡(KITAMURA Tatsuhiro)" userId="3eba064d-b8c0-427d-924a-2a4102cb5b4b" providerId="ADAL" clId="{4026C988-0856-49B7-80D2-D6FD303BE578}" dt="2025-01-27T00:51:12.306" v="17"/>
          <ac:spMkLst>
            <pc:docMk/>
            <pc:sldMk cId="4040013317" sldId="2147477029"/>
            <ac:spMk id="2" creationId="{EFFD6590-1811-AEA5-93EB-B2D2D2FB3BBE}"/>
          </ac:spMkLst>
        </pc:spChg>
        <pc:spChg chg="add mod">
          <ac:chgData name="北村 達拡(KITAMURA Tatsuhiro)" userId="3eba064d-b8c0-427d-924a-2a4102cb5b4b" providerId="ADAL" clId="{4026C988-0856-49B7-80D2-D6FD303BE578}" dt="2025-01-27T00:52:03.042" v="39"/>
          <ac:spMkLst>
            <pc:docMk/>
            <pc:sldMk cId="4040013317" sldId="2147477029"/>
            <ac:spMk id="3" creationId="{C476F4FB-4556-DB36-BA85-29D1C41D3DA9}"/>
          </ac:spMkLst>
        </pc:spChg>
      </pc:sldChg>
      <pc:sldChg chg="add del">
        <pc:chgData name="北村 達拡(KITAMURA Tatsuhiro)" userId="3eba064d-b8c0-427d-924a-2a4102cb5b4b" providerId="ADAL" clId="{4026C988-0856-49B7-80D2-D6FD303BE578}" dt="2025-01-27T00:50:44.830" v="11" actId="47"/>
        <pc:sldMkLst>
          <pc:docMk/>
          <pc:sldMk cId="208701018" sldId="2147477040"/>
        </pc:sldMkLst>
      </pc:sldChg>
      <pc:sldChg chg="addSp modSp add del modNotes">
        <pc:chgData name="北村 達拡(KITAMURA Tatsuhiro)" userId="3eba064d-b8c0-427d-924a-2a4102cb5b4b" providerId="ADAL" clId="{4026C988-0856-49B7-80D2-D6FD303BE578}" dt="2025-01-27T00:51:46.849" v="32"/>
        <pc:sldMkLst>
          <pc:docMk/>
          <pc:sldMk cId="1021028085" sldId="2147477042"/>
        </pc:sldMkLst>
        <pc:spChg chg="add mod">
          <ac:chgData name="北村 達拡(KITAMURA Tatsuhiro)" userId="3eba064d-b8c0-427d-924a-2a4102cb5b4b" providerId="ADAL" clId="{4026C988-0856-49B7-80D2-D6FD303BE578}" dt="2025-01-27T00:51:01.219" v="12"/>
          <ac:spMkLst>
            <pc:docMk/>
            <pc:sldMk cId="1021028085" sldId="2147477042"/>
            <ac:spMk id="2" creationId="{274A5F90-8BA3-4A8C-44D1-BDF502E3FF6E}"/>
          </ac:spMkLst>
        </pc:spChg>
        <pc:spChg chg="add mod">
          <ac:chgData name="北村 達拡(KITAMURA Tatsuhiro)" userId="3eba064d-b8c0-427d-924a-2a4102cb5b4b" providerId="ADAL" clId="{4026C988-0856-49B7-80D2-D6FD303BE578}" dt="2025-01-27T00:51:46.849" v="32"/>
          <ac:spMkLst>
            <pc:docMk/>
            <pc:sldMk cId="1021028085" sldId="2147477042"/>
            <ac:spMk id="3" creationId="{7C8EA95B-88E8-0F76-C338-D5756374527F}"/>
          </ac:spMkLst>
        </pc:spChg>
      </pc:sldChg>
      <pc:sldChg chg="addSp modSp add del">
        <pc:chgData name="北村 達拡(KITAMURA Tatsuhiro)" userId="3eba064d-b8c0-427d-924a-2a4102cb5b4b" providerId="ADAL" clId="{4026C988-0856-49B7-80D2-D6FD303BE578}" dt="2025-01-27T00:52:04.801" v="40"/>
        <pc:sldMkLst>
          <pc:docMk/>
          <pc:sldMk cId="1493409658" sldId="2147477046"/>
        </pc:sldMkLst>
        <pc:spChg chg="add mod">
          <ac:chgData name="北村 達拡(KITAMURA Tatsuhiro)" userId="3eba064d-b8c0-427d-924a-2a4102cb5b4b" providerId="ADAL" clId="{4026C988-0856-49B7-80D2-D6FD303BE578}" dt="2025-01-27T00:51:13.768" v="18"/>
          <ac:spMkLst>
            <pc:docMk/>
            <pc:sldMk cId="1493409658" sldId="2147477046"/>
            <ac:spMk id="2" creationId="{7146CEAD-5522-0EFA-2EAA-BD3991960C41}"/>
          </ac:spMkLst>
        </pc:spChg>
        <pc:spChg chg="add mod">
          <ac:chgData name="北村 達拡(KITAMURA Tatsuhiro)" userId="3eba064d-b8c0-427d-924a-2a4102cb5b4b" providerId="ADAL" clId="{4026C988-0856-49B7-80D2-D6FD303BE578}" dt="2025-01-27T00:52:04.801" v="40"/>
          <ac:spMkLst>
            <pc:docMk/>
            <pc:sldMk cId="1493409658" sldId="2147477046"/>
            <ac:spMk id="3" creationId="{2F526F27-DE78-BDBF-7D8A-250E34464D2B}"/>
          </ac:spMkLst>
        </pc:spChg>
      </pc:sldChg>
      <pc:sldChg chg="addSp modSp add del">
        <pc:chgData name="北村 達拡(KITAMURA Tatsuhiro)" userId="3eba064d-b8c0-427d-924a-2a4102cb5b4b" providerId="ADAL" clId="{4026C988-0856-49B7-80D2-D6FD303BE578}" dt="2025-01-27T00:54:54.371" v="46"/>
        <pc:sldMkLst>
          <pc:docMk/>
          <pc:sldMk cId="1985542856" sldId="2147477066"/>
        </pc:sldMkLst>
        <pc:spChg chg="add mod">
          <ac:chgData name="北村 達拡(KITAMURA Tatsuhiro)" userId="3eba064d-b8c0-427d-924a-2a4102cb5b4b" providerId="ADAL" clId="{4026C988-0856-49B7-80D2-D6FD303BE578}" dt="2025-01-27T00:51:22.729" v="24"/>
          <ac:spMkLst>
            <pc:docMk/>
            <pc:sldMk cId="1985542856" sldId="2147477066"/>
            <ac:spMk id="2" creationId="{5993632E-F71B-08F2-7638-EFC2FC618C93}"/>
          </ac:spMkLst>
        </pc:spChg>
        <pc:spChg chg="add mod">
          <ac:chgData name="北村 達拡(KITAMURA Tatsuhiro)" userId="3eba064d-b8c0-427d-924a-2a4102cb5b4b" providerId="ADAL" clId="{4026C988-0856-49B7-80D2-D6FD303BE578}" dt="2025-01-27T00:54:54.371" v="46"/>
          <ac:spMkLst>
            <pc:docMk/>
            <pc:sldMk cId="1985542856" sldId="2147477066"/>
            <ac:spMk id="3" creationId="{C36FF788-F5B4-1205-08D3-B6D08765E316}"/>
          </ac:spMkLst>
        </pc:spChg>
      </pc:sldChg>
      <pc:sldChg chg="addSp modSp add del">
        <pc:chgData name="北村 達拡(KITAMURA Tatsuhiro)" userId="3eba064d-b8c0-427d-924a-2a4102cb5b4b" providerId="ADAL" clId="{4026C988-0856-49B7-80D2-D6FD303BE578}" dt="2025-01-27T00:56:45.964" v="47"/>
        <pc:sldMkLst>
          <pc:docMk/>
          <pc:sldMk cId="2019672797" sldId="2147477067"/>
        </pc:sldMkLst>
        <pc:spChg chg="add mod">
          <ac:chgData name="北村 達拡(KITAMURA Tatsuhiro)" userId="3eba064d-b8c0-427d-924a-2a4102cb5b4b" providerId="ADAL" clId="{4026C988-0856-49B7-80D2-D6FD303BE578}" dt="2025-01-27T00:51:23.813" v="25"/>
          <ac:spMkLst>
            <pc:docMk/>
            <pc:sldMk cId="2019672797" sldId="2147477067"/>
            <ac:spMk id="2" creationId="{85FE852A-DDBE-EFD6-7924-BD3E344F016C}"/>
          </ac:spMkLst>
        </pc:spChg>
        <pc:spChg chg="add mod">
          <ac:chgData name="北村 達拡(KITAMURA Tatsuhiro)" userId="3eba064d-b8c0-427d-924a-2a4102cb5b4b" providerId="ADAL" clId="{4026C988-0856-49B7-80D2-D6FD303BE578}" dt="2025-01-27T00:56:45.964" v="47"/>
          <ac:spMkLst>
            <pc:docMk/>
            <pc:sldMk cId="2019672797" sldId="2147477067"/>
            <ac:spMk id="3" creationId="{3C715CD6-B2C9-9FF3-F4C8-AD4D312C055B}"/>
          </ac:spMkLst>
        </pc:spChg>
      </pc:sldChg>
      <pc:sldChg chg="addSp modSp add del">
        <pc:chgData name="北村 達拡(KITAMURA Tatsuhiro)" userId="3eba064d-b8c0-427d-924a-2a4102cb5b4b" providerId="ADAL" clId="{4026C988-0856-49B7-80D2-D6FD303BE578}" dt="2025-01-27T00:56:51.540" v="50"/>
        <pc:sldMkLst>
          <pc:docMk/>
          <pc:sldMk cId="2605918862" sldId="2147477070"/>
        </pc:sldMkLst>
        <pc:spChg chg="add mod">
          <ac:chgData name="北村 達拡(KITAMURA Tatsuhiro)" userId="3eba064d-b8c0-427d-924a-2a4102cb5b4b" providerId="ADAL" clId="{4026C988-0856-49B7-80D2-D6FD303BE578}" dt="2025-01-27T00:51:28.139" v="28"/>
          <ac:spMkLst>
            <pc:docMk/>
            <pc:sldMk cId="2605918862" sldId="2147477070"/>
            <ac:spMk id="2" creationId="{ECE37A3D-8006-901A-5688-F45910E902CF}"/>
          </ac:spMkLst>
        </pc:spChg>
        <pc:spChg chg="add mod">
          <ac:chgData name="北村 達拡(KITAMURA Tatsuhiro)" userId="3eba064d-b8c0-427d-924a-2a4102cb5b4b" providerId="ADAL" clId="{4026C988-0856-49B7-80D2-D6FD303BE578}" dt="2025-01-27T00:56:51.540" v="50"/>
          <ac:spMkLst>
            <pc:docMk/>
            <pc:sldMk cId="2605918862" sldId="2147477070"/>
            <ac:spMk id="3" creationId="{B131AEBC-7C18-3314-C323-8D59C6F1BD87}"/>
          </ac:spMkLst>
        </pc:spChg>
      </pc:sldChg>
      <pc:sldChg chg="addSp modSp add del mod">
        <pc:chgData name="北村 達拡(KITAMURA Tatsuhiro)" userId="3eba064d-b8c0-427d-924a-2a4102cb5b4b" providerId="ADAL" clId="{4026C988-0856-49B7-80D2-D6FD303BE578}" dt="2025-01-27T00:51:59.466" v="38" actId="1035"/>
        <pc:sldMkLst>
          <pc:docMk/>
          <pc:sldMk cId="3241966011" sldId="2147477075"/>
        </pc:sldMkLst>
        <pc:spChg chg="add mod">
          <ac:chgData name="北村 達拡(KITAMURA Tatsuhiro)" userId="3eba064d-b8c0-427d-924a-2a4102cb5b4b" providerId="ADAL" clId="{4026C988-0856-49B7-80D2-D6FD303BE578}" dt="2025-01-27T00:51:11.400" v="16"/>
          <ac:spMkLst>
            <pc:docMk/>
            <pc:sldMk cId="3241966011" sldId="2147477075"/>
            <ac:spMk id="3" creationId="{B9573C5A-0779-FADD-1251-14A8F9E9A7E0}"/>
          </ac:spMkLst>
        </pc:spChg>
        <pc:spChg chg="add mod">
          <ac:chgData name="北村 達拡(KITAMURA Tatsuhiro)" userId="3eba064d-b8c0-427d-924a-2a4102cb5b4b" providerId="ADAL" clId="{4026C988-0856-49B7-80D2-D6FD303BE578}" dt="2025-01-27T00:51:59.466" v="38" actId="1035"/>
          <ac:spMkLst>
            <pc:docMk/>
            <pc:sldMk cId="3241966011" sldId="2147477075"/>
            <ac:spMk id="4" creationId="{650451CC-2558-DA4E-7620-7F8899C6721D}"/>
          </ac:spMkLst>
        </pc:spChg>
      </pc:sldChg>
      <pc:sldChg chg="addSp modSp add del">
        <pc:chgData name="北村 達拡(KITAMURA Tatsuhiro)" userId="3eba064d-b8c0-427d-924a-2a4102cb5b4b" providerId="ADAL" clId="{4026C988-0856-49B7-80D2-D6FD303BE578}" dt="2025-01-27T00:51:52.244" v="35"/>
        <pc:sldMkLst>
          <pc:docMk/>
          <pc:sldMk cId="556582855" sldId="2147477076"/>
        </pc:sldMkLst>
        <pc:spChg chg="add mod">
          <ac:chgData name="北村 達拡(KITAMURA Tatsuhiro)" userId="3eba064d-b8c0-427d-924a-2a4102cb5b4b" providerId="ADAL" clId="{4026C988-0856-49B7-80D2-D6FD303BE578}" dt="2025-01-27T00:51:09.116" v="15"/>
          <ac:spMkLst>
            <pc:docMk/>
            <pc:sldMk cId="556582855" sldId="2147477076"/>
            <ac:spMk id="3" creationId="{F623CDF6-71F3-0DBC-216A-4DD0C89A037A}"/>
          </ac:spMkLst>
        </pc:spChg>
        <pc:spChg chg="add mod">
          <ac:chgData name="北村 達拡(KITAMURA Tatsuhiro)" userId="3eba064d-b8c0-427d-924a-2a4102cb5b4b" providerId="ADAL" clId="{4026C988-0856-49B7-80D2-D6FD303BE578}" dt="2025-01-27T00:51:52.244" v="35"/>
          <ac:spMkLst>
            <pc:docMk/>
            <pc:sldMk cId="556582855" sldId="2147477076"/>
            <ac:spMk id="4" creationId="{CBA8AB76-8E6C-F6D9-C79A-A7A93D080AAA}"/>
          </ac:spMkLst>
        </pc:spChg>
      </pc:sldChg>
      <pc:sldChg chg="addSp modSp add del modNotes">
        <pc:chgData name="北村 達拡(KITAMURA Tatsuhiro)" userId="3eba064d-b8c0-427d-924a-2a4102cb5b4b" providerId="ADAL" clId="{4026C988-0856-49B7-80D2-D6FD303BE578}" dt="2025-01-27T00:56:55.924" v="53"/>
        <pc:sldMkLst>
          <pc:docMk/>
          <pc:sldMk cId="1835453504" sldId="2147481095"/>
        </pc:sldMkLst>
        <pc:spChg chg="add mod">
          <ac:chgData name="北村 達拡(KITAMURA Tatsuhiro)" userId="3eba064d-b8c0-427d-924a-2a4102cb5b4b" providerId="ADAL" clId="{4026C988-0856-49B7-80D2-D6FD303BE578}" dt="2025-01-27T00:51:31.864" v="31"/>
          <ac:spMkLst>
            <pc:docMk/>
            <pc:sldMk cId="1835453504" sldId="2147481095"/>
            <ac:spMk id="4" creationId="{CBABE1BF-5A67-2BD4-7D1F-EA5BA15A2F67}"/>
          </ac:spMkLst>
        </pc:spChg>
        <pc:spChg chg="add mod">
          <ac:chgData name="北村 達拡(KITAMURA Tatsuhiro)" userId="3eba064d-b8c0-427d-924a-2a4102cb5b4b" providerId="ADAL" clId="{4026C988-0856-49B7-80D2-D6FD303BE578}" dt="2025-01-27T00:56:55.924" v="53"/>
          <ac:spMkLst>
            <pc:docMk/>
            <pc:sldMk cId="1835453504" sldId="2147481095"/>
            <ac:spMk id="5" creationId="{A61634FD-44A3-5BB2-07AA-C4551CFBD6EA}"/>
          </ac:spMkLst>
        </pc:spChg>
      </pc:sldChg>
      <pc:sldChg chg="addSp modSp add del">
        <pc:chgData name="北村 達拡(KITAMURA Tatsuhiro)" userId="3eba064d-b8c0-427d-924a-2a4102cb5b4b" providerId="ADAL" clId="{4026C988-0856-49B7-80D2-D6FD303BE578}" dt="2025-01-27T00:54:49.913" v="45"/>
        <pc:sldMkLst>
          <pc:docMk/>
          <pc:sldMk cId="3597440354" sldId="2147481106"/>
        </pc:sldMkLst>
        <pc:spChg chg="add mod">
          <ac:chgData name="北村 達拡(KITAMURA Tatsuhiro)" userId="3eba064d-b8c0-427d-924a-2a4102cb5b4b" providerId="ADAL" clId="{4026C988-0856-49B7-80D2-D6FD303BE578}" dt="2025-01-27T00:51:20.450" v="23"/>
          <ac:spMkLst>
            <pc:docMk/>
            <pc:sldMk cId="3597440354" sldId="2147481106"/>
            <ac:spMk id="5" creationId="{1767034E-4014-A8B7-D1E7-57059E60EA76}"/>
          </ac:spMkLst>
        </pc:spChg>
        <pc:spChg chg="add mod">
          <ac:chgData name="北村 達拡(KITAMURA Tatsuhiro)" userId="3eba064d-b8c0-427d-924a-2a4102cb5b4b" providerId="ADAL" clId="{4026C988-0856-49B7-80D2-D6FD303BE578}" dt="2025-01-27T00:54:49.913" v="45"/>
          <ac:spMkLst>
            <pc:docMk/>
            <pc:sldMk cId="3597440354" sldId="2147481106"/>
            <ac:spMk id="6" creationId="{6B3F27AC-4E21-054E-7793-86EB44829F9C}"/>
          </ac:spMkLst>
        </pc:spChg>
      </pc:sldChg>
      <pc:sldChg chg="addSp modSp add del">
        <pc:chgData name="北村 達拡(KITAMURA Tatsuhiro)" userId="3eba064d-b8c0-427d-924a-2a4102cb5b4b" providerId="ADAL" clId="{4026C988-0856-49B7-80D2-D6FD303BE578}" dt="2025-01-27T00:56:53.002" v="51"/>
        <pc:sldMkLst>
          <pc:docMk/>
          <pc:sldMk cId="2457989967" sldId="2147481107"/>
        </pc:sldMkLst>
        <pc:spChg chg="add mod">
          <ac:chgData name="北村 達拡(KITAMURA Tatsuhiro)" userId="3eba064d-b8c0-427d-924a-2a4102cb5b4b" providerId="ADAL" clId="{4026C988-0856-49B7-80D2-D6FD303BE578}" dt="2025-01-27T00:51:29.641" v="29"/>
          <ac:spMkLst>
            <pc:docMk/>
            <pc:sldMk cId="2457989967" sldId="2147481107"/>
            <ac:spMk id="2" creationId="{27869EB5-72A4-24C3-E622-BD9AA6888A20}"/>
          </ac:spMkLst>
        </pc:spChg>
        <pc:spChg chg="add mod">
          <ac:chgData name="北村 達拡(KITAMURA Tatsuhiro)" userId="3eba064d-b8c0-427d-924a-2a4102cb5b4b" providerId="ADAL" clId="{4026C988-0856-49B7-80D2-D6FD303BE578}" dt="2025-01-27T00:56:53.002" v="51"/>
          <ac:spMkLst>
            <pc:docMk/>
            <pc:sldMk cId="2457989967" sldId="2147481107"/>
            <ac:spMk id="3" creationId="{9F7E6215-0DAE-641A-1BE6-8913455239F4}"/>
          </ac:spMkLst>
        </pc:spChg>
      </pc:sldChg>
      <pc:sldChg chg="addSp modSp add del">
        <pc:chgData name="北村 達拡(KITAMURA Tatsuhiro)" userId="3eba064d-b8c0-427d-924a-2a4102cb5b4b" providerId="ADAL" clId="{4026C988-0856-49B7-80D2-D6FD303BE578}" dt="2025-01-27T00:51:49.112" v="33"/>
        <pc:sldMkLst>
          <pc:docMk/>
          <pc:sldMk cId="1819117595" sldId="2147481108"/>
        </pc:sldMkLst>
        <pc:spChg chg="add mod">
          <ac:chgData name="北村 達拡(KITAMURA Tatsuhiro)" userId="3eba064d-b8c0-427d-924a-2a4102cb5b4b" providerId="ADAL" clId="{4026C988-0856-49B7-80D2-D6FD303BE578}" dt="2025-01-27T00:51:05.102" v="13"/>
          <ac:spMkLst>
            <pc:docMk/>
            <pc:sldMk cId="1819117595" sldId="2147481108"/>
            <ac:spMk id="2" creationId="{507E8229-D7DE-DECA-AF07-CEFA022F15C5}"/>
          </ac:spMkLst>
        </pc:spChg>
        <pc:spChg chg="add mod">
          <ac:chgData name="北村 達拡(KITAMURA Tatsuhiro)" userId="3eba064d-b8c0-427d-924a-2a4102cb5b4b" providerId="ADAL" clId="{4026C988-0856-49B7-80D2-D6FD303BE578}" dt="2025-01-27T00:51:49.112" v="33"/>
          <ac:spMkLst>
            <pc:docMk/>
            <pc:sldMk cId="1819117595" sldId="2147481108"/>
            <ac:spMk id="3" creationId="{EEF34A1C-9BDC-E945-859E-8DC014520726}"/>
          </ac:spMkLst>
        </pc:spChg>
      </pc:sldChg>
      <pc:sldChg chg="addSp modSp add del">
        <pc:chgData name="北村 達拡(KITAMURA Tatsuhiro)" userId="3eba064d-b8c0-427d-924a-2a4102cb5b4b" providerId="ADAL" clId="{4026C988-0856-49B7-80D2-D6FD303BE578}" dt="2025-01-27T00:51:50.514" v="34"/>
        <pc:sldMkLst>
          <pc:docMk/>
          <pc:sldMk cId="2083605659" sldId="2147481109"/>
        </pc:sldMkLst>
        <pc:spChg chg="add mod">
          <ac:chgData name="北村 達拡(KITAMURA Tatsuhiro)" userId="3eba064d-b8c0-427d-924a-2a4102cb5b4b" providerId="ADAL" clId="{4026C988-0856-49B7-80D2-D6FD303BE578}" dt="2025-01-27T00:51:07.573" v="14"/>
          <ac:spMkLst>
            <pc:docMk/>
            <pc:sldMk cId="2083605659" sldId="2147481109"/>
            <ac:spMk id="2" creationId="{4209037D-F72A-DE54-721F-0B379FD338B8}"/>
          </ac:spMkLst>
        </pc:spChg>
        <pc:spChg chg="add mod">
          <ac:chgData name="北村 達拡(KITAMURA Tatsuhiro)" userId="3eba064d-b8c0-427d-924a-2a4102cb5b4b" providerId="ADAL" clId="{4026C988-0856-49B7-80D2-D6FD303BE578}" dt="2025-01-27T00:51:50.514" v="34"/>
          <ac:spMkLst>
            <pc:docMk/>
            <pc:sldMk cId="2083605659" sldId="2147481109"/>
            <ac:spMk id="3" creationId="{43CAAE80-0818-C9FC-BFFB-C93BC62DE6BB}"/>
          </ac:spMkLst>
        </pc:spChg>
      </pc:sldChg>
      <pc:sldChg chg="addSp modSp add del">
        <pc:chgData name="北村 達拡(KITAMURA Tatsuhiro)" userId="3eba064d-b8c0-427d-924a-2a4102cb5b4b" providerId="ADAL" clId="{4026C988-0856-49B7-80D2-D6FD303BE578}" dt="2025-01-27T00:52:09.148" v="43"/>
        <pc:sldMkLst>
          <pc:docMk/>
          <pc:sldMk cId="67881493" sldId="2147481110"/>
        </pc:sldMkLst>
        <pc:spChg chg="add mod">
          <ac:chgData name="北村 達拡(KITAMURA Tatsuhiro)" userId="3eba064d-b8c0-427d-924a-2a4102cb5b4b" providerId="ADAL" clId="{4026C988-0856-49B7-80D2-D6FD303BE578}" dt="2025-01-27T00:51:17.687" v="21"/>
          <ac:spMkLst>
            <pc:docMk/>
            <pc:sldMk cId="67881493" sldId="2147481110"/>
            <ac:spMk id="2" creationId="{FAB894FC-008E-30D1-2929-29769C7FF3A0}"/>
          </ac:spMkLst>
        </pc:spChg>
        <pc:spChg chg="add mod">
          <ac:chgData name="北村 達拡(KITAMURA Tatsuhiro)" userId="3eba064d-b8c0-427d-924a-2a4102cb5b4b" providerId="ADAL" clId="{4026C988-0856-49B7-80D2-D6FD303BE578}" dt="2025-01-27T00:52:09.148" v="43"/>
          <ac:spMkLst>
            <pc:docMk/>
            <pc:sldMk cId="67881493" sldId="2147481110"/>
            <ac:spMk id="3" creationId="{70FA2065-0556-62B8-B8FF-0E0C5B9DACEE}"/>
          </ac:spMkLst>
        </pc:spChg>
      </pc:sldChg>
      <pc:sldChg chg="addSp modSp add del">
        <pc:chgData name="北村 達拡(KITAMURA Tatsuhiro)" userId="3eba064d-b8c0-427d-924a-2a4102cb5b4b" providerId="ADAL" clId="{4026C988-0856-49B7-80D2-D6FD303BE578}" dt="2025-01-27T00:56:48.775" v="48"/>
        <pc:sldMkLst>
          <pc:docMk/>
          <pc:sldMk cId="3849493114" sldId="2147481111"/>
        </pc:sldMkLst>
        <pc:spChg chg="add mod">
          <ac:chgData name="北村 達拡(KITAMURA Tatsuhiro)" userId="3eba064d-b8c0-427d-924a-2a4102cb5b4b" providerId="ADAL" clId="{4026C988-0856-49B7-80D2-D6FD303BE578}" dt="2025-01-27T00:51:25.275" v="26"/>
          <ac:spMkLst>
            <pc:docMk/>
            <pc:sldMk cId="3849493114" sldId="2147481111"/>
            <ac:spMk id="2" creationId="{CDD3E8C1-D5EF-0BE4-F1C9-346A68950758}"/>
          </ac:spMkLst>
        </pc:spChg>
        <pc:spChg chg="add mod">
          <ac:chgData name="北村 達拡(KITAMURA Tatsuhiro)" userId="3eba064d-b8c0-427d-924a-2a4102cb5b4b" providerId="ADAL" clId="{4026C988-0856-49B7-80D2-D6FD303BE578}" dt="2025-01-27T00:56:48.775" v="48"/>
          <ac:spMkLst>
            <pc:docMk/>
            <pc:sldMk cId="3849493114" sldId="2147481111"/>
            <ac:spMk id="3" creationId="{61A2B37A-AFC8-FFFC-7353-523E87A844BE}"/>
          </ac:spMkLst>
        </pc:spChg>
      </pc:sldChg>
      <pc:sldChg chg="addSp modSp add del">
        <pc:chgData name="北村 達拡(KITAMURA Tatsuhiro)" userId="3eba064d-b8c0-427d-924a-2a4102cb5b4b" providerId="ADAL" clId="{4026C988-0856-49B7-80D2-D6FD303BE578}" dt="2025-01-27T00:56:54.510" v="52"/>
        <pc:sldMkLst>
          <pc:docMk/>
          <pc:sldMk cId="106876346" sldId="2147481112"/>
        </pc:sldMkLst>
        <pc:spChg chg="add mod">
          <ac:chgData name="北村 達拡(KITAMURA Tatsuhiro)" userId="3eba064d-b8c0-427d-924a-2a4102cb5b4b" providerId="ADAL" clId="{4026C988-0856-49B7-80D2-D6FD303BE578}" dt="2025-01-27T00:51:31.075" v="30"/>
          <ac:spMkLst>
            <pc:docMk/>
            <pc:sldMk cId="106876346" sldId="2147481112"/>
            <ac:spMk id="2" creationId="{62FBB9DD-5892-EC5D-F05B-961CDBAAD9C9}"/>
          </ac:spMkLst>
        </pc:spChg>
        <pc:spChg chg="add mod">
          <ac:chgData name="北村 達拡(KITAMURA Tatsuhiro)" userId="3eba064d-b8c0-427d-924a-2a4102cb5b4b" providerId="ADAL" clId="{4026C988-0856-49B7-80D2-D6FD303BE578}" dt="2025-01-27T00:56:54.510" v="52"/>
          <ac:spMkLst>
            <pc:docMk/>
            <pc:sldMk cId="106876346" sldId="2147481112"/>
            <ac:spMk id="3" creationId="{62C2A3AF-D8BD-4A65-9A33-45D985697063}"/>
          </ac:spMkLst>
        </pc:spChg>
      </pc:sldChg>
      <pc:sldChg chg="addSp modSp add del">
        <pc:chgData name="北村 達拡(KITAMURA Tatsuhiro)" userId="3eba064d-b8c0-427d-924a-2a4102cb5b4b" providerId="ADAL" clId="{4026C988-0856-49B7-80D2-D6FD303BE578}" dt="2025-01-27T00:52:06.372" v="41"/>
        <pc:sldMkLst>
          <pc:docMk/>
          <pc:sldMk cId="605313648" sldId="2147481113"/>
        </pc:sldMkLst>
        <pc:spChg chg="add mod">
          <ac:chgData name="北村 達拡(KITAMURA Tatsuhiro)" userId="3eba064d-b8c0-427d-924a-2a4102cb5b4b" providerId="ADAL" clId="{4026C988-0856-49B7-80D2-D6FD303BE578}" dt="2025-01-27T00:51:15.184" v="19"/>
          <ac:spMkLst>
            <pc:docMk/>
            <pc:sldMk cId="605313648" sldId="2147481113"/>
            <ac:spMk id="5" creationId="{6BB086D0-DD08-9EA2-C074-3040DE20E72C}"/>
          </ac:spMkLst>
        </pc:spChg>
        <pc:spChg chg="add mod">
          <ac:chgData name="北村 達拡(KITAMURA Tatsuhiro)" userId="3eba064d-b8c0-427d-924a-2a4102cb5b4b" providerId="ADAL" clId="{4026C988-0856-49B7-80D2-D6FD303BE578}" dt="2025-01-27T00:52:06.372" v="41"/>
          <ac:spMkLst>
            <pc:docMk/>
            <pc:sldMk cId="605313648" sldId="2147481113"/>
            <ac:spMk id="18" creationId="{3DAC1680-885D-AEF7-F10A-5375010C3B5B}"/>
          </ac:spMkLst>
        </pc:spChg>
      </pc:sldChg>
      <pc:sldChg chg="addSp modSp add del">
        <pc:chgData name="北村 達拡(KITAMURA Tatsuhiro)" userId="3eba064d-b8c0-427d-924a-2a4102cb5b4b" providerId="ADAL" clId="{4026C988-0856-49B7-80D2-D6FD303BE578}" dt="2025-01-27T00:54:47.697" v="44"/>
        <pc:sldMkLst>
          <pc:docMk/>
          <pc:sldMk cId="2090955743" sldId="2147481115"/>
        </pc:sldMkLst>
        <pc:spChg chg="add mod">
          <ac:chgData name="北村 達拡(KITAMURA Tatsuhiro)" userId="3eba064d-b8c0-427d-924a-2a4102cb5b4b" providerId="ADAL" clId="{4026C988-0856-49B7-80D2-D6FD303BE578}" dt="2025-01-27T00:51:19.129" v="22"/>
          <ac:spMkLst>
            <pc:docMk/>
            <pc:sldMk cId="2090955743" sldId="2147481115"/>
            <ac:spMk id="7" creationId="{8D90C683-9369-E5AD-FC0E-94C69596B50D}"/>
          </ac:spMkLst>
        </pc:spChg>
        <pc:spChg chg="add mod">
          <ac:chgData name="北村 達拡(KITAMURA Tatsuhiro)" userId="3eba064d-b8c0-427d-924a-2a4102cb5b4b" providerId="ADAL" clId="{4026C988-0856-49B7-80D2-D6FD303BE578}" dt="2025-01-27T00:54:47.697" v="44"/>
          <ac:spMkLst>
            <pc:docMk/>
            <pc:sldMk cId="2090955743" sldId="2147481115"/>
            <ac:spMk id="10" creationId="{0B5F9040-983D-F57E-28CA-DA949E31069F}"/>
          </ac:spMkLst>
        </pc:spChg>
      </pc:sldChg>
      <pc:sldMasterChg chg="delSldLayout">
        <pc:chgData name="北村 達拡(KITAMURA Tatsuhiro)" userId="3eba064d-b8c0-427d-924a-2a4102cb5b4b" providerId="ADAL" clId="{4026C988-0856-49B7-80D2-D6FD303BE578}" dt="2025-01-27T00:46:14.758" v="0" actId="47"/>
        <pc:sldMasterMkLst>
          <pc:docMk/>
          <pc:sldMasterMk cId="0" sldId="2147483648"/>
        </pc:sldMasterMkLst>
        <pc:sldLayoutChg chg="del">
          <pc:chgData name="北村 達拡(KITAMURA Tatsuhiro)" userId="3eba064d-b8c0-427d-924a-2a4102cb5b4b" providerId="ADAL" clId="{4026C988-0856-49B7-80D2-D6FD303BE578}" dt="2025-01-27T00:46:14.758" v="0" actId="47"/>
          <pc:sldLayoutMkLst>
            <pc:docMk/>
            <pc:sldMasterMk cId="0" sldId="2147483648"/>
            <pc:sldLayoutMk cId="1653414266" sldId="2147483662"/>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EA3044-264B-43B8-AE89-5D3FE0275F8C}" type="doc">
      <dgm:prSet loTypeId="urn:microsoft.com/office/officeart/2005/8/layout/hChevron3" loCatId="process" qsTypeId="urn:microsoft.com/office/officeart/2005/8/quickstyle/simple1" qsCatId="simple" csTypeId="urn:microsoft.com/office/officeart/2005/8/colors/accent1_2" csCatId="accent1" phldr="1"/>
      <dgm:spPr/>
    </dgm:pt>
    <dgm:pt modelId="{DBA8E877-6F03-4193-8DE4-373023366042}">
      <dgm:prSet phldrT="[テキスト]" custT="1"/>
      <dgm:spPr>
        <a:solidFill>
          <a:srgbClr val="DDE5FB"/>
        </a:solidFill>
        <a:ln w="3175">
          <a:solidFill>
            <a:schemeClr val="tx1"/>
          </a:solidFill>
        </a:ln>
      </dgm:spPr>
      <dgm:t>
        <a:bodyPr/>
        <a:lstStyle/>
        <a:p>
          <a:pPr algn="l"/>
          <a:r>
            <a:rPr kumimoji="1" lang="ja-JP" altLang="en-US" sz="900" b="1">
              <a:solidFill>
                <a:schemeClr val="tx1"/>
              </a:solidFill>
              <a:latin typeface="Meiryo UI" panose="020B0604030504040204" pitchFamily="50" charset="-128"/>
              <a:ea typeface="Meiryo UI" panose="020B0604030504040204" pitchFamily="50" charset="-128"/>
            </a:rPr>
            <a:t>具体的な計画・取組</a:t>
          </a:r>
        </a:p>
      </dgm:t>
    </dgm:pt>
    <dgm:pt modelId="{4967A3B9-8D6D-4667-B259-1B8FB1489ADF}" type="parTrans" cxnId="{BD96530E-1EF4-4B40-963D-4391A3575DB8}">
      <dgm:prSet/>
      <dgm:spPr/>
      <dgm:t>
        <a:bodyPr/>
        <a:lstStyle/>
        <a:p>
          <a:pPr algn="l"/>
          <a:endParaRPr kumimoji="1" lang="ja-JP" altLang="en-US" b="1"/>
        </a:p>
      </dgm:t>
    </dgm:pt>
    <dgm:pt modelId="{7A416DF9-DDA7-41A1-ABB1-9A7A2A52AA4B}" type="sibTrans" cxnId="{BD96530E-1EF4-4B40-963D-4391A3575DB8}">
      <dgm:prSet/>
      <dgm:spPr/>
      <dgm:t>
        <a:bodyPr/>
        <a:lstStyle/>
        <a:p>
          <a:pPr algn="l"/>
          <a:endParaRPr kumimoji="1" lang="ja-JP" altLang="en-US" b="1"/>
        </a:p>
      </dgm:t>
    </dgm:pt>
    <dgm:pt modelId="{E8096F9C-B562-4287-82D0-8438D409C8B6}">
      <dgm:prSet phldrT="[テキスト]" custT="1"/>
      <dgm:spPr>
        <a:solidFill>
          <a:srgbClr val="93ACF1"/>
        </a:solidFill>
        <a:ln w="3175">
          <a:solidFill>
            <a:schemeClr val="tx1"/>
          </a:solidFill>
        </a:ln>
      </dgm:spPr>
      <dgm:t>
        <a:bodyPr/>
        <a:lstStyle/>
        <a:p>
          <a:pPr algn="l"/>
          <a:r>
            <a:rPr kumimoji="1" lang="ja-JP" altLang="en-US" sz="900" b="1">
              <a:solidFill>
                <a:schemeClr val="tx1"/>
              </a:solidFill>
              <a:latin typeface="Meiryo UI" panose="020B0604030504040204" pitchFamily="50" charset="-128"/>
              <a:ea typeface="Meiryo UI" panose="020B0604030504040204" pitchFamily="50" charset="-128"/>
            </a:rPr>
            <a:t>都市ビジョン・</a:t>
          </a:r>
          <a:r>
            <a:rPr kumimoji="1" lang="en-US" altLang="ja-JP" sz="900" b="1">
              <a:solidFill>
                <a:schemeClr val="tx1"/>
              </a:solidFill>
              <a:latin typeface="Meiryo UI" panose="020B0604030504040204" pitchFamily="50" charset="-128"/>
              <a:ea typeface="Meiryo UI" panose="020B0604030504040204" pitchFamily="50" charset="-128"/>
            </a:rPr>
            <a:t>Well-being</a:t>
          </a:r>
          <a:r>
            <a:rPr kumimoji="1" lang="ja-JP" altLang="en-US" sz="900" b="1">
              <a:solidFill>
                <a:schemeClr val="tx1"/>
              </a:solidFill>
              <a:latin typeface="Meiryo UI" panose="020B0604030504040204" pitchFamily="50" charset="-128"/>
              <a:ea typeface="Meiryo UI" panose="020B0604030504040204" pitchFamily="50" charset="-128"/>
            </a:rPr>
            <a:t>の実現</a:t>
          </a:r>
        </a:p>
      </dgm:t>
    </dgm:pt>
    <dgm:pt modelId="{EC7E2230-22F6-4854-BB88-0982127EE654}" type="parTrans" cxnId="{55959297-9D9B-4ACD-92EB-3E8D0AE7DC9B}">
      <dgm:prSet/>
      <dgm:spPr/>
      <dgm:t>
        <a:bodyPr/>
        <a:lstStyle/>
        <a:p>
          <a:pPr algn="l"/>
          <a:endParaRPr kumimoji="1" lang="ja-JP" altLang="en-US" b="1"/>
        </a:p>
      </dgm:t>
    </dgm:pt>
    <dgm:pt modelId="{271BC32A-AB36-4216-8DC4-B76FF5460BCA}" type="sibTrans" cxnId="{55959297-9D9B-4ACD-92EB-3E8D0AE7DC9B}">
      <dgm:prSet/>
      <dgm:spPr/>
      <dgm:t>
        <a:bodyPr/>
        <a:lstStyle/>
        <a:p>
          <a:pPr algn="l"/>
          <a:endParaRPr kumimoji="1" lang="ja-JP" altLang="en-US" b="1"/>
        </a:p>
      </dgm:t>
    </dgm:pt>
    <dgm:pt modelId="{022F9B94-3BC3-43A0-821D-C7E5942279EA}">
      <dgm:prSet phldrT="[テキスト]" custT="1"/>
      <dgm:spPr>
        <a:solidFill>
          <a:srgbClr val="BFCEF7"/>
        </a:solidFill>
        <a:ln w="3175">
          <a:solidFill>
            <a:schemeClr val="tx1"/>
          </a:solidFill>
        </a:ln>
      </dgm:spPr>
      <dgm:t>
        <a:bodyPr/>
        <a:lstStyle/>
        <a:p>
          <a:pPr algn="l"/>
          <a:r>
            <a:rPr kumimoji="1" lang="ja-JP" altLang="en-US" sz="900" b="1">
              <a:solidFill>
                <a:schemeClr val="tx1"/>
              </a:solidFill>
              <a:latin typeface="Meiryo UI" panose="020B0604030504040204" pitchFamily="50" charset="-128"/>
              <a:ea typeface="Meiryo UI" panose="020B0604030504040204" pitchFamily="50" charset="-128"/>
            </a:rPr>
            <a:t>行動変容</a:t>
          </a:r>
        </a:p>
      </dgm:t>
    </dgm:pt>
    <dgm:pt modelId="{4B97F83A-D738-4D21-9FB9-A1C8EAAC914E}" type="parTrans" cxnId="{29FCA208-0C4A-4BC6-B637-5513C2679048}">
      <dgm:prSet/>
      <dgm:spPr/>
      <dgm:t>
        <a:bodyPr/>
        <a:lstStyle/>
        <a:p>
          <a:pPr algn="l"/>
          <a:endParaRPr kumimoji="1" lang="ja-JP" altLang="en-US" b="1"/>
        </a:p>
      </dgm:t>
    </dgm:pt>
    <dgm:pt modelId="{5E1DA956-84A8-4C38-9AE9-52B5FEF693CB}" type="sibTrans" cxnId="{29FCA208-0C4A-4BC6-B637-5513C2679048}">
      <dgm:prSet/>
      <dgm:spPr/>
      <dgm:t>
        <a:bodyPr/>
        <a:lstStyle/>
        <a:p>
          <a:pPr algn="l"/>
          <a:endParaRPr kumimoji="1" lang="ja-JP" altLang="en-US" b="1"/>
        </a:p>
      </dgm:t>
    </dgm:pt>
    <dgm:pt modelId="{E5B51A9E-E6B2-4D24-BE52-DD9F2A73241D}">
      <dgm:prSet phldrT="[テキスト]" custT="1"/>
      <dgm:spPr>
        <a:solidFill>
          <a:srgbClr val="BFCEF7"/>
        </a:solidFill>
        <a:ln w="3175">
          <a:solidFill>
            <a:schemeClr val="tx1"/>
          </a:solidFill>
        </a:ln>
      </dgm:spPr>
      <dgm:t>
        <a:bodyPr/>
        <a:lstStyle/>
        <a:p>
          <a:pPr algn="l"/>
          <a:r>
            <a:rPr kumimoji="1" lang="ja-JP" altLang="en-US" sz="900" b="1">
              <a:solidFill>
                <a:schemeClr val="tx1"/>
              </a:solidFill>
              <a:latin typeface="Meiryo UI" panose="020B0604030504040204" pitchFamily="50" charset="-128"/>
              <a:ea typeface="Meiryo UI" panose="020B0604030504040204" pitchFamily="50" charset="-128"/>
            </a:rPr>
            <a:t>導入効果</a:t>
          </a:r>
        </a:p>
      </dgm:t>
    </dgm:pt>
    <dgm:pt modelId="{A9677E50-F863-4191-81CC-CED75C3C8D47}" type="parTrans" cxnId="{62E99A2F-B422-4325-B59A-3BC50ACCA7DE}">
      <dgm:prSet/>
      <dgm:spPr/>
      <dgm:t>
        <a:bodyPr/>
        <a:lstStyle/>
        <a:p>
          <a:pPr algn="l"/>
          <a:endParaRPr kumimoji="1" lang="ja-JP" altLang="en-US" b="1"/>
        </a:p>
      </dgm:t>
    </dgm:pt>
    <dgm:pt modelId="{68956E1A-B043-45A9-8778-558E54F289F3}" type="sibTrans" cxnId="{62E99A2F-B422-4325-B59A-3BC50ACCA7DE}">
      <dgm:prSet/>
      <dgm:spPr/>
      <dgm:t>
        <a:bodyPr/>
        <a:lstStyle/>
        <a:p>
          <a:pPr algn="l"/>
          <a:endParaRPr kumimoji="1" lang="ja-JP" altLang="en-US" b="1"/>
        </a:p>
      </dgm:t>
    </dgm:pt>
    <dgm:pt modelId="{A2E99028-12AA-4D6A-953A-30D0C65BE66B}" type="pres">
      <dgm:prSet presAssocID="{8DEA3044-264B-43B8-AE89-5D3FE0275F8C}" presName="Name0" presStyleCnt="0">
        <dgm:presLayoutVars>
          <dgm:dir/>
          <dgm:resizeHandles val="exact"/>
        </dgm:presLayoutVars>
      </dgm:prSet>
      <dgm:spPr/>
    </dgm:pt>
    <dgm:pt modelId="{AFAFA012-8E34-4ECB-B536-713A806B399E}" type="pres">
      <dgm:prSet presAssocID="{DBA8E877-6F03-4193-8DE4-373023366042}" presName="parTxOnly" presStyleLbl="node1" presStyleIdx="0" presStyleCnt="4" custScaleX="88914" custScaleY="43971">
        <dgm:presLayoutVars>
          <dgm:bulletEnabled val="1"/>
        </dgm:presLayoutVars>
      </dgm:prSet>
      <dgm:spPr/>
    </dgm:pt>
    <dgm:pt modelId="{426F8565-7D48-487B-856E-146BA7871254}" type="pres">
      <dgm:prSet presAssocID="{7A416DF9-DDA7-41A1-ABB1-9A7A2A52AA4B}" presName="parSpace" presStyleCnt="0"/>
      <dgm:spPr/>
    </dgm:pt>
    <dgm:pt modelId="{99271036-9E9E-4CC0-9ECB-D08C3751E721}" type="pres">
      <dgm:prSet presAssocID="{022F9B94-3BC3-43A0-821D-C7E5942279EA}" presName="parTxOnly" presStyleLbl="node1" presStyleIdx="1" presStyleCnt="4" custScaleY="43971">
        <dgm:presLayoutVars>
          <dgm:bulletEnabled val="1"/>
        </dgm:presLayoutVars>
      </dgm:prSet>
      <dgm:spPr/>
    </dgm:pt>
    <dgm:pt modelId="{6289B3C5-C859-4B1E-82DE-6B40A3D527CB}" type="pres">
      <dgm:prSet presAssocID="{5E1DA956-84A8-4C38-9AE9-52B5FEF693CB}" presName="parSpace" presStyleCnt="0"/>
      <dgm:spPr/>
    </dgm:pt>
    <dgm:pt modelId="{860883F5-587C-4AA3-A2E7-C6E7A2E21F7E}" type="pres">
      <dgm:prSet presAssocID="{E5B51A9E-E6B2-4D24-BE52-DD9F2A73241D}" presName="parTxOnly" presStyleLbl="node1" presStyleIdx="2" presStyleCnt="4" custScaleY="43971">
        <dgm:presLayoutVars>
          <dgm:bulletEnabled val="1"/>
        </dgm:presLayoutVars>
      </dgm:prSet>
      <dgm:spPr/>
    </dgm:pt>
    <dgm:pt modelId="{9C7BC3A9-5B88-47A8-815B-D722EA855382}" type="pres">
      <dgm:prSet presAssocID="{68956E1A-B043-45A9-8778-558E54F289F3}" presName="parSpace" presStyleCnt="0"/>
      <dgm:spPr/>
    </dgm:pt>
    <dgm:pt modelId="{FF09C114-9143-4FF2-A669-F11850325E09}" type="pres">
      <dgm:prSet presAssocID="{E8096F9C-B562-4287-82D0-8438D409C8B6}" presName="parTxOnly" presStyleLbl="node1" presStyleIdx="3" presStyleCnt="4" custScaleY="43971" custLinFactNeighborY="-4113">
        <dgm:presLayoutVars>
          <dgm:bulletEnabled val="1"/>
        </dgm:presLayoutVars>
      </dgm:prSet>
      <dgm:spPr/>
    </dgm:pt>
  </dgm:ptLst>
  <dgm:cxnLst>
    <dgm:cxn modelId="{29FCA208-0C4A-4BC6-B637-5513C2679048}" srcId="{8DEA3044-264B-43B8-AE89-5D3FE0275F8C}" destId="{022F9B94-3BC3-43A0-821D-C7E5942279EA}" srcOrd="1" destOrd="0" parTransId="{4B97F83A-D738-4D21-9FB9-A1C8EAAC914E}" sibTransId="{5E1DA956-84A8-4C38-9AE9-52B5FEF693CB}"/>
    <dgm:cxn modelId="{BD96530E-1EF4-4B40-963D-4391A3575DB8}" srcId="{8DEA3044-264B-43B8-AE89-5D3FE0275F8C}" destId="{DBA8E877-6F03-4193-8DE4-373023366042}" srcOrd="0" destOrd="0" parTransId="{4967A3B9-8D6D-4667-B259-1B8FB1489ADF}" sibTransId="{7A416DF9-DDA7-41A1-ABB1-9A7A2A52AA4B}"/>
    <dgm:cxn modelId="{62E99A2F-B422-4325-B59A-3BC50ACCA7DE}" srcId="{8DEA3044-264B-43B8-AE89-5D3FE0275F8C}" destId="{E5B51A9E-E6B2-4D24-BE52-DD9F2A73241D}" srcOrd="2" destOrd="0" parTransId="{A9677E50-F863-4191-81CC-CED75C3C8D47}" sibTransId="{68956E1A-B043-45A9-8778-558E54F289F3}"/>
    <dgm:cxn modelId="{D056D636-638F-4C6C-ADE4-9AC2D908CD4A}" type="presOf" srcId="{022F9B94-3BC3-43A0-821D-C7E5942279EA}" destId="{99271036-9E9E-4CC0-9ECB-D08C3751E721}" srcOrd="0" destOrd="0" presId="urn:microsoft.com/office/officeart/2005/8/layout/hChevron3"/>
    <dgm:cxn modelId="{3A7D6D4E-A249-4D64-901B-70D619217451}" type="presOf" srcId="{8DEA3044-264B-43B8-AE89-5D3FE0275F8C}" destId="{A2E99028-12AA-4D6A-953A-30D0C65BE66B}" srcOrd="0" destOrd="0" presId="urn:microsoft.com/office/officeart/2005/8/layout/hChevron3"/>
    <dgm:cxn modelId="{55959297-9D9B-4ACD-92EB-3E8D0AE7DC9B}" srcId="{8DEA3044-264B-43B8-AE89-5D3FE0275F8C}" destId="{E8096F9C-B562-4287-82D0-8438D409C8B6}" srcOrd="3" destOrd="0" parTransId="{EC7E2230-22F6-4854-BB88-0982127EE654}" sibTransId="{271BC32A-AB36-4216-8DC4-B76FF5460BCA}"/>
    <dgm:cxn modelId="{24B5B69A-6F7E-4EDC-AE93-77430F05259B}" type="presOf" srcId="{E8096F9C-B562-4287-82D0-8438D409C8B6}" destId="{FF09C114-9143-4FF2-A669-F11850325E09}" srcOrd="0" destOrd="0" presId="urn:microsoft.com/office/officeart/2005/8/layout/hChevron3"/>
    <dgm:cxn modelId="{F9268DB8-DFCA-42AD-8F81-771E92446BC2}" type="presOf" srcId="{E5B51A9E-E6B2-4D24-BE52-DD9F2A73241D}" destId="{860883F5-587C-4AA3-A2E7-C6E7A2E21F7E}" srcOrd="0" destOrd="0" presId="urn:microsoft.com/office/officeart/2005/8/layout/hChevron3"/>
    <dgm:cxn modelId="{A5AA4FC4-BBFF-4E70-8606-7B389E2F6ECD}" type="presOf" srcId="{DBA8E877-6F03-4193-8DE4-373023366042}" destId="{AFAFA012-8E34-4ECB-B536-713A806B399E}" srcOrd="0" destOrd="0" presId="urn:microsoft.com/office/officeart/2005/8/layout/hChevron3"/>
    <dgm:cxn modelId="{A817B988-8F74-4650-A999-E823E83F28DC}" type="presParOf" srcId="{A2E99028-12AA-4D6A-953A-30D0C65BE66B}" destId="{AFAFA012-8E34-4ECB-B536-713A806B399E}" srcOrd="0" destOrd="0" presId="urn:microsoft.com/office/officeart/2005/8/layout/hChevron3"/>
    <dgm:cxn modelId="{062199F8-9B63-452E-8557-BB5F614F413A}" type="presParOf" srcId="{A2E99028-12AA-4D6A-953A-30D0C65BE66B}" destId="{426F8565-7D48-487B-856E-146BA7871254}" srcOrd="1" destOrd="0" presId="urn:microsoft.com/office/officeart/2005/8/layout/hChevron3"/>
    <dgm:cxn modelId="{DBBFECEF-3240-41D0-A89C-EB6419DD81F8}" type="presParOf" srcId="{A2E99028-12AA-4D6A-953A-30D0C65BE66B}" destId="{99271036-9E9E-4CC0-9ECB-D08C3751E721}" srcOrd="2" destOrd="0" presId="urn:microsoft.com/office/officeart/2005/8/layout/hChevron3"/>
    <dgm:cxn modelId="{A11294DB-4029-4EF7-A24C-6716DFE8577D}" type="presParOf" srcId="{A2E99028-12AA-4D6A-953A-30D0C65BE66B}" destId="{6289B3C5-C859-4B1E-82DE-6B40A3D527CB}" srcOrd="3" destOrd="0" presId="urn:microsoft.com/office/officeart/2005/8/layout/hChevron3"/>
    <dgm:cxn modelId="{845CE488-3756-4F7A-8267-33026BC5FB42}" type="presParOf" srcId="{A2E99028-12AA-4D6A-953A-30D0C65BE66B}" destId="{860883F5-587C-4AA3-A2E7-C6E7A2E21F7E}" srcOrd="4" destOrd="0" presId="urn:microsoft.com/office/officeart/2005/8/layout/hChevron3"/>
    <dgm:cxn modelId="{50EF13BD-418E-42DD-8783-099AD5E2290E}" type="presParOf" srcId="{A2E99028-12AA-4D6A-953A-30D0C65BE66B}" destId="{9C7BC3A9-5B88-47A8-815B-D722EA855382}" srcOrd="5" destOrd="0" presId="urn:microsoft.com/office/officeart/2005/8/layout/hChevron3"/>
    <dgm:cxn modelId="{CAC19BB4-64E1-4FA6-9542-F6C0E73E04E5}" type="presParOf" srcId="{A2E99028-12AA-4D6A-953A-30D0C65BE66B}" destId="{FF09C114-9143-4FF2-A669-F11850325E09}" srcOrd="6" destOrd="0" presId="urn:microsoft.com/office/officeart/2005/8/layout/hChevron3"/>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AFA012-8E34-4ECB-B536-713A806B399E}">
      <dsp:nvSpPr>
        <dsp:cNvPr id="0" name=""/>
        <dsp:cNvSpPr/>
      </dsp:nvSpPr>
      <dsp:spPr>
        <a:xfrm>
          <a:off x="4015" y="0"/>
          <a:ext cx="2061186" cy="309587"/>
        </a:xfrm>
        <a:prstGeom prst="homePlate">
          <a:avLst/>
        </a:prstGeom>
        <a:solidFill>
          <a:srgbClr val="DDE5FB"/>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24003" rIns="12002" bIns="24003" numCol="1" spcCol="1270" anchor="ctr" anchorCtr="0">
          <a:noAutofit/>
        </a:bodyPr>
        <a:lstStyle/>
        <a:p>
          <a:pPr marL="0" lvl="0" indent="0" algn="l" defTabSz="400050">
            <a:lnSpc>
              <a:spcPct val="90000"/>
            </a:lnSpc>
            <a:spcBef>
              <a:spcPct val="0"/>
            </a:spcBef>
            <a:spcAft>
              <a:spcPct val="35000"/>
            </a:spcAft>
            <a:buNone/>
          </a:pPr>
          <a:r>
            <a:rPr kumimoji="1" lang="ja-JP" altLang="en-US" sz="900" b="1" kern="1200">
              <a:solidFill>
                <a:schemeClr val="tx1"/>
              </a:solidFill>
              <a:latin typeface="Meiryo UI" panose="020B0604030504040204" pitchFamily="50" charset="-128"/>
              <a:ea typeface="Meiryo UI" panose="020B0604030504040204" pitchFamily="50" charset="-128"/>
            </a:rPr>
            <a:t>具体的な計画・取組</a:t>
          </a:r>
        </a:p>
      </dsp:txBody>
      <dsp:txXfrm>
        <a:off x="4015" y="0"/>
        <a:ext cx="1983789" cy="309587"/>
      </dsp:txXfrm>
    </dsp:sp>
    <dsp:sp modelId="{99271036-9E9E-4CC0-9ECB-D08C3751E721}">
      <dsp:nvSpPr>
        <dsp:cNvPr id="0" name=""/>
        <dsp:cNvSpPr/>
      </dsp:nvSpPr>
      <dsp:spPr>
        <a:xfrm>
          <a:off x="1601565" y="0"/>
          <a:ext cx="2318179" cy="309587"/>
        </a:xfrm>
        <a:prstGeom prst="chevron">
          <a:avLst/>
        </a:prstGeom>
        <a:solidFill>
          <a:srgbClr val="BFCEF7"/>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l" defTabSz="400050">
            <a:lnSpc>
              <a:spcPct val="90000"/>
            </a:lnSpc>
            <a:spcBef>
              <a:spcPct val="0"/>
            </a:spcBef>
            <a:spcAft>
              <a:spcPct val="35000"/>
            </a:spcAft>
            <a:buNone/>
          </a:pPr>
          <a:r>
            <a:rPr kumimoji="1" lang="ja-JP" altLang="en-US" sz="900" b="1" kern="1200">
              <a:solidFill>
                <a:schemeClr val="tx1"/>
              </a:solidFill>
              <a:latin typeface="Meiryo UI" panose="020B0604030504040204" pitchFamily="50" charset="-128"/>
              <a:ea typeface="Meiryo UI" panose="020B0604030504040204" pitchFamily="50" charset="-128"/>
            </a:rPr>
            <a:t>行動変容</a:t>
          </a:r>
        </a:p>
      </dsp:txBody>
      <dsp:txXfrm>
        <a:off x="1756359" y="0"/>
        <a:ext cx="2008592" cy="309587"/>
      </dsp:txXfrm>
    </dsp:sp>
    <dsp:sp modelId="{860883F5-587C-4AA3-A2E7-C6E7A2E21F7E}">
      <dsp:nvSpPr>
        <dsp:cNvPr id="0" name=""/>
        <dsp:cNvSpPr/>
      </dsp:nvSpPr>
      <dsp:spPr>
        <a:xfrm>
          <a:off x="3456109" y="0"/>
          <a:ext cx="2318179" cy="309587"/>
        </a:xfrm>
        <a:prstGeom prst="chevron">
          <a:avLst/>
        </a:prstGeom>
        <a:solidFill>
          <a:srgbClr val="BFCEF7"/>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l" defTabSz="400050">
            <a:lnSpc>
              <a:spcPct val="90000"/>
            </a:lnSpc>
            <a:spcBef>
              <a:spcPct val="0"/>
            </a:spcBef>
            <a:spcAft>
              <a:spcPct val="35000"/>
            </a:spcAft>
            <a:buNone/>
          </a:pPr>
          <a:r>
            <a:rPr kumimoji="1" lang="ja-JP" altLang="en-US" sz="900" b="1" kern="1200">
              <a:solidFill>
                <a:schemeClr val="tx1"/>
              </a:solidFill>
              <a:latin typeface="Meiryo UI" panose="020B0604030504040204" pitchFamily="50" charset="-128"/>
              <a:ea typeface="Meiryo UI" panose="020B0604030504040204" pitchFamily="50" charset="-128"/>
            </a:rPr>
            <a:t>導入効果</a:t>
          </a:r>
        </a:p>
      </dsp:txBody>
      <dsp:txXfrm>
        <a:off x="3610903" y="0"/>
        <a:ext cx="2008592" cy="309587"/>
      </dsp:txXfrm>
    </dsp:sp>
    <dsp:sp modelId="{FF09C114-9143-4FF2-A669-F11850325E09}">
      <dsp:nvSpPr>
        <dsp:cNvPr id="0" name=""/>
        <dsp:cNvSpPr/>
      </dsp:nvSpPr>
      <dsp:spPr>
        <a:xfrm>
          <a:off x="5310652" y="0"/>
          <a:ext cx="2318179" cy="309587"/>
        </a:xfrm>
        <a:prstGeom prst="chevron">
          <a:avLst/>
        </a:prstGeom>
        <a:solidFill>
          <a:srgbClr val="93ACF1"/>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l" defTabSz="400050">
            <a:lnSpc>
              <a:spcPct val="90000"/>
            </a:lnSpc>
            <a:spcBef>
              <a:spcPct val="0"/>
            </a:spcBef>
            <a:spcAft>
              <a:spcPct val="35000"/>
            </a:spcAft>
            <a:buNone/>
          </a:pPr>
          <a:r>
            <a:rPr kumimoji="1" lang="ja-JP" altLang="en-US" sz="900" b="1" kern="1200">
              <a:solidFill>
                <a:schemeClr val="tx1"/>
              </a:solidFill>
              <a:latin typeface="Meiryo UI" panose="020B0604030504040204" pitchFamily="50" charset="-128"/>
              <a:ea typeface="Meiryo UI" panose="020B0604030504040204" pitchFamily="50" charset="-128"/>
            </a:rPr>
            <a:t>都市ビジョン・</a:t>
          </a:r>
          <a:r>
            <a:rPr kumimoji="1" lang="en-US" altLang="ja-JP" sz="900" b="1" kern="1200">
              <a:solidFill>
                <a:schemeClr val="tx1"/>
              </a:solidFill>
              <a:latin typeface="Meiryo UI" panose="020B0604030504040204" pitchFamily="50" charset="-128"/>
              <a:ea typeface="Meiryo UI" panose="020B0604030504040204" pitchFamily="50" charset="-128"/>
            </a:rPr>
            <a:t>Well-being</a:t>
          </a:r>
          <a:r>
            <a:rPr kumimoji="1" lang="ja-JP" altLang="en-US" sz="900" b="1" kern="1200">
              <a:solidFill>
                <a:schemeClr val="tx1"/>
              </a:solidFill>
              <a:latin typeface="Meiryo UI" panose="020B0604030504040204" pitchFamily="50" charset="-128"/>
              <a:ea typeface="Meiryo UI" panose="020B0604030504040204" pitchFamily="50" charset="-128"/>
            </a:rPr>
            <a:t>の実現</a:t>
          </a:r>
        </a:p>
      </dsp:txBody>
      <dsp:txXfrm>
        <a:off x="5465446" y="0"/>
        <a:ext cx="2008592" cy="309587"/>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Relationships xmlns="http://schemas.openxmlformats.org/package/2006/relationships"><Relationship Id="rId1" Target="../theme/theme7.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1"/>
            <a:ext cx="2922350"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9" name="Rectangle 3"/>
          <p:cNvSpPr>
            <a:spLocks noGrp="1" noChangeArrowheads="1"/>
          </p:cNvSpPr>
          <p:nvPr>
            <p:ph type="dt" sz="quarter" idx="1"/>
          </p:nvPr>
        </p:nvSpPr>
        <p:spPr>
          <a:xfrm>
            <a:off x="3845198" y="1"/>
            <a:ext cx="2922349"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20" name="Rectangle 4"/>
          <p:cNvSpPr>
            <a:spLocks noGrp="1" noChangeArrowheads="1"/>
          </p:cNvSpPr>
          <p:nvPr>
            <p:ph type="ftr" sz="quarter" idx="2"/>
          </p:nvPr>
        </p:nvSpPr>
        <p:spPr>
          <a:xfrm>
            <a:off x="1" y="9430386"/>
            <a:ext cx="2922350"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21" name="Rectangle 5"/>
          <p:cNvSpPr>
            <a:spLocks noGrp="1" noChangeArrowheads="1"/>
          </p:cNvSpPr>
          <p:nvPr>
            <p:ph type="sldNum" sz="quarter" idx="3"/>
          </p:nvPr>
        </p:nvSpPr>
        <p:spPr>
          <a:xfrm>
            <a:off x="3845198" y="9430386"/>
            <a:ext cx="2922349"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6.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0"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2" name="Rectangle 3"/>
          <p:cNvSpPr>
            <a:spLocks noGrp="1" noChangeArrowheads="1"/>
          </p:cNvSpPr>
          <p:nvPr>
            <p:ph type="dt" idx="1"/>
          </p:nvPr>
        </p:nvSpPr>
        <p:spPr>
          <a:xfrm>
            <a:off x="3849955"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13" name="Rectangle 4"/>
          <p:cNvSpPr>
            <a:spLocks noGrp="1" noRot="1" noChangeAspect="1" noChangeArrowheads="1" noTextEdit="1"/>
          </p:cNvSpPr>
          <p:nvPr>
            <p:ph type="sldImg" idx="2"/>
          </p:nvPr>
        </p:nvSpPr>
        <p:spPr>
          <a:xfrm>
            <a:off x="915988" y="744538"/>
            <a:ext cx="4964112" cy="3722687"/>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8658" y="4715193"/>
            <a:ext cx="5440360" cy="4467859"/>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15" name="Rectangle 6"/>
          <p:cNvSpPr>
            <a:spLocks noGrp="1" noChangeArrowheads="1"/>
          </p:cNvSpPr>
          <p:nvPr>
            <p:ph type="ftr" sz="quarter" idx="4"/>
          </p:nvPr>
        </p:nvSpPr>
        <p:spPr>
          <a:xfrm>
            <a:off x="0"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6" name="Rectangle 7"/>
          <p:cNvSpPr>
            <a:spLocks noGrp="1" noChangeArrowheads="1"/>
          </p:cNvSpPr>
          <p:nvPr>
            <p:ph type="sldNum" sz="quarter" idx="5"/>
          </p:nvPr>
        </p:nvSpPr>
        <p:spPr>
          <a:xfrm>
            <a:off x="3849955"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8.xml" Type="http://schemas.openxmlformats.org/officeDocument/2006/relationships/slide"/></Relationships>
</file>

<file path=ppt/notesSlides/_rels/notesSlide1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9.xml" Type="http://schemas.openxmlformats.org/officeDocument/2006/relationships/slide"/></Relationships>
</file>

<file path=ppt/notesSlides/_rels/notesSlide1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0.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2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1.xml" Type="http://schemas.openxmlformats.org/officeDocument/2006/relationships/slide"/></Relationships>
</file>

<file path=ppt/notesSlides/_rels/notesSlide2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2.xml" Type="http://schemas.openxmlformats.org/officeDocument/2006/relationships/slide"/></Relationships>
</file>

<file path=ppt/notesSlides/_rels/notesSlide2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3.xml" Type="http://schemas.openxmlformats.org/officeDocument/2006/relationships/slide"/></Relationships>
</file>

<file path=ppt/notesSlides/_rels/notesSlide2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4.xml" Type="http://schemas.openxmlformats.org/officeDocument/2006/relationships/slide"/></Relationships>
</file>

<file path=ppt/notesSlides/_rels/notesSlide2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5.xml" Type="http://schemas.openxmlformats.org/officeDocument/2006/relationships/slide"/></Relationships>
</file>

<file path=ppt/notesSlides/_rels/notesSlide2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6.xml" Type="http://schemas.openxmlformats.org/officeDocument/2006/relationships/slide"/></Relationships>
</file>

<file path=ppt/notesSlides/_rels/notesSlide2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7.xml" Type="http://schemas.openxmlformats.org/officeDocument/2006/relationships/slide"/></Relationships>
</file>

<file path=ppt/notesSlides/_rels/notesSlide2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8.xml" Type="http://schemas.openxmlformats.org/officeDocument/2006/relationships/slide"/></Relationships>
</file>

<file path=ppt/notesSlides/_rels/notesSlide2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0.xml" Type="http://schemas.openxmlformats.org/officeDocument/2006/relationships/slide"/></Relationships>
</file>

<file path=ppt/notesSlides/_rels/notesSlide2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1.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3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2.xml" Type="http://schemas.openxmlformats.org/officeDocument/2006/relationships/slide"/></Relationships>
</file>

<file path=ppt/notesSlides/_rels/notesSlide3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3.xml" Type="http://schemas.openxmlformats.org/officeDocument/2006/relationships/slide"/></Relationships>
</file>

<file path=ppt/notesSlides/_rels/notesSlide3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4.xml" Type="http://schemas.openxmlformats.org/officeDocument/2006/relationships/slide"/></Relationships>
</file>

<file path=ppt/notesSlides/_rels/notesSlide3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5.xml" Type="http://schemas.openxmlformats.org/officeDocument/2006/relationships/slide"/></Relationships>
</file>

<file path=ppt/notesSlides/_rels/notesSlide3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6.xml" Type="http://schemas.openxmlformats.org/officeDocument/2006/relationships/slide"/></Relationships>
</file>

<file path=ppt/notesSlides/_rels/notesSlide3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7.xml" Type="http://schemas.openxmlformats.org/officeDocument/2006/relationships/slide"/></Relationships>
</file>

<file path=ppt/notesSlides/_rels/notesSlide3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8.xml" Type="http://schemas.openxmlformats.org/officeDocument/2006/relationships/slide"/></Relationships>
</file>

<file path=ppt/notesSlides/_rels/notesSlide3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0.xml" Type="http://schemas.openxmlformats.org/officeDocument/2006/relationships/slide"/></Relationships>
</file>

<file path=ppt/notesSlides/_rels/notesSlide3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4.xml" Type="http://schemas.openxmlformats.org/officeDocument/2006/relationships/slide"/></Relationships>
</file>

<file path=ppt/notesSlides/_rels/notesSlide3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7.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4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8.xml" Type="http://schemas.openxmlformats.org/officeDocument/2006/relationships/slide"/></Relationships>
</file>

<file path=ppt/notesSlides/_rels/notesSlide4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9.xml" Type="http://schemas.openxmlformats.org/officeDocument/2006/relationships/slide"/></Relationships>
</file>

<file path=ppt/notesSlides/_rels/notesSlide4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0.xml" Type="http://schemas.openxmlformats.org/officeDocument/2006/relationships/slide"/></Relationships>
</file>

<file path=ppt/notesSlides/_rels/notesSlide4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1.xml" Type="http://schemas.openxmlformats.org/officeDocument/2006/relationships/slide"/></Relationships>
</file>

<file path=ppt/notesSlides/_rels/notesSlide4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2.xml" Type="http://schemas.openxmlformats.org/officeDocument/2006/relationships/slide"/></Relationships>
</file>

<file path=ppt/notesSlides/_rels/notesSlide4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3.xml" Type="http://schemas.openxmlformats.org/officeDocument/2006/relationships/slide"/></Relationships>
</file>

<file path=ppt/notesSlides/_rels/notesSlide4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4.xml" Type="http://schemas.openxmlformats.org/officeDocument/2006/relationships/slide"/></Relationships>
</file>

<file path=ppt/notesSlides/_rels/notesSlide4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5.xml" Type="http://schemas.openxmlformats.org/officeDocument/2006/relationships/slide"/></Relationships>
</file>

<file path=ppt/notesSlides/_rels/notesSlide4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6.xml" Type="http://schemas.openxmlformats.org/officeDocument/2006/relationships/slide"/></Relationships>
</file>

<file path=ppt/notesSlides/_rels/notesSlide4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7.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5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8.xml" Type="http://schemas.openxmlformats.org/officeDocument/2006/relationships/slide"/></Relationships>
</file>

<file path=ppt/notesSlides/_rels/notesSlide5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9.xml" Type="http://schemas.openxmlformats.org/officeDocument/2006/relationships/slide"/></Relationships>
</file>

<file path=ppt/notesSlides/_rels/notesSlide5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0.xml" Type="http://schemas.openxmlformats.org/officeDocument/2006/relationships/slide"/></Relationships>
</file>

<file path=ppt/notesSlides/_rels/notesSlide5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1.xml" Type="http://schemas.openxmlformats.org/officeDocument/2006/relationships/slide"/></Relationships>
</file>

<file path=ppt/notesSlides/_rels/notesSlide5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2.xml" Type="http://schemas.openxmlformats.org/officeDocument/2006/relationships/slide"/></Relationships>
</file>

<file path=ppt/notesSlides/_rels/notesSlide5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3.xml" Type="http://schemas.openxmlformats.org/officeDocument/2006/relationships/slide"/></Relationships>
</file>

<file path=ppt/notesSlides/_rels/notesSlide5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4.xml" Type="http://schemas.openxmlformats.org/officeDocument/2006/relationships/slide"/></Relationships>
</file>

<file path=ppt/notesSlides/_rels/notesSlide5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5.xml" Type="http://schemas.openxmlformats.org/officeDocument/2006/relationships/slide"/></Relationships>
</file>

<file path=ppt/notesSlides/_rels/notesSlide5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6.xml" Type="http://schemas.openxmlformats.org/officeDocument/2006/relationships/slide"/></Relationships>
</file>

<file path=ppt/notesSlides/_rels/notesSlide5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7.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6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8.xml" Type="http://schemas.openxmlformats.org/officeDocument/2006/relationships/slide"/></Relationships>
</file>

<file path=ppt/notesSlides/_rels/notesSlide6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9.xml" Type="http://schemas.openxmlformats.org/officeDocument/2006/relationships/slide"/></Relationships>
</file>

<file path=ppt/notesSlides/_rels/notesSlide6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0.xml" Type="http://schemas.openxmlformats.org/officeDocument/2006/relationships/slide"/></Relationships>
</file>

<file path=ppt/notesSlides/_rels/notesSlide6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1.xml" Type="http://schemas.openxmlformats.org/officeDocument/2006/relationships/slide"/></Relationships>
</file>

<file path=ppt/notesSlides/_rels/notesSlide6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2.xml" Type="http://schemas.openxmlformats.org/officeDocument/2006/relationships/slide"/></Relationships>
</file>

<file path=ppt/notesSlides/_rels/notesSlide6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3.xml" Type="http://schemas.openxmlformats.org/officeDocument/2006/relationships/slide"/></Relationships>
</file>

<file path=ppt/notesSlides/_rels/notesSlide6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4.xml" Type="http://schemas.openxmlformats.org/officeDocument/2006/relationships/slide"/></Relationships>
</file>

<file path=ppt/notesSlides/_rels/notesSlide6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5.xml" Type="http://schemas.openxmlformats.org/officeDocument/2006/relationships/slide"/></Relationships>
</file>

<file path=ppt/notesSlides/_rels/notesSlide6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6.xml" Type="http://schemas.openxmlformats.org/officeDocument/2006/relationships/slide"/></Relationships>
</file>

<file path=ppt/notesSlides/_rels/notesSlide6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7.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7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8.xml" Type="http://schemas.openxmlformats.org/officeDocument/2006/relationships/slide"/></Relationships>
</file>

<file path=ppt/notesSlides/_rels/notesSlide7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9.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30302"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30302" rtl="0" eaLnBrk="1" fontAlgn="base" latinLnBrk="0" hangingPunct="1">
                <a:lnSpc>
                  <a:spcPct val="100000"/>
                </a:lnSpc>
                <a:spcBef>
                  <a:spcPct val="0"/>
                </a:spcBef>
                <a:spcAft>
                  <a:spcPct val="0"/>
                </a:spcAft>
                <a:buClrTx/>
                <a:buSzTx/>
                <a:buFontTx/>
                <a:buNone/>
                <a:tabLst/>
                <a:defRPr/>
              </a:pPr>
              <a:t>2</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6437784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4"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2278"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2278" rtl="0" eaLnBrk="1" fontAlgn="base" latinLnBrk="0" hangingPunct="1">
                <a:lnSpc>
                  <a:spcPct val="100000"/>
                </a:lnSpc>
                <a:spcBef>
                  <a:spcPct val="0"/>
                </a:spcBef>
                <a:spcAft>
                  <a:spcPct val="0"/>
                </a:spcAft>
                <a:buClrTx/>
                <a:buSzTx/>
                <a:buFontTx/>
                <a:buNone/>
                <a:tabLst/>
                <a:defRPr/>
              </a:pPr>
              <a:t>11</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15" name="Rectangle 2"/>
          <p:cNvSpPr>
            <a:spLocks noGrp="1" noRot="1" noChangeAspect="1" noChangeArrowheads="1" noTextEdit="1"/>
          </p:cNvSpPr>
          <p:nvPr>
            <p:ph type="sldImg"/>
          </p:nvPr>
        </p:nvSpPr>
        <p:spPr>
          <a:ln/>
        </p:spPr>
      </p:sp>
      <p:sp>
        <p:nvSpPr>
          <p:cNvPr id="131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686912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7"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2278"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2278" rtl="0" eaLnBrk="1" fontAlgn="base" latinLnBrk="0" hangingPunct="1">
                <a:lnSpc>
                  <a:spcPct val="100000"/>
                </a:lnSpc>
                <a:spcBef>
                  <a:spcPct val="0"/>
                </a:spcBef>
                <a:spcAft>
                  <a:spcPct val="0"/>
                </a:spcAft>
                <a:buClrTx/>
                <a:buSzTx/>
                <a:buFontTx/>
                <a:buNone/>
                <a:tabLst/>
                <a:defRPr/>
              </a:pPr>
              <a:t>12</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28" name="Rectangle 2"/>
          <p:cNvSpPr>
            <a:spLocks noGrp="1" noRot="1" noChangeAspect="1" noChangeArrowheads="1" noTextEdit="1"/>
          </p:cNvSpPr>
          <p:nvPr>
            <p:ph type="sldImg"/>
          </p:nvPr>
        </p:nvSpPr>
        <p:spPr>
          <a:ln/>
        </p:spPr>
      </p:sp>
      <p:sp>
        <p:nvSpPr>
          <p:cNvPr id="132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059960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3"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2278"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2278" rtl="0" eaLnBrk="1" fontAlgn="base" latinLnBrk="0" hangingPunct="1">
                <a:lnSpc>
                  <a:spcPct val="100000"/>
                </a:lnSpc>
                <a:spcBef>
                  <a:spcPct val="0"/>
                </a:spcBef>
                <a:spcAft>
                  <a:spcPct val="0"/>
                </a:spcAft>
                <a:buClrTx/>
                <a:buSzTx/>
                <a:buFontTx/>
                <a:buNone/>
                <a:tabLst/>
                <a:defRPr/>
              </a:pPr>
              <a:t>13</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44" name="Rectangle 2"/>
          <p:cNvSpPr>
            <a:spLocks noGrp="1" noRot="1" noChangeAspect="1" noChangeArrowheads="1" noTextEdit="1"/>
          </p:cNvSpPr>
          <p:nvPr>
            <p:ph type="sldImg"/>
          </p:nvPr>
        </p:nvSpPr>
        <p:spPr>
          <a:ln/>
        </p:spPr>
      </p:sp>
      <p:sp>
        <p:nvSpPr>
          <p:cNvPr id="134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76928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2278"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2278" rtl="0" eaLnBrk="1" fontAlgn="base" latinLnBrk="0" hangingPunct="1">
                <a:lnSpc>
                  <a:spcPct val="100000"/>
                </a:lnSpc>
                <a:spcBef>
                  <a:spcPct val="0"/>
                </a:spcBef>
                <a:spcAft>
                  <a:spcPct val="0"/>
                </a:spcAft>
                <a:buClrTx/>
                <a:buSzTx/>
                <a:buFontTx/>
                <a:buNone/>
                <a:tabLst/>
                <a:defRPr/>
              </a:pPr>
              <a:t>14</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9642112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2278"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2278" rtl="0" eaLnBrk="1" fontAlgn="base" latinLnBrk="0" hangingPunct="1">
                <a:lnSpc>
                  <a:spcPct val="100000"/>
                </a:lnSpc>
                <a:spcBef>
                  <a:spcPct val="0"/>
                </a:spcBef>
                <a:spcAft>
                  <a:spcPct val="0"/>
                </a:spcAft>
                <a:buClrTx/>
                <a:buSzTx/>
                <a:buFontTx/>
                <a:buNone/>
                <a:tabLst/>
                <a:defRPr/>
              </a:pPr>
              <a:t>15</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3745540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5" name="Rectangle 7"/>
          <p:cNvSpPr>
            <a:spLocks noGrp="1" noChangeArrowheads="1"/>
          </p:cNvSpPr>
          <p:nvPr>
            <p:ph type="sldNum" sz="quarter" idx="5"/>
          </p:nvPr>
        </p:nvSpPr>
        <p:spPr>
          <a:noFill/>
          <a:ln/>
        </p:spPr>
        <p:txBody>
          <a:bodyPr/>
          <a:lstStyle>
            <a:lvl1pPr defTabSz="92780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354" indent="-287444" defTabSz="92780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977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968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6959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950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9416"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932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923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16</a:t>
            </a:fld>
            <a:endParaRPr lang="en-US" altLang="ja-JP">
              <a:solidFill>
                <a:srgbClr val="000000"/>
              </a:solidFill>
              <a:ea typeface="ＭＳ Ｐゴシック" panose="020B0600070205080204" pitchFamily="50" charset="-128"/>
            </a:endParaRPr>
          </a:p>
        </p:txBody>
      </p:sp>
      <p:sp>
        <p:nvSpPr>
          <p:cNvPr id="1486" name="Rectangle 2"/>
          <p:cNvSpPr>
            <a:spLocks noGrp="1" noRot="1" noChangeAspect="1" noChangeArrowheads="1" noTextEdit="1"/>
          </p:cNvSpPr>
          <p:nvPr>
            <p:ph type="sldImg"/>
          </p:nvPr>
        </p:nvSpPr>
        <p:spPr>
          <a:ln/>
        </p:spPr>
      </p:sp>
      <p:sp>
        <p:nvSpPr>
          <p:cNvPr id="1487"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8932445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7" name="Rectangle 7"/>
          <p:cNvSpPr>
            <a:spLocks noGrp="1" noChangeArrowheads="1"/>
          </p:cNvSpPr>
          <p:nvPr>
            <p:ph type="sldNum" sz="quarter" idx="5"/>
          </p:nvPr>
        </p:nvSpPr>
        <p:spPr>
          <a:noFill/>
          <a:ln/>
        </p:spPr>
        <p:txBody>
          <a:bodyPr/>
          <a:lstStyle>
            <a:lvl1pPr defTabSz="92780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354" indent="-287444" defTabSz="92780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977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968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6959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950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9416"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932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923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17</a:t>
            </a:fld>
            <a:endParaRPr lang="en-US" altLang="ja-JP">
              <a:solidFill>
                <a:srgbClr val="000000"/>
              </a:solidFill>
              <a:ea typeface="ＭＳ Ｐゴシック" panose="020B0600070205080204" pitchFamily="50" charset="-128"/>
            </a:endParaRPr>
          </a:p>
        </p:txBody>
      </p:sp>
      <p:sp>
        <p:nvSpPr>
          <p:cNvPr id="1408" name="Rectangle 2"/>
          <p:cNvSpPr>
            <a:spLocks noGrp="1" noRot="1" noChangeAspect="1" noChangeArrowheads="1" noTextEdit="1"/>
          </p:cNvSpPr>
          <p:nvPr>
            <p:ph type="sldImg"/>
          </p:nvPr>
        </p:nvSpPr>
        <p:spPr>
          <a:ln/>
        </p:spPr>
      </p:sp>
      <p:sp>
        <p:nvSpPr>
          <p:cNvPr id="140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7783139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 name="Rectangle 7"/>
          <p:cNvSpPr>
            <a:spLocks noGrp="1" noChangeArrowheads="1"/>
          </p:cNvSpPr>
          <p:nvPr>
            <p:ph type="sldNum" sz="quarter" idx="5"/>
          </p:nvPr>
        </p:nvSpPr>
        <p:spPr>
          <a:noFill/>
          <a:ln/>
        </p:spPr>
        <p:txBody>
          <a:bodyPr/>
          <a:lstStyle>
            <a:lvl1pPr defTabSz="92780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354" indent="-287444" defTabSz="92780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977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968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6959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950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9416"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932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923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18</a:t>
            </a:fld>
            <a:endParaRPr lang="en-US" altLang="ja-JP">
              <a:solidFill>
                <a:srgbClr val="000000"/>
              </a:solidFill>
              <a:ea typeface="ＭＳ Ｐゴシック" panose="020B0600070205080204" pitchFamily="50" charset="-128"/>
            </a:endParaRPr>
          </a:p>
        </p:txBody>
      </p:sp>
      <p:sp>
        <p:nvSpPr>
          <p:cNvPr id="1436" name="Rectangle 2"/>
          <p:cNvSpPr>
            <a:spLocks noGrp="1" noRot="1" noChangeAspect="1" noChangeArrowheads="1" noTextEdit="1"/>
          </p:cNvSpPr>
          <p:nvPr>
            <p:ph type="sldImg"/>
          </p:nvPr>
        </p:nvSpPr>
        <p:spPr>
          <a:ln/>
        </p:spPr>
      </p:sp>
      <p:sp>
        <p:nvSpPr>
          <p:cNvPr id="1437"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3250975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1" name="Rectangle 7"/>
          <p:cNvSpPr>
            <a:spLocks noGrp="1" noChangeArrowheads="1"/>
          </p:cNvSpPr>
          <p:nvPr>
            <p:ph type="sldNum" sz="quarter" idx="5"/>
          </p:nvPr>
        </p:nvSpPr>
        <p:spPr>
          <a:noFill/>
          <a:ln/>
        </p:spPr>
        <p:txBody>
          <a:bodyPr/>
          <a:lstStyle>
            <a:lvl1pPr defTabSz="92780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354" indent="-287444" defTabSz="92780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977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968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6959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950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9416"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932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923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19</a:t>
            </a:fld>
            <a:endParaRPr lang="en-US" altLang="ja-JP">
              <a:solidFill>
                <a:srgbClr val="000000"/>
              </a:solidFill>
              <a:ea typeface="ＭＳ Ｐゴシック" panose="020B0600070205080204" pitchFamily="50" charset="-128"/>
            </a:endParaRPr>
          </a:p>
        </p:txBody>
      </p:sp>
      <p:sp>
        <p:nvSpPr>
          <p:cNvPr id="1422" name="Rectangle 2"/>
          <p:cNvSpPr>
            <a:spLocks noGrp="1" noRot="1" noChangeAspect="1" noChangeArrowheads="1" noTextEdit="1"/>
          </p:cNvSpPr>
          <p:nvPr>
            <p:ph type="sldImg"/>
          </p:nvPr>
        </p:nvSpPr>
        <p:spPr>
          <a:ln/>
        </p:spPr>
      </p:sp>
      <p:sp>
        <p:nvSpPr>
          <p:cNvPr id="1423"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8625128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7" name="Rectangle 7"/>
          <p:cNvSpPr>
            <a:spLocks noGrp="1" noChangeArrowheads="1"/>
          </p:cNvSpPr>
          <p:nvPr>
            <p:ph type="sldNum" sz="quarter" idx="5"/>
          </p:nvPr>
        </p:nvSpPr>
        <p:spPr>
          <a:noFill/>
          <a:ln/>
        </p:spPr>
        <p:txBody>
          <a:bodyPr/>
          <a:lstStyle>
            <a:lvl1pPr defTabSz="92780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354" indent="-287444" defTabSz="92780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977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968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6959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950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9416"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932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923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20</a:t>
            </a:fld>
            <a:endParaRPr lang="en-US" altLang="ja-JP">
              <a:solidFill>
                <a:srgbClr val="000000"/>
              </a:solidFill>
              <a:ea typeface="ＭＳ Ｐゴシック" panose="020B0600070205080204" pitchFamily="50" charset="-128"/>
            </a:endParaRPr>
          </a:p>
        </p:txBody>
      </p:sp>
      <p:sp>
        <p:nvSpPr>
          <p:cNvPr id="1458" name="Rectangle 2"/>
          <p:cNvSpPr>
            <a:spLocks noGrp="1" noRot="1" noChangeAspect="1" noChangeArrowheads="1" noTextEdit="1"/>
          </p:cNvSpPr>
          <p:nvPr>
            <p:ph type="sldImg"/>
          </p:nvPr>
        </p:nvSpPr>
        <p:spPr>
          <a:ln/>
        </p:spPr>
      </p:sp>
      <p:sp>
        <p:nvSpPr>
          <p:cNvPr id="145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159884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2"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30302"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30302" rtl="0" eaLnBrk="1" fontAlgn="base" latinLnBrk="0" hangingPunct="1">
                <a:lnSpc>
                  <a:spcPct val="100000"/>
                </a:lnSpc>
                <a:spcBef>
                  <a:spcPct val="0"/>
                </a:spcBef>
                <a:spcAft>
                  <a:spcPct val="0"/>
                </a:spcAft>
                <a:buClrTx/>
                <a:buSzTx/>
                <a:buFontTx/>
                <a:buNone/>
                <a:tabLst/>
                <a:defRPr/>
              </a:pPr>
              <a:t>3</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53" name="Rectangle 2"/>
          <p:cNvSpPr>
            <a:spLocks noGrp="1" noRot="1" noChangeAspect="1" noChangeArrowheads="1" noTextEdit="1"/>
          </p:cNvSpPr>
          <p:nvPr>
            <p:ph type="sldImg"/>
          </p:nvPr>
        </p:nvSpPr>
        <p:spPr>
          <a:ln/>
        </p:spPr>
      </p:sp>
      <p:sp>
        <p:nvSpPr>
          <p:cNvPr id="1254"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7807343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 name="Slide Image Placeholder 1"/>
          <p:cNvSpPr>
            <a:spLocks noGrp="1" noRot="1" noChangeAspect="1"/>
          </p:cNvSpPr>
          <p:nvPr>
            <p:ph type="sldImg"/>
          </p:nvPr>
        </p:nvSpPr>
        <p:spPr>
          <a:xfrm>
            <a:off x="984250" y="574675"/>
            <a:ext cx="4965700" cy="3724275"/>
          </a:xfrm>
        </p:spPr>
      </p:sp>
      <p:sp>
        <p:nvSpPr>
          <p:cNvPr id="1106" name="Notes Placeholder 2"/>
          <p:cNvSpPr>
            <a:spLocks noGrp="1"/>
          </p:cNvSpPr>
          <p:nvPr>
            <p:ph type="body" idx="1"/>
          </p:nvPr>
        </p:nvSpPr>
        <p:spPr/>
        <p:txBody>
          <a:bodyPr/>
          <a:lstStyle/>
          <a:p>
            <a:endParaRPr lang="en-US"/>
          </a:p>
        </p:txBody>
      </p:sp>
      <p:sp>
        <p:nvSpPr>
          <p:cNvPr id="1107"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18326595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2" name="スライド イメージ プレースホルダー 1"/>
          <p:cNvSpPr>
            <a:spLocks noGrp="1" noRot="1" noChangeAspect="1"/>
          </p:cNvSpPr>
          <p:nvPr>
            <p:ph type="sldImg"/>
          </p:nvPr>
        </p:nvSpPr>
        <p:spPr/>
      </p:sp>
      <p:sp>
        <p:nvSpPr>
          <p:cNvPr id="1143" name="ノート プレースホルダー 2"/>
          <p:cNvSpPr>
            <a:spLocks noGrp="1"/>
          </p:cNvSpPr>
          <p:nvPr>
            <p:ph type="body" idx="1"/>
          </p:nvPr>
        </p:nvSpPr>
        <p:spPr/>
        <p:txBody>
          <a:bodyPr/>
          <a:lstStyle/>
          <a:p>
            <a:endParaRPr kumimoji="1" lang="en-US"/>
          </a:p>
        </p:txBody>
      </p:sp>
      <p:sp>
        <p:nvSpPr>
          <p:cNvPr id="114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32666018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2" name="スライド イメージ プレースホルダー 1"/>
          <p:cNvSpPr>
            <a:spLocks noGrp="1" noRot="1" noChangeAspect="1"/>
          </p:cNvSpPr>
          <p:nvPr>
            <p:ph type="sldImg"/>
          </p:nvPr>
        </p:nvSpPr>
        <p:spPr/>
      </p:sp>
      <p:sp>
        <p:nvSpPr>
          <p:cNvPr id="1213" name="ノート プレースホルダー 2"/>
          <p:cNvSpPr>
            <a:spLocks noGrp="1"/>
          </p:cNvSpPr>
          <p:nvPr>
            <p:ph type="body" idx="1"/>
          </p:nvPr>
        </p:nvSpPr>
        <p:spPr/>
        <p:txBody>
          <a:bodyPr/>
          <a:lstStyle/>
          <a:p>
            <a:endParaRPr kumimoji="1" lang="en-US"/>
          </a:p>
        </p:txBody>
      </p:sp>
      <p:sp>
        <p:nvSpPr>
          <p:cNvPr id="121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39777211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9" name="スライド イメージ プレースホルダー 1"/>
          <p:cNvSpPr>
            <a:spLocks noGrp="1" noRot="1" noChangeAspect="1"/>
          </p:cNvSpPr>
          <p:nvPr>
            <p:ph type="sldImg"/>
          </p:nvPr>
        </p:nvSpPr>
        <p:spPr/>
      </p:sp>
      <p:sp>
        <p:nvSpPr>
          <p:cNvPr id="1400" name="ノート プレースホルダー 2"/>
          <p:cNvSpPr>
            <a:spLocks noGrp="1"/>
          </p:cNvSpPr>
          <p:nvPr>
            <p:ph type="body" idx="1"/>
          </p:nvPr>
        </p:nvSpPr>
        <p:spPr/>
        <p:txBody>
          <a:bodyPr/>
          <a:lstStyle/>
          <a:p>
            <a:endParaRPr kumimoji="1" lang="en-US"/>
          </a:p>
        </p:txBody>
      </p:sp>
      <p:sp>
        <p:nvSpPr>
          <p:cNvPr id="1401"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3977721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 name="スライド イメージ プレースホルダー 1"/>
          <p:cNvSpPr>
            <a:spLocks noGrp="1" noRot="1" noChangeAspect="1"/>
          </p:cNvSpPr>
          <p:nvPr>
            <p:ph type="sldImg"/>
          </p:nvPr>
        </p:nvSpPr>
        <p:spPr/>
      </p:sp>
      <p:sp>
        <p:nvSpPr>
          <p:cNvPr id="1302" name="ノート プレースホルダー 2"/>
          <p:cNvSpPr>
            <a:spLocks noGrp="1"/>
          </p:cNvSpPr>
          <p:nvPr>
            <p:ph type="body" idx="1"/>
          </p:nvPr>
        </p:nvSpPr>
        <p:spPr/>
        <p:txBody>
          <a:bodyPr/>
          <a:lstStyle/>
          <a:p>
            <a:endParaRPr kumimoji="1" lang="en-US"/>
          </a:p>
        </p:txBody>
      </p:sp>
      <p:sp>
        <p:nvSpPr>
          <p:cNvPr id="1303"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17542540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7" name="スライド イメージ プレースホルダー 1"/>
          <p:cNvSpPr>
            <a:spLocks noGrp="1" noRot="1" noChangeAspect="1"/>
          </p:cNvSpPr>
          <p:nvPr>
            <p:ph type="sldImg"/>
          </p:nvPr>
        </p:nvSpPr>
        <p:spPr/>
      </p:sp>
      <p:sp>
        <p:nvSpPr>
          <p:cNvPr id="1438" name="ノート プレースホルダー 2"/>
          <p:cNvSpPr>
            <a:spLocks noGrp="1"/>
          </p:cNvSpPr>
          <p:nvPr>
            <p:ph type="body" idx="1"/>
          </p:nvPr>
        </p:nvSpPr>
        <p:spPr/>
        <p:txBody>
          <a:bodyPr/>
          <a:lstStyle/>
          <a:p>
            <a:endParaRPr kumimoji="1" lang="en-US"/>
          </a:p>
        </p:txBody>
      </p:sp>
      <p:sp>
        <p:nvSpPr>
          <p:cNvPr id="1439"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28804659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5" name="スライド イメージ プレースホルダー 1"/>
          <p:cNvSpPr>
            <a:spLocks noGrp="1" noRot="1" noChangeAspect="1"/>
          </p:cNvSpPr>
          <p:nvPr>
            <p:ph type="sldImg"/>
          </p:nvPr>
        </p:nvSpPr>
        <p:spPr/>
      </p:sp>
      <p:sp>
        <p:nvSpPr>
          <p:cNvPr id="1466" name="ノート プレースホルダー 2"/>
          <p:cNvSpPr>
            <a:spLocks noGrp="1"/>
          </p:cNvSpPr>
          <p:nvPr>
            <p:ph type="body" idx="1"/>
          </p:nvPr>
        </p:nvSpPr>
        <p:spPr/>
        <p:txBody>
          <a:bodyPr/>
          <a:lstStyle/>
          <a:p>
            <a:endParaRPr kumimoji="1" lang="en-US"/>
          </a:p>
        </p:txBody>
      </p:sp>
      <p:sp>
        <p:nvSpPr>
          <p:cNvPr id="1467"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26672039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atin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Meiryo UI" panose="020B0604030504040204" pitchFamily="50" charset="-128"/>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Meiryo UI" panose="020B0604030504040204" pitchFamily="50" charset="-128"/>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400" b="0" i="0" u="none" strike="noStrike" kern="1200" cap="none" spc="0" normalizeH="0" baseline="0" noProof="0">
              <a:ln>
                <a:noFill/>
              </a:ln>
              <a:solidFill>
                <a:srgbClr val="6E6F73"/>
              </a:solidFill>
              <a:effectLst/>
              <a:uLnTx/>
              <a:uFillTx/>
              <a:latin typeface="Meiryo UI" panose="020B0604030504040204" pitchFamily="50" charset="-128"/>
              <a:ea typeface="+mn-ea"/>
              <a:cs typeface="+mn-cs"/>
            </a:endParaRPr>
          </a:p>
        </p:txBody>
      </p:sp>
    </p:spTree>
    <p:extLst>
      <p:ext uri="{BB962C8B-B14F-4D97-AF65-F5344CB8AC3E}">
        <p14:creationId xmlns:p14="http://schemas.microsoft.com/office/powerpoint/2010/main" val="22362071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8" name="スライド イメージ プレースホルダー 1"/>
          <p:cNvSpPr>
            <a:spLocks noGrp="1" noRot="1" noChangeAspect="1"/>
          </p:cNvSpPr>
          <p:nvPr>
            <p:ph type="sldImg"/>
          </p:nvPr>
        </p:nvSpPr>
        <p:spPr/>
      </p:sp>
      <p:sp>
        <p:nvSpPr>
          <p:cNvPr id="1609" name="ノート プレースホルダー 2"/>
          <p:cNvSpPr>
            <a:spLocks noGrp="1"/>
          </p:cNvSpPr>
          <p:nvPr>
            <p:ph type="body" idx="1"/>
          </p:nvPr>
        </p:nvSpPr>
        <p:spPr/>
        <p:txBody>
          <a:bodyPr/>
          <a:lstStyle/>
          <a:p>
            <a:endParaRPr kumimoji="1" lang="en-US"/>
          </a:p>
        </p:txBody>
      </p:sp>
      <p:sp>
        <p:nvSpPr>
          <p:cNvPr id="1610"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3028978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atin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Meiryo UI" panose="020B0604030504040204" pitchFamily="50" charset="-128"/>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Meiryo UI" panose="020B0604030504040204" pitchFamily="50" charset="-128"/>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400" b="0" i="0" u="none" strike="noStrike" kern="1200" cap="none" spc="0" normalizeH="0" baseline="0" noProof="0">
              <a:ln>
                <a:noFill/>
              </a:ln>
              <a:solidFill>
                <a:srgbClr val="6E6F73"/>
              </a:solidFill>
              <a:effectLst/>
              <a:uLnTx/>
              <a:uFillTx/>
              <a:latin typeface="Meiryo UI" panose="020B0604030504040204" pitchFamily="50" charset="-128"/>
              <a:ea typeface="+mn-ea"/>
              <a:cs typeface="+mn-cs"/>
            </a:endParaRPr>
          </a:p>
        </p:txBody>
      </p:sp>
    </p:spTree>
    <p:extLst>
      <p:ext uri="{BB962C8B-B14F-4D97-AF65-F5344CB8AC3E}">
        <p14:creationId xmlns:p14="http://schemas.microsoft.com/office/powerpoint/2010/main" val="1806037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30302"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30302" rtl="0" eaLnBrk="1" fontAlgn="base" latinLnBrk="0" hangingPunct="1">
                <a:lnSpc>
                  <a:spcPct val="100000"/>
                </a:lnSpc>
                <a:spcBef>
                  <a:spcPct val="0"/>
                </a:spcBef>
                <a:spcAft>
                  <a:spcPct val="0"/>
                </a:spcAft>
                <a:buClrTx/>
                <a:buSzTx/>
                <a:buFontTx/>
                <a:buNone/>
                <a:tabLst/>
                <a:defRPr/>
              </a:pPr>
              <a:t>4</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891938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0" name="スライド イメージ プレースホルダー 1"/>
          <p:cNvSpPr>
            <a:spLocks noGrp="1" noRot="1" noChangeAspect="1"/>
          </p:cNvSpPr>
          <p:nvPr>
            <p:ph type="sldImg"/>
          </p:nvPr>
        </p:nvSpPr>
        <p:spPr/>
      </p:sp>
      <p:sp>
        <p:nvSpPr>
          <p:cNvPr id="1761" name="ノート プレースホルダー 2"/>
          <p:cNvSpPr>
            <a:spLocks noGrp="1"/>
          </p:cNvSpPr>
          <p:nvPr>
            <p:ph type="body" idx="1"/>
          </p:nvPr>
        </p:nvSpPr>
        <p:spPr/>
        <p:txBody>
          <a:bodyPr/>
          <a:lstStyle/>
          <a:p>
            <a:endParaRPr kumimoji="1" lang="en-US"/>
          </a:p>
        </p:txBody>
      </p:sp>
      <p:sp>
        <p:nvSpPr>
          <p:cNvPr id="1762"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23592561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9" name="スライド イメージ プレースホルダー 1"/>
          <p:cNvSpPr>
            <a:spLocks noGrp="1" noRot="1" noChangeAspect="1"/>
          </p:cNvSpPr>
          <p:nvPr>
            <p:ph type="sldImg"/>
          </p:nvPr>
        </p:nvSpPr>
        <p:spPr/>
      </p:sp>
      <p:sp>
        <p:nvSpPr>
          <p:cNvPr id="1780" name="ノート プレースホルダー 2"/>
          <p:cNvSpPr>
            <a:spLocks noGrp="1"/>
          </p:cNvSpPr>
          <p:nvPr>
            <p:ph type="body" idx="1"/>
          </p:nvPr>
        </p:nvSpPr>
        <p:spPr/>
        <p:txBody>
          <a:bodyPr/>
          <a:lstStyle/>
          <a:p>
            <a:endParaRPr kumimoji="1" lang="en-US"/>
          </a:p>
        </p:txBody>
      </p:sp>
      <p:sp>
        <p:nvSpPr>
          <p:cNvPr id="1781"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24358092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 name="スライド イメージ プレースホルダー 1"/>
          <p:cNvSpPr>
            <a:spLocks noGrp="1" noRot="1" noChangeAspect="1"/>
          </p:cNvSpPr>
          <p:nvPr>
            <p:ph type="sldImg"/>
          </p:nvPr>
        </p:nvSpPr>
        <p:spPr/>
      </p:sp>
      <p:sp>
        <p:nvSpPr>
          <p:cNvPr id="1845" name="ノート プレースホルダー 2"/>
          <p:cNvSpPr>
            <a:spLocks noGrp="1"/>
          </p:cNvSpPr>
          <p:nvPr>
            <p:ph type="body" idx="1"/>
          </p:nvPr>
        </p:nvSpPr>
        <p:spPr/>
        <p:txBody>
          <a:bodyPr/>
          <a:lstStyle/>
          <a:p>
            <a:endParaRPr kumimoji="1" lang="en-US"/>
          </a:p>
        </p:txBody>
      </p:sp>
      <p:sp>
        <p:nvSpPr>
          <p:cNvPr id="1846"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41971095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 name="スライド イメージ プレースホルダー 1"/>
          <p:cNvSpPr>
            <a:spLocks noGrp="1" noRot="1" noChangeAspect="1"/>
          </p:cNvSpPr>
          <p:nvPr>
            <p:ph type="sldImg"/>
          </p:nvPr>
        </p:nvSpPr>
        <p:spPr/>
      </p:sp>
      <p:sp>
        <p:nvSpPr>
          <p:cNvPr id="1936" name="ノート プレースホルダー 2"/>
          <p:cNvSpPr>
            <a:spLocks noGrp="1"/>
          </p:cNvSpPr>
          <p:nvPr>
            <p:ph type="body" idx="1"/>
          </p:nvPr>
        </p:nvSpPr>
        <p:spPr/>
        <p:txBody>
          <a:bodyPr/>
          <a:lstStyle/>
          <a:p>
            <a:endParaRPr kumimoji="1" lang="en-US"/>
          </a:p>
        </p:txBody>
      </p:sp>
      <p:sp>
        <p:nvSpPr>
          <p:cNvPr id="1937"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244535948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5"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1081" rtl="0" eaLnBrk="1" fontAlgn="auto" latinLnBrk="0" hangingPunct="1">
              <a:lnSpc>
                <a:spcPct val="100000"/>
              </a:lnSpc>
              <a:spcBef>
                <a:spcPct val="0"/>
              </a:spcBef>
              <a:spcAft>
                <a:spcPts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6E6F73"/>
                </a:solidFill>
                <a:effectLst/>
                <a:uLnTx/>
                <a:uFillTx/>
                <a:latin typeface="Arial" panose="020B0604020202020204" pitchFamily="34" charset="0"/>
                <a:ea typeface="ＭＳ Ｐゴシック" panose="020B0600070205080204" pitchFamily="50" charset="-128"/>
                <a:cs typeface="+mn-cs"/>
              </a:rPr>
              <a:pPr marL="0" marR="0" lvl="0" indent="0" algn="r" defTabSz="921081" rtl="0" eaLnBrk="1" fontAlgn="auto" latinLnBrk="0" hangingPunct="1">
                <a:lnSpc>
                  <a:spcPct val="100000"/>
                </a:lnSpc>
                <a:spcBef>
                  <a:spcPct val="0"/>
                </a:spcBef>
                <a:spcAft>
                  <a:spcPts val="0"/>
                </a:spcAft>
                <a:buClrTx/>
                <a:buSzTx/>
                <a:buFontTx/>
                <a:buNone/>
                <a:tabLst/>
                <a:defRPr/>
              </a:pPr>
              <a:t>36</a:t>
            </a:fld>
            <a:endParaRPr kumimoji="1" lang="en-US" altLang="ja-JP" sz="1200" b="0" i="0" u="none" strike="noStrike" kern="1200" cap="none" spc="0" normalizeH="0" baseline="0" noProof="0">
              <a:ln>
                <a:noFill/>
              </a:ln>
              <a:solidFill>
                <a:srgbClr val="6E6F73"/>
              </a:solidFill>
              <a:effectLst/>
              <a:uLnTx/>
              <a:uFillTx/>
              <a:latin typeface="Arial" panose="020B0604020202020204" pitchFamily="34" charset="0"/>
              <a:ea typeface="ＭＳ Ｐゴシック" panose="020B0600070205080204" pitchFamily="50" charset="-128"/>
              <a:cs typeface="+mn-cs"/>
            </a:endParaRPr>
          </a:p>
        </p:txBody>
      </p:sp>
      <p:sp>
        <p:nvSpPr>
          <p:cNvPr id="1606" name="Rectangle 2"/>
          <p:cNvSpPr>
            <a:spLocks noGrp="1" noRot="1" noChangeAspect="1" noChangeArrowheads="1" noTextEdit="1"/>
          </p:cNvSpPr>
          <p:nvPr>
            <p:ph type="sldImg"/>
          </p:nvPr>
        </p:nvSpPr>
        <p:spPr>
          <a:ln/>
        </p:spPr>
      </p:sp>
      <p:sp>
        <p:nvSpPr>
          <p:cNvPr id="1607"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802697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0" name="スライド イメージ プレースホルダー 1"/>
          <p:cNvSpPr>
            <a:spLocks noGrp="1" noRot="1" noChangeAspect="1"/>
          </p:cNvSpPr>
          <p:nvPr>
            <p:ph type="sldImg"/>
          </p:nvPr>
        </p:nvSpPr>
        <p:spPr/>
      </p:sp>
      <p:sp>
        <p:nvSpPr>
          <p:cNvPr id="1991" name="ノート プレースホルダー 2"/>
          <p:cNvSpPr>
            <a:spLocks noGrp="1"/>
          </p:cNvSpPr>
          <p:nvPr>
            <p:ph type="body" idx="1"/>
          </p:nvPr>
        </p:nvSpPr>
        <p:spPr/>
        <p:txBody>
          <a:bodyPr/>
          <a:lstStyle/>
          <a:p>
            <a:endParaRPr kumimoji="1" lang="en-US"/>
          </a:p>
        </p:txBody>
      </p:sp>
      <p:sp>
        <p:nvSpPr>
          <p:cNvPr id="1992"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245000926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2" name="スライド イメージ プレースホルダー 1"/>
          <p:cNvSpPr>
            <a:spLocks noGrp="1" noRot="1" noChangeAspect="1"/>
          </p:cNvSpPr>
          <p:nvPr>
            <p:ph type="sldImg"/>
          </p:nvPr>
        </p:nvSpPr>
        <p:spPr/>
      </p:sp>
      <p:sp>
        <p:nvSpPr>
          <p:cNvPr id="2003" name="ノート プレースホルダー 2"/>
          <p:cNvSpPr>
            <a:spLocks noGrp="1"/>
          </p:cNvSpPr>
          <p:nvPr>
            <p:ph type="body" idx="1"/>
          </p:nvPr>
        </p:nvSpPr>
        <p:spPr/>
        <p:txBody>
          <a:bodyPr/>
          <a:lstStyle/>
          <a:p>
            <a:endParaRPr kumimoji="1" lang="en-US"/>
          </a:p>
        </p:txBody>
      </p:sp>
      <p:sp>
        <p:nvSpPr>
          <p:cNvPr id="200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282564705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6" name="Slide Image Placeholder 1"/>
          <p:cNvSpPr>
            <a:spLocks noGrp="1" noRot="1" noChangeAspect="1"/>
          </p:cNvSpPr>
          <p:nvPr>
            <p:ph type="sldImg"/>
          </p:nvPr>
        </p:nvSpPr>
        <p:spPr>
          <a:xfrm>
            <a:off x="788988" y="636588"/>
            <a:ext cx="5503862" cy="4127500"/>
          </a:xfrm>
        </p:spPr>
      </p:sp>
      <p:sp>
        <p:nvSpPr>
          <p:cNvPr id="1077" name="Notes Placeholder 2"/>
          <p:cNvSpPr>
            <a:spLocks noGrp="1"/>
          </p:cNvSpPr>
          <p:nvPr>
            <p:ph type="body" idx="1"/>
          </p:nvPr>
        </p:nvSpPr>
        <p:spPr/>
        <p:txBody>
          <a:bodyPr/>
          <a:lstStyle/>
          <a:p>
            <a:endParaRPr kumimoji="1" lang="en-US"/>
          </a:p>
        </p:txBody>
      </p:sp>
      <p:sp>
        <p:nvSpPr>
          <p:cNvPr id="1078"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37319223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1"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2278"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Meiryo UI" panose="020B0604030504040204" pitchFamily="50" charset="-128"/>
                <a:cs typeface="+mn-cs"/>
              </a:rPr>
              <a:pPr marL="0" marR="0" lvl="0" indent="0" algn="r" defTabSz="922278" rtl="0" eaLnBrk="1" fontAlgn="base" latinLnBrk="0" hangingPunct="1">
                <a:lnSpc>
                  <a:spcPct val="100000"/>
                </a:lnSpc>
                <a:spcBef>
                  <a:spcPct val="0"/>
                </a:spcBef>
                <a:spcAft>
                  <a:spcPct val="0"/>
                </a:spcAft>
                <a:buClrTx/>
                <a:buSzTx/>
                <a:buFontTx/>
                <a:buNone/>
                <a:tabLst/>
                <a:defRPr/>
              </a:pPr>
              <a:t>44</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Meiryo UI" panose="020B0604030504040204" pitchFamily="50" charset="-128"/>
              <a:cs typeface="+mn-cs"/>
            </a:endParaRPr>
          </a:p>
        </p:txBody>
      </p:sp>
      <p:sp>
        <p:nvSpPr>
          <p:cNvPr id="1902" name="Rectangle 2"/>
          <p:cNvSpPr>
            <a:spLocks noGrp="1" noRot="1" noChangeAspect="1" noChangeArrowheads="1" noTextEdit="1"/>
          </p:cNvSpPr>
          <p:nvPr>
            <p:ph type="sldImg"/>
          </p:nvPr>
        </p:nvSpPr>
        <p:spPr>
          <a:ln/>
        </p:spPr>
      </p:sp>
      <p:sp>
        <p:nvSpPr>
          <p:cNvPr id="1903"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25632138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2"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57</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13" name="Rectangle 2"/>
          <p:cNvSpPr>
            <a:spLocks noGrp="1" noRot="1" noChangeAspect="1" noChangeArrowheads="1" noTextEdit="1"/>
          </p:cNvSpPr>
          <p:nvPr>
            <p:ph type="sldImg"/>
          </p:nvPr>
        </p:nvSpPr>
        <p:spPr>
          <a:ln/>
        </p:spPr>
      </p:sp>
      <p:sp>
        <p:nvSpPr>
          <p:cNvPr id="1414"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988691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30302"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30302" rtl="0" eaLnBrk="1" fontAlgn="base" latinLnBrk="0" hangingPunct="1">
                <a:lnSpc>
                  <a:spcPct val="100000"/>
                </a:lnSpc>
                <a:spcBef>
                  <a:spcPct val="0"/>
                </a:spcBef>
                <a:spcAft>
                  <a:spcPct val="0"/>
                </a:spcAft>
                <a:buClrTx/>
                <a:buSzTx/>
                <a:buFontTx/>
                <a:buNone/>
                <a:tabLst/>
                <a:defRPr/>
              </a:pPr>
              <a:t>5</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713296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2"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58</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13" name="Rectangle 2"/>
          <p:cNvSpPr>
            <a:spLocks noGrp="1" noRot="1" noChangeAspect="1" noChangeArrowheads="1" noTextEdit="1"/>
          </p:cNvSpPr>
          <p:nvPr>
            <p:ph type="sldImg"/>
          </p:nvPr>
        </p:nvSpPr>
        <p:spPr>
          <a:ln/>
        </p:spPr>
      </p:sp>
      <p:sp>
        <p:nvSpPr>
          <p:cNvPr id="1414"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6906765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1"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59</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22" name="Rectangle 2"/>
          <p:cNvSpPr>
            <a:spLocks noGrp="1" noRot="1" noChangeAspect="1" noChangeArrowheads="1" noTextEdit="1"/>
          </p:cNvSpPr>
          <p:nvPr>
            <p:ph type="sldImg"/>
          </p:nvPr>
        </p:nvSpPr>
        <p:spPr>
          <a:ln/>
        </p:spPr>
      </p:sp>
      <p:sp>
        <p:nvSpPr>
          <p:cNvPr id="1423"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620132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5"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60</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46" name="Rectangle 2"/>
          <p:cNvSpPr>
            <a:spLocks noGrp="1" noRot="1" noChangeAspect="1" noChangeArrowheads="1" noTextEdit="1"/>
          </p:cNvSpPr>
          <p:nvPr>
            <p:ph type="sldImg"/>
          </p:nvPr>
        </p:nvSpPr>
        <p:spPr>
          <a:ln/>
        </p:spPr>
      </p:sp>
      <p:sp>
        <p:nvSpPr>
          <p:cNvPr id="1447"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88939129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61</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99" name="Rectangle 2"/>
          <p:cNvSpPr>
            <a:spLocks noGrp="1" noRot="1" noChangeAspect="1" noChangeArrowheads="1" noTextEdit="1"/>
          </p:cNvSpPr>
          <p:nvPr>
            <p:ph type="sldImg"/>
          </p:nvPr>
        </p:nvSpPr>
        <p:spPr>
          <a:ln/>
        </p:spPr>
      </p:sp>
      <p:sp>
        <p:nvSpPr>
          <p:cNvPr id="140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82770706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2"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62</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13" name="Rectangle 2"/>
          <p:cNvSpPr>
            <a:spLocks noGrp="1" noRot="1" noChangeAspect="1" noChangeArrowheads="1" noTextEdit="1"/>
          </p:cNvSpPr>
          <p:nvPr>
            <p:ph type="sldImg"/>
          </p:nvPr>
        </p:nvSpPr>
        <p:spPr>
          <a:ln/>
        </p:spPr>
      </p:sp>
      <p:sp>
        <p:nvSpPr>
          <p:cNvPr id="1414"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7722141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5"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63</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46" name="Rectangle 2"/>
          <p:cNvSpPr>
            <a:spLocks noGrp="1" noRot="1" noChangeAspect="1" noChangeArrowheads="1" noTextEdit="1"/>
          </p:cNvSpPr>
          <p:nvPr>
            <p:ph type="sldImg"/>
          </p:nvPr>
        </p:nvSpPr>
        <p:spPr>
          <a:ln/>
        </p:spPr>
      </p:sp>
      <p:sp>
        <p:nvSpPr>
          <p:cNvPr id="1447"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15421850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1"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64</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22" name="Rectangle 2"/>
          <p:cNvSpPr>
            <a:spLocks noGrp="1" noRot="1" noChangeAspect="1" noChangeArrowheads="1" noTextEdit="1"/>
          </p:cNvSpPr>
          <p:nvPr>
            <p:ph type="sldImg"/>
          </p:nvPr>
        </p:nvSpPr>
        <p:spPr>
          <a:ln/>
        </p:spPr>
      </p:sp>
      <p:sp>
        <p:nvSpPr>
          <p:cNvPr id="1423"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62163969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65</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99" name="Rectangle 2"/>
          <p:cNvSpPr>
            <a:spLocks noGrp="1" noRot="1" noChangeAspect="1" noChangeArrowheads="1" noTextEdit="1"/>
          </p:cNvSpPr>
          <p:nvPr>
            <p:ph type="sldImg"/>
          </p:nvPr>
        </p:nvSpPr>
        <p:spPr>
          <a:ln/>
        </p:spPr>
      </p:sp>
      <p:sp>
        <p:nvSpPr>
          <p:cNvPr id="140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20609858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66</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99" name="Rectangle 2"/>
          <p:cNvSpPr>
            <a:spLocks noGrp="1" noRot="1" noChangeAspect="1" noChangeArrowheads="1" noTextEdit="1"/>
          </p:cNvSpPr>
          <p:nvPr>
            <p:ph type="sldImg"/>
          </p:nvPr>
        </p:nvSpPr>
        <p:spPr>
          <a:ln/>
        </p:spPr>
      </p:sp>
      <p:sp>
        <p:nvSpPr>
          <p:cNvPr id="140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18602206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7"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67</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858" name="Rectangle 2"/>
          <p:cNvSpPr>
            <a:spLocks noGrp="1" noRot="1" noChangeAspect="1" noChangeArrowheads="1" noTextEdit="1"/>
          </p:cNvSpPr>
          <p:nvPr>
            <p:ph type="sldImg"/>
          </p:nvPr>
        </p:nvSpPr>
        <p:spPr>
          <a:ln/>
        </p:spPr>
      </p:sp>
      <p:sp>
        <p:nvSpPr>
          <p:cNvPr id="185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304409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30302"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30302" rtl="0" eaLnBrk="1" fontAlgn="base" latinLnBrk="0" hangingPunct="1">
                <a:lnSpc>
                  <a:spcPct val="100000"/>
                </a:lnSpc>
                <a:spcBef>
                  <a:spcPct val="0"/>
                </a:spcBef>
                <a:spcAft>
                  <a:spcPct val="0"/>
                </a:spcAft>
                <a:buClrTx/>
                <a:buSzTx/>
                <a:buFontTx/>
                <a:buNone/>
                <a:tabLst/>
                <a:defRPr/>
              </a:pPr>
              <a:t>6</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20696405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9"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68</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890" name="Rectangle 2"/>
          <p:cNvSpPr>
            <a:spLocks noGrp="1" noRot="1" noChangeAspect="1" noChangeArrowheads="1" noTextEdit="1"/>
          </p:cNvSpPr>
          <p:nvPr>
            <p:ph type="sldImg"/>
          </p:nvPr>
        </p:nvSpPr>
        <p:spPr>
          <a:ln/>
        </p:spPr>
      </p:sp>
      <p:sp>
        <p:nvSpPr>
          <p:cNvPr id="189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65017751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69</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9813008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70</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3323437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71</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20802145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72</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61475259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73</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57640443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74</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8173292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75</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25407692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3"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76</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64" name="Rectangle 2"/>
          <p:cNvSpPr>
            <a:spLocks noGrp="1" noRot="1" noChangeAspect="1" noChangeArrowheads="1" noTextEdit="1"/>
          </p:cNvSpPr>
          <p:nvPr>
            <p:ph type="sldImg"/>
          </p:nvPr>
        </p:nvSpPr>
        <p:spPr>
          <a:ln/>
        </p:spPr>
      </p:sp>
      <p:sp>
        <p:nvSpPr>
          <p:cNvPr id="196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47165763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77</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101946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30302"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30302" rtl="0" eaLnBrk="1" fontAlgn="base" latinLnBrk="0" hangingPunct="1">
                <a:lnSpc>
                  <a:spcPct val="100000"/>
                </a:lnSpc>
                <a:spcBef>
                  <a:spcPct val="0"/>
                </a:spcBef>
                <a:spcAft>
                  <a:spcPct val="0"/>
                </a:spcAft>
                <a:buClrTx/>
                <a:buSzTx/>
                <a:buFontTx/>
                <a:buNone/>
                <a:tabLst/>
                <a:defRPr/>
              </a:pPr>
              <a:t>7</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2792454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78</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62375636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79</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19033750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80</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63802564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81</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9739196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82</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09232631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83</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17931843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6"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84</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027" name="Rectangle 2"/>
          <p:cNvSpPr>
            <a:spLocks noGrp="1" noRot="1" noChangeAspect="1" noChangeArrowheads="1" noTextEdit="1"/>
          </p:cNvSpPr>
          <p:nvPr>
            <p:ph type="sldImg"/>
          </p:nvPr>
        </p:nvSpPr>
        <p:spPr>
          <a:ln/>
        </p:spPr>
      </p:sp>
      <p:sp>
        <p:nvSpPr>
          <p:cNvPr id="2028"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91431671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1"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85</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002" name="Rectangle 2"/>
          <p:cNvSpPr>
            <a:spLocks noGrp="1" noRot="1" noChangeAspect="1" noChangeArrowheads="1" noTextEdit="1"/>
          </p:cNvSpPr>
          <p:nvPr>
            <p:ph type="sldImg"/>
          </p:nvPr>
        </p:nvSpPr>
        <p:spPr>
          <a:ln/>
        </p:spPr>
      </p:sp>
      <p:sp>
        <p:nvSpPr>
          <p:cNvPr id="2003"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74627294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8"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86</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89" name="Rectangle 2"/>
          <p:cNvSpPr>
            <a:spLocks noGrp="1" noRot="1" noChangeAspect="1" noChangeArrowheads="1" noTextEdit="1"/>
          </p:cNvSpPr>
          <p:nvPr>
            <p:ph type="sldImg"/>
          </p:nvPr>
        </p:nvSpPr>
        <p:spPr>
          <a:ln/>
        </p:spPr>
      </p:sp>
      <p:sp>
        <p:nvSpPr>
          <p:cNvPr id="199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73840650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4"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87</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45" name="Rectangle 2"/>
          <p:cNvSpPr>
            <a:spLocks noGrp="1" noRot="1" noChangeAspect="1" noChangeArrowheads="1" noTextEdit="1"/>
          </p:cNvSpPr>
          <p:nvPr>
            <p:ph type="sldImg"/>
          </p:nvPr>
        </p:nvSpPr>
        <p:spPr>
          <a:ln/>
        </p:spPr>
      </p:sp>
      <p:sp>
        <p:nvSpPr>
          <p:cNvPr id="194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074871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2278"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2278" rtl="0" eaLnBrk="1" fontAlgn="base" latinLnBrk="0" hangingPunct="1">
                <a:lnSpc>
                  <a:spcPct val="100000"/>
                </a:lnSpc>
                <a:spcBef>
                  <a:spcPct val="0"/>
                </a:spcBef>
                <a:spcAft>
                  <a:spcPct val="0"/>
                </a:spcAft>
                <a:buClrTx/>
                <a:buSzTx/>
                <a:buFontTx/>
                <a:buNone/>
                <a:tabLst/>
                <a:defRPr/>
              </a:pPr>
              <a:t>8</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7127595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3"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88</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014" name="Rectangle 2"/>
          <p:cNvSpPr>
            <a:spLocks noGrp="1" noRot="1" noChangeAspect="1" noChangeArrowheads="1" noTextEdit="1"/>
          </p:cNvSpPr>
          <p:nvPr>
            <p:ph type="sldImg"/>
          </p:nvPr>
        </p:nvSpPr>
        <p:spPr>
          <a:ln/>
        </p:spPr>
      </p:sp>
      <p:sp>
        <p:nvSpPr>
          <p:cNvPr id="201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890045084"/>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6"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89</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027" name="Rectangle 2"/>
          <p:cNvSpPr>
            <a:spLocks noGrp="1" noRot="1" noChangeAspect="1" noChangeArrowheads="1" noTextEdit="1"/>
          </p:cNvSpPr>
          <p:nvPr>
            <p:ph type="sldImg"/>
          </p:nvPr>
        </p:nvSpPr>
        <p:spPr>
          <a:ln/>
        </p:spPr>
      </p:sp>
      <p:sp>
        <p:nvSpPr>
          <p:cNvPr id="2028"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0997657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4"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2278"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2278" rtl="0" eaLnBrk="1" fontAlgn="base" latinLnBrk="0" hangingPunct="1">
                <a:lnSpc>
                  <a:spcPct val="100000"/>
                </a:lnSpc>
                <a:spcBef>
                  <a:spcPct val="0"/>
                </a:spcBef>
                <a:spcAft>
                  <a:spcPct val="0"/>
                </a:spcAft>
                <a:buClrTx/>
                <a:buSzTx/>
                <a:buFontTx/>
                <a:buNone/>
                <a:tabLst/>
                <a:defRPr/>
              </a:pPr>
              <a:t>9</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85" name="Rectangle 2"/>
          <p:cNvSpPr>
            <a:spLocks noGrp="1" noRot="1" noChangeAspect="1" noChangeArrowheads="1" noTextEdit="1"/>
          </p:cNvSpPr>
          <p:nvPr>
            <p:ph type="sldImg"/>
          </p:nvPr>
        </p:nvSpPr>
        <p:spPr>
          <a:ln/>
        </p:spPr>
      </p:sp>
      <p:sp>
        <p:nvSpPr>
          <p:cNvPr id="128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9818953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7"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2278"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2278" rtl="0" eaLnBrk="1" fontAlgn="base" latinLnBrk="0" hangingPunct="1">
                <a:lnSpc>
                  <a:spcPct val="100000"/>
                </a:lnSpc>
                <a:spcBef>
                  <a:spcPct val="0"/>
                </a:spcBef>
                <a:spcAft>
                  <a:spcPct val="0"/>
                </a:spcAft>
                <a:buClrTx/>
                <a:buSzTx/>
                <a:buFontTx/>
                <a:buNone/>
                <a:tabLst/>
                <a:defRPr/>
              </a:pPr>
              <a:t>10</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98" name="Rectangle 2"/>
          <p:cNvSpPr>
            <a:spLocks noGrp="1" noRot="1" noChangeAspect="1" noChangeArrowheads="1" noTextEdit="1"/>
          </p:cNvSpPr>
          <p:nvPr>
            <p:ph type="sldImg"/>
          </p:nvPr>
        </p:nvSpPr>
        <p:spPr>
          <a:ln/>
        </p:spPr>
      </p:sp>
      <p:sp>
        <p:nvSpPr>
          <p:cNvPr id="129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8026976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103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3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35"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195874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2"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60044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8"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2742316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3871119"/>
      </p:ext>
    </p:extLst>
  </p:cSld>
  <p:clrMapOvr>
    <a:masterClrMapping/>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D15BD-F2C0-2052-4C31-D50B1BF1BD87}"/>
              </a:ext>
            </a:extLst>
          </p:cNvPr>
          <p:cNvSpPr>
            <a:spLocks noGrp="1"/>
          </p:cNvSpPr>
          <p:nvPr>
            <p:ph type="ctrTitle"/>
          </p:nvPr>
        </p:nvSpPr>
        <p:spPr>
          <a:xfrm>
            <a:off x="1143000" y="1122363"/>
            <a:ext cx="6858000" cy="2387600"/>
          </a:xfrm>
        </p:spPr>
        <p:txBody>
          <a:bodyPr anchor="b"/>
          <a:lstStyle>
            <a:lvl1pPr algn="ctr">
              <a:defRPr sz="6000"/>
            </a:lvl1pPr>
          </a:lstStyle>
          <a:p>
            <a:r>
              <a:rPr kumimoji="1" lang="en-US"/>
              <a:t>Click to edit Master title style</a:t>
            </a:r>
          </a:p>
        </p:txBody>
      </p:sp>
      <p:sp>
        <p:nvSpPr>
          <p:cNvPr id="3" name="Subtitle 2">
            <a:extLst>
              <a:ext uri="{FF2B5EF4-FFF2-40B4-BE49-F238E27FC236}">
                <a16:creationId xmlns:a16="http://schemas.microsoft.com/office/drawing/2014/main" id="{9A3AF593-440E-EEAA-6B2A-26FAEFE592A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en-US"/>
              <a:t>Click to edit Master subtitle style</a:t>
            </a:r>
          </a:p>
        </p:txBody>
      </p:sp>
      <p:sp>
        <p:nvSpPr>
          <p:cNvPr id="4" name="Date Placeholder 3">
            <a:extLst>
              <a:ext uri="{FF2B5EF4-FFF2-40B4-BE49-F238E27FC236}">
                <a16:creationId xmlns:a16="http://schemas.microsoft.com/office/drawing/2014/main" id="{CADEE07F-BE87-5301-66B2-BE156D67845A}"/>
              </a:ext>
            </a:extLst>
          </p:cNvPr>
          <p:cNvSpPr>
            <a:spLocks noGrp="1"/>
          </p:cNvSpPr>
          <p:nvPr>
            <p:ph type="dt" sz="half" idx="10"/>
          </p:nvPr>
        </p:nvSpPr>
        <p:spPr/>
        <p:txBody>
          <a:bodyPr/>
          <a:lstStyle/>
          <a:p>
            <a:pPr fontAlgn="base">
              <a:spcBef>
                <a:spcPct val="0"/>
              </a:spcBef>
              <a:spcAft>
                <a:spcPct val="0"/>
              </a:spcAft>
              <a:defRPr/>
            </a:pPr>
            <a:endParaRPr lang="ja-JP" altLang="en-US"/>
          </a:p>
        </p:txBody>
      </p:sp>
      <p:sp>
        <p:nvSpPr>
          <p:cNvPr id="5" name="Footer Placeholder 4">
            <a:extLst>
              <a:ext uri="{FF2B5EF4-FFF2-40B4-BE49-F238E27FC236}">
                <a16:creationId xmlns:a16="http://schemas.microsoft.com/office/drawing/2014/main" id="{65D1DA0C-E0A3-ABB9-4114-2500B241872A}"/>
              </a:ext>
            </a:extLst>
          </p:cNvPr>
          <p:cNvSpPr>
            <a:spLocks noGrp="1"/>
          </p:cNvSpPr>
          <p:nvPr>
            <p:ph type="ftr" sz="quarter" idx="11"/>
          </p:nvPr>
        </p:nvSpPr>
        <p:spPr/>
        <p:txBody>
          <a:bodyPr/>
          <a:lstStyle/>
          <a:p>
            <a:pPr fontAlgn="base">
              <a:spcBef>
                <a:spcPct val="0"/>
              </a:spcBef>
              <a:spcAft>
                <a:spcPct val="0"/>
              </a:spcAft>
              <a:defRPr/>
            </a:pPr>
            <a:endParaRPr lang="ja-JP" altLang="en-US"/>
          </a:p>
        </p:txBody>
      </p:sp>
      <p:sp>
        <p:nvSpPr>
          <p:cNvPr id="6" name="Slide Number Placeholder 5">
            <a:extLst>
              <a:ext uri="{FF2B5EF4-FFF2-40B4-BE49-F238E27FC236}">
                <a16:creationId xmlns:a16="http://schemas.microsoft.com/office/drawing/2014/main" id="{5F309719-5EA0-1686-874A-DE9A4673B0BF}"/>
              </a:ext>
            </a:extLst>
          </p:cNvPr>
          <p:cNvSpPr>
            <a:spLocks noGrp="1"/>
          </p:cNvSpPr>
          <p:nvPr>
            <p:ph type="sldNum" sz="quarter" idx="12"/>
          </p:nvPr>
        </p:nvSpPr>
        <p:spPr/>
        <p:txBody>
          <a:body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3594439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2"/>
        </a:solidFill>
        <a:effectLst/>
      </p:bgPr>
    </p:bg>
    <p:spTree>
      <p:nvGrpSpPr>
        <p:cNvPr id="1" name=""/>
        <p:cNvGrpSpPr/>
        <p:nvPr/>
      </p:nvGrpSpPr>
      <p:grpSpPr>
        <a:xfrm>
          <a:off x="0" y="0"/>
          <a:ext cx="0" cy="0"/>
          <a:chOff x="0" y="0"/>
          <a:chExt cx="0" cy="0"/>
        </a:xfrm>
      </p:grpSpPr>
      <p:sp>
        <p:nvSpPr>
          <p:cNvPr id="1031" name="Date Placeholder 2"/>
          <p:cNvSpPr>
            <a:spLocks noGrp="1"/>
          </p:cNvSpPr>
          <p:nvPr>
            <p:ph type="dt" sz="half" idx="10"/>
          </p:nvPr>
        </p:nvSpPr>
        <p:spPr>
          <a:xfrm>
            <a:off x="7258051" y="6443508"/>
            <a:ext cx="1111538" cy="115416"/>
          </a:xfrm>
          <a:prstGeom prst="rect">
            <a:avLst/>
          </a:prstGeom>
        </p:spPr>
        <p:txBody>
          <a:bodyPr/>
          <a:lstStyle>
            <a:lvl1pPr>
              <a:defRPr>
                <a:latin typeface="+mn-lt"/>
                <a:sym typeface="Trebuchet MS" panose="020B0603020202020204" pitchFamily="34" charset="0"/>
              </a:defRPr>
            </a:lvl1pPr>
          </a:lstStyle>
          <a:p>
            <a:endParaRPr lang="en-US"/>
          </a:p>
        </p:txBody>
      </p:sp>
      <p:sp>
        <p:nvSpPr>
          <p:cNvPr id="1032" name="Title 4"/>
          <p:cNvSpPr>
            <a:spLocks noGrp="1"/>
          </p:cNvSpPr>
          <p:nvPr>
            <p:ph type="title" hasCustomPrompt="1"/>
          </p:nvPr>
        </p:nvSpPr>
        <p:spPr>
          <a:xfrm>
            <a:off x="472500" y="622800"/>
            <a:ext cx="8199900" cy="353174"/>
          </a:xfrm>
          <a:prstGeom prst="rect">
            <a:avLst/>
          </a:prstGeom>
        </p:spPr>
        <p:txBody>
          <a:bodyPr vert="horz" wrap="square" lIns="0" tIns="0" rIns="0" bIns="0" anchor="t" anchorCtr="0">
            <a:spAutoFit/>
          </a:bodyPr>
          <a:lstStyle>
            <a:lvl1pPr marL="0" indent="0" algn="l">
              <a:lnSpc>
                <a:spcPct val="90000"/>
              </a:lnSpc>
              <a:spcBef>
                <a:spcPct val="0"/>
              </a:spcBef>
              <a:spcAft>
                <a:spcPts val="0"/>
              </a:spcAft>
              <a:defRPr sz="2550" b="0" i="0" u="none" kern="1200" spc="0">
                <a:solidFill>
                  <a:schemeClr val="tx2"/>
                </a:solidFill>
                <a:latin typeface="+mj-lt"/>
                <a:sym typeface="Trebuchet MS" panose="020B0603020202020204" pitchFamily="34" charset="0"/>
              </a:defRPr>
            </a:lvl1pPr>
          </a:lstStyle>
          <a:p>
            <a:pPr lvl="0"/>
            <a:r>
              <a:rPr lang="en-US"/>
              <a:t>Click to add title</a:t>
            </a:r>
          </a:p>
        </p:txBody>
      </p:sp>
    </p:spTree>
    <p:extLst>
      <p:ext uri="{BB962C8B-B14F-4D97-AF65-F5344CB8AC3E}">
        <p14:creationId xmlns:p14="http://schemas.microsoft.com/office/powerpoint/2010/main" val="24129857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Text">
    <p:bg>
      <p:bgPr>
        <a:solidFill>
          <a:schemeClr val="bg2"/>
        </a:solidFill>
        <a:effectLst/>
      </p:bgPr>
    </p:bg>
    <p:spTree>
      <p:nvGrpSpPr>
        <p:cNvPr id="1" name=""/>
        <p:cNvGrpSpPr/>
        <p:nvPr/>
      </p:nvGrpSpPr>
      <p:grpSpPr>
        <a:xfrm>
          <a:off x="0" y="0"/>
          <a:ext cx="0" cy="0"/>
          <a:chOff x="0" y="0"/>
          <a:chExt cx="0" cy="0"/>
        </a:xfrm>
      </p:grpSpPr>
      <p:sp>
        <p:nvSpPr>
          <p:cNvPr id="1034" name="Title 1"/>
          <p:cNvSpPr>
            <a:spLocks noGrp="1"/>
          </p:cNvSpPr>
          <p:nvPr>
            <p:ph type="title" hasCustomPrompt="1"/>
          </p:nvPr>
        </p:nvSpPr>
        <p:spPr>
          <a:xfrm>
            <a:off x="472500" y="622800"/>
            <a:ext cx="8200013" cy="353174"/>
          </a:xfrm>
        </p:spPr>
        <p:txBody>
          <a:bodyPr/>
          <a:lstStyle>
            <a:lvl1pPr>
              <a:defRPr sz="2550"/>
            </a:lvl1pPr>
          </a:lstStyle>
          <a:p>
            <a:r>
              <a:rPr lang="en-US"/>
              <a:t>Click to add title</a:t>
            </a:r>
          </a:p>
        </p:txBody>
      </p:sp>
      <p:sp>
        <p:nvSpPr>
          <p:cNvPr id="1035" name="Text Placeholder 7"/>
          <p:cNvSpPr>
            <a:spLocks noGrp="1"/>
          </p:cNvSpPr>
          <p:nvPr>
            <p:ph type="body" sz="quarter" idx="10"/>
          </p:nvPr>
        </p:nvSpPr>
        <p:spPr>
          <a:xfrm>
            <a:off x="472050" y="2085629"/>
            <a:ext cx="8200351" cy="4089131"/>
          </a:xfrm>
        </p:spPr>
        <p:txBody>
          <a:bodyPr/>
          <a:lstStyle>
            <a:lvl1pPr>
              <a:lnSpc>
                <a:spcPct val="100000"/>
              </a:lnSpc>
              <a:spcBef>
                <a:spcPts val="0"/>
              </a:spcBef>
              <a:spcAft>
                <a:spcPts val="0"/>
              </a:spcAft>
              <a:defRPr sz="1500"/>
            </a:lvl1pPr>
            <a:lvl2pPr>
              <a:lnSpc>
                <a:spcPct val="100000"/>
              </a:lnSpc>
              <a:spcBef>
                <a:spcPts val="0"/>
              </a:spcBef>
              <a:spcAft>
                <a:spcPts val="0"/>
              </a:spcAft>
              <a:defRPr sz="1500"/>
            </a:lvl2pPr>
            <a:lvl3pPr>
              <a:lnSpc>
                <a:spcPct val="100000"/>
              </a:lnSpc>
              <a:spcBef>
                <a:spcPts val="0"/>
              </a:spcBef>
              <a:spcAft>
                <a:spcPts val="0"/>
              </a:spcAft>
              <a:defRPr sz="1500"/>
            </a:lvl3pPr>
            <a:lvl4pPr>
              <a:lnSpc>
                <a:spcPct val="100000"/>
              </a:lnSpc>
              <a:spcBef>
                <a:spcPts val="0"/>
              </a:spcBef>
              <a:spcAft>
                <a:spcPts val="0"/>
              </a:spcAft>
              <a:defRPr sz="2100"/>
            </a:lvl4pPr>
            <a:lvl5pPr>
              <a:lnSpc>
                <a:spcPct val="100000"/>
              </a:lnSpc>
              <a:spcBef>
                <a:spcPts val="0"/>
              </a:spcBef>
              <a:spcAft>
                <a:spcPts val="0"/>
              </a:spcAft>
              <a:defRPr sz="2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5502985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sp>
        <p:nvSpPr>
          <p:cNvPr id="103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a:p>
        </p:txBody>
      </p:sp>
      <p:sp>
        <p:nvSpPr>
          <p:cNvPr id="1038" name="Title 7"/>
          <p:cNvSpPr>
            <a:spLocks noGrp="1"/>
          </p:cNvSpPr>
          <p:nvPr>
            <p:ph type="title" hasCustomPrompt="1"/>
          </p:nvPr>
        </p:nvSpPr>
        <p:spPr>
          <a:xfrm>
            <a:off x="472500" y="622801"/>
            <a:ext cx="8200013" cy="249299"/>
          </a:xfrm>
        </p:spPr>
        <p:txBody>
          <a:bodyPr/>
          <a:lstStyle>
            <a:lvl1pPr>
              <a:defRPr>
                <a:latin typeface="+mj-lt"/>
                <a:sym typeface="Trebuchet MS" panose="020B0603020202020204" pitchFamily="34" charset="0"/>
              </a:defRPr>
            </a:lvl1pPr>
          </a:lstStyle>
          <a:p>
            <a:r>
              <a:rPr lang="en-US"/>
              <a:t>Click to add title</a:t>
            </a:r>
          </a:p>
        </p:txBody>
      </p:sp>
    </p:spTree>
    <p:extLst>
      <p:ext uri="{BB962C8B-B14F-4D97-AF65-F5344CB8AC3E}">
        <p14:creationId xmlns:p14="http://schemas.microsoft.com/office/powerpoint/2010/main" val="20817409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 Title and Text">
    <p:spTree>
      <p:nvGrpSpPr>
        <p:cNvPr id="1" name=""/>
        <p:cNvGrpSpPr/>
        <p:nvPr/>
      </p:nvGrpSpPr>
      <p:grpSpPr>
        <a:xfrm>
          <a:off x="0" y="0"/>
          <a:ext cx="0" cy="0"/>
          <a:chOff x="0" y="0"/>
          <a:chExt cx="0" cy="0"/>
        </a:xfrm>
      </p:grpSpPr>
      <p:sp>
        <p:nvSpPr>
          <p:cNvPr id="1040" name="Title 1"/>
          <p:cNvSpPr>
            <a:spLocks noGrp="1"/>
          </p:cNvSpPr>
          <p:nvPr>
            <p:ph type="title" hasCustomPrompt="1"/>
          </p:nvPr>
        </p:nvSpPr>
        <p:spPr/>
        <p:txBody>
          <a:bodyPr/>
          <a:lstStyle/>
          <a:p>
            <a:r>
              <a:rPr lang="en-US"/>
              <a:t>Click to add title</a:t>
            </a:r>
          </a:p>
        </p:txBody>
      </p:sp>
      <p:sp>
        <p:nvSpPr>
          <p:cNvPr id="1041" name="Text Placeholder 5"/>
          <p:cNvSpPr>
            <a:spLocks noGrp="1"/>
          </p:cNvSpPr>
          <p:nvPr>
            <p:ph type="body" sz="quarter" idx="10"/>
          </p:nvPr>
        </p:nvSpPr>
        <p:spPr>
          <a:xfrm>
            <a:off x="472050" y="2085628"/>
            <a:ext cx="8200463" cy="4072976"/>
          </a:xfrm>
        </p:spPr>
        <p:txBody>
          <a:bodyPr/>
          <a:lstStyle>
            <a:lvl1pPr>
              <a:lnSpc>
                <a:spcPct val="100000"/>
              </a:lnSpc>
              <a:spcBef>
                <a:spcPts val="0"/>
              </a:spcBef>
              <a:spcAft>
                <a:spcPts val="0"/>
              </a:spcAft>
              <a:defRPr/>
            </a:lvl1pPr>
            <a:lvl2pPr>
              <a:lnSpc>
                <a:spcPct val="100000"/>
              </a:lnSpc>
              <a:spcBef>
                <a:spcPts val="0"/>
              </a:spcBef>
              <a:spcAft>
                <a:spcPts val="0"/>
              </a:spcAft>
              <a:defRPr/>
            </a:lvl2pPr>
            <a:lvl3pPr>
              <a:lnSpc>
                <a:spcPct val="100000"/>
              </a:lnSpc>
              <a:spcBef>
                <a:spcPts val="0"/>
              </a:spcBef>
              <a:spcAft>
                <a:spcPts val="0"/>
              </a:spcAft>
              <a:defRPr/>
            </a:lvl3pPr>
            <a:lvl4pPr>
              <a:lnSpc>
                <a:spcPct val="100000"/>
              </a:lnSpc>
              <a:spcBef>
                <a:spcPts val="0"/>
              </a:spcBef>
              <a:spcAft>
                <a:spcPts val="0"/>
              </a:spcAft>
              <a:defRPr/>
            </a:lvl4pPr>
            <a:lvl5pPr>
              <a:lnSpc>
                <a:spcPct val="100000"/>
              </a:lnSpc>
              <a:spcBef>
                <a:spcPts val="0"/>
              </a:spcBef>
              <a:spcAft>
                <a:spcPts val="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915982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007" name="タイトル 1"/>
          <p:cNvSpPr>
            <a:spLocks noGrp="1"/>
          </p:cNvSpPr>
          <p:nvPr>
            <p:ph type="title"/>
          </p:nvPr>
        </p:nvSpPr>
        <p:spPr/>
        <p:txBody>
          <a:bodyPr/>
          <a:lstStyle/>
          <a:p>
            <a:r>
              <a:rPr lang="ja-JP" altLang="en-US"/>
              <a:t>マスタ タイトルの書式設定</a:t>
            </a:r>
          </a:p>
        </p:txBody>
      </p:sp>
      <p:sp>
        <p:nvSpPr>
          <p:cNvPr id="200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0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201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201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15105509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sp>
        <p:nvSpPr>
          <p:cNvPr id="1031"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a:p>
        </p:txBody>
      </p:sp>
      <p:sp>
        <p:nvSpPr>
          <p:cNvPr id="1032" name="Copyright" hidden="1"/>
          <p:cNvSpPr txBox="1"/>
          <p:nvPr userDrawn="1"/>
        </p:nvSpPr>
        <p:spPr>
          <a:xfrm rot="16200000">
            <a:off x="6473429" y="3934616"/>
            <a:ext cx="5133975" cy="72712"/>
          </a:xfrm>
          <a:prstGeom prst="rect">
            <a:avLst/>
          </a:prstGeom>
          <a:noFill/>
        </p:spPr>
        <p:txBody>
          <a:bodyPr wrap="square" lIns="0" tIns="0" rIns="0" bIns="0" rtlCol="0" anchor="t">
            <a:spAutoFit/>
          </a:bodyPr>
          <a:lstStyle/>
          <a:p>
            <a:pPr>
              <a:lnSpc>
                <a:spcPct val="90000"/>
              </a:lnSpc>
              <a:spcAft>
                <a:spcPts val="450"/>
              </a:spcAft>
            </a:pPr>
            <a:r>
              <a:rPr lang="en-US" sz="525">
                <a:solidFill>
                  <a:schemeClr val="bg1">
                    <a:lumMod val="50000"/>
                  </a:schemeClr>
                </a:solidFill>
                <a:latin typeface="+mn-lt"/>
                <a:sym typeface="Trebuchet MS" panose="020B0603020202020204" pitchFamily="34" charset="0"/>
              </a:rPr>
              <a:t>Copyright © 2023 by Boston Consulting Group. All rights reserved.</a:t>
            </a:r>
          </a:p>
        </p:txBody>
      </p:sp>
      <p:sp>
        <p:nvSpPr>
          <p:cNvPr id="1033" name="Title 7"/>
          <p:cNvSpPr>
            <a:spLocks noGrp="1"/>
          </p:cNvSpPr>
          <p:nvPr>
            <p:ph type="title" hasCustomPrompt="1"/>
          </p:nvPr>
        </p:nvSpPr>
        <p:spPr>
          <a:xfrm>
            <a:off x="472500" y="622801"/>
            <a:ext cx="8200013" cy="249299"/>
          </a:xfrm>
        </p:spPr>
        <p:txBody>
          <a:bodyPr/>
          <a:lstStyle>
            <a:lvl1pPr>
              <a:defRPr>
                <a:latin typeface="+mj-lt"/>
                <a:sym typeface="Trebuchet MS" panose="020B0603020202020204" pitchFamily="34" charset="0"/>
              </a:defRPr>
            </a:lvl1pPr>
          </a:lstStyle>
          <a:p>
            <a:r>
              <a:rPr lang="en-US"/>
              <a:t>Click to add title</a:t>
            </a:r>
          </a:p>
        </p:txBody>
      </p:sp>
    </p:spTree>
    <p:extLst>
      <p:ext uri="{BB962C8B-B14F-4D97-AF65-F5344CB8AC3E}">
        <p14:creationId xmlns:p14="http://schemas.microsoft.com/office/powerpoint/2010/main" val="39105556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20337813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103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3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35"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33102503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3302496000"/>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104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7"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36002776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a:t>マスタ タイトルの書式設定</a:t>
            </a:r>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5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54"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4903015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a:t>マスタ タイトルの書式設定</a:t>
            </a:r>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3"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2235282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a:t>マスタ タイトルの書式設定</a:t>
            </a:r>
          </a:p>
        </p:txBody>
      </p:sp>
      <p:sp>
        <p:nvSpPr>
          <p:cNvPr id="106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8"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17519425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2"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42586903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9"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9551306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082"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8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8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86"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6311679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2"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219038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104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7"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31210660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8"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4052380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a:t>マスタ タイトルの書式設定</a:t>
            </a:r>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5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54"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120084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a:t>マスタ タイトルの書式設定</a:t>
            </a:r>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3"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178000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a:t>マスタ タイトルの書式設定</a:t>
            </a:r>
          </a:p>
        </p:txBody>
      </p:sp>
      <p:sp>
        <p:nvSpPr>
          <p:cNvPr id="106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8"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71394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2"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337645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9"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9894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082"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8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8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86"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1828513879"/>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2" Target="../theme/theme2.xml" Type="http://schemas.openxmlformats.org/officeDocument/2006/relationships/theme"/></Relationships>
</file>

<file path=ppt/slideMasters/_rels/slideMaster3.xml.rels><?xml version="1.0" encoding="UTF-8" standalone="yes"?><Relationships xmlns="http://schemas.openxmlformats.org/package/2006/relationships"><Relationship Id="rId1" Target="../slideLayouts/slideLayout14.xml" Type="http://schemas.openxmlformats.org/officeDocument/2006/relationships/slideLayout"/><Relationship Id="rId2" Target="../slideLayouts/slideLayout15.xml" Type="http://schemas.openxmlformats.org/officeDocument/2006/relationships/slideLayout"/><Relationship Id="rId3" Target="../slideLayouts/slideLayout16.xml" Type="http://schemas.openxmlformats.org/officeDocument/2006/relationships/slideLayout"/><Relationship Id="rId4" Target="../slideLayouts/slideLayout17.xml" Type="http://schemas.openxmlformats.org/officeDocument/2006/relationships/slideLayout"/><Relationship Id="rId5" Target="../slideLayouts/slideLayout18.xml" Type="http://schemas.openxmlformats.org/officeDocument/2006/relationships/slideLayout"/><Relationship Id="rId6" Target="../theme/theme3.xml" Type="http://schemas.openxmlformats.org/officeDocument/2006/relationships/theme"/><Relationship Id="rId7" Target="../embeddings/oleObject1.bin" Type="http://schemas.openxmlformats.org/officeDocument/2006/relationships/oleObject"/><Relationship Id="rId8" Target="../media/image1.emf" Type="http://schemas.openxmlformats.org/officeDocument/2006/relationships/image"/></Relationships>
</file>

<file path=ppt/slideMasters/_rels/slideMaster4.xml.rels><?xml version="1.0" encoding="UTF-8" standalone="yes"?><Relationships xmlns="http://schemas.openxmlformats.org/package/2006/relationships"><Relationship Id="rId1" Target="../slideLayouts/slideLayout19.xml" Type="http://schemas.openxmlformats.org/officeDocument/2006/relationships/slideLayout"/><Relationship Id="rId2" Target="../theme/theme4.xml" Type="http://schemas.openxmlformats.org/officeDocument/2006/relationships/theme"/><Relationship Id="rId3" Target="../embeddings/oleObject1.bin" Type="http://schemas.openxmlformats.org/officeDocument/2006/relationships/oleObject"/><Relationship Id="rId4" Target="../media/image1.emf" Type="http://schemas.openxmlformats.org/officeDocument/2006/relationships/image"/></Relationships>
</file>

<file path=ppt/slideMasters/_rels/slideMaster5.xml.rels><?xml version="1.0" encoding="UTF-8" standalone="yes"?><Relationships xmlns="http://schemas.openxmlformats.org/package/2006/relationships"><Relationship Id="rId1" Target="../slideLayouts/slideLayout20.xml" Type="http://schemas.openxmlformats.org/officeDocument/2006/relationships/slideLayout"/><Relationship Id="rId10" Target="../slideLayouts/slideLayout29.xml" Type="http://schemas.openxmlformats.org/officeDocument/2006/relationships/slideLayout"/><Relationship Id="rId11" Target="../slideLayouts/slideLayout30.xml" Type="http://schemas.openxmlformats.org/officeDocument/2006/relationships/slideLayout"/><Relationship Id="rId12" Target="../theme/theme5.xml" Type="http://schemas.openxmlformats.org/officeDocument/2006/relationships/theme"/><Relationship Id="rId2" Target="../slideLayouts/slideLayout21.xml" Type="http://schemas.openxmlformats.org/officeDocument/2006/relationships/slideLayout"/><Relationship Id="rId3" Target="../slideLayouts/slideLayout22.xml" Type="http://schemas.openxmlformats.org/officeDocument/2006/relationships/slideLayout"/><Relationship Id="rId4" Target="../slideLayouts/slideLayout23.xml" Type="http://schemas.openxmlformats.org/officeDocument/2006/relationships/slideLayout"/><Relationship Id="rId5" Target="../slideLayouts/slideLayout24.xml" Type="http://schemas.openxmlformats.org/officeDocument/2006/relationships/slideLayout"/><Relationship Id="rId6" Target="../slideLayouts/slideLayout25.xml" Type="http://schemas.openxmlformats.org/officeDocument/2006/relationships/slideLayout"/><Relationship Id="rId7" Target="../slideLayouts/slideLayout26.xml" Type="http://schemas.openxmlformats.org/officeDocument/2006/relationships/slideLayout"/><Relationship Id="rId8" Target="../slideLayouts/slideLayout27.xml" Type="http://schemas.openxmlformats.org/officeDocument/2006/relationships/slideLayout"/><Relationship Id="rId9" Target="../slideLayouts/slideLayout28.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6"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8"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29"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0"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346" tIns="45676" rIns="91346" bIns="45676" numCol="1" anchor="ctr" anchorCtr="0" compatLnSpc="1">
            <a:prstTxWarp prst="textNoShape">
              <a:avLst/>
            </a:prstTxWarp>
          </a:bodyPr>
          <a:lstStyle/>
          <a:p>
            <a:pPr lvl="0"/>
            <a:r>
              <a:rPr lang="ja-JP" altLang="en-US"/>
              <a:t>マスター タイトルの書式設定</a:t>
            </a:r>
          </a:p>
        </p:txBody>
      </p:sp>
      <p:sp>
        <p:nvSpPr>
          <p:cNvPr id="1101" name="テキスト プレースホルダー 2"/>
          <p:cNvSpPr>
            <a:spLocks noGrp="1"/>
          </p:cNvSpPr>
          <p:nvPr>
            <p:ph type="body" idx="1"/>
          </p:nvPr>
        </p:nvSpPr>
        <p:spPr>
          <a:xfrm>
            <a:off x="457200" y="1600203"/>
            <a:ext cx="8229600" cy="4525963"/>
          </a:xfrm>
          <a:prstGeom prst="rect">
            <a:avLst/>
          </a:prstGeom>
          <a:noFill/>
          <a:ln>
            <a:noFill/>
          </a:ln>
        </p:spPr>
        <p:txBody>
          <a:bodyPr vert="horz" wrap="square" lIns="91346" tIns="45676" rIns="91346" bIns="4567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2" name="日付プレースホルダー 3"/>
          <p:cNvSpPr>
            <a:spLocks noGrp="1"/>
          </p:cNvSpPr>
          <p:nvPr>
            <p:ph type="dt" sz="half" idx="2"/>
          </p:nvPr>
        </p:nvSpPr>
        <p:spPr>
          <a:xfrm>
            <a:off x="457200" y="6356353"/>
            <a:ext cx="2133600" cy="365125"/>
          </a:xfrm>
          <a:prstGeom prst="rect">
            <a:avLst/>
          </a:prstGeom>
        </p:spPr>
        <p:txBody>
          <a:bodyPr vert="horz" lIns="91346" tIns="45676" rIns="91346" bIns="45676" rtlCol="0" anchor="ctr"/>
          <a:lstStyle>
            <a:lvl1pPr algn="l"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3" name="フッター プレースホルダー 4"/>
          <p:cNvSpPr>
            <a:spLocks noGrp="1"/>
          </p:cNvSpPr>
          <p:nvPr>
            <p:ph type="ftr" sz="quarter" idx="3"/>
          </p:nvPr>
        </p:nvSpPr>
        <p:spPr>
          <a:xfrm>
            <a:off x="3124200" y="6356353"/>
            <a:ext cx="2895600" cy="365125"/>
          </a:xfrm>
          <a:prstGeom prst="rect">
            <a:avLst/>
          </a:prstGeom>
        </p:spPr>
        <p:txBody>
          <a:bodyPr vert="horz" lIns="91346" tIns="45676" rIns="91346" bIns="45676" rtlCol="0" anchor="ctr"/>
          <a:lstStyle>
            <a:lvl1pPr algn="ctr"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4" name="スライド番号プレースホルダー 5"/>
          <p:cNvSpPr>
            <a:spLocks noGrp="1"/>
          </p:cNvSpPr>
          <p:nvPr>
            <p:ph type="sldNum" sz="quarter" idx="4"/>
          </p:nvPr>
        </p:nvSpPr>
        <p:spPr>
          <a:xfrm>
            <a:off x="6553200" y="6356353"/>
            <a:ext cx="2133600" cy="365125"/>
          </a:xfrm>
          <a:prstGeom prst="rect">
            <a:avLst/>
          </a:prstGeom>
        </p:spPr>
        <p:txBody>
          <a:bodyPr vert="horz" wrap="square" lIns="91346" tIns="45676" rIns="91346" bIns="45676" numCol="1" anchor="ctr" anchorCtr="0" compatLnSpc="1">
            <a:prstTxWarp prst="textNoShape">
              <a:avLst/>
            </a:prstTxWarp>
          </a:bodyPr>
          <a:lstStyle>
            <a:lvl1pPr algn="r" eaLnBrk="1" hangingPunct="1">
              <a:defRPr sz="1108">
                <a:solidFill>
                  <a:srgbClr val="898989"/>
                </a:solidFill>
              </a:defRPr>
            </a:lvl1p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4246866677"/>
      </p:ext>
    </p:extLst>
  </p:cSld>
  <p:clrMap bg1="lt1" tx1="dk1" bg2="lt2" tx2="dk2" accent1="accent1" accent2="accent2" accent3="accent3" accent4="accent4" accent5="accent5" accent6="accent6" hlink="hlink" folHlink="folHlink"/>
  <p:sldLayoutIdLst>
    <p:sldLayoutId id="2147483661"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842613" rtl="0" eaLnBrk="0" fontAlgn="base" hangingPunct="0">
        <a:spcBef>
          <a:spcPct val="0"/>
        </a:spcBef>
        <a:spcAft>
          <a:spcPct val="0"/>
        </a:spcAft>
        <a:defRPr kumimoji="1" sz="4062" kern="1200">
          <a:solidFill>
            <a:schemeClr val="tx1"/>
          </a:solidFill>
          <a:latin typeface="+mj-lt"/>
          <a:ea typeface="+mj-ea"/>
          <a:cs typeface="+mj-cs"/>
        </a:defRPr>
      </a:lvl1pPr>
      <a:lvl2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2pPr>
      <a:lvl3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3pPr>
      <a:lvl4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4pPr>
      <a:lvl5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5pPr>
      <a:lvl6pPr marL="422039"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6pPr>
      <a:lvl7pPr marL="844078"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7pPr>
      <a:lvl8pPr marL="1266117"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8pPr>
      <a:lvl9pPr marL="1688155"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9pPr>
    </p:titleStyle>
    <p:bodyStyle>
      <a:lvl1pPr marL="315064" indent="-315064" algn="l" defTabSz="842613"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4348" indent="-262310" algn="l" defTabSz="842613"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3632" indent="-209555" algn="l" defTabSz="842613"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4205"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6244"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18873"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485"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097"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708"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27" rtl="0" eaLnBrk="1" latinLnBrk="0" hangingPunct="1">
        <a:defRPr kumimoji="1" sz="1662" kern="1200">
          <a:solidFill>
            <a:schemeClr val="tx1"/>
          </a:solidFill>
          <a:latin typeface="+mn-lt"/>
          <a:ea typeface="+mn-ea"/>
          <a:cs typeface="+mn-cs"/>
        </a:defRPr>
      </a:lvl1pPr>
      <a:lvl2pPr marL="421614" algn="l" defTabSz="843227" rtl="0" eaLnBrk="1" latinLnBrk="0" hangingPunct="1">
        <a:defRPr kumimoji="1" sz="1662" kern="1200">
          <a:solidFill>
            <a:schemeClr val="tx1"/>
          </a:solidFill>
          <a:latin typeface="+mn-lt"/>
          <a:ea typeface="+mn-ea"/>
          <a:cs typeface="+mn-cs"/>
        </a:defRPr>
      </a:lvl2pPr>
      <a:lvl3pPr marL="843227" algn="l" defTabSz="843227" rtl="0" eaLnBrk="1" latinLnBrk="0" hangingPunct="1">
        <a:defRPr kumimoji="1" sz="1662" kern="1200">
          <a:solidFill>
            <a:schemeClr val="tx1"/>
          </a:solidFill>
          <a:latin typeface="+mn-lt"/>
          <a:ea typeface="+mn-ea"/>
          <a:cs typeface="+mn-cs"/>
        </a:defRPr>
      </a:lvl3pPr>
      <a:lvl4pPr marL="1264838" algn="l" defTabSz="843227" rtl="0" eaLnBrk="1" latinLnBrk="0" hangingPunct="1">
        <a:defRPr kumimoji="1" sz="1662" kern="1200">
          <a:solidFill>
            <a:schemeClr val="tx1"/>
          </a:solidFill>
          <a:latin typeface="+mn-lt"/>
          <a:ea typeface="+mn-ea"/>
          <a:cs typeface="+mn-cs"/>
        </a:defRPr>
      </a:lvl4pPr>
      <a:lvl5pPr marL="1686453" algn="l" defTabSz="843227" rtl="0" eaLnBrk="1" latinLnBrk="0" hangingPunct="1">
        <a:defRPr kumimoji="1" sz="1662" kern="1200">
          <a:solidFill>
            <a:schemeClr val="tx1"/>
          </a:solidFill>
          <a:latin typeface="+mn-lt"/>
          <a:ea typeface="+mn-ea"/>
          <a:cs typeface="+mn-cs"/>
        </a:defRPr>
      </a:lvl5pPr>
      <a:lvl6pPr marL="2108063" algn="l" defTabSz="843227" rtl="0" eaLnBrk="1" latinLnBrk="0" hangingPunct="1">
        <a:defRPr kumimoji="1" sz="1662" kern="1200">
          <a:solidFill>
            <a:schemeClr val="tx1"/>
          </a:solidFill>
          <a:latin typeface="+mn-lt"/>
          <a:ea typeface="+mn-ea"/>
          <a:cs typeface="+mn-cs"/>
        </a:defRPr>
      </a:lvl6pPr>
      <a:lvl7pPr marL="2529676" algn="l" defTabSz="843227" rtl="0" eaLnBrk="1" latinLnBrk="0" hangingPunct="1">
        <a:defRPr kumimoji="1" sz="1662" kern="1200">
          <a:solidFill>
            <a:schemeClr val="tx1"/>
          </a:solidFill>
          <a:latin typeface="+mn-lt"/>
          <a:ea typeface="+mn-ea"/>
          <a:cs typeface="+mn-cs"/>
        </a:defRPr>
      </a:lvl7pPr>
      <a:lvl8pPr marL="2951289" algn="l" defTabSz="843227" rtl="0" eaLnBrk="1" latinLnBrk="0" hangingPunct="1">
        <a:defRPr kumimoji="1" sz="1662" kern="1200">
          <a:solidFill>
            <a:schemeClr val="tx1"/>
          </a:solidFill>
          <a:latin typeface="+mn-lt"/>
          <a:ea typeface="+mn-ea"/>
          <a:cs typeface="+mn-cs"/>
        </a:defRPr>
      </a:lvl8pPr>
      <a:lvl9pPr marL="3372906" algn="l" defTabSz="843227" rtl="0" eaLnBrk="1" latinLnBrk="0" hangingPunct="1">
        <a:defRPr kumimoji="1" sz="166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1025" name="Object 1" hidden="1"/>
          <p:cNvGraphicFramePr>
            <a:graphicFrameLocks noChangeAspect="1"/>
          </p:cNvGraphicFramePr>
          <p:nvPr/>
        </p:nvGraphicFramePr>
        <p:xfrm>
          <a:off x="1192" y="1589"/>
          <a:ext cx="1190" cy="1587"/>
        </p:xfrm>
        <a:graphic>
          <a:graphicData uri="http://schemas.openxmlformats.org/presentationml/2006/ole">
            <mc:AlternateContent xmlns:mc="http://schemas.openxmlformats.org/markup-compatibility/2006">
              <mc:Choice xmlns:v="urn:schemas-microsoft-com:vml" Requires="v">
                <p:oleObj name="think-cell スライド" r:id="rId7" imgW="270" imgH="270" progId="TCLayout.ActiveDocument.1">
                  <p:embed/>
                </p:oleObj>
              </mc:Choice>
              <mc:Fallback>
                <p:oleObj name="think-cell スライド" r:id="rId7" imgW="270" imgH="270" progId="TCLayout.ActiveDocument.1">
                  <p:embed/>
                  <p:pic>
                    <p:nvPicPr>
                      <p:cNvPr id="1025" name="Object 1" hidden="1"/>
                      <p:cNvPicPr>
                        <a:picLocks noChangeAspect="1"/>
                      </p:cNvPicPr>
                      <p:nvPr/>
                    </p:nvPicPr>
                    <p:blipFill>
                      <a:blip r:embed="rId8"/>
                      <a:stretch>
                        <a:fillRect/>
                      </a:stretch>
                    </p:blipFill>
                    <p:spPr>
                      <a:xfrm>
                        <a:off x="1192" y="1589"/>
                        <a:ext cx="1190" cy="1587"/>
                      </a:xfrm>
                      <a:prstGeom prst="rect">
                        <a:avLst/>
                      </a:prstGeom>
                    </p:spPr>
                  </p:pic>
                </p:oleObj>
              </mc:Fallback>
            </mc:AlternateContent>
          </a:graphicData>
        </a:graphic>
      </p:graphicFrame>
      <p:sp>
        <p:nvSpPr>
          <p:cNvPr id="1026" name="Date Placeholder 3"/>
          <p:cNvSpPr>
            <a:spLocks noGrp="1"/>
          </p:cNvSpPr>
          <p:nvPr>
            <p:ph type="dt" sz="half" idx="2"/>
          </p:nvPr>
        </p:nvSpPr>
        <p:spPr>
          <a:xfrm>
            <a:off x="7258051" y="6443508"/>
            <a:ext cx="1111538" cy="115416"/>
          </a:xfrm>
          <a:prstGeom prst="rect">
            <a:avLst/>
          </a:prstGeom>
        </p:spPr>
        <p:txBody>
          <a:bodyPr vert="horz" wrap="square" lIns="0" tIns="0" rIns="0" bIns="0" rtlCol="0" anchor="b">
            <a:spAutoFit/>
          </a:bodyPr>
          <a:lstStyle>
            <a:lvl1pPr algn="r">
              <a:defRPr sz="750">
                <a:solidFill>
                  <a:schemeClr val="bg1">
                    <a:lumMod val="50000"/>
                  </a:schemeClr>
                </a:solidFill>
                <a:latin typeface="+mn-lt"/>
                <a:sym typeface="Trebuchet MS" panose="020B0603020202020204" pitchFamily="34" charset="0"/>
              </a:defRPr>
            </a:lvl1pPr>
          </a:lstStyle>
          <a:p>
            <a:endParaRPr lang="en-US"/>
          </a:p>
        </p:txBody>
      </p:sp>
      <p:sp>
        <p:nvSpPr>
          <p:cNvPr id="1027" name="TextBox 11"/>
          <p:cNvSpPr txBox="1"/>
          <p:nvPr userDrawn="1"/>
        </p:nvSpPr>
        <p:spPr>
          <a:xfrm>
            <a:off x="8375904" y="6443508"/>
            <a:ext cx="285750" cy="115416"/>
          </a:xfrm>
          <a:prstGeom prst="rect">
            <a:avLst/>
          </a:prstGeom>
          <a:noFill/>
        </p:spPr>
        <p:txBody>
          <a:bodyPr wrap="square" lIns="0" tIns="0" rIns="0" bIns="0" rtlCol="0" anchor="b">
            <a:spAutoFit/>
          </a:bodyPr>
          <a:lstStyle/>
          <a:p>
            <a:pPr marL="0" marR="0" indent="0" algn="r" defTabSz="685800" rtl="0" eaLnBrk="1" fontAlgn="auto" latinLnBrk="0" hangingPunct="1">
              <a:lnSpc>
                <a:spcPct val="100000"/>
              </a:lnSpc>
              <a:spcBef>
                <a:spcPts val="0"/>
              </a:spcBef>
              <a:spcAft>
                <a:spcPts val="0"/>
              </a:spcAft>
              <a:buClrTx/>
              <a:buSzTx/>
              <a:buFontTx/>
              <a:buNone/>
              <a:tabLst/>
              <a:defRPr/>
            </a:pPr>
            <a:fld id="{DFCF27A5-1A5B-48D3-A060-2758FFBB1ADD}" type="slidenum">
              <a:rPr lang="en-US" sz="750" kern="1200" smtClean="0">
                <a:solidFill>
                  <a:schemeClr val="bg1">
                    <a:lumMod val="50000"/>
                  </a:schemeClr>
                </a:solidFill>
                <a:latin typeface="+mn-lt"/>
                <a:ea typeface="+mn-ea"/>
                <a:cs typeface="+mn-cs"/>
                <a:sym typeface="Trebuchet MS" panose="020B0603020202020204" pitchFamily="34" charset="0"/>
              </a:rPr>
              <a:pPr marL="0" marR="0" indent="0" algn="r" defTabSz="685800" rtl="0" eaLnBrk="1" fontAlgn="auto" latinLnBrk="0" hangingPunct="1">
                <a:lnSpc>
                  <a:spcPct val="100000"/>
                </a:lnSpc>
                <a:spcBef>
                  <a:spcPts val="0"/>
                </a:spcBef>
                <a:spcAft>
                  <a:spcPts val="0"/>
                </a:spcAft>
                <a:buClrTx/>
                <a:buSzTx/>
                <a:buFontTx/>
                <a:buNone/>
                <a:tabLst/>
                <a:defRPr/>
              </a:pPr>
              <a:t>‹#›</a:t>
            </a:fld>
            <a:endParaRPr lang="en-US" sz="750" kern="1200">
              <a:solidFill>
                <a:schemeClr val="bg1">
                  <a:lumMod val="50000"/>
                </a:schemeClr>
              </a:solidFill>
              <a:latin typeface="+mn-lt"/>
              <a:ea typeface="+mn-ea"/>
              <a:cs typeface="+mn-cs"/>
              <a:sym typeface="Trebuchet MS" panose="020B0603020202020204" pitchFamily="34" charset="0"/>
            </a:endParaRPr>
          </a:p>
        </p:txBody>
      </p:sp>
      <p:sp>
        <p:nvSpPr>
          <p:cNvPr id="1028" name="Title Placeholder 1"/>
          <p:cNvSpPr>
            <a:spLocks noGrp="1"/>
          </p:cNvSpPr>
          <p:nvPr>
            <p:ph type="title"/>
          </p:nvPr>
        </p:nvSpPr>
        <p:spPr>
          <a:xfrm>
            <a:off x="472500" y="622801"/>
            <a:ext cx="8200013" cy="249299"/>
          </a:xfrm>
          <a:prstGeom prst="rect">
            <a:avLst/>
          </a:prstGeom>
        </p:spPr>
        <p:txBody>
          <a:bodyPr vert="horz" wrap="square" lIns="0" tIns="0" rIns="0" bIns="0" rtlCol="0" anchor="t">
            <a:spAutoFit/>
          </a:bodyPr>
          <a:lstStyle/>
          <a:p>
            <a:r>
              <a:rPr lang="en-US"/>
              <a:t>Click to add title</a:t>
            </a:r>
          </a:p>
        </p:txBody>
      </p:sp>
      <p:sp>
        <p:nvSpPr>
          <p:cNvPr id="1029" name="Text Placeholder 3"/>
          <p:cNvSpPr>
            <a:spLocks noGrp="1"/>
          </p:cNvSpPr>
          <p:nvPr>
            <p:ph type="body" idx="1"/>
          </p:nvPr>
        </p:nvSpPr>
        <p:spPr>
          <a:xfrm>
            <a:off x="472500" y="1825625"/>
            <a:ext cx="8200013" cy="4351338"/>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5"/>
            <a:r>
              <a:rPr lang="en-US"/>
              <a:t>Level six</a:t>
            </a:r>
          </a:p>
          <a:p>
            <a:pPr lvl="6"/>
            <a:r>
              <a:rPr lang="en-US"/>
              <a:t>Level seven</a:t>
            </a:r>
          </a:p>
          <a:p>
            <a:pPr lvl="7"/>
            <a:r>
              <a:rPr lang="en-US"/>
              <a:t>Level eight</a:t>
            </a:r>
          </a:p>
          <a:p>
            <a:pPr lvl="8"/>
            <a:r>
              <a:rPr lang="en-US"/>
              <a:t>Level nine</a:t>
            </a:r>
          </a:p>
        </p:txBody>
      </p:sp>
    </p:spTree>
    <p:extLst>
      <p:ext uri="{BB962C8B-B14F-4D97-AF65-F5344CB8AC3E}">
        <p14:creationId xmlns:p14="http://schemas.microsoft.com/office/powerpoint/2010/main" val="5888228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685800" rtl="0" eaLnBrk="1" latinLnBrk="0" hangingPunct="1">
        <a:lnSpc>
          <a:spcPct val="90000"/>
        </a:lnSpc>
        <a:spcBef>
          <a:spcPct val="0"/>
        </a:spcBef>
        <a:buNone/>
        <a:defRPr sz="1800" kern="1200">
          <a:solidFill>
            <a:schemeClr val="tx2"/>
          </a:solidFill>
          <a:latin typeface="+mj-lt"/>
          <a:ea typeface="+mj-ea"/>
          <a:cs typeface="+mj-cs"/>
          <a:sym typeface="Trebuchet MS" panose="020B0603020202020204" pitchFamily="34" charset="0"/>
        </a:defRPr>
      </a:lvl1pPr>
    </p:titleStyle>
    <p:bodyStyle>
      <a:lvl1pPr marL="0" indent="0" algn="l" defTabSz="685800" rtl="0" eaLnBrk="1" latinLnBrk="0" hangingPunct="1">
        <a:lnSpc>
          <a:spcPct val="110000"/>
        </a:lnSpc>
        <a:spcBef>
          <a:spcPts val="450"/>
        </a:spcBef>
        <a:spcAft>
          <a:spcPts val="225"/>
        </a:spcAft>
        <a:buFont typeface="Arial" panose="020B0604020202020204" pitchFamily="34" charset="0"/>
        <a:buChar char="​"/>
        <a:defRPr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lang="en-US" sz="1800" kern="1200" baseline="0" dirty="0">
          <a:solidFill>
            <a:schemeClr val="tx2"/>
          </a:solidFill>
          <a:latin typeface="+mn-lt"/>
          <a:ea typeface="+mn-ea"/>
          <a:cs typeface="+mn-cs"/>
          <a:sym typeface="Trebuchet MS" panose="020B0603020202020204" pitchFamily="34" charset="0"/>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1025" name="Object 1" hidden="1"/>
          <p:cNvGraphicFramePr>
            <a:graphicFrameLocks noChangeAspect="1"/>
          </p:cNvGraphicFramePr>
          <p:nvPr/>
        </p:nvGraphicFramePr>
        <p:xfrm>
          <a:off x="1192" y="1589"/>
          <a:ext cx="1190"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1025" name="Object 1" hidden="1"/>
                      <p:cNvPicPr>
                        <a:picLocks noChangeAspect="1"/>
                      </p:cNvPicPr>
                      <p:nvPr/>
                    </p:nvPicPr>
                    <p:blipFill>
                      <a:blip r:embed="rId4"/>
                      <a:stretch>
                        <a:fillRect/>
                      </a:stretch>
                    </p:blipFill>
                    <p:spPr>
                      <a:xfrm>
                        <a:off x="1192" y="1589"/>
                        <a:ext cx="1190" cy="1587"/>
                      </a:xfrm>
                      <a:prstGeom prst="rect">
                        <a:avLst/>
                      </a:prstGeom>
                    </p:spPr>
                  </p:pic>
                </p:oleObj>
              </mc:Fallback>
            </mc:AlternateContent>
          </a:graphicData>
        </a:graphic>
      </p:graphicFrame>
      <p:sp>
        <p:nvSpPr>
          <p:cNvPr id="1026" name="Date Placeholder 3"/>
          <p:cNvSpPr>
            <a:spLocks noGrp="1"/>
          </p:cNvSpPr>
          <p:nvPr>
            <p:ph type="dt" sz="half" idx="2"/>
          </p:nvPr>
        </p:nvSpPr>
        <p:spPr>
          <a:xfrm>
            <a:off x="7258051" y="6443508"/>
            <a:ext cx="1111538" cy="115416"/>
          </a:xfrm>
          <a:prstGeom prst="rect">
            <a:avLst/>
          </a:prstGeom>
        </p:spPr>
        <p:txBody>
          <a:bodyPr vert="horz" wrap="square" lIns="0" tIns="0" rIns="0" bIns="0" rtlCol="0" anchor="b">
            <a:spAutoFit/>
          </a:bodyPr>
          <a:lstStyle>
            <a:lvl1pPr algn="r">
              <a:defRPr sz="750">
                <a:solidFill>
                  <a:schemeClr val="bg1">
                    <a:lumMod val="50000"/>
                  </a:schemeClr>
                </a:solidFill>
                <a:latin typeface="+mn-lt"/>
                <a:sym typeface="Trebuchet MS" panose="020B0603020202020204" pitchFamily="34" charset="0"/>
              </a:defRPr>
            </a:lvl1pPr>
          </a:lstStyle>
          <a:p>
            <a:endParaRPr lang="en-US"/>
          </a:p>
        </p:txBody>
      </p:sp>
      <p:sp>
        <p:nvSpPr>
          <p:cNvPr id="1027" name="TextBox 11"/>
          <p:cNvSpPr txBox="1"/>
          <p:nvPr userDrawn="1"/>
        </p:nvSpPr>
        <p:spPr>
          <a:xfrm>
            <a:off x="8375904" y="6443508"/>
            <a:ext cx="285750" cy="115416"/>
          </a:xfrm>
          <a:prstGeom prst="rect">
            <a:avLst/>
          </a:prstGeom>
          <a:noFill/>
        </p:spPr>
        <p:txBody>
          <a:bodyPr wrap="square" lIns="0" tIns="0" rIns="0" bIns="0" rtlCol="0" anchor="b">
            <a:spAutoFit/>
          </a:bodyPr>
          <a:lstStyle/>
          <a:p>
            <a:pPr marL="0" marR="0" indent="0" algn="r" defTabSz="685800" rtl="0" eaLnBrk="1" fontAlgn="auto" latinLnBrk="0" hangingPunct="1">
              <a:lnSpc>
                <a:spcPct val="100000"/>
              </a:lnSpc>
              <a:spcBef>
                <a:spcPts val="0"/>
              </a:spcBef>
              <a:spcAft>
                <a:spcPts val="0"/>
              </a:spcAft>
              <a:buClrTx/>
              <a:buSzTx/>
              <a:buFontTx/>
              <a:buNone/>
              <a:tabLst/>
              <a:defRPr/>
            </a:pPr>
            <a:fld id="{DFCF27A5-1A5B-48D3-A060-2758FFBB1ADD}" type="slidenum">
              <a:rPr lang="en-US" sz="750" kern="1200" smtClean="0">
                <a:solidFill>
                  <a:schemeClr val="bg1">
                    <a:lumMod val="50000"/>
                  </a:schemeClr>
                </a:solidFill>
                <a:latin typeface="+mn-lt"/>
                <a:ea typeface="+mn-ea"/>
                <a:cs typeface="+mn-cs"/>
                <a:sym typeface="Trebuchet MS" panose="020B0603020202020204" pitchFamily="34" charset="0"/>
              </a:rPr>
              <a:pPr marL="0" marR="0" indent="0" algn="r" defTabSz="685800" rtl="0" eaLnBrk="1" fontAlgn="auto" latinLnBrk="0" hangingPunct="1">
                <a:lnSpc>
                  <a:spcPct val="100000"/>
                </a:lnSpc>
                <a:spcBef>
                  <a:spcPts val="0"/>
                </a:spcBef>
                <a:spcAft>
                  <a:spcPts val="0"/>
                </a:spcAft>
                <a:buClrTx/>
                <a:buSzTx/>
                <a:buFontTx/>
                <a:buNone/>
                <a:tabLst/>
                <a:defRPr/>
              </a:pPr>
              <a:t>‹#›</a:t>
            </a:fld>
            <a:endParaRPr lang="en-US" sz="750" kern="1200">
              <a:solidFill>
                <a:schemeClr val="bg1">
                  <a:lumMod val="50000"/>
                </a:schemeClr>
              </a:solidFill>
              <a:latin typeface="+mn-lt"/>
              <a:ea typeface="+mn-ea"/>
              <a:cs typeface="+mn-cs"/>
              <a:sym typeface="Trebuchet MS" panose="020B0603020202020204" pitchFamily="34" charset="0"/>
            </a:endParaRPr>
          </a:p>
        </p:txBody>
      </p:sp>
      <p:sp>
        <p:nvSpPr>
          <p:cNvPr id="1028" name="Title Placeholder 1"/>
          <p:cNvSpPr>
            <a:spLocks noGrp="1"/>
          </p:cNvSpPr>
          <p:nvPr>
            <p:ph type="title"/>
          </p:nvPr>
        </p:nvSpPr>
        <p:spPr>
          <a:xfrm>
            <a:off x="472500" y="622801"/>
            <a:ext cx="8200013" cy="249299"/>
          </a:xfrm>
          <a:prstGeom prst="rect">
            <a:avLst/>
          </a:prstGeom>
        </p:spPr>
        <p:txBody>
          <a:bodyPr vert="horz" wrap="square" lIns="0" tIns="0" rIns="0" bIns="0" rtlCol="0" anchor="t">
            <a:spAutoFit/>
          </a:bodyPr>
          <a:lstStyle/>
          <a:p>
            <a:r>
              <a:rPr lang="en-US"/>
              <a:t>Click to add title</a:t>
            </a:r>
          </a:p>
        </p:txBody>
      </p:sp>
      <p:sp>
        <p:nvSpPr>
          <p:cNvPr id="1029" name="Text Placeholder 3"/>
          <p:cNvSpPr>
            <a:spLocks noGrp="1"/>
          </p:cNvSpPr>
          <p:nvPr>
            <p:ph type="body" idx="1"/>
          </p:nvPr>
        </p:nvSpPr>
        <p:spPr>
          <a:xfrm>
            <a:off x="472500" y="1825625"/>
            <a:ext cx="8200013" cy="4351338"/>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5"/>
            <a:r>
              <a:rPr lang="en-US"/>
              <a:t>Level six</a:t>
            </a:r>
          </a:p>
          <a:p>
            <a:pPr lvl="6"/>
            <a:r>
              <a:rPr lang="en-US"/>
              <a:t>Level seven</a:t>
            </a:r>
          </a:p>
          <a:p>
            <a:pPr lvl="7"/>
            <a:r>
              <a:rPr lang="en-US"/>
              <a:t>Level eight</a:t>
            </a:r>
          </a:p>
          <a:p>
            <a:pPr lvl="8"/>
            <a:r>
              <a:rPr lang="en-US"/>
              <a:t>Level nine</a:t>
            </a:r>
          </a:p>
        </p:txBody>
      </p:sp>
    </p:spTree>
    <p:extLst>
      <p:ext uri="{BB962C8B-B14F-4D97-AF65-F5344CB8AC3E}">
        <p14:creationId xmlns:p14="http://schemas.microsoft.com/office/powerpoint/2010/main" val="2628435854"/>
      </p:ext>
    </p:extLst>
  </p:cSld>
  <p:clrMap bg1="lt1" tx1="dk1" bg2="lt2" tx2="dk2" accent1="accent1" accent2="accent2" accent3="accent3" accent4="accent4" accent5="accent5" accent6="accent6" hlink="hlink" folHlink="folHlink"/>
  <p:sldLayoutIdLst>
    <p:sldLayoutId id="2147483669" r:id="rId1"/>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685800" rtl="0" eaLnBrk="1" latinLnBrk="0" hangingPunct="1">
        <a:lnSpc>
          <a:spcPct val="90000"/>
        </a:lnSpc>
        <a:spcBef>
          <a:spcPct val="0"/>
        </a:spcBef>
        <a:buNone/>
        <a:defRPr sz="1800" kern="1200">
          <a:solidFill>
            <a:schemeClr val="tx2"/>
          </a:solidFill>
          <a:latin typeface="+mj-lt"/>
          <a:ea typeface="+mj-ea"/>
          <a:cs typeface="+mj-cs"/>
          <a:sym typeface="Trebuchet MS" panose="020B0603020202020204" pitchFamily="34" charset="0"/>
        </a:defRPr>
      </a:lvl1pPr>
    </p:titleStyle>
    <p:bodyStyle>
      <a:lvl1pPr marL="0" indent="0" algn="l" defTabSz="685800" rtl="0" eaLnBrk="1" latinLnBrk="0" hangingPunct="1">
        <a:lnSpc>
          <a:spcPct val="110000"/>
        </a:lnSpc>
        <a:spcBef>
          <a:spcPts val="450"/>
        </a:spcBef>
        <a:spcAft>
          <a:spcPts val="225"/>
        </a:spcAft>
        <a:buFont typeface="Arial" panose="020B0604020202020204" pitchFamily="34" charset="0"/>
        <a:buChar char="​"/>
        <a:defRPr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lang="en-US" sz="1800" kern="1200" baseline="0" dirty="0">
          <a:solidFill>
            <a:schemeClr val="tx2"/>
          </a:solidFill>
          <a:latin typeface="+mn-lt"/>
          <a:ea typeface="+mn-ea"/>
          <a:cs typeface="+mn-cs"/>
          <a:sym typeface="Trebuchet MS" panose="020B0603020202020204" pitchFamily="34" charset="0"/>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6"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8"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29"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extLst>
      <p:ext uri="{BB962C8B-B14F-4D97-AF65-F5344CB8AC3E}">
        <p14:creationId xmlns:p14="http://schemas.microsoft.com/office/powerpoint/2010/main" val="99349770"/>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6.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7.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8.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9.xml" Type="http://schemas.openxmlformats.org/officeDocument/2006/relationships/notesSlide"/></Relationships>
</file>

<file path=ppt/slides/_rels/slide21.xml.rels><?xml version="1.0" encoding="UTF-8" standalone="yes"?><Relationships xmlns="http://schemas.openxmlformats.org/package/2006/relationships"><Relationship Id="rId1" Target="../tags/tag1.xml" Type="http://schemas.openxmlformats.org/officeDocument/2006/relationships/tags"/><Relationship Id="rId10" Target="../notesSlides/notesSlide20.xml" Type="http://schemas.openxmlformats.org/officeDocument/2006/relationships/notesSlide"/><Relationship Id="rId11" Target="../embeddings/oleObject2.bin" Type="http://schemas.openxmlformats.org/officeDocument/2006/relationships/oleObject"/><Relationship Id="rId12" Target="../media/image3.emf" Type="http://schemas.openxmlformats.org/officeDocument/2006/relationships/image"/><Relationship Id="rId2" Target="../tags/tag2.xml" Type="http://schemas.openxmlformats.org/officeDocument/2006/relationships/tags"/><Relationship Id="rId3" Target="../tags/tag3.xml" Type="http://schemas.openxmlformats.org/officeDocument/2006/relationships/tags"/><Relationship Id="rId4" Target="../tags/tag4.xml" Type="http://schemas.openxmlformats.org/officeDocument/2006/relationships/tags"/><Relationship Id="rId5" Target="../tags/tag5.xml" Type="http://schemas.openxmlformats.org/officeDocument/2006/relationships/tags"/><Relationship Id="rId6" Target="../tags/tag6.xml" Type="http://schemas.openxmlformats.org/officeDocument/2006/relationships/tags"/><Relationship Id="rId7" Target="../tags/tag7.xml" Type="http://schemas.openxmlformats.org/officeDocument/2006/relationships/tags"/><Relationship Id="rId8" Target="../tags/tag8.xml" Type="http://schemas.openxmlformats.org/officeDocument/2006/relationships/tags"/><Relationship Id="rId9" Target="../slideLayouts/slideLayout16.xml" Type="http://schemas.openxmlformats.org/officeDocument/2006/relationships/slideLayout"/></Relationships>
</file>

<file path=ppt/slides/_rels/slide22.xml.rels><?xml version="1.0" encoding="UTF-8" standalone="yes"?><Relationships xmlns="http://schemas.openxmlformats.org/package/2006/relationships"><Relationship Id="rId1" Target="../tags/tag9.xml" Type="http://schemas.openxmlformats.org/officeDocument/2006/relationships/tags"/><Relationship Id="rId2" Target="../tags/tag10.xml" Type="http://schemas.openxmlformats.org/officeDocument/2006/relationships/tags"/><Relationship Id="rId3" Target="../tags/tag11.xml" Type="http://schemas.openxmlformats.org/officeDocument/2006/relationships/tags"/><Relationship Id="rId4" Target="../slideLayouts/slideLayout16.xml" Type="http://schemas.openxmlformats.org/officeDocument/2006/relationships/slideLayout"/><Relationship Id="rId5" Target="../notesSlides/notesSlide21.xml" Type="http://schemas.openxmlformats.org/officeDocument/2006/relationships/notesSlide"/><Relationship Id="rId6" Target="../embeddings/oleObject2.bin" Type="http://schemas.openxmlformats.org/officeDocument/2006/relationships/oleObject"/><Relationship Id="rId7" Target="../media/image4.emf" Type="http://schemas.openxmlformats.org/officeDocument/2006/relationships/image"/></Relationships>
</file>

<file path=ppt/slides/_rels/slide23.xml.rels><?xml version="1.0" encoding="UTF-8" standalone="yes"?><Relationships xmlns="http://schemas.openxmlformats.org/package/2006/relationships"><Relationship Id="rId1" Target="../tags/tag12.xml" Type="http://schemas.openxmlformats.org/officeDocument/2006/relationships/tags"/><Relationship Id="rId2" Target="../tags/tag13.xml" Type="http://schemas.openxmlformats.org/officeDocument/2006/relationships/tags"/><Relationship Id="rId3" Target="../tags/tag14.xml" Type="http://schemas.openxmlformats.org/officeDocument/2006/relationships/tags"/><Relationship Id="rId4" Target="../slideLayouts/slideLayout16.xml" Type="http://schemas.openxmlformats.org/officeDocument/2006/relationships/slideLayout"/><Relationship Id="rId5" Target="../notesSlides/notesSlide22.xml" Type="http://schemas.openxmlformats.org/officeDocument/2006/relationships/notesSlide"/><Relationship Id="rId6" Target="../embeddings/oleObject2.bin" Type="http://schemas.openxmlformats.org/officeDocument/2006/relationships/oleObject"/><Relationship Id="rId7" Target="../media/image4.emf" Type="http://schemas.openxmlformats.org/officeDocument/2006/relationships/image"/></Relationships>
</file>

<file path=ppt/slides/_rels/slide24.xml.rels><?xml version="1.0" encoding="UTF-8" standalone="yes"?><Relationships xmlns="http://schemas.openxmlformats.org/package/2006/relationships"><Relationship Id="rId1" Target="../tags/tag15.xml" Type="http://schemas.openxmlformats.org/officeDocument/2006/relationships/tags"/><Relationship Id="rId10" Target="../tags/tag24.xml" Type="http://schemas.openxmlformats.org/officeDocument/2006/relationships/tags"/><Relationship Id="rId11" Target="../tags/tag25.xml" Type="http://schemas.openxmlformats.org/officeDocument/2006/relationships/tags"/><Relationship Id="rId12" Target="../tags/tag26.xml" Type="http://schemas.openxmlformats.org/officeDocument/2006/relationships/tags"/><Relationship Id="rId13" Target="../tags/tag27.xml" Type="http://schemas.openxmlformats.org/officeDocument/2006/relationships/tags"/><Relationship Id="rId14" Target="../tags/tag28.xml" Type="http://schemas.openxmlformats.org/officeDocument/2006/relationships/tags"/><Relationship Id="rId15" Target="../tags/tag29.xml" Type="http://schemas.openxmlformats.org/officeDocument/2006/relationships/tags"/><Relationship Id="rId16" Target="../tags/tag30.xml" Type="http://schemas.openxmlformats.org/officeDocument/2006/relationships/tags"/><Relationship Id="rId17" Target="../slideLayouts/slideLayout16.xml" Type="http://schemas.openxmlformats.org/officeDocument/2006/relationships/slideLayout"/><Relationship Id="rId18" Target="../notesSlides/notesSlide23.xml" Type="http://schemas.openxmlformats.org/officeDocument/2006/relationships/notesSlide"/><Relationship Id="rId19" Target="../embeddings/oleObject2.bin" Type="http://schemas.openxmlformats.org/officeDocument/2006/relationships/oleObject"/><Relationship Id="rId2" Target="../tags/tag16.xml" Type="http://schemas.openxmlformats.org/officeDocument/2006/relationships/tags"/><Relationship Id="rId20" Target="../media/image4.emf" Type="http://schemas.openxmlformats.org/officeDocument/2006/relationships/image"/><Relationship Id="rId3" Target="../tags/tag17.xml" Type="http://schemas.openxmlformats.org/officeDocument/2006/relationships/tags"/><Relationship Id="rId4" Target="../tags/tag18.xml" Type="http://schemas.openxmlformats.org/officeDocument/2006/relationships/tags"/><Relationship Id="rId5" Target="../tags/tag19.xml" Type="http://schemas.openxmlformats.org/officeDocument/2006/relationships/tags"/><Relationship Id="rId6" Target="../tags/tag20.xml" Type="http://schemas.openxmlformats.org/officeDocument/2006/relationships/tags"/><Relationship Id="rId7" Target="../tags/tag21.xml" Type="http://schemas.openxmlformats.org/officeDocument/2006/relationships/tags"/><Relationship Id="rId8" Target="../tags/tag22.xml" Type="http://schemas.openxmlformats.org/officeDocument/2006/relationships/tags"/><Relationship Id="rId9" Target="../tags/tag23.xml" Type="http://schemas.openxmlformats.org/officeDocument/2006/relationships/tags"/></Relationships>
</file>

<file path=ppt/slides/_rels/slide25.xml.rels><?xml version="1.0" encoding="UTF-8" standalone="yes"?><Relationships xmlns="http://schemas.openxmlformats.org/package/2006/relationships"><Relationship Id="rId1" Target="../slideLayouts/slideLayout16.xml" Type="http://schemas.openxmlformats.org/officeDocument/2006/relationships/slideLayout"/><Relationship Id="rId2" Target="../notesSlides/notesSlide24.xml" Type="http://schemas.openxmlformats.org/officeDocument/2006/relationships/notesSlide"/><Relationship Id="rId3" Target="../embeddings/oleObject2.bin" Type="http://schemas.openxmlformats.org/officeDocument/2006/relationships/oleObject"/><Relationship Id="rId4" Target="../media/image4.emf" Type="http://schemas.openxmlformats.org/officeDocument/2006/relationships/image"/></Relationships>
</file>

<file path=ppt/slides/_rels/slide26.xml.rels><?xml version="1.0" encoding="UTF-8" standalone="yes"?><Relationships xmlns="http://schemas.openxmlformats.org/package/2006/relationships"><Relationship Id="rId1" Target="../tags/tag31.xml" Type="http://schemas.openxmlformats.org/officeDocument/2006/relationships/tags"/><Relationship Id="rId2" Target="../tags/tag32.xml" Type="http://schemas.openxmlformats.org/officeDocument/2006/relationships/tags"/><Relationship Id="rId3" Target="../tags/tag33.xml" Type="http://schemas.openxmlformats.org/officeDocument/2006/relationships/tags"/><Relationship Id="rId4" Target="../tags/tag34.xml" Type="http://schemas.openxmlformats.org/officeDocument/2006/relationships/tags"/><Relationship Id="rId5" Target="../tags/tag35.xml" Type="http://schemas.openxmlformats.org/officeDocument/2006/relationships/tags"/><Relationship Id="rId6" Target="../slideLayouts/slideLayout16.xml" Type="http://schemas.openxmlformats.org/officeDocument/2006/relationships/slideLayout"/><Relationship Id="rId7" Target="../notesSlides/notesSlide25.xml" Type="http://schemas.openxmlformats.org/officeDocument/2006/relationships/notesSlide"/><Relationship Id="rId8" Target="../embeddings/oleObject2.bin" Type="http://schemas.openxmlformats.org/officeDocument/2006/relationships/oleObject"/><Relationship Id="rId9" Target="../media/image4.emf" Type="http://schemas.openxmlformats.org/officeDocument/2006/relationships/image"/></Relationships>
</file>

<file path=ppt/slides/_rels/slide27.xml.rels><?xml version="1.0" encoding="UTF-8" standalone="yes"?><Relationships xmlns="http://schemas.openxmlformats.org/package/2006/relationships"><Relationship Id="rId1" Target="../tags/tag36.xml" Type="http://schemas.openxmlformats.org/officeDocument/2006/relationships/tags"/><Relationship Id="rId2" Target="../tags/tag37.xml" Type="http://schemas.openxmlformats.org/officeDocument/2006/relationships/tags"/><Relationship Id="rId3" Target="../tags/tag38.xml" Type="http://schemas.openxmlformats.org/officeDocument/2006/relationships/tags"/><Relationship Id="rId4" Target="../tags/tag39.xml" Type="http://schemas.openxmlformats.org/officeDocument/2006/relationships/tags"/><Relationship Id="rId5" Target="../tags/tag40.xml" Type="http://schemas.openxmlformats.org/officeDocument/2006/relationships/tags"/><Relationship Id="rId6" Target="../slideLayouts/slideLayout16.xml" Type="http://schemas.openxmlformats.org/officeDocument/2006/relationships/slideLayout"/><Relationship Id="rId7" Target="../notesSlides/notesSlide26.xml" Type="http://schemas.openxmlformats.org/officeDocument/2006/relationships/notesSlide"/><Relationship Id="rId8" Target="../embeddings/oleObject2.bin" Type="http://schemas.openxmlformats.org/officeDocument/2006/relationships/oleObject"/><Relationship Id="rId9" Target="../media/image4.emf" Type="http://schemas.openxmlformats.org/officeDocument/2006/relationships/image"/></Relationships>
</file>

<file path=ppt/slides/_rels/slide28.xml.rels><?xml version="1.0" encoding="UTF-8" standalone="yes"?><Relationships xmlns="http://schemas.openxmlformats.org/package/2006/relationships"><Relationship Id="rId1" Target="../tags/tag41.xml" Type="http://schemas.openxmlformats.org/officeDocument/2006/relationships/tags"/><Relationship Id="rId10" Target="../embeddings/oleObject3.bin" Type="http://schemas.openxmlformats.org/officeDocument/2006/relationships/oleObject"/><Relationship Id="rId11" Target="../media/image4.emf" Type="http://schemas.openxmlformats.org/officeDocument/2006/relationships/image"/><Relationship Id="rId2" Target="../tags/tag42.xml" Type="http://schemas.openxmlformats.org/officeDocument/2006/relationships/tags"/><Relationship Id="rId3" Target="../tags/tag43.xml" Type="http://schemas.openxmlformats.org/officeDocument/2006/relationships/tags"/><Relationship Id="rId4" Target="../tags/tag44.xml" Type="http://schemas.openxmlformats.org/officeDocument/2006/relationships/tags"/><Relationship Id="rId5" Target="../tags/tag45.xml" Type="http://schemas.openxmlformats.org/officeDocument/2006/relationships/tags"/><Relationship Id="rId6" Target="../tags/tag46.xml" Type="http://schemas.openxmlformats.org/officeDocument/2006/relationships/tags"/><Relationship Id="rId7" Target="../tags/tag47.xml" Type="http://schemas.openxmlformats.org/officeDocument/2006/relationships/tags"/><Relationship Id="rId8" Target="../slideLayouts/slideLayout16.xml" Type="http://schemas.openxmlformats.org/officeDocument/2006/relationships/slideLayout"/><Relationship Id="rId9" Target="../notesSlides/notesSlide27.xml" Type="http://schemas.openxmlformats.org/officeDocument/2006/relationships/notesSlide"/></Relationships>
</file>

<file path=ppt/slides/_rels/slide29.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30.xml.rels><?xml version="1.0" encoding="UTF-8" standalone="yes"?><Relationships xmlns="http://schemas.openxmlformats.org/package/2006/relationships"><Relationship Id="rId1" Target="../tags/tag48.xml" Type="http://schemas.openxmlformats.org/officeDocument/2006/relationships/tags"/><Relationship Id="rId10" Target="../media/image4.emf" Type="http://schemas.openxmlformats.org/officeDocument/2006/relationships/image"/><Relationship Id="rId2" Target="../tags/tag49.xml" Type="http://schemas.openxmlformats.org/officeDocument/2006/relationships/tags"/><Relationship Id="rId3" Target="../tags/tag50.xml" Type="http://schemas.openxmlformats.org/officeDocument/2006/relationships/tags"/><Relationship Id="rId4" Target="../tags/tag51.xml" Type="http://schemas.openxmlformats.org/officeDocument/2006/relationships/tags"/><Relationship Id="rId5" Target="../tags/tag52.xml" Type="http://schemas.openxmlformats.org/officeDocument/2006/relationships/tags"/><Relationship Id="rId6" Target="../tags/tag53.xml" Type="http://schemas.openxmlformats.org/officeDocument/2006/relationships/tags"/><Relationship Id="rId7" Target="../slideLayouts/slideLayout16.xml" Type="http://schemas.openxmlformats.org/officeDocument/2006/relationships/slideLayout"/><Relationship Id="rId8" Target="../notesSlides/notesSlide28.xml" Type="http://schemas.openxmlformats.org/officeDocument/2006/relationships/notesSlide"/><Relationship Id="rId9" Target="../embeddings/oleObject2.bin" Type="http://schemas.openxmlformats.org/officeDocument/2006/relationships/oleObject"/></Relationships>
</file>

<file path=ppt/slides/_rels/slide31.xml.rels><?xml version="1.0" encoding="UTF-8" standalone="yes"?><Relationships xmlns="http://schemas.openxmlformats.org/package/2006/relationships"><Relationship Id="rId1" Target="../tags/tag54.xml" Type="http://schemas.openxmlformats.org/officeDocument/2006/relationships/tags"/><Relationship Id="rId2" Target="../slideLayouts/slideLayout16.xml" Type="http://schemas.openxmlformats.org/officeDocument/2006/relationships/slideLayout"/><Relationship Id="rId3" Target="../notesSlides/notesSlide29.xml" Type="http://schemas.openxmlformats.org/officeDocument/2006/relationships/notesSlide"/><Relationship Id="rId4" Target="../embeddings/oleObject4.bin" Type="http://schemas.openxmlformats.org/officeDocument/2006/relationships/oleObject"/><Relationship Id="rId5" Target="../media/image4.emf" Type="http://schemas.openxmlformats.org/officeDocument/2006/relationships/image"/></Relationships>
</file>

<file path=ppt/slides/_rels/slide32.xml.rels><?xml version="1.0" encoding="UTF-8" standalone="yes"?><Relationships xmlns="http://schemas.openxmlformats.org/package/2006/relationships"><Relationship Id="rId1" Target="../slideLayouts/slideLayout16.xml" Type="http://schemas.openxmlformats.org/officeDocument/2006/relationships/slideLayout"/><Relationship Id="rId2" Target="../notesSlides/notesSlide30.xml" Type="http://schemas.openxmlformats.org/officeDocument/2006/relationships/notesSlide"/><Relationship Id="rId3" Target="../embeddings/oleObject2.bin" Type="http://schemas.openxmlformats.org/officeDocument/2006/relationships/oleObject"/><Relationship Id="rId4" Target="../media/image4.emf" Type="http://schemas.openxmlformats.org/officeDocument/2006/relationships/image"/></Relationships>
</file>

<file path=ppt/slides/_rels/slide33.xml.rels><?xml version="1.0" encoding="UTF-8" standalone="yes"?><Relationships xmlns="http://schemas.openxmlformats.org/package/2006/relationships"><Relationship Id="rId1" Target="../tags/tag55.xml" Type="http://schemas.openxmlformats.org/officeDocument/2006/relationships/tags"/><Relationship Id="rId2" Target="../tags/tag56.xml" Type="http://schemas.openxmlformats.org/officeDocument/2006/relationships/tags"/><Relationship Id="rId3" Target="../slideLayouts/slideLayout16.xml" Type="http://schemas.openxmlformats.org/officeDocument/2006/relationships/slideLayout"/><Relationship Id="rId4" Target="../notesSlides/notesSlide31.xml" Type="http://schemas.openxmlformats.org/officeDocument/2006/relationships/notesSlide"/><Relationship Id="rId5" Target="../embeddings/oleObject2.bin" Type="http://schemas.openxmlformats.org/officeDocument/2006/relationships/oleObject"/><Relationship Id="rId6" Target="../media/image4.emf" Type="http://schemas.openxmlformats.org/officeDocument/2006/relationships/image"/></Relationships>
</file>

<file path=ppt/slides/_rels/slide34.xml.rels><?xml version="1.0" encoding="UTF-8" standalone="yes"?><Relationships xmlns="http://schemas.openxmlformats.org/package/2006/relationships"><Relationship Id="rId1" Target="../slideLayouts/slideLayout16.xml" Type="http://schemas.openxmlformats.org/officeDocument/2006/relationships/slideLayout"/><Relationship Id="rId2" Target="../notesSlides/notesSlide32.xml" Type="http://schemas.openxmlformats.org/officeDocument/2006/relationships/notesSlide"/><Relationship Id="rId3" Target="../embeddings/oleObject2.bin" Type="http://schemas.openxmlformats.org/officeDocument/2006/relationships/oleObject"/><Relationship Id="rId4" Target="../media/image4.emf" Type="http://schemas.openxmlformats.org/officeDocument/2006/relationships/image"/></Relationships>
</file>

<file path=ppt/slides/_rels/slide35.xml.rels><?xml version="1.0" encoding="UTF-8" standalone="yes"?><Relationships xmlns="http://schemas.openxmlformats.org/package/2006/relationships"><Relationship Id="rId1" Target="../tags/tag57.xml" Type="http://schemas.openxmlformats.org/officeDocument/2006/relationships/tags"/><Relationship Id="rId10" Target="../media/image4.emf" Type="http://schemas.openxmlformats.org/officeDocument/2006/relationships/image"/><Relationship Id="rId2" Target="../tags/tag58.xml" Type="http://schemas.openxmlformats.org/officeDocument/2006/relationships/tags"/><Relationship Id="rId3" Target="../tags/tag59.xml" Type="http://schemas.openxmlformats.org/officeDocument/2006/relationships/tags"/><Relationship Id="rId4" Target="../tags/tag60.xml" Type="http://schemas.openxmlformats.org/officeDocument/2006/relationships/tags"/><Relationship Id="rId5" Target="../tags/tag61.xml" Type="http://schemas.openxmlformats.org/officeDocument/2006/relationships/tags"/><Relationship Id="rId6" Target="../tags/tag62.xml" Type="http://schemas.openxmlformats.org/officeDocument/2006/relationships/tags"/><Relationship Id="rId7" Target="../slideLayouts/slideLayout16.xml" Type="http://schemas.openxmlformats.org/officeDocument/2006/relationships/slideLayout"/><Relationship Id="rId8" Target="../notesSlides/notesSlide33.xml" Type="http://schemas.openxmlformats.org/officeDocument/2006/relationships/notesSlide"/><Relationship Id="rId9" Target="../embeddings/oleObject2.bin" Type="http://schemas.openxmlformats.org/officeDocument/2006/relationships/oleObject"/></Relationships>
</file>

<file path=ppt/slides/_rels/slide36.xml.rels><?xml version="1.0" encoding="UTF-8" standalone="yes"?><Relationships xmlns="http://schemas.openxmlformats.org/package/2006/relationships"><Relationship Id="rId1" Target="../slideLayouts/slideLayout18.xml" Type="http://schemas.openxmlformats.org/officeDocument/2006/relationships/slideLayout"/><Relationship Id="rId2" Target="../notesSlides/notesSlide34.xml" Type="http://schemas.openxmlformats.org/officeDocument/2006/relationships/notesSlide"/></Relationships>
</file>

<file path=ppt/slides/_rels/slide37.xml.rels><?xml version="1.0" encoding="UTF-8" standalone="yes"?><Relationships xmlns="http://schemas.openxmlformats.org/package/2006/relationships"><Relationship Id="rId1" Target="../slideLayouts/slideLayout16.xml" Type="http://schemas.openxmlformats.org/officeDocument/2006/relationships/slideLayout"/><Relationship Id="rId2" Target="../notesSlides/notesSlide35.xml" Type="http://schemas.openxmlformats.org/officeDocument/2006/relationships/notesSlide"/><Relationship Id="rId3" Target="../embeddings/oleObject2.bin" Type="http://schemas.openxmlformats.org/officeDocument/2006/relationships/oleObject"/><Relationship Id="rId4" Target="../media/image4.emf" Type="http://schemas.openxmlformats.org/officeDocument/2006/relationships/image"/></Relationships>
</file>

<file path=ppt/slides/_rels/slide38.xml.rels><?xml version="1.0" encoding="UTF-8" standalone="yes"?><Relationships xmlns="http://schemas.openxmlformats.org/package/2006/relationships"><Relationship Id="rId1" Target="../slideLayouts/slideLayout16.xml" Type="http://schemas.openxmlformats.org/officeDocument/2006/relationships/slideLayout"/><Relationship Id="rId2" Target="../notesSlides/notesSlide36.xml" Type="http://schemas.openxmlformats.org/officeDocument/2006/relationships/notesSlide"/><Relationship Id="rId3" Target="../embeddings/oleObject2.bin" Type="http://schemas.openxmlformats.org/officeDocument/2006/relationships/oleObject"/><Relationship Id="rId4" Target="../media/image4.emf" Type="http://schemas.openxmlformats.org/officeDocument/2006/relationships/image"/></Relationships>
</file>

<file path=ppt/slides/_rels/slide39.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40.xml.rels><?xml version="1.0" encoding="UTF-8" standalone="yes"?><Relationships xmlns="http://schemas.openxmlformats.org/package/2006/relationships"><Relationship Id="rId1" Target="../tags/tag63.xml" Type="http://schemas.openxmlformats.org/officeDocument/2006/relationships/tags"/><Relationship Id="rId10" Target="../tags/tag72.xml" Type="http://schemas.openxmlformats.org/officeDocument/2006/relationships/tags"/><Relationship Id="rId11" Target="../tags/tag73.xml" Type="http://schemas.openxmlformats.org/officeDocument/2006/relationships/tags"/><Relationship Id="rId12" Target="../tags/tag74.xml" Type="http://schemas.openxmlformats.org/officeDocument/2006/relationships/tags"/><Relationship Id="rId13" Target="../tags/tag75.xml" Type="http://schemas.openxmlformats.org/officeDocument/2006/relationships/tags"/><Relationship Id="rId14" Target="../tags/tag76.xml" Type="http://schemas.openxmlformats.org/officeDocument/2006/relationships/tags"/><Relationship Id="rId15" Target="../tags/tag77.xml" Type="http://schemas.openxmlformats.org/officeDocument/2006/relationships/tags"/><Relationship Id="rId16" Target="../tags/tag78.xml" Type="http://schemas.openxmlformats.org/officeDocument/2006/relationships/tags"/><Relationship Id="rId17" Target="../tags/tag79.xml" Type="http://schemas.openxmlformats.org/officeDocument/2006/relationships/tags"/><Relationship Id="rId18" Target="../tags/tag80.xml" Type="http://schemas.openxmlformats.org/officeDocument/2006/relationships/tags"/><Relationship Id="rId19" Target="../tags/tag81.xml" Type="http://schemas.openxmlformats.org/officeDocument/2006/relationships/tags"/><Relationship Id="rId2" Target="../tags/tag64.xml" Type="http://schemas.openxmlformats.org/officeDocument/2006/relationships/tags"/><Relationship Id="rId20" Target="../slideLayouts/slideLayout19.xml" Type="http://schemas.openxmlformats.org/officeDocument/2006/relationships/slideLayout"/><Relationship Id="rId21" Target="../notesSlides/notesSlide37.xml" Type="http://schemas.openxmlformats.org/officeDocument/2006/relationships/notesSlide"/><Relationship Id="rId22" Target="../embeddings/oleObject2.bin" Type="http://schemas.openxmlformats.org/officeDocument/2006/relationships/oleObject"/><Relationship Id="rId23" Target="../media/image5.emf" Type="http://schemas.openxmlformats.org/officeDocument/2006/relationships/image"/><Relationship Id="rId3" Target="../tags/tag65.xml" Type="http://schemas.openxmlformats.org/officeDocument/2006/relationships/tags"/><Relationship Id="rId4" Target="../tags/tag66.xml" Type="http://schemas.openxmlformats.org/officeDocument/2006/relationships/tags"/><Relationship Id="rId5" Target="../tags/tag67.xml" Type="http://schemas.openxmlformats.org/officeDocument/2006/relationships/tags"/><Relationship Id="rId6" Target="../tags/tag68.xml" Type="http://schemas.openxmlformats.org/officeDocument/2006/relationships/tags"/><Relationship Id="rId7" Target="../tags/tag69.xml" Type="http://schemas.openxmlformats.org/officeDocument/2006/relationships/tags"/><Relationship Id="rId8" Target="../tags/tag70.xml" Type="http://schemas.openxmlformats.org/officeDocument/2006/relationships/tags"/><Relationship Id="rId9" Target="../tags/tag71.xml" Type="http://schemas.openxmlformats.org/officeDocument/2006/relationships/tags"/></Relationships>
</file>

<file path=ppt/slides/_rels/slide4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4.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38.xml" Type="http://schemas.openxmlformats.org/officeDocument/2006/relationships/notesSlide"/></Relationships>
</file>

<file path=ppt/slides/_rels/slide4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5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7.xml.rels><?xml version="1.0" encoding="UTF-8" standalone="yes"?><Relationships xmlns="http://schemas.openxmlformats.org/package/2006/relationships"><Relationship Id="rId1" Target="../slideLayouts/slideLayout21.xml" Type="http://schemas.openxmlformats.org/officeDocument/2006/relationships/slideLayout"/><Relationship Id="rId2" Target="../notesSlides/notesSlide39.xml" Type="http://schemas.openxmlformats.org/officeDocument/2006/relationships/notesSlide"/><Relationship Id="rId3" Target="../diagrams/data1.xml" Type="http://schemas.openxmlformats.org/officeDocument/2006/relationships/diagramData"/><Relationship Id="rId4" Target="../diagrams/layout1.xml" Type="http://schemas.openxmlformats.org/officeDocument/2006/relationships/diagramLayout"/><Relationship Id="rId5" Target="../diagrams/quickStyle1.xml" Type="http://schemas.openxmlformats.org/officeDocument/2006/relationships/diagramQuickStyle"/><Relationship Id="rId6" Target="../diagrams/colors1.xml" Type="http://schemas.openxmlformats.org/officeDocument/2006/relationships/diagramColors"/><Relationship Id="rId7" Target="../diagrams/drawing1.xml" Type="http://schemas.microsoft.com/office/2007/relationships/diagramDrawing"/></Relationships>
</file>

<file path=ppt/slides/_rels/slide58.xml.rels><?xml version="1.0" encoding="UTF-8" standalone="yes"?><Relationships xmlns="http://schemas.openxmlformats.org/package/2006/relationships"><Relationship Id="rId1" Target="../slideLayouts/slideLayout21.xml" Type="http://schemas.openxmlformats.org/officeDocument/2006/relationships/slideLayout"/><Relationship Id="rId2" Target="../notesSlides/notesSlide40.xml" Type="http://schemas.openxmlformats.org/officeDocument/2006/relationships/notesSlide"/></Relationships>
</file>

<file path=ppt/slides/_rels/slide59.xml.rels><?xml version="1.0" encoding="UTF-8" standalone="yes"?><Relationships xmlns="http://schemas.openxmlformats.org/package/2006/relationships"><Relationship Id="rId1" Target="../slideLayouts/slideLayout21.xml" Type="http://schemas.openxmlformats.org/officeDocument/2006/relationships/slideLayout"/><Relationship Id="rId2" Target="../notesSlides/notesSlide41.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0.xml.rels><?xml version="1.0" encoding="UTF-8" standalone="yes"?><Relationships xmlns="http://schemas.openxmlformats.org/package/2006/relationships"><Relationship Id="rId1" Target="../slideLayouts/slideLayout21.xml" Type="http://schemas.openxmlformats.org/officeDocument/2006/relationships/slideLayout"/><Relationship Id="rId2" Target="../notesSlides/notesSlide42.xml" Type="http://schemas.openxmlformats.org/officeDocument/2006/relationships/notesSlide"/></Relationships>
</file>

<file path=ppt/slides/_rels/slide61.xml.rels><?xml version="1.0" encoding="UTF-8" standalone="yes"?><Relationships xmlns="http://schemas.openxmlformats.org/package/2006/relationships"><Relationship Id="rId1" Target="../slideLayouts/slideLayout21.xml" Type="http://schemas.openxmlformats.org/officeDocument/2006/relationships/slideLayout"/><Relationship Id="rId2" Target="../notesSlides/notesSlide43.xml" Type="http://schemas.openxmlformats.org/officeDocument/2006/relationships/notesSlide"/></Relationships>
</file>

<file path=ppt/slides/_rels/slide62.xml.rels><?xml version="1.0" encoding="UTF-8" standalone="yes"?><Relationships xmlns="http://schemas.openxmlformats.org/package/2006/relationships"><Relationship Id="rId1" Target="../slideLayouts/slideLayout21.xml" Type="http://schemas.openxmlformats.org/officeDocument/2006/relationships/slideLayout"/><Relationship Id="rId2" Target="../notesSlides/notesSlide44.xml" Type="http://schemas.openxmlformats.org/officeDocument/2006/relationships/notesSlide"/></Relationships>
</file>

<file path=ppt/slides/_rels/slide63.xml.rels><?xml version="1.0" encoding="UTF-8" standalone="yes"?><Relationships xmlns="http://schemas.openxmlformats.org/package/2006/relationships"><Relationship Id="rId1" Target="../slideLayouts/slideLayout21.xml" Type="http://schemas.openxmlformats.org/officeDocument/2006/relationships/slideLayout"/><Relationship Id="rId2" Target="../notesSlides/notesSlide45.xml" Type="http://schemas.openxmlformats.org/officeDocument/2006/relationships/notesSlide"/></Relationships>
</file>

<file path=ppt/slides/_rels/slide64.xml.rels><?xml version="1.0" encoding="UTF-8" standalone="yes"?><Relationships xmlns="http://schemas.openxmlformats.org/package/2006/relationships"><Relationship Id="rId1" Target="../slideLayouts/slideLayout21.xml" Type="http://schemas.openxmlformats.org/officeDocument/2006/relationships/slideLayout"/><Relationship Id="rId2" Target="../notesSlides/notesSlide46.xml" Type="http://schemas.openxmlformats.org/officeDocument/2006/relationships/notesSlide"/></Relationships>
</file>

<file path=ppt/slides/_rels/slide65.xml.rels><?xml version="1.0" encoding="UTF-8" standalone="yes"?><Relationships xmlns="http://schemas.openxmlformats.org/package/2006/relationships"><Relationship Id="rId1" Target="../slideLayouts/slideLayout21.xml" Type="http://schemas.openxmlformats.org/officeDocument/2006/relationships/slideLayout"/><Relationship Id="rId2" Target="../notesSlides/notesSlide47.xml" Type="http://schemas.openxmlformats.org/officeDocument/2006/relationships/notesSlide"/></Relationships>
</file>

<file path=ppt/slides/_rels/slide66.xml.rels><?xml version="1.0" encoding="UTF-8" standalone="yes"?><Relationships xmlns="http://schemas.openxmlformats.org/package/2006/relationships"><Relationship Id="rId1" Target="../slideLayouts/slideLayout21.xml" Type="http://schemas.openxmlformats.org/officeDocument/2006/relationships/slideLayout"/><Relationship Id="rId2" Target="../notesSlides/notesSlide48.xml" Type="http://schemas.openxmlformats.org/officeDocument/2006/relationships/notesSlide"/></Relationships>
</file>

<file path=ppt/slides/_rels/slide6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9.xml" Type="http://schemas.openxmlformats.org/officeDocument/2006/relationships/notesSlide"/></Relationships>
</file>

<file path=ppt/slides/_rels/slide6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0.xml" Type="http://schemas.openxmlformats.org/officeDocument/2006/relationships/notesSlide"/></Relationships>
</file>

<file path=ppt/slides/_rels/slide6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1.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7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2.xml" Type="http://schemas.openxmlformats.org/officeDocument/2006/relationships/notesSlide"/></Relationships>
</file>

<file path=ppt/slides/_rels/slide7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3.xml" Type="http://schemas.openxmlformats.org/officeDocument/2006/relationships/notesSlide"/></Relationships>
</file>

<file path=ppt/slides/_rels/slide7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4.xml" Type="http://schemas.openxmlformats.org/officeDocument/2006/relationships/notesSlide"/></Relationships>
</file>

<file path=ppt/slides/_rels/slide7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5.xml" Type="http://schemas.openxmlformats.org/officeDocument/2006/relationships/notesSlide"/></Relationships>
</file>

<file path=ppt/slides/_rels/slide7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6.xml" Type="http://schemas.openxmlformats.org/officeDocument/2006/relationships/notesSlide"/></Relationships>
</file>

<file path=ppt/slides/_rels/slide7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7.xml" Type="http://schemas.openxmlformats.org/officeDocument/2006/relationships/notesSlide"/></Relationships>
</file>

<file path=ppt/slides/_rels/slide7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8.xml" Type="http://schemas.openxmlformats.org/officeDocument/2006/relationships/notesSlide"/></Relationships>
</file>

<file path=ppt/slides/_rels/slide7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9.xml" Type="http://schemas.openxmlformats.org/officeDocument/2006/relationships/notesSlide"/></Relationships>
</file>

<file path=ppt/slides/_rels/slide7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0.xml" Type="http://schemas.openxmlformats.org/officeDocument/2006/relationships/notesSlide"/></Relationships>
</file>

<file path=ppt/slides/_rels/slide7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1.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 Id="rId3" Target="../media/image2.png" Type="http://schemas.openxmlformats.org/officeDocument/2006/relationships/image"/></Relationships>
</file>

<file path=ppt/slides/_rels/slide8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2.xml" Type="http://schemas.openxmlformats.org/officeDocument/2006/relationships/notesSlide"/></Relationships>
</file>

<file path=ppt/slides/_rels/slide8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3.xml" Type="http://schemas.openxmlformats.org/officeDocument/2006/relationships/notesSlide"/></Relationships>
</file>

<file path=ppt/slides/_rels/slide8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4.xml" Type="http://schemas.openxmlformats.org/officeDocument/2006/relationships/notesSlide"/></Relationships>
</file>

<file path=ppt/slides/_rels/slide8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5.xml" Type="http://schemas.openxmlformats.org/officeDocument/2006/relationships/notesSlide"/></Relationships>
</file>

<file path=ppt/slides/_rels/slide8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6.xml" Type="http://schemas.openxmlformats.org/officeDocument/2006/relationships/notesSlide"/></Relationships>
</file>

<file path=ppt/slides/_rels/slide8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7.xml" Type="http://schemas.openxmlformats.org/officeDocument/2006/relationships/notesSlide"/></Relationships>
</file>

<file path=ppt/slides/_rels/slide8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8.xml" Type="http://schemas.openxmlformats.org/officeDocument/2006/relationships/notesSlide"/></Relationships>
</file>

<file path=ppt/slides/_rels/slide8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9.xml" Type="http://schemas.openxmlformats.org/officeDocument/2006/relationships/notesSlide"/></Relationships>
</file>

<file path=ppt/slides/_rels/slide8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0.xml" Type="http://schemas.openxmlformats.org/officeDocument/2006/relationships/notesSlide"/></Relationships>
</file>

<file path=ppt/slides/_rels/slide8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1.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3" name="表 3"/>
          <p:cNvGraphicFramePr>
            <a:graphicFrameLocks noGrp="1"/>
          </p:cNvGraphicFramePr>
          <p:nvPr/>
        </p:nvGraphicFramePr>
        <p:xfrm>
          <a:off x="257521" y="1609804"/>
          <a:ext cx="8349928" cy="3979196"/>
        </p:xfrm>
        <a:graphic>
          <a:graphicData uri="http://schemas.openxmlformats.org/drawingml/2006/table">
            <a:tbl>
              <a:tblPr>
                <a:tableStyleId>{073A0DAA-6AF3-43AB-8588-CEC1D06C72B9}</a:tableStyleId>
              </a:tblPr>
              <a:tblGrid>
                <a:gridCol w="800625">
                  <a:extLst>
                    <a:ext uri="{9D8B030D-6E8A-4147-A177-3AD203B41FA5}">
                      <a16:colId xmlns:a16="http://schemas.microsoft.com/office/drawing/2014/main" val="20000"/>
                    </a:ext>
                  </a:extLst>
                </a:gridCol>
                <a:gridCol w="3985627">
                  <a:extLst>
                    <a:ext uri="{9D8B030D-6E8A-4147-A177-3AD203B41FA5}">
                      <a16:colId xmlns:a16="http://schemas.microsoft.com/office/drawing/2014/main" val="20001"/>
                    </a:ext>
                  </a:extLst>
                </a:gridCol>
                <a:gridCol w="3563676">
                  <a:extLst>
                    <a:ext uri="{9D8B030D-6E8A-4147-A177-3AD203B41FA5}">
                      <a16:colId xmlns:a16="http://schemas.microsoft.com/office/drawing/2014/main" val="20002"/>
                    </a:ext>
                  </a:extLst>
                </a:gridCol>
              </a:tblGrid>
              <a:tr h="399887">
                <a:tc rowSpan="3">
                  <a:txBody>
                    <a:bodyPr/>
                    <a:lstStyle/>
                    <a:p>
                      <a:pPr algn="ctr">
                        <a:spcAft>
                          <a:spcPts val="0"/>
                        </a:spcAft>
                      </a:pPr>
                      <a:r>
                        <a:rPr kumimoji="1" lang="ja-JP" sz="1200" kern="1200">
                          <a:solidFill>
                            <a:schemeClr val="tx1"/>
                          </a:solidFill>
                          <a:latin typeface="+mn-ea"/>
                          <a:ea typeface="+mn-ea"/>
                          <a:cs typeface="+mn-cs"/>
                        </a:rPr>
                        <a:t>申請者</a:t>
                      </a:r>
                    </a:p>
                  </a:txBody>
                  <a:tcPr marL="54002" marR="54002" marT="0" marB="0" vert="eaVert" anchor="ctr"/>
                </a:tc>
                <a:tc>
                  <a:txBody>
                    <a:bodyPr/>
                    <a:lstStyle/>
                    <a:p>
                      <a:pPr algn="just">
                        <a:spcAft>
                          <a:spcPts val="0"/>
                        </a:spcAft>
                      </a:pPr>
                      <a:r>
                        <a:rPr kumimoji="1" lang="ja-JP" sz="1200" kern="1200">
                          <a:solidFill>
                            <a:schemeClr val="tx1"/>
                          </a:solidFill>
                          <a:latin typeface="+mn-ea"/>
                          <a:ea typeface="+mn-ea"/>
                          <a:cs typeface="+mn-cs"/>
                        </a:rPr>
                        <a:t>企業・団体名</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0"/>
                  </a:ext>
                </a:extLst>
              </a:tr>
              <a:tr h="505039">
                <a:tc vMerge="1">
                  <a:txBody>
                    <a:bodyPr/>
                    <a:lstStyle/>
                    <a:p>
                      <a:endParaRPr kumimoji="1" lang="ja-JP" altLang="en-US"/>
                    </a:p>
                  </a:txBody>
                  <a:tcPr/>
                </a:tc>
                <a:tc>
                  <a:txBody>
                    <a:bodyPr/>
                    <a:lstStyle/>
                    <a:p>
                      <a:pPr algn="just">
                        <a:spcAft>
                          <a:spcPts val="0"/>
                        </a:spcAft>
                      </a:pPr>
                      <a:r>
                        <a:rPr kumimoji="1" lang="ja-JP" sz="1200" kern="1200">
                          <a:solidFill>
                            <a:schemeClr val="tx1"/>
                          </a:solidFill>
                          <a:latin typeface="+mn-ea"/>
                          <a:ea typeface="+mn-ea"/>
                          <a:cs typeface="+mn-cs"/>
                        </a:rPr>
                        <a:t>代表者役職・氏名</a:t>
                      </a:r>
                    </a:p>
                  </a:txBody>
                  <a:tcPr marL="54002" marR="54002" marT="0" marB="0" anchor="ctr"/>
                </a:tc>
                <a:tc>
                  <a:txBody>
                    <a:bodyPr/>
                    <a:lstStyle/>
                    <a:p>
                      <a:pPr algn="just">
                        <a:spcAft>
                          <a:spcPts val="0"/>
                        </a:spcAft>
                      </a:pPr>
                      <a:r>
                        <a:rPr lang="en-US" sz="900" u="none" strike="noStrike"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1"/>
                  </a:ext>
                </a:extLst>
              </a:tr>
              <a:tr h="431065">
                <a:tc vMerge="1">
                  <a:txBody>
                    <a:bodyPr/>
                    <a:lstStyle/>
                    <a:p>
                      <a:endParaRPr kumimoji="1" lang="ja-JP" altLang="en-US"/>
                    </a:p>
                  </a:txBody>
                  <a:tcPr/>
                </a:tc>
                <a:tc>
                  <a:txBody>
                    <a:bodyPr/>
                    <a:lstStyle/>
                    <a:p>
                      <a:pPr algn="just">
                        <a:spcAft>
                          <a:spcPts val="0"/>
                        </a:spcAft>
                      </a:pPr>
                      <a:r>
                        <a:rPr kumimoji="1" lang="ja-JP" sz="1200" kern="1200">
                          <a:solidFill>
                            <a:schemeClr val="tx1"/>
                          </a:solidFill>
                          <a:latin typeface="+mn-ea"/>
                          <a:ea typeface="+mn-ea"/>
                          <a:cs typeface="+mn-cs"/>
                        </a:rPr>
                        <a:t>所在地</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2"/>
                  </a:ext>
                </a:extLst>
              </a:tr>
              <a:tr h="528641">
                <a:tc rowSpan="5">
                  <a:txBody>
                    <a:bodyPr/>
                    <a:lstStyle/>
                    <a:p>
                      <a:pPr algn="ctr">
                        <a:spcAft>
                          <a:spcPts val="0"/>
                        </a:spcAft>
                      </a:pPr>
                      <a:r>
                        <a:rPr kumimoji="1" lang="ja-JP" sz="1200" kern="1200">
                          <a:solidFill>
                            <a:schemeClr val="tx1"/>
                          </a:solidFill>
                          <a:latin typeface="+mn-ea"/>
                          <a:ea typeface="+mn-ea"/>
                          <a:cs typeface="+mn-cs"/>
                        </a:rPr>
                        <a:t>連絡担当窓口</a:t>
                      </a:r>
                    </a:p>
                  </a:txBody>
                  <a:tcPr marL="54002" marR="54002" marT="0" marB="0" vert="eaVert" anchor="ctr"/>
                </a:tc>
                <a:tc>
                  <a:txBody>
                    <a:bodyPr/>
                    <a:lstStyle/>
                    <a:p>
                      <a:pPr algn="just">
                        <a:spcAft>
                          <a:spcPts val="0"/>
                        </a:spcAft>
                      </a:pPr>
                      <a:r>
                        <a:rPr kumimoji="1" lang="ja-JP" sz="1200" kern="1200">
                          <a:solidFill>
                            <a:schemeClr val="tx1"/>
                          </a:solidFill>
                          <a:latin typeface="+mn-ea"/>
                          <a:ea typeface="+mn-ea"/>
                          <a:cs typeface="+mn-cs"/>
                        </a:rPr>
                        <a:t>氏名（ふりがな）</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3"/>
                  </a:ext>
                </a:extLst>
              </a:tr>
              <a:tr h="528641">
                <a:tc vMerge="1">
                  <a:txBody>
                    <a:bodyPr/>
                    <a:lstStyle/>
                    <a:p>
                      <a:endParaRPr kumimoji="1" lang="ja-JP" altLang="en-US"/>
                    </a:p>
                  </a:txBody>
                  <a:tcPr/>
                </a:tc>
                <a:tc>
                  <a:txBody>
                    <a:bodyPr/>
                    <a:lstStyle/>
                    <a:p>
                      <a:pPr algn="just">
                        <a:spcAft>
                          <a:spcPts val="0"/>
                        </a:spcAft>
                      </a:pPr>
                      <a:r>
                        <a:rPr kumimoji="1" lang="ja-JP" sz="1200" kern="1200">
                          <a:solidFill>
                            <a:schemeClr val="tx1"/>
                          </a:solidFill>
                          <a:latin typeface="+mn-ea"/>
                          <a:ea typeface="+mn-ea"/>
                          <a:cs typeface="+mn-cs"/>
                        </a:rPr>
                        <a:t>所属（部署名）</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4"/>
                  </a:ext>
                </a:extLst>
              </a:tr>
              <a:tr h="528641">
                <a:tc vMerge="1">
                  <a:txBody>
                    <a:bodyPr/>
                    <a:lstStyle/>
                    <a:p>
                      <a:endParaRPr kumimoji="1" lang="ja-JP" altLang="en-US"/>
                    </a:p>
                  </a:txBody>
                  <a:tcPr/>
                </a:tc>
                <a:tc>
                  <a:txBody>
                    <a:bodyPr/>
                    <a:lstStyle/>
                    <a:p>
                      <a:pPr algn="just">
                        <a:spcAft>
                          <a:spcPts val="0"/>
                        </a:spcAft>
                      </a:pPr>
                      <a:r>
                        <a:rPr kumimoji="1" lang="ja-JP" sz="1200" kern="1200">
                          <a:solidFill>
                            <a:schemeClr val="tx1"/>
                          </a:solidFill>
                          <a:latin typeface="+mn-ea"/>
                          <a:ea typeface="+mn-ea"/>
                          <a:cs typeface="+mn-cs"/>
                        </a:rPr>
                        <a:t>役職</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5"/>
                  </a:ext>
                </a:extLst>
              </a:tr>
              <a:tr h="528641">
                <a:tc vMerge="1">
                  <a:txBody>
                    <a:bodyPr/>
                    <a:lstStyle/>
                    <a:p>
                      <a:endParaRPr kumimoji="1" lang="ja-JP" altLang="en-US"/>
                    </a:p>
                  </a:txBody>
                  <a:tcPr/>
                </a:tc>
                <a:tc>
                  <a:txBody>
                    <a:bodyPr/>
                    <a:lstStyle/>
                    <a:p>
                      <a:pPr algn="just">
                        <a:spcAft>
                          <a:spcPts val="0"/>
                        </a:spcAft>
                      </a:pPr>
                      <a:r>
                        <a:rPr kumimoji="1" lang="ja-JP" sz="1200" kern="1200">
                          <a:solidFill>
                            <a:schemeClr val="tx1"/>
                          </a:solidFill>
                          <a:latin typeface="+mn-ea"/>
                          <a:ea typeface="+mn-ea"/>
                          <a:cs typeface="+mn-cs"/>
                        </a:rPr>
                        <a:t>電話番号</a:t>
                      </a:r>
                    </a:p>
                    <a:p>
                      <a:pPr algn="just">
                        <a:spcAft>
                          <a:spcPts val="0"/>
                        </a:spcAft>
                      </a:pPr>
                      <a:r>
                        <a:rPr kumimoji="1" lang="ja-JP" sz="1200" kern="1200">
                          <a:solidFill>
                            <a:schemeClr val="tx1"/>
                          </a:solidFill>
                          <a:latin typeface="+mn-ea"/>
                          <a:ea typeface="+mn-ea"/>
                          <a:cs typeface="+mn-cs"/>
                        </a:rPr>
                        <a:t>（代表・直通）</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6"/>
                  </a:ext>
                </a:extLst>
              </a:tr>
              <a:tr h="528641">
                <a:tc vMerge="1">
                  <a:txBody>
                    <a:bodyPr/>
                    <a:lstStyle/>
                    <a:p>
                      <a:endParaRPr kumimoji="1" lang="ja-JP" altLang="en-US"/>
                    </a:p>
                  </a:txBody>
                  <a:tcPr/>
                </a:tc>
                <a:tc>
                  <a:txBody>
                    <a:bodyPr/>
                    <a:lstStyle/>
                    <a:p>
                      <a:pPr algn="just">
                        <a:spcAft>
                          <a:spcPts val="0"/>
                        </a:spcAft>
                      </a:pPr>
                      <a:r>
                        <a:rPr kumimoji="1" lang="ja-JP" sz="1200" kern="1200">
                          <a:solidFill>
                            <a:schemeClr val="tx1"/>
                          </a:solidFill>
                          <a:latin typeface="+mn-ea"/>
                          <a:ea typeface="+mn-ea"/>
                          <a:cs typeface="+mn-cs"/>
                        </a:rPr>
                        <a:t>Ｅ－ｍａｉｌ</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7"/>
                  </a:ext>
                </a:extLst>
              </a:tr>
            </a:tbl>
          </a:graphicData>
        </a:graphic>
      </p:graphicFrame>
      <p:sp>
        <p:nvSpPr>
          <p:cNvPr id="1224" name="Rectangle 67"/>
          <p:cNvSpPr>
            <a:spLocks noChangeArrowheads="1"/>
          </p:cNvSpPr>
          <p:nvPr/>
        </p:nvSpPr>
        <p:spPr>
          <a:xfrm>
            <a:off x="0" y="452899"/>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１．申請者情報　</a:t>
            </a:r>
          </a:p>
        </p:txBody>
      </p:sp>
      <p:sp>
        <p:nvSpPr>
          <p:cNvPr id="1226" name="テキスト 981"/>
          <p:cNvSpPr txBox="1"/>
          <p:nvPr/>
        </p:nvSpPr>
        <p:spPr>
          <a:xfrm>
            <a:off x="0" y="45357"/>
            <a:ext cx="7164000" cy="400110"/>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別紙３－１　令和７年度スマートシティ関連事業応募様式 </a:t>
            </a:r>
            <a:endParaRPr kumimoji="1" sz="2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27" name="正方形/長方形 1001"/>
          <p:cNvSpPr/>
          <p:nvPr/>
        </p:nvSpPr>
        <p:spPr>
          <a:xfrm>
            <a:off x="7452320" y="560723"/>
            <a:ext cx="1057206" cy="348277"/>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2" name="正方形/長方形 1"/>
          <p:cNvSpPr/>
          <p:nvPr/>
        </p:nvSpPr>
        <p:spPr>
          <a:xfrm>
            <a:off x="8646013" y="548680"/>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52392E7D-201D-4775-BD8E-96CC5C3B8B7B}" type="slidenum">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1</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634749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8"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289" name="Rectangle 67"/>
          <p:cNvSpPr>
            <a:spLocks noChangeArrowheads="1"/>
          </p:cNvSpPr>
          <p:nvPr/>
        </p:nvSpPr>
        <p:spPr>
          <a:xfrm>
            <a:off x="0" y="0"/>
            <a:ext cx="9144000" cy="573088"/>
          </a:xfrm>
          <a:prstGeom prst="rect">
            <a:avLst/>
          </a:prstGeom>
          <a:solidFill>
            <a:schemeClr val="tx1"/>
          </a:solidFill>
          <a:ln>
            <a:noFill/>
          </a:ln>
        </p:spPr>
        <p:txBody>
          <a:bodyPr lIns="91440" tIns="45720" rIns="91440" bIns="4572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７．都市マネジメント（ビジネスモデル）</a:t>
            </a:r>
            <a:endPar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90" name="Text Box 4"/>
          <p:cNvSpPr txBox="1">
            <a:spLocks noChangeArrowheads="1"/>
          </p:cNvSpPr>
          <p:nvPr/>
        </p:nvSpPr>
        <p:spPr>
          <a:xfrm>
            <a:off x="0" y="580618"/>
            <a:ext cx="3884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ビジネスモデル（費用分担等）</a:t>
            </a:r>
          </a:p>
        </p:txBody>
      </p:sp>
      <p:sp>
        <p:nvSpPr>
          <p:cNvPr id="1291" name="正方形/長方形 18"/>
          <p:cNvSpPr/>
          <p:nvPr/>
        </p:nvSpPr>
        <p:spPr>
          <a:xfrm>
            <a:off x="56888" y="2807291"/>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ysClr val="windowText" lastClr="000000"/>
              </a:solidFill>
              <a:effectLst/>
              <a:uLnTx/>
              <a:uFillTx/>
              <a:latin typeface="Arial"/>
              <a:ea typeface="ＭＳ Ｐゴシック"/>
              <a:cs typeface="+mn-cs"/>
            </a:endParaRPr>
          </a:p>
        </p:txBody>
      </p:sp>
      <p:sp>
        <p:nvSpPr>
          <p:cNvPr id="1292" name="正方形/長方形 22"/>
          <p:cNvSpPr/>
          <p:nvPr/>
        </p:nvSpPr>
        <p:spPr>
          <a:xfrm>
            <a:off x="150080" y="1019036"/>
            <a:ext cx="8712285" cy="95410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社会実装した際に、持続可能な取組とするために工夫する点や公民で役割分担していることをモデル化して説明</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提案内容のうち、ビジネスモデルの構築・実行や住民を巻き込んだ地域の運営・施策の提供（スマートシティビジネス）など、「スマートシティリファレンスアーキテクチャ」において「都市マネジメント」と整理されている事項について、ホワイトペーパー第５章を参照し、記載すること</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294" name="正方形/長方形 674"/>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295" name="テキスト 673"/>
          <p:cNvSpPr txBox="1"/>
          <p:nvPr/>
        </p:nvSpPr>
        <p:spPr>
          <a:xfrm>
            <a:off x="2990356" y="572972"/>
            <a:ext cx="6155841" cy="306884"/>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lang="ja-JP" altLang="en-US"/>
            </a:pPr>
            <a:r>
              <a:rPr kumimoji="1" lang="ja-JP" altLang="en-US" sz="14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※応募事業に関連のない場合は記載しなくても良い（詳細は別紙２参照）</a:t>
            </a: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7B2B1164-1CCC-4BDC-B3EA-06B0DFE2D57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10</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215610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 name="Rectangle 66"/>
          <p:cNvSpPr>
            <a:spLocks noChangeArrowheads="1"/>
          </p:cNvSpPr>
          <p:nvPr/>
        </p:nvSpPr>
        <p:spPr>
          <a:xfrm>
            <a:off x="122626" y="929277"/>
            <a:ext cx="8913870"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302"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８．スマートシティサービス・アセット</a:t>
            </a:r>
            <a:endPar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03" name="Text Box 4"/>
          <p:cNvSpPr txBox="1">
            <a:spLocks noChangeArrowheads="1"/>
          </p:cNvSpPr>
          <p:nvPr/>
        </p:nvSpPr>
        <p:spPr>
          <a:xfrm>
            <a:off x="25927" y="502711"/>
            <a:ext cx="4291748"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スマートシティサービス</a:t>
            </a:r>
            <a:endParaRPr kumimoji="1" lang="ja-JP" altLang="en-US" sz="2000" b="1" i="0" u="none" strike="noStrike" kern="1200" cap="none" spc="0" normalizeH="0" baseline="0" noProof="0">
              <a:ln>
                <a:noFill/>
              </a:ln>
              <a:solidFill>
                <a:srgbClr val="000000"/>
              </a:solidFill>
              <a:effectLst/>
              <a:uLnTx/>
              <a:uFillTx/>
              <a:latin typeface="ＭＳ Ｐゴシック"/>
              <a:ea typeface="ＭＳ Ｐゴシック"/>
              <a:cs typeface="+mn-cs"/>
            </a:endParaRPr>
          </a:p>
        </p:txBody>
      </p:sp>
      <p:sp>
        <p:nvSpPr>
          <p:cNvPr id="1304"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ysClr val="windowText" lastClr="000000"/>
              </a:solidFill>
              <a:effectLst/>
              <a:uLnTx/>
              <a:uFillTx/>
              <a:latin typeface="Arial"/>
              <a:ea typeface="ＭＳ Ｐゴシック"/>
              <a:cs typeface="+mn-cs"/>
            </a:endParaRPr>
          </a:p>
        </p:txBody>
      </p:sp>
      <p:sp>
        <p:nvSpPr>
          <p:cNvPr id="1305" name="正方形/長方形 22"/>
          <p:cNvSpPr/>
          <p:nvPr/>
        </p:nvSpPr>
        <p:spPr>
          <a:xfrm>
            <a:off x="90767" y="908720"/>
            <a:ext cx="8884397" cy="738664"/>
          </a:xfrm>
          <a:prstGeom prst="rect">
            <a:avLst/>
          </a:prstGeom>
        </p:spPr>
        <p:txBody>
          <a:bodyPr wrap="square">
            <a:spAutoFit/>
          </a:body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提案内容のうち、都市</a:t>
            </a: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上で管理され利用者に提供されるアプリなど、「スマートシティリファレンスアーキテクチャ」において「スマートシティサービス」と整理されている事項について、ホワイトペーパー第６章を参照し、記載すること</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306" name="Rectangle 66"/>
          <p:cNvSpPr>
            <a:spLocks noChangeArrowheads="1"/>
          </p:cNvSpPr>
          <p:nvPr/>
        </p:nvSpPr>
        <p:spPr>
          <a:xfrm>
            <a:off x="183958" y="3965113"/>
            <a:ext cx="8913870"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307" name="Text Box 4"/>
          <p:cNvSpPr txBox="1">
            <a:spLocks noChangeArrowheads="1"/>
          </p:cNvSpPr>
          <p:nvPr/>
        </p:nvSpPr>
        <p:spPr>
          <a:xfrm>
            <a:off x="87259" y="3538547"/>
            <a:ext cx="4291748"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スマートシティアセット</a:t>
            </a:r>
            <a:endParaRPr kumimoji="1" lang="ja-JP" altLang="en-US" sz="2000" b="1" i="0" u="none" strike="noStrike" kern="1200" cap="none" spc="0" normalizeH="0" baseline="0" noProof="0">
              <a:ln>
                <a:noFill/>
              </a:ln>
              <a:solidFill>
                <a:srgbClr val="000000"/>
              </a:solidFill>
              <a:effectLst/>
              <a:uLnTx/>
              <a:uFillTx/>
              <a:latin typeface="ＭＳ Ｐゴシック"/>
              <a:ea typeface="ＭＳ Ｐゴシック"/>
              <a:cs typeface="+mn-cs"/>
            </a:endParaRPr>
          </a:p>
        </p:txBody>
      </p:sp>
      <p:sp>
        <p:nvSpPr>
          <p:cNvPr id="1308" name="正方形/長方形 16"/>
          <p:cNvSpPr/>
          <p:nvPr/>
        </p:nvSpPr>
        <p:spPr>
          <a:xfrm>
            <a:off x="128224" y="5549225"/>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ysClr val="windowText" lastClr="000000"/>
              </a:solidFill>
              <a:effectLst/>
              <a:uLnTx/>
              <a:uFillTx/>
              <a:latin typeface="Arial"/>
              <a:ea typeface="ＭＳ Ｐゴシック"/>
              <a:cs typeface="+mn-cs"/>
            </a:endParaRPr>
          </a:p>
        </p:txBody>
      </p:sp>
      <p:sp>
        <p:nvSpPr>
          <p:cNvPr id="1309" name="正方形/長方形 17"/>
          <p:cNvSpPr/>
          <p:nvPr/>
        </p:nvSpPr>
        <p:spPr>
          <a:xfrm>
            <a:off x="152099" y="3944556"/>
            <a:ext cx="8884397" cy="738664"/>
          </a:xfrm>
          <a:prstGeom prst="rect">
            <a:avLst/>
          </a:prstGeom>
        </p:spPr>
        <p:txBody>
          <a:bodyPr wrap="square">
            <a:spAutoFit/>
          </a:body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提案内容のうち、都市</a:t>
            </a: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が取得し得るデジタルなデータを生成するアセットなど、</a:t>
            </a:r>
            <a:r>
              <a:rPr kumimoji="1" lang="ja-JP" altLang="en-US" sz="1400" b="0" i="1" u="none" strike="noStrike" kern="1200" cap="none" spc="0" normalizeH="0" baseline="0" noProof="0">
                <a:ln>
                  <a:noFill/>
                </a:ln>
                <a:solidFill>
                  <a:srgbClr val="333399"/>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スマートシティリファレンスアーキテクチャ」において「スマートシティアセット」と整理されている事項について、ホワイトペーパー第８章を参照し、記載すること</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311" name="正方形/長方形 676"/>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312" name="テキスト 673"/>
          <p:cNvSpPr txBox="1"/>
          <p:nvPr/>
        </p:nvSpPr>
        <p:spPr>
          <a:xfrm>
            <a:off x="2990356" y="572972"/>
            <a:ext cx="6155841" cy="306884"/>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lang="ja-JP" altLang="en-US"/>
            </a:pPr>
            <a:r>
              <a:rPr kumimoji="1" lang="ja-JP" altLang="en-US" sz="14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※応募事業に関連のない場合は記載しなくても良い（詳細は別紙２参照）</a:t>
            </a: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5" name="正方形/長方形 14"/>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903B1401-892A-4D2E-B233-6C5D35998DDD}"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11</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4151276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8"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31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９．都市ＯＳ</a:t>
            </a:r>
            <a:endPar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20"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都市ＯＳ（機能（サービス）、データ、データ連携、共通機能）</a:t>
            </a:r>
          </a:p>
        </p:txBody>
      </p:sp>
      <p:sp>
        <p:nvSpPr>
          <p:cNvPr id="1321" name="正方形/長方形 18"/>
          <p:cNvSpPr/>
          <p:nvPr/>
        </p:nvSpPr>
        <p:spPr>
          <a:xfrm>
            <a:off x="56888" y="3487763"/>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ysClr val="windowText" lastClr="000000"/>
              </a:solidFill>
              <a:effectLst/>
              <a:uLnTx/>
              <a:uFillTx/>
              <a:latin typeface="Arial"/>
              <a:ea typeface="ＭＳ Ｐゴシック"/>
              <a:cs typeface="+mn-cs"/>
            </a:endParaRPr>
          </a:p>
        </p:txBody>
      </p:sp>
      <p:sp>
        <p:nvSpPr>
          <p:cNvPr id="1322" name="正方形/長方形 22"/>
          <p:cNvSpPr/>
          <p:nvPr/>
        </p:nvSpPr>
        <p:spPr>
          <a:xfrm>
            <a:off x="150080" y="965627"/>
            <a:ext cx="8886416" cy="1446550"/>
          </a:xfrm>
          <a:prstGeom prst="rect">
            <a:avLst/>
          </a:prstGeom>
        </p:spPr>
        <p:txBody>
          <a:bodyPr wrap="square">
            <a:spAutoFit/>
          </a:body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提案内容のうち、</a:t>
            </a:r>
            <a:endPar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①都市</a:t>
            </a:r>
            <a:r>
              <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上の各種サービスと連携する機能や</a:t>
            </a:r>
            <a:r>
              <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API</a:t>
            </a: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の提供、用途に応じた認証方法の提供、都市</a:t>
            </a:r>
            <a:r>
              <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と連携するサービスの管理や機能の組合せの提供（機能（サービス））、</a:t>
            </a:r>
            <a:endPar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②分散されたデータの仲介や都市</a:t>
            </a:r>
            <a:r>
              <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上に保存・蓄積されたデータの管理（データ）、</a:t>
            </a:r>
            <a:endPar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③都市</a:t>
            </a:r>
            <a:r>
              <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に接続するアセットの管理や制御の実行、インタフェースの管理（データ連携）、</a:t>
            </a:r>
            <a:endPar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④都市</a:t>
            </a:r>
            <a:r>
              <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を防御するために必要なセキュリティ機能の提供、都市</a:t>
            </a:r>
            <a:r>
              <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の運用に必要な監視・バックアップ・障害対策等の機能の提供（共通機能）</a:t>
            </a:r>
            <a:endPar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など、「スマートシティリファレンスアーキテクチャ」において「都市</a:t>
            </a:r>
            <a:r>
              <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」と整理されている事項について、ホワイトペーパー第７章を参照し、記載すること</a:t>
            </a:r>
            <a:endPar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（特に、３特徴（相互運用性、データ流通、拡張容易性（ビルディングブロック））を満たしていることを示すこと。）</a:t>
            </a:r>
            <a:endPar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324" name="正方形/長方形 678"/>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325" name="テキスト 679"/>
          <p:cNvSpPr txBox="1"/>
          <p:nvPr/>
        </p:nvSpPr>
        <p:spPr>
          <a:xfrm>
            <a:off x="2990356" y="6397674"/>
            <a:ext cx="6155841" cy="306884"/>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lang="ja-JP" altLang="en-US"/>
            </a:pPr>
            <a:r>
              <a:rPr kumimoji="1" lang="ja-JP" altLang="en-US" sz="14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※応募事業に関連のない場合は記載しなくても良い（詳細は別紙２参照）</a:t>
            </a: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0FDDC5C6-F915-4EE4-B5F0-999877D9DF8F}"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12</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graphicFrame>
        <p:nvGraphicFramePr>
          <p:cNvPr id="11" name="表 12">
            <a:extLst>
              <a:ext uri="{FF2B5EF4-FFF2-40B4-BE49-F238E27FC236}">
                <a16:creationId xmlns:a16="http://schemas.microsoft.com/office/drawing/2014/main" id="{5E7448FD-7B0B-4F52-B561-B2E0050CE363}"/>
              </a:ext>
            </a:extLst>
          </p:cNvPr>
          <p:cNvGraphicFramePr>
            <a:graphicFrameLocks noGrp="1"/>
          </p:cNvGraphicFramePr>
          <p:nvPr/>
        </p:nvGraphicFramePr>
        <p:xfrm>
          <a:off x="372086" y="5846400"/>
          <a:ext cx="8389024" cy="822960"/>
        </p:xfrm>
        <a:graphic>
          <a:graphicData uri="http://schemas.openxmlformats.org/drawingml/2006/table">
            <a:tbl>
              <a:tblPr firstRow="1" bandRow="1">
                <a:tableStyleId>{5940675A-B579-460E-94D1-54222C63F5DA}</a:tableStyleId>
              </a:tblPr>
              <a:tblGrid>
                <a:gridCol w="1895658">
                  <a:extLst>
                    <a:ext uri="{9D8B030D-6E8A-4147-A177-3AD203B41FA5}">
                      <a16:colId xmlns:a16="http://schemas.microsoft.com/office/drawing/2014/main" val="20000"/>
                    </a:ext>
                  </a:extLst>
                </a:gridCol>
                <a:gridCol w="6493366">
                  <a:extLst>
                    <a:ext uri="{9D8B030D-6E8A-4147-A177-3AD203B41FA5}">
                      <a16:colId xmlns:a16="http://schemas.microsoft.com/office/drawing/2014/main" val="20001"/>
                    </a:ext>
                  </a:extLst>
                </a:gridCol>
              </a:tblGrid>
              <a:tr h="238929">
                <a:tc>
                  <a:txBody>
                    <a:bodyPr/>
                    <a:lstStyle/>
                    <a:p>
                      <a:pPr algn="l"/>
                      <a:r>
                        <a:rPr kumimoji="1" lang="ja-JP" altLang="en-US"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構築する都市</a:t>
                      </a:r>
                      <a:r>
                        <a:rPr kumimoji="1" lang="en-US" altLang="ja-JP"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OS</a:t>
                      </a:r>
                      <a:r>
                        <a:rPr kumimoji="1" lang="ja-JP" altLang="en-US"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の種類</a:t>
                      </a:r>
                      <a:endParaRPr kumimoji="1" lang="ja-JP" altLang="en-US" sz="120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l"/>
                      <a:r>
                        <a:rPr kumimoji="1" lang="ja-JP" altLang="en-US" sz="1200">
                          <a:solidFill>
                            <a:srgbClr val="FF0000"/>
                          </a:solidFill>
                          <a:latin typeface="Meiryo UI" panose="020B0604030504040204" pitchFamily="50" charset="-128"/>
                          <a:ea typeface="Meiryo UI" panose="020B0604030504040204" pitchFamily="50" charset="-128"/>
                        </a:rPr>
                        <a:t>製品名・スクラッチ開発など</a:t>
                      </a:r>
                    </a:p>
                  </a:txBody>
                  <a:tcPr>
                    <a:noFill/>
                  </a:tcPr>
                </a:tc>
                <a:extLst>
                  <a:ext uri="{0D108BD9-81ED-4DB2-BD59-A6C34878D82A}">
                    <a16:rowId xmlns:a16="http://schemas.microsoft.com/office/drawing/2014/main" val="10000"/>
                  </a:ext>
                </a:extLst>
              </a:tr>
              <a:tr h="238929">
                <a:tc>
                  <a:txBody>
                    <a:bodyPr/>
                    <a:lstStyle/>
                    <a:p>
                      <a:r>
                        <a:rPr kumimoji="1" lang="ja-JP" altLang="en-US" sz="12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予定しているベンダー候補</a:t>
                      </a:r>
                      <a:endParaRPr kumimoji="1" lang="ja-JP" altLang="en-US" sz="120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l"/>
                      <a:endParaRPr kumimoji="1" lang="ja-JP" altLang="en-US" sz="12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構築（予定）年度</a:t>
                      </a:r>
                    </a:p>
                  </a:txBody>
                  <a:tcPr>
                    <a:solidFill>
                      <a:schemeClr val="bg1">
                        <a:lumMod val="85000"/>
                      </a:schemeClr>
                    </a:solidFill>
                  </a:tcPr>
                </a:tc>
                <a:tc>
                  <a:txBody>
                    <a:bodyPr/>
                    <a:lstStyle/>
                    <a:p>
                      <a:pPr algn="l"/>
                      <a:endParaRPr kumimoji="1" lang="ja-JP" altLang="en-US" sz="12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sp>
        <p:nvSpPr>
          <p:cNvPr id="94" name="正方形/長方形 85">
            <a:extLst>
              <a:ext uri="{FF2B5EF4-FFF2-40B4-BE49-F238E27FC236}">
                <a16:creationId xmlns:a16="http://schemas.microsoft.com/office/drawing/2014/main" id="{74AA03CB-1144-41AB-BC2C-DA092BECFF9E}"/>
              </a:ext>
            </a:extLst>
          </p:cNvPr>
          <p:cNvSpPr/>
          <p:nvPr/>
        </p:nvSpPr>
        <p:spPr>
          <a:xfrm>
            <a:off x="4808982" y="4397868"/>
            <a:ext cx="1927357" cy="1399665"/>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6" name="正方形/長方形 94">
            <a:extLst>
              <a:ext uri="{FF2B5EF4-FFF2-40B4-BE49-F238E27FC236}">
                <a16:creationId xmlns:a16="http://schemas.microsoft.com/office/drawing/2014/main" id="{FE1545C4-A604-45EC-AE09-C12EB75F32AC}"/>
              </a:ext>
            </a:extLst>
          </p:cNvPr>
          <p:cNvSpPr/>
          <p:nvPr/>
        </p:nvSpPr>
        <p:spPr>
          <a:xfrm>
            <a:off x="461907" y="3359685"/>
            <a:ext cx="481325" cy="1253843"/>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7" name="テキスト ボックス 95">
            <a:extLst>
              <a:ext uri="{FF2B5EF4-FFF2-40B4-BE49-F238E27FC236}">
                <a16:creationId xmlns:a16="http://schemas.microsoft.com/office/drawing/2014/main" id="{EEDBC133-E993-47A3-B849-9DF801502777}"/>
              </a:ext>
            </a:extLst>
          </p:cNvPr>
          <p:cNvSpPr txBox="1"/>
          <p:nvPr/>
        </p:nvSpPr>
        <p:spPr>
          <a:xfrm>
            <a:off x="499859" y="3365019"/>
            <a:ext cx="383503" cy="1248509"/>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データ連携基盤</a:t>
            </a:r>
          </a:p>
        </p:txBody>
      </p:sp>
      <p:sp>
        <p:nvSpPr>
          <p:cNvPr id="98" name="正方形/長方形 96">
            <a:extLst>
              <a:ext uri="{FF2B5EF4-FFF2-40B4-BE49-F238E27FC236}">
                <a16:creationId xmlns:a16="http://schemas.microsoft.com/office/drawing/2014/main" id="{4DF7DD31-F7E0-4519-9AFE-F6B447816728}"/>
              </a:ext>
            </a:extLst>
          </p:cNvPr>
          <p:cNvSpPr/>
          <p:nvPr/>
        </p:nvSpPr>
        <p:spPr>
          <a:xfrm>
            <a:off x="448995" y="2379534"/>
            <a:ext cx="481325" cy="907686"/>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9" name="テキスト ボックス 97">
            <a:extLst>
              <a:ext uri="{FF2B5EF4-FFF2-40B4-BE49-F238E27FC236}">
                <a16:creationId xmlns:a16="http://schemas.microsoft.com/office/drawing/2014/main" id="{CF133FE5-5909-42D5-A3ED-44E1459B6D85}"/>
              </a:ext>
            </a:extLst>
          </p:cNvPr>
          <p:cNvSpPr txBox="1"/>
          <p:nvPr/>
        </p:nvSpPr>
        <p:spPr>
          <a:xfrm>
            <a:off x="516089" y="2348880"/>
            <a:ext cx="383503" cy="857862"/>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サービス</a:t>
            </a:r>
            <a:endParaRPr kumimoji="1" lang="ja-JP" altLang="en-US" sz="1292" b="1" i="0" u="none" strike="noStrike" kern="1200" cap="none" spc="0" normalizeH="0" baseline="0" noProof="0">
              <a:ln>
                <a:noFill/>
              </a:ln>
              <a:solidFill>
                <a:srgbClr val="00B050"/>
              </a:solidFill>
              <a:effectLst/>
              <a:uLnTx/>
              <a:uFillTx/>
              <a:latin typeface="Meiryo UI" panose="020B0604030504040204" pitchFamily="50" charset="-128"/>
              <a:ea typeface="Meiryo UI" panose="020B0604030504040204" pitchFamily="50" charset="-128"/>
              <a:cs typeface="+mn-cs"/>
            </a:endParaRPr>
          </a:p>
        </p:txBody>
      </p:sp>
      <p:sp>
        <p:nvSpPr>
          <p:cNvPr id="100" name="正方形/長方形 98">
            <a:extLst>
              <a:ext uri="{FF2B5EF4-FFF2-40B4-BE49-F238E27FC236}">
                <a16:creationId xmlns:a16="http://schemas.microsoft.com/office/drawing/2014/main" id="{13EC4CF5-0CAD-4C3D-B57F-4011E799AE12}"/>
              </a:ext>
            </a:extLst>
          </p:cNvPr>
          <p:cNvSpPr/>
          <p:nvPr/>
        </p:nvSpPr>
        <p:spPr>
          <a:xfrm>
            <a:off x="463518" y="4676585"/>
            <a:ext cx="481325" cy="1028035"/>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1" name="テキスト ボックス 99">
            <a:extLst>
              <a:ext uri="{FF2B5EF4-FFF2-40B4-BE49-F238E27FC236}">
                <a16:creationId xmlns:a16="http://schemas.microsoft.com/office/drawing/2014/main" id="{9C172B36-5AD7-405C-AFB0-1F97D9B11359}"/>
              </a:ext>
            </a:extLst>
          </p:cNvPr>
          <p:cNvSpPr txBox="1"/>
          <p:nvPr/>
        </p:nvSpPr>
        <p:spPr>
          <a:xfrm>
            <a:off x="395536" y="4757544"/>
            <a:ext cx="582339" cy="828717"/>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データ・</a:t>
            </a:r>
            <a:endParaRPr kumimoji="1" lang="en-US" altLang="ja-JP" sz="1292"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アセット</a:t>
            </a:r>
          </a:p>
        </p:txBody>
      </p:sp>
      <p:sp>
        <p:nvSpPr>
          <p:cNvPr id="102" name="正方形/長方形 100">
            <a:extLst>
              <a:ext uri="{FF2B5EF4-FFF2-40B4-BE49-F238E27FC236}">
                <a16:creationId xmlns:a16="http://schemas.microsoft.com/office/drawing/2014/main" id="{57B6747D-3EB3-4D08-A9A3-766D0A3CEA76}"/>
              </a:ext>
            </a:extLst>
          </p:cNvPr>
          <p:cNvSpPr/>
          <p:nvPr/>
        </p:nvSpPr>
        <p:spPr>
          <a:xfrm>
            <a:off x="1300032" y="3701867"/>
            <a:ext cx="5441058" cy="713714"/>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5" name="円柱 103">
            <a:extLst>
              <a:ext uri="{FF2B5EF4-FFF2-40B4-BE49-F238E27FC236}">
                <a16:creationId xmlns:a16="http://schemas.microsoft.com/office/drawing/2014/main" id="{D02D0BAD-7320-41C8-A50C-D38D499F95F6}"/>
              </a:ext>
            </a:extLst>
          </p:cNvPr>
          <p:cNvSpPr/>
          <p:nvPr/>
        </p:nvSpPr>
        <p:spPr>
          <a:xfrm>
            <a:off x="1699972" y="4884016"/>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自治体河川</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監視システム</a:t>
            </a:r>
          </a:p>
        </p:txBody>
      </p:sp>
      <p:sp>
        <p:nvSpPr>
          <p:cNvPr id="112" name="正方形/長方形 110">
            <a:extLst>
              <a:ext uri="{FF2B5EF4-FFF2-40B4-BE49-F238E27FC236}">
                <a16:creationId xmlns:a16="http://schemas.microsoft.com/office/drawing/2014/main" id="{372F8D47-E863-48E0-922D-9CE2B347E272}"/>
              </a:ext>
            </a:extLst>
          </p:cNvPr>
          <p:cNvSpPr/>
          <p:nvPr/>
        </p:nvSpPr>
        <p:spPr>
          <a:xfrm>
            <a:off x="1933616" y="3823723"/>
            <a:ext cx="2057187" cy="340995"/>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データ仲介機能</a:t>
            </a:r>
            <a:endParaRPr kumimoji="1" lang="en-US" altLang="ja-JP" sz="1015"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（データ蓄積・データ分散・イベント処理）</a:t>
            </a:r>
            <a:endParaRPr kumimoji="1" lang="ja-JP" altLang="en-US" sz="1015"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13" name="円柱 111">
            <a:extLst>
              <a:ext uri="{FF2B5EF4-FFF2-40B4-BE49-F238E27FC236}">
                <a16:creationId xmlns:a16="http://schemas.microsoft.com/office/drawing/2014/main" id="{A16F3E3E-9F0A-466A-9297-754A47229169}"/>
              </a:ext>
            </a:extLst>
          </p:cNvPr>
          <p:cNvSpPr/>
          <p:nvPr/>
        </p:nvSpPr>
        <p:spPr>
          <a:xfrm>
            <a:off x="2790909" y="4881733"/>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人流データ</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提供システム</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4" name="楕円 112">
            <a:extLst>
              <a:ext uri="{FF2B5EF4-FFF2-40B4-BE49-F238E27FC236}">
                <a16:creationId xmlns:a16="http://schemas.microsoft.com/office/drawing/2014/main" id="{79F11B95-47F8-4A5D-ACCF-34C5C82941C2}"/>
              </a:ext>
            </a:extLst>
          </p:cNvPr>
          <p:cNvSpPr/>
          <p:nvPr/>
        </p:nvSpPr>
        <p:spPr>
          <a:xfrm>
            <a:off x="2013180" y="4761385"/>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5" name="テキスト ボックス 113">
            <a:extLst>
              <a:ext uri="{FF2B5EF4-FFF2-40B4-BE49-F238E27FC236}">
                <a16:creationId xmlns:a16="http://schemas.microsoft.com/office/drawing/2014/main" id="{D7A0228D-FCBA-412D-9FCE-A9C36FB3B95C}"/>
              </a:ext>
            </a:extLst>
          </p:cNvPr>
          <p:cNvSpPr txBox="1"/>
          <p:nvPr/>
        </p:nvSpPr>
        <p:spPr>
          <a:xfrm>
            <a:off x="1612241" y="467658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6" name="テキスト ボックス 114">
            <a:extLst>
              <a:ext uri="{FF2B5EF4-FFF2-40B4-BE49-F238E27FC236}">
                <a16:creationId xmlns:a16="http://schemas.microsoft.com/office/drawing/2014/main" id="{EB56599F-C4B1-4548-9DE0-B8B66AA6828D}"/>
              </a:ext>
            </a:extLst>
          </p:cNvPr>
          <p:cNvSpPr txBox="1"/>
          <p:nvPr/>
        </p:nvSpPr>
        <p:spPr>
          <a:xfrm>
            <a:off x="954948" y="5239458"/>
            <a:ext cx="822921"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17" name="テキスト ボックス 115">
            <a:extLst>
              <a:ext uri="{FF2B5EF4-FFF2-40B4-BE49-F238E27FC236}">
                <a16:creationId xmlns:a16="http://schemas.microsoft.com/office/drawing/2014/main" id="{525F82DC-4F9A-4EF4-8EDE-6EBF4E857DF4}"/>
              </a:ext>
            </a:extLst>
          </p:cNvPr>
          <p:cNvSpPr txBox="1"/>
          <p:nvPr/>
        </p:nvSpPr>
        <p:spPr>
          <a:xfrm>
            <a:off x="2719396" y="5464345"/>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●●通信事業者</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18" name="楕円 116">
            <a:extLst>
              <a:ext uri="{FF2B5EF4-FFF2-40B4-BE49-F238E27FC236}">
                <a16:creationId xmlns:a16="http://schemas.microsoft.com/office/drawing/2014/main" id="{18883187-FCDB-47AB-98B7-10B3B138CEE3}"/>
              </a:ext>
            </a:extLst>
          </p:cNvPr>
          <p:cNvSpPr/>
          <p:nvPr/>
        </p:nvSpPr>
        <p:spPr>
          <a:xfrm>
            <a:off x="1743035" y="356453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9" name="テキスト ボックス 117">
            <a:extLst>
              <a:ext uri="{FF2B5EF4-FFF2-40B4-BE49-F238E27FC236}">
                <a16:creationId xmlns:a16="http://schemas.microsoft.com/office/drawing/2014/main" id="{078C446D-79DF-4199-8054-2B81D8FF4011}"/>
              </a:ext>
            </a:extLst>
          </p:cNvPr>
          <p:cNvSpPr txBox="1"/>
          <p:nvPr/>
        </p:nvSpPr>
        <p:spPr>
          <a:xfrm>
            <a:off x="1410732" y="346250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0" name="楕円 118">
            <a:extLst>
              <a:ext uri="{FF2B5EF4-FFF2-40B4-BE49-F238E27FC236}">
                <a16:creationId xmlns:a16="http://schemas.microsoft.com/office/drawing/2014/main" id="{8CE1F2FC-B379-48E7-BB2D-E5E13A6A3054}"/>
              </a:ext>
            </a:extLst>
          </p:cNvPr>
          <p:cNvSpPr/>
          <p:nvPr/>
        </p:nvSpPr>
        <p:spPr>
          <a:xfrm>
            <a:off x="2808467" y="3563707"/>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21" name="テキスト ボックス 119">
            <a:extLst>
              <a:ext uri="{FF2B5EF4-FFF2-40B4-BE49-F238E27FC236}">
                <a16:creationId xmlns:a16="http://schemas.microsoft.com/office/drawing/2014/main" id="{DEB054C7-B790-4760-BFDC-2FCB6DB18F91}"/>
              </a:ext>
            </a:extLst>
          </p:cNvPr>
          <p:cNvSpPr txBox="1"/>
          <p:nvPr/>
        </p:nvSpPr>
        <p:spPr>
          <a:xfrm>
            <a:off x="2495590" y="3451964"/>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2" name="楕円 120">
            <a:extLst>
              <a:ext uri="{FF2B5EF4-FFF2-40B4-BE49-F238E27FC236}">
                <a16:creationId xmlns:a16="http://schemas.microsoft.com/office/drawing/2014/main" id="{700A648A-4DC1-4BB3-B4B6-A6F6B158B8A7}"/>
              </a:ext>
            </a:extLst>
          </p:cNvPr>
          <p:cNvSpPr/>
          <p:nvPr/>
        </p:nvSpPr>
        <p:spPr>
          <a:xfrm>
            <a:off x="3876584" y="356777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23" name="テキスト ボックス 121">
            <a:extLst>
              <a:ext uri="{FF2B5EF4-FFF2-40B4-BE49-F238E27FC236}">
                <a16:creationId xmlns:a16="http://schemas.microsoft.com/office/drawing/2014/main" id="{9C586B18-8E34-413C-9C00-7538B2A35480}"/>
              </a:ext>
            </a:extLst>
          </p:cNvPr>
          <p:cNvSpPr txBox="1"/>
          <p:nvPr/>
        </p:nvSpPr>
        <p:spPr>
          <a:xfrm>
            <a:off x="3563707" y="345602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4" name="テキスト ボックス 122">
            <a:extLst>
              <a:ext uri="{FF2B5EF4-FFF2-40B4-BE49-F238E27FC236}">
                <a16:creationId xmlns:a16="http://schemas.microsoft.com/office/drawing/2014/main" id="{2FFB4F90-E5D1-47DA-9C1B-C051E7FD19F0}"/>
              </a:ext>
            </a:extLst>
          </p:cNvPr>
          <p:cNvSpPr txBox="1"/>
          <p:nvPr/>
        </p:nvSpPr>
        <p:spPr>
          <a:xfrm>
            <a:off x="2288459" y="2395933"/>
            <a:ext cx="1186270"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ヘルスケア事業者●●</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5" name="テキスト ボックス 123">
            <a:extLst>
              <a:ext uri="{FF2B5EF4-FFF2-40B4-BE49-F238E27FC236}">
                <a16:creationId xmlns:a16="http://schemas.microsoft.com/office/drawing/2014/main" id="{1CA76BA3-EE33-4D01-834D-78BB3D51054D}"/>
              </a:ext>
            </a:extLst>
          </p:cNvPr>
          <p:cNvSpPr txBox="1"/>
          <p:nvPr/>
        </p:nvSpPr>
        <p:spPr>
          <a:xfrm>
            <a:off x="3504182"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小売事業者●●</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6" name="テキスト ボックス 124">
            <a:extLst>
              <a:ext uri="{FF2B5EF4-FFF2-40B4-BE49-F238E27FC236}">
                <a16:creationId xmlns:a16="http://schemas.microsoft.com/office/drawing/2014/main" id="{0ED4A00B-A072-42DE-BEE7-C6FC177F285B}"/>
              </a:ext>
            </a:extLst>
          </p:cNvPr>
          <p:cNvSpPr txBox="1"/>
          <p:nvPr/>
        </p:nvSpPr>
        <p:spPr>
          <a:xfrm>
            <a:off x="4550914"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宅配事業者●●</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7" name="テキスト ボックス 125">
            <a:extLst>
              <a:ext uri="{FF2B5EF4-FFF2-40B4-BE49-F238E27FC236}">
                <a16:creationId xmlns:a16="http://schemas.microsoft.com/office/drawing/2014/main" id="{99BCCA1C-4603-444C-B5B7-281C92E1EC31}"/>
              </a:ext>
            </a:extLst>
          </p:cNvPr>
          <p:cNvSpPr txBox="1"/>
          <p:nvPr/>
        </p:nvSpPr>
        <p:spPr>
          <a:xfrm>
            <a:off x="5562801"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事業者●●</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9" name="正方形/長方形 127">
            <a:extLst>
              <a:ext uri="{FF2B5EF4-FFF2-40B4-BE49-F238E27FC236}">
                <a16:creationId xmlns:a16="http://schemas.microsoft.com/office/drawing/2014/main" id="{27F8D6C0-350C-4DAA-9310-52165FCC5190}"/>
              </a:ext>
            </a:extLst>
          </p:cNvPr>
          <p:cNvSpPr/>
          <p:nvPr/>
        </p:nvSpPr>
        <p:spPr>
          <a:xfrm>
            <a:off x="7540011" y="3749432"/>
            <a:ext cx="1352469" cy="632957"/>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他都市（●市）の</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データ連携基盤</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0" name="楕円 128">
            <a:extLst>
              <a:ext uri="{FF2B5EF4-FFF2-40B4-BE49-F238E27FC236}">
                <a16:creationId xmlns:a16="http://schemas.microsoft.com/office/drawing/2014/main" id="{8484359B-E7E6-4B42-9493-19294D21C5D3}"/>
              </a:ext>
            </a:extLst>
          </p:cNvPr>
          <p:cNvSpPr/>
          <p:nvPr/>
        </p:nvSpPr>
        <p:spPr>
          <a:xfrm>
            <a:off x="6655861" y="397044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1" name="テキスト ボックス 129">
            <a:extLst>
              <a:ext uri="{FF2B5EF4-FFF2-40B4-BE49-F238E27FC236}">
                <a16:creationId xmlns:a16="http://schemas.microsoft.com/office/drawing/2014/main" id="{16E26D53-3361-454D-BB75-25849FEFD2F1}"/>
              </a:ext>
            </a:extLst>
          </p:cNvPr>
          <p:cNvSpPr txBox="1"/>
          <p:nvPr/>
        </p:nvSpPr>
        <p:spPr>
          <a:xfrm>
            <a:off x="6716209" y="378661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2" name="楕円 130">
            <a:extLst>
              <a:ext uri="{FF2B5EF4-FFF2-40B4-BE49-F238E27FC236}">
                <a16:creationId xmlns:a16="http://schemas.microsoft.com/office/drawing/2014/main" id="{22E9A400-09C5-4F1A-883A-27966E88A6DA}"/>
              </a:ext>
            </a:extLst>
          </p:cNvPr>
          <p:cNvSpPr/>
          <p:nvPr/>
        </p:nvSpPr>
        <p:spPr>
          <a:xfrm>
            <a:off x="7445081" y="396878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3" name="テキスト ボックス 131">
            <a:extLst>
              <a:ext uri="{FF2B5EF4-FFF2-40B4-BE49-F238E27FC236}">
                <a16:creationId xmlns:a16="http://schemas.microsoft.com/office/drawing/2014/main" id="{0D826BCC-4BD3-4BED-B3C2-B84FE2F504E6}"/>
              </a:ext>
            </a:extLst>
          </p:cNvPr>
          <p:cNvSpPr txBox="1"/>
          <p:nvPr/>
        </p:nvSpPr>
        <p:spPr>
          <a:xfrm>
            <a:off x="7193164" y="3793936"/>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 name="円柱 134">
            <a:extLst>
              <a:ext uri="{FF2B5EF4-FFF2-40B4-BE49-F238E27FC236}">
                <a16:creationId xmlns:a16="http://schemas.microsoft.com/office/drawing/2014/main" id="{3ABC83CB-E981-4853-B4BD-2D477C6A1A5B}"/>
              </a:ext>
            </a:extLst>
          </p:cNvPr>
          <p:cNvSpPr/>
          <p:nvPr/>
        </p:nvSpPr>
        <p:spPr>
          <a:xfrm>
            <a:off x="4920659" y="4879063"/>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 name="テキスト ボックス 135">
            <a:extLst>
              <a:ext uri="{FF2B5EF4-FFF2-40B4-BE49-F238E27FC236}">
                <a16:creationId xmlns:a16="http://schemas.microsoft.com/office/drawing/2014/main" id="{FA521F2D-9CF1-4F54-AEE7-6992063509C3}"/>
              </a:ext>
            </a:extLst>
          </p:cNvPr>
          <p:cNvSpPr txBox="1"/>
          <p:nvPr/>
        </p:nvSpPr>
        <p:spPr>
          <a:xfrm>
            <a:off x="4845603" y="5484198"/>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●●団体</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38" name="正方形/長方形 136">
            <a:extLst>
              <a:ext uri="{FF2B5EF4-FFF2-40B4-BE49-F238E27FC236}">
                <a16:creationId xmlns:a16="http://schemas.microsoft.com/office/drawing/2014/main" id="{9CF157E8-F69B-4B46-A55B-33ECCE5A6057}"/>
              </a:ext>
            </a:extLst>
          </p:cNvPr>
          <p:cNvSpPr/>
          <p:nvPr/>
        </p:nvSpPr>
        <p:spPr>
          <a:xfrm>
            <a:off x="4069127" y="3821440"/>
            <a:ext cx="2057187" cy="342989"/>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データ処理機能</a:t>
            </a:r>
            <a:endParaRPr kumimoji="1" lang="en-US" altLang="ja-JP" sz="1015"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（データ変換・データ受付・データ取得）</a:t>
            </a:r>
            <a:endParaRPr kumimoji="1" lang="ja-JP" altLang="en-US" sz="1015"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41" name="円柱 139">
            <a:extLst>
              <a:ext uri="{FF2B5EF4-FFF2-40B4-BE49-F238E27FC236}">
                <a16:creationId xmlns:a16="http://schemas.microsoft.com/office/drawing/2014/main" id="{2CDF5DD8-68E3-4C48-96A1-0BBC20E3E867}"/>
              </a:ext>
            </a:extLst>
          </p:cNvPr>
          <p:cNvSpPr/>
          <p:nvPr/>
        </p:nvSpPr>
        <p:spPr>
          <a:xfrm>
            <a:off x="3871807" y="4884016"/>
            <a:ext cx="802207" cy="572899"/>
          </a:xfrm>
          <a:prstGeom prst="can">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バリアフリー</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関連データ</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2" name="テキスト ボックス 140">
            <a:extLst>
              <a:ext uri="{FF2B5EF4-FFF2-40B4-BE49-F238E27FC236}">
                <a16:creationId xmlns:a16="http://schemas.microsoft.com/office/drawing/2014/main" id="{DB2D2F63-945B-4F99-905A-CDFA8BE8948F}"/>
              </a:ext>
            </a:extLst>
          </p:cNvPr>
          <p:cNvSpPr txBox="1"/>
          <p:nvPr/>
        </p:nvSpPr>
        <p:spPr>
          <a:xfrm>
            <a:off x="3796074" y="5449862"/>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一社●●</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cxnSp>
        <p:nvCxnSpPr>
          <p:cNvPr id="144" name="直線コネクタ 142">
            <a:extLst>
              <a:ext uri="{FF2B5EF4-FFF2-40B4-BE49-F238E27FC236}">
                <a16:creationId xmlns:a16="http://schemas.microsoft.com/office/drawing/2014/main" id="{751E0408-7BD0-4E0F-8A5F-D072FA293237}"/>
              </a:ext>
            </a:extLst>
          </p:cNvPr>
          <p:cNvCxnSpPr>
            <a:stCxn id="130" idx="6"/>
            <a:endCxn id="132" idx="2"/>
          </p:cNvCxnSpPr>
          <p:nvPr/>
        </p:nvCxnSpPr>
        <p:spPr>
          <a:xfrm flipV="1">
            <a:off x="6842088" y="4060500"/>
            <a:ext cx="602993" cy="1663"/>
          </a:xfrm>
          <a:prstGeom prst="line">
            <a:avLst/>
          </a:prstGeom>
          <a:noFill/>
          <a:ln w="6350" cap="flat" cmpd="sng" algn="ctr">
            <a:solidFill>
              <a:srgbClr val="5B9BD5"/>
            </a:solidFill>
            <a:prstDash val="solid"/>
            <a:miter lim="800000"/>
          </a:ln>
          <a:effectLst/>
        </p:spPr>
      </p:cxnSp>
      <p:cxnSp>
        <p:nvCxnSpPr>
          <p:cNvPr id="145" name="直線コネクタ 144">
            <a:extLst>
              <a:ext uri="{FF2B5EF4-FFF2-40B4-BE49-F238E27FC236}">
                <a16:creationId xmlns:a16="http://schemas.microsoft.com/office/drawing/2014/main" id="{96F63DA5-C155-445C-ABBE-0D5B8B0DD5D6}"/>
              </a:ext>
            </a:extLst>
          </p:cNvPr>
          <p:cNvCxnSpPr>
            <a:stCxn id="114" idx="0"/>
          </p:cNvCxnSpPr>
          <p:nvPr/>
        </p:nvCxnSpPr>
        <p:spPr>
          <a:xfrm flipV="1">
            <a:off x="2106294" y="4401192"/>
            <a:ext cx="1" cy="360193"/>
          </a:xfrm>
          <a:prstGeom prst="line">
            <a:avLst/>
          </a:prstGeom>
          <a:noFill/>
          <a:ln w="6350" cap="flat" cmpd="sng" algn="ctr">
            <a:solidFill>
              <a:srgbClr val="5B9BD5"/>
            </a:solidFill>
            <a:prstDash val="solid"/>
            <a:miter lim="800000"/>
          </a:ln>
          <a:effectLst/>
        </p:spPr>
      </p:cxnSp>
      <p:cxnSp>
        <p:nvCxnSpPr>
          <p:cNvPr id="146" name="直線コネクタ 145">
            <a:extLst>
              <a:ext uri="{FF2B5EF4-FFF2-40B4-BE49-F238E27FC236}">
                <a16:creationId xmlns:a16="http://schemas.microsoft.com/office/drawing/2014/main" id="{C835F334-9028-4626-9ECF-783CBCF87BCE}"/>
              </a:ext>
            </a:extLst>
          </p:cNvPr>
          <p:cNvCxnSpPr>
            <a:stCxn id="113" idx="1"/>
          </p:cNvCxnSpPr>
          <p:nvPr/>
        </p:nvCxnSpPr>
        <p:spPr>
          <a:xfrm flipH="1" flipV="1">
            <a:off x="3185624" y="4412022"/>
            <a:ext cx="6389" cy="469710"/>
          </a:xfrm>
          <a:prstGeom prst="line">
            <a:avLst/>
          </a:prstGeom>
          <a:noFill/>
          <a:ln w="6350" cap="flat" cmpd="sng" algn="ctr">
            <a:solidFill>
              <a:srgbClr val="5B9BD5"/>
            </a:solidFill>
            <a:prstDash val="solid"/>
            <a:miter lim="800000"/>
          </a:ln>
          <a:effectLst/>
        </p:spPr>
      </p:cxnSp>
      <p:cxnSp>
        <p:nvCxnSpPr>
          <p:cNvPr id="147" name="直線コネクタ 146">
            <a:extLst>
              <a:ext uri="{FF2B5EF4-FFF2-40B4-BE49-F238E27FC236}">
                <a16:creationId xmlns:a16="http://schemas.microsoft.com/office/drawing/2014/main" id="{236B56E9-ABF7-4392-8A0A-530E6C364992}"/>
              </a:ext>
            </a:extLst>
          </p:cNvPr>
          <p:cNvCxnSpPr>
            <a:stCxn id="141" idx="1"/>
          </p:cNvCxnSpPr>
          <p:nvPr/>
        </p:nvCxnSpPr>
        <p:spPr>
          <a:xfrm flipH="1" flipV="1">
            <a:off x="4264885" y="4417837"/>
            <a:ext cx="8026" cy="466179"/>
          </a:xfrm>
          <a:prstGeom prst="line">
            <a:avLst/>
          </a:prstGeom>
          <a:noFill/>
          <a:ln w="6350" cap="flat" cmpd="sng" algn="ctr">
            <a:solidFill>
              <a:srgbClr val="5B9BD5"/>
            </a:solidFill>
            <a:prstDash val="solid"/>
            <a:miter lim="800000"/>
          </a:ln>
          <a:effectLst/>
        </p:spPr>
      </p:cxnSp>
      <p:cxnSp>
        <p:nvCxnSpPr>
          <p:cNvPr id="148" name="直線コネクタ 147">
            <a:extLst>
              <a:ext uri="{FF2B5EF4-FFF2-40B4-BE49-F238E27FC236}">
                <a16:creationId xmlns:a16="http://schemas.microsoft.com/office/drawing/2014/main" id="{4941C531-1204-4396-98BD-ADC822464FF2}"/>
              </a:ext>
            </a:extLst>
          </p:cNvPr>
          <p:cNvCxnSpPr>
            <a:stCxn id="118" idx="0"/>
          </p:cNvCxnSpPr>
          <p:nvPr/>
        </p:nvCxnSpPr>
        <p:spPr>
          <a:xfrm flipH="1" flipV="1">
            <a:off x="1829804" y="3186971"/>
            <a:ext cx="6346" cy="377562"/>
          </a:xfrm>
          <a:prstGeom prst="line">
            <a:avLst/>
          </a:prstGeom>
          <a:noFill/>
          <a:ln w="6350" cap="flat" cmpd="sng" algn="ctr">
            <a:solidFill>
              <a:srgbClr val="5B9BD5"/>
            </a:solidFill>
            <a:prstDash val="solid"/>
            <a:miter lim="800000"/>
          </a:ln>
          <a:effectLst/>
        </p:spPr>
      </p:cxnSp>
      <p:cxnSp>
        <p:nvCxnSpPr>
          <p:cNvPr id="149" name="直線コネクタ 148">
            <a:extLst>
              <a:ext uri="{FF2B5EF4-FFF2-40B4-BE49-F238E27FC236}">
                <a16:creationId xmlns:a16="http://schemas.microsoft.com/office/drawing/2014/main" id="{79D1B36B-6D54-4ABC-95D2-60640C4A4A53}"/>
              </a:ext>
            </a:extLst>
          </p:cNvPr>
          <p:cNvCxnSpPr>
            <a:stCxn id="120" idx="0"/>
          </p:cNvCxnSpPr>
          <p:nvPr/>
        </p:nvCxnSpPr>
        <p:spPr>
          <a:xfrm flipH="1" flipV="1">
            <a:off x="2899414" y="3186970"/>
            <a:ext cx="2167" cy="376736"/>
          </a:xfrm>
          <a:prstGeom prst="line">
            <a:avLst/>
          </a:prstGeom>
          <a:noFill/>
          <a:ln w="6350" cap="flat" cmpd="sng" algn="ctr">
            <a:solidFill>
              <a:srgbClr val="5B9BD5"/>
            </a:solidFill>
            <a:prstDash val="solid"/>
            <a:miter lim="800000"/>
          </a:ln>
          <a:effectLst/>
        </p:spPr>
      </p:cxnSp>
      <p:cxnSp>
        <p:nvCxnSpPr>
          <p:cNvPr id="152" name="直線コネクタ 152">
            <a:extLst>
              <a:ext uri="{FF2B5EF4-FFF2-40B4-BE49-F238E27FC236}">
                <a16:creationId xmlns:a16="http://schemas.microsoft.com/office/drawing/2014/main" id="{E1D57F1E-9B81-40CB-B6F6-5E9C67685280}"/>
              </a:ext>
            </a:extLst>
          </p:cNvPr>
          <p:cNvCxnSpPr>
            <a:stCxn id="122" idx="0"/>
          </p:cNvCxnSpPr>
          <p:nvPr/>
        </p:nvCxnSpPr>
        <p:spPr>
          <a:xfrm flipH="1" flipV="1">
            <a:off x="3969024" y="3186969"/>
            <a:ext cx="675" cy="380802"/>
          </a:xfrm>
          <a:prstGeom prst="line">
            <a:avLst/>
          </a:prstGeom>
          <a:noFill/>
          <a:ln w="6350" cap="flat" cmpd="sng" algn="ctr">
            <a:solidFill>
              <a:srgbClr val="5B9BD5"/>
            </a:solidFill>
            <a:prstDash val="solid"/>
            <a:miter lim="800000"/>
          </a:ln>
          <a:effectLst/>
        </p:spPr>
      </p:cxnSp>
      <p:sp>
        <p:nvSpPr>
          <p:cNvPr id="154" name="楕円 154">
            <a:extLst>
              <a:ext uri="{FF2B5EF4-FFF2-40B4-BE49-F238E27FC236}">
                <a16:creationId xmlns:a16="http://schemas.microsoft.com/office/drawing/2014/main" id="{47F284BE-74D4-456A-992F-4306A43FAD95}"/>
              </a:ext>
            </a:extLst>
          </p:cNvPr>
          <p:cNvSpPr/>
          <p:nvPr/>
        </p:nvSpPr>
        <p:spPr>
          <a:xfrm>
            <a:off x="4946745" y="3551800"/>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55" name="テキスト ボックス 155">
            <a:extLst>
              <a:ext uri="{FF2B5EF4-FFF2-40B4-BE49-F238E27FC236}">
                <a16:creationId xmlns:a16="http://schemas.microsoft.com/office/drawing/2014/main" id="{2D9B5E0F-BC04-4086-ACF7-5D1208ECA977}"/>
              </a:ext>
            </a:extLst>
          </p:cNvPr>
          <p:cNvSpPr txBox="1"/>
          <p:nvPr/>
        </p:nvSpPr>
        <p:spPr>
          <a:xfrm>
            <a:off x="4633867" y="3440058"/>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56" name="直線コネクタ 156">
            <a:extLst>
              <a:ext uri="{FF2B5EF4-FFF2-40B4-BE49-F238E27FC236}">
                <a16:creationId xmlns:a16="http://schemas.microsoft.com/office/drawing/2014/main" id="{0BEECF5A-7C91-4939-916F-2A4685E90C0E}"/>
              </a:ext>
            </a:extLst>
          </p:cNvPr>
          <p:cNvCxnSpPr>
            <a:stCxn id="154" idx="0"/>
          </p:cNvCxnSpPr>
          <p:nvPr/>
        </p:nvCxnSpPr>
        <p:spPr>
          <a:xfrm flipH="1" flipV="1">
            <a:off x="5038632" y="3186968"/>
            <a:ext cx="1226" cy="364832"/>
          </a:xfrm>
          <a:prstGeom prst="line">
            <a:avLst/>
          </a:prstGeom>
          <a:noFill/>
          <a:ln w="6350" cap="flat" cmpd="sng" algn="ctr">
            <a:solidFill>
              <a:srgbClr val="5B9BD5"/>
            </a:solidFill>
            <a:prstDash val="solid"/>
            <a:miter lim="800000"/>
          </a:ln>
          <a:effectLst/>
        </p:spPr>
      </p:cxnSp>
      <p:sp>
        <p:nvSpPr>
          <p:cNvPr id="157" name="楕円 157">
            <a:extLst>
              <a:ext uri="{FF2B5EF4-FFF2-40B4-BE49-F238E27FC236}">
                <a16:creationId xmlns:a16="http://schemas.microsoft.com/office/drawing/2014/main" id="{6FBE3E88-512B-4665-BD2D-B93154EE72A4}"/>
              </a:ext>
            </a:extLst>
          </p:cNvPr>
          <p:cNvSpPr/>
          <p:nvPr/>
        </p:nvSpPr>
        <p:spPr>
          <a:xfrm>
            <a:off x="5953837" y="354945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58" name="テキスト ボックス 158">
            <a:extLst>
              <a:ext uri="{FF2B5EF4-FFF2-40B4-BE49-F238E27FC236}">
                <a16:creationId xmlns:a16="http://schemas.microsoft.com/office/drawing/2014/main" id="{A61CFF43-66CB-4160-B3E1-8D6819DF541F}"/>
              </a:ext>
            </a:extLst>
          </p:cNvPr>
          <p:cNvSpPr txBox="1"/>
          <p:nvPr/>
        </p:nvSpPr>
        <p:spPr>
          <a:xfrm>
            <a:off x="5640960" y="3437712"/>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59" name="直線コネクタ 159">
            <a:extLst>
              <a:ext uri="{FF2B5EF4-FFF2-40B4-BE49-F238E27FC236}">
                <a16:creationId xmlns:a16="http://schemas.microsoft.com/office/drawing/2014/main" id="{373F81BE-1925-4C3C-ACFF-E16A932EA8C2}"/>
              </a:ext>
            </a:extLst>
          </p:cNvPr>
          <p:cNvCxnSpPr>
            <a:stCxn id="157" idx="0"/>
          </p:cNvCxnSpPr>
          <p:nvPr/>
        </p:nvCxnSpPr>
        <p:spPr>
          <a:xfrm flipH="1" flipV="1">
            <a:off x="6032277" y="3186967"/>
            <a:ext cx="14674" cy="362487"/>
          </a:xfrm>
          <a:prstGeom prst="line">
            <a:avLst/>
          </a:prstGeom>
          <a:noFill/>
          <a:ln w="6350" cap="flat" cmpd="sng" algn="ctr">
            <a:solidFill>
              <a:srgbClr val="5B9BD5"/>
            </a:solidFill>
            <a:prstDash val="solid"/>
            <a:miter lim="800000"/>
          </a:ln>
          <a:effectLst/>
        </p:spPr>
      </p:cxnSp>
      <p:sp>
        <p:nvSpPr>
          <p:cNvPr id="160" name="正方形/長方形 160">
            <a:extLst>
              <a:ext uri="{FF2B5EF4-FFF2-40B4-BE49-F238E27FC236}">
                <a16:creationId xmlns:a16="http://schemas.microsoft.com/office/drawing/2014/main" id="{B7E08D18-4076-4D68-8E45-17AAC042C90E}"/>
              </a:ext>
            </a:extLst>
          </p:cNvPr>
          <p:cNvSpPr/>
          <p:nvPr/>
        </p:nvSpPr>
        <p:spPr>
          <a:xfrm>
            <a:off x="1343163" y="2700298"/>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MaaS</a:t>
            </a: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p>
        </p:txBody>
      </p:sp>
      <p:sp>
        <p:nvSpPr>
          <p:cNvPr id="161" name="正方形/長方形 161">
            <a:extLst>
              <a:ext uri="{FF2B5EF4-FFF2-40B4-BE49-F238E27FC236}">
                <a16:creationId xmlns:a16="http://schemas.microsoft.com/office/drawing/2014/main" id="{B7D13D2C-9C3B-40C6-A1DF-8D0154BEFD1C}"/>
              </a:ext>
            </a:extLst>
          </p:cNvPr>
          <p:cNvSpPr/>
          <p:nvPr/>
        </p:nvSpPr>
        <p:spPr>
          <a:xfrm>
            <a:off x="2411647" y="2702456"/>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ヘルスケア情報</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p>
        </p:txBody>
      </p:sp>
      <p:sp>
        <p:nvSpPr>
          <p:cNvPr id="162" name="正方形/長方形 162">
            <a:extLst>
              <a:ext uri="{FF2B5EF4-FFF2-40B4-BE49-F238E27FC236}">
                <a16:creationId xmlns:a16="http://schemas.microsoft.com/office/drawing/2014/main" id="{9714387C-BBFD-4151-86FF-CC868BCBD523}"/>
              </a:ext>
            </a:extLst>
          </p:cNvPr>
          <p:cNvSpPr/>
          <p:nvPr/>
        </p:nvSpPr>
        <p:spPr>
          <a:xfrm>
            <a:off x="3464056" y="2702877"/>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注文システム</a:t>
            </a:r>
          </a:p>
        </p:txBody>
      </p:sp>
      <p:sp>
        <p:nvSpPr>
          <p:cNvPr id="163" name="正方形/長方形 163">
            <a:extLst>
              <a:ext uri="{FF2B5EF4-FFF2-40B4-BE49-F238E27FC236}">
                <a16:creationId xmlns:a16="http://schemas.microsoft.com/office/drawing/2014/main" id="{768FBB81-426E-4591-B70C-322BE9470979}"/>
              </a:ext>
            </a:extLst>
          </p:cNvPr>
          <p:cNvSpPr/>
          <p:nvPr/>
        </p:nvSpPr>
        <p:spPr>
          <a:xfrm>
            <a:off x="4524366" y="2704680"/>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配送支援</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p>
        </p:txBody>
      </p:sp>
      <p:sp>
        <p:nvSpPr>
          <p:cNvPr id="164" name="正方形/長方形 164">
            <a:extLst>
              <a:ext uri="{FF2B5EF4-FFF2-40B4-BE49-F238E27FC236}">
                <a16:creationId xmlns:a16="http://schemas.microsoft.com/office/drawing/2014/main" id="{AC4D7AE6-EA0A-44D4-AA71-93EFB10994FA}"/>
              </a:ext>
            </a:extLst>
          </p:cNvPr>
          <p:cNvSpPr/>
          <p:nvPr/>
        </p:nvSpPr>
        <p:spPr>
          <a:xfrm>
            <a:off x="5569849" y="2705650"/>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アプリ</a:t>
            </a:r>
          </a:p>
        </p:txBody>
      </p:sp>
      <p:sp>
        <p:nvSpPr>
          <p:cNvPr id="165" name="楕円 165">
            <a:extLst>
              <a:ext uri="{FF2B5EF4-FFF2-40B4-BE49-F238E27FC236}">
                <a16:creationId xmlns:a16="http://schemas.microsoft.com/office/drawing/2014/main" id="{1A008B31-6AB6-4910-8335-DEC32D63797B}"/>
              </a:ext>
            </a:extLst>
          </p:cNvPr>
          <p:cNvSpPr/>
          <p:nvPr/>
        </p:nvSpPr>
        <p:spPr>
          <a:xfrm>
            <a:off x="3098898" y="478246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6" name="テキスト ボックス 166">
            <a:extLst>
              <a:ext uri="{FF2B5EF4-FFF2-40B4-BE49-F238E27FC236}">
                <a16:creationId xmlns:a16="http://schemas.microsoft.com/office/drawing/2014/main" id="{C1A605B2-0710-4E72-A579-0ACB0ADBEDCB}"/>
              </a:ext>
            </a:extLst>
          </p:cNvPr>
          <p:cNvSpPr txBox="1"/>
          <p:nvPr/>
        </p:nvSpPr>
        <p:spPr>
          <a:xfrm>
            <a:off x="2751423" y="466783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9" name="円柱 169">
            <a:extLst>
              <a:ext uri="{FF2B5EF4-FFF2-40B4-BE49-F238E27FC236}">
                <a16:creationId xmlns:a16="http://schemas.microsoft.com/office/drawing/2014/main" id="{07D632A8-B6D4-43AE-96E8-63919D6114C6}"/>
              </a:ext>
            </a:extLst>
          </p:cNvPr>
          <p:cNvSpPr/>
          <p:nvPr/>
        </p:nvSpPr>
        <p:spPr>
          <a:xfrm>
            <a:off x="5912087" y="4892536"/>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0" name="テキスト ボックス 170">
            <a:extLst>
              <a:ext uri="{FF2B5EF4-FFF2-40B4-BE49-F238E27FC236}">
                <a16:creationId xmlns:a16="http://schemas.microsoft.com/office/drawing/2014/main" id="{A4693C0D-03D2-4F58-A2B6-07E5A9175322}"/>
              </a:ext>
            </a:extLst>
          </p:cNvPr>
          <p:cNvSpPr txBox="1"/>
          <p:nvPr/>
        </p:nvSpPr>
        <p:spPr>
          <a:xfrm>
            <a:off x="5828418" y="5506111"/>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●●（株）</a:t>
            </a:r>
            <a:r>
              <a:rPr kumimoji="1" lang="en-US" altLang="ja-JP" sz="738"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p>
        </p:txBody>
      </p:sp>
      <p:sp>
        <p:nvSpPr>
          <p:cNvPr id="171" name="テキスト ボックス 172">
            <a:extLst>
              <a:ext uri="{FF2B5EF4-FFF2-40B4-BE49-F238E27FC236}">
                <a16:creationId xmlns:a16="http://schemas.microsoft.com/office/drawing/2014/main" id="{D26B3654-4DBC-48CC-887E-BCBA0CE14C40}"/>
              </a:ext>
            </a:extLst>
          </p:cNvPr>
          <p:cNvSpPr txBox="1"/>
          <p:nvPr/>
        </p:nvSpPr>
        <p:spPr>
          <a:xfrm>
            <a:off x="1346845" y="2395933"/>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交通事業者●●</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72" name="テキスト ボックス 86">
            <a:extLst>
              <a:ext uri="{FF2B5EF4-FFF2-40B4-BE49-F238E27FC236}">
                <a16:creationId xmlns:a16="http://schemas.microsoft.com/office/drawing/2014/main" id="{1FCC10B8-4BB4-45BC-A0B2-44B7D2D35B2B}"/>
              </a:ext>
            </a:extLst>
          </p:cNvPr>
          <p:cNvSpPr txBox="1"/>
          <p:nvPr/>
        </p:nvSpPr>
        <p:spPr>
          <a:xfrm>
            <a:off x="4013039" y="4541634"/>
            <a:ext cx="58320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手入力</a:t>
            </a:r>
          </a:p>
        </p:txBody>
      </p:sp>
      <p:sp>
        <p:nvSpPr>
          <p:cNvPr id="173" name="テキスト ボックス 87">
            <a:extLst>
              <a:ext uri="{FF2B5EF4-FFF2-40B4-BE49-F238E27FC236}">
                <a16:creationId xmlns:a16="http://schemas.microsoft.com/office/drawing/2014/main" id="{EC81891E-FC35-4BE8-BB36-37BE1E9A5581}"/>
              </a:ext>
            </a:extLst>
          </p:cNvPr>
          <p:cNvSpPr txBox="1"/>
          <p:nvPr/>
        </p:nvSpPr>
        <p:spPr>
          <a:xfrm>
            <a:off x="4815411" y="4397504"/>
            <a:ext cx="747390"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蓄積方式</a:t>
            </a:r>
          </a:p>
        </p:txBody>
      </p:sp>
      <p:sp>
        <p:nvSpPr>
          <p:cNvPr id="2" name="正方形/長方形 1">
            <a:extLst>
              <a:ext uri="{FF2B5EF4-FFF2-40B4-BE49-F238E27FC236}">
                <a16:creationId xmlns:a16="http://schemas.microsoft.com/office/drawing/2014/main" id="{F3C082F0-73BF-4249-AEA9-4BFDD6F612D3}"/>
              </a:ext>
            </a:extLst>
          </p:cNvPr>
          <p:cNvSpPr/>
          <p:nvPr/>
        </p:nvSpPr>
        <p:spPr>
          <a:xfrm>
            <a:off x="150080" y="2348880"/>
            <a:ext cx="8843840" cy="3448653"/>
          </a:xfrm>
          <a:prstGeom prst="rect">
            <a:avLst/>
          </a:prstGeom>
          <a:noFill/>
          <a:ln w="952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76" name="正方形/長方形 164">
            <a:extLst>
              <a:ext uri="{FF2B5EF4-FFF2-40B4-BE49-F238E27FC236}">
                <a16:creationId xmlns:a16="http://schemas.microsoft.com/office/drawing/2014/main" id="{DE88E11F-3B82-4D16-945F-45047ADC1881}"/>
              </a:ext>
            </a:extLst>
          </p:cNvPr>
          <p:cNvSpPr/>
          <p:nvPr/>
        </p:nvSpPr>
        <p:spPr>
          <a:xfrm>
            <a:off x="7603987" y="2368390"/>
            <a:ext cx="1394796" cy="346989"/>
          </a:xfrm>
          <a:prstGeom prst="rect">
            <a:avLst/>
          </a:prstGeom>
          <a:solidFill>
            <a:schemeClr val="bg1">
              <a:lumMod val="75000"/>
            </a:schemeClr>
          </a:solidFill>
          <a:ln>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システム構成図の例</a:t>
            </a:r>
            <a:endParaRPr kumimoji="1" lang="ja-JP" altLang="en-US" sz="11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185574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 name="Rectangle 66"/>
          <p:cNvSpPr>
            <a:spLocks noChangeArrowheads="1"/>
          </p:cNvSpPr>
          <p:nvPr/>
        </p:nvSpPr>
        <p:spPr>
          <a:xfrm>
            <a:off x="122626" y="929277"/>
            <a:ext cx="8550951" cy="91554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332"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１０．その他</a:t>
            </a:r>
            <a:endPar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33" name="Text Box 4"/>
          <p:cNvSpPr txBox="1">
            <a:spLocks noChangeArrowheads="1"/>
          </p:cNvSpPr>
          <p:nvPr/>
        </p:nvSpPr>
        <p:spPr>
          <a:xfrm>
            <a:off x="25926" y="502711"/>
            <a:ext cx="5626193"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ＭＳ Ｐゴシック"/>
                <a:ea typeface="ＭＳ Ｐゴシック"/>
                <a:cs typeface="+mn-cs"/>
              </a:rPr>
              <a:t>関連法令、各地域でのルール・ガイドライン</a:t>
            </a:r>
          </a:p>
        </p:txBody>
      </p:sp>
      <p:sp>
        <p:nvSpPr>
          <p:cNvPr id="1334" name="正方形/長方形 18"/>
          <p:cNvSpPr/>
          <p:nvPr/>
        </p:nvSpPr>
        <p:spPr>
          <a:xfrm>
            <a:off x="66892" y="2539428"/>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ysClr val="windowText" lastClr="000000"/>
              </a:solidFill>
              <a:effectLst/>
              <a:uLnTx/>
              <a:uFillTx/>
              <a:latin typeface="Arial"/>
              <a:ea typeface="ＭＳ Ｐゴシック"/>
              <a:cs typeface="+mn-cs"/>
            </a:endParaRPr>
          </a:p>
        </p:txBody>
      </p:sp>
      <p:sp>
        <p:nvSpPr>
          <p:cNvPr id="1335" name="正方形/長方形 22"/>
          <p:cNvSpPr/>
          <p:nvPr/>
        </p:nvSpPr>
        <p:spPr>
          <a:xfrm>
            <a:off x="90767" y="908720"/>
            <a:ext cx="8418759" cy="954107"/>
          </a:xfrm>
          <a:prstGeom prst="rect">
            <a:avLst/>
          </a:prstGeom>
        </p:spPr>
        <p:txBody>
          <a:bodyPr wrap="square">
            <a:spAutoFit/>
          </a:body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提案内容のうち、スマートシティの関連法令（法令・条例）への対応や各地域でのルール・ガイドラインの策定、施策効果最大化のための制度の活用など、「スマートシティリファレンスアーキテクチャ」において「スマートシティルール」と整理されている事項について、ホワイトペーパー第４章を参照し、記載すること</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（特筆すべきものがあれば）</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337" name="Rectangle 66"/>
          <p:cNvSpPr>
            <a:spLocks noChangeArrowheads="1"/>
          </p:cNvSpPr>
          <p:nvPr/>
        </p:nvSpPr>
        <p:spPr>
          <a:xfrm>
            <a:off x="122626" y="3722903"/>
            <a:ext cx="8550951" cy="2709502"/>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338" name="Text Box 4"/>
          <p:cNvSpPr txBox="1">
            <a:spLocks noChangeArrowheads="1"/>
          </p:cNvSpPr>
          <p:nvPr/>
        </p:nvSpPr>
        <p:spPr>
          <a:xfrm>
            <a:off x="25926" y="3284984"/>
            <a:ext cx="5626193"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ＭＳ Ｐゴシック"/>
                <a:ea typeface="ＭＳ Ｐゴシック"/>
                <a:cs typeface="+mn-cs"/>
              </a:rPr>
              <a:t>ＰＲポイント</a:t>
            </a:r>
          </a:p>
        </p:txBody>
      </p:sp>
      <p:sp>
        <p:nvSpPr>
          <p:cNvPr id="1339" name="正方形/長方形 10"/>
          <p:cNvSpPr/>
          <p:nvPr/>
        </p:nvSpPr>
        <p:spPr>
          <a:xfrm>
            <a:off x="122626" y="3769295"/>
            <a:ext cx="8418759" cy="307777"/>
          </a:xfrm>
          <a:prstGeom prst="rect">
            <a:avLst/>
          </a:prstGeom>
        </p:spPr>
        <p:txBody>
          <a:bodyPr wrap="square">
            <a:spAutoFit/>
          </a:body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ここまでの記載内容以外に、事業全体としてのＰＲポイントがあれば、記載すること。</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340" name="正方形/長方形 68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341" name="テキスト 679"/>
          <p:cNvSpPr txBox="1"/>
          <p:nvPr/>
        </p:nvSpPr>
        <p:spPr>
          <a:xfrm>
            <a:off x="2990356" y="6506492"/>
            <a:ext cx="6155841" cy="306884"/>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lang="ja-JP" altLang="en-US"/>
            </a:pPr>
            <a:r>
              <a:rPr kumimoji="1" lang="ja-JP" altLang="en-US" sz="14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※応募事業に関連のない場合は記載しなくても良い（詳細は別紙２参照）</a:t>
            </a: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3"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1D08FF65-CCB3-433B-BD61-39E8B773BB37}"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13</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4" name="Rectangle 66">
            <a:extLst>
              <a:ext uri="{FF2B5EF4-FFF2-40B4-BE49-F238E27FC236}">
                <a16:creationId xmlns:a16="http://schemas.microsoft.com/office/drawing/2014/main" id="{C6F29D5C-CEF6-4E01-8288-66FC7ED52D26}"/>
              </a:ext>
            </a:extLst>
          </p:cNvPr>
          <p:cNvSpPr>
            <a:spLocks noChangeArrowheads="1"/>
          </p:cNvSpPr>
          <p:nvPr/>
        </p:nvSpPr>
        <p:spPr>
          <a:xfrm>
            <a:off x="132196" y="2297429"/>
            <a:ext cx="8550951" cy="91554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5" name="Text Box 4">
            <a:extLst>
              <a:ext uri="{FF2B5EF4-FFF2-40B4-BE49-F238E27FC236}">
                <a16:creationId xmlns:a16="http://schemas.microsoft.com/office/drawing/2014/main" id="{D9D7E4D2-1912-4930-83D3-1287BF36DD7E}"/>
              </a:ext>
            </a:extLst>
          </p:cNvPr>
          <p:cNvSpPr txBox="1">
            <a:spLocks noChangeArrowheads="1"/>
          </p:cNvSpPr>
          <p:nvPr/>
        </p:nvSpPr>
        <p:spPr>
          <a:xfrm>
            <a:off x="35496" y="1870863"/>
            <a:ext cx="5626193"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ＭＳ Ｐゴシック"/>
                <a:ea typeface="ＭＳ Ｐゴシック"/>
                <a:cs typeface="+mn-cs"/>
              </a:rPr>
              <a:t>セキュリティ対策</a:t>
            </a:r>
          </a:p>
        </p:txBody>
      </p:sp>
      <p:sp>
        <p:nvSpPr>
          <p:cNvPr id="16" name="正方形/長方形 22">
            <a:extLst>
              <a:ext uri="{FF2B5EF4-FFF2-40B4-BE49-F238E27FC236}">
                <a16:creationId xmlns:a16="http://schemas.microsoft.com/office/drawing/2014/main" id="{1B738386-3AA9-4E3D-A783-61134EB48587}"/>
              </a:ext>
            </a:extLst>
          </p:cNvPr>
          <p:cNvSpPr/>
          <p:nvPr/>
        </p:nvSpPr>
        <p:spPr>
          <a:xfrm>
            <a:off x="100337" y="2276872"/>
            <a:ext cx="8418759" cy="738664"/>
          </a:xfrm>
          <a:prstGeom prst="rect">
            <a:avLst/>
          </a:prstGeom>
        </p:spPr>
        <p:txBody>
          <a:bodyPr wrap="square">
            <a:spAutoFit/>
          </a:body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a:t>
            </a:r>
            <a:r>
              <a:rPr kumimoji="1" lang="ja-JP" altLang="en-US" sz="1400" b="0" i="1" u="none" strike="noStrike" kern="100" cap="none" spc="0" normalizeH="0" baseline="0" noProof="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スマートシティセキュリティガイドライン（第</a:t>
            </a:r>
            <a:r>
              <a:rPr kumimoji="1" lang="en-US" altLang="ja-JP" sz="1400" b="0" i="1" u="none" strike="noStrike" kern="100" cap="none" spc="0" normalizeH="0" baseline="0" noProof="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2.0</a:t>
            </a:r>
            <a:r>
              <a:rPr kumimoji="1" lang="ja-JP" altLang="en-US" sz="1400" b="0" i="1" u="none" strike="noStrike" kern="100" cap="none" spc="0" normalizeH="0" baseline="0" noProof="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版）を参考に、</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セキュリティ対策の実施状況について記載。応募事業に関連する範囲で、</a:t>
            </a:r>
            <a:r>
              <a:rPr kumimoji="1" lang="ja-JP" altLang="en-US" sz="1400" b="0" i="1" u="none" strike="noStrike" kern="100" cap="none" spc="0" normalizeH="0" baseline="0" noProof="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後出のスマートシティセキュリティガイドライン導入チェックシートにも記載すること。</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589216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7"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１１．スケジュール</a:t>
            </a:r>
            <a:endPar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49"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中長期スケジュール</a:t>
            </a:r>
          </a:p>
        </p:txBody>
      </p:sp>
      <p:sp>
        <p:nvSpPr>
          <p:cNvPr id="1350" name="正方形/長方形 22"/>
          <p:cNvSpPr/>
          <p:nvPr/>
        </p:nvSpPr>
        <p:spPr>
          <a:xfrm>
            <a:off x="108536" y="1084321"/>
            <a:ext cx="8712285" cy="73866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提案事業が解決を目指す地域課題に対する取組全体の中長期（</a:t>
            </a: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5</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年程度）のスケジュールを整理し、提案事業を明示して記入すること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graphicFrame>
        <p:nvGraphicFramePr>
          <p:cNvPr id="1353" name="表 79"/>
          <p:cNvGraphicFramePr>
            <a:graphicFrameLocks noGrp="1"/>
          </p:cNvGraphicFramePr>
          <p:nvPr/>
        </p:nvGraphicFramePr>
        <p:xfrm>
          <a:off x="240811" y="1916832"/>
          <a:ext cx="8676709" cy="4304196"/>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67355">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a:solidFill>
                            <a:schemeClr val="bg1"/>
                          </a:solidFill>
                          <a:latin typeface="Meiryo UI" panose="020B0604030504040204" pitchFamily="50" charset="-128"/>
                          <a:ea typeface="Meiryo UI" panose="020B0604030504040204" pitchFamily="50" charset="-128"/>
                        </a:rPr>
                        <a:t>2025</a:t>
                      </a:r>
                      <a:r>
                        <a:rPr kumimoji="1" lang="ja-JP" altLang="en-US" sz="120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a:solidFill>
                            <a:schemeClr val="bg1"/>
                          </a:solidFill>
                          <a:latin typeface="Meiryo UI" panose="020B0604030504040204" pitchFamily="50" charset="-128"/>
                          <a:ea typeface="Meiryo UI" panose="020B0604030504040204" pitchFamily="50" charset="-128"/>
                        </a:rPr>
                        <a:t>2026</a:t>
                      </a:r>
                      <a:r>
                        <a:rPr kumimoji="1" lang="ja-JP" altLang="en-US" sz="120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a:solidFill>
                            <a:schemeClr val="bg1"/>
                          </a:solidFill>
                          <a:latin typeface="Meiryo UI" panose="020B0604030504040204" pitchFamily="50" charset="-128"/>
                          <a:ea typeface="Meiryo UI" panose="020B0604030504040204" pitchFamily="50" charset="-128"/>
                        </a:rPr>
                        <a:t>2027</a:t>
                      </a:r>
                      <a:r>
                        <a:rPr kumimoji="1" lang="ja-JP" altLang="en-US" sz="120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2028</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a:solidFill>
                            <a:schemeClr val="bg1"/>
                          </a:solidFill>
                          <a:latin typeface="Meiryo UI" panose="020B0604030504040204" pitchFamily="50" charset="-128"/>
                          <a:ea typeface="Meiryo UI" panose="020B0604030504040204" pitchFamily="50" charset="-128"/>
                        </a:rPr>
                        <a:t>2029</a:t>
                      </a:r>
                      <a:r>
                        <a:rPr kumimoji="1" lang="ja-JP" altLang="en-US" sz="1200" b="1">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49293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〇〇〇〇</a:t>
                      </a:r>
                      <a:endParaRPr kumimoji="1" lang="en-US" altLang="ja-JP" sz="120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〇〇〇〇</a:t>
                      </a:r>
                      <a:endParaRPr kumimoji="1" lang="en-US" altLang="ja-JP" sz="1200">
                        <a:latin typeface="Meiryo UI" panose="020B0604030504040204" pitchFamily="50" charset="-128"/>
                        <a:ea typeface="Meiryo UI" panose="020B0604030504040204" pitchFamily="50" charset="-128"/>
                      </a:endParaRPr>
                    </a:p>
                    <a:p>
                      <a:r>
                        <a:rPr kumimoji="1" lang="ja-JP" altLang="en-US" sz="120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〇〇〇〇</a:t>
                      </a:r>
                      <a:endParaRPr kumimoji="1" lang="en-US" altLang="ja-JP" sz="1200">
                        <a:latin typeface="Meiryo UI" panose="020B0604030504040204" pitchFamily="50" charset="-128"/>
                        <a:ea typeface="Meiryo UI" panose="020B0604030504040204" pitchFamily="50" charset="-128"/>
                      </a:endParaRPr>
                    </a:p>
                    <a:p>
                      <a:r>
                        <a:rPr kumimoji="1" lang="ja-JP" altLang="en-US" sz="120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3237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070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67728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a:latin typeface="Meiryo UI" panose="020B0604030504040204" pitchFamily="50" charset="-128"/>
                          <a:ea typeface="Meiryo UI" panose="020B0604030504040204" pitchFamily="50" charset="-128"/>
                        </a:rPr>
                        <a:t>データ連携基盤</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1354" name="右矢印 80"/>
          <p:cNvSpPr/>
          <p:nvPr/>
        </p:nvSpPr>
        <p:spPr>
          <a:xfrm>
            <a:off x="1157837" y="3107755"/>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5" name="テキスト ボックス 81"/>
          <p:cNvSpPr txBox="1"/>
          <p:nvPr/>
        </p:nvSpPr>
        <p:spPr>
          <a:xfrm>
            <a:off x="1060979" y="2906599"/>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実証</a:t>
            </a:r>
          </a:p>
        </p:txBody>
      </p:sp>
      <p:sp>
        <p:nvSpPr>
          <p:cNvPr id="1356" name="テキスト ボックス 82"/>
          <p:cNvSpPr txBox="1"/>
          <p:nvPr/>
        </p:nvSpPr>
        <p:spPr>
          <a:xfrm>
            <a:off x="2546104" y="2916844"/>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1357" name="右矢印 83"/>
          <p:cNvSpPr/>
          <p:nvPr/>
        </p:nvSpPr>
        <p:spPr>
          <a:xfrm>
            <a:off x="2714073" y="3112409"/>
            <a:ext cx="6084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8" name="右矢印 84"/>
          <p:cNvSpPr/>
          <p:nvPr/>
        </p:nvSpPr>
        <p:spPr>
          <a:xfrm>
            <a:off x="2516003" y="3770706"/>
            <a:ext cx="1540723" cy="175917"/>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9" name="テキスト ボックス 85"/>
          <p:cNvSpPr txBox="1"/>
          <p:nvPr/>
        </p:nvSpPr>
        <p:spPr>
          <a:xfrm>
            <a:off x="2392101" y="3523950"/>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実証</a:t>
            </a:r>
          </a:p>
        </p:txBody>
      </p:sp>
      <p:sp>
        <p:nvSpPr>
          <p:cNvPr id="1360" name="テキスト ボックス 86"/>
          <p:cNvSpPr txBox="1"/>
          <p:nvPr/>
        </p:nvSpPr>
        <p:spPr>
          <a:xfrm>
            <a:off x="4220543" y="3596706"/>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1361" name="右矢印 87"/>
          <p:cNvSpPr/>
          <p:nvPr/>
        </p:nvSpPr>
        <p:spPr>
          <a:xfrm>
            <a:off x="4280978" y="3775445"/>
            <a:ext cx="446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62" name="テキスト ボックス 88"/>
          <p:cNvSpPr txBox="1"/>
          <p:nvPr/>
        </p:nvSpPr>
        <p:spPr>
          <a:xfrm>
            <a:off x="539552" y="4653136"/>
            <a:ext cx="342909" cy="86177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5" name="グループ化 4">
            <a:extLst>
              <a:ext uri="{FF2B5EF4-FFF2-40B4-BE49-F238E27FC236}">
                <a16:creationId xmlns:a16="http://schemas.microsoft.com/office/drawing/2014/main" id="{C045F559-38E8-3AC3-98E4-68CA692C8C4C}"/>
              </a:ext>
            </a:extLst>
          </p:cNvPr>
          <p:cNvGrpSpPr/>
          <p:nvPr/>
        </p:nvGrpSpPr>
        <p:grpSpPr>
          <a:xfrm>
            <a:off x="1067352" y="5661248"/>
            <a:ext cx="7274001" cy="414943"/>
            <a:chOff x="1067352" y="5949280"/>
            <a:chExt cx="7274001" cy="414943"/>
          </a:xfrm>
        </p:grpSpPr>
        <p:sp>
          <p:nvSpPr>
            <p:cNvPr id="1363" name="山形 89"/>
            <p:cNvSpPr/>
            <p:nvPr/>
          </p:nvSpPr>
          <p:spPr>
            <a:xfrm>
              <a:off x="7960601"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4" name="山形 90"/>
            <p:cNvSpPr/>
            <p:nvPr/>
          </p:nvSpPr>
          <p:spPr>
            <a:xfrm>
              <a:off x="1147992" y="6212472"/>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5" name="山形 91"/>
            <p:cNvSpPr/>
            <p:nvPr/>
          </p:nvSpPr>
          <p:spPr>
            <a:xfrm>
              <a:off x="5850453" y="62152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6" name="山形 92"/>
            <p:cNvSpPr/>
            <p:nvPr/>
          </p:nvSpPr>
          <p:spPr>
            <a:xfrm>
              <a:off x="6278344"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7" name="山形 93"/>
            <p:cNvSpPr/>
            <p:nvPr/>
          </p:nvSpPr>
          <p:spPr>
            <a:xfrm>
              <a:off x="6699580" y="621438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8" name="山形 94"/>
            <p:cNvSpPr/>
            <p:nvPr/>
          </p:nvSpPr>
          <p:spPr>
            <a:xfrm>
              <a:off x="7127472"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9" name="山形 95"/>
            <p:cNvSpPr/>
            <p:nvPr/>
          </p:nvSpPr>
          <p:spPr>
            <a:xfrm>
              <a:off x="7555364"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0" name="テキスト ボックス 96"/>
            <p:cNvSpPr txBox="1"/>
            <p:nvPr/>
          </p:nvSpPr>
          <p:spPr>
            <a:xfrm>
              <a:off x="1067352" y="5949280"/>
              <a:ext cx="138827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システム開発</a:t>
              </a:r>
            </a:p>
          </p:txBody>
        </p:sp>
        <p:sp>
          <p:nvSpPr>
            <p:cNvPr id="1371" name="山形 97"/>
            <p:cNvSpPr/>
            <p:nvPr/>
          </p:nvSpPr>
          <p:spPr>
            <a:xfrm>
              <a:off x="2921823"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2" name="山形 98"/>
            <p:cNvSpPr/>
            <p:nvPr/>
          </p:nvSpPr>
          <p:spPr>
            <a:xfrm>
              <a:off x="3343059" y="6214806"/>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3" name="山形 99"/>
            <p:cNvSpPr/>
            <p:nvPr/>
          </p:nvSpPr>
          <p:spPr>
            <a:xfrm>
              <a:off x="3770951"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4" name="山形 100"/>
            <p:cNvSpPr/>
            <p:nvPr/>
          </p:nvSpPr>
          <p:spPr>
            <a:xfrm>
              <a:off x="4190051" y="6211594"/>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5" name="山形 101"/>
            <p:cNvSpPr/>
            <p:nvPr/>
          </p:nvSpPr>
          <p:spPr>
            <a:xfrm>
              <a:off x="4607015"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6" name="山形 102"/>
            <p:cNvSpPr/>
            <p:nvPr/>
          </p:nvSpPr>
          <p:spPr>
            <a:xfrm>
              <a:off x="5028251" y="621438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7" name="山形 103"/>
            <p:cNvSpPr/>
            <p:nvPr/>
          </p:nvSpPr>
          <p:spPr>
            <a:xfrm>
              <a:off x="5438559"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8" name="山形 104"/>
            <p:cNvSpPr/>
            <p:nvPr/>
          </p:nvSpPr>
          <p:spPr>
            <a:xfrm>
              <a:off x="2510783" y="62085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9" name="テキスト ボックス 105"/>
            <p:cNvSpPr txBox="1"/>
            <p:nvPr/>
          </p:nvSpPr>
          <p:spPr>
            <a:xfrm>
              <a:off x="2014918" y="5953402"/>
              <a:ext cx="82889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運用開始</a:t>
              </a:r>
            </a:p>
          </p:txBody>
        </p:sp>
        <p:sp>
          <p:nvSpPr>
            <p:cNvPr id="1380" name="楕円 106"/>
            <p:cNvSpPr/>
            <p:nvPr/>
          </p:nvSpPr>
          <p:spPr>
            <a:xfrm>
              <a:off x="2222801" y="6203481"/>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81" name="右矢印 107"/>
          <p:cNvSpPr/>
          <p:nvPr/>
        </p:nvSpPr>
        <p:spPr>
          <a:xfrm>
            <a:off x="2743632" y="4420196"/>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2" name="右矢印 108"/>
          <p:cNvSpPr/>
          <p:nvPr/>
        </p:nvSpPr>
        <p:spPr>
          <a:xfrm>
            <a:off x="4346363" y="4399382"/>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3" name="テキスト ボックス 109"/>
          <p:cNvSpPr txBox="1"/>
          <p:nvPr/>
        </p:nvSpPr>
        <p:spPr>
          <a:xfrm>
            <a:off x="2917276" y="4236528"/>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調査</a:t>
            </a:r>
          </a:p>
        </p:txBody>
      </p:sp>
      <p:sp>
        <p:nvSpPr>
          <p:cNvPr id="1384" name="テキスト ボックス 110"/>
          <p:cNvSpPr txBox="1"/>
          <p:nvPr/>
        </p:nvSpPr>
        <p:spPr>
          <a:xfrm>
            <a:off x="4275364" y="4242200"/>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実証</a:t>
            </a:r>
          </a:p>
        </p:txBody>
      </p:sp>
      <p:sp>
        <p:nvSpPr>
          <p:cNvPr id="1385" name="右矢印 111"/>
          <p:cNvSpPr/>
          <p:nvPr/>
        </p:nvSpPr>
        <p:spPr>
          <a:xfrm>
            <a:off x="6250474" y="4411091"/>
            <a:ext cx="2484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6" name="テキスト ボックス 112"/>
          <p:cNvSpPr txBox="1"/>
          <p:nvPr/>
        </p:nvSpPr>
        <p:spPr>
          <a:xfrm>
            <a:off x="6196282" y="4216536"/>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1387" name="楕円 113"/>
          <p:cNvSpPr/>
          <p:nvPr/>
        </p:nvSpPr>
        <p:spPr>
          <a:xfrm>
            <a:off x="3537922" y="224656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8" name="テキスト ボックス 114"/>
          <p:cNvSpPr txBox="1"/>
          <p:nvPr/>
        </p:nvSpPr>
        <p:spPr>
          <a:xfrm>
            <a:off x="2423136" y="2454118"/>
            <a:ext cx="185569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月：〇〇事業完成</a:t>
            </a:r>
          </a:p>
        </p:txBody>
      </p:sp>
      <p:sp>
        <p:nvSpPr>
          <p:cNvPr id="1389" name="楕円 117"/>
          <p:cNvSpPr/>
          <p:nvPr/>
        </p:nvSpPr>
        <p:spPr>
          <a:xfrm>
            <a:off x="4258002" y="2250317"/>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0" name="テキスト ボックス 118"/>
          <p:cNvSpPr txBox="1"/>
          <p:nvPr/>
        </p:nvSpPr>
        <p:spPr>
          <a:xfrm>
            <a:off x="3920297" y="2457870"/>
            <a:ext cx="2032497"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５月：国際イベント開催</a:t>
            </a:r>
          </a:p>
        </p:txBody>
      </p:sp>
      <p:sp>
        <p:nvSpPr>
          <p:cNvPr id="1391" name="楕円 119"/>
          <p:cNvSpPr/>
          <p:nvPr/>
        </p:nvSpPr>
        <p:spPr>
          <a:xfrm>
            <a:off x="2097762" y="224392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2" name="テキスト ボックス 120"/>
          <p:cNvSpPr txBox="1"/>
          <p:nvPr/>
        </p:nvSpPr>
        <p:spPr>
          <a:xfrm>
            <a:off x="1060979" y="2451285"/>
            <a:ext cx="185569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月：市庁舎完成</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E357BC4E-2BA1-4FDD-9054-7E6C98651431}"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14</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3" name="正方形/長方形 2">
            <a:extLst>
              <a:ext uri="{FF2B5EF4-FFF2-40B4-BE49-F238E27FC236}">
                <a16:creationId xmlns:a16="http://schemas.microsoft.com/office/drawing/2014/main" id="{15370D2F-DBD5-CEA8-A1FB-F5F76C31A572}"/>
              </a:ext>
            </a:extLst>
          </p:cNvPr>
          <p:cNvSpPr/>
          <p:nvPr/>
        </p:nvSpPr>
        <p:spPr>
          <a:xfrm>
            <a:off x="240811" y="2708920"/>
            <a:ext cx="8676709" cy="618879"/>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 name="吹き出し: 角を丸めた四角形 3">
            <a:extLst>
              <a:ext uri="{FF2B5EF4-FFF2-40B4-BE49-F238E27FC236}">
                <a16:creationId xmlns:a16="http://schemas.microsoft.com/office/drawing/2014/main" id="{90665569-4B09-75E6-E47D-B4F8EC632E43}"/>
              </a:ext>
            </a:extLst>
          </p:cNvPr>
          <p:cNvSpPr/>
          <p:nvPr/>
        </p:nvSpPr>
        <p:spPr>
          <a:xfrm>
            <a:off x="8083021" y="2266167"/>
            <a:ext cx="820168" cy="277000"/>
          </a:xfrm>
          <a:prstGeom prst="wedgeRoundRectCallout">
            <a:avLst>
              <a:gd name="adj1" fmla="val -33630"/>
              <a:gd name="adj2" fmla="val 107202"/>
              <a:gd name="adj3" fmla="val 16667"/>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Arial"/>
                <a:ea typeface="ＭＳ Ｐゴシック"/>
                <a:cs typeface="+mn-cs"/>
              </a:rPr>
              <a:t>提案事業</a:t>
            </a:r>
          </a:p>
        </p:txBody>
      </p:sp>
      <p:sp>
        <p:nvSpPr>
          <p:cNvPr id="2" name="正方形/長方形 22">
            <a:extLst>
              <a:ext uri="{FF2B5EF4-FFF2-40B4-BE49-F238E27FC236}">
                <a16:creationId xmlns:a16="http://schemas.microsoft.com/office/drawing/2014/main" id="{EFE50919-728D-A7C3-5EB3-11EDFD902BFC}"/>
              </a:ext>
            </a:extLst>
          </p:cNvPr>
          <p:cNvSpPr/>
          <p:nvPr/>
        </p:nvSpPr>
        <p:spPr>
          <a:xfrm>
            <a:off x="180195" y="6237312"/>
            <a:ext cx="8737325" cy="52322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ＭＳ Ｐゴシック"/>
                <a:ea typeface="ＭＳ Ｐゴシック"/>
                <a:cs typeface="+mn-cs"/>
              </a:rPr>
              <a:t>　</a:t>
            </a:r>
            <a:r>
              <a:rPr kumimoji="1" lang="ja-JP" altLang="ja-JP" sz="1400" b="0" i="1" u="none" strike="noStrike" kern="1200" cap="none" spc="0" normalizeH="0" baseline="0" noProof="0">
                <a:ln>
                  <a:noFill/>
                </a:ln>
                <a:solidFill>
                  <a:srgbClr val="FF0000"/>
                </a:solidFill>
                <a:effectLst/>
                <a:uLnTx/>
                <a:uFillTx/>
                <a:latin typeface="ＭＳ Ｐゴシック"/>
                <a:ea typeface="ＭＳ Ｐゴシック"/>
                <a:cs typeface="ＭＳ Ｐゴシック" panose="020B0600070205080204" pitchFamily="50" charset="-128"/>
              </a:rPr>
              <a:t>未来技術社会実装事業に応募する団体については、</a:t>
            </a:r>
            <a:r>
              <a:rPr kumimoji="1" lang="ja-JP" altLang="en-US" sz="1400" b="0" i="1" u="none" strike="noStrike" kern="1200" cap="none" spc="0" normalizeH="0" baseline="0" noProof="0">
                <a:ln>
                  <a:noFill/>
                </a:ln>
                <a:solidFill>
                  <a:srgbClr val="FF0000"/>
                </a:solidFill>
                <a:effectLst/>
                <a:uLnTx/>
                <a:uFillTx/>
                <a:latin typeface="ＭＳ Ｐゴシック"/>
                <a:ea typeface="ＭＳ Ｐゴシック"/>
                <a:cs typeface="ＭＳ Ｐゴシック" panose="020B0600070205080204" pitchFamily="50" charset="-128"/>
              </a:rPr>
              <a:t>支援期間は原則３年間とする。なお、支援期間満了後も地方公共団体が継続を希望する場合は、内閣府の認定を受けた場合に、追加で２年間の支援を受けることができる。</a:t>
            </a:r>
            <a:endParaRPr kumimoji="1" lang="ja-JP" altLang="en-US" sz="1400" b="0" i="1" u="none" strike="noStrike" kern="1200" cap="none" spc="0" normalizeH="0" baseline="0" noProof="0">
              <a:ln>
                <a:noFill/>
              </a:ln>
              <a:solidFill>
                <a:srgbClr val="FF0000"/>
              </a:solidFill>
              <a:effectLst/>
              <a:uLnTx/>
              <a:uFillTx/>
              <a:latin typeface="ＭＳ Ｐゴシック"/>
              <a:ea typeface="ＭＳ Ｐゴシック"/>
              <a:cs typeface="+mn-cs"/>
            </a:endParaRPr>
          </a:p>
        </p:txBody>
      </p:sp>
    </p:spTree>
    <p:extLst>
      <p:ext uri="{BB962C8B-B14F-4D97-AF65-F5344CB8AC3E}">
        <p14:creationId xmlns:p14="http://schemas.microsoft.com/office/powerpoint/2010/main" val="17616415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１２．</a:t>
            </a:r>
            <a:r>
              <a:rPr kumimoji="1" lang="ja-JP" altLang="en-US" sz="2400" b="1" i="0" u="none" strike="noStrike" kern="1200" cap="none" spc="-15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スマートシティセキュリティガイドライン導入チェックシート</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C5F9EFF0-FBE0-45DB-9E52-70A68EC07DD8}"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15</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49" name="正方形/長方形 25"/>
          <p:cNvSpPr/>
          <p:nvPr/>
        </p:nvSpPr>
        <p:spPr>
          <a:xfrm>
            <a:off x="323528" y="698273"/>
            <a:ext cx="8496944"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該当する場合、別紙３－２の</a:t>
            </a: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Excel</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シートに記載</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184757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1"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defRPr/>
            </a:pPr>
            <a:r>
              <a:rPr lang="ja-JP" altLang="en-US" sz="2400" b="1">
                <a:solidFill>
                  <a:schemeClr val="bg1"/>
                </a:solidFill>
                <a:latin typeface="ＭＳ Ｐゴシック" panose="020B0600070205080204" pitchFamily="50" charset="-128"/>
              </a:rPr>
              <a:t>事業概要</a:t>
            </a:r>
            <a:endParaRPr kumimoji="1" lang="ja-JP" altLang="en-US" sz="2400" b="1" i="0" u="none" strike="noStrike" kern="1200" cap="none" spc="0" normalizeH="0" baseline="0" noProof="0">
              <a:ln>
                <a:noFill/>
              </a:ln>
              <a:solidFill>
                <a:schemeClr val="bg1"/>
              </a:solidFill>
              <a:effectLst/>
              <a:uLnTx/>
              <a:uFillTx/>
              <a:latin typeface="ＭＳ Ｐゴシック" panose="020B0600070205080204" pitchFamily="50" charset="-128"/>
            </a:endParaRPr>
          </a:p>
        </p:txBody>
      </p:sp>
      <p:sp>
        <p:nvSpPr>
          <p:cNvPr id="1463" name="正方形/長方形 7"/>
          <p:cNvSpPr/>
          <p:nvPr/>
        </p:nvSpPr>
        <p:spPr>
          <a:xfrm>
            <a:off x="6876256" y="116632"/>
            <a:ext cx="1633270"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内閣府（地創）</a:t>
            </a:r>
          </a:p>
        </p:txBody>
      </p:sp>
      <p:sp>
        <p:nvSpPr>
          <p:cNvPr id="1464" name="タイトル 1"/>
          <p:cNvSpPr txBox="1"/>
          <p:nvPr/>
        </p:nvSpPr>
        <p:spPr>
          <a:xfrm>
            <a:off x="102934" y="647850"/>
            <a:ext cx="1851678" cy="450997"/>
          </a:xfrm>
          <a:prstGeom prst="rect">
            <a:avLst/>
          </a:prstGeom>
          <a:solidFill>
            <a:srgbClr val="E4F3F4"/>
          </a:solidFill>
          <a:ln>
            <a:solidFill>
              <a:schemeClr val="tx1"/>
            </a:solidFill>
          </a:ln>
        </p:spPr>
        <p:txBody>
          <a:bodyPr vert="horz" lIns="84406" tIns="42203" rIns="84406" bIns="42203"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62">
                <a:latin typeface="+mn-ea"/>
                <a:ea typeface="+mn-ea"/>
              </a:rPr>
              <a:t>提案タイトル</a:t>
            </a:r>
          </a:p>
        </p:txBody>
      </p:sp>
      <p:graphicFrame>
        <p:nvGraphicFramePr>
          <p:cNvPr id="1465" name="表 9"/>
          <p:cNvGraphicFramePr>
            <a:graphicFrameLocks noGrp="1"/>
          </p:cNvGraphicFramePr>
          <p:nvPr/>
        </p:nvGraphicFramePr>
        <p:xfrm>
          <a:off x="102935" y="1175973"/>
          <a:ext cx="8969011" cy="506436"/>
        </p:xfrm>
        <a:graphic>
          <a:graphicData uri="http://schemas.openxmlformats.org/drawingml/2006/table">
            <a:tbl>
              <a:tblPr firstRow="1" bandRow="1">
                <a:tableStyleId>{5940675A-B579-460E-94D1-54222C63F5DA}</a:tableStyleId>
              </a:tblPr>
              <a:tblGrid>
                <a:gridCol w="1848958">
                  <a:extLst>
                    <a:ext uri="{9D8B030D-6E8A-4147-A177-3AD203B41FA5}">
                      <a16:colId xmlns:a16="http://schemas.microsoft.com/office/drawing/2014/main" val="20000"/>
                    </a:ext>
                  </a:extLst>
                </a:gridCol>
                <a:gridCol w="7120053">
                  <a:extLst>
                    <a:ext uri="{9D8B030D-6E8A-4147-A177-3AD203B41FA5}">
                      <a16:colId xmlns:a16="http://schemas.microsoft.com/office/drawing/2014/main" val="20001"/>
                    </a:ext>
                  </a:extLst>
                </a:gridCol>
              </a:tblGrid>
              <a:tr h="253218">
                <a:tc>
                  <a:txBody>
                    <a:bodyPr/>
                    <a:lstStyle/>
                    <a:p>
                      <a:pPr algn="ctr"/>
                      <a:r>
                        <a:rPr kumimoji="1" lang="ja-JP" altLang="en-US" sz="1100">
                          <a:latin typeface="+mn-ea"/>
                          <a:ea typeface="+mn-ea"/>
                        </a:rPr>
                        <a:t>提案者</a:t>
                      </a:r>
                    </a:p>
                  </a:txBody>
                  <a:tcPr marL="84406" marR="84406" marT="42203" marB="42203">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100">
                          <a:latin typeface="+mn-ea"/>
                          <a:ea typeface="+mn-ea"/>
                        </a:rPr>
                        <a:t>活用技術</a:t>
                      </a:r>
                    </a:p>
                  </a:txBody>
                  <a:tcPr marL="84406" marR="84406" marT="42203" marB="42203">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253218">
                <a:tc>
                  <a:txBody>
                    <a:bodyPr/>
                    <a:lstStyle/>
                    <a:p>
                      <a:pPr algn="ctr"/>
                      <a:r>
                        <a:rPr lang="ja-JP" altLang="en-US" sz="1100">
                          <a:latin typeface="+mn-ea"/>
                          <a:ea typeface="+mn-ea"/>
                        </a:rPr>
                        <a:t>〇〇県○○市</a:t>
                      </a:r>
                    </a:p>
                  </a:txBody>
                  <a:tcPr marL="84406" marR="84406" marT="42203" marB="42203">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100">
                          <a:latin typeface="+mn-ea"/>
                          <a:ea typeface="+mn-ea"/>
                        </a:rPr>
                        <a:t>※</a:t>
                      </a:r>
                      <a:r>
                        <a:rPr kumimoji="1" lang="ja-JP" altLang="en-US" sz="1100">
                          <a:latin typeface="+mn-ea"/>
                          <a:ea typeface="+mn-ea"/>
                        </a:rPr>
                        <a:t>未来技術社会実装事業募集要領 ２（２）に示されている技術のうち、該当する技術を記載</a:t>
                      </a:r>
                      <a:r>
                        <a:rPr kumimoji="1" lang="ja-JP" altLang="en-US" sz="1100">
                          <a:solidFill>
                            <a:schemeClr val="tx1"/>
                          </a:solidFill>
                          <a:latin typeface="+mn-ea"/>
                          <a:ea typeface="+mn-ea"/>
                        </a:rPr>
                        <a:t>してください。</a:t>
                      </a:r>
                    </a:p>
                  </a:txBody>
                  <a:tcPr marL="84406" marR="84406" marT="42203" marB="42203">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466" name="タイトル 1"/>
          <p:cNvSpPr txBox="1"/>
          <p:nvPr/>
        </p:nvSpPr>
        <p:spPr>
          <a:xfrm>
            <a:off x="102934" y="3062928"/>
            <a:ext cx="2657376" cy="265846"/>
          </a:xfrm>
          <a:prstGeom prst="rect">
            <a:avLst/>
          </a:prstGeom>
          <a:noFill/>
          <a:ln>
            <a:noFill/>
          </a:ln>
        </p:spPr>
        <p:txBody>
          <a:bodyPr vert="horz" lIns="84406" tIns="42203" rIns="84406" bIns="42203" rtlCol="0" anchor="ctr">
            <a:normAutofit fontScale="925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263776" indent="-263776">
              <a:buClr>
                <a:schemeClr val="accent1">
                  <a:lumMod val="60000"/>
                  <a:lumOff val="40000"/>
                </a:schemeClr>
              </a:buClr>
              <a:buFont typeface="Wingdings" panose="05000000000000000000" pitchFamily="2" charset="2"/>
              <a:buChar char="n"/>
            </a:pPr>
            <a:r>
              <a:rPr lang="ja-JP" altLang="en-US" sz="1477" b="1">
                <a:latin typeface="+mn-ea"/>
                <a:ea typeface="+mn-ea"/>
              </a:rPr>
              <a:t>実装を目指す主な事業内容　</a:t>
            </a:r>
          </a:p>
        </p:txBody>
      </p:sp>
      <p:sp>
        <p:nvSpPr>
          <p:cNvPr id="1467" name="タイトル 1"/>
          <p:cNvSpPr txBox="1"/>
          <p:nvPr/>
        </p:nvSpPr>
        <p:spPr>
          <a:xfrm>
            <a:off x="102934" y="1723777"/>
            <a:ext cx="9041065" cy="265846"/>
          </a:xfrm>
          <a:prstGeom prst="rect">
            <a:avLst/>
          </a:prstGeom>
          <a:noFill/>
          <a:ln>
            <a:noFill/>
          </a:ln>
        </p:spPr>
        <p:txBody>
          <a:bodyPr vert="horz" lIns="84406" tIns="42203" rIns="84406" bIns="42203"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263776" indent="-263776">
              <a:lnSpc>
                <a:spcPct val="100000"/>
              </a:lnSpc>
              <a:buClr>
                <a:schemeClr val="accent1">
                  <a:lumMod val="60000"/>
                  <a:lumOff val="40000"/>
                </a:schemeClr>
              </a:buClr>
              <a:buFont typeface="Wingdings" panose="05000000000000000000" pitchFamily="2" charset="2"/>
              <a:buChar char="n"/>
            </a:pPr>
            <a:r>
              <a:rPr lang="ja-JP" altLang="en-US" sz="1477" b="1">
                <a:latin typeface="+mn-ea"/>
                <a:ea typeface="+mn-ea"/>
              </a:rPr>
              <a:t>背景・課題　</a:t>
            </a:r>
            <a:r>
              <a:rPr lang="en-US" altLang="ja-JP" sz="1015" b="1">
                <a:latin typeface="+mn-ea"/>
                <a:ea typeface="+mn-ea"/>
              </a:rPr>
              <a:t>※</a:t>
            </a:r>
            <a:r>
              <a:rPr lang="ja-JP" altLang="en-US" sz="1015"/>
              <a:t>提案事業の目指す将来像、解決すべき課題をそれぞれ</a:t>
            </a:r>
            <a:r>
              <a:rPr lang="en-US" altLang="ja-JP" sz="1015"/>
              <a:t>2</a:t>
            </a:r>
            <a:r>
              <a:rPr lang="ja-JP" altLang="en-US" sz="1015"/>
              <a:t>行程度で簡潔に記載すること。</a:t>
            </a:r>
            <a:endParaRPr lang="ja-JP" altLang="en-US" sz="1015" b="1">
              <a:latin typeface="+mn-ea"/>
              <a:ea typeface="+mn-ea"/>
            </a:endParaRPr>
          </a:p>
        </p:txBody>
      </p:sp>
      <p:sp>
        <p:nvSpPr>
          <p:cNvPr id="1468" name="正方形/長方形 13"/>
          <p:cNvSpPr/>
          <p:nvPr/>
        </p:nvSpPr>
        <p:spPr>
          <a:xfrm>
            <a:off x="1162778" y="2017214"/>
            <a:ext cx="7837115" cy="4518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8265" indent="-158265">
              <a:buFont typeface="Arial" panose="020B0604020202020204" pitchFamily="34" charset="0"/>
              <a:buChar char="•"/>
            </a:pPr>
            <a:endParaRPr lang="en-US" altLang="ja-JP" sz="1108">
              <a:solidFill>
                <a:schemeClr val="tx1"/>
              </a:solidFill>
            </a:endParaRPr>
          </a:p>
        </p:txBody>
      </p:sp>
      <p:sp>
        <p:nvSpPr>
          <p:cNvPr id="1469" name="タイトル 1"/>
          <p:cNvSpPr txBox="1"/>
          <p:nvPr/>
        </p:nvSpPr>
        <p:spPr>
          <a:xfrm>
            <a:off x="1954612" y="647850"/>
            <a:ext cx="7117334" cy="450997"/>
          </a:xfrm>
          <a:prstGeom prst="rect">
            <a:avLst/>
          </a:prstGeom>
          <a:solidFill>
            <a:schemeClr val="bg1"/>
          </a:solidFill>
          <a:ln>
            <a:solidFill>
              <a:schemeClr val="tx1"/>
            </a:solidFill>
          </a:ln>
        </p:spPr>
        <p:txBody>
          <a:bodyPr vert="horz" lIns="84406" tIns="42203" rIns="84406" bIns="42203"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1477">
              <a:latin typeface="+mn-ea"/>
              <a:ea typeface="+mn-ea"/>
            </a:endParaRPr>
          </a:p>
        </p:txBody>
      </p:sp>
      <p:sp>
        <p:nvSpPr>
          <p:cNvPr id="1470" name="正方形/長方形 15"/>
          <p:cNvSpPr/>
          <p:nvPr/>
        </p:nvSpPr>
        <p:spPr>
          <a:xfrm>
            <a:off x="1234831" y="2056179"/>
            <a:ext cx="7837115" cy="365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92"/>
              </a:lnSpc>
            </a:pPr>
            <a:r>
              <a:rPr lang="ja-JP" altLang="en-US" sz="1108">
                <a:solidFill>
                  <a:schemeClr val="tx1"/>
                </a:solidFill>
              </a:rPr>
              <a:t>・</a:t>
            </a:r>
            <a:endParaRPr lang="en-US" altLang="ja-JP" sz="1108">
              <a:solidFill>
                <a:schemeClr val="tx1"/>
              </a:solidFill>
            </a:endParaRPr>
          </a:p>
          <a:p>
            <a:pPr>
              <a:lnSpc>
                <a:spcPts val="1292"/>
              </a:lnSpc>
            </a:pPr>
            <a:r>
              <a:rPr lang="ja-JP" altLang="en-US" sz="1108">
                <a:solidFill>
                  <a:schemeClr val="tx1"/>
                </a:solidFill>
              </a:rPr>
              <a:t>・</a:t>
            </a:r>
            <a:endParaRPr lang="en-US" altLang="ja-JP" sz="1108">
              <a:solidFill>
                <a:schemeClr val="tx1"/>
              </a:solidFill>
            </a:endParaRPr>
          </a:p>
        </p:txBody>
      </p:sp>
      <p:sp>
        <p:nvSpPr>
          <p:cNvPr id="1471" name="正方形/長方形 16"/>
          <p:cNvSpPr/>
          <p:nvPr/>
        </p:nvSpPr>
        <p:spPr>
          <a:xfrm>
            <a:off x="1234831" y="2477713"/>
            <a:ext cx="7909170" cy="3655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92"/>
              </a:lnSpc>
            </a:pPr>
            <a:r>
              <a:rPr lang="ja-JP" altLang="en-US" sz="1108">
                <a:solidFill>
                  <a:schemeClr val="tx1"/>
                </a:solidFill>
              </a:rPr>
              <a:t>・</a:t>
            </a:r>
            <a:endParaRPr lang="en-US" altLang="ja-JP" sz="1108">
              <a:solidFill>
                <a:schemeClr val="tx1"/>
              </a:solidFill>
            </a:endParaRPr>
          </a:p>
          <a:p>
            <a:pPr>
              <a:lnSpc>
                <a:spcPts val="1292"/>
              </a:lnSpc>
            </a:pPr>
            <a:r>
              <a:rPr lang="ja-JP" altLang="en-US" sz="1108">
                <a:solidFill>
                  <a:schemeClr val="tx1"/>
                </a:solidFill>
              </a:rPr>
              <a:t>・</a:t>
            </a:r>
            <a:endParaRPr lang="en-US" altLang="ja-JP" sz="1108">
              <a:solidFill>
                <a:schemeClr val="tx1"/>
              </a:solidFill>
            </a:endParaRPr>
          </a:p>
        </p:txBody>
      </p:sp>
      <p:sp>
        <p:nvSpPr>
          <p:cNvPr id="1472" name="正方形/長方形 17"/>
          <p:cNvSpPr/>
          <p:nvPr/>
        </p:nvSpPr>
        <p:spPr>
          <a:xfrm>
            <a:off x="205680" y="3328475"/>
            <a:ext cx="5524331" cy="3921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92">
                <a:solidFill>
                  <a:schemeClr val="tx1"/>
                </a:solidFill>
              </a:rPr>
              <a:t>○事業：</a:t>
            </a:r>
            <a:r>
              <a:rPr lang="ja-JP" altLang="en-US" sz="1292" u="sng">
                <a:solidFill>
                  <a:schemeClr val="tx1"/>
                </a:solidFill>
              </a:rPr>
              <a:t>〇〇〇</a:t>
            </a:r>
            <a:endParaRPr lang="en-US" altLang="ja-JP" sz="1292">
              <a:solidFill>
                <a:schemeClr val="tx1"/>
              </a:solidFill>
            </a:endParaRPr>
          </a:p>
          <a:p>
            <a:endParaRPr lang="en-US" altLang="ja-JP" sz="1292">
              <a:solidFill>
                <a:schemeClr val="tx1"/>
              </a:solidFill>
            </a:endParaRPr>
          </a:p>
        </p:txBody>
      </p:sp>
      <p:graphicFrame>
        <p:nvGraphicFramePr>
          <p:cNvPr id="1473" name="表 18"/>
          <p:cNvGraphicFramePr>
            <a:graphicFrameLocks noGrp="1"/>
          </p:cNvGraphicFramePr>
          <p:nvPr/>
        </p:nvGraphicFramePr>
        <p:xfrm>
          <a:off x="439757" y="3649077"/>
          <a:ext cx="5060711" cy="844061"/>
        </p:xfrm>
        <a:graphic>
          <a:graphicData uri="http://schemas.openxmlformats.org/drawingml/2006/table">
            <a:tbl>
              <a:tblPr firstRow="1" bandRow="1">
                <a:tableStyleId>{5940675A-B579-460E-94D1-54222C63F5DA}</a:tableStyleId>
              </a:tblPr>
              <a:tblGrid>
                <a:gridCol w="1066629">
                  <a:extLst>
                    <a:ext uri="{9D8B030D-6E8A-4147-A177-3AD203B41FA5}">
                      <a16:colId xmlns:a16="http://schemas.microsoft.com/office/drawing/2014/main" val="20000"/>
                    </a:ext>
                  </a:extLst>
                </a:gridCol>
                <a:gridCol w="3994082">
                  <a:extLst>
                    <a:ext uri="{9D8B030D-6E8A-4147-A177-3AD203B41FA5}">
                      <a16:colId xmlns:a16="http://schemas.microsoft.com/office/drawing/2014/main" val="20001"/>
                    </a:ext>
                  </a:extLst>
                </a:gridCol>
              </a:tblGrid>
              <a:tr h="253218">
                <a:tc>
                  <a:txBody>
                    <a:bodyPr/>
                    <a:lstStyle/>
                    <a:p>
                      <a:pPr algn="ctr"/>
                      <a:endParaRPr kumimoji="1" lang="ja-JP" altLang="en-US" sz="1100" b="1">
                        <a:solidFill>
                          <a:schemeClr val="tx1"/>
                        </a:solidFill>
                      </a:endParaRPr>
                    </a:p>
                  </a:txBody>
                  <a:tcPr marL="84406" marR="84406" marT="42203" marB="42203">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a:r>
                        <a:rPr kumimoji="1" lang="ja-JP" altLang="en-US" sz="1000" b="1">
                          <a:solidFill>
                            <a:schemeClr val="tx1"/>
                          </a:solidFill>
                        </a:rPr>
                        <a:t>事業概要</a:t>
                      </a:r>
                    </a:p>
                  </a:txBody>
                  <a:tcPr marL="84406" marR="84406" marT="42203" marB="42203">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0000"/>
                  </a:ext>
                </a:extLst>
              </a:tr>
              <a:tr h="590843">
                <a:tc>
                  <a:txBody>
                    <a:bodyPr/>
                    <a:lstStyle/>
                    <a:p>
                      <a:r>
                        <a:rPr kumimoji="1" lang="ja-JP" altLang="en-US" sz="1100" b="0"/>
                        <a:t>〇〇</a:t>
                      </a:r>
                      <a:endParaRPr kumimoji="1" lang="en-US" altLang="ja-JP" sz="1100" b="0"/>
                    </a:p>
                    <a:p>
                      <a:r>
                        <a:rPr kumimoji="1" lang="ja-JP" altLang="en-US" sz="1100" b="0"/>
                        <a:t>△△</a:t>
                      </a:r>
                      <a:endParaRPr kumimoji="1" lang="en-US" altLang="ja-JP" sz="1100" b="0"/>
                    </a:p>
                    <a:p>
                      <a:r>
                        <a:rPr kumimoji="1" lang="en-US" altLang="ja-JP" sz="1100" b="0"/>
                        <a:t>××</a:t>
                      </a:r>
                      <a:endParaRPr kumimoji="1" lang="ja-JP" altLang="en-US" sz="1100" b="0"/>
                    </a:p>
                  </a:txBody>
                  <a:tcPr marL="84406" marR="84406" marT="42203" marB="42203"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kumimoji="1" lang="ja-JP" altLang="en-US" sz="1000" b="0"/>
                        <a:t>・</a:t>
                      </a:r>
                      <a:endParaRPr kumimoji="1" lang="en-US" altLang="ja-JP" sz="1000" b="0"/>
                    </a:p>
                    <a:p>
                      <a:pPr marL="0" indent="0">
                        <a:buFont typeface="Arial" panose="020B0604020202020204" pitchFamily="34" charset="0"/>
                        <a:buNone/>
                      </a:pPr>
                      <a:r>
                        <a:rPr kumimoji="1" lang="ja-JP" altLang="en-US" sz="1000" b="0"/>
                        <a:t>・</a:t>
                      </a:r>
                      <a:endParaRPr kumimoji="1" lang="en-US" altLang="ja-JP" sz="1000" b="0"/>
                    </a:p>
                    <a:p>
                      <a:pPr marL="0" indent="0">
                        <a:buFont typeface="Arial" panose="020B0604020202020204" pitchFamily="34" charset="0"/>
                        <a:buNone/>
                      </a:pPr>
                      <a:r>
                        <a:rPr kumimoji="1" lang="ja-JP" altLang="en-US" sz="1000" b="0"/>
                        <a:t>・</a:t>
                      </a:r>
                      <a:endParaRPr kumimoji="1" lang="en-US" altLang="ja-JP" sz="1000" b="0"/>
                    </a:p>
                  </a:txBody>
                  <a:tcPr marL="84406" marR="84406" marT="42203" marB="42203">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
        <p:nvSpPr>
          <p:cNvPr id="1474" name="フローチャート: 手操作入力 19"/>
          <p:cNvSpPr/>
          <p:nvPr/>
        </p:nvSpPr>
        <p:spPr>
          <a:xfrm rot="5400000">
            <a:off x="795234" y="3293602"/>
            <a:ext cx="258266" cy="969221"/>
          </a:xfrm>
          <a:prstGeom prst="flowChartManualInpu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ja-JP" altLang="en-US" sz="1015" b="1">
                <a:solidFill>
                  <a:schemeClr val="tx1"/>
                </a:solidFill>
              </a:rPr>
              <a:t>活用技術</a:t>
            </a:r>
          </a:p>
        </p:txBody>
      </p:sp>
      <p:sp>
        <p:nvSpPr>
          <p:cNvPr id="1475" name="正方形/長方形 20"/>
          <p:cNvSpPr/>
          <p:nvPr/>
        </p:nvSpPr>
        <p:spPr>
          <a:xfrm>
            <a:off x="205680" y="5082542"/>
            <a:ext cx="5160630" cy="3921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92">
                <a:solidFill>
                  <a:schemeClr val="tx1"/>
                </a:solidFill>
              </a:rPr>
              <a:t>○事業：</a:t>
            </a:r>
            <a:r>
              <a:rPr lang="ja-JP" altLang="en-US" sz="1292" u="sng">
                <a:solidFill>
                  <a:schemeClr val="tx1"/>
                </a:solidFill>
              </a:rPr>
              <a:t>〇〇〇</a:t>
            </a:r>
            <a:endParaRPr lang="en-US" altLang="ja-JP" sz="1292">
              <a:solidFill>
                <a:schemeClr val="tx1"/>
              </a:solidFill>
            </a:endParaRPr>
          </a:p>
        </p:txBody>
      </p:sp>
      <p:graphicFrame>
        <p:nvGraphicFramePr>
          <p:cNvPr id="1476" name="表 21"/>
          <p:cNvGraphicFramePr>
            <a:graphicFrameLocks noGrp="1"/>
          </p:cNvGraphicFramePr>
          <p:nvPr/>
        </p:nvGraphicFramePr>
        <p:xfrm>
          <a:off x="439758" y="5447985"/>
          <a:ext cx="5060710" cy="844061"/>
        </p:xfrm>
        <a:graphic>
          <a:graphicData uri="http://schemas.openxmlformats.org/drawingml/2006/table">
            <a:tbl>
              <a:tblPr firstRow="1" bandRow="1">
                <a:tableStyleId>{5940675A-B579-460E-94D1-54222C63F5DA}</a:tableStyleId>
              </a:tblPr>
              <a:tblGrid>
                <a:gridCol w="1066629">
                  <a:extLst>
                    <a:ext uri="{9D8B030D-6E8A-4147-A177-3AD203B41FA5}">
                      <a16:colId xmlns:a16="http://schemas.microsoft.com/office/drawing/2014/main" val="20000"/>
                    </a:ext>
                  </a:extLst>
                </a:gridCol>
                <a:gridCol w="3994081">
                  <a:extLst>
                    <a:ext uri="{9D8B030D-6E8A-4147-A177-3AD203B41FA5}">
                      <a16:colId xmlns:a16="http://schemas.microsoft.com/office/drawing/2014/main" val="20001"/>
                    </a:ext>
                  </a:extLst>
                </a:gridCol>
              </a:tblGrid>
              <a:tr h="253218">
                <a:tc>
                  <a:txBody>
                    <a:bodyPr/>
                    <a:lstStyle/>
                    <a:p>
                      <a:pPr algn="ctr"/>
                      <a:endParaRPr kumimoji="1" lang="ja-JP" altLang="en-US" sz="1100" b="1">
                        <a:solidFill>
                          <a:schemeClr val="tx1"/>
                        </a:solidFill>
                      </a:endParaRPr>
                    </a:p>
                  </a:txBody>
                  <a:tcPr marL="84406" marR="84406" marT="42203" marB="42203">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a:r>
                        <a:rPr kumimoji="1" lang="ja-JP" altLang="en-US" sz="1000" b="1">
                          <a:solidFill>
                            <a:schemeClr val="tx1"/>
                          </a:solidFill>
                        </a:rPr>
                        <a:t>事業概要</a:t>
                      </a:r>
                    </a:p>
                  </a:txBody>
                  <a:tcPr marL="84406" marR="84406" marT="42203" marB="42203">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0000"/>
                  </a:ext>
                </a:extLst>
              </a:tr>
              <a:tr h="590843">
                <a:tc>
                  <a:txBody>
                    <a:bodyPr/>
                    <a:lstStyle/>
                    <a:p>
                      <a:r>
                        <a:rPr kumimoji="1" lang="ja-JP" altLang="en-US" sz="1100" b="0"/>
                        <a:t>〇〇</a:t>
                      </a:r>
                      <a:endParaRPr kumimoji="1" lang="en-US" altLang="ja-JP" sz="1100" b="0"/>
                    </a:p>
                    <a:p>
                      <a:r>
                        <a:rPr kumimoji="1" lang="ja-JP" altLang="en-US" sz="1100" b="0"/>
                        <a:t>△△</a:t>
                      </a:r>
                      <a:endParaRPr kumimoji="1" lang="en-US" altLang="ja-JP" sz="1100" b="0"/>
                    </a:p>
                    <a:p>
                      <a:r>
                        <a:rPr kumimoji="1" lang="en-US" altLang="ja-JP" sz="1100" b="0"/>
                        <a:t>××</a:t>
                      </a:r>
                      <a:endParaRPr kumimoji="1" lang="ja-JP" altLang="en-US" sz="1100" b="0"/>
                    </a:p>
                  </a:txBody>
                  <a:tcPr marL="84406" marR="84406" marT="42203" marB="42203"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kumimoji="1" lang="ja-JP" altLang="en-US" sz="1000" b="0">
                          <a:solidFill>
                            <a:schemeClr val="tx1"/>
                          </a:solidFill>
                        </a:rPr>
                        <a:t>・</a:t>
                      </a:r>
                      <a:endParaRPr kumimoji="1" lang="en-US" altLang="ja-JP" sz="1000" b="0">
                        <a:solidFill>
                          <a:schemeClr val="tx1"/>
                        </a:solidFill>
                      </a:endParaRPr>
                    </a:p>
                    <a:p>
                      <a:pPr marL="0" indent="0">
                        <a:buFont typeface="Arial" panose="020B0604020202020204" pitchFamily="34" charset="0"/>
                        <a:buNone/>
                      </a:pPr>
                      <a:r>
                        <a:rPr kumimoji="1" lang="ja-JP" altLang="en-US" sz="1000" b="0">
                          <a:solidFill>
                            <a:schemeClr val="tx1"/>
                          </a:solidFill>
                        </a:rPr>
                        <a:t>・</a:t>
                      </a:r>
                      <a:endParaRPr kumimoji="1" lang="en-US" altLang="ja-JP" sz="1000" b="0">
                        <a:solidFill>
                          <a:schemeClr val="tx1"/>
                        </a:solidFill>
                      </a:endParaRPr>
                    </a:p>
                    <a:p>
                      <a:pPr marL="0" indent="0">
                        <a:buFont typeface="Arial" panose="020B0604020202020204" pitchFamily="34" charset="0"/>
                        <a:buNone/>
                      </a:pPr>
                      <a:r>
                        <a:rPr kumimoji="1" lang="ja-JP" altLang="en-US" sz="1000" b="0">
                          <a:solidFill>
                            <a:schemeClr val="tx1"/>
                          </a:solidFill>
                        </a:rPr>
                        <a:t>・</a:t>
                      </a:r>
                      <a:endParaRPr kumimoji="1" lang="en-US" altLang="ja-JP" sz="1000" b="0">
                        <a:solidFill>
                          <a:schemeClr val="tx1"/>
                        </a:solidFill>
                      </a:endParaRPr>
                    </a:p>
                  </a:txBody>
                  <a:tcPr marL="84406" marR="84406" marT="42203" marB="42203">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
        <p:nvSpPr>
          <p:cNvPr id="1477" name="フローチャート: 手操作入力 22"/>
          <p:cNvSpPr/>
          <p:nvPr/>
        </p:nvSpPr>
        <p:spPr>
          <a:xfrm rot="5400000">
            <a:off x="795234" y="5080630"/>
            <a:ext cx="258266" cy="969221"/>
          </a:xfrm>
          <a:prstGeom prst="flowChartManualInpu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ja-JP" altLang="en-US" sz="1015" b="1">
                <a:solidFill>
                  <a:schemeClr val="tx1"/>
                </a:solidFill>
              </a:rPr>
              <a:t>活用技術</a:t>
            </a:r>
          </a:p>
        </p:txBody>
      </p:sp>
      <p:sp>
        <p:nvSpPr>
          <p:cNvPr id="1478" name="正方形/長方形 23"/>
          <p:cNvSpPr/>
          <p:nvPr/>
        </p:nvSpPr>
        <p:spPr>
          <a:xfrm>
            <a:off x="296984" y="2020396"/>
            <a:ext cx="937846" cy="41538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8">
                <a:solidFill>
                  <a:schemeClr val="tx1"/>
                </a:solidFill>
              </a:rPr>
              <a:t>目指す</a:t>
            </a:r>
            <a:endParaRPr lang="en-US" altLang="ja-JP" sz="1108">
              <a:solidFill>
                <a:schemeClr val="tx1"/>
              </a:solidFill>
            </a:endParaRPr>
          </a:p>
          <a:p>
            <a:pPr algn="ctr"/>
            <a:r>
              <a:rPr lang="ja-JP" altLang="en-US" sz="1108">
                <a:solidFill>
                  <a:schemeClr val="tx1"/>
                </a:solidFill>
              </a:rPr>
              <a:t>将来像</a:t>
            </a:r>
            <a:endParaRPr lang="en-US" altLang="ja-JP" sz="1108">
              <a:solidFill>
                <a:schemeClr val="tx1"/>
              </a:solidFill>
            </a:endParaRPr>
          </a:p>
        </p:txBody>
      </p:sp>
      <p:sp>
        <p:nvSpPr>
          <p:cNvPr id="1479" name="正方形/長方形 24"/>
          <p:cNvSpPr/>
          <p:nvPr/>
        </p:nvSpPr>
        <p:spPr>
          <a:xfrm>
            <a:off x="296984" y="2469034"/>
            <a:ext cx="937846" cy="41538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8">
                <a:solidFill>
                  <a:schemeClr val="tx1"/>
                </a:solidFill>
              </a:rPr>
              <a:t>解決すべき課題</a:t>
            </a:r>
            <a:endParaRPr lang="en-US" altLang="ja-JP" sz="1108">
              <a:solidFill>
                <a:schemeClr val="tx1"/>
              </a:solidFill>
            </a:endParaRPr>
          </a:p>
        </p:txBody>
      </p:sp>
      <p:sp>
        <p:nvSpPr>
          <p:cNvPr id="1480" name="正方形/長方形 25"/>
          <p:cNvSpPr/>
          <p:nvPr/>
        </p:nvSpPr>
        <p:spPr>
          <a:xfrm>
            <a:off x="5730011" y="3581388"/>
            <a:ext cx="2987241" cy="2666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この部分には、事業イメージ図や、これまでの実証実験の写真などを掲載ください。</a:t>
            </a:r>
            <a:endParaRPr kumimoji="1" lang="en-US" altLang="ja-JP"/>
          </a:p>
        </p:txBody>
      </p:sp>
      <p:sp>
        <p:nvSpPr>
          <p:cNvPr id="1481" name="正方形/長方形 26"/>
          <p:cNvSpPr/>
          <p:nvPr/>
        </p:nvSpPr>
        <p:spPr>
          <a:xfrm>
            <a:off x="2649693" y="3062928"/>
            <a:ext cx="6428366" cy="404726"/>
          </a:xfrm>
          <a:prstGeom prst="rect">
            <a:avLst/>
          </a:prstGeom>
        </p:spPr>
        <p:txBody>
          <a:bodyPr wrap="square">
            <a:spAutoFit/>
          </a:bodyPr>
          <a:lstStyle/>
          <a:p>
            <a:pPr>
              <a:buClr>
                <a:schemeClr val="accent1">
                  <a:lumMod val="60000"/>
                  <a:lumOff val="40000"/>
                </a:schemeClr>
              </a:buClr>
            </a:pPr>
            <a:r>
              <a:rPr lang="en-US" altLang="ja-JP" sz="1015" b="1">
                <a:latin typeface="+mn-ea"/>
              </a:rPr>
              <a:t>※</a:t>
            </a:r>
            <a:r>
              <a:rPr lang="ja-JP" altLang="en-US" sz="1015"/>
              <a:t>本格実装を目指す事業について、</a:t>
            </a:r>
            <a:r>
              <a:rPr lang="en-US" altLang="ja-JP" sz="1015"/>
              <a:t>2</a:t>
            </a:r>
            <a:r>
              <a:rPr lang="ja-JP" altLang="en-US" sz="1015"/>
              <a:t>～</a:t>
            </a:r>
            <a:r>
              <a:rPr lang="en-US" altLang="ja-JP" sz="1015"/>
              <a:t>4</a:t>
            </a:r>
            <a:r>
              <a:rPr lang="ja-JP" altLang="en-US" sz="1015"/>
              <a:t>行程度で簡潔に概要を記載すること。</a:t>
            </a:r>
            <a:endParaRPr lang="en-US" altLang="ja-JP" sz="1015"/>
          </a:p>
          <a:p>
            <a:pPr>
              <a:buClr>
                <a:schemeClr val="accent1">
                  <a:lumMod val="60000"/>
                  <a:lumOff val="40000"/>
                </a:schemeClr>
              </a:buClr>
            </a:pPr>
            <a:r>
              <a:rPr lang="ja-JP" altLang="en-US" sz="1015"/>
              <a:t>　（事業内容の数に応じて、適宜枠の数を調整してください）</a:t>
            </a:r>
            <a:endParaRPr lang="ja-JP" altLang="en-US" sz="1015" b="1">
              <a:latin typeface="+mn-ea"/>
            </a:endParaRPr>
          </a:p>
        </p:txBody>
      </p:sp>
      <p:sp>
        <p:nvSpPr>
          <p:cNvPr id="1482" name="テキスト ボックス 28"/>
          <p:cNvSpPr txBox="1"/>
          <p:nvPr/>
        </p:nvSpPr>
        <p:spPr>
          <a:xfrm>
            <a:off x="5730012" y="6237312"/>
            <a:ext cx="2987240" cy="241476"/>
          </a:xfrm>
          <a:prstGeom prst="rect">
            <a:avLst/>
          </a:prstGeom>
          <a:noFill/>
        </p:spPr>
        <p:txBody>
          <a:bodyPr wrap="square" rtlCol="0">
            <a:spAutoFit/>
          </a:bodyPr>
          <a:lstStyle/>
          <a:p>
            <a:pPr algn="ctr"/>
            <a:r>
              <a:rPr lang="ja-JP" altLang="en-US" sz="969"/>
              <a:t>図・写真の下にはタイトルも記載</a:t>
            </a:r>
          </a:p>
        </p:txBody>
      </p:sp>
      <p:sp>
        <p:nvSpPr>
          <p:cNvPr id="1483" name="正方形/長方形 27"/>
          <p:cNvSpPr/>
          <p:nvPr/>
        </p:nvSpPr>
        <p:spPr>
          <a:xfrm>
            <a:off x="102934" y="6453336"/>
            <a:ext cx="8969012" cy="430887"/>
          </a:xfrm>
          <a:prstGeom prst="rect">
            <a:avLst/>
          </a:prstGeom>
        </p:spPr>
        <p:txBody>
          <a:bodyPr wrap="square">
            <a:spAutoFit/>
          </a:bodyPr>
          <a:lstStyle/>
          <a:p>
            <a:pPr lvl="0">
              <a:defRPr/>
            </a:pPr>
            <a:r>
              <a:rPr kumimoji="1" lang="en-US" altLang="ja-JP" sz="1100" b="0" i="1" u="none" strike="noStrike" kern="1200" cap="none" spc="0" normalizeH="0" baseline="0" noProof="0">
                <a:ln>
                  <a:noFill/>
                </a:ln>
                <a:solidFill>
                  <a:srgbClr val="FF0000"/>
                </a:solidFill>
                <a:effectLst/>
                <a:uLnTx/>
                <a:uFillTx/>
              </a:rPr>
              <a:t>※</a:t>
            </a:r>
            <a:r>
              <a:rPr kumimoji="1" lang="ja-JP" altLang="en-US" sz="1100" b="0" i="1" u="none" strike="noStrike" kern="1200" cap="none" spc="0" normalizeH="0" baseline="0" noProof="0">
                <a:ln>
                  <a:noFill/>
                </a:ln>
                <a:solidFill>
                  <a:srgbClr val="FF0000"/>
                </a:solidFill>
                <a:effectLst/>
                <a:uLnTx/>
                <a:uFillTx/>
              </a:rPr>
              <a:t>内閣府地方創生推進事務局ＨＰに掲載の「未来技術社会実装事業（令和６年度選定）について（令和６年</a:t>
            </a:r>
            <a:r>
              <a:rPr kumimoji="1" lang="ja-JP" altLang="en-US" sz="1100" b="0" i="1" u="none" strike="noStrike" kern="1200" cap="none" spc="0" normalizeH="0" baseline="0">
                <a:ln>
                  <a:noFill/>
                </a:ln>
                <a:solidFill>
                  <a:srgbClr val="FF0000"/>
                </a:solidFill>
                <a:effectLst/>
                <a:uLnTx/>
                <a:uFillTx/>
              </a:rPr>
              <a:t>６</a:t>
            </a:r>
            <a:r>
              <a:rPr kumimoji="1" lang="ja-JP" altLang="en-US" sz="1100" b="0" i="1" u="none" strike="noStrike" kern="1200" cap="none" spc="0" normalizeH="0" baseline="0" noProof="0">
                <a:ln>
                  <a:noFill/>
                </a:ln>
                <a:solidFill>
                  <a:srgbClr val="FF0000"/>
                </a:solidFill>
                <a:effectLst/>
                <a:uLnTx/>
                <a:uFillTx/>
              </a:rPr>
              <a:t>月</a:t>
            </a:r>
            <a:r>
              <a:rPr kumimoji="1" lang="en-US" altLang="ja-JP" sz="1100" b="0" i="1" u="none" strike="noStrike" kern="1200" cap="none" spc="0" normalizeH="0" baseline="0" noProof="0">
                <a:ln>
                  <a:noFill/>
                </a:ln>
                <a:solidFill>
                  <a:srgbClr val="FF0000"/>
                </a:solidFill>
                <a:effectLst/>
                <a:uLnTx/>
                <a:uFillTx/>
              </a:rPr>
              <a:t>21</a:t>
            </a:r>
            <a:r>
              <a:rPr kumimoji="1" lang="ja-JP" altLang="en-US" sz="1100" b="0" i="1" u="none" strike="noStrike" kern="1200" cap="none" spc="0" normalizeH="0" baseline="0" noProof="0">
                <a:ln>
                  <a:noFill/>
                </a:ln>
                <a:solidFill>
                  <a:srgbClr val="FF0000"/>
                </a:solidFill>
                <a:effectLst/>
                <a:uLnTx/>
                <a:uFillTx/>
              </a:rPr>
              <a:t>日）」添付資料１を参照</a:t>
            </a:r>
            <a:endParaRPr kumimoji="1" lang="en-US" altLang="ja-JP" sz="1100" b="0" i="1" u="none" strike="noStrike" kern="1200" cap="none" spc="0" normalizeH="0" baseline="0" noProof="0">
              <a:ln>
                <a:noFill/>
              </a:ln>
              <a:solidFill>
                <a:srgbClr val="FF0000"/>
              </a:solidFill>
              <a:effectLst/>
              <a:uLnTx/>
              <a:uFillTx/>
            </a:endParaRPr>
          </a:p>
          <a:p>
            <a:pPr lvl="0">
              <a:defRPr/>
            </a:pPr>
            <a:r>
              <a:rPr kumimoji="1" lang="ja-JP" altLang="en-US" sz="1100" b="0" i="1" u="none" strike="noStrike" kern="1200" cap="none" spc="0" normalizeH="0" baseline="0" noProof="0">
                <a:ln>
                  <a:noFill/>
                </a:ln>
                <a:solidFill>
                  <a:srgbClr val="FF0000"/>
                </a:solidFill>
                <a:effectLst/>
                <a:uLnTx/>
                <a:uFillTx/>
              </a:rPr>
              <a:t>（</a:t>
            </a:r>
            <a:r>
              <a:rPr lang="en-US" altLang="ja-JP" sz="1100" i="1">
                <a:solidFill>
                  <a:srgbClr val="FF0000"/>
                </a:solidFill>
              </a:rPr>
              <a:t>https://www.chisou.go.jp/tiiki/kinmirai/pdf/01_mirai_senteiR06.pdf</a:t>
            </a:r>
            <a:r>
              <a:rPr lang="ja-JP" altLang="en-US" sz="1100" i="1">
                <a:solidFill>
                  <a:srgbClr val="FF0000"/>
                </a:solidFill>
              </a:rPr>
              <a:t>）</a:t>
            </a:r>
            <a:r>
              <a:rPr kumimoji="1" lang="ja-JP" altLang="en-US" sz="1100" b="0" i="1" u="none" strike="noStrike" kern="1200" cap="none" spc="0" normalizeH="0" baseline="0" noProof="0">
                <a:ln>
                  <a:noFill/>
                </a:ln>
                <a:solidFill>
                  <a:srgbClr val="FF0000"/>
                </a:solidFill>
                <a:effectLst/>
                <a:uLnTx/>
                <a:uFillTx/>
              </a:rPr>
              <a:t>し、記載すること。</a:t>
            </a:r>
            <a:endParaRPr lang="ja-JP" altLang="en-US" sz="1100" i="1">
              <a:solidFill>
                <a:srgbClr val="FF0000"/>
              </a:solidFill>
            </a:endParaRPr>
          </a:p>
        </p:txBody>
      </p:sp>
      <p:sp>
        <p:nvSpPr>
          <p:cNvPr id="3" name="正方形/長方形 2">
            <a:extLst>
              <a:ext uri="{FF2B5EF4-FFF2-40B4-BE49-F238E27FC236}">
                <a16:creationId xmlns:a16="http://schemas.microsoft.com/office/drawing/2014/main" id="{C2C6175B-AD10-7BE4-7883-63D743DAD27A}"/>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83873092-C531-41DB-8569-CB0C6AD8A5BE}" type="slidenum">
              <a:rPr lang="en-US" altLang="ja-JP" sz="1480" smtClean="0">
                <a:solidFill>
                  <a:schemeClr val="tx1"/>
                </a:solidFill>
              </a:rPr>
              <a:t>16</a:t>
            </a:fld>
            <a:endParaRPr kumimoji="1" lang="ja-JP" altLang="en-US" sz="1480">
              <a:solidFill>
                <a:schemeClr val="tx1"/>
              </a:solidFill>
            </a:endParaRPr>
          </a:p>
        </p:txBody>
      </p:sp>
    </p:spTree>
    <p:extLst>
      <p:ext uri="{BB962C8B-B14F-4D97-AF65-F5344CB8AC3E}">
        <p14:creationId xmlns:p14="http://schemas.microsoft.com/office/powerpoint/2010/main" val="2595368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pPr>
            <a:r>
              <a:rPr lang="ja-JP" altLang="en-US" sz="2400" b="1">
                <a:solidFill>
                  <a:schemeClr val="bg1"/>
                </a:solidFill>
                <a:latin typeface="ＭＳ Ｐゴシック" panose="020B0600070205080204" pitchFamily="50" charset="-128"/>
              </a:rPr>
              <a:t>技術内容、未来技術の必要性・有効性 </a:t>
            </a:r>
          </a:p>
        </p:txBody>
      </p:sp>
      <p:sp>
        <p:nvSpPr>
          <p:cNvPr id="1399" name="Text Box 4"/>
          <p:cNvSpPr txBox="1">
            <a:spLocks noChangeArrowheads="1"/>
          </p:cNvSpPr>
          <p:nvPr/>
        </p:nvSpPr>
        <p:spPr>
          <a:xfrm>
            <a:off x="316307" y="2884874"/>
            <a:ext cx="9224245"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lang="ja-JP" altLang="en-US" sz="2000" b="1" noProof="0">
                <a:solidFill>
                  <a:srgbClr val="000000"/>
                </a:solidFill>
                <a:latin typeface="Tahoma" pitchFamily="34" charset="0"/>
              </a:rPr>
              <a:t>２．地域の課題を解決するための未来技術の必要性・有効性</a:t>
            </a:r>
            <a:endParaRPr kumimoji="1" lang="ja-JP" altLang="en-US"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401" name="正方形/長方形 7"/>
          <p:cNvSpPr/>
          <p:nvPr/>
        </p:nvSpPr>
        <p:spPr>
          <a:xfrm>
            <a:off x="6876256" y="116632"/>
            <a:ext cx="1633270"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内閣府（地創）</a:t>
            </a:r>
          </a:p>
        </p:txBody>
      </p:sp>
      <p:sp>
        <p:nvSpPr>
          <p:cNvPr id="1402" name="Text Box 4"/>
          <p:cNvSpPr txBox="1">
            <a:spLocks noChangeArrowheads="1"/>
          </p:cNvSpPr>
          <p:nvPr/>
        </p:nvSpPr>
        <p:spPr>
          <a:xfrm>
            <a:off x="316307" y="591862"/>
            <a:ext cx="7398461" cy="658642"/>
          </a:xfrm>
          <a:prstGeom prst="rect">
            <a:avLst/>
          </a:prstGeom>
          <a:noFill/>
          <a:ln w="9525">
            <a:noFill/>
            <a:miter lim="800000"/>
            <a:headEnd/>
            <a:tailEnd/>
          </a:ln>
          <a:effectLst/>
        </p:spPr>
        <p:txBody>
          <a:bodyPr wrap="square">
            <a:spAutoFit/>
          </a:bodyPr>
          <a:lstStyle/>
          <a:p>
            <a:pPr marL="238125" lvl="0" indent="-238125" eaLnBrk="1" hangingPunct="1">
              <a:spcBef>
                <a:spcPct val="5000"/>
              </a:spcBef>
              <a:buFont typeface="Wingdings" pitchFamily="2" charset="2"/>
              <a:buChar char="n"/>
              <a:defRPr/>
            </a:pPr>
            <a:r>
              <a:rPr lang="ja-JP" altLang="en-US" sz="2000" b="1">
                <a:solidFill>
                  <a:srgbClr val="000000"/>
                </a:solidFill>
                <a:latin typeface="Tahoma" pitchFamily="34" charset="0"/>
              </a:rPr>
              <a:t>１．技術内容（該当分野に〇、複数選択可）</a:t>
            </a: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endParaRPr kumimoji="1" lang="ja-JP" altLang="en-US"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p:txBody>
      </p:sp>
      <p:graphicFrame>
        <p:nvGraphicFramePr>
          <p:cNvPr id="1403" name="表 2"/>
          <p:cNvGraphicFramePr>
            <a:graphicFrameLocks noGrp="1"/>
          </p:cNvGraphicFramePr>
          <p:nvPr/>
        </p:nvGraphicFramePr>
        <p:xfrm>
          <a:off x="417010" y="3275989"/>
          <a:ext cx="8115585" cy="3465379"/>
        </p:xfrm>
        <a:graphic>
          <a:graphicData uri="http://schemas.openxmlformats.org/drawingml/2006/table">
            <a:tbl>
              <a:tblPr firstRow="1" bandRow="1">
                <a:tableStyleId>{5C22544A-7EE6-4342-B048-85BDC9FD1C3A}</a:tableStyleId>
              </a:tblPr>
              <a:tblGrid>
                <a:gridCol w="8115585">
                  <a:extLst>
                    <a:ext uri="{9D8B030D-6E8A-4147-A177-3AD203B41FA5}">
                      <a16:colId xmlns:a16="http://schemas.microsoft.com/office/drawing/2014/main" val="20000"/>
                    </a:ext>
                  </a:extLst>
                </a:gridCol>
              </a:tblGrid>
              <a:tr h="3465379">
                <a:tc>
                  <a:txBody>
                    <a:bodyPr/>
                    <a:lstStyle/>
                    <a:p>
                      <a:pPr algn="l"/>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405" name="表 12"/>
          <p:cNvGraphicFramePr>
            <a:graphicFrameLocks noGrp="1"/>
          </p:cNvGraphicFramePr>
          <p:nvPr/>
        </p:nvGraphicFramePr>
        <p:xfrm>
          <a:off x="369785" y="1022351"/>
          <a:ext cx="8138656" cy="1661907"/>
        </p:xfrm>
        <a:graphic>
          <a:graphicData uri="http://schemas.openxmlformats.org/drawingml/2006/table">
            <a:tbl>
              <a:tblPr firstRow="1" bandRow="1">
                <a:tableStyleId>{5C22544A-7EE6-4342-B048-85BDC9FD1C3A}</a:tableStyleId>
              </a:tblPr>
              <a:tblGrid>
                <a:gridCol w="1161636">
                  <a:extLst>
                    <a:ext uri="{9D8B030D-6E8A-4147-A177-3AD203B41FA5}">
                      <a16:colId xmlns:a16="http://schemas.microsoft.com/office/drawing/2014/main" val="20000"/>
                    </a:ext>
                  </a:extLst>
                </a:gridCol>
                <a:gridCol w="1216225">
                  <a:extLst>
                    <a:ext uri="{9D8B030D-6E8A-4147-A177-3AD203B41FA5}">
                      <a16:colId xmlns:a16="http://schemas.microsoft.com/office/drawing/2014/main" val="2663192163"/>
                    </a:ext>
                  </a:extLst>
                </a:gridCol>
                <a:gridCol w="1368152">
                  <a:extLst>
                    <a:ext uri="{9D8B030D-6E8A-4147-A177-3AD203B41FA5}">
                      <a16:colId xmlns:a16="http://schemas.microsoft.com/office/drawing/2014/main" val="20001"/>
                    </a:ext>
                  </a:extLst>
                </a:gridCol>
                <a:gridCol w="1916314">
                  <a:extLst>
                    <a:ext uri="{9D8B030D-6E8A-4147-A177-3AD203B41FA5}">
                      <a16:colId xmlns:a16="http://schemas.microsoft.com/office/drawing/2014/main" val="20002"/>
                    </a:ext>
                  </a:extLst>
                </a:gridCol>
                <a:gridCol w="1278286">
                  <a:extLst>
                    <a:ext uri="{9D8B030D-6E8A-4147-A177-3AD203B41FA5}">
                      <a16:colId xmlns:a16="http://schemas.microsoft.com/office/drawing/2014/main" val="20003"/>
                    </a:ext>
                  </a:extLst>
                </a:gridCol>
                <a:gridCol w="1198043">
                  <a:extLst>
                    <a:ext uri="{9D8B030D-6E8A-4147-A177-3AD203B41FA5}">
                      <a16:colId xmlns:a16="http://schemas.microsoft.com/office/drawing/2014/main" val="20004"/>
                    </a:ext>
                  </a:extLst>
                </a:gridCol>
              </a:tblGrid>
              <a:tr h="273348">
                <a:tc>
                  <a:txBody>
                    <a:bodyPr/>
                    <a:lstStyle/>
                    <a:p>
                      <a:pPr algn="ctr"/>
                      <a:r>
                        <a:rPr kumimoji="1" lang="en-US" altLang="ja-JP" sz="1100" b="0">
                          <a:solidFill>
                            <a:sysClr val="windowText" lastClr="000000"/>
                          </a:solidFill>
                          <a:latin typeface="ＭＳ Ｐゴシック" panose="020B0600070205080204" pitchFamily="50" charset="-128"/>
                          <a:ea typeface="ＭＳ Ｐゴシック" panose="020B0600070205080204" pitchFamily="50" charset="-128"/>
                        </a:rPr>
                        <a:t>AI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en-US" altLang="ja-JP" sz="1100" b="0">
                          <a:solidFill>
                            <a:sysClr val="windowText" lastClr="000000"/>
                          </a:solidFill>
                          <a:latin typeface="ＭＳ Ｐゴシック" panose="020B0600070205080204" pitchFamily="50" charset="-128"/>
                          <a:ea typeface="ＭＳ Ｐゴシック" panose="020B0600070205080204" pitchFamily="50" charset="-128"/>
                        </a:rPr>
                        <a:t>IoT</a:t>
                      </a:r>
                      <a:endParaRPr kumimoji="1" lang="ja-JP" altLang="en-US" sz="1100" b="0">
                        <a:solidFill>
                          <a:sysClr val="windowText" lastClr="000000"/>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a:solidFill>
                            <a:sysClr val="windowText" lastClr="000000"/>
                          </a:solidFill>
                          <a:latin typeface="ＭＳ Ｐゴシック" panose="020B0600070205080204" pitchFamily="50" charset="-128"/>
                          <a:ea typeface="ＭＳ Ｐゴシック" panose="020B0600070205080204" pitchFamily="50" charset="-128"/>
                        </a:rPr>
                        <a:t>５</a:t>
                      </a:r>
                      <a:r>
                        <a:rPr kumimoji="1" lang="en-US" altLang="ja-JP" sz="1100" b="0">
                          <a:solidFill>
                            <a:sysClr val="windowText" lastClr="000000"/>
                          </a:solidFill>
                          <a:latin typeface="ＭＳ Ｐゴシック" panose="020B0600070205080204" pitchFamily="50" charset="-128"/>
                          <a:ea typeface="ＭＳ Ｐゴシック" panose="020B0600070205080204" pitchFamily="50" charset="-128"/>
                        </a:rPr>
                        <a:t>G</a:t>
                      </a:r>
                      <a:endParaRPr kumimoji="1" lang="ja-JP" altLang="en-US" sz="1100" b="0">
                        <a:solidFill>
                          <a:sysClr val="windowText" lastClr="000000"/>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a:solidFill>
                            <a:schemeClr val="tx1"/>
                          </a:solidFill>
                          <a:latin typeface="ＭＳ Ｐゴシック" panose="020B0600070205080204" pitchFamily="50" charset="-128"/>
                          <a:ea typeface="ＭＳ Ｐゴシック" panose="020B0600070205080204" pitchFamily="50" charset="-128"/>
                        </a:rPr>
                        <a:t>クラウドコンピューティング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a:solidFill>
                            <a:sysClr val="windowText" lastClr="000000"/>
                          </a:solidFill>
                          <a:latin typeface="ＭＳ Ｐゴシック" panose="020B0600070205080204" pitchFamily="50" charset="-128"/>
                          <a:ea typeface="ＭＳ Ｐゴシック" panose="020B0600070205080204" pitchFamily="50" charset="-128"/>
                        </a:rPr>
                        <a:t>ビッグデータ</a:t>
                      </a:r>
                      <a:endParaRPr kumimoji="1" lang="en-US" altLang="ja-JP" sz="1100" b="0">
                        <a:solidFill>
                          <a:sysClr val="windowText" lastClr="000000"/>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a:solidFill>
                            <a:sysClr val="windowText" lastClr="000000"/>
                          </a:solidFill>
                          <a:latin typeface="ＭＳ Ｐゴシック" panose="020B0600070205080204" pitchFamily="50" charset="-128"/>
                          <a:ea typeface="ＭＳ Ｐゴシック" panose="020B0600070205080204" pitchFamily="50" charset="-128"/>
                        </a:rPr>
                        <a:t>自動運転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0"/>
                  </a:ext>
                </a:extLst>
              </a:tr>
              <a:tr h="230871">
                <a:tc>
                  <a:txBody>
                    <a:bodyPr/>
                    <a:lstStyle/>
                    <a:p>
                      <a:endParaRPr kumimoji="1" lang="ja-JP" altLang="en-US" sz="110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30871">
                <a:tc>
                  <a:txBody>
                    <a:bodyPr/>
                    <a:lstStyle/>
                    <a:p>
                      <a:pPr algn="ctr"/>
                      <a:r>
                        <a:rPr kumimoji="1" lang="ja-JP" altLang="en-US" sz="1100" b="0">
                          <a:solidFill>
                            <a:sysClr val="windowText" lastClr="000000"/>
                          </a:solidFill>
                          <a:latin typeface="ＭＳ Ｐゴシック" panose="020B0600070205080204" pitchFamily="50" charset="-128"/>
                          <a:ea typeface="ＭＳ Ｐゴシック" panose="020B0600070205080204" pitchFamily="50" charset="-128"/>
                        </a:rPr>
                        <a:t>ロボット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100" b="0">
                          <a:solidFill>
                            <a:sysClr val="windowText" lastClr="000000"/>
                          </a:solidFill>
                          <a:latin typeface="ＭＳ Ｐゴシック" panose="020B0600070205080204" pitchFamily="50" charset="-128"/>
                          <a:ea typeface="ＭＳ Ｐゴシック" panose="020B0600070205080204" pitchFamily="50" charset="-128"/>
                        </a:rPr>
                        <a:t>ドローン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a:solidFill>
                            <a:sysClr val="windowText" lastClr="000000"/>
                          </a:solidFill>
                          <a:latin typeface="ＭＳ Ｐゴシック" panose="020B0600070205080204" pitchFamily="50" charset="-128"/>
                          <a:ea typeface="ＭＳ Ｐゴシック" panose="020B0600070205080204" pitchFamily="50" charset="-128"/>
                        </a:rPr>
                        <a:t>VR/AR</a:t>
                      </a:r>
                      <a:endParaRPr kumimoji="1" lang="ja-JP" altLang="en-US" sz="1100" b="0">
                        <a:solidFill>
                          <a:sysClr val="windowText" lastClr="000000"/>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a:solidFill>
                            <a:sysClr val="windowText" lastClr="000000"/>
                          </a:solidFill>
                          <a:latin typeface="ＭＳ Ｐゴシック" panose="020B0600070205080204" pitchFamily="50" charset="-128"/>
                          <a:ea typeface="ＭＳ Ｐゴシック" panose="020B0600070205080204" pitchFamily="50" charset="-128"/>
                        </a:rPr>
                        <a:t>キャッシュレス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a:solidFill>
                            <a:sysClr val="windowText" lastClr="000000"/>
                          </a:solidFill>
                          <a:latin typeface="ＭＳ Ｐゴシック" panose="020B0600070205080204" pitchFamily="50" charset="-128"/>
                          <a:ea typeface="ＭＳ Ｐゴシック" panose="020B0600070205080204" pitchFamily="50" charset="-128"/>
                        </a:rPr>
                        <a:t>ブロックチェーン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a:solidFill>
                            <a:sysClr val="windowText" lastClr="000000"/>
                          </a:solidFill>
                          <a:latin typeface="ＭＳ Ｐゴシック" panose="020B0600070205080204" pitchFamily="50" charset="-128"/>
                          <a:ea typeface="ＭＳ Ｐゴシック" panose="020B0600070205080204" pitchFamily="50" charset="-128"/>
                        </a:rPr>
                        <a:t>ＳＩＰ等の活用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810292805"/>
                  </a:ext>
                </a:extLst>
              </a:tr>
              <a:tr h="235251">
                <a:tc>
                  <a:txBody>
                    <a:bodyPr/>
                    <a:lstStyle/>
                    <a:p>
                      <a:endParaRPr kumimoji="1" lang="ja-JP" altLang="en-US" sz="110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4484568"/>
                  </a:ext>
                </a:extLst>
              </a:tr>
              <a:tr h="331326">
                <a:tc>
                  <a:txBody>
                    <a:bodyPr/>
                    <a:lstStyle/>
                    <a:p>
                      <a:pPr algn="ctr">
                        <a:lnSpc>
                          <a:spcPct val="150000"/>
                        </a:lnSpc>
                      </a:pPr>
                      <a:r>
                        <a:rPr kumimoji="1" lang="ja-JP" altLang="en-US" sz="1100">
                          <a:latin typeface="ＭＳ Ｐゴシック" panose="020B0600070205080204" pitchFamily="50" charset="-128"/>
                          <a:ea typeface="ＭＳ Ｐゴシック" panose="020B0600070205080204" pitchFamily="50" charset="-128"/>
                        </a:rPr>
                        <a:t>その他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rowSpan="2"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1" u="none" strike="noStrike" kern="1200" cap="none" spc="0" normalizeH="0" baseline="0" noProof="0">
                          <a:ln>
                            <a:noFill/>
                          </a:ln>
                          <a:solidFill>
                            <a:srgbClr val="FF0000"/>
                          </a:solidFill>
                          <a:effectLst/>
                          <a:uLnTx/>
                          <a:uFillTx/>
                          <a:latin typeface="+mn-lt"/>
                          <a:ea typeface="+mn-ea"/>
                          <a:cs typeface="Arial"/>
                        </a:rPr>
                        <a:t>※</a:t>
                      </a:r>
                      <a:r>
                        <a:rPr kumimoji="1" lang="ja-JP" altLang="en-US" sz="1200" b="0" i="1" u="none" strike="noStrike" kern="1200" cap="none" spc="0" normalizeH="0" baseline="0" noProof="0">
                          <a:ln>
                            <a:noFill/>
                          </a:ln>
                          <a:solidFill>
                            <a:srgbClr val="FF0000"/>
                          </a:solidFill>
                          <a:effectLst/>
                          <a:uLnTx/>
                          <a:uFillTx/>
                          <a:latin typeface="+mn-lt"/>
                          <a:ea typeface="+mn-ea"/>
                          <a:cs typeface="Arial"/>
                        </a:rPr>
                        <a:t>「</a:t>
                      </a:r>
                      <a:r>
                        <a:rPr kumimoji="1" lang="en-US" altLang="ja-JP" sz="1200" b="0" i="1" u="none" strike="noStrike" kern="1200" cap="none" spc="0" normalizeH="0" baseline="0" noProof="0">
                          <a:ln>
                            <a:noFill/>
                          </a:ln>
                          <a:solidFill>
                            <a:srgbClr val="FF0000"/>
                          </a:solidFill>
                          <a:effectLst/>
                          <a:uLnTx/>
                          <a:uFillTx/>
                          <a:latin typeface="+mn-lt"/>
                          <a:ea typeface="+mn-ea"/>
                          <a:cs typeface="Arial"/>
                        </a:rPr>
                        <a:t>SIP</a:t>
                      </a:r>
                      <a:r>
                        <a:rPr kumimoji="1" lang="ja-JP" altLang="en-US" sz="1200" b="0" i="1" u="none" strike="noStrike" kern="1200" cap="none" spc="0" normalizeH="0" baseline="0" noProof="0">
                          <a:ln>
                            <a:noFill/>
                          </a:ln>
                          <a:solidFill>
                            <a:srgbClr val="FF0000"/>
                          </a:solidFill>
                          <a:effectLst/>
                          <a:uLnTx/>
                          <a:uFillTx/>
                          <a:latin typeface="+mn-lt"/>
                          <a:ea typeface="+mn-ea"/>
                          <a:cs typeface="Arial"/>
                        </a:rPr>
                        <a:t>等の活用」「その他」に該当する場合はこの欄に技術内容を記載すること。</a:t>
                      </a:r>
                      <a:endParaRPr lang="en-US" altLang="ja-JP" sz="1200" i="1">
                        <a:solidFill>
                          <a:srgbClr val="FF0000"/>
                        </a:solidFill>
                        <a:latin typeface="+mn-lt"/>
                        <a:ea typeface="+mn-ea"/>
                        <a:cs typeface="Arial"/>
                      </a:endParaRPr>
                    </a:p>
                    <a:p>
                      <a:endParaRPr kumimoji="1" lang="ja-JP" altLang="en-US" sz="110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2660117"/>
                  </a:ext>
                </a:extLst>
              </a:tr>
              <a:tr h="279993">
                <a:tc>
                  <a:txBody>
                    <a:bodyPr/>
                    <a:lstStyle/>
                    <a:p>
                      <a:endParaRPr kumimoji="1" lang="ja-JP" altLang="en-US" sz="110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vMerge="1">
                  <a:txBody>
                    <a:bodyPr/>
                    <a:lstStyle/>
                    <a:p>
                      <a:endParaRPr kumimoji="1" lang="ja-JP" altLang="en-US"/>
                    </a:p>
                  </a:txBody>
                  <a:tcPr/>
                </a:tc>
                <a:tc hMerge="1"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66071311"/>
                  </a:ext>
                </a:extLst>
              </a:tr>
            </a:tbl>
          </a:graphicData>
        </a:graphic>
      </p:graphicFrame>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83873092-C531-41DB-8569-CB0C6AD8A5BE}" type="slidenum">
              <a:rPr lang="en-US" altLang="ja-JP" sz="1480" smtClean="0">
                <a:solidFill>
                  <a:schemeClr val="tx1"/>
                </a:solidFill>
              </a:rPr>
              <a:t>17</a:t>
            </a:fld>
            <a:endParaRPr kumimoji="1" lang="ja-JP" altLang="en-US" sz="1480">
              <a:solidFill>
                <a:schemeClr val="tx1"/>
              </a:solidFill>
            </a:endParaRPr>
          </a:p>
        </p:txBody>
      </p:sp>
      <p:sp>
        <p:nvSpPr>
          <p:cNvPr id="12" name="Text Box 4"/>
          <p:cNvSpPr txBox="1">
            <a:spLocks noChangeArrowheads="1"/>
          </p:cNvSpPr>
          <p:nvPr/>
        </p:nvSpPr>
        <p:spPr>
          <a:xfrm>
            <a:off x="491627" y="3891956"/>
            <a:ext cx="7398461" cy="33855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6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（１</a:t>
            </a:r>
            <a:r>
              <a:rPr kumimoji="1" lang="ja-JP" altLang="en-US" sz="16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）未来技術の実装により解決したい地域課題の内容</a:t>
            </a:r>
            <a:endParaRPr kumimoji="1" lang="ja-JP" altLang="en-US" sz="12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3" name="正方形/長方形 10"/>
          <p:cNvSpPr/>
          <p:nvPr/>
        </p:nvSpPr>
        <p:spPr>
          <a:xfrm>
            <a:off x="613723" y="4125353"/>
            <a:ext cx="8232422" cy="276999"/>
          </a:xfrm>
          <a:prstGeom prst="rect">
            <a:avLst/>
          </a:prstGeom>
        </p:spPr>
        <p:txBody>
          <a:bodyPr wrap="square" lIns="91440" tIns="45720" rIns="91440" bIns="45720" anchor="t">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a:ln>
                  <a:noFill/>
                </a:ln>
                <a:solidFill>
                  <a:srgbClr val="FF0000"/>
                </a:solidFill>
                <a:effectLst/>
                <a:uLnTx/>
                <a:uFillTx/>
                <a:latin typeface="Arial"/>
                <a:ea typeface="ＭＳ Ｐゴシック"/>
                <a:cs typeface="Arial"/>
              </a:rPr>
              <a:t>※</a:t>
            </a:r>
            <a:r>
              <a:rPr kumimoji="1" lang="ja-JP" altLang="en-US" sz="1200" b="0" i="1" u="none" strike="noStrike" kern="1200" cap="none" spc="0" normalizeH="0" baseline="0" noProof="0">
                <a:ln>
                  <a:noFill/>
                </a:ln>
                <a:solidFill>
                  <a:srgbClr val="FF0000"/>
                </a:solidFill>
                <a:effectLst/>
                <a:uLnTx/>
                <a:uFillTx/>
                <a:latin typeface="Arial"/>
                <a:ea typeface="ＭＳ Ｐゴシック"/>
                <a:cs typeface="Arial"/>
              </a:rPr>
              <a:t>地域で発生している課題を記入</a:t>
            </a:r>
            <a:r>
              <a:rPr lang="ja-JP" altLang="en-US" sz="1200" i="1">
                <a:solidFill>
                  <a:srgbClr val="FF0000"/>
                </a:solidFill>
                <a:latin typeface="Arial"/>
                <a:ea typeface="ＭＳ Ｐゴシック"/>
                <a:cs typeface="Arial"/>
              </a:rPr>
              <a:t>。</a:t>
            </a:r>
            <a:endParaRPr kumimoji="1" lang="en-US"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4" name="Text Box 4"/>
          <p:cNvSpPr txBox="1">
            <a:spLocks noChangeArrowheads="1"/>
          </p:cNvSpPr>
          <p:nvPr/>
        </p:nvSpPr>
        <p:spPr>
          <a:xfrm>
            <a:off x="491163" y="4631741"/>
            <a:ext cx="7398461" cy="33855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6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（２）課題を引き起こしている要因</a:t>
            </a:r>
            <a:endParaRPr kumimoji="1" lang="ja-JP" altLang="en-US" sz="12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5" name="正方形/長方形 13"/>
          <p:cNvSpPr/>
          <p:nvPr/>
        </p:nvSpPr>
        <p:spPr>
          <a:xfrm>
            <a:off x="629003" y="4885621"/>
            <a:ext cx="8232422" cy="276999"/>
          </a:xfrm>
          <a:prstGeom prst="rect">
            <a:avLst/>
          </a:prstGeom>
        </p:spPr>
        <p:txBody>
          <a:bodyPr wrap="square" lIns="91440" tIns="45720" rIns="91440" bIns="45720" anchor="t">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a:ln>
                  <a:noFill/>
                </a:ln>
                <a:solidFill>
                  <a:srgbClr val="FF0000"/>
                </a:solidFill>
                <a:effectLst/>
                <a:uLnTx/>
                <a:uFillTx/>
                <a:latin typeface="Arial"/>
                <a:ea typeface="ＭＳ Ｐゴシック"/>
                <a:cs typeface="Arial"/>
              </a:rPr>
              <a:t>※</a:t>
            </a:r>
            <a:r>
              <a:rPr kumimoji="1" lang="ja-JP" altLang="en-US" sz="1200" b="0" i="1" u="none" strike="noStrike" kern="1200" cap="none" spc="0" normalizeH="0" baseline="0" noProof="0">
                <a:ln>
                  <a:noFill/>
                </a:ln>
                <a:solidFill>
                  <a:srgbClr val="FF0000"/>
                </a:solidFill>
                <a:effectLst/>
                <a:uLnTx/>
                <a:uFillTx/>
                <a:latin typeface="Arial"/>
                <a:ea typeface="ＭＳ Ｐゴシック"/>
                <a:cs typeface="Arial"/>
              </a:rPr>
              <a:t>上記の課題を引き起こしている要因を整理・分析し、記入</a:t>
            </a:r>
            <a:r>
              <a:rPr lang="ja-JP" altLang="en-US" sz="1200" i="1">
                <a:solidFill>
                  <a:srgbClr val="FF0000"/>
                </a:solidFill>
                <a:latin typeface="Arial"/>
                <a:ea typeface="ＭＳ Ｐゴシック"/>
                <a:cs typeface="Arial"/>
              </a:rPr>
              <a:t>。</a:t>
            </a:r>
            <a:endParaRPr kumimoji="1" lang="ja-JP" altLang="en-US"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6" name="Text Box 4"/>
          <p:cNvSpPr txBox="1">
            <a:spLocks noChangeArrowheads="1"/>
          </p:cNvSpPr>
          <p:nvPr/>
        </p:nvSpPr>
        <p:spPr>
          <a:xfrm>
            <a:off x="485216" y="5495837"/>
            <a:ext cx="8024308" cy="59708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6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（３）①課題解決のため活用する未来技術</a:t>
            </a:r>
            <a:endParaRPr kumimoji="1" lang="en-US" altLang="ja-JP" sz="16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lang="ja-JP" altLang="en-US" sz="1600" b="1">
                <a:solidFill>
                  <a:srgbClr val="000000"/>
                </a:solidFill>
                <a:latin typeface="Tahoma" pitchFamily="34" charset="0"/>
              </a:rPr>
              <a:t> 　　</a:t>
            </a:r>
            <a:r>
              <a:rPr kumimoji="1" lang="ja-JP" altLang="en-US" sz="16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②未来技術の実装により実現しようとする事業・サービスの概要</a:t>
            </a:r>
            <a:endParaRPr kumimoji="1" lang="ja-JP" altLang="en-US" sz="12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 name="テキスト 577"/>
          <p:cNvSpPr txBox="1"/>
          <p:nvPr/>
        </p:nvSpPr>
        <p:spPr>
          <a:xfrm>
            <a:off x="369785" y="3311403"/>
            <a:ext cx="8496464" cy="646331"/>
          </a:xfrm>
          <a:prstGeom prst="rect">
            <a:avLst/>
          </a:prstGeom>
        </p:spPr>
        <p:txBody>
          <a:bodyPr wrap="square" lIns="91440" tIns="45720" rIns="91440" bIns="45720" anchor="t">
            <a:spAutoFit/>
          </a:bodyPr>
          <a:lstStyle/>
          <a:p>
            <a:pPr lvl="0">
              <a:defRPr lang="ja-JP" altLang="en-US"/>
            </a:pPr>
            <a:r>
              <a:rPr kumimoji="1" lang="en-US" altLang="ja-JP" sz="1200" b="0" i="1" u="none" strike="noStrike" kern="1200" cap="none" spc="0" normalizeH="0" baseline="0" noProof="0">
                <a:ln>
                  <a:noFill/>
                </a:ln>
                <a:solidFill>
                  <a:srgbClr val="FF0000"/>
                </a:solidFill>
                <a:effectLst/>
                <a:uLnTx/>
                <a:uFillTx/>
                <a:latin typeface="Arial"/>
                <a:ea typeface="ＭＳ Ｐゴシック"/>
                <a:cs typeface="Arial"/>
              </a:rPr>
              <a:t>※</a:t>
            </a:r>
            <a:r>
              <a:rPr lang="ja-JP" altLang="en-US" sz="1200" i="1">
                <a:solidFill>
                  <a:srgbClr val="FF0000"/>
                </a:solidFill>
                <a:latin typeface="Arial"/>
                <a:ea typeface="ＭＳ Ｐゴシック"/>
                <a:cs typeface="Arial"/>
              </a:rPr>
              <a:t>地域の課題を解決するための未来技術の必要性・有効性について</a:t>
            </a:r>
            <a:r>
              <a:rPr kumimoji="1" lang="en-US" altLang="ja-JP" sz="1200" b="0" i="1" strike="noStrike" kern="1200" cap="none" spc="0" normalizeH="0" baseline="0" noProof="0" err="1">
                <a:ln>
                  <a:noFill/>
                </a:ln>
                <a:solidFill>
                  <a:srgbClr val="FF0000"/>
                </a:solidFill>
                <a:effectLst/>
                <a:uLnTx/>
                <a:uFillTx/>
                <a:latin typeface="Arial"/>
                <a:ea typeface="ＭＳ Ｐゴシック"/>
                <a:cs typeface="Arial"/>
              </a:rPr>
              <a:t>記載</a:t>
            </a:r>
            <a:r>
              <a:rPr kumimoji="1" lang="ja-JP" altLang="en-US" sz="1200" b="0" i="1" strike="noStrike" kern="1200" cap="none" spc="0" normalizeH="0" baseline="0" noProof="0">
                <a:ln>
                  <a:noFill/>
                </a:ln>
                <a:solidFill>
                  <a:srgbClr val="FF0000"/>
                </a:solidFill>
                <a:effectLst/>
                <a:uLnTx/>
                <a:uFillTx/>
                <a:latin typeface="Arial"/>
                <a:ea typeface="ＭＳ Ｐゴシック"/>
                <a:cs typeface="Arial"/>
              </a:rPr>
              <a:t>すること</a:t>
            </a:r>
            <a:r>
              <a:rPr lang="ja-JP" altLang="en-US" sz="1200" i="1">
                <a:solidFill>
                  <a:srgbClr val="FF0000"/>
                </a:solidFill>
                <a:latin typeface="Arial"/>
                <a:ea typeface="ＭＳ Ｐゴシック"/>
                <a:cs typeface="Arial"/>
              </a:rPr>
              <a:t>。</a:t>
            </a:r>
            <a:endParaRPr lang="en-US" altLang="ja-JP" sz="1200" i="1">
              <a:solidFill>
                <a:srgbClr val="FF0000"/>
              </a:solidFill>
              <a:latin typeface="Arial"/>
              <a:ea typeface="ＭＳ Ｐゴシック"/>
              <a:cs typeface="Arial"/>
            </a:endParaRPr>
          </a:p>
          <a:p>
            <a:pPr lvl="0">
              <a:defRPr lang="ja-JP" altLang="en-US"/>
            </a:pPr>
            <a:r>
              <a:rPr kumimoji="1" lang="ja-JP" altLang="en-US" sz="1200" b="0" i="1" strike="noStrike" kern="1200" cap="none" spc="0" normalizeH="0" baseline="0" noProof="0">
                <a:ln>
                  <a:noFill/>
                </a:ln>
                <a:solidFill>
                  <a:srgbClr val="FF0000"/>
                </a:solidFill>
                <a:effectLst/>
                <a:uLnTx/>
                <a:uFillTx/>
                <a:latin typeface="Arial"/>
                <a:ea typeface="ＭＳ Ｐゴシック"/>
                <a:cs typeface="Arial"/>
              </a:rPr>
              <a:t>　</a:t>
            </a:r>
            <a:r>
              <a:rPr lang="ja-JP" altLang="en-US" sz="1200" i="1">
                <a:solidFill>
                  <a:srgbClr val="FF0000"/>
                </a:solidFill>
                <a:latin typeface="Arial"/>
                <a:ea typeface="ＭＳ Ｐゴシック"/>
                <a:cs typeface="Arial"/>
              </a:rPr>
              <a:t> </a:t>
            </a:r>
            <a:r>
              <a:rPr kumimoji="1" lang="ja-JP" altLang="en-US" sz="1200" b="0" i="1" strike="noStrike" kern="1200" cap="none" spc="0" normalizeH="0" baseline="0" noProof="0">
                <a:ln>
                  <a:noFill/>
                </a:ln>
                <a:solidFill>
                  <a:srgbClr val="FF0000"/>
                </a:solidFill>
                <a:effectLst/>
                <a:uLnTx/>
                <a:uFillTx/>
                <a:latin typeface="Arial"/>
                <a:ea typeface="ＭＳ Ｐゴシック"/>
                <a:cs typeface="Arial"/>
              </a:rPr>
              <a:t>また、</a:t>
            </a:r>
            <a:r>
              <a:rPr lang="ja-JP" altLang="en-US" sz="1200" i="1">
                <a:solidFill>
                  <a:srgbClr val="FF0000"/>
                </a:solidFill>
                <a:latin typeface="Arial"/>
                <a:ea typeface="ＭＳ Ｐゴシック"/>
                <a:cs typeface="Arial"/>
              </a:rPr>
              <a:t>課題やその要因について、</a:t>
            </a:r>
            <a:r>
              <a:rPr kumimoji="1" lang="ja-JP" altLang="en-US" sz="1200" b="0" i="1" strike="noStrike" kern="1200" cap="none" spc="0" normalizeH="0" baseline="0" noProof="0">
                <a:ln>
                  <a:noFill/>
                </a:ln>
                <a:solidFill>
                  <a:srgbClr val="FF0000"/>
                </a:solidFill>
                <a:effectLst/>
                <a:uLnTx/>
                <a:uFillTx/>
                <a:latin typeface="Arial"/>
                <a:ea typeface="ＭＳ Ｐゴシック"/>
                <a:cs typeface="Arial"/>
              </a:rPr>
              <a:t>定量的に示すことができるものについては、具体的に記載すること。</a:t>
            </a:r>
            <a:endParaRPr kumimoji="1" lang="en-US" altLang="ja-JP" sz="1200" b="0" i="1"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lvl="0">
              <a:defRPr lang="ja-JP" altLang="en-US"/>
            </a:pPr>
            <a:r>
              <a:rPr lang="ja-JP" altLang="en-US" sz="1200" i="1" u="none">
                <a:solidFill>
                  <a:srgbClr val="FF0000"/>
                </a:solidFill>
                <a:latin typeface="Arial"/>
                <a:ea typeface="ＭＳ Ｐゴシック"/>
                <a:cs typeface="Arial"/>
              </a:rPr>
              <a:t>　 なお、地域の課題を複数設定する場合、地域の課題ごとに以下の項目を記載すること</a:t>
            </a:r>
            <a:r>
              <a:rPr lang="ja-JP" altLang="en-US" sz="1200" i="1">
                <a:solidFill>
                  <a:srgbClr val="FF0000"/>
                </a:solidFill>
                <a:latin typeface="Arial"/>
                <a:ea typeface="ＭＳ Ｐゴシック"/>
                <a:cs typeface="Arial"/>
              </a:rPr>
              <a:t>。</a:t>
            </a:r>
            <a:endParaRPr lang="en-US" altLang="ja-JP" sz="1200" i="1">
              <a:solidFill>
                <a:srgbClr val="FF0000"/>
              </a:solidFill>
              <a:latin typeface="Arial"/>
              <a:ea typeface="ＭＳ Ｐゴシック"/>
              <a:cs typeface="Arial"/>
            </a:endParaRPr>
          </a:p>
        </p:txBody>
      </p:sp>
      <p:sp>
        <p:nvSpPr>
          <p:cNvPr id="19" name="正方形/長方形 18"/>
          <p:cNvSpPr/>
          <p:nvPr/>
        </p:nvSpPr>
        <p:spPr>
          <a:xfrm>
            <a:off x="593619" y="6006082"/>
            <a:ext cx="7915905" cy="461665"/>
          </a:xfrm>
          <a:prstGeom prst="rect">
            <a:avLst/>
          </a:prstGeom>
        </p:spPr>
        <p:txBody>
          <a:bodyPr wrap="square" lIns="91440" tIns="45720" rIns="91440" bIns="45720" anchor="t">
            <a:spAutoFit/>
          </a:bodyPr>
          <a:lstStyle/>
          <a:p>
            <a:r>
              <a:rPr kumimoji="1" lang="en-US" altLang="ja-JP" sz="1200" b="0" i="1" u="none" strike="noStrike" kern="1200" cap="none" spc="0" normalizeH="0" baseline="0" noProof="0">
                <a:ln>
                  <a:noFill/>
                </a:ln>
                <a:solidFill>
                  <a:srgbClr val="FF0000"/>
                </a:solidFill>
                <a:effectLst/>
                <a:uLnTx/>
                <a:uFillTx/>
                <a:latin typeface="Arial"/>
                <a:ea typeface="ＭＳ Ｐゴシック"/>
                <a:cs typeface="Arial"/>
              </a:rPr>
              <a:t>※</a:t>
            </a:r>
            <a:r>
              <a:rPr kumimoji="1" lang="ja-JP" altLang="en-US" sz="1200" b="0" i="1" u="none" strike="noStrike" kern="1200" cap="none" spc="0" normalizeH="0" baseline="0" noProof="0">
                <a:ln>
                  <a:noFill/>
                </a:ln>
                <a:solidFill>
                  <a:srgbClr val="FF0000"/>
                </a:solidFill>
                <a:effectLst/>
                <a:uLnTx/>
                <a:uFillTx/>
                <a:latin typeface="Arial"/>
                <a:ea typeface="ＭＳ Ｐゴシック"/>
                <a:cs typeface="Arial"/>
              </a:rPr>
              <a:t>上記の課題を解決するため</a:t>
            </a:r>
            <a:r>
              <a:rPr lang="ja-JP" altLang="en-US" sz="1200" i="1" noProof="0">
                <a:solidFill>
                  <a:srgbClr val="FF0000"/>
                </a:solidFill>
                <a:latin typeface="Arial"/>
                <a:ea typeface="ＭＳ Ｐゴシック"/>
                <a:cs typeface="Arial"/>
              </a:rPr>
              <a:t>、</a:t>
            </a:r>
            <a:r>
              <a:rPr lang="ja-JP" altLang="en-US" sz="1200" i="1">
                <a:solidFill>
                  <a:srgbClr val="FF0000"/>
                </a:solidFill>
                <a:latin typeface="Arial"/>
                <a:ea typeface="ＭＳ Ｐゴシック"/>
                <a:cs typeface="Arial"/>
              </a:rPr>
              <a:t>未来技術を活用して３年間（２年間の延長を希望する場合は、３年目に審査あり。）で実現しようとする事業・サービスの概要を記載。</a:t>
            </a:r>
            <a:endParaRPr lang="en-US" altLang="ja-JP" sz="1200" i="1">
              <a:solidFill>
                <a:srgbClr val="FF0000"/>
              </a:solidFill>
            </a:endParaRPr>
          </a:p>
        </p:txBody>
      </p:sp>
    </p:spTree>
    <p:extLst>
      <p:ext uri="{BB962C8B-B14F-4D97-AF65-F5344CB8AC3E}">
        <p14:creationId xmlns:p14="http://schemas.microsoft.com/office/powerpoint/2010/main" val="33072677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5"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pPr>
            <a:r>
              <a:rPr lang="ja-JP" altLang="en-US" sz="2400" b="1">
                <a:solidFill>
                  <a:schemeClr val="bg1"/>
                </a:solidFill>
                <a:latin typeface="ＭＳ Ｐゴシック" panose="020B0600070205080204" pitchFamily="50" charset="-128"/>
              </a:rPr>
              <a:t>期待される効果・これまでの事業内容 </a:t>
            </a:r>
          </a:p>
        </p:txBody>
      </p:sp>
      <p:sp>
        <p:nvSpPr>
          <p:cNvPr id="1426" name="Text Box 4"/>
          <p:cNvSpPr txBox="1">
            <a:spLocks noChangeArrowheads="1"/>
          </p:cNvSpPr>
          <p:nvPr/>
        </p:nvSpPr>
        <p:spPr>
          <a:xfrm>
            <a:off x="376464" y="573116"/>
            <a:ext cx="7530809" cy="400110"/>
          </a:xfrm>
          <a:prstGeom prst="rect">
            <a:avLst/>
          </a:prstGeom>
          <a:noFill/>
          <a:ln w="9525">
            <a:noFill/>
            <a:miter lim="800000"/>
            <a:headEnd/>
            <a:tailEnd/>
          </a:ln>
          <a:effectLst/>
        </p:spPr>
        <p:txBody>
          <a:bodyPr wrap="square">
            <a:spAutoFit/>
          </a:bodyPr>
          <a:lstStyle/>
          <a:p>
            <a:pPr marL="238125" lvl="0" indent="-238125" eaLnBrk="1" hangingPunct="1">
              <a:spcBef>
                <a:spcPct val="5000"/>
              </a:spcBef>
              <a:buFont typeface="Wingdings" pitchFamily="2" charset="2"/>
              <a:buChar char="n"/>
              <a:defRPr/>
            </a:pPr>
            <a:r>
              <a:rPr lang="ja-JP" altLang="en-US" sz="2000" b="1">
                <a:latin typeface="Tahoma" pitchFamily="34" charset="0"/>
              </a:rPr>
              <a:t>３</a:t>
            </a:r>
            <a:r>
              <a:rPr kumimoji="1" lang="ja-JP" altLang="en-US" sz="2000" b="1" i="0" u="none" strike="noStrike" kern="1200" cap="none" spc="0" normalizeH="0" baseline="0" noProof="0" err="1">
                <a:ln>
                  <a:noFill/>
                </a:ln>
                <a:effectLst/>
                <a:uLnTx/>
                <a:uFillTx/>
                <a:latin typeface="Tahoma" pitchFamily="34" charset="0"/>
                <a:ea typeface="ＭＳ Ｐゴシック" panose="020B0600070205080204" pitchFamily="50" charset="-128"/>
                <a:cs typeface="+mn-cs"/>
              </a:rPr>
              <a:t>．</a:t>
            </a:r>
            <a:r>
              <a:rPr lang="ja-JP" altLang="en-US" sz="2000" b="1">
                <a:latin typeface="Tahoma" pitchFamily="34" charset="0"/>
              </a:rPr>
              <a:t>事業により期待される効果・地域の目指す将来像との関連性</a:t>
            </a:r>
          </a:p>
        </p:txBody>
      </p:sp>
      <p:sp>
        <p:nvSpPr>
          <p:cNvPr id="1428" name="正方形/長方形 7"/>
          <p:cNvSpPr/>
          <p:nvPr/>
        </p:nvSpPr>
        <p:spPr>
          <a:xfrm>
            <a:off x="6876256" y="116632"/>
            <a:ext cx="1633270"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内閣府（地創）</a:t>
            </a:r>
          </a:p>
        </p:txBody>
      </p:sp>
      <p:graphicFrame>
        <p:nvGraphicFramePr>
          <p:cNvPr id="1429" name="表 1"/>
          <p:cNvGraphicFramePr>
            <a:graphicFrameLocks noGrp="1"/>
          </p:cNvGraphicFramePr>
          <p:nvPr/>
        </p:nvGraphicFramePr>
        <p:xfrm>
          <a:off x="393939" y="980728"/>
          <a:ext cx="8259981" cy="2664296"/>
        </p:xfrm>
        <a:graphic>
          <a:graphicData uri="http://schemas.openxmlformats.org/drawingml/2006/table">
            <a:tbl>
              <a:tblPr firstRow="1" bandRow="1">
                <a:tableStyleId>{5940675A-B579-460E-94D1-54222C63F5DA}</a:tableStyleId>
              </a:tblPr>
              <a:tblGrid>
                <a:gridCol w="8259981">
                  <a:extLst>
                    <a:ext uri="{9D8B030D-6E8A-4147-A177-3AD203B41FA5}">
                      <a16:colId xmlns:a16="http://schemas.microsoft.com/office/drawing/2014/main" val="20000"/>
                    </a:ext>
                  </a:extLst>
                </a:gridCol>
              </a:tblGrid>
              <a:tr h="2664296">
                <a:tc>
                  <a:txBody>
                    <a:bodyPr/>
                    <a:lstStyle/>
                    <a:p>
                      <a:endParaRPr kumimoji="1" lang="ja-JP" altLang="en-US" sz="1100" b="0">
                        <a:solidFill>
                          <a:schemeClr val="tx1"/>
                        </a:solidFill>
                      </a:endParaRPr>
                    </a:p>
                  </a:txBody>
                  <a:tcPr anchor="ctr">
                    <a:noFill/>
                  </a:tcPr>
                </a:tc>
                <a:extLst>
                  <a:ext uri="{0D108BD9-81ED-4DB2-BD59-A6C34878D82A}">
                    <a16:rowId xmlns:a16="http://schemas.microsoft.com/office/drawing/2014/main" val="10000"/>
                  </a:ext>
                </a:extLst>
              </a:tr>
            </a:tbl>
          </a:graphicData>
        </a:graphic>
      </p:graphicFrame>
      <p:sp>
        <p:nvSpPr>
          <p:cNvPr id="1430" name="Text Box 4"/>
          <p:cNvSpPr txBox="1">
            <a:spLocks noChangeArrowheads="1"/>
          </p:cNvSpPr>
          <p:nvPr/>
        </p:nvSpPr>
        <p:spPr>
          <a:xfrm>
            <a:off x="393939" y="3717032"/>
            <a:ext cx="7398461" cy="981807"/>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a:latin typeface="Tahoma" pitchFamily="34" charset="0"/>
              </a:rPr>
              <a:t>４</a:t>
            </a:r>
            <a:r>
              <a:rPr lang="ja-JP" altLang="en-US" sz="2000" b="1">
                <a:solidFill>
                  <a:srgbClr val="000000"/>
                </a:solidFill>
                <a:latin typeface="Tahoma" pitchFamily="34" charset="0"/>
              </a:rPr>
              <a:t>．未来技術の社会実装に関するこれまでの取組</a:t>
            </a:r>
          </a:p>
          <a:p>
            <a:pPr marL="238125" lvl="0" indent="-238125" eaLnBrk="1" hangingPunct="1">
              <a:spcBef>
                <a:spcPct val="5000"/>
              </a:spcBef>
              <a:buFont typeface="Wingdings" pitchFamily="2" charset="2"/>
              <a:buChar char="n"/>
              <a:defRPr/>
            </a:pPr>
            <a:endParaRPr lang="ja-JP" altLang="en-US" sz="2000" b="1">
              <a:solidFill>
                <a:srgbClr val="000000"/>
              </a:solidFill>
              <a:latin typeface="Tahoma" pitchFamily="34" charset="0"/>
            </a:endParaRP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endParaRPr kumimoji="1" lang="ja-JP" altLang="en-US"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p:txBody>
      </p:sp>
      <p:graphicFrame>
        <p:nvGraphicFramePr>
          <p:cNvPr id="1431" name="表 2"/>
          <p:cNvGraphicFramePr>
            <a:graphicFrameLocks noGrp="1"/>
          </p:cNvGraphicFramePr>
          <p:nvPr/>
        </p:nvGraphicFramePr>
        <p:xfrm>
          <a:off x="408292" y="4158952"/>
          <a:ext cx="8245628" cy="2438400"/>
        </p:xfrm>
        <a:graphic>
          <a:graphicData uri="http://schemas.openxmlformats.org/drawingml/2006/table">
            <a:tbl>
              <a:tblPr firstRow="1" bandRow="1">
                <a:tableStyleId>{5C22544A-7EE6-4342-B048-85BDC9FD1C3A}</a:tableStyleId>
              </a:tblPr>
              <a:tblGrid>
                <a:gridCol w="8245628">
                  <a:extLst>
                    <a:ext uri="{9D8B030D-6E8A-4147-A177-3AD203B41FA5}">
                      <a16:colId xmlns:a16="http://schemas.microsoft.com/office/drawing/2014/main" val="20000"/>
                    </a:ext>
                  </a:extLst>
                </a:gridCol>
              </a:tblGrid>
              <a:tr h="936104">
                <a:tc>
                  <a:txBody>
                    <a:bodyPr/>
                    <a:lstStyle/>
                    <a:p>
                      <a:endParaRPr kumimoji="1" lang="en-US" altLang="ja-JP" sz="1100"/>
                    </a:p>
                    <a:p>
                      <a:endParaRPr kumimoji="1" lang="en-US" altLang="ja-JP" sz="1100"/>
                    </a:p>
                    <a:p>
                      <a:endParaRPr kumimoji="1" lang="en-US" altLang="ja-JP" sz="1100"/>
                    </a:p>
                    <a:p>
                      <a:endParaRPr kumimoji="1" lang="en-US" altLang="ja-JP" sz="1100"/>
                    </a:p>
                    <a:p>
                      <a:endParaRPr kumimoji="1" lang="en-US" altLang="ja-JP" sz="1100"/>
                    </a:p>
                    <a:p>
                      <a:endParaRPr kumimoji="1" lang="en-US" altLang="ja-JP" sz="1100"/>
                    </a:p>
                    <a:p>
                      <a:endParaRPr kumimoji="1" lang="en-US" altLang="ja-JP" sz="1100"/>
                    </a:p>
                    <a:p>
                      <a:endParaRPr kumimoji="1" lang="en-US" altLang="ja-JP" sz="1100"/>
                    </a:p>
                    <a:p>
                      <a:endParaRPr kumimoji="1" lang="en-US" altLang="ja-JP" sz="1100"/>
                    </a:p>
                    <a:p>
                      <a:endParaRPr kumimoji="1" lang="en-US" altLang="ja-JP" sz="1100"/>
                    </a:p>
                    <a:p>
                      <a:endParaRPr kumimoji="1" lang="en-US" altLang="ja-JP" sz="1100"/>
                    </a:p>
                    <a:p>
                      <a:endParaRPr kumimoji="1" lang="en-US" altLang="ja-JP" sz="1100"/>
                    </a:p>
                    <a:p>
                      <a:endParaRPr kumimoji="1" lang="en-US" altLang="ja-JP" sz="1100"/>
                    </a:p>
                    <a:p>
                      <a:endParaRPr kumimoji="1" lang="ja-JP" altLang="en-US" sz="11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432" name="正方形/長方形 14"/>
          <p:cNvSpPr/>
          <p:nvPr/>
        </p:nvSpPr>
        <p:spPr>
          <a:xfrm>
            <a:off x="423416" y="1059414"/>
            <a:ext cx="8235848" cy="430887"/>
          </a:xfrm>
          <a:prstGeom prst="rect">
            <a:avLst/>
          </a:prstGeom>
        </p:spPr>
        <p:txBody>
          <a:bodyPr wrap="square">
            <a:spAutoFit/>
          </a:bodyPr>
          <a:lstStyle/>
          <a:p>
            <a:pPr lvl="0">
              <a:defRPr/>
            </a:pPr>
            <a:r>
              <a:rPr kumimoji="1" lang="en-US" altLang="ja-JP" sz="1100" b="0" i="1" u="none" strike="noStrike" kern="1200" cap="none" spc="0" normalizeH="0" baseline="0" noProof="0">
                <a:ln>
                  <a:noFill/>
                </a:ln>
                <a:solidFill>
                  <a:srgbClr val="FF0000"/>
                </a:solidFill>
                <a:effectLst/>
                <a:uLnTx/>
                <a:uFillTx/>
              </a:rPr>
              <a:t>※</a:t>
            </a:r>
            <a:r>
              <a:rPr lang="ja-JP" altLang="en-US" sz="1100" i="1">
                <a:solidFill>
                  <a:srgbClr val="FF0000"/>
                </a:solidFill>
              </a:rPr>
              <a:t>単に未来技術を導入するにとどまらず、実際に当該地域の住民等が継続的に利用することにより、地域における課題（地域経済の活性化も含む）の解決・改善が図られ、地方創生に寄与する事業であるかなど、期待される効果について記載すること</a:t>
            </a:r>
            <a:endParaRPr lang="en-US" altLang="ja-JP" sz="1100" i="1">
              <a:solidFill>
                <a:srgbClr val="FF0000"/>
              </a:solidFill>
            </a:endParaRPr>
          </a:p>
        </p:txBody>
      </p:sp>
      <p:sp>
        <p:nvSpPr>
          <p:cNvPr id="1433" name="正方形/長方形 9"/>
          <p:cNvSpPr/>
          <p:nvPr/>
        </p:nvSpPr>
        <p:spPr>
          <a:xfrm>
            <a:off x="428095" y="4215203"/>
            <a:ext cx="8206022" cy="430887"/>
          </a:xfrm>
          <a:prstGeom prst="rect">
            <a:avLst/>
          </a:prstGeom>
        </p:spPr>
        <p:txBody>
          <a:bodyPr wrap="square" lIns="91440" tIns="45720" rIns="91440" bIns="45720" anchor="t">
            <a:spAutoFit/>
          </a:bodyPr>
          <a:lstStyle/>
          <a:p>
            <a:pPr>
              <a:defRPr/>
            </a:pPr>
            <a:r>
              <a:rPr lang="en-US" altLang="ja-JP" sz="1100" i="1">
                <a:solidFill>
                  <a:srgbClr val="FF0000"/>
                </a:solidFill>
                <a:latin typeface="Arial"/>
                <a:ea typeface="ＭＳ Ｐゴシック"/>
                <a:cs typeface="Arial"/>
              </a:rPr>
              <a:t>※</a:t>
            </a:r>
            <a:r>
              <a:rPr lang="en-US" altLang="ja-JP" sz="1100" i="1" err="1">
                <a:solidFill>
                  <a:srgbClr val="FF0000"/>
                </a:solidFill>
                <a:latin typeface="Arial"/>
                <a:ea typeface="ＭＳ Ｐゴシック"/>
                <a:cs typeface="Arial"/>
              </a:rPr>
              <a:t>可能な範囲で、これまでの取組についての</a:t>
            </a:r>
            <a:r>
              <a:rPr lang="ja-JP" altLang="en-US" sz="1100" i="1">
                <a:solidFill>
                  <a:srgbClr val="FF0000"/>
                </a:solidFill>
                <a:latin typeface="Arial"/>
                <a:ea typeface="ＭＳ Ｐゴシック"/>
                <a:cs typeface="Arial"/>
              </a:rPr>
              <a:t>組織体制や各自治体で策定した総合計画等への位置づけ等について記載すること。</a:t>
            </a:r>
            <a:endParaRPr lang="en-US" sz="1100">
              <a:solidFill>
                <a:srgbClr val="000000"/>
              </a:solidFill>
              <a:latin typeface="Arial"/>
              <a:ea typeface="ＭＳ Ｐゴシック"/>
              <a:cs typeface="Arial"/>
            </a:endParaRPr>
          </a:p>
          <a:p>
            <a:pPr lvl="0">
              <a:defRPr/>
            </a:pPr>
            <a:r>
              <a:rPr kumimoji="1" lang="en-US" altLang="ja-JP" sz="1100" b="0" i="1" u="none" strike="noStrike" kern="1200" cap="none" spc="0" normalizeH="0" baseline="0" noProof="0">
                <a:ln>
                  <a:noFill/>
                </a:ln>
                <a:solidFill>
                  <a:srgbClr val="FF0000"/>
                </a:solidFill>
                <a:effectLst/>
                <a:uLnTx/>
                <a:uFillTx/>
                <a:latin typeface="Arial"/>
                <a:ea typeface="ＭＳ Ｐゴシック"/>
                <a:cs typeface="Arial"/>
              </a:rPr>
              <a:t>※</a:t>
            </a:r>
            <a:r>
              <a:rPr lang="en-US" altLang="ja-JP" sz="1100" i="1" err="1">
                <a:solidFill>
                  <a:srgbClr val="FF0000"/>
                </a:solidFill>
                <a:latin typeface="Arial"/>
                <a:ea typeface="ＭＳ Ｐゴシック"/>
                <a:cs typeface="Arial"/>
              </a:rPr>
              <a:t>可能な範囲で</a:t>
            </a:r>
            <a:r>
              <a:rPr lang="en-US" altLang="ja-JP" sz="1100" i="1">
                <a:solidFill>
                  <a:srgbClr val="FF0000"/>
                </a:solidFill>
                <a:latin typeface="Arial"/>
                <a:ea typeface="ＭＳ Ｐゴシック"/>
                <a:cs typeface="Arial"/>
              </a:rPr>
              <a:t>、</a:t>
            </a:r>
            <a:r>
              <a:rPr kumimoji="1" lang="ja-JP" altLang="en-US" sz="1100" b="0" i="1" u="none" strike="noStrike" kern="1200" cap="none" spc="0" normalizeH="0" baseline="0" noProof="0">
                <a:ln>
                  <a:noFill/>
                </a:ln>
                <a:solidFill>
                  <a:srgbClr val="FF0000"/>
                </a:solidFill>
                <a:effectLst/>
                <a:uLnTx/>
                <a:uFillTx/>
                <a:latin typeface="Arial"/>
                <a:ea typeface="ＭＳ Ｐゴシック"/>
                <a:cs typeface="Arial"/>
              </a:rPr>
              <a:t>これまで</a:t>
            </a:r>
            <a:r>
              <a:rPr lang="ja-JP" altLang="en-US" sz="1100" i="1">
                <a:solidFill>
                  <a:srgbClr val="FF0000"/>
                </a:solidFill>
                <a:latin typeface="Arial"/>
                <a:ea typeface="ＭＳ Ｐゴシック"/>
                <a:cs typeface="Arial"/>
              </a:rPr>
              <a:t>の事業の成果や効果を明確な根拠に基づき記載すること。</a:t>
            </a:r>
            <a:endParaRPr lang="ja-JP"/>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FCB7BAC-FFE3-4BBD-8857-45FAA2E2FE7E}" type="slidenum">
              <a:rPr lang="en-US" altLang="ja-JP" sz="1480" smtClean="0">
                <a:solidFill>
                  <a:schemeClr val="tx1"/>
                </a:solidFill>
              </a:rPr>
              <a:t>18</a:t>
            </a:fld>
            <a:endParaRPr kumimoji="1" lang="ja-JP" altLang="en-US" sz="1480">
              <a:solidFill>
                <a:schemeClr val="tx1"/>
              </a:solidFill>
            </a:endParaRPr>
          </a:p>
        </p:txBody>
      </p:sp>
      <p:sp>
        <p:nvSpPr>
          <p:cNvPr id="14" name="正方形/長方形 14"/>
          <p:cNvSpPr/>
          <p:nvPr/>
        </p:nvSpPr>
        <p:spPr>
          <a:xfrm>
            <a:off x="398494" y="1403114"/>
            <a:ext cx="8235848" cy="261610"/>
          </a:xfrm>
          <a:prstGeom prst="rect">
            <a:avLst/>
          </a:prstGeom>
        </p:spPr>
        <p:txBody>
          <a:bodyPr wrap="square">
            <a:spAutoFit/>
          </a:bodyPr>
          <a:lstStyle/>
          <a:p>
            <a:pPr lvl="0">
              <a:defRPr/>
            </a:pPr>
            <a:r>
              <a:rPr kumimoji="1" lang="en-US" altLang="ja-JP" sz="1100" b="0" i="1" u="none" strike="noStrike" kern="1200" cap="none" spc="0" normalizeH="0" baseline="0" noProof="0">
                <a:ln>
                  <a:noFill/>
                </a:ln>
                <a:solidFill>
                  <a:srgbClr val="FF0000"/>
                </a:solidFill>
                <a:effectLst/>
                <a:uLnTx/>
                <a:uFillTx/>
              </a:rPr>
              <a:t>※</a:t>
            </a:r>
            <a:r>
              <a:rPr kumimoji="1" lang="ja-JP" altLang="en-US" sz="1100" b="0" i="1" u="none" strike="noStrike" kern="1200" cap="none" spc="0" normalizeH="0" baseline="0" noProof="0">
                <a:ln>
                  <a:noFill/>
                </a:ln>
                <a:solidFill>
                  <a:srgbClr val="FF0000"/>
                </a:solidFill>
                <a:effectLst/>
                <a:uLnTx/>
                <a:uFillTx/>
              </a:rPr>
              <a:t>期待される効果については、共通５の「スマートシティの目標（</a:t>
            </a:r>
            <a:r>
              <a:rPr kumimoji="1" lang="en-US" altLang="ja-JP" sz="1100" b="0" i="1" u="none" strike="noStrike" kern="1200" cap="none" spc="0" normalizeH="0" baseline="0" noProof="0">
                <a:ln>
                  <a:noFill/>
                </a:ln>
                <a:solidFill>
                  <a:srgbClr val="FF0000"/>
                </a:solidFill>
                <a:effectLst/>
                <a:uLnTx/>
                <a:uFillTx/>
              </a:rPr>
              <a:t>KPI</a:t>
            </a:r>
            <a:r>
              <a:rPr kumimoji="1" lang="ja-JP" altLang="en-US" sz="1100" b="0" i="1" u="none" strike="noStrike" kern="1200" cap="none" spc="0" normalizeH="0" baseline="0" noProof="0">
                <a:ln>
                  <a:noFill/>
                </a:ln>
                <a:solidFill>
                  <a:srgbClr val="FF0000"/>
                </a:solidFill>
                <a:effectLst/>
                <a:uLnTx/>
                <a:uFillTx/>
              </a:rPr>
              <a:t>）」に対応する形で記載すること</a:t>
            </a:r>
            <a:endParaRPr lang="en-US" altLang="ja-JP" sz="1100" i="1">
              <a:solidFill>
                <a:srgbClr val="FF0000"/>
              </a:solidFill>
            </a:endParaRPr>
          </a:p>
        </p:txBody>
      </p:sp>
      <p:sp>
        <p:nvSpPr>
          <p:cNvPr id="15" name="正方形/長方形 14"/>
          <p:cNvSpPr/>
          <p:nvPr/>
        </p:nvSpPr>
        <p:spPr>
          <a:xfrm>
            <a:off x="378916" y="1572391"/>
            <a:ext cx="8235848" cy="430887"/>
          </a:xfrm>
          <a:prstGeom prst="rect">
            <a:avLst/>
          </a:prstGeom>
        </p:spPr>
        <p:txBody>
          <a:bodyPr wrap="square">
            <a:spAutoFit/>
          </a:bodyPr>
          <a:lstStyle/>
          <a:p>
            <a:pPr lvl="0">
              <a:defRPr/>
            </a:pPr>
            <a:r>
              <a:rPr kumimoji="1" lang="en-US" altLang="ja-JP" sz="1100" b="0" i="1" u="none" strike="noStrike" kern="1200" cap="none" spc="0" normalizeH="0" baseline="0" noProof="0">
                <a:ln>
                  <a:noFill/>
                </a:ln>
                <a:solidFill>
                  <a:srgbClr val="FF0000"/>
                </a:solidFill>
                <a:effectLst/>
                <a:uLnTx/>
                <a:uFillTx/>
              </a:rPr>
              <a:t>※</a:t>
            </a:r>
            <a:r>
              <a:rPr kumimoji="1" lang="ja-JP" altLang="en-US" sz="1100" b="0" i="1" u="none" strike="noStrike" kern="1200" cap="none" spc="0" normalizeH="0" baseline="0" noProof="0">
                <a:ln>
                  <a:noFill/>
                </a:ln>
                <a:solidFill>
                  <a:srgbClr val="FF0000"/>
                </a:solidFill>
                <a:effectLst/>
                <a:uLnTx/>
                <a:uFillTx/>
              </a:rPr>
              <a:t>地域の目指す将来像との関連性については、各種計画等の位置付けと相違がないか、共通</a:t>
            </a:r>
            <a:r>
              <a:rPr lang="ja-JP" altLang="en-US" sz="1100" i="1">
                <a:solidFill>
                  <a:srgbClr val="FF0000"/>
                </a:solidFill>
              </a:rPr>
              <a:t>４</a:t>
            </a:r>
            <a:r>
              <a:rPr kumimoji="1" lang="ja-JP" altLang="en-US" sz="1100" b="0" i="1" u="none" strike="noStrike" kern="1200" cap="none" spc="0" normalizeH="0" baseline="0" noProof="0">
                <a:ln>
                  <a:noFill/>
                </a:ln>
                <a:solidFill>
                  <a:srgbClr val="FF0000"/>
                </a:solidFill>
                <a:effectLst/>
                <a:uLnTx/>
                <a:uFillTx/>
              </a:rPr>
              <a:t>の「（目指すべき地域の姿）」の実現に向けて、事業の成果がどのように反映されるかを記載すること</a:t>
            </a:r>
            <a:endParaRPr lang="en-US" altLang="ja-JP" sz="1100" i="1">
              <a:solidFill>
                <a:srgbClr val="FF0000"/>
              </a:solidFill>
            </a:endParaRPr>
          </a:p>
        </p:txBody>
      </p:sp>
    </p:spTree>
    <p:extLst>
      <p:ext uri="{BB962C8B-B14F-4D97-AF65-F5344CB8AC3E}">
        <p14:creationId xmlns:p14="http://schemas.microsoft.com/office/powerpoint/2010/main" val="1841753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11" name="表 17"/>
          <p:cNvGraphicFramePr>
            <a:graphicFrameLocks noGrp="1"/>
          </p:cNvGraphicFramePr>
          <p:nvPr/>
        </p:nvGraphicFramePr>
        <p:xfrm>
          <a:off x="393938" y="4109010"/>
          <a:ext cx="8115585" cy="2561517"/>
        </p:xfrm>
        <a:graphic>
          <a:graphicData uri="http://schemas.openxmlformats.org/drawingml/2006/table">
            <a:tbl>
              <a:tblPr firstRow="1" bandRow="1">
                <a:tableStyleId>{5C22544A-7EE6-4342-B048-85BDC9FD1C3A}</a:tableStyleId>
              </a:tblPr>
              <a:tblGrid>
                <a:gridCol w="8115585">
                  <a:extLst>
                    <a:ext uri="{9D8B030D-6E8A-4147-A177-3AD203B41FA5}">
                      <a16:colId xmlns:a16="http://schemas.microsoft.com/office/drawing/2014/main" val="20000"/>
                    </a:ext>
                  </a:extLst>
                </a:gridCol>
              </a:tblGrid>
              <a:tr h="2561517">
                <a:tc>
                  <a:txBody>
                    <a:bodyPr/>
                    <a:lstStyle/>
                    <a:p>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412" name="表 16"/>
          <p:cNvGraphicFramePr>
            <a:graphicFrameLocks noGrp="1"/>
          </p:cNvGraphicFramePr>
          <p:nvPr/>
        </p:nvGraphicFramePr>
        <p:xfrm>
          <a:off x="416640" y="972100"/>
          <a:ext cx="8115585" cy="2561517"/>
        </p:xfrm>
        <a:graphic>
          <a:graphicData uri="http://schemas.openxmlformats.org/drawingml/2006/table">
            <a:tbl>
              <a:tblPr firstRow="1" bandRow="1">
                <a:tableStyleId>{5C22544A-7EE6-4342-B048-85BDC9FD1C3A}</a:tableStyleId>
              </a:tblPr>
              <a:tblGrid>
                <a:gridCol w="8115585">
                  <a:extLst>
                    <a:ext uri="{9D8B030D-6E8A-4147-A177-3AD203B41FA5}">
                      <a16:colId xmlns:a16="http://schemas.microsoft.com/office/drawing/2014/main" val="20000"/>
                    </a:ext>
                  </a:extLst>
                </a:gridCol>
              </a:tblGrid>
              <a:tr h="25615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413"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pPr>
            <a:r>
              <a:rPr lang="ja-JP" altLang="en-US" sz="2400" b="1">
                <a:solidFill>
                  <a:schemeClr val="bg1"/>
                </a:solidFill>
                <a:latin typeface="ＭＳ Ｐゴシック" panose="020B0600070205080204" pitchFamily="50" charset="-128"/>
              </a:rPr>
              <a:t>事業の新規性・先進性・横展開の可能性 </a:t>
            </a:r>
          </a:p>
        </p:txBody>
      </p:sp>
      <p:sp>
        <p:nvSpPr>
          <p:cNvPr id="1414" name="Text Box 4"/>
          <p:cNvSpPr txBox="1">
            <a:spLocks noChangeArrowheads="1"/>
          </p:cNvSpPr>
          <p:nvPr/>
        </p:nvSpPr>
        <p:spPr>
          <a:xfrm>
            <a:off x="316307" y="561084"/>
            <a:ext cx="7398461" cy="400110"/>
          </a:xfrm>
          <a:prstGeom prst="rect">
            <a:avLst/>
          </a:prstGeom>
          <a:noFill/>
          <a:ln w="9525">
            <a:noFill/>
            <a:miter lim="800000"/>
            <a:headEnd/>
            <a:tailEnd/>
          </a:ln>
          <a:effectLst/>
        </p:spPr>
        <p:txBody>
          <a:bodyPr wrap="square">
            <a:spAutoFit/>
          </a:bodyPr>
          <a:lstStyle/>
          <a:p>
            <a:pPr marL="238125" lvl="0" indent="-238125" eaLnBrk="1" hangingPunct="1">
              <a:spcBef>
                <a:spcPct val="5000"/>
              </a:spcBef>
              <a:buFont typeface="Wingdings" pitchFamily="2" charset="2"/>
              <a:buChar char="n"/>
              <a:defRPr/>
            </a:pPr>
            <a:r>
              <a:rPr lang="ja-JP" altLang="en-US" sz="2000" b="1">
                <a:solidFill>
                  <a:srgbClr val="000000"/>
                </a:solidFill>
                <a:latin typeface="Tahoma" pitchFamily="34" charset="0"/>
              </a:rPr>
              <a:t>５．事業の</a:t>
            </a:r>
            <a:r>
              <a:rPr lang="ja-JP" altLang="en-US" sz="2000" b="1">
                <a:latin typeface="Tahoma" pitchFamily="34" charset="0"/>
              </a:rPr>
              <a:t>新規性・先進性</a:t>
            </a:r>
          </a:p>
        </p:txBody>
      </p:sp>
      <p:sp>
        <p:nvSpPr>
          <p:cNvPr id="1416" name="正方形/長方形 7"/>
          <p:cNvSpPr/>
          <p:nvPr/>
        </p:nvSpPr>
        <p:spPr>
          <a:xfrm>
            <a:off x="6876256" y="116632"/>
            <a:ext cx="1633270"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内閣府（地創）</a:t>
            </a:r>
          </a:p>
        </p:txBody>
      </p:sp>
      <p:sp>
        <p:nvSpPr>
          <p:cNvPr id="1417" name="Text Box 4"/>
          <p:cNvSpPr txBox="1">
            <a:spLocks noChangeArrowheads="1"/>
          </p:cNvSpPr>
          <p:nvPr/>
        </p:nvSpPr>
        <p:spPr>
          <a:xfrm>
            <a:off x="393939" y="3645024"/>
            <a:ext cx="7398461" cy="400110"/>
          </a:xfrm>
          <a:prstGeom prst="rect">
            <a:avLst/>
          </a:prstGeom>
          <a:noFill/>
          <a:ln w="9525">
            <a:noFill/>
            <a:miter lim="800000"/>
            <a:headEnd/>
            <a:tailEnd/>
          </a:ln>
          <a:effectLst/>
        </p:spPr>
        <p:txBody>
          <a:bodyPr wrap="square">
            <a:spAutoFit/>
          </a:bodyPr>
          <a:lstStyle/>
          <a:p>
            <a:pPr marL="238125" lvl="0" indent="-238125" eaLnBrk="1" hangingPunct="1">
              <a:spcBef>
                <a:spcPct val="5000"/>
              </a:spcBef>
              <a:buFont typeface="Wingdings" pitchFamily="2" charset="2"/>
              <a:buChar char="n"/>
              <a:defRPr/>
            </a:pPr>
            <a:r>
              <a:rPr lang="ja-JP" altLang="en-US" sz="2000" b="1">
                <a:solidFill>
                  <a:srgbClr val="000000"/>
                </a:solidFill>
                <a:latin typeface="Tahoma" pitchFamily="34" charset="0"/>
              </a:rPr>
              <a:t>６．横展開の可能性</a:t>
            </a:r>
          </a:p>
        </p:txBody>
      </p:sp>
      <p:sp>
        <p:nvSpPr>
          <p:cNvPr id="1418" name="正方形/長方形 13"/>
          <p:cNvSpPr/>
          <p:nvPr/>
        </p:nvSpPr>
        <p:spPr>
          <a:xfrm>
            <a:off x="416640" y="972100"/>
            <a:ext cx="7970352" cy="430887"/>
          </a:xfrm>
          <a:prstGeom prst="rect">
            <a:avLst/>
          </a:prstGeom>
        </p:spPr>
        <p:txBody>
          <a:bodyPr wrap="square">
            <a:spAutoFit/>
          </a:bodyPr>
          <a:lstStyle/>
          <a:p>
            <a:pPr lvl="0"/>
            <a:r>
              <a:rPr kumimoji="1" lang="en-US" altLang="ja-JP" sz="1100" b="0" i="1" u="none" strike="noStrike" kern="1200" cap="none" spc="0" normalizeH="0" baseline="0" noProof="0">
                <a:ln>
                  <a:noFill/>
                </a:ln>
                <a:solidFill>
                  <a:srgbClr val="FF0000"/>
                </a:solidFill>
                <a:effectLst/>
                <a:uLnTx/>
                <a:uFillTx/>
              </a:rPr>
              <a:t>※</a:t>
            </a:r>
            <a:r>
              <a:rPr lang="ja-JP" altLang="en-US" sz="1100" i="1">
                <a:solidFill>
                  <a:srgbClr val="FF0000"/>
                </a:solidFill>
              </a:rPr>
              <a:t>他の模範となるような取組、際立った創意工夫が見られる取組、過去の事例にはない特徴を有する取組、新しい視点・構想を有する取組であるかなど、事業の新規性または先進性について記載すること</a:t>
            </a:r>
            <a:endParaRPr kumimoji="1" lang="en-US" altLang="ja-JP" sz="1100" b="0" i="1" u="none" strike="noStrike" kern="1200" cap="none" spc="0" normalizeH="0" baseline="0" noProof="0">
              <a:ln>
                <a:noFill/>
              </a:ln>
              <a:solidFill>
                <a:srgbClr val="FF0000"/>
              </a:solidFill>
              <a:effectLst/>
              <a:uLnTx/>
              <a:uFillTx/>
            </a:endParaRPr>
          </a:p>
        </p:txBody>
      </p:sp>
      <p:sp>
        <p:nvSpPr>
          <p:cNvPr id="1419" name="正方形/長方形 14"/>
          <p:cNvSpPr/>
          <p:nvPr/>
        </p:nvSpPr>
        <p:spPr>
          <a:xfrm>
            <a:off x="428989" y="4174072"/>
            <a:ext cx="8080534" cy="600164"/>
          </a:xfrm>
          <a:prstGeom prst="rect">
            <a:avLst/>
          </a:prstGeom>
        </p:spPr>
        <p:txBody>
          <a:bodyPr wrap="square" lIns="91440" tIns="45720" rIns="91440" bIns="45720" anchor="t">
            <a:spAutoFit/>
          </a:bodyPr>
          <a:lstStyle/>
          <a:p>
            <a:pPr lvl="0"/>
            <a:r>
              <a:rPr kumimoji="1" lang="en-US" altLang="ja-JP" sz="1100" b="0" i="1" u="none" strike="noStrike" kern="1200" cap="none" spc="0" normalizeH="0" baseline="0" noProof="0">
                <a:ln>
                  <a:noFill/>
                </a:ln>
                <a:solidFill>
                  <a:srgbClr val="FF0000"/>
                </a:solidFill>
                <a:effectLst/>
                <a:uLnTx/>
                <a:uFillTx/>
                <a:latin typeface="Arial"/>
                <a:ea typeface="ＭＳ Ｐゴシック"/>
                <a:cs typeface="Arial"/>
              </a:rPr>
              <a:t>※</a:t>
            </a:r>
            <a:r>
              <a:rPr lang="en-US" altLang="ja-JP" sz="1100" i="1" err="1">
                <a:solidFill>
                  <a:srgbClr val="FF0000"/>
                </a:solidFill>
                <a:latin typeface="Arial"/>
                <a:ea typeface="ＭＳ Ｐゴシック"/>
                <a:cs typeface="Arial"/>
              </a:rPr>
              <a:t>取組・成果の横展開の可能性を</a:t>
            </a:r>
            <a:r>
              <a:rPr kumimoji="1" lang="ja-JP" altLang="en-US" sz="1100" b="0" i="1" u="none" strike="noStrike" kern="1200" cap="none" spc="0" normalizeH="0" baseline="0" noProof="0">
                <a:ln>
                  <a:noFill/>
                </a:ln>
                <a:solidFill>
                  <a:srgbClr val="FF0000"/>
                </a:solidFill>
                <a:effectLst/>
                <a:uLnTx/>
                <a:uFillTx/>
                <a:latin typeface="Arial"/>
                <a:ea typeface="ＭＳ Ｐゴシック"/>
                <a:cs typeface="Arial"/>
              </a:rPr>
              <a:t>記載すること。（課題共通性、技術、普及促進等の標準化対応、規制対応等の観点、関係する地方公共団体との連携）</a:t>
            </a:r>
            <a:endParaRPr kumimoji="1" lang="en-US" altLang="ja-JP" sz="1100" b="0" i="1" u="none" strike="noStrike" kern="1200" cap="none" spc="0" normalizeH="0" baseline="0" noProof="0">
              <a:ln>
                <a:noFill/>
              </a:ln>
              <a:solidFill>
                <a:srgbClr val="FF0000"/>
              </a:solidFill>
              <a:effectLst/>
              <a:uLnTx/>
              <a:uFillTx/>
              <a:latin typeface="Arial"/>
              <a:ea typeface="ＭＳ Ｐゴシック"/>
              <a:cs typeface="Arial"/>
            </a:endParaRPr>
          </a:p>
          <a:p>
            <a:pPr lvl="0"/>
            <a:r>
              <a:rPr lang="en-US" altLang="ja-JP" sz="1100" i="1">
                <a:solidFill>
                  <a:srgbClr val="FF0000"/>
                </a:solidFill>
                <a:latin typeface="Arial"/>
                <a:ea typeface="ＭＳ Ｐゴシック"/>
                <a:cs typeface="Arial"/>
              </a:rPr>
              <a:t>※</a:t>
            </a:r>
            <a:r>
              <a:rPr lang="ja-JP" altLang="en-US" sz="1100" i="1">
                <a:solidFill>
                  <a:srgbClr val="FF0000"/>
                </a:solidFill>
                <a:latin typeface="Arial"/>
                <a:ea typeface="ＭＳ Ｐゴシック"/>
                <a:cs typeface="Arial"/>
              </a:rPr>
              <a:t>また、実装を希望する他自治体からの視察対応、他地域の関係団体との連携体制構築の意向がある場合は記載すること。</a:t>
            </a:r>
            <a:endParaRPr lang="ja-JP" altLang="en-US" sz="1100" b="0" i="1" u="none" strike="noStrike" kern="1200" cap="none" spc="0" normalizeH="0" baseline="0" noProof="0">
              <a:ln>
                <a:noFill/>
              </a:ln>
              <a:solidFill>
                <a:srgbClr val="FF0000"/>
              </a:solidFill>
              <a:effectLst/>
              <a:uLnTx/>
              <a:uFillTx/>
              <a:latin typeface="Arial"/>
              <a:ea typeface="ＭＳ Ｐゴシック"/>
              <a:cs typeface="Arial"/>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C9FE934D-F2B8-48FA-A553-9E28E0A92F50}" type="slidenum">
              <a:rPr lang="en-US" altLang="ja-JP" sz="1480" smtClean="0">
                <a:solidFill>
                  <a:schemeClr val="tx1"/>
                </a:solidFill>
              </a:rPr>
              <a:t>19</a:t>
            </a:fld>
            <a:endParaRPr kumimoji="1" lang="ja-JP" altLang="en-US" sz="1480">
              <a:solidFill>
                <a:schemeClr val="tx1"/>
              </a:solidFill>
            </a:endParaRPr>
          </a:p>
        </p:txBody>
      </p:sp>
    </p:spTree>
    <p:extLst>
      <p:ext uri="{BB962C8B-B14F-4D97-AF65-F5344CB8AC3E}">
        <p14:creationId xmlns:p14="http://schemas.microsoft.com/office/powerpoint/2010/main" val="1348974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２．スマートシティ関連事業への応募状況　</a:t>
            </a:r>
            <a:r>
              <a:rPr kumimoji="1" lang="en-US" altLang="ja-JP"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申請者名</a:t>
            </a:r>
            <a:r>
              <a:rPr kumimoji="1" lang="en-US" altLang="ja-JP"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232" name="テキスト ボックス 15"/>
          <p:cNvSpPr txBox="1"/>
          <p:nvPr/>
        </p:nvSpPr>
        <p:spPr>
          <a:xfrm>
            <a:off x="17247" y="4246238"/>
            <a:ext cx="5673838"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a:ln>
                  <a:noFill/>
                </a:ln>
                <a:solidFill>
                  <a:srgbClr val="000000"/>
                </a:solidFill>
                <a:effectLst/>
                <a:uLnTx/>
                <a:uFillTx/>
                <a:latin typeface="ＭＳ Ｐゴシック"/>
                <a:ea typeface="ＭＳ Ｐゴシック"/>
                <a:cs typeface="+mn-cs"/>
              </a:rPr>
              <a:t>関連事業応募・採択状況</a:t>
            </a:r>
            <a:r>
              <a:rPr kumimoji="1" lang="en-US" altLang="ja-JP" sz="1400" b="0" i="0" u="none" strike="noStrike" kern="1200" cap="none" spc="0" normalizeH="0" baseline="0" noProof="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a:ln>
                  <a:noFill/>
                </a:ln>
                <a:solidFill>
                  <a:srgbClr val="000000"/>
                </a:solidFill>
                <a:effectLst/>
                <a:uLnTx/>
                <a:uFillTx/>
                <a:latin typeface="ＭＳ Ｐゴシック"/>
                <a:ea typeface="ＭＳ Ｐゴシック"/>
                <a:cs typeface="+mn-cs"/>
              </a:rPr>
              <a:t>　</a:t>
            </a:r>
            <a:r>
              <a:rPr kumimoji="1" lang="ja-JP" altLang="en-US" sz="1400" b="0" i="1" u="none" strike="noStrike" kern="1200" cap="none" spc="0" normalizeH="0" baseline="0" noProof="0">
                <a:ln>
                  <a:noFill/>
                </a:ln>
                <a:solidFill>
                  <a:srgbClr val="FF0000"/>
                </a:solidFill>
                <a:effectLst/>
                <a:uLnTx/>
                <a:uFillTx/>
                <a:latin typeface="ＭＳ Ｐゴシック"/>
                <a:ea typeface="ＭＳ Ｐゴシック"/>
                <a:cs typeface="+mn-cs"/>
              </a:rPr>
              <a:t>該当する事業に○をつけること</a:t>
            </a:r>
          </a:p>
        </p:txBody>
      </p:sp>
      <p:sp>
        <p:nvSpPr>
          <p:cNvPr id="1234" name="テキスト ボックス 18"/>
          <p:cNvSpPr txBox="1"/>
          <p:nvPr/>
        </p:nvSpPr>
        <p:spPr>
          <a:xfrm>
            <a:off x="57870" y="548680"/>
            <a:ext cx="5234210"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a:ln>
                  <a:noFill/>
                </a:ln>
                <a:solidFill>
                  <a:srgbClr val="000000"/>
                </a:solidFill>
                <a:effectLst/>
                <a:uLnTx/>
                <a:uFillTx/>
                <a:latin typeface="ＭＳ Ｐゴシック"/>
                <a:ea typeface="ＭＳ Ｐゴシック"/>
                <a:cs typeface="+mn-cs"/>
              </a:rPr>
              <a:t>応募事業</a:t>
            </a:r>
            <a:r>
              <a:rPr kumimoji="1" lang="en-US" altLang="ja-JP" sz="1400" b="0" i="0" u="none" strike="noStrike" kern="1200" cap="none" spc="0" normalizeH="0" baseline="0" noProof="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a:ln>
                  <a:noFill/>
                </a:ln>
                <a:solidFill>
                  <a:srgbClr val="000000"/>
                </a:solidFill>
                <a:effectLst/>
                <a:uLnTx/>
                <a:uFillTx/>
                <a:latin typeface="ＭＳ Ｐゴシック"/>
                <a:ea typeface="ＭＳ Ｐゴシック"/>
                <a:cs typeface="+mn-cs"/>
              </a:rPr>
              <a:t>　　</a:t>
            </a:r>
            <a:r>
              <a:rPr kumimoji="1" lang="en-US" altLang="ja-JP" sz="1400" b="0" i="1" u="none" strike="noStrike" kern="1200" cap="none" spc="0" normalizeH="0" baseline="0" noProof="0">
                <a:ln>
                  <a:noFill/>
                </a:ln>
                <a:solidFill>
                  <a:srgbClr val="FF0000"/>
                </a:solidFill>
                <a:effectLst/>
                <a:uLnTx/>
                <a:uFillTx/>
                <a:latin typeface="ＭＳ Ｐゴシック"/>
                <a:ea typeface="ＭＳ Ｐゴシック"/>
                <a:cs typeface="+mn-cs"/>
              </a:rPr>
              <a:t>※</a:t>
            </a:r>
            <a:r>
              <a:rPr kumimoji="1" lang="ja-JP" altLang="en-US" sz="1400" b="0" i="1" u="none" strike="noStrike" kern="1200" cap="none" spc="0" normalizeH="0" baseline="0" noProof="0">
                <a:ln>
                  <a:noFill/>
                </a:ln>
                <a:solidFill>
                  <a:srgbClr val="FF0000"/>
                </a:solidFill>
                <a:effectLst/>
                <a:uLnTx/>
                <a:uFillTx/>
                <a:latin typeface="ＭＳ Ｐゴシック"/>
                <a:ea typeface="ＭＳ Ｐゴシック"/>
                <a:cs typeface="+mn-cs"/>
              </a:rPr>
              <a:t>応募しない事業の行は削除すること</a:t>
            </a:r>
          </a:p>
        </p:txBody>
      </p:sp>
      <p:sp>
        <p:nvSpPr>
          <p:cNvPr id="1236" name="テキスト ボックス 16"/>
          <p:cNvSpPr txBox="1"/>
          <p:nvPr/>
        </p:nvSpPr>
        <p:spPr>
          <a:xfrm>
            <a:off x="242046" y="6280214"/>
            <a:ext cx="8794450" cy="553998"/>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１：施策名は、平成</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29</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年度～令和２年度「データ利活用型スマートシティ推進事業」、令和</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年度「データ連携促進型スマートシティ推進事業」、</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令和</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4</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年度～令和</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6</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年度「地域課題解決のためのスマートシティ推進事業」</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※２：令和元～３年度「スマートシティモデルプロジェクト」 　　</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３：令和元年度の施策名は「新モビリティサービス推進事業」</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66AD1B6A-CF5E-4516-931F-C026AA17EAE4}" type="slidenum">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graphicFrame>
        <p:nvGraphicFramePr>
          <p:cNvPr id="1233" name="表 4"/>
          <p:cNvGraphicFramePr>
            <a:graphicFrameLocks noGrp="1"/>
          </p:cNvGraphicFramePr>
          <p:nvPr/>
        </p:nvGraphicFramePr>
        <p:xfrm>
          <a:off x="266314" y="873196"/>
          <a:ext cx="8770182" cy="3367320"/>
        </p:xfrm>
        <a:graphic>
          <a:graphicData uri="http://schemas.openxmlformats.org/drawingml/2006/table">
            <a:tbl>
              <a:tblPr firstRow="1" bandRow="1">
                <a:tableStyleId>{5940675A-B579-460E-94D1-54222C63F5DA}</a:tableStyleId>
              </a:tblPr>
              <a:tblGrid>
                <a:gridCol w="2145446">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5544616">
                  <a:extLst>
                    <a:ext uri="{9D8B030D-6E8A-4147-A177-3AD203B41FA5}">
                      <a16:colId xmlns:a16="http://schemas.microsoft.com/office/drawing/2014/main" val="20002"/>
                    </a:ext>
                  </a:extLst>
                </a:gridCol>
              </a:tblGrid>
              <a:tr h="225745">
                <a:tc rowSpan="2">
                  <a:txBody>
                    <a:bodyPr/>
                    <a:lstStyle/>
                    <a:p>
                      <a:r>
                        <a:rPr kumimoji="1" lang="ja-JP" altLang="en-US" sz="1100">
                          <a:solidFill>
                            <a:schemeClr val="tx1"/>
                          </a:solidFill>
                          <a:latin typeface="+mn-ea"/>
                          <a:ea typeface="+mn-ea"/>
                        </a:rPr>
                        <a:t>内閣府 「未来技術社会実装事業」</a:t>
                      </a:r>
                    </a:p>
                  </a:txBody>
                  <a:tcPr/>
                </a:tc>
                <a:tc>
                  <a:txBody>
                    <a:bodyPr/>
                    <a:lstStyle/>
                    <a:p>
                      <a:r>
                        <a:rPr kumimoji="1" lang="ja-JP" altLang="en-US" sz="1200">
                          <a:solidFill>
                            <a:schemeClr val="tx1"/>
                          </a:solidFill>
                          <a:latin typeface="+mn-ea"/>
                          <a:ea typeface="+mn-ea"/>
                        </a:rPr>
                        <a:t>事業名</a:t>
                      </a:r>
                    </a:p>
                  </a:txBody>
                  <a:tcPr/>
                </a:tc>
                <a:tc>
                  <a:txBody>
                    <a:bodyPr/>
                    <a:lstStyle/>
                    <a:p>
                      <a:endParaRPr kumimoji="1" lang="ja-JP" altLang="en-US" sz="1200">
                        <a:solidFill>
                          <a:schemeClr val="tx1"/>
                        </a:solidFill>
                        <a:latin typeface="+mn-ea"/>
                        <a:ea typeface="+mn-ea"/>
                      </a:endParaRPr>
                    </a:p>
                  </a:txBody>
                  <a:tcPr/>
                </a:tc>
                <a:extLst>
                  <a:ext uri="{0D108BD9-81ED-4DB2-BD59-A6C34878D82A}">
                    <a16:rowId xmlns:a16="http://schemas.microsoft.com/office/drawing/2014/main" val="10000"/>
                  </a:ext>
                </a:extLst>
              </a:tr>
              <a:tr h="225745">
                <a:tc vMerge="1">
                  <a:txBody>
                    <a:bodyPr/>
                    <a:lstStyle/>
                    <a:p>
                      <a:endParaRPr lang="ja-JP" altLang="en-US" sz="1200">
                        <a:latin typeface="+mn-ea"/>
                        <a:ea typeface="+mn-ea"/>
                      </a:endParaRPr>
                    </a:p>
                  </a:txBody>
                  <a:tcPr/>
                </a:tc>
                <a:tc>
                  <a:txBody>
                    <a:bodyPr/>
                    <a:lstStyle/>
                    <a:p>
                      <a:r>
                        <a:rPr kumimoji="1" lang="ja-JP" altLang="en-US" sz="1100">
                          <a:solidFill>
                            <a:schemeClr val="tx1"/>
                          </a:solidFill>
                          <a:latin typeface="+mn-ea"/>
                          <a:ea typeface="+mn-ea"/>
                        </a:rPr>
                        <a:t>実施団体名</a:t>
                      </a: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1"/>
                  </a:ext>
                </a:extLst>
              </a:tr>
              <a:tr h="225745">
                <a:tc rowSpan="2">
                  <a:txBody>
                    <a:bodyPr/>
                    <a:lstStyle/>
                    <a:p>
                      <a:r>
                        <a:rPr lang="ja-JP" altLang="en-US" sz="1100">
                          <a:solidFill>
                            <a:schemeClr val="tx1"/>
                          </a:solidFill>
                          <a:latin typeface="+mn-ea"/>
                          <a:ea typeface="+mn-ea"/>
                        </a:rPr>
                        <a:t>総務省「地域社会</a:t>
                      </a:r>
                      <a:r>
                        <a:rPr lang="en-US" altLang="ja-JP" sz="1100">
                          <a:solidFill>
                            <a:schemeClr val="tx1"/>
                          </a:solidFill>
                          <a:latin typeface="+mn-ea"/>
                          <a:ea typeface="+mn-ea"/>
                        </a:rPr>
                        <a:t>DX</a:t>
                      </a:r>
                      <a:r>
                        <a:rPr lang="ja-JP" altLang="en-US" sz="1100">
                          <a:solidFill>
                            <a:schemeClr val="tx1"/>
                          </a:solidFill>
                          <a:latin typeface="+mn-ea"/>
                          <a:ea typeface="+mn-ea"/>
                        </a:rPr>
                        <a:t>推進パッケージ事業」（補助事業）</a:t>
                      </a:r>
                    </a:p>
                  </a:txBody>
                  <a:tcPr/>
                </a:tc>
                <a:tc>
                  <a:txBody>
                    <a:bodyPr/>
                    <a:lstStyle/>
                    <a:p>
                      <a:r>
                        <a:rPr kumimoji="1" lang="ja-JP" altLang="en-US" sz="1100">
                          <a:solidFill>
                            <a:schemeClr val="tx1"/>
                          </a:solidFill>
                          <a:latin typeface="+mn-ea"/>
                          <a:ea typeface="+mn-ea"/>
                        </a:rPr>
                        <a:t>事業名</a:t>
                      </a: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2"/>
                  </a:ext>
                </a:extLst>
              </a:tr>
              <a:tr h="300994">
                <a:tc vMerge="1">
                  <a:txBody>
                    <a:bodyPr/>
                    <a:lstStyle/>
                    <a:p>
                      <a:endParaRPr lang="ja-JP" altLang="en-US" sz="1200">
                        <a:latin typeface="+mn-ea"/>
                        <a:ea typeface="+mn-ea"/>
                      </a:endParaRPr>
                    </a:p>
                  </a:txBody>
                  <a:tcPr/>
                </a:tc>
                <a:tc>
                  <a:txBody>
                    <a:bodyPr/>
                    <a:lstStyle/>
                    <a:p>
                      <a:r>
                        <a:rPr kumimoji="1" lang="ja-JP" altLang="en-US" sz="1100">
                          <a:solidFill>
                            <a:schemeClr val="tx1"/>
                          </a:solidFill>
                          <a:latin typeface="+mn-ea"/>
                          <a:ea typeface="+mn-ea"/>
                        </a:rPr>
                        <a:t>実施団体名</a:t>
                      </a:r>
                    </a:p>
                  </a:txBody>
                  <a:tcPr/>
                </a:tc>
                <a:tc>
                  <a:txBody>
                    <a:bodyPr/>
                    <a:lstStyle/>
                    <a:p>
                      <a:r>
                        <a:rPr kumimoji="1" lang="en-US" altLang="ja-JP" sz="1100" i="1">
                          <a:solidFill>
                            <a:schemeClr val="tx1"/>
                          </a:solidFill>
                          <a:latin typeface="+mn-ea"/>
                          <a:ea typeface="+mn-ea"/>
                        </a:rPr>
                        <a:t>※</a:t>
                      </a:r>
                      <a:r>
                        <a:rPr kumimoji="1" lang="ja-JP" altLang="en-US" sz="1100" i="1">
                          <a:solidFill>
                            <a:schemeClr val="tx1"/>
                          </a:solidFill>
                          <a:latin typeface="+mn-ea"/>
                          <a:ea typeface="+mn-ea"/>
                        </a:rPr>
                        <a:t>　実施団体（補助事業者）となる地方公共団体又は民間事業者等の名称を記載</a:t>
                      </a:r>
                    </a:p>
                    <a:p>
                      <a:r>
                        <a:rPr kumimoji="1" lang="ja-JP" altLang="en-US" sz="1100" i="1">
                          <a:solidFill>
                            <a:schemeClr val="tx1"/>
                          </a:solidFill>
                          <a:latin typeface="+mn-ea"/>
                          <a:ea typeface="+mn-ea"/>
                        </a:rPr>
                        <a:t>（一部事務組合又は広域連合をはじめとする連携主体（法人格を有さないコンソーシアムは含まない）が実施団体となる場合は、当該連携主体の名称を記載）</a:t>
                      </a:r>
                    </a:p>
                  </a:txBody>
                  <a:tcPr/>
                </a:tc>
                <a:extLst>
                  <a:ext uri="{0D108BD9-81ED-4DB2-BD59-A6C34878D82A}">
                    <a16:rowId xmlns:a16="http://schemas.microsoft.com/office/drawing/2014/main" val="10003"/>
                  </a:ext>
                </a:extLst>
              </a:tr>
              <a:tr h="150497">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latin typeface="+mn-ea"/>
                          <a:ea typeface="+mn-ea"/>
                        </a:rPr>
                        <a:t>国土交通省 「スマートシティ実装化支援事業」</a:t>
                      </a:r>
                    </a:p>
                  </a:txBody>
                  <a:tcPr/>
                </a:tc>
                <a:tc>
                  <a:txBody>
                    <a:bodyPr/>
                    <a:lstStyle/>
                    <a:p>
                      <a:r>
                        <a:rPr kumimoji="1" lang="ja-JP" altLang="en-US" sz="1100">
                          <a:solidFill>
                            <a:schemeClr val="tx1"/>
                          </a:solidFill>
                          <a:latin typeface="+mn-ea"/>
                          <a:ea typeface="+mn-ea"/>
                        </a:rPr>
                        <a:t>事業名</a:t>
                      </a:r>
                    </a:p>
                  </a:txBody>
                  <a:tcPr/>
                </a:tc>
                <a:tc>
                  <a:txBody>
                    <a:bodyPr/>
                    <a:lstStyle/>
                    <a:p>
                      <a:endParaRPr kumimoji="1" lang="ja-JP" altLang="en-US" sz="1100" i="1">
                        <a:solidFill>
                          <a:schemeClr val="tx1"/>
                        </a:solidFill>
                        <a:latin typeface="+mn-ea"/>
                        <a:ea typeface="+mn-ea"/>
                      </a:endParaRPr>
                    </a:p>
                  </a:txBody>
                  <a:tcPr/>
                </a:tc>
                <a:extLst>
                  <a:ext uri="{0D108BD9-81ED-4DB2-BD59-A6C34878D82A}">
                    <a16:rowId xmlns:a16="http://schemas.microsoft.com/office/drawing/2014/main" val="3127345282"/>
                  </a:ext>
                </a:extLst>
              </a:tr>
              <a:tr h="150497">
                <a:tc vMerge="1">
                  <a:txBody>
                    <a:bodyPr/>
                    <a:lstStyle/>
                    <a:p>
                      <a:endParaRPr kumimoji="1" lang="ja-JP" altLang="en-US"/>
                    </a:p>
                  </a:txBody>
                  <a:tcPr/>
                </a:tc>
                <a:tc>
                  <a:txBody>
                    <a:bodyPr/>
                    <a:lstStyle/>
                    <a:p>
                      <a:r>
                        <a:rPr kumimoji="1" lang="ja-JP" altLang="en-US" sz="1100">
                          <a:solidFill>
                            <a:schemeClr val="tx1"/>
                          </a:solidFill>
                          <a:latin typeface="+mn-ea"/>
                          <a:ea typeface="+mn-ea"/>
                        </a:rPr>
                        <a:t>団体名</a:t>
                      </a:r>
                    </a:p>
                  </a:txBody>
                  <a:tcPr/>
                </a:tc>
                <a:tc>
                  <a:txBody>
                    <a:bodyPr/>
                    <a:lstStyle/>
                    <a:p>
                      <a:endParaRPr kumimoji="1" lang="ja-JP" altLang="en-US" sz="1100" i="1">
                        <a:solidFill>
                          <a:schemeClr val="tx1"/>
                        </a:solidFill>
                        <a:latin typeface="+mn-ea"/>
                        <a:ea typeface="+mn-ea"/>
                      </a:endParaRPr>
                    </a:p>
                  </a:txBody>
                  <a:tcPr/>
                </a:tc>
                <a:extLst>
                  <a:ext uri="{0D108BD9-81ED-4DB2-BD59-A6C34878D82A}">
                    <a16:rowId xmlns:a16="http://schemas.microsoft.com/office/drawing/2014/main" val="2590993732"/>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latin typeface="+mn-ea"/>
                          <a:ea typeface="+mn-ea"/>
                        </a:rPr>
                        <a:t>経済産業省 「</a:t>
                      </a:r>
                      <a:r>
                        <a:rPr kumimoji="1" lang="zh-TW" altLang="en-US" sz="1100">
                          <a:solidFill>
                            <a:schemeClr val="tx1"/>
                          </a:solidFill>
                          <a:latin typeface="+mn-ea"/>
                          <a:ea typeface="+mn-ea"/>
                        </a:rPr>
                        <a:t>地域新</a:t>
                      </a:r>
                      <a:r>
                        <a:rPr kumimoji="1" lang="en-US" altLang="zh-TW" sz="1100" err="1">
                          <a:solidFill>
                            <a:schemeClr val="tx1"/>
                          </a:solidFill>
                          <a:latin typeface="+mn-ea"/>
                          <a:ea typeface="+mn-ea"/>
                        </a:rPr>
                        <a:t>MaaS</a:t>
                      </a:r>
                      <a:r>
                        <a:rPr kumimoji="1" lang="zh-TW" altLang="en-US" sz="1100">
                          <a:solidFill>
                            <a:schemeClr val="tx1"/>
                          </a:solidFill>
                          <a:latin typeface="+mn-ea"/>
                          <a:ea typeface="+mn-ea"/>
                        </a:rPr>
                        <a:t>創出推進事業</a:t>
                      </a:r>
                      <a:r>
                        <a:rPr kumimoji="1" lang="ja-JP" altLang="en-US" sz="1100">
                          <a:solidFill>
                            <a:schemeClr val="tx1"/>
                          </a:solidFill>
                          <a:latin typeface="+mn-ea"/>
                          <a:ea typeface="+mn-ea"/>
                        </a:rPr>
                        <a:t>」</a:t>
                      </a:r>
                    </a:p>
                  </a:txBody>
                  <a:tcPr/>
                </a:tc>
                <a:tc>
                  <a:txBody>
                    <a:bodyPr/>
                    <a:lstStyle/>
                    <a:p>
                      <a:r>
                        <a:rPr kumimoji="1" lang="ja-JP" altLang="en-US" sz="1100">
                          <a:solidFill>
                            <a:schemeClr val="tx1"/>
                          </a:solidFill>
                          <a:latin typeface="+mn-ea"/>
                          <a:ea typeface="+mn-ea"/>
                        </a:rPr>
                        <a:t>事業名</a:t>
                      </a: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4"/>
                  </a:ext>
                </a:extLst>
              </a:tr>
              <a:tr h="273600">
                <a:tc vMerge="1">
                  <a:txBody>
                    <a:bodyPr/>
                    <a:lstStyle/>
                    <a:p>
                      <a:endParaRPr kumimoji="1" lang="ja-JP" altLang="en-US" sz="1200">
                        <a:latin typeface="+mn-ea"/>
                        <a:ea typeface="+mn-ea"/>
                      </a:endParaRPr>
                    </a:p>
                  </a:txBody>
                  <a:tcPr/>
                </a:tc>
                <a:tc>
                  <a:txBody>
                    <a:bodyPr/>
                    <a:lstStyle/>
                    <a:p>
                      <a:r>
                        <a:rPr kumimoji="1" lang="ja-JP" altLang="en-US" sz="1100">
                          <a:solidFill>
                            <a:schemeClr val="tx1"/>
                          </a:solidFill>
                          <a:latin typeface="+mn-ea"/>
                          <a:ea typeface="+mn-ea"/>
                        </a:rPr>
                        <a:t>実施団体名</a:t>
                      </a: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5"/>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latin typeface="+mn-ea"/>
                          <a:ea typeface="+mn-ea"/>
                        </a:rPr>
                        <a:t>国土交通省 「日本版</a:t>
                      </a:r>
                      <a:r>
                        <a:rPr kumimoji="1" lang="en-US" altLang="ja-JP" sz="1100" err="1">
                          <a:solidFill>
                            <a:schemeClr val="tx1"/>
                          </a:solidFill>
                          <a:latin typeface="+mn-ea"/>
                          <a:ea typeface="+mn-ea"/>
                        </a:rPr>
                        <a:t>MaaS</a:t>
                      </a:r>
                      <a:r>
                        <a:rPr kumimoji="1" lang="ja-JP" altLang="en-US" sz="1100">
                          <a:solidFill>
                            <a:schemeClr val="tx1"/>
                          </a:solidFill>
                          <a:latin typeface="+mn-ea"/>
                          <a:ea typeface="+mn-ea"/>
                        </a:rPr>
                        <a:t>推進・支援事業（「交通空白」解消等リ・デザイン全面展開プロジェクト）」（以下、「日本版</a:t>
                      </a:r>
                      <a:r>
                        <a:rPr kumimoji="1" lang="en-US" altLang="ja-JP" sz="1100" err="1">
                          <a:solidFill>
                            <a:schemeClr val="tx1"/>
                          </a:solidFill>
                          <a:latin typeface="+mn-ea"/>
                          <a:ea typeface="+mn-ea"/>
                        </a:rPr>
                        <a:t>MaaS</a:t>
                      </a:r>
                      <a:r>
                        <a:rPr kumimoji="1" lang="ja-JP" altLang="en-US" sz="1100">
                          <a:solidFill>
                            <a:schemeClr val="tx1"/>
                          </a:solidFill>
                          <a:latin typeface="+mn-ea"/>
                          <a:ea typeface="+mn-ea"/>
                        </a:rPr>
                        <a:t>推進・支援事業」という。）</a:t>
                      </a:r>
                    </a:p>
                  </a:txBody>
                  <a:tcPr/>
                </a:tc>
                <a:tc>
                  <a:txBody>
                    <a:bodyPr/>
                    <a:lstStyle/>
                    <a:p>
                      <a:r>
                        <a:rPr kumimoji="1" lang="ja-JP" altLang="en-US" sz="1100">
                          <a:solidFill>
                            <a:schemeClr val="tx1"/>
                          </a:solidFill>
                          <a:latin typeface="+mn-ea"/>
                          <a:ea typeface="+mn-ea"/>
                        </a:rPr>
                        <a:t>事業名</a:t>
                      </a:r>
                      <a:endParaRPr kumimoji="1" lang="ja-JP" altLang="en-US" sz="1100" strike="sngStrike">
                        <a:solidFill>
                          <a:srgbClr val="00B050"/>
                        </a:solidFill>
                        <a:latin typeface="+mn-ea"/>
                        <a:ea typeface="+mn-ea"/>
                      </a:endParaRP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6"/>
                  </a:ext>
                </a:extLst>
              </a:tr>
              <a:tr h="225745">
                <a:tc vMerge="1">
                  <a:txBody>
                    <a:bodyPr/>
                    <a:lstStyle/>
                    <a:p>
                      <a:endParaRPr kumimoji="1" lang="ja-JP" altLang="en-US" sz="1200">
                        <a:latin typeface="+mn-ea"/>
                        <a:ea typeface="+mn-ea"/>
                      </a:endParaRPr>
                    </a:p>
                  </a:txBody>
                  <a:tcPr/>
                </a:tc>
                <a:tc>
                  <a:txBody>
                    <a:bodyPr/>
                    <a:lstStyle/>
                    <a:p>
                      <a:r>
                        <a:rPr kumimoji="1" lang="ja-JP" altLang="en-US" sz="1100">
                          <a:solidFill>
                            <a:schemeClr val="tx1"/>
                          </a:solidFill>
                          <a:latin typeface="+mn-ea"/>
                          <a:ea typeface="+mn-ea"/>
                        </a:rPr>
                        <a:t>申請者</a:t>
                      </a:r>
                    </a:p>
                  </a:txBody>
                  <a:tcPr/>
                </a:tc>
                <a:tc>
                  <a:txBody>
                    <a:bodyPr/>
                    <a:lstStyle/>
                    <a:p>
                      <a:pPr algn="just">
                        <a:spcAft>
                          <a:spcPts val="0"/>
                        </a:spcAft>
                      </a:pPr>
                      <a:r>
                        <a:rPr lang="ja-JP" sz="1100" i="1" kern="10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（例）○○協議会、</a:t>
                      </a:r>
                      <a:r>
                        <a:rPr lang="en-US" sz="1100" i="1" kern="10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en-US" sz="1100" i="1" kern="100" err="1">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事業</a:t>
                      </a:r>
                      <a:r>
                        <a:rPr lang="ja-JP" sz="1100" i="1" kern="10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実行委員会（仮称）</a:t>
                      </a:r>
                      <a:endParaRPr lang="ja-JP" sz="110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graphicFrame>
        <p:nvGraphicFramePr>
          <p:cNvPr id="1231" name="表 12"/>
          <p:cNvGraphicFramePr>
            <a:graphicFrameLocks noGrp="1"/>
          </p:cNvGraphicFramePr>
          <p:nvPr/>
        </p:nvGraphicFramePr>
        <p:xfrm>
          <a:off x="293177" y="4529607"/>
          <a:ext cx="8685723" cy="1782360"/>
        </p:xfrm>
        <a:graphic>
          <a:graphicData uri="http://schemas.openxmlformats.org/drawingml/2006/table">
            <a:tbl>
              <a:tblPr firstRow="1" bandRow="1">
                <a:tableStyleId>{5940675A-B579-460E-94D1-54222C63F5DA}</a:tableStyleId>
              </a:tblPr>
              <a:tblGrid>
                <a:gridCol w="4374073">
                  <a:extLst>
                    <a:ext uri="{9D8B030D-6E8A-4147-A177-3AD203B41FA5}">
                      <a16:colId xmlns:a16="http://schemas.microsoft.com/office/drawing/2014/main" val="20000"/>
                    </a:ext>
                  </a:extLst>
                </a:gridCol>
                <a:gridCol w="628650">
                  <a:extLst>
                    <a:ext uri="{9D8B030D-6E8A-4147-A177-3AD203B41FA5}">
                      <a16:colId xmlns:a16="http://schemas.microsoft.com/office/drawing/2014/main" val="2326779085"/>
                    </a:ext>
                  </a:extLst>
                </a:gridCol>
                <a:gridCol w="469900">
                  <a:extLst>
                    <a:ext uri="{9D8B030D-6E8A-4147-A177-3AD203B41FA5}">
                      <a16:colId xmlns:a16="http://schemas.microsoft.com/office/drawing/2014/main" val="20001"/>
                    </a:ext>
                  </a:extLst>
                </a:gridCol>
                <a:gridCol w="438150">
                  <a:extLst>
                    <a:ext uri="{9D8B030D-6E8A-4147-A177-3AD203B41FA5}">
                      <a16:colId xmlns:a16="http://schemas.microsoft.com/office/drawing/2014/main" val="3061389270"/>
                    </a:ext>
                  </a:extLst>
                </a:gridCol>
                <a:gridCol w="450850">
                  <a:extLst>
                    <a:ext uri="{9D8B030D-6E8A-4147-A177-3AD203B41FA5}">
                      <a16:colId xmlns:a16="http://schemas.microsoft.com/office/drawing/2014/main" val="509676669"/>
                    </a:ext>
                  </a:extLst>
                </a:gridCol>
                <a:gridCol w="400050">
                  <a:extLst>
                    <a:ext uri="{9D8B030D-6E8A-4147-A177-3AD203B41FA5}">
                      <a16:colId xmlns:a16="http://schemas.microsoft.com/office/drawing/2014/main" val="3044282376"/>
                    </a:ext>
                  </a:extLst>
                </a:gridCol>
                <a:gridCol w="406400">
                  <a:extLst>
                    <a:ext uri="{9D8B030D-6E8A-4147-A177-3AD203B41FA5}">
                      <a16:colId xmlns:a16="http://schemas.microsoft.com/office/drawing/2014/main" val="20002"/>
                    </a:ext>
                  </a:extLst>
                </a:gridCol>
                <a:gridCol w="445963">
                  <a:extLst>
                    <a:ext uri="{9D8B030D-6E8A-4147-A177-3AD203B41FA5}">
                      <a16:colId xmlns:a16="http://schemas.microsoft.com/office/drawing/2014/main" val="20003"/>
                    </a:ext>
                  </a:extLst>
                </a:gridCol>
                <a:gridCol w="589087">
                  <a:extLst>
                    <a:ext uri="{9D8B030D-6E8A-4147-A177-3AD203B41FA5}">
                      <a16:colId xmlns:a16="http://schemas.microsoft.com/office/drawing/2014/main" val="20004"/>
                    </a:ext>
                  </a:extLst>
                </a:gridCol>
                <a:gridCol w="482600">
                  <a:extLst>
                    <a:ext uri="{9D8B030D-6E8A-4147-A177-3AD203B41FA5}">
                      <a16:colId xmlns:a16="http://schemas.microsoft.com/office/drawing/2014/main" val="20005"/>
                    </a:ext>
                  </a:extLst>
                </a:gridCol>
              </a:tblGrid>
              <a:tr h="238929">
                <a:tc gridSpan="2">
                  <a:txBody>
                    <a:bodyPr/>
                    <a:lstStyle/>
                    <a:p>
                      <a:pPr algn="ctr"/>
                      <a:r>
                        <a:rPr kumimoji="1" lang="ja-JP" altLang="en-US" sz="1050">
                          <a:solidFill>
                            <a:schemeClr val="tx1"/>
                          </a:solidFill>
                          <a:latin typeface="Meiryo UI" panose="020B0604030504040204" pitchFamily="50" charset="-128"/>
                          <a:ea typeface="Meiryo UI" panose="020B0604030504040204" pitchFamily="50" charset="-128"/>
                        </a:rPr>
                        <a:t>令和</a:t>
                      </a:r>
                      <a:r>
                        <a:rPr kumimoji="1" lang="en-US" altLang="ja-JP" sz="1050">
                          <a:solidFill>
                            <a:schemeClr val="tx1"/>
                          </a:solidFill>
                          <a:latin typeface="Meiryo UI" panose="020B0604030504040204" pitchFamily="50" charset="-128"/>
                          <a:ea typeface="Meiryo UI" panose="020B0604030504040204" pitchFamily="50" charset="-128"/>
                        </a:rPr>
                        <a:t>7</a:t>
                      </a:r>
                      <a:r>
                        <a:rPr kumimoji="1" lang="ja-JP" altLang="en-US" sz="1050">
                          <a:solidFill>
                            <a:schemeClr val="tx1"/>
                          </a:solidFill>
                          <a:latin typeface="Meiryo UI" panose="020B0604030504040204" pitchFamily="50" charset="-128"/>
                          <a:ea typeface="Meiryo UI" panose="020B0604030504040204" pitchFamily="50" charset="-128"/>
                        </a:rPr>
                        <a:t>年度に応募する事業</a:t>
                      </a:r>
                    </a:p>
                  </a:txBody>
                  <a:tcP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kumimoji="1" lang="ja-JP" altLang="en-US"/>
                    </a:p>
                  </a:txBody>
                  <a:tcPr/>
                </a:tc>
                <a:tc gridSpan="8">
                  <a:txBody>
                    <a:bodyPr/>
                    <a:lstStyle/>
                    <a:p>
                      <a:pPr algn="ctr"/>
                      <a:r>
                        <a:rPr kumimoji="1" lang="ja-JP" altLang="en-US" sz="1050">
                          <a:solidFill>
                            <a:schemeClr val="tx1"/>
                          </a:solidFill>
                          <a:latin typeface="Meiryo UI" panose="020B0604030504040204" pitchFamily="50" charset="-128"/>
                          <a:ea typeface="Meiryo UI" panose="020B0604030504040204" pitchFamily="50" charset="-128"/>
                        </a:rPr>
                        <a:t>過去の採択事業</a:t>
                      </a:r>
                    </a:p>
                  </a:txBody>
                  <a:tcPr>
                    <a:lnL w="12700" cap="flat" cmpd="sng" algn="ctr">
                      <a:solidFill>
                        <a:schemeClr val="tx1"/>
                      </a:solidFill>
                      <a:prstDash val="solid"/>
                      <a:round/>
                      <a:headEnd type="none" w="med" len="med"/>
                      <a:tailEnd type="none" w="med" len="med"/>
                    </a:lnL>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238929">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R7</a:t>
                      </a:r>
                      <a:endParaRPr kumimoji="1" lang="ja-JP" altLang="en-US" sz="105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R6</a:t>
                      </a:r>
                      <a:endParaRPr kumimoji="1" lang="ja-JP" altLang="en-US" sz="105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R5</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R4</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a:solidFill>
                            <a:schemeClr val="tx1"/>
                          </a:solidFill>
                          <a:latin typeface="Meiryo UI" panose="020B0604030504040204" pitchFamily="50" charset="-128"/>
                          <a:ea typeface="Meiryo UI" panose="020B0604030504040204" pitchFamily="50" charset="-128"/>
                        </a:rPr>
                        <a:t>R3</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R2</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R1</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H30</a:t>
                      </a: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H29</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1"/>
                  </a:ext>
                </a:extLst>
              </a:tr>
              <a:tr h="238929">
                <a:tc>
                  <a:txBody>
                    <a:bodyPr/>
                    <a:lstStyle/>
                    <a:p>
                      <a:r>
                        <a:rPr kumimoji="1" lang="ja-JP" altLang="en-US" sz="1050">
                          <a:solidFill>
                            <a:schemeClr val="tx1"/>
                          </a:solidFill>
                          <a:latin typeface="Meiryo UI" panose="020B0604030504040204" pitchFamily="50" charset="-128"/>
                          <a:ea typeface="Meiryo UI" panose="020B0604030504040204" pitchFamily="50" charset="-128"/>
                        </a:rPr>
                        <a:t>内閣府 「未来技術社会実装事業」</a:t>
                      </a: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i="0" u="none">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2"/>
                  </a:ext>
                </a:extLst>
              </a:tr>
              <a:tr h="238929">
                <a:tc>
                  <a:txBody>
                    <a:bodyPr/>
                    <a:lstStyle/>
                    <a:p>
                      <a:r>
                        <a:rPr kumimoji="1" lang="ja-JP" altLang="en-US" sz="1050">
                          <a:solidFill>
                            <a:schemeClr val="tx1"/>
                          </a:solidFill>
                          <a:latin typeface="Meiryo UI" panose="020B0604030504040204" pitchFamily="50" charset="-128"/>
                          <a:ea typeface="Meiryo UI" panose="020B0604030504040204" pitchFamily="50" charset="-128"/>
                        </a:rPr>
                        <a:t>総務省 「地域社会</a:t>
                      </a:r>
                      <a:r>
                        <a:rPr kumimoji="1" lang="en-US" altLang="ja-JP" sz="1050">
                          <a:solidFill>
                            <a:schemeClr val="tx1"/>
                          </a:solidFill>
                          <a:latin typeface="Meiryo UI" panose="020B0604030504040204" pitchFamily="50" charset="-128"/>
                          <a:ea typeface="Meiryo UI" panose="020B0604030504040204" pitchFamily="50" charset="-128"/>
                        </a:rPr>
                        <a:t>DX</a:t>
                      </a:r>
                      <a:r>
                        <a:rPr kumimoji="1" lang="ja-JP" altLang="en-US" sz="1050">
                          <a:solidFill>
                            <a:schemeClr val="tx1"/>
                          </a:solidFill>
                          <a:latin typeface="Meiryo UI" panose="020B0604030504040204" pitchFamily="50" charset="-128"/>
                          <a:ea typeface="Meiryo UI" panose="020B0604030504040204" pitchFamily="50" charset="-128"/>
                        </a:rPr>
                        <a:t>推進パッケージ事業」（補助事業）</a:t>
                      </a:r>
                      <a:r>
                        <a:rPr kumimoji="1" lang="en-US" altLang="ja-JP" sz="1050">
                          <a:solidFill>
                            <a:schemeClr val="tx1"/>
                          </a:solidFill>
                          <a:latin typeface="Meiryo UI" panose="020B0604030504040204" pitchFamily="50" charset="-128"/>
                          <a:ea typeface="Meiryo UI" panose="020B0604030504040204" pitchFamily="50" charset="-128"/>
                        </a:rPr>
                        <a:t>※</a:t>
                      </a:r>
                      <a:r>
                        <a:rPr kumimoji="1" lang="ja-JP" altLang="en-US" sz="1050">
                          <a:solidFill>
                            <a:schemeClr val="tx1"/>
                          </a:solidFill>
                          <a:latin typeface="Meiryo UI" panose="020B0604030504040204" pitchFamily="50" charset="-128"/>
                          <a:ea typeface="Meiryo UI" panose="020B0604030504040204" pitchFamily="50" charset="-128"/>
                        </a:rPr>
                        <a:t>１</a:t>
                      </a: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38929">
                <a:tc>
                  <a:txBody>
                    <a:bodyPr/>
                    <a:lstStyle/>
                    <a:p>
                      <a:r>
                        <a:rPr kumimoji="1" lang="ja-JP" altLang="en-US" sz="1050">
                          <a:solidFill>
                            <a:schemeClr val="tx1"/>
                          </a:solidFill>
                          <a:latin typeface="Meiryo UI" panose="020B0604030504040204" pitchFamily="50" charset="-128"/>
                          <a:ea typeface="Meiryo UI" panose="020B0604030504040204" pitchFamily="50" charset="-128"/>
                        </a:rPr>
                        <a:t>国土交通省 「スマートシティ実装化支援事業」</a:t>
                      </a:r>
                      <a:r>
                        <a:rPr kumimoji="1" lang="en-US" altLang="ja-JP" sz="1050">
                          <a:solidFill>
                            <a:schemeClr val="tx1"/>
                          </a:solidFill>
                          <a:latin typeface="Meiryo UI" panose="020B0604030504040204" pitchFamily="50" charset="-128"/>
                          <a:ea typeface="Meiryo UI" panose="020B0604030504040204" pitchFamily="50" charset="-128"/>
                        </a:rPr>
                        <a:t>※</a:t>
                      </a:r>
                      <a:r>
                        <a:rPr kumimoji="1" lang="ja-JP" altLang="en-US" sz="1050">
                          <a:solidFill>
                            <a:schemeClr val="tx1"/>
                          </a:solidFill>
                          <a:latin typeface="Meiryo UI" panose="020B0604030504040204" pitchFamily="50" charset="-128"/>
                          <a:ea typeface="Meiryo UI" panose="020B0604030504040204" pitchFamily="50" charset="-128"/>
                        </a:rPr>
                        <a:t>２</a:t>
                      </a: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3818094682"/>
                  </a:ext>
                </a:extLst>
              </a:tr>
              <a:tr h="273600">
                <a:tc>
                  <a:txBody>
                    <a:bodyPr/>
                    <a:lstStyle/>
                    <a:p>
                      <a:r>
                        <a:rPr kumimoji="1" lang="ja-JP" altLang="en-US" sz="1050">
                          <a:solidFill>
                            <a:schemeClr val="tx1"/>
                          </a:solidFill>
                          <a:latin typeface="Meiryo UI" panose="020B0604030504040204" pitchFamily="50" charset="-128"/>
                          <a:ea typeface="Meiryo UI" panose="020B0604030504040204" pitchFamily="50" charset="-128"/>
                        </a:rPr>
                        <a:t>経済産業省 「</a:t>
                      </a:r>
                      <a:r>
                        <a:rPr kumimoji="1" lang="zh-TW" altLang="en-US" sz="1050">
                          <a:solidFill>
                            <a:schemeClr val="tx1"/>
                          </a:solidFill>
                          <a:latin typeface="Meiryo UI" panose="020B0604030504040204" pitchFamily="50" charset="-128"/>
                          <a:ea typeface="Meiryo UI" panose="020B0604030504040204" pitchFamily="50" charset="-128"/>
                        </a:rPr>
                        <a:t>地域新</a:t>
                      </a:r>
                      <a:r>
                        <a:rPr kumimoji="1" lang="en-US" altLang="zh-TW" sz="1050" err="1">
                          <a:solidFill>
                            <a:schemeClr val="tx1"/>
                          </a:solidFill>
                          <a:latin typeface="Meiryo UI" panose="020B0604030504040204" pitchFamily="50" charset="-128"/>
                          <a:ea typeface="Meiryo UI" panose="020B0604030504040204" pitchFamily="50" charset="-128"/>
                        </a:rPr>
                        <a:t>MaaS</a:t>
                      </a:r>
                      <a:r>
                        <a:rPr kumimoji="1" lang="zh-TW" altLang="en-US" sz="1050">
                          <a:solidFill>
                            <a:schemeClr val="tx1"/>
                          </a:solidFill>
                          <a:latin typeface="Meiryo UI" panose="020B0604030504040204" pitchFamily="50" charset="-128"/>
                          <a:ea typeface="Meiryo UI" panose="020B0604030504040204" pitchFamily="50" charset="-128"/>
                        </a:rPr>
                        <a:t>創出推進事業</a:t>
                      </a:r>
                      <a:r>
                        <a:rPr kumimoji="1" lang="ja-JP" altLang="en-US" sz="1050">
                          <a:solidFill>
                            <a:schemeClr val="tx1"/>
                          </a:solidFill>
                          <a:latin typeface="Meiryo UI" panose="020B0604030504040204" pitchFamily="50" charset="-128"/>
                          <a:ea typeface="Meiryo UI" panose="020B0604030504040204" pitchFamily="50" charset="-128"/>
                        </a:rPr>
                        <a:t>」</a:t>
                      </a: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4"/>
                  </a:ext>
                </a:extLst>
              </a:tr>
              <a:tr h="238929">
                <a:tc>
                  <a:txBody>
                    <a:bodyPr/>
                    <a:lstStyle/>
                    <a:p>
                      <a:r>
                        <a:rPr kumimoji="1" lang="ja-JP" altLang="en-US" sz="1050">
                          <a:solidFill>
                            <a:schemeClr val="tx1"/>
                          </a:solidFill>
                          <a:latin typeface="Meiryo UI" panose="020B0604030504040204" pitchFamily="50" charset="-128"/>
                          <a:ea typeface="Meiryo UI" panose="020B0604030504040204" pitchFamily="50" charset="-128"/>
                        </a:rPr>
                        <a:t>国土交通省 「日本版</a:t>
                      </a:r>
                      <a:r>
                        <a:rPr kumimoji="1" lang="en-US" altLang="ja-JP" sz="1050" err="1">
                          <a:solidFill>
                            <a:schemeClr val="tx1"/>
                          </a:solidFill>
                          <a:latin typeface="Meiryo UI" panose="020B0604030504040204" pitchFamily="50" charset="-128"/>
                          <a:ea typeface="Meiryo UI" panose="020B0604030504040204" pitchFamily="50" charset="-128"/>
                        </a:rPr>
                        <a:t>MaaS</a:t>
                      </a:r>
                      <a:r>
                        <a:rPr kumimoji="1" lang="ja-JP" altLang="en-US" sz="1050">
                          <a:solidFill>
                            <a:schemeClr val="tx1"/>
                          </a:solidFill>
                          <a:latin typeface="Meiryo UI" panose="020B0604030504040204" pitchFamily="50" charset="-128"/>
                          <a:ea typeface="Meiryo UI" panose="020B0604030504040204" pitchFamily="50" charset="-128"/>
                        </a:rPr>
                        <a:t>推進・支援事業」※３</a:t>
                      </a:r>
                      <a:endParaRPr kumimoji="1" lang="en-US" altLang="ja-JP" sz="105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82997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0"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pPr>
            <a:r>
              <a:rPr lang="ja-JP" altLang="en-US" sz="2400" b="1">
                <a:solidFill>
                  <a:schemeClr val="bg1"/>
                </a:solidFill>
                <a:latin typeface="ＭＳ Ｐゴシック" panose="020B0600070205080204" pitchFamily="50" charset="-128"/>
              </a:rPr>
              <a:t>支援を必要とする府省庁・理由 </a:t>
            </a:r>
          </a:p>
        </p:txBody>
      </p:sp>
      <p:sp>
        <p:nvSpPr>
          <p:cNvPr id="1451" name="Text Box 4"/>
          <p:cNvSpPr txBox="1">
            <a:spLocks noChangeArrowheads="1"/>
          </p:cNvSpPr>
          <p:nvPr/>
        </p:nvSpPr>
        <p:spPr>
          <a:xfrm>
            <a:off x="316307" y="561084"/>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７．支援を必要とする</a:t>
            </a:r>
            <a:r>
              <a:rPr kumimoji="1" lang="ja-JP" altLang="en-US" sz="2000" b="1" i="0" u="none" strike="noStrike" kern="1200" cap="none" spc="0" normalizeH="0" baseline="0" noProof="0">
                <a:ln>
                  <a:noFill/>
                </a:ln>
                <a:effectLst/>
                <a:uLnTx/>
                <a:uFillTx/>
                <a:latin typeface="Tahoma" pitchFamily="34" charset="0"/>
                <a:ea typeface="ＭＳ Ｐゴシック" panose="020B0600070205080204" pitchFamily="50" charset="-128"/>
                <a:cs typeface="+mn-cs"/>
              </a:rPr>
              <a:t>府</a:t>
            </a: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省庁及びその理由</a:t>
            </a:r>
          </a:p>
        </p:txBody>
      </p:sp>
      <p:sp>
        <p:nvSpPr>
          <p:cNvPr id="1453" name="正方形/長方形 7"/>
          <p:cNvSpPr/>
          <p:nvPr/>
        </p:nvSpPr>
        <p:spPr>
          <a:xfrm>
            <a:off x="6876256" y="116632"/>
            <a:ext cx="1633270"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内閣府（地創）</a:t>
            </a:r>
          </a:p>
        </p:txBody>
      </p:sp>
      <p:graphicFrame>
        <p:nvGraphicFramePr>
          <p:cNvPr id="1454" name="表 3"/>
          <p:cNvGraphicFramePr>
            <a:graphicFrameLocks noGrp="1"/>
          </p:cNvGraphicFramePr>
          <p:nvPr/>
        </p:nvGraphicFramePr>
        <p:xfrm>
          <a:off x="393939" y="980728"/>
          <a:ext cx="8259984" cy="3488784"/>
        </p:xfrm>
        <a:graphic>
          <a:graphicData uri="http://schemas.openxmlformats.org/drawingml/2006/table">
            <a:tbl>
              <a:tblPr firstRow="1" bandRow="1">
                <a:tableStyleId>{5C22544A-7EE6-4342-B048-85BDC9FD1C3A}</a:tableStyleId>
              </a:tblPr>
              <a:tblGrid>
                <a:gridCol w="1376664">
                  <a:extLst>
                    <a:ext uri="{9D8B030D-6E8A-4147-A177-3AD203B41FA5}">
                      <a16:colId xmlns:a16="http://schemas.microsoft.com/office/drawing/2014/main" val="20000"/>
                    </a:ext>
                  </a:extLst>
                </a:gridCol>
                <a:gridCol w="1376664">
                  <a:extLst>
                    <a:ext uri="{9D8B030D-6E8A-4147-A177-3AD203B41FA5}">
                      <a16:colId xmlns:a16="http://schemas.microsoft.com/office/drawing/2014/main" val="20001"/>
                    </a:ext>
                  </a:extLst>
                </a:gridCol>
                <a:gridCol w="1376664">
                  <a:extLst>
                    <a:ext uri="{9D8B030D-6E8A-4147-A177-3AD203B41FA5}">
                      <a16:colId xmlns:a16="http://schemas.microsoft.com/office/drawing/2014/main" val="20002"/>
                    </a:ext>
                  </a:extLst>
                </a:gridCol>
                <a:gridCol w="1376664">
                  <a:extLst>
                    <a:ext uri="{9D8B030D-6E8A-4147-A177-3AD203B41FA5}">
                      <a16:colId xmlns:a16="http://schemas.microsoft.com/office/drawing/2014/main" val="20003"/>
                    </a:ext>
                  </a:extLst>
                </a:gridCol>
                <a:gridCol w="1376664">
                  <a:extLst>
                    <a:ext uri="{9D8B030D-6E8A-4147-A177-3AD203B41FA5}">
                      <a16:colId xmlns:a16="http://schemas.microsoft.com/office/drawing/2014/main" val="20004"/>
                    </a:ext>
                  </a:extLst>
                </a:gridCol>
                <a:gridCol w="1376664">
                  <a:extLst>
                    <a:ext uri="{9D8B030D-6E8A-4147-A177-3AD203B41FA5}">
                      <a16:colId xmlns:a16="http://schemas.microsoft.com/office/drawing/2014/main" val="2813525899"/>
                    </a:ext>
                  </a:extLst>
                </a:gridCol>
              </a:tblGrid>
              <a:tr h="432048">
                <a:tc gridSpan="6">
                  <a:txBody>
                    <a:bodyPr/>
                    <a:lstStyle/>
                    <a:p>
                      <a:pPr algn="l"/>
                      <a:r>
                        <a:rPr kumimoji="1" lang="ja-JP" altLang="en-US" sz="1100" b="0">
                          <a:solidFill>
                            <a:schemeClr val="tx1"/>
                          </a:solidFill>
                        </a:rPr>
                        <a:t>支援を必要とする府省庁及びその理由（２つ以上に〇を付けてください。）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l"/>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0"/>
                  </a:ext>
                </a:extLst>
              </a:tr>
              <a:tr h="277232">
                <a:tc>
                  <a:txBody>
                    <a:bodyPr/>
                    <a:lstStyle/>
                    <a:p>
                      <a:pPr algn="ctr"/>
                      <a:r>
                        <a:rPr kumimoji="1" lang="ja-JP" altLang="en-US" sz="1100" b="0">
                          <a:solidFill>
                            <a:schemeClr val="tx1"/>
                          </a:solidFill>
                        </a:rPr>
                        <a:t>内閣府・内閣官房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a:solidFill>
                            <a:schemeClr val="tx1"/>
                          </a:solidFill>
                        </a:rPr>
                        <a:t>デジタル庁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a:solidFill>
                            <a:schemeClr val="tx1"/>
                          </a:solidFill>
                        </a:rPr>
                        <a:t>警察庁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a:solidFill>
                            <a:schemeClr val="tx1"/>
                          </a:solidFill>
                        </a:rPr>
                        <a:t>金融庁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a:solidFill>
                            <a:schemeClr val="tx1"/>
                          </a:solidFill>
                        </a:rPr>
                        <a:t>総務省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a:solidFill>
                            <a:schemeClr val="tx1"/>
                          </a:solidFill>
                        </a:rPr>
                        <a:t>文部科学省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1"/>
                  </a:ext>
                </a:extLst>
              </a:tr>
              <a:tr h="370840">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772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rPr>
                        <a:t>厚生労働省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a:solidFill>
                            <a:schemeClr val="tx1"/>
                          </a:solidFill>
                        </a:rPr>
                        <a:t>農林水産省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a:solidFill>
                            <a:schemeClr val="tx1"/>
                          </a:solidFill>
                        </a:rPr>
                        <a:t>経済産業省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a:solidFill>
                            <a:schemeClr val="tx1"/>
                          </a:solidFill>
                        </a:rPr>
                        <a:t>国土交通省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a:solidFill>
                            <a:schemeClr val="tx1"/>
                          </a:solidFill>
                        </a:rPr>
                        <a:t>環境省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a:solidFill>
                            <a:schemeClr val="tx1"/>
                          </a:solidFill>
                        </a:rPr>
                        <a:t>その他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3"/>
                  </a:ext>
                </a:extLst>
              </a:tr>
              <a:tr h="370840">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77232">
                <a:tc>
                  <a:txBody>
                    <a:bodyPr/>
                    <a:lstStyle/>
                    <a:p>
                      <a:pPr algn="ctr"/>
                      <a:r>
                        <a:rPr kumimoji="1" lang="ja-JP" altLang="en-US" sz="1100" b="0">
                          <a:solidFill>
                            <a:schemeClr val="tx1"/>
                          </a:solidFill>
                        </a:rPr>
                        <a:t>府省庁名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gridSpan="5">
                  <a:txBody>
                    <a:bodyPr/>
                    <a:lstStyle/>
                    <a:p>
                      <a:pPr algn="ctr"/>
                      <a:r>
                        <a:rPr kumimoji="1" lang="ja-JP" altLang="en-US" sz="1100" b="0">
                          <a:solidFill>
                            <a:schemeClr val="tx1"/>
                          </a:solidFill>
                        </a:rPr>
                        <a:t>理由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5"/>
                  </a:ext>
                </a:extLst>
              </a:tr>
              <a:tr h="370840">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70840">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0840">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70840">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graphicFrame>
        <p:nvGraphicFramePr>
          <p:cNvPr id="1455" name="表 6"/>
          <p:cNvGraphicFramePr>
            <a:graphicFrameLocks noGrp="1"/>
          </p:cNvGraphicFramePr>
          <p:nvPr/>
        </p:nvGraphicFramePr>
        <p:xfrm>
          <a:off x="392894" y="4799032"/>
          <a:ext cx="8261027" cy="1965960"/>
        </p:xfrm>
        <a:graphic>
          <a:graphicData uri="http://schemas.openxmlformats.org/drawingml/2006/table">
            <a:tbl>
              <a:tblPr firstRow="1" bandRow="1">
                <a:tableStyleId>{5C22544A-7EE6-4342-B048-85BDC9FD1C3A}</a:tableStyleId>
              </a:tblPr>
              <a:tblGrid>
                <a:gridCol w="1636291">
                  <a:extLst>
                    <a:ext uri="{9D8B030D-6E8A-4147-A177-3AD203B41FA5}">
                      <a16:colId xmlns:a16="http://schemas.microsoft.com/office/drawing/2014/main" val="20000"/>
                    </a:ext>
                  </a:extLst>
                </a:gridCol>
                <a:gridCol w="6624736">
                  <a:extLst>
                    <a:ext uri="{9D8B030D-6E8A-4147-A177-3AD203B41FA5}">
                      <a16:colId xmlns:a16="http://schemas.microsoft.com/office/drawing/2014/main" val="20001"/>
                    </a:ext>
                  </a:extLst>
                </a:gridCol>
              </a:tblGrid>
              <a:tr h="370840">
                <a:tc gridSpan="2">
                  <a:txBody>
                    <a:bodyPr/>
                    <a:lstStyle/>
                    <a:p>
                      <a:pPr algn="l"/>
                      <a:r>
                        <a:rPr kumimoji="1" lang="ja-JP" altLang="en-US" sz="1100" b="0">
                          <a:solidFill>
                            <a:schemeClr val="tx1"/>
                          </a:solidFill>
                        </a:rPr>
                        <a:t>活用している又は活用を想定している国の事業（スマートシティ関連事業以外の事業）がある場合は記載してください。</a:t>
                      </a:r>
                      <a:endParaRPr kumimoji="1" lang="en-US" altLang="ja-JP" sz="1100" b="0">
                        <a:solidFill>
                          <a:schemeClr val="tx1"/>
                        </a:solidFill>
                      </a:endParaRPr>
                    </a:p>
                    <a:p>
                      <a:pPr algn="l"/>
                      <a:r>
                        <a:rPr kumimoji="1" lang="ja-JP" altLang="en-US" sz="1100" b="0">
                          <a:solidFill>
                            <a:schemeClr val="tx1"/>
                          </a:solidFill>
                        </a:rPr>
                        <a:t>（国交省事業「内閣府未来技術社会実装事業と連携した自動運転サービス導入支援事業」の活用を想定している場合も記載してください。同事業の内容については、「令和７年度未来技術社会実装事業の募集について」（記者発表資料）をご参照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44832">
                <a:tc>
                  <a:txBody>
                    <a:bodyPr/>
                    <a:lstStyle/>
                    <a:p>
                      <a:pPr algn="ctr"/>
                      <a:r>
                        <a:rPr kumimoji="1" lang="ja-JP" altLang="en-US" sz="1100" b="0">
                          <a:solidFill>
                            <a:schemeClr val="tx1"/>
                          </a:solidFill>
                        </a:rPr>
                        <a:t>府省庁名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a:solidFill>
                            <a:schemeClr val="tx1"/>
                          </a:solidFill>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1"/>
                  </a:ext>
                </a:extLst>
              </a:tr>
              <a:tr h="370840">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0840">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1908BA0-DE41-4850-ACEC-5FE54C69E1C2}" type="slidenum">
              <a:rPr lang="en-US" altLang="ja-JP" sz="1480" smtClean="0">
                <a:solidFill>
                  <a:schemeClr val="tx1"/>
                </a:solidFill>
              </a:rPr>
              <a:t>20</a:t>
            </a:fld>
            <a:endParaRPr kumimoji="1" lang="ja-JP" altLang="en-US" sz="1480">
              <a:solidFill>
                <a:schemeClr val="tx1"/>
              </a:solidFill>
            </a:endParaRPr>
          </a:p>
        </p:txBody>
      </p:sp>
    </p:spTree>
    <p:extLst>
      <p:ext uri="{BB962C8B-B14F-4D97-AF65-F5344CB8AC3E}">
        <p14:creationId xmlns:p14="http://schemas.microsoft.com/office/powerpoint/2010/main" val="3857782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68" name="think-cell data - do not delete" hidden="1"/>
          <p:cNvGraphicFramePr>
            <a:graphicFrameLocks noChangeAspect="1"/>
          </p:cNvGraphicFramePr>
          <p:nvPr/>
        </p:nvGraphicFramePr>
        <p:xfrm>
          <a:off x="1191" y="858441"/>
          <a:ext cx="1191" cy="1191"/>
        </p:xfrm>
        <a:graphic>
          <a:graphicData uri="http://schemas.openxmlformats.org/presentationml/2006/ole">
            <mc:AlternateContent xmlns:mc="http://schemas.openxmlformats.org/markup-compatibility/2006">
              <mc:Choice xmlns:v="urn:schemas-microsoft-com:vml" Requires="v">
                <p:oleObj name="think-cell スライド" r:id="rId11" imgW="473" imgH="473" progId="TCLayout.ActiveDocument.1">
                  <p:embed/>
                </p:oleObj>
              </mc:Choice>
              <mc:Fallback>
                <p:oleObj name="think-cell スライド" r:id="rId11" imgW="473" imgH="473" progId="TCLayout.ActiveDocument.1">
                  <p:embed/>
                  <p:pic>
                    <p:nvPicPr>
                      <p:cNvPr id="1068" name="think-cell data - do not delete" hidden="1"/>
                      <p:cNvPicPr>
                        <a:picLocks noChangeAspect="1"/>
                      </p:cNvPicPr>
                      <p:nvPr/>
                    </p:nvPicPr>
                    <p:blipFill>
                      <a:blip r:embed="rId12"/>
                      <a:stretch>
                        <a:fillRect/>
                      </a:stretch>
                    </p:blipFill>
                    <p:spPr>
                      <a:xfrm>
                        <a:off x="1191" y="858441"/>
                        <a:ext cx="1191" cy="1191"/>
                      </a:xfrm>
                      <a:prstGeom prst="rect">
                        <a:avLst/>
                      </a:prstGeom>
                    </p:spPr>
                  </p:pic>
                </p:oleObj>
              </mc:Fallback>
            </mc:AlternateContent>
          </a:graphicData>
        </a:graphic>
      </p:graphicFrame>
      <p:sp>
        <p:nvSpPr>
          <p:cNvPr id="1069" name="タイトル 26"/>
          <p:cNvSpPr>
            <a:spLocks noGrp="1"/>
          </p:cNvSpPr>
          <p:nvPr>
            <p:ph type="title"/>
          </p:nvPr>
        </p:nvSpPr>
        <p:spPr/>
        <p:txBody>
          <a:bodyPr vert="horz"/>
          <a:lstStyle/>
          <a:p>
            <a:pPr>
              <a:tabLst>
                <a:tab pos="266700" algn="l"/>
              </a:tabLst>
            </a:pPr>
            <a:r>
              <a:rPr kumimoji="1" lang="en-US" altLang="ja-JP">
                <a:solidFill>
                  <a:srgbClr val="FE9341"/>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地域の現状と抱えている課題</a:t>
            </a:r>
            <a:endParaRPr kumimoji="1" lang="en-US" altLang="ja-JP">
              <a:solidFill>
                <a:srgbClr val="FE9341"/>
              </a:solidFill>
              <a:latin typeface="Trebuchet MS" panose="020B0603020202020204" pitchFamily="34" charset="0"/>
              <a:ea typeface="Meiryo UI" panose="020B0604030504040204" pitchFamily="50" charset="-128"/>
            </a:endParaRPr>
          </a:p>
        </p:txBody>
      </p:sp>
      <p:sp>
        <p:nvSpPr>
          <p:cNvPr id="1070" name="Oval 20"/>
          <p:cNvSpPr>
            <a:spLocks noChangeAspect="1" noChangeArrowheads="1"/>
          </p:cNvSpPr>
          <p:nvPr/>
        </p:nvSpPr>
        <p:spPr>
          <a:xfrm>
            <a:off x="472500" y="1324350"/>
            <a:ext cx="230183" cy="23018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ja-JP" altLang="en-US" sz="1500">
                <a:solidFill>
                  <a:prstClr val="white"/>
                </a:solidFill>
                <a:latin typeface="Trebuchet MS" panose="020B0603020202020204" pitchFamily="34" charset="0"/>
                <a:ea typeface="+mn-ea"/>
              </a:rPr>
              <a:t>１</a:t>
            </a:r>
            <a:endParaRPr kumimoji="0" lang="en-US" sz="1500">
              <a:solidFill>
                <a:prstClr val="white"/>
              </a:solidFill>
              <a:latin typeface="Trebuchet MS" panose="020B0603020202020204" pitchFamily="34" charset="0"/>
              <a:ea typeface="+mn-ea"/>
            </a:endParaRPr>
          </a:p>
        </p:txBody>
      </p:sp>
      <p:sp>
        <p:nvSpPr>
          <p:cNvPr id="1071" name="Textfeld 1"/>
          <p:cNvSpPr txBox="1"/>
          <p:nvPr>
            <p:custDataLst>
              <p:tags r:id="rId1"/>
            </p:custDataLst>
          </p:nvPr>
        </p:nvSpPr>
        <p:spPr>
          <a:xfrm>
            <a:off x="578597" y="1675111"/>
            <a:ext cx="3042708" cy="220727"/>
          </a:xfrm>
          <a:prstGeom prst="rect">
            <a:avLst/>
          </a:prstGeom>
          <a:solidFill>
            <a:schemeClr val="tx2"/>
          </a:solidFill>
        </p:spPr>
        <p:txBody>
          <a:bodyPr vert="horz" wrap="square" lIns="27000" tIns="27000" rIns="27000" bIns="27000" rtlCol="0" anchor="b">
            <a:noAutofit/>
          </a:bodyPr>
          <a:lstStyle/>
          <a:p>
            <a:pPr defTabSz="685800" eaLnBrk="1" fontAlgn="auto" hangingPunct="1">
              <a:lnSpc>
                <a:spcPct val="90000"/>
              </a:lnSpc>
              <a:spcBef>
                <a:spcPts val="0"/>
              </a:spcBef>
              <a:spcAft>
                <a:spcPts val="450"/>
              </a:spcAft>
              <a:defRPr/>
            </a:pPr>
            <a:r>
              <a:rPr kumimoji="0" lang="ja-JP" altLang="en-US" sz="1200">
                <a:solidFill>
                  <a:srgbClr val="FFFFFF"/>
                </a:solidFill>
                <a:latin typeface="Trebuchet MS" panose="020B0603020202020204" pitchFamily="34" charset="0"/>
                <a:ea typeface="Meiryo UI" panose="020B0604030504040204" pitchFamily="50" charset="-128"/>
                <a:sym typeface="Trebuchet MS" panose="020B0603020202020204" pitchFamily="34" charset="0"/>
              </a:rPr>
              <a:t>地域の置かれている現状</a:t>
            </a:r>
            <a:endParaRPr kumimoji="0" lang="en-US" sz="1200">
              <a:solidFill>
                <a:srgbClr val="FFFFFF"/>
              </a:solidFill>
              <a:latin typeface="Trebuchet MS" panose="020B0603020202020204" pitchFamily="34" charset="0"/>
              <a:ea typeface="Meiryo UI" panose="020B0604030504040204" pitchFamily="50" charset="-128"/>
              <a:sym typeface="Trebuchet MS" panose="020B0603020202020204" pitchFamily="34" charset="0"/>
            </a:endParaRPr>
          </a:p>
        </p:txBody>
      </p:sp>
      <p:sp>
        <p:nvSpPr>
          <p:cNvPr id="1072" name="Oval 20"/>
          <p:cNvSpPr>
            <a:spLocks noChangeArrowheads="1"/>
          </p:cNvSpPr>
          <p:nvPr/>
        </p:nvSpPr>
        <p:spPr>
          <a:xfrm>
            <a:off x="648844" y="2212082"/>
            <a:ext cx="145470" cy="135000"/>
          </a:xfrm>
          <a:prstGeom prst="ellipse">
            <a:avLst/>
          </a:prstGeom>
          <a:solidFill>
            <a:schemeClr val="tx2"/>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altLang="ja-JP" sz="900">
                <a:solidFill>
                  <a:prstClr val="white"/>
                </a:solidFill>
                <a:latin typeface="Trebuchet MS" panose="020B0603020202020204" pitchFamily="34" charset="0"/>
                <a:ea typeface="Meiryo UI" panose="020B0604030504040204" pitchFamily="50" charset="-128"/>
              </a:rPr>
              <a:t>A</a:t>
            </a:r>
            <a:endParaRPr kumimoji="0" lang="en-US" sz="900">
              <a:solidFill>
                <a:prstClr val="white"/>
              </a:solidFill>
              <a:latin typeface="Trebuchet MS" panose="020B0603020202020204" pitchFamily="34" charset="0"/>
              <a:ea typeface="Meiryo UI" panose="020B0604030504040204" pitchFamily="50" charset="-128"/>
            </a:endParaRPr>
          </a:p>
        </p:txBody>
      </p:sp>
      <p:sp>
        <p:nvSpPr>
          <p:cNvPr id="1073" name="Oval 20"/>
          <p:cNvSpPr>
            <a:spLocks noChangeArrowheads="1"/>
          </p:cNvSpPr>
          <p:nvPr/>
        </p:nvSpPr>
        <p:spPr>
          <a:xfrm>
            <a:off x="642890" y="3320147"/>
            <a:ext cx="145470" cy="135000"/>
          </a:xfrm>
          <a:prstGeom prst="ellipse">
            <a:avLst/>
          </a:prstGeom>
          <a:solidFill>
            <a:schemeClr val="tx2"/>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altLang="ja-JP" sz="900">
                <a:solidFill>
                  <a:prstClr val="white"/>
                </a:solidFill>
                <a:latin typeface="Trebuchet MS" panose="020B0603020202020204" pitchFamily="34" charset="0"/>
                <a:ea typeface="Meiryo UI" panose="020B0604030504040204" pitchFamily="50" charset="-128"/>
              </a:rPr>
              <a:t>B</a:t>
            </a:r>
            <a:endParaRPr kumimoji="0" lang="en-US" sz="900">
              <a:solidFill>
                <a:prstClr val="white"/>
              </a:solidFill>
              <a:latin typeface="Trebuchet MS" panose="020B0603020202020204" pitchFamily="34" charset="0"/>
              <a:ea typeface="Meiryo UI" panose="020B0604030504040204" pitchFamily="50" charset="-128"/>
            </a:endParaRPr>
          </a:p>
        </p:txBody>
      </p:sp>
      <p:sp>
        <p:nvSpPr>
          <p:cNvPr id="1074" name="Oval 20"/>
          <p:cNvSpPr>
            <a:spLocks noChangeArrowheads="1"/>
          </p:cNvSpPr>
          <p:nvPr/>
        </p:nvSpPr>
        <p:spPr>
          <a:xfrm>
            <a:off x="648843" y="4471076"/>
            <a:ext cx="145470" cy="135000"/>
          </a:xfrm>
          <a:prstGeom prst="ellipse">
            <a:avLst/>
          </a:prstGeom>
          <a:solidFill>
            <a:schemeClr val="tx2"/>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altLang="ja-JP" sz="900">
                <a:solidFill>
                  <a:prstClr val="white"/>
                </a:solidFill>
                <a:latin typeface="Trebuchet MS" panose="020B0603020202020204" pitchFamily="34" charset="0"/>
                <a:ea typeface="Meiryo UI" panose="020B0604030504040204" pitchFamily="50" charset="-128"/>
              </a:rPr>
              <a:t>C</a:t>
            </a:r>
            <a:endParaRPr kumimoji="0" lang="en-US" sz="900">
              <a:solidFill>
                <a:prstClr val="white"/>
              </a:solidFill>
              <a:latin typeface="Trebuchet MS" panose="020B0603020202020204" pitchFamily="34" charset="0"/>
              <a:ea typeface="Meiryo UI" panose="020B0604030504040204" pitchFamily="50" charset="-128"/>
            </a:endParaRPr>
          </a:p>
        </p:txBody>
      </p:sp>
      <p:cxnSp>
        <p:nvCxnSpPr>
          <p:cNvPr id="1075" name="Straight Connector 92"/>
          <p:cNvCxnSpPr>
            <a:cxnSpLocks/>
          </p:cNvCxnSpPr>
          <p:nvPr/>
        </p:nvCxnSpPr>
        <p:spPr>
          <a:xfrm>
            <a:off x="586734" y="3262498"/>
            <a:ext cx="3034572" cy="0"/>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cxnSp>
        <p:nvCxnSpPr>
          <p:cNvPr id="1076" name="Straight Connector 93"/>
          <p:cNvCxnSpPr>
            <a:cxnSpLocks/>
          </p:cNvCxnSpPr>
          <p:nvPr/>
        </p:nvCxnSpPr>
        <p:spPr>
          <a:xfrm>
            <a:off x="586734" y="4408663"/>
            <a:ext cx="3034572" cy="0"/>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sp>
        <p:nvSpPr>
          <p:cNvPr id="1077" name="Textfeld 1"/>
          <p:cNvSpPr txBox="1"/>
          <p:nvPr>
            <p:custDataLst>
              <p:tags r:id="rId2"/>
            </p:custDataLst>
          </p:nvPr>
        </p:nvSpPr>
        <p:spPr>
          <a:xfrm>
            <a:off x="869826" y="4455550"/>
            <a:ext cx="2681394" cy="1052394"/>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7000" rIns="0" bIns="0" numCol="1" spcCol="0" rtlCol="0" fromWordArt="0" anchor="t" anchorCtr="0" forceAA="0" compatLnSpc="1">
            <a:prstTxWarp prst="textNoShape">
              <a:avLst/>
            </a:prstTxWarp>
            <a:noAutofit/>
          </a:bodyPr>
          <a:lstStyle>
            <a:defPPr>
              <a:defRPr lang="en-US"/>
            </a:defPPr>
            <a:lvl1pPr>
              <a:spcAft>
                <a:spcPts val="600"/>
              </a:spcAft>
              <a:buSzPct val="100000"/>
              <a:buFont typeface="Trebuchet MS" panose="020B0603020202020204" pitchFamily="34" charset="0"/>
              <a:buNone/>
              <a:defRPr sz="1600">
                <a:solidFill>
                  <a:srgbClr val="FFFFFF"/>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685800" eaLnBrk="1" fontAlgn="auto" hangingPunct="1">
              <a:spcBef>
                <a:spcPts val="0"/>
              </a:spcBef>
              <a:spcAft>
                <a:spcPts val="450"/>
              </a:spcAft>
              <a:buFont typeface="Trebuchet MS" panose="020B0603020202020204" pitchFamily="34" charset="0"/>
              <a:buChar char="​"/>
              <a:defRPr/>
            </a:pPr>
            <a:r>
              <a:rPr lang="en-US" sz="900">
                <a:solidFill>
                  <a:srgbClr val="575757"/>
                </a:solidFill>
                <a:sym typeface="Trebuchet MS" panose="020B0603020202020204" pitchFamily="34" charset="0"/>
              </a:rPr>
              <a:t>XXX</a:t>
            </a:r>
          </a:p>
        </p:txBody>
      </p:sp>
      <p:sp>
        <p:nvSpPr>
          <p:cNvPr id="1078" name="Textfeld 1"/>
          <p:cNvSpPr txBox="1"/>
          <p:nvPr>
            <p:custDataLst>
              <p:tags r:id="rId3"/>
            </p:custDataLst>
          </p:nvPr>
        </p:nvSpPr>
        <p:spPr>
          <a:xfrm>
            <a:off x="869658" y="2163218"/>
            <a:ext cx="2681032" cy="1052394"/>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7000" rIns="0" bIns="0" numCol="1" spcCol="0" rtlCol="0" fromWordArt="0" anchor="t" anchorCtr="0" forceAA="0" compatLnSpc="1">
            <a:prstTxWarp prst="textNoShape">
              <a:avLst/>
            </a:prstTxWarp>
            <a:noAutofit/>
          </a:bodyPr>
          <a:lstStyle>
            <a:defPPr>
              <a:defRPr lang="en-US"/>
            </a:defPPr>
            <a:lvl1pPr>
              <a:spcAft>
                <a:spcPts val="600"/>
              </a:spcAft>
              <a:buSzPct val="100000"/>
              <a:buFont typeface="Trebuchet MS" panose="020B0603020202020204" pitchFamily="34" charset="0"/>
              <a:buNone/>
              <a:defRPr sz="1600">
                <a:solidFill>
                  <a:srgbClr val="FFFFFF"/>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685800" eaLnBrk="1" fontAlgn="auto" hangingPunct="1">
              <a:spcBef>
                <a:spcPts val="0"/>
              </a:spcBef>
              <a:spcAft>
                <a:spcPts val="450"/>
              </a:spcAft>
              <a:buFont typeface="Trebuchet MS" panose="020B0603020202020204" pitchFamily="34" charset="0"/>
              <a:buChar char="​"/>
              <a:defRPr/>
            </a:pPr>
            <a:r>
              <a:rPr lang="en-US" altLang="ja-JP" sz="1050">
                <a:solidFill>
                  <a:srgbClr val="575757"/>
                </a:solidFill>
              </a:rPr>
              <a:t>XXX</a:t>
            </a:r>
          </a:p>
          <a:p>
            <a:pPr defTabSz="685800" eaLnBrk="1" fontAlgn="auto" hangingPunct="1">
              <a:spcBef>
                <a:spcPts val="0"/>
              </a:spcBef>
              <a:spcAft>
                <a:spcPts val="450"/>
              </a:spcAft>
              <a:buFont typeface="Trebuchet MS" panose="020B0603020202020204" pitchFamily="34" charset="0"/>
              <a:buChar char="​"/>
              <a:defRPr/>
            </a:pPr>
            <a:r>
              <a:rPr lang="ja-JP" altLang="en-US" sz="1050">
                <a:solidFill>
                  <a:srgbClr val="3EAD92"/>
                </a:solidFill>
              </a:rPr>
              <a:t>高齢化の進展</a:t>
            </a:r>
            <a:endParaRPr lang="en-US" altLang="ja-JP" sz="1050">
              <a:solidFill>
                <a:srgbClr val="3EAD92"/>
              </a:solidFill>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r>
              <a:rPr lang="ja-JP" altLang="en-US" sz="1050">
                <a:solidFill>
                  <a:srgbClr val="3EAD92"/>
                </a:solidFill>
                <a:latin typeface="Meiryo UI" panose="020B0604030504040204" pitchFamily="50" charset="-128"/>
                <a:ea typeface="Meiryo UI" panose="020B0604030504040204" pitchFamily="50" charset="-128"/>
              </a:rPr>
              <a:t>高齢化率が</a:t>
            </a:r>
            <a:r>
              <a:rPr lang="en-US" altLang="ja-JP" sz="1050">
                <a:solidFill>
                  <a:srgbClr val="3EAD92"/>
                </a:solidFill>
                <a:latin typeface="Meiryo UI" panose="020B0604030504040204" pitchFamily="50" charset="-128"/>
                <a:ea typeface="Meiryo UI" panose="020B0604030504040204" pitchFamily="50" charset="-128"/>
              </a:rPr>
              <a:t>XX</a:t>
            </a:r>
            <a:r>
              <a:rPr lang="ja-JP" altLang="en-US" sz="1050">
                <a:solidFill>
                  <a:srgbClr val="3EAD92"/>
                </a:solidFill>
                <a:latin typeface="Meiryo UI" panose="020B0604030504040204" pitchFamily="50" charset="-128"/>
                <a:ea typeface="Meiryo UI" panose="020B0604030504040204" pitchFamily="50" charset="-128"/>
              </a:rPr>
              <a:t>年から</a:t>
            </a:r>
            <a:r>
              <a:rPr lang="en-US" altLang="ja-JP" sz="1050">
                <a:solidFill>
                  <a:srgbClr val="3EAD92"/>
                </a:solidFill>
                <a:latin typeface="Meiryo UI" panose="020B0604030504040204" pitchFamily="50" charset="-128"/>
                <a:ea typeface="Meiryo UI" panose="020B0604030504040204" pitchFamily="50" charset="-128"/>
              </a:rPr>
              <a:t>2024</a:t>
            </a:r>
            <a:r>
              <a:rPr lang="ja-JP" altLang="en-US" sz="1050">
                <a:solidFill>
                  <a:srgbClr val="3EAD92"/>
                </a:solidFill>
                <a:latin typeface="Meiryo UI" panose="020B0604030504040204" pitchFamily="50" charset="-128"/>
                <a:ea typeface="Meiryo UI" panose="020B0604030504040204" pitchFamily="50" charset="-128"/>
              </a:rPr>
              <a:t>年にかけて</a:t>
            </a:r>
            <a:r>
              <a:rPr lang="en-US" altLang="ja-JP" sz="1050">
                <a:solidFill>
                  <a:srgbClr val="3EAD92"/>
                </a:solidFill>
                <a:latin typeface="Meiryo UI" panose="020B0604030504040204" pitchFamily="50" charset="-128"/>
                <a:ea typeface="Meiryo UI" panose="020B0604030504040204" pitchFamily="50" charset="-128"/>
              </a:rPr>
              <a:t>XX</a:t>
            </a:r>
            <a:r>
              <a:rPr lang="ja-JP" altLang="en-US" sz="1050">
                <a:solidFill>
                  <a:srgbClr val="3EAD92"/>
                </a:solidFill>
                <a:latin typeface="Meiryo UI" panose="020B0604030504040204" pitchFamily="50" charset="-128"/>
                <a:ea typeface="Meiryo UI" panose="020B0604030504040204" pitchFamily="50" charset="-128"/>
              </a:rPr>
              <a:t>％から</a:t>
            </a:r>
            <a:r>
              <a:rPr lang="en-US" altLang="ja-JP" sz="1050">
                <a:solidFill>
                  <a:srgbClr val="3EAD92"/>
                </a:solidFill>
                <a:latin typeface="Meiryo UI" panose="020B0604030504040204" pitchFamily="50" charset="-128"/>
                <a:ea typeface="Meiryo UI" panose="020B0604030504040204" pitchFamily="50" charset="-128"/>
              </a:rPr>
              <a:t>XX</a:t>
            </a:r>
            <a:r>
              <a:rPr lang="ja-JP" altLang="en-US" sz="1050">
                <a:solidFill>
                  <a:srgbClr val="3EAD92"/>
                </a:solidFill>
                <a:latin typeface="Meiryo UI" panose="020B0604030504040204" pitchFamily="50" charset="-128"/>
                <a:ea typeface="Meiryo UI" panose="020B0604030504040204" pitchFamily="50" charset="-128"/>
              </a:rPr>
              <a:t>％に上昇、</a:t>
            </a:r>
            <a:r>
              <a:rPr lang="en-US" altLang="ja-JP" sz="1050">
                <a:solidFill>
                  <a:srgbClr val="3EAD92"/>
                </a:solidFill>
                <a:latin typeface="Meiryo UI" panose="020B0604030504040204" pitchFamily="50" charset="-128"/>
                <a:ea typeface="Meiryo UI" panose="020B0604030504040204" pitchFamily="50" charset="-128"/>
              </a:rPr>
              <a:t>2030</a:t>
            </a:r>
            <a:r>
              <a:rPr lang="ja-JP" altLang="en-US" sz="1050">
                <a:solidFill>
                  <a:srgbClr val="3EAD92"/>
                </a:solidFill>
                <a:latin typeface="Meiryo UI" panose="020B0604030504040204" pitchFamily="50" charset="-128"/>
                <a:ea typeface="Meiryo UI" panose="020B0604030504040204" pitchFamily="50" charset="-128"/>
              </a:rPr>
              <a:t>年にかけて更に</a:t>
            </a:r>
            <a:r>
              <a:rPr lang="en-US" altLang="ja-JP" sz="1050">
                <a:solidFill>
                  <a:srgbClr val="3EAD92"/>
                </a:solidFill>
                <a:latin typeface="Meiryo UI" panose="020B0604030504040204" pitchFamily="50" charset="-128"/>
                <a:ea typeface="Meiryo UI" panose="020B0604030504040204" pitchFamily="50" charset="-128"/>
              </a:rPr>
              <a:t>XX</a:t>
            </a:r>
            <a:r>
              <a:rPr lang="ja-JP" altLang="en-US" sz="1050">
                <a:solidFill>
                  <a:srgbClr val="3EAD92"/>
                </a:solidFill>
                <a:latin typeface="Meiryo UI" panose="020B0604030504040204" pitchFamily="50" charset="-128"/>
                <a:ea typeface="Meiryo UI" panose="020B0604030504040204" pitchFamily="50" charset="-128"/>
              </a:rPr>
              <a:t>％まで上昇が見込まれる</a:t>
            </a:r>
            <a:endParaRPr lang="en-US" altLang="ja-JP" sz="1050">
              <a:solidFill>
                <a:srgbClr val="3EAD92"/>
              </a:solidFill>
              <a:latin typeface="Meiryo UI" panose="020B0604030504040204" pitchFamily="50" charset="-128"/>
              <a:ea typeface="Meiryo UI" panose="020B0604030504040204" pitchFamily="50" charset="-128"/>
            </a:endParaRPr>
          </a:p>
        </p:txBody>
      </p:sp>
      <p:sp>
        <p:nvSpPr>
          <p:cNvPr id="1079" name="Textfeld 1"/>
          <p:cNvSpPr txBox="1"/>
          <p:nvPr>
            <p:custDataLst>
              <p:tags r:id="rId4"/>
            </p:custDataLst>
          </p:nvPr>
        </p:nvSpPr>
        <p:spPr>
          <a:xfrm>
            <a:off x="869826" y="3309383"/>
            <a:ext cx="2681394" cy="1052394"/>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7000" rIns="0" bIns="0" numCol="1" spcCol="0" rtlCol="0" fromWordArt="0" anchor="t" anchorCtr="0" forceAA="0" compatLnSpc="1">
            <a:prstTxWarp prst="textNoShape">
              <a:avLst/>
            </a:prstTxWarp>
            <a:noAutofit/>
          </a:bodyPr>
          <a:lstStyle>
            <a:defPPr>
              <a:defRPr lang="en-US"/>
            </a:defPPr>
            <a:lvl1pPr>
              <a:spcAft>
                <a:spcPts val="600"/>
              </a:spcAft>
              <a:buSzPct val="100000"/>
              <a:buFont typeface="Trebuchet MS" panose="020B0603020202020204" pitchFamily="34" charset="0"/>
              <a:buNone/>
              <a:defRPr sz="1600">
                <a:solidFill>
                  <a:srgbClr val="575757"/>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685800" eaLnBrk="1" fontAlgn="auto" hangingPunct="1">
              <a:spcBef>
                <a:spcPts val="0"/>
              </a:spcBef>
              <a:spcAft>
                <a:spcPts val="450"/>
              </a:spcAft>
              <a:buFont typeface="Trebuchet MS" panose="020B0603020202020204" pitchFamily="34" charset="0"/>
              <a:buChar char="​"/>
              <a:defRPr/>
            </a:pPr>
            <a:r>
              <a:rPr lang="en-US" sz="900">
                <a:sym typeface="Trebuchet MS" panose="020B0603020202020204" pitchFamily="34" charset="0"/>
              </a:rPr>
              <a:t>XXX</a:t>
            </a:r>
          </a:p>
        </p:txBody>
      </p:sp>
      <p:sp>
        <p:nvSpPr>
          <p:cNvPr id="1080" name="Rectangle 25"/>
          <p:cNvSpPr/>
          <p:nvPr/>
        </p:nvSpPr>
        <p:spPr>
          <a:xfrm>
            <a:off x="578599" y="1675112"/>
            <a:ext cx="3042707" cy="3832833"/>
          </a:xfrm>
          <a:prstGeom prst="rect">
            <a:avLst/>
          </a:prstGeom>
          <a:noFill/>
          <a:ln w="3175" cap="flat" cmpd="sng" algn="ctr">
            <a:solidFill>
              <a:schemeClr val="tx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lnSpc>
                <a:spcPct val="95000"/>
              </a:lnSpc>
              <a:spcBef>
                <a:spcPts val="0"/>
              </a:spcBef>
              <a:spcAft>
                <a:spcPts val="0"/>
              </a:spcAft>
              <a:defRPr/>
            </a:pPr>
            <a:endParaRPr lang="en-US" sz="1500" kern="0">
              <a:solidFill>
                <a:srgbClr val="575757"/>
              </a:solidFill>
              <a:latin typeface="Trebuchet MS" panose="020B0603020202020204" pitchFamily="34" charset="0"/>
              <a:ea typeface="Meiryo UI" panose="020B0604030504040204" pitchFamily="50" charset="-128"/>
            </a:endParaRPr>
          </a:p>
        </p:txBody>
      </p:sp>
      <p:sp>
        <p:nvSpPr>
          <p:cNvPr id="1081" name="Textfeld 1"/>
          <p:cNvSpPr txBox="1"/>
          <p:nvPr>
            <p:custDataLst>
              <p:tags r:id="rId5"/>
            </p:custDataLst>
          </p:nvPr>
        </p:nvSpPr>
        <p:spPr>
          <a:xfrm>
            <a:off x="593735" y="1917672"/>
            <a:ext cx="3027570" cy="161583"/>
          </a:xfrm>
          <a:prstGeom prst="rect">
            <a:avLst/>
          </a:prstGeom>
          <a:solidFill>
            <a:schemeClr val="tx2">
              <a:lumMod val="40000"/>
              <a:lumOff val="6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27000" rIns="27000" bIns="27000" numCol="1" spcCol="0" rtlCol="0" fromWordArt="0" anchor="ctr" anchorCtr="0" forceAA="0" compatLnSpc="1">
            <a:prstTxWarp prst="textNoShape">
              <a:avLst/>
            </a:prstTxWarp>
            <a:noAutofit/>
          </a:bodyPr>
          <a:lstStyle>
            <a:defPPr>
              <a:defRPr lang="en-US"/>
            </a:defPPr>
            <a:lvl1pPr>
              <a:spcAft>
                <a:spcPts val="600"/>
              </a:spcAft>
              <a:buSzPct val="100000"/>
              <a:buFont typeface="Trebuchet MS" panose="020B0603020202020204" pitchFamily="34" charset="0"/>
              <a:buNone/>
              <a:defRPr sz="1400">
                <a:solidFill>
                  <a:srgbClr val="575757"/>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685800" eaLnBrk="1" fontAlgn="auto" hangingPunct="1">
              <a:spcBef>
                <a:spcPts val="0"/>
              </a:spcBef>
              <a:spcAft>
                <a:spcPts val="450"/>
              </a:spcAft>
              <a:defRPr/>
            </a:pPr>
            <a:r>
              <a:rPr kumimoji="0" lang="ja-JP" altLang="en-US" sz="1050">
                <a:latin typeface="Trebuchet MS" panose="020B0603020202020204" pitchFamily="34" charset="0"/>
                <a:sym typeface="Trebuchet MS" panose="020B0603020202020204" pitchFamily="34" charset="0"/>
              </a:rPr>
              <a:t>内容</a:t>
            </a:r>
            <a:endParaRPr kumimoji="0" lang="en-US" sz="1050">
              <a:latin typeface="Trebuchet MS" panose="020B0603020202020204" pitchFamily="34" charset="0"/>
              <a:sym typeface="Trebuchet MS" panose="020B0603020202020204" pitchFamily="34" charset="0"/>
            </a:endParaRPr>
          </a:p>
        </p:txBody>
      </p:sp>
      <p:sp>
        <p:nvSpPr>
          <p:cNvPr id="1082" name="吹き出し: 角を丸めた四角形 3"/>
          <p:cNvSpPr/>
          <p:nvPr/>
        </p:nvSpPr>
        <p:spPr>
          <a:xfrm>
            <a:off x="1465509" y="3282524"/>
            <a:ext cx="2369575" cy="494214"/>
          </a:xfrm>
          <a:prstGeom prst="wedgeRectCallout">
            <a:avLst>
              <a:gd name="adj1" fmla="val -35127"/>
              <a:gd name="adj2" fmla="val -78193"/>
            </a:avLst>
          </a:prstGeom>
          <a:solidFill>
            <a:srgbClr val="EEE89A"/>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地域の現状に関して、可能な限り定量的かつ詳細の情報を記載すること</a:t>
            </a:r>
            <a:endParaRPr lang="en-US" altLang="ja-JP" sz="1050">
              <a:solidFill>
                <a:srgbClr val="575757"/>
              </a:solidFill>
              <a:latin typeface="Trebuchet MS" panose="020B0603020202020204" pitchFamily="34" charset="0"/>
              <a:ea typeface="Meiryo UI" panose="020B0604030504040204" pitchFamily="50" charset="-128"/>
            </a:endParaRPr>
          </a:p>
        </p:txBody>
      </p:sp>
      <p:cxnSp>
        <p:nvCxnSpPr>
          <p:cNvPr id="1083" name="Straight Connector 71"/>
          <p:cNvCxnSpPr>
            <a:cxnSpLocks/>
          </p:cNvCxnSpPr>
          <p:nvPr/>
        </p:nvCxnSpPr>
        <p:spPr>
          <a:xfrm>
            <a:off x="3973795" y="3318815"/>
            <a:ext cx="4507329"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084" name="Straight Connector 71"/>
          <p:cNvCxnSpPr>
            <a:cxnSpLocks/>
          </p:cNvCxnSpPr>
          <p:nvPr/>
        </p:nvCxnSpPr>
        <p:spPr>
          <a:xfrm>
            <a:off x="3973795" y="4442568"/>
            <a:ext cx="4507329"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085" name="Rectangle 25"/>
          <p:cNvSpPr/>
          <p:nvPr/>
        </p:nvSpPr>
        <p:spPr>
          <a:xfrm>
            <a:off x="3973795" y="1675112"/>
            <a:ext cx="4493747" cy="3832833"/>
          </a:xfrm>
          <a:prstGeom prst="rect">
            <a:avLst/>
          </a:prstGeom>
          <a:noFill/>
          <a:ln w="3175" cap="flat" cmpd="sng" algn="ctr">
            <a:solidFill>
              <a:schemeClr val="tx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lnSpc>
                <a:spcPct val="95000"/>
              </a:lnSpc>
              <a:spcBef>
                <a:spcPts val="0"/>
              </a:spcBef>
              <a:spcAft>
                <a:spcPts val="0"/>
              </a:spcAft>
              <a:defRPr/>
            </a:pPr>
            <a:endParaRPr lang="en-US" sz="1500" kern="0">
              <a:solidFill>
                <a:srgbClr val="575757"/>
              </a:solidFill>
              <a:latin typeface="Trebuchet MS" panose="020B0603020202020204" pitchFamily="34" charset="0"/>
              <a:ea typeface="Meiryo UI" panose="020B0604030504040204" pitchFamily="50" charset="-128"/>
            </a:endParaRPr>
          </a:p>
        </p:txBody>
      </p:sp>
      <p:sp>
        <p:nvSpPr>
          <p:cNvPr id="1086" name="Textfeld 1"/>
          <p:cNvSpPr txBox="1"/>
          <p:nvPr>
            <p:custDataLst>
              <p:tags r:id="rId6"/>
            </p:custDataLst>
          </p:nvPr>
        </p:nvSpPr>
        <p:spPr>
          <a:xfrm>
            <a:off x="3973795" y="1910532"/>
            <a:ext cx="1249498" cy="156827"/>
          </a:xfrm>
          <a:prstGeom prst="rect">
            <a:avLst/>
          </a:prstGeom>
          <a:solidFill>
            <a:schemeClr val="tx2">
              <a:lumMod val="40000"/>
              <a:lumOff val="6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27000" rIns="27000" bIns="27000" numCol="1" spcCol="0" rtlCol="0" fromWordArt="0" anchor="ctr" anchorCtr="0" forceAA="0" compatLnSpc="1">
            <a:prstTxWarp prst="textNoShape">
              <a:avLst/>
            </a:prstTxWarp>
            <a:noAutofit/>
          </a:bodyPr>
          <a:lstStyle>
            <a:defPPr>
              <a:defRPr lang="en-US"/>
            </a:defPPr>
            <a:lvl1pPr>
              <a:spcAft>
                <a:spcPts val="600"/>
              </a:spcAft>
              <a:buSzPct val="100000"/>
              <a:buFont typeface="Trebuchet MS" panose="020B0603020202020204" pitchFamily="34" charset="0"/>
              <a:buNone/>
              <a:defRPr sz="1400">
                <a:solidFill>
                  <a:srgbClr val="575757"/>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685800" eaLnBrk="1" fontAlgn="auto" hangingPunct="1">
              <a:spcBef>
                <a:spcPts val="0"/>
              </a:spcBef>
              <a:spcAft>
                <a:spcPts val="450"/>
              </a:spcAft>
              <a:defRPr/>
            </a:pPr>
            <a:r>
              <a:rPr kumimoji="0" lang="ja-JP" altLang="en-US" sz="1050">
                <a:latin typeface="Trebuchet MS" panose="020B0603020202020204" pitchFamily="34" charset="0"/>
                <a:sym typeface="Trebuchet MS" panose="020B0603020202020204" pitchFamily="34" charset="0"/>
              </a:rPr>
              <a:t>対象者</a:t>
            </a:r>
            <a:endParaRPr kumimoji="0" lang="en-US" sz="1050">
              <a:latin typeface="Trebuchet MS" panose="020B0603020202020204" pitchFamily="34" charset="0"/>
              <a:sym typeface="Trebuchet MS" panose="020B0603020202020204" pitchFamily="34" charset="0"/>
            </a:endParaRPr>
          </a:p>
        </p:txBody>
      </p:sp>
      <p:grpSp>
        <p:nvGrpSpPr>
          <p:cNvPr id="1087" name="グループ化 12"/>
          <p:cNvGrpSpPr/>
          <p:nvPr/>
        </p:nvGrpSpPr>
        <p:grpSpPr>
          <a:xfrm>
            <a:off x="4134556" y="2268215"/>
            <a:ext cx="4346568" cy="928073"/>
            <a:chOff x="995680" y="1905269"/>
            <a:chExt cx="5378311" cy="1274960"/>
          </a:xfrm>
        </p:grpSpPr>
        <p:sp>
          <p:nvSpPr>
            <p:cNvPr id="1088" name="テキスト ボックス 13"/>
            <p:cNvSpPr txBox="1"/>
            <p:nvPr/>
          </p:nvSpPr>
          <p:spPr>
            <a:xfrm>
              <a:off x="995680" y="1905269"/>
              <a:ext cx="1363975" cy="127496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buFont typeface="Trebuchet MS" panose="020B0603020202020204" pitchFamily="34" charset="0"/>
                <a:buChar char="​"/>
                <a:defRPr/>
              </a:pPr>
              <a:r>
                <a:rPr lang="en-US" altLang="ja-JP" sz="1050">
                  <a:solidFill>
                    <a:srgbClr val="575757"/>
                  </a:solidFill>
                  <a:latin typeface="Meiryo UI" panose="020B0604030504040204" pitchFamily="50" charset="-128"/>
                  <a:ea typeface="Meiryo UI" panose="020B0604030504040204" pitchFamily="50" charset="-128"/>
                </a:rPr>
                <a:t>XXXX</a:t>
              </a:r>
            </a:p>
            <a:p>
              <a:pPr defTabSz="685800" eaLnBrk="1" fontAlgn="auto" hangingPunct="1">
                <a:spcBef>
                  <a:spcPts val="0"/>
                </a:spcBef>
                <a:spcAft>
                  <a:spcPts val="0"/>
                </a:spcAft>
                <a:buFont typeface="Trebuchet MS" panose="020B0603020202020204" pitchFamily="34" charset="0"/>
                <a:buChar char="​"/>
                <a:defRPr/>
              </a:pPr>
              <a:r>
                <a:rPr lang="ja-JP" altLang="en-US" sz="1050">
                  <a:solidFill>
                    <a:srgbClr val="3EAD92"/>
                  </a:solidFill>
                  <a:latin typeface="Meiryo UI" panose="020B0604030504040204" pitchFamily="50" charset="-128"/>
                  <a:ea typeface="Meiryo UI" panose="020B0604030504040204" pitchFamily="50" charset="-128"/>
                </a:rPr>
                <a:t>中山間地域に住む高齢者</a:t>
              </a:r>
              <a:endParaRPr lang="en-US" altLang="ja-JP" sz="1050">
                <a:solidFill>
                  <a:srgbClr val="3EAD92"/>
                </a:solidFill>
                <a:latin typeface="Meiryo UI" panose="020B0604030504040204" pitchFamily="50" charset="-128"/>
                <a:ea typeface="Meiryo UI" panose="020B0604030504040204" pitchFamily="50" charset="-128"/>
              </a:endParaRPr>
            </a:p>
          </p:txBody>
        </p:sp>
        <p:sp>
          <p:nvSpPr>
            <p:cNvPr id="1089" name="テキスト ボックス 20"/>
            <p:cNvSpPr txBox="1"/>
            <p:nvPr/>
          </p:nvSpPr>
          <p:spPr>
            <a:xfrm>
              <a:off x="2405379" y="1905269"/>
              <a:ext cx="3968612" cy="127496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buFont typeface="Trebuchet MS" panose="020B0603020202020204" pitchFamily="34" charset="0"/>
                <a:buChar char="​"/>
                <a:defRPr/>
              </a:pPr>
              <a:r>
                <a:rPr lang="en-US" altLang="ja-JP" sz="1050">
                  <a:solidFill>
                    <a:srgbClr val="575757"/>
                  </a:solidFill>
                  <a:latin typeface="Meiryo UI" panose="020B0604030504040204" pitchFamily="50" charset="-128"/>
                  <a:ea typeface="Meiryo UI" panose="020B0604030504040204" pitchFamily="50" charset="-128"/>
                </a:rPr>
                <a:t>XXXX</a:t>
              </a: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r>
                <a:rPr lang="ja-JP" altLang="en-US" sz="1050">
                  <a:solidFill>
                    <a:srgbClr val="3EAD92"/>
                  </a:solidFill>
                  <a:latin typeface="Meiryo UI" panose="020B0604030504040204" pitchFamily="50" charset="-128"/>
                  <a:ea typeface="Meiryo UI" panose="020B0604030504040204" pitchFamily="50" charset="-128"/>
                </a:rPr>
                <a:t>生活に必須である買い物、病院等への外出時にバス等の公共交通が利用困難で、必要な外出ができない</a:t>
              </a:r>
              <a:endParaRPr lang="en-US" altLang="ja-JP" sz="1050">
                <a:solidFill>
                  <a:srgbClr val="3EAD92"/>
                </a:solidFill>
                <a:latin typeface="Meiryo UI" panose="020B0604030504040204" pitchFamily="50" charset="-128"/>
                <a:ea typeface="Meiryo UI" panose="020B0604030504040204" pitchFamily="50" charset="-128"/>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r>
                <a:rPr lang="en-US" altLang="ja-JP" sz="1050">
                  <a:solidFill>
                    <a:srgbClr val="3EAD92"/>
                  </a:solidFill>
                  <a:latin typeface="Meiryo UI" panose="020B0604030504040204" pitchFamily="50" charset="-128"/>
                  <a:ea typeface="Meiryo UI" panose="020B0604030504040204" pitchFamily="50" charset="-128"/>
                </a:rPr>
                <a:t>XX</a:t>
              </a:r>
              <a:r>
                <a:rPr lang="ja-JP" altLang="en-US" sz="1050">
                  <a:solidFill>
                    <a:srgbClr val="3EAD92"/>
                  </a:solidFill>
                  <a:latin typeface="Meiryo UI" panose="020B0604030504040204" pitchFamily="50" charset="-128"/>
                  <a:ea typeface="Meiryo UI" panose="020B0604030504040204" pitchFamily="50" charset="-128"/>
                </a:rPr>
                <a:t>年の市調査では、「必要な外出に困難が生じている世帯割合」が</a:t>
              </a:r>
              <a:r>
                <a:rPr lang="en-US" altLang="ja-JP" sz="1050">
                  <a:solidFill>
                    <a:srgbClr val="3EAD92"/>
                  </a:solidFill>
                  <a:latin typeface="Meiryo UI" panose="020B0604030504040204" pitchFamily="50" charset="-128"/>
                  <a:ea typeface="Meiryo UI" panose="020B0604030504040204" pitchFamily="50" charset="-128"/>
                </a:rPr>
                <a:t>XX</a:t>
              </a:r>
              <a:r>
                <a:rPr lang="ja-JP" altLang="en-US" sz="1050">
                  <a:solidFill>
                    <a:srgbClr val="3EAD92"/>
                  </a:solidFill>
                  <a:latin typeface="Meiryo UI" panose="020B0604030504040204" pitchFamily="50" charset="-128"/>
                  <a:ea typeface="Meiryo UI" panose="020B0604030504040204" pitchFamily="50" charset="-128"/>
                </a:rPr>
                <a:t>％</a:t>
              </a:r>
              <a:endParaRPr lang="en-US" altLang="ja-JP" sz="1050">
                <a:solidFill>
                  <a:srgbClr val="3EAD92"/>
                </a:solidFill>
                <a:latin typeface="Meiryo UI" panose="020B0604030504040204" pitchFamily="50" charset="-128"/>
                <a:ea typeface="Meiryo UI" panose="020B0604030504040204" pitchFamily="50" charset="-128"/>
              </a:endParaRPr>
            </a:p>
          </p:txBody>
        </p:sp>
      </p:grpSp>
      <p:sp>
        <p:nvSpPr>
          <p:cNvPr id="1090" name="Oval 20"/>
          <p:cNvSpPr>
            <a:spLocks noChangeAspect="1" noChangeArrowheads="1"/>
          </p:cNvSpPr>
          <p:nvPr/>
        </p:nvSpPr>
        <p:spPr>
          <a:xfrm>
            <a:off x="4012570" y="2317484"/>
            <a:ext cx="174564" cy="15723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sz="900">
                <a:solidFill>
                  <a:prstClr val="white"/>
                </a:solidFill>
                <a:latin typeface="Trebuchet MS" panose="020B0603020202020204" pitchFamily="34" charset="0"/>
                <a:ea typeface="+mn-ea"/>
              </a:rPr>
              <a:t>a</a:t>
            </a:r>
          </a:p>
        </p:txBody>
      </p:sp>
      <p:sp>
        <p:nvSpPr>
          <p:cNvPr id="1091" name="Oval 20"/>
          <p:cNvSpPr>
            <a:spLocks noChangeAspect="1" noChangeArrowheads="1"/>
          </p:cNvSpPr>
          <p:nvPr/>
        </p:nvSpPr>
        <p:spPr>
          <a:xfrm>
            <a:off x="4012570" y="3365636"/>
            <a:ext cx="174564" cy="15723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sz="900">
                <a:solidFill>
                  <a:prstClr val="white"/>
                </a:solidFill>
                <a:latin typeface="Trebuchet MS" panose="020B0603020202020204" pitchFamily="34" charset="0"/>
                <a:ea typeface="+mn-ea"/>
              </a:rPr>
              <a:t>b</a:t>
            </a:r>
          </a:p>
        </p:txBody>
      </p:sp>
      <p:sp>
        <p:nvSpPr>
          <p:cNvPr id="1092" name="Oval 20"/>
          <p:cNvSpPr>
            <a:spLocks noChangeAspect="1" noChangeArrowheads="1"/>
          </p:cNvSpPr>
          <p:nvPr/>
        </p:nvSpPr>
        <p:spPr>
          <a:xfrm>
            <a:off x="4012570" y="4422416"/>
            <a:ext cx="174564" cy="15723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sz="900">
                <a:solidFill>
                  <a:prstClr val="white"/>
                </a:solidFill>
                <a:latin typeface="Trebuchet MS" panose="020B0603020202020204" pitchFamily="34" charset="0"/>
                <a:ea typeface="+mn-ea"/>
              </a:rPr>
              <a:t>c</a:t>
            </a:r>
          </a:p>
        </p:txBody>
      </p:sp>
      <p:sp>
        <p:nvSpPr>
          <p:cNvPr id="1093" name="Textfeld 1"/>
          <p:cNvSpPr txBox="1"/>
          <p:nvPr>
            <p:custDataLst>
              <p:tags r:id="rId7"/>
            </p:custDataLst>
          </p:nvPr>
        </p:nvSpPr>
        <p:spPr>
          <a:xfrm>
            <a:off x="3973795" y="1675112"/>
            <a:ext cx="4493747" cy="214229"/>
          </a:xfrm>
          <a:prstGeom prst="rect">
            <a:avLst/>
          </a:prstGeom>
          <a:solidFill>
            <a:schemeClr val="tx2"/>
          </a:solidFill>
        </p:spPr>
        <p:txBody>
          <a:bodyPr vert="horz" wrap="square" lIns="27000" tIns="27000" rIns="27000" bIns="27000" rtlCol="0" anchor="b">
            <a:noAutofit/>
          </a:bodyPr>
          <a:lstStyle/>
          <a:p>
            <a:pPr defTabSz="685800" eaLnBrk="1" fontAlgn="auto" hangingPunct="1">
              <a:lnSpc>
                <a:spcPct val="90000"/>
              </a:lnSpc>
              <a:spcBef>
                <a:spcPts val="0"/>
              </a:spcBef>
              <a:spcAft>
                <a:spcPts val="450"/>
              </a:spcAft>
              <a:defRPr/>
            </a:pPr>
            <a:r>
              <a:rPr kumimoji="0" lang="ja-JP" altLang="en-US" sz="1200">
                <a:solidFill>
                  <a:srgbClr val="FFFFFF"/>
                </a:solidFill>
                <a:latin typeface="Trebuchet MS" panose="020B0603020202020204" pitchFamily="34" charset="0"/>
                <a:ea typeface="Meiryo UI" panose="020B0604030504040204" pitchFamily="50" charset="-128"/>
                <a:sym typeface="Trebuchet MS" panose="020B0603020202020204" pitchFamily="34" charset="0"/>
              </a:rPr>
              <a:t>本事業の対象とする地域課題</a:t>
            </a:r>
            <a:endParaRPr kumimoji="0" lang="en-US" sz="1200">
              <a:solidFill>
                <a:srgbClr val="FFFFFF"/>
              </a:solidFill>
              <a:latin typeface="Trebuchet MS" panose="020B0603020202020204" pitchFamily="34" charset="0"/>
              <a:ea typeface="Meiryo UI" panose="020B0604030504040204" pitchFamily="50" charset="-128"/>
              <a:sym typeface="Trebuchet MS" panose="020B0603020202020204" pitchFamily="34" charset="0"/>
            </a:endParaRPr>
          </a:p>
        </p:txBody>
      </p:sp>
      <p:sp>
        <p:nvSpPr>
          <p:cNvPr id="1094" name="Textfeld 1"/>
          <p:cNvSpPr txBox="1"/>
          <p:nvPr>
            <p:custDataLst>
              <p:tags r:id="rId8"/>
            </p:custDataLst>
          </p:nvPr>
        </p:nvSpPr>
        <p:spPr>
          <a:xfrm>
            <a:off x="5273827" y="1910532"/>
            <a:ext cx="3207297" cy="156827"/>
          </a:xfrm>
          <a:prstGeom prst="rect">
            <a:avLst/>
          </a:prstGeom>
          <a:solidFill>
            <a:schemeClr val="tx2">
              <a:lumMod val="40000"/>
              <a:lumOff val="6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27000" rIns="27000" bIns="27000" numCol="1" spcCol="0" rtlCol="0" fromWordArt="0" anchor="ctr" anchorCtr="0" forceAA="0" compatLnSpc="1">
            <a:prstTxWarp prst="textNoShape">
              <a:avLst/>
            </a:prstTxWarp>
            <a:noAutofit/>
          </a:bodyPr>
          <a:lstStyle>
            <a:defPPr>
              <a:defRPr lang="en-US"/>
            </a:defPPr>
            <a:lvl1pPr>
              <a:spcAft>
                <a:spcPts val="600"/>
              </a:spcAft>
              <a:buSzPct val="100000"/>
              <a:buFont typeface="Trebuchet MS" panose="020B0603020202020204" pitchFamily="34" charset="0"/>
              <a:buNone/>
              <a:defRPr sz="1400">
                <a:solidFill>
                  <a:srgbClr val="575757"/>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685800" eaLnBrk="1" fontAlgn="auto" hangingPunct="1">
              <a:spcBef>
                <a:spcPts val="0"/>
              </a:spcBef>
              <a:spcAft>
                <a:spcPts val="450"/>
              </a:spcAft>
              <a:defRPr/>
            </a:pPr>
            <a:r>
              <a:rPr kumimoji="0" lang="ja-JP" altLang="en-US" sz="1050">
                <a:latin typeface="Trebuchet MS" panose="020B0603020202020204" pitchFamily="34" charset="0"/>
                <a:sym typeface="Trebuchet MS" panose="020B0603020202020204" pitchFamily="34" charset="0"/>
              </a:rPr>
              <a:t>内容</a:t>
            </a:r>
            <a:endParaRPr kumimoji="0" lang="en-US" sz="1050">
              <a:latin typeface="Trebuchet MS" panose="020B0603020202020204" pitchFamily="34" charset="0"/>
              <a:sym typeface="Trebuchet MS" panose="020B0603020202020204" pitchFamily="34" charset="0"/>
            </a:endParaRPr>
          </a:p>
        </p:txBody>
      </p:sp>
      <p:grpSp>
        <p:nvGrpSpPr>
          <p:cNvPr id="1095" name="グループ化 33"/>
          <p:cNvGrpSpPr/>
          <p:nvPr/>
        </p:nvGrpSpPr>
        <p:grpSpPr>
          <a:xfrm>
            <a:off x="4134556" y="3358891"/>
            <a:ext cx="4346568" cy="928073"/>
            <a:chOff x="995680" y="3403747"/>
            <a:chExt cx="5378311" cy="1274960"/>
          </a:xfrm>
        </p:grpSpPr>
        <p:sp>
          <p:nvSpPr>
            <p:cNvPr id="1096" name="テキスト ボックス 34"/>
            <p:cNvSpPr txBox="1"/>
            <p:nvPr/>
          </p:nvSpPr>
          <p:spPr>
            <a:xfrm>
              <a:off x="995680" y="3403747"/>
              <a:ext cx="1363975" cy="127496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buFont typeface="Trebuchet MS" panose="020B0603020202020204" pitchFamily="34" charset="0"/>
                <a:buChar char="​"/>
                <a:defRPr/>
              </a:pPr>
              <a:r>
                <a:rPr lang="en-US" altLang="ja-JP" sz="1050">
                  <a:solidFill>
                    <a:srgbClr val="575757"/>
                  </a:solidFill>
                  <a:latin typeface="Meiryo UI" panose="020B0604030504040204" pitchFamily="50" charset="-128"/>
                  <a:ea typeface="Meiryo UI" panose="020B0604030504040204" pitchFamily="50" charset="-128"/>
                </a:rPr>
                <a:t>XXXX</a:t>
              </a: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endParaRPr lang="en-US" altLang="ja-JP" sz="1050">
                <a:solidFill>
                  <a:srgbClr val="575757"/>
                </a:solidFill>
                <a:latin typeface="Meiryo UI" panose="020B0604030504040204" pitchFamily="50" charset="-128"/>
                <a:ea typeface="Meiryo UI" panose="020B0604030504040204" pitchFamily="50" charset="-128"/>
              </a:endParaRPr>
            </a:p>
          </p:txBody>
        </p:sp>
        <p:sp>
          <p:nvSpPr>
            <p:cNvPr id="1097" name="テキスト ボックス 20"/>
            <p:cNvSpPr txBox="1"/>
            <p:nvPr/>
          </p:nvSpPr>
          <p:spPr>
            <a:xfrm>
              <a:off x="2405379" y="3403747"/>
              <a:ext cx="3968612" cy="127496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r>
                <a:rPr lang="en-US" altLang="ja-JP" sz="1050">
                  <a:solidFill>
                    <a:srgbClr val="575757"/>
                  </a:solidFill>
                  <a:latin typeface="Meiryo UI" panose="020B0604030504040204" pitchFamily="50" charset="-128"/>
                  <a:ea typeface="Meiryo UI" panose="020B0604030504040204" pitchFamily="50" charset="-128"/>
                </a:rPr>
                <a:t>XXXX</a:t>
              </a: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endParaRPr lang="en-US" altLang="ja-JP" sz="1050">
                <a:solidFill>
                  <a:srgbClr val="575757"/>
                </a:solidFill>
                <a:latin typeface="Meiryo UI" panose="020B0604030504040204" pitchFamily="50" charset="-128"/>
                <a:ea typeface="Meiryo UI" panose="020B0604030504040204" pitchFamily="50" charset="-128"/>
              </a:endParaRPr>
            </a:p>
          </p:txBody>
        </p:sp>
      </p:grpSp>
      <p:grpSp>
        <p:nvGrpSpPr>
          <p:cNvPr id="1098" name="グループ化 36"/>
          <p:cNvGrpSpPr/>
          <p:nvPr/>
        </p:nvGrpSpPr>
        <p:grpSpPr>
          <a:xfrm>
            <a:off x="4134556" y="4449565"/>
            <a:ext cx="4346568" cy="928073"/>
            <a:chOff x="995680" y="4825744"/>
            <a:chExt cx="5378311" cy="1274960"/>
          </a:xfrm>
        </p:grpSpPr>
        <p:sp>
          <p:nvSpPr>
            <p:cNvPr id="1099" name="テキスト ボックス 37"/>
            <p:cNvSpPr txBox="1"/>
            <p:nvPr/>
          </p:nvSpPr>
          <p:spPr>
            <a:xfrm>
              <a:off x="995680" y="4825744"/>
              <a:ext cx="1363975" cy="127496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buFont typeface="Trebuchet MS" panose="020B0603020202020204" pitchFamily="34" charset="0"/>
                <a:buChar char="​"/>
                <a:defRPr/>
              </a:pPr>
              <a:r>
                <a:rPr lang="en-US" altLang="ja-JP" sz="1050">
                  <a:solidFill>
                    <a:srgbClr val="575757"/>
                  </a:solidFill>
                  <a:latin typeface="Meiryo UI" panose="020B0604030504040204" pitchFamily="50" charset="-128"/>
                  <a:ea typeface="Meiryo UI" panose="020B0604030504040204" pitchFamily="50" charset="-128"/>
                </a:rPr>
                <a:t>XXXX</a:t>
              </a: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endParaRPr lang="en-US" altLang="ja-JP" sz="1050">
                <a:solidFill>
                  <a:srgbClr val="575757"/>
                </a:solidFill>
                <a:latin typeface="Meiryo UI" panose="020B0604030504040204" pitchFamily="50" charset="-128"/>
                <a:ea typeface="Meiryo UI" panose="020B0604030504040204" pitchFamily="50" charset="-128"/>
              </a:endParaRPr>
            </a:p>
          </p:txBody>
        </p:sp>
        <p:sp>
          <p:nvSpPr>
            <p:cNvPr id="1100" name="テキスト ボックス 20"/>
            <p:cNvSpPr txBox="1"/>
            <p:nvPr/>
          </p:nvSpPr>
          <p:spPr>
            <a:xfrm>
              <a:off x="2405379" y="4825744"/>
              <a:ext cx="3968612" cy="127496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r>
                <a:rPr lang="en-US" altLang="ja-JP" sz="1050">
                  <a:solidFill>
                    <a:srgbClr val="575757"/>
                  </a:solidFill>
                  <a:latin typeface="Meiryo UI" panose="020B0604030504040204" pitchFamily="50" charset="-128"/>
                  <a:ea typeface="Meiryo UI" panose="020B0604030504040204" pitchFamily="50" charset="-128"/>
                </a:rPr>
                <a:t>XXXX</a:t>
              </a: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endParaRPr lang="en-US" altLang="ja-JP" sz="1050">
                <a:solidFill>
                  <a:srgbClr val="575757"/>
                </a:solidFill>
                <a:latin typeface="Meiryo UI" panose="020B0604030504040204" pitchFamily="50" charset="-128"/>
                <a:ea typeface="Meiryo UI" panose="020B0604030504040204" pitchFamily="50" charset="-128"/>
              </a:endParaRPr>
            </a:p>
          </p:txBody>
        </p:sp>
      </p:grpSp>
      <p:sp>
        <p:nvSpPr>
          <p:cNvPr id="1101" name="テキスト ボックス 42"/>
          <p:cNvSpPr txBox="1"/>
          <p:nvPr/>
        </p:nvSpPr>
        <p:spPr>
          <a:xfrm>
            <a:off x="432000" y="1127250"/>
            <a:ext cx="8299605" cy="13812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4290" rIns="0" bIns="3429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Ⅰ</a:t>
            </a:r>
            <a:r>
              <a:rPr lang="ja-JP" altLang="en-US" sz="1050">
                <a:solidFill>
                  <a:srgbClr val="575757"/>
                </a:solidFill>
                <a:latin typeface="Trebuchet MS" panose="020B0603020202020204" pitchFamily="34" charset="0"/>
                <a:ea typeface="Meiryo UI" panose="020B0604030504040204" pitchFamily="50" charset="-128"/>
              </a:rPr>
              <a:t>地域の現状と課題認識</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102" name="Rectangle 217"/>
          <p:cNvSpPr/>
          <p:nvPr/>
        </p:nvSpPr>
        <p:spPr>
          <a:xfrm>
            <a:off x="472500" y="891322"/>
            <a:ext cx="3978342" cy="18159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788" kern="0">
                <a:solidFill>
                  <a:srgbClr val="575757"/>
                </a:solidFill>
                <a:latin typeface="Trebuchet MS" panose="020B0603020202020204" pitchFamily="34" charset="0"/>
                <a:ea typeface="Meiryo UI" panose="020B0604030504040204" pitchFamily="50" charset="-128"/>
              </a:rPr>
              <a:t>評価の観点：地域課題に対するソリューションの適切性・妥当性</a:t>
            </a:r>
            <a:endParaRPr lang="en-US" altLang="ja-JP" sz="788" kern="0">
              <a:solidFill>
                <a:srgbClr val="575757"/>
              </a:solidFill>
              <a:latin typeface="Trebuchet MS" panose="020B0603020202020204" pitchFamily="34" charset="0"/>
              <a:ea typeface="Meiryo UI" panose="020B0604030504040204" pitchFamily="50" charset="-128"/>
            </a:endParaRPr>
          </a:p>
        </p:txBody>
      </p:sp>
      <p:sp>
        <p:nvSpPr>
          <p:cNvPr id="1103" name="吹き出し: 角を丸めた四角形 3"/>
          <p:cNvSpPr/>
          <p:nvPr/>
        </p:nvSpPr>
        <p:spPr>
          <a:xfrm>
            <a:off x="4622835" y="3596781"/>
            <a:ext cx="3768395" cy="1604106"/>
          </a:xfrm>
          <a:prstGeom prst="wedgeRectCallout">
            <a:avLst>
              <a:gd name="adj1" fmla="val 3"/>
              <a:gd name="adj2" fmla="val -57361"/>
            </a:avLst>
          </a:prstGeom>
          <a:solidFill>
            <a:srgbClr val="EEE89A"/>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課題の内容について、以下の内容を記載すること</a:t>
            </a:r>
            <a:endParaRPr lang="en-US" altLang="ja-JP" sz="1050">
              <a:solidFill>
                <a:srgbClr val="575757"/>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r>
              <a:rPr lang="ja-JP" altLang="en-US" sz="1050">
                <a:solidFill>
                  <a:srgbClr val="575757"/>
                </a:solidFill>
                <a:latin typeface="Trebuchet MS" panose="020B0603020202020204" pitchFamily="34" charset="0"/>
                <a:ea typeface="Meiryo UI" panose="020B0604030504040204" pitchFamily="50" charset="-128"/>
              </a:rPr>
              <a:t>どういった人が</a:t>
            </a:r>
            <a:endParaRPr lang="en-US" altLang="ja-JP" sz="1050">
              <a:solidFill>
                <a:srgbClr val="575757"/>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r>
              <a:rPr lang="ja-JP" altLang="en-US" sz="1050">
                <a:solidFill>
                  <a:srgbClr val="575757"/>
                </a:solidFill>
                <a:latin typeface="Trebuchet MS" panose="020B0603020202020204" pitchFamily="34" charset="0"/>
                <a:ea typeface="Meiryo UI" panose="020B0604030504040204" pitchFamily="50" charset="-128"/>
              </a:rPr>
              <a:t>どこで</a:t>
            </a:r>
            <a:r>
              <a:rPr lang="en-US" altLang="ja-JP" sz="1050">
                <a:solidFill>
                  <a:srgbClr val="575757"/>
                </a:solidFill>
                <a:latin typeface="Trebuchet MS" panose="020B0603020202020204" pitchFamily="34" charset="0"/>
                <a:ea typeface="Meiryo UI" panose="020B0604030504040204" pitchFamily="50" charset="-128"/>
              </a:rPr>
              <a:t>/</a:t>
            </a:r>
            <a:r>
              <a:rPr lang="ja-JP" altLang="en-US" sz="1050">
                <a:solidFill>
                  <a:srgbClr val="575757"/>
                </a:solidFill>
                <a:latin typeface="Trebuchet MS" panose="020B0603020202020204" pitchFamily="34" charset="0"/>
                <a:ea typeface="Meiryo UI" panose="020B0604030504040204" pitchFamily="50" charset="-128"/>
              </a:rPr>
              <a:t>どのような場面において</a:t>
            </a:r>
            <a:endParaRPr lang="en-US" altLang="ja-JP" sz="1050">
              <a:solidFill>
                <a:srgbClr val="575757"/>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r>
              <a:rPr lang="ja-JP" altLang="en-US" sz="1050">
                <a:solidFill>
                  <a:srgbClr val="575757"/>
                </a:solidFill>
                <a:latin typeface="Trebuchet MS" panose="020B0603020202020204" pitchFamily="34" charset="0"/>
                <a:ea typeface="Meiryo UI" panose="020B0604030504040204" pitchFamily="50" charset="-128"/>
              </a:rPr>
              <a:t>どのような問題が生じているか</a:t>
            </a:r>
            <a:endParaRPr lang="en-US" altLang="ja-JP" sz="1050">
              <a:solidFill>
                <a:srgbClr val="575757"/>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r>
              <a:rPr lang="ja-JP" altLang="en-US" sz="1050">
                <a:solidFill>
                  <a:srgbClr val="575757"/>
                </a:solidFill>
                <a:latin typeface="Trebuchet MS" panose="020B0603020202020204" pitchFamily="34" charset="0"/>
                <a:ea typeface="Meiryo UI" panose="020B0604030504040204" pitchFamily="50" charset="-128"/>
              </a:rPr>
              <a:t>どの程度の大きさの課題なのか </a:t>
            </a:r>
            <a:br>
              <a:rPr lang="en-US" altLang="ja-JP" sz="1050">
                <a:solidFill>
                  <a:srgbClr val="575757"/>
                </a:solidFill>
                <a:latin typeface="Trebuchet MS" panose="020B0603020202020204" pitchFamily="34" charset="0"/>
                <a:ea typeface="Meiryo UI" panose="020B0604030504040204" pitchFamily="50" charset="-128"/>
              </a:rPr>
            </a:br>
            <a:endParaRPr lang="en-US" altLang="ja-JP" sz="1050">
              <a:solidFill>
                <a:srgbClr val="575757"/>
              </a:solidFill>
              <a:latin typeface="Trebuchet MS" panose="020B0603020202020204" pitchFamily="34" charset="0"/>
              <a:ea typeface="Meiryo UI" panose="020B0604030504040204" pitchFamily="50" charset="-128"/>
            </a:endParaRPr>
          </a:p>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併せて、それらの課題の大きさ・深刻度合を客観的に示す証拠情報（＝ 展開先候補の団体が、実証・実装による強い関心を抱いていることがわかる情報）を補足頂きたい</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2" name="正方形/長方形 5">
            <a:extLst>
              <a:ext uri="{FF2B5EF4-FFF2-40B4-BE49-F238E27FC236}">
                <a16:creationId xmlns:a16="http://schemas.microsoft.com/office/drawing/2014/main" id="{274A5F90-8BA3-4A8C-44D1-BDF502E3FF6E}"/>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3" name="正方形/長方形 12">
            <a:extLst>
              <a:ext uri="{FF2B5EF4-FFF2-40B4-BE49-F238E27FC236}">
                <a16:creationId xmlns:a16="http://schemas.microsoft.com/office/drawing/2014/main" id="{7C8EA95B-88E8-0F76-C338-D5756374527F}"/>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21</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0210280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09" name="think-cell data - do not delete" hidden="1"/>
          <p:cNvGraphicFramePr>
            <a:graphicFrameLocks noChangeAspect="1"/>
          </p:cNvGraphicFramePr>
          <p:nvPr/>
        </p:nvGraphicFramePr>
        <p:xfrm>
          <a:off x="1191" y="858441"/>
          <a:ext cx="1191" cy="1191"/>
        </p:xfrm>
        <a:graphic>
          <a:graphicData uri="http://schemas.openxmlformats.org/presentationml/2006/ole">
            <mc:AlternateContent xmlns:mc="http://schemas.openxmlformats.org/markup-compatibility/2006">
              <mc:Choice xmlns:v="urn:schemas-microsoft-com:vml" Requires="v">
                <p:oleObj name="think-cell スライド" r:id="rId6" imgW="395" imgH="396" progId="TCLayout.ActiveDocument.1">
                  <p:embed/>
                </p:oleObj>
              </mc:Choice>
              <mc:Fallback>
                <p:oleObj name="think-cell スライド" r:id="rId6" imgW="395" imgH="396" progId="TCLayout.ActiveDocument.1">
                  <p:embed/>
                  <p:pic>
                    <p:nvPicPr>
                      <p:cNvPr id="1109" name="think-cell data - do not delete" hidden="1"/>
                      <p:cNvPicPr>
                        <a:picLocks noChangeAspect="1"/>
                      </p:cNvPicPr>
                      <p:nvPr/>
                    </p:nvPicPr>
                    <p:blipFill>
                      <a:blip r:embed="rId7"/>
                      <a:stretch>
                        <a:fillRect/>
                      </a:stretch>
                    </p:blipFill>
                    <p:spPr>
                      <a:xfrm>
                        <a:off x="1191" y="858441"/>
                        <a:ext cx="1191" cy="1191"/>
                      </a:xfrm>
                      <a:prstGeom prst="rect">
                        <a:avLst/>
                      </a:prstGeom>
                    </p:spPr>
                  </p:pic>
                </p:oleObj>
              </mc:Fallback>
            </mc:AlternateContent>
          </a:graphicData>
        </a:graphic>
      </p:graphicFrame>
      <p:sp>
        <p:nvSpPr>
          <p:cNvPr id="1110" name="テキスト ボックス 40"/>
          <p:cNvSpPr txBox="1"/>
          <p:nvPr/>
        </p:nvSpPr>
        <p:spPr>
          <a:xfrm>
            <a:off x="4087369" y="2125292"/>
            <a:ext cx="4848302" cy="3626291"/>
          </a:xfrm>
          <a:prstGeom prst="rect">
            <a:avLst/>
          </a:prstGeom>
          <a:noFill/>
          <a:ln>
            <a:solidFill>
              <a:schemeClr val="tx2"/>
            </a:solidFill>
          </a:ln>
        </p:spPr>
        <p:txBody>
          <a:bodyPr spcFirstLastPara="1" wrap="square" lIns="27000" tIns="27000" rIns="27000" bIns="27000" anchor="ctr" anchorCtr="0">
            <a:noAutofit/>
          </a:bodyPr>
          <a:lstStyle>
            <a:defPPr>
              <a:defRPr lang="en-US"/>
            </a:defPPr>
            <a:lvl1pPr>
              <a:lnSpc>
                <a:spcPct val="90000"/>
              </a:lnSpc>
              <a:buClr>
                <a:srgbClr val="FFFFFF"/>
              </a:buClr>
              <a:buSzPts val="1600"/>
              <a:buFont typeface="Trebuchet MS" panose="020B0603020202020204" pitchFamily="34" charset="0"/>
              <a:defRPr sz="1600" b="0" i="0" normalizeH="0" baseline="0">
                <a:ln>
                  <a:noFill/>
                </a:ln>
                <a:solidFill>
                  <a:srgbClr val="FFFFFF"/>
                </a:solidFill>
                <a:effectLst/>
                <a:uLnTx/>
                <a:uFillTx/>
                <a:latin typeface="Trebuchet MS" panose="020B0603020202020204" pitchFamily="34" charset="0"/>
                <a:ea typeface="Meiryo UI" panose="020B0604030504040204" pitchFamily="50" charset="-128"/>
                <a:cs typeface="Trebuchet M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defTabSz="685800" eaLnBrk="1" fontAlgn="auto" hangingPunct="1">
              <a:spcBef>
                <a:spcPts val="0"/>
              </a:spcBef>
              <a:spcAft>
                <a:spcPts val="0"/>
              </a:spcAft>
            </a:pPr>
            <a:endParaRPr kumimoji="0" lang="en-US" altLang="ja-JP" sz="1200"/>
          </a:p>
        </p:txBody>
      </p:sp>
      <p:sp>
        <p:nvSpPr>
          <p:cNvPr id="1111" name="タイトル 1"/>
          <p:cNvSpPr>
            <a:spLocks noGrp="1"/>
          </p:cNvSpPr>
          <p:nvPr>
            <p:ph type="title"/>
          </p:nvPr>
        </p:nvSpPr>
        <p:spPr/>
        <p:txBody>
          <a:bodyPr vert="horz"/>
          <a:lstStyle/>
          <a:p>
            <a:pPr>
              <a:tabLst>
                <a:tab pos="266700" algn="l"/>
              </a:tabLst>
            </a:pPr>
            <a:r>
              <a:rPr kumimoji="1" lang="en-US" altLang="ja-JP">
                <a:solidFill>
                  <a:srgbClr val="FE9341"/>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目指す姿と実現ステップ</a:t>
            </a:r>
            <a:endParaRPr kumimoji="1" lang="en-US">
              <a:solidFill>
                <a:srgbClr val="FE9341"/>
              </a:solidFill>
              <a:latin typeface="Trebuchet MS" panose="020B0603020202020204" pitchFamily="34" charset="0"/>
              <a:ea typeface="Meiryo UI" panose="020B0604030504040204" pitchFamily="50" charset="-128"/>
            </a:endParaRPr>
          </a:p>
        </p:txBody>
      </p:sp>
      <p:sp>
        <p:nvSpPr>
          <p:cNvPr id="1112" name="Rectangle 2"/>
          <p:cNvSpPr/>
          <p:nvPr/>
        </p:nvSpPr>
        <p:spPr>
          <a:xfrm>
            <a:off x="6746358" y="857250"/>
            <a:ext cx="2397642" cy="848642"/>
          </a:xfrm>
          <a:prstGeom prst="rect">
            <a:avLst/>
          </a:prstGeom>
          <a:solidFill>
            <a:schemeClr val="accent6">
              <a:lumMod val="20000"/>
              <a:lumOff val="80000"/>
            </a:schemeClr>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C000"/>
              </a:buClr>
              <a:defRPr/>
            </a:pPr>
            <a:r>
              <a:rPr lang="ja-JP" altLang="en-US" sz="1200">
                <a:solidFill>
                  <a:srgbClr val="575757"/>
                </a:solidFill>
                <a:latin typeface="Trebuchet MS" panose="020B0603020202020204" pitchFamily="34" charset="0"/>
                <a:ea typeface="Meiryo UI" panose="020B0604030504040204" pitchFamily="50" charset="-128"/>
              </a:rPr>
              <a:t>文章</a:t>
            </a:r>
            <a:r>
              <a:rPr lang="en-US" altLang="ja-JP" sz="1200">
                <a:solidFill>
                  <a:srgbClr val="575757"/>
                </a:solidFill>
                <a:latin typeface="Trebuchet MS" panose="020B0603020202020204" pitchFamily="34" charset="0"/>
                <a:ea typeface="Meiryo UI" panose="020B0604030504040204" pitchFamily="50" charset="-128"/>
              </a:rPr>
              <a:t>(</a:t>
            </a:r>
            <a:r>
              <a:rPr lang="ja-JP" altLang="en-US" sz="1200">
                <a:solidFill>
                  <a:srgbClr val="575757"/>
                </a:solidFill>
                <a:latin typeface="Trebuchet MS" panose="020B0603020202020204" pitchFamily="34" charset="0"/>
                <a:ea typeface="Meiryo UI" panose="020B0604030504040204" pitchFamily="50" charset="-128"/>
              </a:rPr>
              <a:t>＋必要に応じて図</a:t>
            </a:r>
            <a:r>
              <a:rPr lang="en-US" altLang="ja-JP" sz="1200">
                <a:solidFill>
                  <a:srgbClr val="575757"/>
                </a:solidFill>
                <a:latin typeface="Trebuchet MS" panose="020B0603020202020204" pitchFamily="34" charset="0"/>
                <a:ea typeface="Meiryo UI" panose="020B0604030504040204" pitchFamily="50" charset="-128"/>
              </a:rPr>
              <a:t>)</a:t>
            </a:r>
            <a:r>
              <a:rPr lang="ja-JP" altLang="en-US" sz="1200">
                <a:solidFill>
                  <a:srgbClr val="575757"/>
                </a:solidFill>
                <a:latin typeface="Trebuchet MS" panose="020B0603020202020204" pitchFamily="34" charset="0"/>
                <a:ea typeface="Meiryo UI" panose="020B0604030504040204" pitchFamily="50" charset="-128"/>
              </a:rPr>
              <a:t>を用いて</a:t>
            </a:r>
            <a:br>
              <a:rPr lang="en-US" altLang="ja-JP" sz="1200">
                <a:solidFill>
                  <a:srgbClr val="575757"/>
                </a:solidFill>
                <a:latin typeface="Trebuchet MS" panose="020B0603020202020204" pitchFamily="34" charset="0"/>
                <a:ea typeface="Meiryo UI" panose="020B0604030504040204" pitchFamily="50" charset="-128"/>
              </a:rPr>
            </a:br>
            <a:r>
              <a:rPr lang="ja-JP" altLang="en-US" sz="1200">
                <a:solidFill>
                  <a:srgbClr val="575757"/>
                </a:solidFill>
                <a:latin typeface="Trebuchet MS" panose="020B0603020202020204" pitchFamily="34" charset="0"/>
                <a:ea typeface="Meiryo UI" panose="020B0604030504040204" pitchFamily="50" charset="-128"/>
              </a:rPr>
              <a:t>各ステップの進化感を表現</a:t>
            </a:r>
          </a:p>
        </p:txBody>
      </p:sp>
      <p:sp>
        <p:nvSpPr>
          <p:cNvPr id="1113" name="Oval 20"/>
          <p:cNvSpPr>
            <a:spLocks noChangeAspect="1" noChangeArrowheads="1"/>
          </p:cNvSpPr>
          <p:nvPr/>
        </p:nvSpPr>
        <p:spPr>
          <a:xfrm>
            <a:off x="472500" y="1324350"/>
            <a:ext cx="230183" cy="23018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ja-JP" altLang="en-US" sz="1500">
                <a:solidFill>
                  <a:prstClr val="white"/>
                </a:solidFill>
                <a:latin typeface="Trebuchet MS" panose="020B0603020202020204" pitchFamily="34" charset="0"/>
                <a:ea typeface="+mn-ea"/>
              </a:rPr>
              <a:t>１</a:t>
            </a:r>
            <a:endParaRPr kumimoji="0" lang="en-US" sz="1500">
              <a:solidFill>
                <a:prstClr val="white"/>
              </a:solidFill>
              <a:latin typeface="Trebuchet MS" panose="020B0603020202020204" pitchFamily="34" charset="0"/>
              <a:ea typeface="+mn-ea"/>
            </a:endParaRPr>
          </a:p>
        </p:txBody>
      </p:sp>
      <p:sp>
        <p:nvSpPr>
          <p:cNvPr id="1114" name="テキスト ボックス 42"/>
          <p:cNvSpPr txBox="1"/>
          <p:nvPr/>
        </p:nvSpPr>
        <p:spPr>
          <a:xfrm>
            <a:off x="432000" y="1127250"/>
            <a:ext cx="8299605" cy="13812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4290" rIns="0" bIns="3429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Ⅱ</a:t>
            </a:r>
            <a:r>
              <a:rPr lang="ja-JP" altLang="en-US" sz="1050">
                <a:solidFill>
                  <a:srgbClr val="575757"/>
                </a:solidFill>
                <a:latin typeface="Trebuchet MS" panose="020B0603020202020204" pitchFamily="34" charset="0"/>
                <a:ea typeface="Meiryo UI" panose="020B0604030504040204" pitchFamily="50" charset="-128"/>
              </a:rPr>
              <a:t>目指す姿</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115" name="Rectangle 44"/>
          <p:cNvSpPr/>
          <p:nvPr/>
        </p:nvSpPr>
        <p:spPr>
          <a:xfrm>
            <a:off x="5766574" y="4439270"/>
            <a:ext cx="1515680" cy="1248967"/>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27000" rIns="27000" bIns="27000" numCol="1" spcCol="0" rtlCol="0" fromWordArt="0" anchor="t" anchorCtr="0" forceAA="0" compatLnSpc="1">
            <a:prstTxWarp prst="textNoShape">
              <a:avLst/>
            </a:prstTxWarp>
            <a:noAutofit/>
          </a:bodyPr>
          <a:lstStyle/>
          <a:p>
            <a:pPr marL="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ea typeface="Meiryo UI" panose="020B0604030504040204" pitchFamily="50" charset="-128"/>
              </a:rPr>
              <a:t>XXX</a:t>
            </a:r>
          </a:p>
          <a:p>
            <a:pPr defTabSz="685800" eaLnBrk="1" fontAlgn="auto" hangingPunct="1">
              <a:spcBef>
                <a:spcPts val="0"/>
              </a:spcBef>
              <a:spcAft>
                <a:spcPts val="0"/>
              </a:spcAft>
              <a:buFont typeface="Trebuchet MS" panose="020B0603020202020204" pitchFamily="34" charset="0"/>
              <a:buChar char="​"/>
              <a:defRPr/>
            </a:pPr>
            <a:r>
              <a:rPr lang="ja-JP" altLang="en-US" sz="1050">
                <a:solidFill>
                  <a:srgbClr val="3EAD92"/>
                </a:solidFill>
                <a:latin typeface="Meiryo UI" panose="020B0604030504040204" pitchFamily="50" charset="-128"/>
                <a:ea typeface="Meiryo UI" panose="020B0604030504040204" pitchFamily="50" charset="-128"/>
              </a:rPr>
              <a:t>オンデマンドバスの</a:t>
            </a:r>
            <a:br>
              <a:rPr lang="en-US" altLang="ja-JP" sz="1050">
                <a:solidFill>
                  <a:srgbClr val="3EAD92"/>
                </a:solidFill>
                <a:latin typeface="Meiryo UI" panose="020B0604030504040204" pitchFamily="50" charset="-128"/>
                <a:ea typeface="Meiryo UI" panose="020B0604030504040204" pitchFamily="50" charset="-128"/>
              </a:rPr>
            </a:br>
            <a:r>
              <a:rPr lang="ja-JP" altLang="en-US" sz="1050">
                <a:solidFill>
                  <a:srgbClr val="3EAD92"/>
                </a:solidFill>
                <a:latin typeface="Meiryo UI" panose="020B0604030504040204" pitchFamily="50" charset="-128"/>
                <a:ea typeface="Meiryo UI" panose="020B0604030504040204" pitchFamily="50" charset="-128"/>
              </a:rPr>
              <a:t>市外導入</a:t>
            </a:r>
            <a:endParaRPr lang="en-US" altLang="ja-JP" sz="1050">
              <a:solidFill>
                <a:srgbClr val="3EAD92"/>
              </a:solidFill>
              <a:latin typeface="Meiryo UI" panose="020B0604030504040204" pitchFamily="50" charset="-128"/>
              <a:ea typeface="Meiryo UI" panose="020B0604030504040204" pitchFamily="50" charset="-128"/>
            </a:endParaRPr>
          </a:p>
          <a:p>
            <a:pPr marL="243000" lvl="1" indent="-162000" defTabSz="685800" eaLnBrk="1" fontAlgn="auto" hangingPunct="1">
              <a:spcBef>
                <a:spcPts val="0"/>
              </a:spcBef>
              <a:spcAft>
                <a:spcPts val="0"/>
              </a:spcAft>
              <a:buClr>
                <a:srgbClr val="FF8D36"/>
              </a:buClr>
              <a:buFont typeface="Trebuchet MS" panose="020B0603020202020204" pitchFamily="34" charset="0"/>
              <a:buChar char="•"/>
              <a:defRPr/>
            </a:pPr>
            <a:r>
              <a:rPr lang="ja-JP" altLang="en-US" sz="1050">
                <a:solidFill>
                  <a:srgbClr val="3EAD92"/>
                </a:solidFill>
                <a:latin typeface="Meiryo UI" panose="020B0604030504040204" pitchFamily="50" charset="-128"/>
                <a:ea typeface="Meiryo UI" panose="020B0604030504040204" pitchFamily="50" charset="-128"/>
              </a:rPr>
              <a:t>市外においても</a:t>
            </a:r>
            <a:br>
              <a:rPr lang="en-US" altLang="ja-JP" sz="1050">
                <a:solidFill>
                  <a:srgbClr val="3EAD92"/>
                </a:solidFill>
                <a:latin typeface="Meiryo UI" panose="020B0604030504040204" pitchFamily="50" charset="-128"/>
                <a:ea typeface="Meiryo UI" panose="020B0604030504040204" pitchFamily="50" charset="-128"/>
              </a:rPr>
            </a:br>
            <a:r>
              <a:rPr lang="ja-JP" altLang="en-US" sz="1050">
                <a:solidFill>
                  <a:srgbClr val="3EAD92"/>
                </a:solidFill>
                <a:latin typeface="Meiryo UI" panose="020B0604030504040204" pitchFamily="50" charset="-128"/>
                <a:ea typeface="Meiryo UI" panose="020B0604030504040204" pitchFamily="50" charset="-128"/>
              </a:rPr>
              <a:t>オンデマンド交通開始</a:t>
            </a:r>
            <a:endParaRPr lang="en-US" altLang="ja-JP" sz="1050">
              <a:solidFill>
                <a:srgbClr val="3EAD92"/>
              </a:solidFill>
              <a:latin typeface="Meiryo UI" panose="020B0604030504040204" pitchFamily="50" charset="-128"/>
              <a:ea typeface="Meiryo UI" panose="020B0604030504040204" pitchFamily="50" charset="-128"/>
            </a:endParaRPr>
          </a:p>
          <a:p>
            <a:pPr marL="81000" lvl="1" defTabSz="685800" eaLnBrk="1" fontAlgn="auto" hangingPunct="1">
              <a:spcBef>
                <a:spcPts val="0"/>
              </a:spcBef>
              <a:spcAft>
                <a:spcPts val="0"/>
              </a:spcAft>
              <a:buClr>
                <a:srgbClr val="FF8222"/>
              </a:buClr>
              <a:defRPr/>
            </a:pPr>
            <a:endParaRPr lang="en-US" altLang="ja-JP" sz="1050">
              <a:solidFill>
                <a:srgbClr val="575757"/>
              </a:solidFill>
              <a:latin typeface="Meiryo UI" panose="020B0604030504040204" pitchFamily="50" charset="-128"/>
              <a:ea typeface="Meiryo UI" panose="020B0604030504040204" pitchFamily="50" charset="-128"/>
            </a:endParaRPr>
          </a:p>
        </p:txBody>
      </p:sp>
      <p:sp>
        <p:nvSpPr>
          <p:cNvPr id="1116" name="TextBox 46"/>
          <p:cNvSpPr txBox="1"/>
          <p:nvPr/>
        </p:nvSpPr>
        <p:spPr>
          <a:xfrm>
            <a:off x="7375177" y="4439270"/>
            <a:ext cx="1515680" cy="1248967"/>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27000" rIns="27000" bIns="27000" numCol="1" spcCol="0" rtlCol="0" fromWordArt="0" anchor="t" anchorCtr="0" forceAA="0" compatLnSpc="1">
            <a:prstTxWarp prst="textNoShape">
              <a:avLst/>
            </a:prstTxWarp>
            <a:noAutofit/>
          </a:bodyPr>
          <a:lstStyle>
            <a:defPPr>
              <a:defRPr lang="en-US"/>
            </a:defPPr>
            <a:lvl2pPr marL="108000" lvl="1">
              <a:buClr>
                <a:schemeClr val="tx2"/>
              </a:buClr>
              <a:defRPr kumimoji="1" sz="1600">
                <a:solidFill>
                  <a:schemeClr val="tx1"/>
                </a:solidFill>
                <a:latin typeface="Trebuchet MS" panose="020B0603020202020204" pitchFamily="34" charset="0"/>
                <a:ea typeface="Meiryo UI" panose="020B0604030504040204" pitchFamily="50" charset="-128"/>
              </a:defRPr>
            </a:lvl2pPr>
          </a:lstStyle>
          <a:p>
            <a:pPr marL="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rPr>
              <a:t>XXX</a:t>
            </a:r>
          </a:p>
          <a:p>
            <a:pPr defTabSz="685800" eaLnBrk="1" fontAlgn="auto" hangingPunct="1">
              <a:spcBef>
                <a:spcPts val="0"/>
              </a:spcBef>
              <a:spcAft>
                <a:spcPts val="0"/>
              </a:spcAft>
              <a:buFont typeface="Trebuchet MS" panose="020B0603020202020204" pitchFamily="34" charset="0"/>
              <a:buChar char="​"/>
              <a:defRPr/>
            </a:pPr>
            <a:r>
              <a:rPr lang="ja-JP" altLang="en-US" sz="1050">
                <a:solidFill>
                  <a:srgbClr val="3EAD92"/>
                </a:solidFill>
                <a:latin typeface="Meiryo UI" panose="020B0604030504040204" pitchFamily="50" charset="-128"/>
                <a:ea typeface="Meiryo UI" panose="020B0604030504040204" pitchFamily="50" charset="-128"/>
              </a:rPr>
              <a:t>地域</a:t>
            </a:r>
            <a:r>
              <a:rPr lang="en-US" altLang="ja-JP" sz="1050">
                <a:solidFill>
                  <a:srgbClr val="3EAD92"/>
                </a:solidFill>
                <a:latin typeface="Meiryo UI" panose="020B0604030504040204" pitchFamily="50" charset="-128"/>
                <a:ea typeface="Meiryo UI" panose="020B0604030504040204" pitchFamily="50" charset="-128"/>
              </a:rPr>
              <a:t>Maas</a:t>
            </a:r>
            <a:r>
              <a:rPr lang="ja-JP" altLang="en-US" sz="1050">
                <a:solidFill>
                  <a:srgbClr val="3EAD92"/>
                </a:solidFill>
                <a:latin typeface="Meiryo UI" panose="020B0604030504040204" pitchFamily="50" charset="-128"/>
                <a:ea typeface="Meiryo UI" panose="020B0604030504040204" pitchFamily="50" charset="-128"/>
              </a:rPr>
              <a:t>の導入</a:t>
            </a:r>
            <a:endParaRPr lang="en-US" altLang="ja-JP" sz="1050">
              <a:solidFill>
                <a:srgbClr val="3EAD92"/>
              </a:solidFill>
              <a:latin typeface="Meiryo UI" panose="020B0604030504040204" pitchFamily="50" charset="-128"/>
              <a:ea typeface="Meiryo UI" panose="020B0604030504040204" pitchFamily="50" charset="-128"/>
            </a:endParaRPr>
          </a:p>
          <a:p>
            <a:pPr marL="243000" lvl="1" indent="-162000" defTabSz="685800" eaLnBrk="1" fontAlgn="auto" hangingPunct="1">
              <a:spcBef>
                <a:spcPts val="0"/>
              </a:spcBef>
              <a:spcAft>
                <a:spcPts val="0"/>
              </a:spcAft>
              <a:buClr>
                <a:srgbClr val="FF8D36"/>
              </a:buClr>
              <a:buFont typeface="Trebuchet MS" panose="020B0603020202020204" pitchFamily="34" charset="0"/>
              <a:buChar char="•"/>
              <a:defRPr/>
            </a:pPr>
            <a:r>
              <a:rPr lang="ja-JP" altLang="en-US" sz="1050">
                <a:solidFill>
                  <a:srgbClr val="3EAD92"/>
                </a:solidFill>
                <a:latin typeface="Meiryo UI" panose="020B0604030504040204" pitchFamily="50" charset="-128"/>
              </a:rPr>
              <a:t>交通機関を運行する会社の連携体制構築</a:t>
            </a:r>
            <a:endParaRPr lang="en-US" altLang="ja-JP" sz="1050">
              <a:solidFill>
                <a:srgbClr val="3EAD92"/>
              </a:solidFill>
              <a:latin typeface="Meiryo UI" panose="020B0604030504040204" pitchFamily="50" charset="-128"/>
            </a:endParaRPr>
          </a:p>
          <a:p>
            <a:pPr marL="243000" lvl="1" indent="-162000" defTabSz="685800" eaLnBrk="1" fontAlgn="auto" hangingPunct="1">
              <a:spcBef>
                <a:spcPts val="0"/>
              </a:spcBef>
              <a:spcAft>
                <a:spcPts val="0"/>
              </a:spcAft>
              <a:buClr>
                <a:srgbClr val="FF8D36"/>
              </a:buClr>
              <a:buFont typeface="Trebuchet MS" panose="020B0603020202020204" pitchFamily="34" charset="0"/>
              <a:buChar char="•"/>
              <a:defRPr/>
            </a:pPr>
            <a:r>
              <a:rPr lang="ja-JP" altLang="en-US" sz="1050">
                <a:solidFill>
                  <a:srgbClr val="3EAD92"/>
                </a:solidFill>
                <a:latin typeface="Meiryo UI" panose="020B0604030504040204" pitchFamily="50" charset="-128"/>
              </a:rPr>
              <a:t>利用者、ユースケースの確認</a:t>
            </a:r>
            <a:endParaRPr lang="en-US" altLang="ja-JP" sz="1050">
              <a:solidFill>
                <a:srgbClr val="3EAD92"/>
              </a:solidFill>
              <a:latin typeface="Meiryo UI" panose="020B0604030504040204" pitchFamily="50" charset="-128"/>
            </a:endParaRPr>
          </a:p>
        </p:txBody>
      </p:sp>
      <p:sp>
        <p:nvSpPr>
          <p:cNvPr id="1117" name="ValueChainStarter"/>
          <p:cNvSpPr>
            <a:spLocks noChangeArrowheads="1"/>
          </p:cNvSpPr>
          <p:nvPr>
            <p:custDataLst>
              <p:tags r:id="rId1"/>
            </p:custDataLst>
          </p:nvPr>
        </p:nvSpPr>
        <p:spPr bwMode="gray">
          <a:xfrm>
            <a:off x="4113157" y="2184036"/>
            <a:ext cx="1515680" cy="246239"/>
          </a:xfrm>
          <a:prstGeom prst="homePlate">
            <a:avLst>
              <a:gd name="adj" fmla="val 33279"/>
            </a:avLst>
          </a:prstGeom>
          <a:solidFill>
            <a:schemeClr val="accent1"/>
          </a:solidFill>
          <a:ln w="38100" cap="rnd" algn="ctr">
            <a:noFill/>
            <a:round/>
            <a:headEnd/>
            <a:tailEnd/>
          </a:ln>
        </p:spPr>
        <p:txBody>
          <a:bodyPr lIns="0" tIns="0" rIns="0" bIns="0" anchor="ctr" anchorCtr="0"/>
          <a:lstStyle/>
          <a:p>
            <a:pPr algn="ctr" defTabSz="685800" fontAlgn="auto">
              <a:spcBef>
                <a:spcPts val="0"/>
              </a:spcBef>
              <a:spcAft>
                <a:spcPts val="0"/>
              </a:spcAft>
              <a:defRPr/>
            </a:pPr>
            <a:r>
              <a:rPr kumimoji="0" lang="en-US" altLang="ja-JP" sz="1200">
                <a:solidFill>
                  <a:prstClr val="white"/>
                </a:solidFill>
                <a:latin typeface="Trebuchet MS" panose="020B0603020202020204" pitchFamily="34" charset="0"/>
                <a:ea typeface="Meiryo UI" panose="020B0604030504040204" pitchFamily="50" charset="-128"/>
                <a:sym typeface="Trebuchet MS" panose="020B0603020202020204" pitchFamily="34" charset="0"/>
              </a:rPr>
              <a:t>2025~202X</a:t>
            </a:r>
          </a:p>
        </p:txBody>
      </p:sp>
      <p:sp>
        <p:nvSpPr>
          <p:cNvPr id="1118" name="正方形/長方形 22"/>
          <p:cNvSpPr/>
          <p:nvPr/>
        </p:nvSpPr>
        <p:spPr>
          <a:xfrm>
            <a:off x="4113157" y="2488850"/>
            <a:ext cx="1515680" cy="246239"/>
          </a:xfrm>
          <a:prstGeom prst="rect">
            <a:avLst/>
          </a:prstGeom>
          <a:noFill/>
          <a:ln w="19050" cap="rnd" cmpd="sng" algn="ctr">
            <a:solidFill>
              <a:srgbClr val="FF8D36"/>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r>
              <a:rPr lang="ja-JP" altLang="en-US" sz="1050">
                <a:solidFill>
                  <a:srgbClr val="575757"/>
                </a:solidFill>
                <a:latin typeface="Meiryo UI" panose="020B0604030504040204" pitchFamily="50" charset="-128"/>
                <a:ea typeface="Meiryo UI" panose="020B0604030504040204" pitchFamily="50" charset="-128"/>
              </a:rPr>
              <a:t>補助事業</a:t>
            </a:r>
            <a:endParaRPr lang="en-US" altLang="zh-TW" sz="1050">
              <a:solidFill>
                <a:srgbClr val="575757"/>
              </a:solidFill>
              <a:latin typeface="Meiryo UI" panose="020B0604030504040204" pitchFamily="50" charset="-128"/>
              <a:ea typeface="Meiryo UI" panose="020B0604030504040204" pitchFamily="50" charset="-128"/>
            </a:endParaRPr>
          </a:p>
        </p:txBody>
      </p:sp>
      <p:sp>
        <p:nvSpPr>
          <p:cNvPr id="1119" name="正方形/長方形 24"/>
          <p:cNvSpPr/>
          <p:nvPr/>
        </p:nvSpPr>
        <p:spPr>
          <a:xfrm>
            <a:off x="7375177" y="2488850"/>
            <a:ext cx="1515680" cy="246239"/>
          </a:xfrm>
          <a:prstGeom prst="rect">
            <a:avLst/>
          </a:prstGeom>
          <a:noFill/>
          <a:ln w="19050" cap="rnd" cmpd="sng" algn="ctr">
            <a:solidFill>
              <a:srgbClr val="FF8D36"/>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r>
              <a:rPr lang="ja-JP" altLang="en-US" sz="1050">
                <a:solidFill>
                  <a:srgbClr val="575757"/>
                </a:solidFill>
                <a:latin typeface="Meiryo UI" panose="020B0604030504040204" pitchFamily="50" charset="-128"/>
                <a:ea typeface="Meiryo UI" panose="020B0604030504040204" pitchFamily="50" charset="-128"/>
              </a:rPr>
              <a:t>最終的なゴール</a:t>
            </a:r>
          </a:p>
        </p:txBody>
      </p:sp>
      <p:sp>
        <p:nvSpPr>
          <p:cNvPr id="1120" name="正方形/長方形 12"/>
          <p:cNvSpPr/>
          <p:nvPr/>
        </p:nvSpPr>
        <p:spPr>
          <a:xfrm>
            <a:off x="5766574" y="2488850"/>
            <a:ext cx="1515680" cy="246239"/>
          </a:xfrm>
          <a:prstGeom prst="rect">
            <a:avLst/>
          </a:prstGeom>
          <a:noFill/>
          <a:ln w="19050" cap="rnd" cmpd="sng" algn="ctr">
            <a:solidFill>
              <a:srgbClr val="FF8D36"/>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r>
              <a:rPr lang="ja-JP" altLang="en-US" sz="1050">
                <a:solidFill>
                  <a:srgbClr val="575757"/>
                </a:solidFill>
                <a:latin typeface="Meiryo UI" panose="020B0604030504040204" pitchFamily="50" charset="-128"/>
                <a:ea typeface="Meiryo UI" panose="020B0604030504040204" pitchFamily="50" charset="-128"/>
              </a:rPr>
              <a:t>横展開</a:t>
            </a:r>
            <a:endParaRPr lang="en-US" altLang="zh-TW" sz="1050">
              <a:solidFill>
                <a:srgbClr val="575757"/>
              </a:solidFill>
              <a:latin typeface="Meiryo UI" panose="020B0604030504040204" pitchFamily="50" charset="-128"/>
              <a:ea typeface="Meiryo UI" panose="020B0604030504040204" pitchFamily="50" charset="-128"/>
            </a:endParaRPr>
          </a:p>
        </p:txBody>
      </p:sp>
      <p:sp>
        <p:nvSpPr>
          <p:cNvPr id="1121" name="Rectangle 44"/>
          <p:cNvSpPr/>
          <p:nvPr/>
        </p:nvSpPr>
        <p:spPr>
          <a:xfrm>
            <a:off x="4113157" y="4439270"/>
            <a:ext cx="1515680" cy="1248967"/>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27000" rIns="27000" bIns="27000" numCol="1" spcCol="0" rtlCol="0" fromWordArt="0" anchor="t" anchorCtr="0" forceAA="0" compatLnSpc="1">
            <a:prstTxWarp prst="textNoShape">
              <a:avLst/>
            </a:prstTxWarp>
            <a:noAutofit/>
          </a:bodyPr>
          <a:lstStyle/>
          <a:p>
            <a:pPr marL="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ea typeface="Meiryo UI" panose="020B0604030504040204" pitchFamily="50" charset="-128"/>
              </a:rPr>
              <a:t>XXX</a:t>
            </a:r>
          </a:p>
          <a:p>
            <a:pPr defTabSz="685800" eaLnBrk="1" fontAlgn="auto" hangingPunct="1">
              <a:spcBef>
                <a:spcPts val="0"/>
              </a:spcBef>
              <a:spcAft>
                <a:spcPts val="0"/>
              </a:spcAft>
              <a:buFont typeface="Trebuchet MS" panose="020B0603020202020204" pitchFamily="34" charset="0"/>
              <a:buChar char="​"/>
              <a:defRPr/>
            </a:pPr>
            <a:r>
              <a:rPr lang="ja-JP" altLang="en-US" sz="1050">
                <a:solidFill>
                  <a:srgbClr val="3EAD92"/>
                </a:solidFill>
                <a:latin typeface="Meiryo UI" panose="020B0604030504040204" pitchFamily="50" charset="-128"/>
                <a:ea typeface="Meiryo UI" panose="020B0604030504040204" pitchFamily="50" charset="-128"/>
              </a:rPr>
              <a:t>オンデマンドバスの</a:t>
            </a:r>
            <a:br>
              <a:rPr lang="en-US" altLang="ja-JP" sz="1050">
                <a:solidFill>
                  <a:srgbClr val="3EAD92"/>
                </a:solidFill>
                <a:latin typeface="Meiryo UI" panose="020B0604030504040204" pitchFamily="50" charset="-128"/>
                <a:ea typeface="Meiryo UI" panose="020B0604030504040204" pitchFamily="50" charset="-128"/>
              </a:rPr>
            </a:br>
            <a:r>
              <a:rPr lang="ja-JP" altLang="en-US" sz="1050">
                <a:solidFill>
                  <a:srgbClr val="3EAD92"/>
                </a:solidFill>
                <a:latin typeface="Meiryo UI" panose="020B0604030504040204" pitchFamily="50" charset="-128"/>
                <a:ea typeface="Meiryo UI" panose="020B0604030504040204" pitchFamily="50" charset="-128"/>
              </a:rPr>
              <a:t>市内全域での実装</a:t>
            </a:r>
            <a:endParaRPr lang="en-US" altLang="ja-JP" sz="1050">
              <a:solidFill>
                <a:srgbClr val="3EAD92"/>
              </a:solidFill>
              <a:latin typeface="Meiryo UI" panose="020B0604030504040204" pitchFamily="50" charset="-128"/>
              <a:ea typeface="Meiryo UI" panose="020B0604030504040204" pitchFamily="50" charset="-128"/>
            </a:endParaRPr>
          </a:p>
          <a:p>
            <a:pPr marL="243000" lvl="1" indent="-162000" defTabSz="685800" eaLnBrk="1" fontAlgn="auto" hangingPunct="1">
              <a:spcBef>
                <a:spcPts val="0"/>
              </a:spcBef>
              <a:spcAft>
                <a:spcPts val="0"/>
              </a:spcAft>
              <a:buClr>
                <a:srgbClr val="FF8D36"/>
              </a:buClr>
              <a:buFont typeface="Trebuchet MS" panose="020B0603020202020204" pitchFamily="34" charset="0"/>
              <a:buChar char="•"/>
              <a:defRPr/>
            </a:pPr>
            <a:r>
              <a:rPr lang="ja-JP" altLang="en-US" sz="1050">
                <a:solidFill>
                  <a:srgbClr val="3EAD92"/>
                </a:solidFill>
                <a:latin typeface="Meiryo UI" panose="020B0604030504040204" pitchFamily="50" charset="-128"/>
                <a:ea typeface="Meiryo UI" panose="020B0604030504040204" pitchFamily="50" charset="-128"/>
              </a:rPr>
              <a:t>運行主体会社 </a:t>
            </a:r>
            <a:r>
              <a:rPr lang="en-US" altLang="ja-JP" sz="1050">
                <a:solidFill>
                  <a:srgbClr val="3EAD92"/>
                </a:solidFill>
                <a:latin typeface="Meiryo UI" panose="020B0604030504040204" pitchFamily="50" charset="-128"/>
                <a:ea typeface="Meiryo UI" panose="020B0604030504040204" pitchFamily="50" charset="-128"/>
              </a:rPr>
              <a:t>(</a:t>
            </a:r>
            <a:r>
              <a:rPr lang="ja-JP" altLang="en-US" sz="1050">
                <a:solidFill>
                  <a:srgbClr val="3EAD92"/>
                </a:solidFill>
                <a:latin typeface="Meiryo UI" panose="020B0604030504040204" pitchFamily="50" charset="-128"/>
                <a:ea typeface="Meiryo UI" panose="020B0604030504040204" pitchFamily="50" charset="-128"/>
              </a:rPr>
              <a:t>市と</a:t>
            </a:r>
            <a:r>
              <a:rPr lang="en-US" altLang="ja-JP" sz="1050">
                <a:solidFill>
                  <a:srgbClr val="3EAD92"/>
                </a:solidFill>
                <a:latin typeface="Meiryo UI" panose="020B0604030504040204" pitchFamily="50" charset="-128"/>
                <a:ea typeface="Meiryo UI" panose="020B0604030504040204" pitchFamily="50" charset="-128"/>
              </a:rPr>
              <a:t>XX</a:t>
            </a:r>
            <a:r>
              <a:rPr lang="ja-JP" altLang="en-US" sz="1050">
                <a:solidFill>
                  <a:srgbClr val="3EAD92"/>
                </a:solidFill>
                <a:latin typeface="Meiryo UI" panose="020B0604030504040204" pitchFamily="50" charset="-128"/>
                <a:ea typeface="Meiryo UI" panose="020B0604030504040204" pitchFamily="50" charset="-128"/>
              </a:rPr>
              <a:t>が出資</a:t>
            </a:r>
            <a:r>
              <a:rPr lang="en-US" altLang="ja-JP" sz="1050">
                <a:solidFill>
                  <a:srgbClr val="3EAD92"/>
                </a:solidFill>
                <a:latin typeface="Meiryo UI" panose="020B0604030504040204" pitchFamily="50" charset="-128"/>
                <a:ea typeface="Meiryo UI" panose="020B0604030504040204" pitchFamily="50" charset="-128"/>
              </a:rPr>
              <a:t>)</a:t>
            </a:r>
            <a:r>
              <a:rPr lang="ja-JP" altLang="en-US" sz="1050">
                <a:solidFill>
                  <a:srgbClr val="3EAD92"/>
                </a:solidFill>
                <a:latin typeface="Meiryo UI" panose="020B0604030504040204" pitchFamily="50" charset="-128"/>
                <a:ea typeface="Meiryo UI" panose="020B0604030504040204" pitchFamily="50" charset="-128"/>
              </a:rPr>
              <a:t> 設立</a:t>
            </a:r>
            <a:endParaRPr lang="en-US" altLang="ja-JP" sz="1050">
              <a:solidFill>
                <a:srgbClr val="3EAD92"/>
              </a:solidFill>
              <a:latin typeface="Meiryo UI" panose="020B0604030504040204" pitchFamily="50" charset="-128"/>
              <a:ea typeface="Meiryo UI" panose="020B0604030504040204" pitchFamily="50" charset="-128"/>
            </a:endParaRPr>
          </a:p>
          <a:p>
            <a:pPr marL="243000" lvl="1" indent="-162000" defTabSz="685800" eaLnBrk="1" fontAlgn="auto" hangingPunct="1">
              <a:spcBef>
                <a:spcPts val="0"/>
              </a:spcBef>
              <a:spcAft>
                <a:spcPts val="0"/>
              </a:spcAft>
              <a:buClr>
                <a:srgbClr val="FF8D36"/>
              </a:buClr>
              <a:buFont typeface="Trebuchet MS" panose="020B0603020202020204" pitchFamily="34" charset="0"/>
              <a:buChar char="•"/>
              <a:defRPr/>
            </a:pPr>
            <a:r>
              <a:rPr lang="ja-JP" altLang="en-US" sz="1050">
                <a:solidFill>
                  <a:srgbClr val="3EAD92"/>
                </a:solidFill>
                <a:latin typeface="Meiryo UI" panose="020B0604030504040204" pitchFamily="50" charset="-128"/>
                <a:ea typeface="Meiryo UI" panose="020B0604030504040204" pitchFamily="50" charset="-128"/>
              </a:rPr>
              <a:t>市内全域でオンデマンド交通開始</a:t>
            </a:r>
            <a:endParaRPr lang="en-US" altLang="ja-JP" sz="1050">
              <a:solidFill>
                <a:srgbClr val="3EAD92"/>
              </a:solidFill>
              <a:latin typeface="Meiryo UI" panose="020B0604030504040204" pitchFamily="50" charset="-128"/>
              <a:ea typeface="Meiryo UI" panose="020B0604030504040204" pitchFamily="50" charset="-128"/>
            </a:endParaRPr>
          </a:p>
          <a:p>
            <a:pPr marL="81000" lvl="1" defTabSz="685800" eaLnBrk="1" fontAlgn="auto" hangingPunct="1">
              <a:spcBef>
                <a:spcPts val="0"/>
              </a:spcBef>
              <a:spcAft>
                <a:spcPts val="0"/>
              </a:spcAft>
              <a:buClr>
                <a:srgbClr val="FF8222"/>
              </a:buClr>
              <a:defRPr/>
            </a:pPr>
            <a:endParaRPr lang="en-US" altLang="ja-JP" sz="1050">
              <a:solidFill>
                <a:srgbClr val="575757"/>
              </a:solidFill>
              <a:latin typeface="Meiryo UI" panose="020B0604030504040204" pitchFamily="50" charset="-128"/>
              <a:ea typeface="Meiryo UI" panose="020B0604030504040204" pitchFamily="50" charset="-128"/>
            </a:endParaRPr>
          </a:p>
        </p:txBody>
      </p:sp>
      <p:sp>
        <p:nvSpPr>
          <p:cNvPr id="1122" name="Rectangle 2"/>
          <p:cNvSpPr/>
          <p:nvPr/>
        </p:nvSpPr>
        <p:spPr>
          <a:xfrm>
            <a:off x="4113157" y="2793664"/>
            <a:ext cx="1515680" cy="1521578"/>
          </a:xfrm>
          <a:prstGeom prst="rect">
            <a:avLst/>
          </a:prstGeom>
          <a:noFill/>
          <a:ln w="9525" cap="flat" cmpd="sng" algn="ctr">
            <a:solidFill>
              <a:schemeClr val="accent5"/>
            </a:solidFill>
            <a:prstDash val="sysDot"/>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algn="ctr" defTabSz="685800" eaLnBrk="1" fontAlgn="auto" hangingPunct="1">
              <a:spcBef>
                <a:spcPts val="0"/>
              </a:spcBef>
              <a:spcAft>
                <a:spcPts val="0"/>
              </a:spcAft>
              <a:buFont typeface="Trebuchet MS" panose="020B0603020202020204" pitchFamily="34" charset="0"/>
              <a:buChar char="​"/>
              <a:defRPr/>
            </a:pPr>
            <a:endParaRPr lang="en-US" altLang="ja-JP" sz="1200" kern="0">
              <a:solidFill>
                <a:srgbClr val="575757"/>
              </a:solidFill>
              <a:latin typeface="Trebuchet MS" panose="020B0603020202020204" pitchFamily="34" charset="0"/>
              <a:ea typeface="Meiryo UI" panose="020B0604030504040204" pitchFamily="50" charset="-128"/>
            </a:endParaRPr>
          </a:p>
        </p:txBody>
      </p:sp>
      <p:sp>
        <p:nvSpPr>
          <p:cNvPr id="1123" name="Rectangle 2"/>
          <p:cNvSpPr/>
          <p:nvPr/>
        </p:nvSpPr>
        <p:spPr>
          <a:xfrm>
            <a:off x="4150993" y="2852406"/>
            <a:ext cx="1440005" cy="1404093"/>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algn="ctr" defTabSz="685800" eaLnBrk="1" fontAlgn="auto" hangingPunct="1">
              <a:spcBef>
                <a:spcPts val="0"/>
              </a:spcBef>
              <a:spcAft>
                <a:spcPts val="0"/>
              </a:spcAft>
              <a:buFont typeface="Trebuchet MS" panose="020B0603020202020204" pitchFamily="34" charset="0"/>
              <a:buChar char="​"/>
              <a:defRPr/>
            </a:pPr>
            <a:r>
              <a:rPr lang="en-US" altLang="ja-JP" sz="1050">
                <a:solidFill>
                  <a:srgbClr val="575757"/>
                </a:solidFill>
                <a:latin typeface="Trebuchet MS" panose="020B0603020202020204" pitchFamily="34" charset="0"/>
                <a:ea typeface="Meiryo UI" panose="020B0604030504040204" pitchFamily="50" charset="-128"/>
              </a:rPr>
              <a:t>(</a:t>
            </a:r>
            <a:r>
              <a:rPr lang="ja-JP" altLang="en-US" sz="1050">
                <a:solidFill>
                  <a:srgbClr val="575757"/>
                </a:solidFill>
                <a:latin typeface="Trebuchet MS" panose="020B0603020202020204" pitchFamily="34" charset="0"/>
                <a:ea typeface="Meiryo UI" panose="020B0604030504040204" pitchFamily="50" charset="-128"/>
              </a:rPr>
              <a:t>必要に応じて</a:t>
            </a:r>
            <a:r>
              <a:rPr lang="en-US" altLang="ja-JP" sz="1050">
                <a:solidFill>
                  <a:srgbClr val="575757"/>
                </a:solidFill>
                <a:latin typeface="Trebuchet MS" panose="020B0603020202020204" pitchFamily="34" charset="0"/>
                <a:ea typeface="Meiryo UI" panose="020B0604030504040204" pitchFamily="50" charset="-128"/>
              </a:rPr>
              <a:t>)</a:t>
            </a:r>
            <a:br>
              <a:rPr lang="en-US" altLang="ja-JP" sz="1050">
                <a:solidFill>
                  <a:srgbClr val="575757"/>
                </a:solidFill>
                <a:latin typeface="Trebuchet MS" panose="020B0603020202020204" pitchFamily="34" charset="0"/>
                <a:ea typeface="Meiryo UI" panose="020B0604030504040204" pitchFamily="50" charset="-128"/>
              </a:rPr>
            </a:br>
            <a:r>
              <a:rPr lang="ja-JP" altLang="en-US" sz="1050">
                <a:solidFill>
                  <a:srgbClr val="575757"/>
                </a:solidFill>
                <a:latin typeface="Trebuchet MS" panose="020B0603020202020204" pitchFamily="34" charset="0"/>
                <a:ea typeface="Meiryo UI" panose="020B0604030504040204" pitchFamily="50" charset="-128"/>
              </a:rPr>
              <a:t>視覚的にイメージできる</a:t>
            </a:r>
            <a:br>
              <a:rPr lang="en-US" altLang="ja-JP" sz="1050">
                <a:solidFill>
                  <a:srgbClr val="575757"/>
                </a:solidFill>
                <a:latin typeface="Trebuchet MS" panose="020B0603020202020204" pitchFamily="34" charset="0"/>
                <a:ea typeface="Meiryo UI" panose="020B0604030504040204" pitchFamily="50" charset="-128"/>
              </a:rPr>
            </a:br>
            <a:r>
              <a:rPr lang="ja-JP" altLang="en-US" sz="1050">
                <a:solidFill>
                  <a:srgbClr val="575757"/>
                </a:solidFill>
                <a:latin typeface="Trebuchet MS" panose="020B0603020202020204" pitchFamily="34" charset="0"/>
                <a:ea typeface="Meiryo UI" panose="020B0604030504040204" pitchFamily="50" charset="-128"/>
              </a:rPr>
              <a:t>図等を挿入</a:t>
            </a:r>
            <a:br>
              <a:rPr lang="en-US" altLang="ja-JP" sz="1050">
                <a:solidFill>
                  <a:srgbClr val="575757"/>
                </a:solidFill>
                <a:latin typeface="Trebuchet MS" panose="020B0603020202020204" pitchFamily="34" charset="0"/>
                <a:ea typeface="Meiryo UI" panose="020B0604030504040204" pitchFamily="50" charset="-128"/>
              </a:rPr>
            </a:br>
            <a:r>
              <a:rPr lang="ja-JP" altLang="en-US" sz="1050">
                <a:solidFill>
                  <a:srgbClr val="575757"/>
                </a:solidFill>
                <a:latin typeface="Trebuchet MS" panose="020B0603020202020204" pitchFamily="34" charset="0"/>
                <a:ea typeface="Meiryo UI" panose="020B0604030504040204" pitchFamily="50" charset="-128"/>
              </a:rPr>
              <a:t>（</a:t>
            </a:r>
            <a:r>
              <a:rPr lang="en-US" altLang="ja-JP" sz="1050">
                <a:solidFill>
                  <a:srgbClr val="575757"/>
                </a:solidFill>
                <a:latin typeface="Trebuchet MS" panose="020B0603020202020204" pitchFamily="34" charset="0"/>
                <a:ea typeface="Meiryo UI" panose="020B0604030504040204" pitchFamily="50" charset="-128"/>
              </a:rPr>
              <a:t> ※</a:t>
            </a:r>
            <a:r>
              <a:rPr lang="ja-JP" altLang="en-US" sz="1050">
                <a:solidFill>
                  <a:srgbClr val="575757"/>
                </a:solidFill>
                <a:latin typeface="Trebuchet MS" panose="020B0603020202020204" pitchFamily="34" charset="0"/>
                <a:ea typeface="Meiryo UI" panose="020B0604030504040204" pitchFamily="50" charset="-128"/>
              </a:rPr>
              <a:t>図はなしでも問題ございません）</a:t>
            </a:r>
            <a:endParaRPr lang="en-US" altLang="ja-JP" sz="1050" kern="0">
              <a:solidFill>
                <a:srgbClr val="575757"/>
              </a:solidFill>
              <a:latin typeface="Trebuchet MS" panose="020B0603020202020204" pitchFamily="34" charset="0"/>
              <a:ea typeface="Meiryo UI" panose="020B0604030504040204" pitchFamily="50" charset="-128"/>
            </a:endParaRPr>
          </a:p>
        </p:txBody>
      </p:sp>
      <p:sp>
        <p:nvSpPr>
          <p:cNvPr id="1124" name="Rectangle 2"/>
          <p:cNvSpPr/>
          <p:nvPr/>
        </p:nvSpPr>
        <p:spPr>
          <a:xfrm>
            <a:off x="5766574" y="2793664"/>
            <a:ext cx="1515680" cy="1521578"/>
          </a:xfrm>
          <a:prstGeom prst="rect">
            <a:avLst/>
          </a:prstGeom>
          <a:noFill/>
          <a:ln w="9525" cap="flat" cmpd="sng" algn="ctr">
            <a:solidFill>
              <a:schemeClr val="accent5"/>
            </a:solidFill>
            <a:prstDash val="sysDot"/>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algn="ctr" defTabSz="685800" eaLnBrk="1" fontAlgn="auto" hangingPunct="1">
              <a:spcBef>
                <a:spcPts val="0"/>
              </a:spcBef>
              <a:spcAft>
                <a:spcPts val="0"/>
              </a:spcAft>
              <a:buFont typeface="Trebuchet MS" panose="020B0603020202020204" pitchFamily="34" charset="0"/>
              <a:buChar char="​"/>
              <a:defRPr/>
            </a:pPr>
            <a:endParaRPr lang="en-US" altLang="ja-JP" sz="1200" kern="0">
              <a:solidFill>
                <a:srgbClr val="575757"/>
              </a:solidFill>
              <a:latin typeface="Trebuchet MS" panose="020B0603020202020204" pitchFamily="34" charset="0"/>
              <a:ea typeface="Meiryo UI" panose="020B0604030504040204" pitchFamily="50" charset="-128"/>
            </a:endParaRPr>
          </a:p>
        </p:txBody>
      </p:sp>
      <p:sp>
        <p:nvSpPr>
          <p:cNvPr id="1125" name="Rectangle 2"/>
          <p:cNvSpPr/>
          <p:nvPr/>
        </p:nvSpPr>
        <p:spPr>
          <a:xfrm>
            <a:off x="7375177" y="2793664"/>
            <a:ext cx="1515680" cy="1521578"/>
          </a:xfrm>
          <a:prstGeom prst="rect">
            <a:avLst/>
          </a:prstGeom>
          <a:noFill/>
          <a:ln w="9525" cap="flat" cmpd="sng" algn="ctr">
            <a:solidFill>
              <a:schemeClr val="accent5"/>
            </a:solidFill>
            <a:prstDash val="sysDot"/>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algn="ctr" defTabSz="685800" eaLnBrk="1" fontAlgn="auto" hangingPunct="1">
              <a:spcBef>
                <a:spcPts val="0"/>
              </a:spcBef>
              <a:spcAft>
                <a:spcPts val="0"/>
              </a:spcAft>
              <a:buFont typeface="Trebuchet MS" panose="020B0603020202020204" pitchFamily="34" charset="0"/>
              <a:buChar char="​"/>
              <a:defRPr/>
            </a:pPr>
            <a:endParaRPr lang="en-US" altLang="ja-JP" sz="1200" kern="0">
              <a:solidFill>
                <a:srgbClr val="575757"/>
              </a:solidFill>
              <a:latin typeface="Trebuchet MS" panose="020B0603020202020204" pitchFamily="34" charset="0"/>
              <a:ea typeface="Meiryo UI" panose="020B0604030504040204" pitchFamily="50" charset="-128"/>
            </a:endParaRPr>
          </a:p>
        </p:txBody>
      </p:sp>
      <p:cxnSp>
        <p:nvCxnSpPr>
          <p:cNvPr id="1126" name="Straight Connector 19"/>
          <p:cNvCxnSpPr/>
          <p:nvPr/>
        </p:nvCxnSpPr>
        <p:spPr>
          <a:xfrm>
            <a:off x="4113157" y="4436726"/>
            <a:ext cx="4822514"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127" name="Rectangle 2"/>
          <p:cNvSpPr/>
          <p:nvPr/>
        </p:nvSpPr>
        <p:spPr>
          <a:xfrm>
            <a:off x="5828759" y="2852406"/>
            <a:ext cx="1440005" cy="1404093"/>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1050">
                <a:solidFill>
                  <a:srgbClr val="575757"/>
                </a:solidFill>
                <a:latin typeface="Trebuchet MS" panose="020B0603020202020204" pitchFamily="34" charset="0"/>
                <a:ea typeface="Meiryo UI" panose="020B0604030504040204" pitchFamily="50" charset="-128"/>
              </a:rPr>
              <a:t>左記同様</a:t>
            </a:r>
            <a:endParaRPr lang="en-US" altLang="ja-JP" sz="1050" kern="0">
              <a:solidFill>
                <a:srgbClr val="575757"/>
              </a:solidFill>
              <a:latin typeface="Trebuchet MS" panose="020B0603020202020204" pitchFamily="34" charset="0"/>
              <a:ea typeface="Meiryo UI" panose="020B0604030504040204" pitchFamily="50" charset="-128"/>
            </a:endParaRPr>
          </a:p>
        </p:txBody>
      </p:sp>
      <p:sp>
        <p:nvSpPr>
          <p:cNvPr id="1128" name="ValueChainStarter"/>
          <p:cNvSpPr>
            <a:spLocks noChangeArrowheads="1"/>
          </p:cNvSpPr>
          <p:nvPr>
            <p:custDataLst>
              <p:tags r:id="rId2"/>
            </p:custDataLst>
          </p:nvPr>
        </p:nvSpPr>
        <p:spPr bwMode="gray">
          <a:xfrm>
            <a:off x="5753084" y="2184036"/>
            <a:ext cx="1515680" cy="246239"/>
          </a:xfrm>
          <a:prstGeom prst="homePlate">
            <a:avLst>
              <a:gd name="adj" fmla="val 33279"/>
            </a:avLst>
          </a:prstGeom>
          <a:solidFill>
            <a:schemeClr val="accent1"/>
          </a:solidFill>
          <a:ln w="38100" cap="rnd" algn="ctr">
            <a:noFill/>
            <a:round/>
            <a:headEnd/>
            <a:tailEnd/>
          </a:ln>
        </p:spPr>
        <p:txBody>
          <a:bodyPr lIns="0" tIns="0" rIns="0" bIns="0" anchor="ctr" anchorCtr="0"/>
          <a:lstStyle/>
          <a:p>
            <a:pPr algn="ctr" defTabSz="685800" fontAlgn="auto">
              <a:spcBef>
                <a:spcPts val="0"/>
              </a:spcBef>
              <a:spcAft>
                <a:spcPts val="0"/>
              </a:spcAft>
              <a:defRPr/>
            </a:pPr>
            <a:r>
              <a:rPr kumimoji="0" lang="en-US" altLang="ja-JP" sz="1200">
                <a:solidFill>
                  <a:prstClr val="white"/>
                </a:solidFill>
                <a:latin typeface="Trebuchet MS" panose="020B0603020202020204" pitchFamily="34" charset="0"/>
                <a:ea typeface="Meiryo UI" panose="020B0604030504040204" pitchFamily="50" charset="-128"/>
                <a:sym typeface="Trebuchet MS" panose="020B0603020202020204" pitchFamily="34" charset="0"/>
              </a:rPr>
              <a:t>202X~202X</a:t>
            </a:r>
          </a:p>
        </p:txBody>
      </p:sp>
      <p:sp>
        <p:nvSpPr>
          <p:cNvPr id="1129" name="ValueChainStarter"/>
          <p:cNvSpPr>
            <a:spLocks noChangeArrowheads="1"/>
          </p:cNvSpPr>
          <p:nvPr>
            <p:custDataLst>
              <p:tags r:id="rId3"/>
            </p:custDataLst>
          </p:nvPr>
        </p:nvSpPr>
        <p:spPr bwMode="gray">
          <a:xfrm>
            <a:off x="7375177" y="2184036"/>
            <a:ext cx="1515680" cy="246239"/>
          </a:xfrm>
          <a:prstGeom prst="homePlate">
            <a:avLst>
              <a:gd name="adj" fmla="val 33279"/>
            </a:avLst>
          </a:prstGeom>
          <a:solidFill>
            <a:schemeClr val="accent1"/>
          </a:solidFill>
          <a:ln w="38100" cap="rnd" algn="ctr">
            <a:noFill/>
            <a:round/>
            <a:headEnd/>
            <a:tailEnd/>
          </a:ln>
        </p:spPr>
        <p:txBody>
          <a:bodyPr lIns="0" tIns="0" rIns="0" bIns="0" anchor="ctr" anchorCtr="0"/>
          <a:lstStyle/>
          <a:p>
            <a:pPr algn="ctr" defTabSz="685800" fontAlgn="auto">
              <a:spcBef>
                <a:spcPts val="0"/>
              </a:spcBef>
              <a:spcAft>
                <a:spcPts val="0"/>
              </a:spcAft>
              <a:defRPr/>
            </a:pPr>
            <a:r>
              <a:rPr kumimoji="0" lang="en-US" altLang="ja-JP" sz="1200">
                <a:solidFill>
                  <a:prstClr val="white"/>
                </a:solidFill>
                <a:latin typeface="Trebuchet MS" panose="020B0603020202020204" pitchFamily="34" charset="0"/>
                <a:ea typeface="Meiryo UI" panose="020B0604030504040204" pitchFamily="50" charset="-128"/>
                <a:sym typeface="Trebuchet MS" panose="020B0603020202020204" pitchFamily="34" charset="0"/>
              </a:rPr>
              <a:t>202X~202X</a:t>
            </a:r>
          </a:p>
        </p:txBody>
      </p:sp>
      <p:sp>
        <p:nvSpPr>
          <p:cNvPr id="1130" name="Rectangle 2"/>
          <p:cNvSpPr/>
          <p:nvPr/>
        </p:nvSpPr>
        <p:spPr>
          <a:xfrm>
            <a:off x="7419991" y="2852406"/>
            <a:ext cx="1440005" cy="1404093"/>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1050">
                <a:solidFill>
                  <a:srgbClr val="575757"/>
                </a:solidFill>
                <a:latin typeface="Trebuchet MS" panose="020B0603020202020204" pitchFamily="34" charset="0"/>
                <a:ea typeface="Meiryo UI" panose="020B0604030504040204" pitchFamily="50" charset="-128"/>
              </a:rPr>
              <a:t>左記同様</a:t>
            </a:r>
            <a:endParaRPr lang="en-US" altLang="ja-JP" sz="1050" kern="0">
              <a:solidFill>
                <a:srgbClr val="575757"/>
              </a:solidFill>
              <a:latin typeface="Trebuchet MS" panose="020B0603020202020204" pitchFamily="34" charset="0"/>
              <a:ea typeface="Meiryo UI" panose="020B0604030504040204" pitchFamily="50" charset="-128"/>
            </a:endParaRPr>
          </a:p>
        </p:txBody>
      </p:sp>
      <p:sp>
        <p:nvSpPr>
          <p:cNvPr id="1131" name="テキスト ボックス 26"/>
          <p:cNvSpPr txBox="1"/>
          <p:nvPr/>
        </p:nvSpPr>
        <p:spPr>
          <a:xfrm>
            <a:off x="448379" y="2094826"/>
            <a:ext cx="3263882" cy="1888396"/>
          </a:xfrm>
          <a:prstGeom prst="rect">
            <a:avLst/>
          </a:prstGeom>
          <a:noFill/>
          <a:ln w="12700" cap="rnd">
            <a:solidFill>
              <a:srgbClr val="FF8D36"/>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132" name="テキスト ボックス 27"/>
          <p:cNvSpPr txBox="1"/>
          <p:nvPr/>
        </p:nvSpPr>
        <p:spPr>
          <a:xfrm>
            <a:off x="448379" y="2094826"/>
            <a:ext cx="3263882" cy="188839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200">
                <a:solidFill>
                  <a:srgbClr val="575757"/>
                </a:solidFill>
                <a:latin typeface="Meiryo UI" panose="020B0604030504040204" pitchFamily="50" charset="-128"/>
                <a:ea typeface="Meiryo UI" panose="020B0604030504040204" pitchFamily="50" charset="-128"/>
              </a:rPr>
              <a:t>XXX</a:t>
            </a:r>
          </a:p>
          <a:p>
            <a:pPr marL="243000" lvl="1" indent="-162000" defTabSz="685800" eaLnBrk="1" fontAlgn="auto" hangingPunct="1">
              <a:spcBef>
                <a:spcPts val="0"/>
              </a:spcBef>
              <a:spcAft>
                <a:spcPts val="0"/>
              </a:spcAft>
              <a:buClr>
                <a:srgbClr val="FE9341"/>
              </a:buClr>
              <a:buFont typeface="Trebuchet MS" panose="020B0603020202020204" pitchFamily="34" charset="0"/>
              <a:buChar char="•"/>
              <a:defRPr/>
            </a:pPr>
            <a:r>
              <a:rPr lang="en-US" altLang="ja-JP" sz="1200">
                <a:solidFill>
                  <a:srgbClr val="3EAD92"/>
                </a:solidFill>
                <a:latin typeface="Trebuchet MS" panose="020B0603020202020204" pitchFamily="34" charset="0"/>
                <a:ea typeface="Meiryo UI" panose="020B0604030504040204" pitchFamily="50" charset="-128"/>
              </a:rPr>
              <a:t>("</a:t>
            </a:r>
            <a:r>
              <a:rPr lang="ja-JP" altLang="en-US" sz="1200">
                <a:solidFill>
                  <a:srgbClr val="3EAD92"/>
                </a:solidFill>
                <a:latin typeface="Trebuchet MS" panose="020B0603020202020204" pitchFamily="34" charset="0"/>
                <a:ea typeface="Meiryo UI" panose="020B0604030504040204" pitchFamily="50" charset="-128"/>
              </a:rPr>
              <a:t>実装</a:t>
            </a:r>
            <a:r>
              <a:rPr lang="en-US" altLang="ja-JP" sz="1200">
                <a:solidFill>
                  <a:srgbClr val="3EAD92"/>
                </a:solidFill>
                <a:latin typeface="Trebuchet MS" panose="020B0603020202020204" pitchFamily="34" charset="0"/>
                <a:ea typeface="Meiryo UI" panose="020B0604030504040204" pitchFamily="50" charset="-128"/>
              </a:rPr>
              <a:t>"</a:t>
            </a:r>
            <a:r>
              <a:rPr lang="ja-JP" altLang="en-US" sz="1200">
                <a:solidFill>
                  <a:srgbClr val="3EAD92"/>
                </a:solidFill>
                <a:latin typeface="Trebuchet MS" panose="020B0603020202020204" pitchFamily="34" charset="0"/>
                <a:ea typeface="Meiryo UI" panose="020B0604030504040204" pitchFamily="50" charset="-128"/>
              </a:rPr>
              <a:t> が目指す姿の場合</a:t>
            </a:r>
            <a:r>
              <a:rPr lang="en-US" altLang="ja-JP" sz="1200">
                <a:solidFill>
                  <a:srgbClr val="3EAD92"/>
                </a:solidFill>
                <a:latin typeface="Trebuchet MS" panose="020B0603020202020204" pitchFamily="34" charset="0"/>
                <a:ea typeface="Meiryo UI" panose="020B0604030504040204" pitchFamily="50" charset="-128"/>
              </a:rPr>
              <a:t>)</a:t>
            </a:r>
            <a:r>
              <a:rPr lang="ja-JP" altLang="en-US" sz="1200">
                <a:solidFill>
                  <a:srgbClr val="3EAD92"/>
                </a:solidFill>
                <a:latin typeface="Trebuchet MS" panose="020B0603020202020204" pitchFamily="34" charset="0"/>
                <a:ea typeface="Meiryo UI" panose="020B0604030504040204" pitchFamily="50" charset="-128"/>
              </a:rPr>
              <a:t>高齢者の地域内移動の利便性を高めるオンデマンド交通網の構築</a:t>
            </a:r>
            <a:endParaRPr lang="en-US" altLang="ja-JP" sz="1200">
              <a:solidFill>
                <a:srgbClr val="3EAD92"/>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E9341"/>
              </a:buClr>
              <a:buFont typeface="Trebuchet MS" panose="020B0603020202020204" pitchFamily="34" charset="0"/>
              <a:buChar char="•"/>
              <a:defRPr/>
            </a:pPr>
            <a:r>
              <a:rPr lang="en-US" altLang="ja-JP" sz="1200">
                <a:solidFill>
                  <a:srgbClr val="3EAD92"/>
                </a:solidFill>
                <a:latin typeface="Trebuchet MS" panose="020B0603020202020204" pitchFamily="34" charset="0"/>
                <a:ea typeface="Meiryo UI" panose="020B0604030504040204" pitchFamily="50" charset="-128"/>
              </a:rPr>
              <a:t>("</a:t>
            </a:r>
            <a:r>
              <a:rPr lang="ja-JP" altLang="en-US" sz="1200">
                <a:solidFill>
                  <a:srgbClr val="3EAD92"/>
                </a:solidFill>
                <a:latin typeface="Trebuchet MS" panose="020B0603020202020204" pitchFamily="34" charset="0"/>
                <a:ea typeface="Meiryo UI" panose="020B0604030504040204" pitchFamily="50" charset="-128"/>
              </a:rPr>
              <a:t>地域</a:t>
            </a:r>
            <a:r>
              <a:rPr lang="en-US" altLang="ja-JP" sz="1200">
                <a:solidFill>
                  <a:srgbClr val="3EAD92"/>
                </a:solidFill>
                <a:latin typeface="Trebuchet MS" panose="020B0603020202020204" pitchFamily="34" charset="0"/>
                <a:ea typeface="Meiryo UI" panose="020B0604030504040204" pitchFamily="50" charset="-128"/>
              </a:rPr>
              <a:t>Maas</a:t>
            </a:r>
            <a:r>
              <a:rPr lang="ja-JP" altLang="en-US" sz="1200">
                <a:solidFill>
                  <a:srgbClr val="3EAD92"/>
                </a:solidFill>
                <a:latin typeface="Trebuchet MS" panose="020B0603020202020204" pitchFamily="34" charset="0"/>
                <a:ea typeface="Meiryo UI" panose="020B0604030504040204" pitchFamily="50" charset="-128"/>
              </a:rPr>
              <a:t>構想の実現</a:t>
            </a:r>
            <a:r>
              <a:rPr lang="en-US" altLang="ja-JP" sz="1200">
                <a:solidFill>
                  <a:srgbClr val="3EAD92"/>
                </a:solidFill>
                <a:latin typeface="Trebuchet MS" panose="020B0603020202020204" pitchFamily="34" charset="0"/>
                <a:ea typeface="Meiryo UI" panose="020B0604030504040204" pitchFamily="50" charset="-128"/>
              </a:rPr>
              <a:t>"</a:t>
            </a:r>
            <a:r>
              <a:rPr lang="ja-JP" altLang="en-US" sz="1200">
                <a:solidFill>
                  <a:srgbClr val="3EAD92"/>
                </a:solidFill>
                <a:latin typeface="Trebuchet MS" panose="020B0603020202020204" pitchFamily="34" charset="0"/>
                <a:ea typeface="Meiryo UI" panose="020B0604030504040204" pitchFamily="50" charset="-128"/>
              </a:rPr>
              <a:t> が目指す姿の場合</a:t>
            </a:r>
            <a:r>
              <a:rPr lang="en-US" altLang="ja-JP" sz="1200">
                <a:solidFill>
                  <a:srgbClr val="3EAD92"/>
                </a:solidFill>
                <a:latin typeface="Trebuchet MS" panose="020B0603020202020204" pitchFamily="34" charset="0"/>
                <a:ea typeface="Meiryo UI" panose="020B0604030504040204" pitchFamily="50" charset="-128"/>
              </a:rPr>
              <a:t>)</a:t>
            </a:r>
            <a:r>
              <a:rPr lang="ja-JP" altLang="en-US" sz="1200">
                <a:solidFill>
                  <a:srgbClr val="3EAD92"/>
                </a:solidFill>
                <a:latin typeface="Trebuchet MS" panose="020B0603020202020204" pitchFamily="34" charset="0"/>
                <a:ea typeface="Meiryo UI" panose="020B0604030504040204" pitchFamily="50" charset="-128"/>
              </a:rPr>
              <a:t>地域交通 </a:t>
            </a:r>
            <a:r>
              <a:rPr lang="en-US" altLang="ja-JP" sz="1200">
                <a:solidFill>
                  <a:srgbClr val="3EAD92"/>
                </a:solidFill>
                <a:latin typeface="Trebuchet MS" panose="020B0603020202020204" pitchFamily="34" charset="0"/>
                <a:ea typeface="Meiryo UI" panose="020B0604030504040204" pitchFamily="50" charset="-128"/>
              </a:rPr>
              <a:t>(</a:t>
            </a:r>
            <a:r>
              <a:rPr lang="ja-JP" altLang="en-US" sz="1200">
                <a:solidFill>
                  <a:srgbClr val="3EAD92"/>
                </a:solidFill>
                <a:latin typeface="Trebuchet MS" panose="020B0603020202020204" pitchFamily="34" charset="0"/>
                <a:ea typeface="Meiryo UI" panose="020B0604030504040204" pitchFamily="50" charset="-128"/>
              </a:rPr>
              <a:t>鉄道、バス、オンデマンド交通を連携した</a:t>
            </a:r>
            <a:r>
              <a:rPr lang="en-US" altLang="ja-JP" sz="1200" err="1">
                <a:solidFill>
                  <a:srgbClr val="3EAD92"/>
                </a:solidFill>
                <a:latin typeface="Trebuchet MS" panose="020B0603020202020204" pitchFamily="34" charset="0"/>
                <a:ea typeface="Meiryo UI" panose="020B0604030504040204" pitchFamily="50" charset="-128"/>
              </a:rPr>
              <a:t>MaaS</a:t>
            </a:r>
            <a:r>
              <a:rPr lang="ja-JP" altLang="en-US" sz="1200">
                <a:solidFill>
                  <a:srgbClr val="3EAD92"/>
                </a:solidFill>
                <a:latin typeface="Trebuchet MS" panose="020B0603020202020204" pitchFamily="34" charset="0"/>
                <a:ea typeface="Meiryo UI" panose="020B0604030504040204" pitchFamily="50" charset="-128"/>
              </a:rPr>
              <a:t>の実現</a:t>
            </a:r>
            <a:endParaRPr lang="en-US" altLang="ja-JP" sz="1200">
              <a:solidFill>
                <a:srgbClr val="3EAD92"/>
              </a:solidFill>
              <a:latin typeface="Trebuchet MS" panose="020B0603020202020204" pitchFamily="34" charset="0"/>
              <a:ea typeface="Meiryo UI" panose="020B0604030504040204" pitchFamily="50" charset="-128"/>
            </a:endParaRPr>
          </a:p>
        </p:txBody>
      </p:sp>
      <p:sp>
        <p:nvSpPr>
          <p:cNvPr id="1133" name="テキスト ボックス 28"/>
          <p:cNvSpPr txBox="1"/>
          <p:nvPr/>
        </p:nvSpPr>
        <p:spPr>
          <a:xfrm>
            <a:off x="448379" y="3983222"/>
            <a:ext cx="3263882" cy="1768361"/>
          </a:xfrm>
          <a:prstGeom prst="rect">
            <a:avLst/>
          </a:prstGeom>
          <a:noFill/>
          <a:ln w="12700" cap="rnd">
            <a:solidFill>
              <a:srgbClr val="FF8D36"/>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134" name="Rectangle 2"/>
          <p:cNvSpPr/>
          <p:nvPr/>
        </p:nvSpPr>
        <p:spPr>
          <a:xfrm>
            <a:off x="506181" y="4165591"/>
            <a:ext cx="3157851" cy="1463505"/>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defTabSz="685800" eaLnBrk="1" fontAlgn="auto" hangingPunct="1">
              <a:spcBef>
                <a:spcPts val="0"/>
              </a:spcBef>
              <a:spcAft>
                <a:spcPts val="0"/>
              </a:spcAft>
              <a:buFont typeface="Trebuchet MS" panose="020B0603020202020204" pitchFamily="34" charset="0"/>
              <a:buChar char="​"/>
              <a:defRPr/>
            </a:pPr>
            <a:r>
              <a:rPr lang="en-US" altLang="ja-JP" sz="1050">
                <a:solidFill>
                  <a:srgbClr val="575757"/>
                </a:solidFill>
                <a:latin typeface="Trebuchet MS" panose="020B0603020202020204" pitchFamily="34" charset="0"/>
                <a:ea typeface="Meiryo UI" panose="020B0604030504040204" pitchFamily="50" charset="-128"/>
              </a:rPr>
              <a:t>(</a:t>
            </a:r>
            <a:r>
              <a:rPr lang="ja-JP" altLang="en-US" sz="1050">
                <a:solidFill>
                  <a:srgbClr val="575757"/>
                </a:solidFill>
                <a:latin typeface="Trebuchet MS" panose="020B0603020202020204" pitchFamily="34" charset="0"/>
                <a:ea typeface="Meiryo UI" panose="020B0604030504040204" pitchFamily="50" charset="-128"/>
              </a:rPr>
              <a:t>必要に応じて</a:t>
            </a:r>
            <a:r>
              <a:rPr lang="en-US" altLang="ja-JP" sz="1050">
                <a:solidFill>
                  <a:srgbClr val="575757"/>
                </a:solidFill>
                <a:latin typeface="Trebuchet MS" panose="020B0603020202020204" pitchFamily="34" charset="0"/>
                <a:ea typeface="Meiryo UI" panose="020B0604030504040204" pitchFamily="50" charset="-128"/>
              </a:rPr>
              <a:t>) </a:t>
            </a:r>
            <a:r>
              <a:rPr lang="ja-JP" altLang="en-US" sz="1050">
                <a:solidFill>
                  <a:srgbClr val="575757"/>
                </a:solidFill>
                <a:latin typeface="Trebuchet MS" panose="020B0603020202020204" pitchFamily="34" charset="0"/>
                <a:ea typeface="Meiryo UI" panose="020B0604030504040204" pitchFamily="50" charset="-128"/>
              </a:rPr>
              <a:t>視覚的にイメージできる図等を必要に応じて挿入すること</a:t>
            </a:r>
            <a:r>
              <a:rPr lang="en-US" altLang="ja-JP" sz="1050">
                <a:solidFill>
                  <a:srgbClr val="575757"/>
                </a:solidFill>
                <a:latin typeface="Trebuchet MS" panose="020B0603020202020204" pitchFamily="34" charset="0"/>
                <a:ea typeface="Meiryo UI" panose="020B0604030504040204" pitchFamily="50" charset="-128"/>
              </a:rPr>
              <a:t>※</a:t>
            </a:r>
            <a:r>
              <a:rPr lang="ja-JP" altLang="en-US" sz="1050">
                <a:solidFill>
                  <a:srgbClr val="575757"/>
                </a:solidFill>
                <a:latin typeface="Trebuchet MS" panose="020B0603020202020204" pitchFamily="34" charset="0"/>
                <a:ea typeface="Meiryo UI" panose="020B0604030504040204" pitchFamily="50" charset="-128"/>
              </a:rPr>
              <a:t>図はなしでも問題ございません</a:t>
            </a:r>
            <a:endParaRPr lang="en-US" altLang="ja-JP" sz="1050">
              <a:solidFill>
                <a:srgbClr val="575757"/>
              </a:solidFill>
              <a:latin typeface="Trebuchet MS" panose="020B0603020202020204" pitchFamily="34" charset="0"/>
              <a:ea typeface="Meiryo UI" panose="020B0604030504040204" pitchFamily="50" charset="-128"/>
            </a:endParaRPr>
          </a:p>
          <a:p>
            <a:pPr marL="295313" lvl="1" indent="-214313" defTabSz="685800" eaLnBrk="1" fontAlgn="auto" hangingPunct="1">
              <a:spcBef>
                <a:spcPts val="0"/>
              </a:spcBef>
              <a:spcAft>
                <a:spcPts val="0"/>
              </a:spcAft>
              <a:buClr>
                <a:srgbClr val="FE9341"/>
              </a:buClr>
              <a:buFont typeface="Arial" panose="020B0604020202020204" pitchFamily="34" charset="0"/>
              <a:buChar char="•"/>
              <a:defRPr/>
            </a:pPr>
            <a:r>
              <a:rPr lang="ja-JP" altLang="en-US" sz="1050" kern="0">
                <a:solidFill>
                  <a:srgbClr val="575757"/>
                </a:solidFill>
                <a:latin typeface="Trebuchet MS" panose="020B0603020202020204" pitchFamily="34" charset="0"/>
                <a:ea typeface="Meiryo UI" panose="020B0604030504040204" pitchFamily="50" charset="-128"/>
              </a:rPr>
              <a:t>課題が解決された状態</a:t>
            </a:r>
            <a:br>
              <a:rPr lang="en-US" altLang="ja-JP" sz="1050" kern="0">
                <a:solidFill>
                  <a:srgbClr val="575757"/>
                </a:solidFill>
                <a:latin typeface="Trebuchet MS" panose="020B0603020202020204" pitchFamily="34" charset="0"/>
                <a:ea typeface="Meiryo UI" panose="020B0604030504040204" pitchFamily="50" charset="-128"/>
              </a:rPr>
            </a:br>
            <a:r>
              <a:rPr lang="en-US" altLang="ja-JP" sz="1050" kern="0">
                <a:solidFill>
                  <a:srgbClr val="575757"/>
                </a:solidFill>
                <a:latin typeface="Trebuchet MS" panose="020B0603020202020204" pitchFamily="34" charset="0"/>
                <a:ea typeface="Meiryo UI" panose="020B0604030504040204" pitchFamily="50" charset="-128"/>
              </a:rPr>
              <a:t>(</a:t>
            </a:r>
            <a:r>
              <a:rPr lang="ja-JP" altLang="en-US" sz="1050" kern="0">
                <a:solidFill>
                  <a:srgbClr val="575757"/>
                </a:solidFill>
                <a:latin typeface="Trebuchet MS" panose="020B0603020202020204" pitchFamily="34" charset="0"/>
                <a:ea typeface="Meiryo UI" panose="020B0604030504040204" pitchFamily="50" charset="-128"/>
              </a:rPr>
              <a:t>受益者、ステークホルダーの状況</a:t>
            </a:r>
            <a:r>
              <a:rPr lang="en-US" altLang="ja-JP" sz="1050" kern="0">
                <a:solidFill>
                  <a:srgbClr val="575757"/>
                </a:solidFill>
                <a:latin typeface="Trebuchet MS" panose="020B0603020202020204" pitchFamily="34" charset="0"/>
                <a:ea typeface="Meiryo UI" panose="020B0604030504040204" pitchFamily="50" charset="-128"/>
              </a:rPr>
              <a:t>) </a:t>
            </a:r>
          </a:p>
          <a:p>
            <a:pPr marL="295313" lvl="1" indent="-214313" defTabSz="685800" eaLnBrk="1" fontAlgn="auto" hangingPunct="1">
              <a:spcBef>
                <a:spcPts val="0"/>
              </a:spcBef>
              <a:spcAft>
                <a:spcPts val="0"/>
              </a:spcAft>
              <a:buClr>
                <a:srgbClr val="FE9341"/>
              </a:buClr>
              <a:buFont typeface="Arial" panose="020B0604020202020204" pitchFamily="34" charset="0"/>
              <a:buChar char="•"/>
              <a:defRPr/>
            </a:pPr>
            <a:r>
              <a:rPr lang="ja-JP" altLang="en-US" sz="1050" kern="0">
                <a:solidFill>
                  <a:srgbClr val="575757"/>
                </a:solidFill>
                <a:latin typeface="Trebuchet MS" panose="020B0603020202020204" pitchFamily="34" charset="0"/>
                <a:ea typeface="Meiryo UI" panose="020B0604030504040204" pitchFamily="50" charset="-128"/>
              </a:rPr>
              <a:t>ソリューションの展開状況 </a:t>
            </a:r>
            <a:r>
              <a:rPr lang="en-US" altLang="ja-JP" sz="1050" kern="0">
                <a:solidFill>
                  <a:srgbClr val="575757"/>
                </a:solidFill>
                <a:latin typeface="Trebuchet MS" panose="020B0603020202020204" pitchFamily="34" charset="0"/>
                <a:ea typeface="Meiryo UI" panose="020B0604030504040204" pitchFamily="50" charset="-128"/>
              </a:rPr>
              <a:t>(</a:t>
            </a:r>
            <a:r>
              <a:rPr lang="ja-JP" altLang="en-US" sz="1050" kern="0">
                <a:solidFill>
                  <a:srgbClr val="575757"/>
                </a:solidFill>
                <a:latin typeface="Trebuchet MS" panose="020B0603020202020204" pitchFamily="34" charset="0"/>
                <a:ea typeface="Meiryo UI" panose="020B0604030504040204" pitchFamily="50" charset="-128"/>
              </a:rPr>
              <a:t>実装後</a:t>
            </a:r>
            <a:r>
              <a:rPr lang="en-US" altLang="ja-JP" sz="1050" kern="0">
                <a:solidFill>
                  <a:srgbClr val="575757"/>
                </a:solidFill>
                <a:latin typeface="Trebuchet MS" panose="020B0603020202020204" pitchFamily="34" charset="0"/>
                <a:ea typeface="Meiryo UI" panose="020B0604030504040204" pitchFamily="50" charset="-128"/>
              </a:rPr>
              <a:t>/</a:t>
            </a:r>
            <a:r>
              <a:rPr lang="ja-JP" altLang="en-US" sz="1050" kern="0">
                <a:solidFill>
                  <a:srgbClr val="575757"/>
                </a:solidFill>
                <a:latin typeface="Trebuchet MS" panose="020B0603020202020204" pitchFamily="34" charset="0"/>
                <a:ea typeface="Meiryo UI" panose="020B0604030504040204" pitchFamily="50" charset="-128"/>
              </a:rPr>
              <a:t>その後のフェーズも含めたもの</a:t>
            </a:r>
            <a:r>
              <a:rPr lang="en-US" altLang="ja-JP" sz="1050" kern="0">
                <a:solidFill>
                  <a:srgbClr val="575757"/>
                </a:solidFill>
                <a:latin typeface="Trebuchet MS" panose="020B0603020202020204" pitchFamily="34" charset="0"/>
                <a:ea typeface="Meiryo UI" panose="020B0604030504040204" pitchFamily="50" charset="-128"/>
              </a:rPr>
              <a:t>)</a:t>
            </a:r>
          </a:p>
          <a:p>
            <a:pPr marL="295313" lvl="1" indent="-214313" defTabSz="685800" eaLnBrk="1" fontAlgn="auto" hangingPunct="1">
              <a:spcBef>
                <a:spcPts val="0"/>
              </a:spcBef>
              <a:spcAft>
                <a:spcPts val="0"/>
              </a:spcAft>
              <a:buClr>
                <a:srgbClr val="FE9341"/>
              </a:buClr>
              <a:buFont typeface="Arial" panose="020B0604020202020204" pitchFamily="34" charset="0"/>
              <a:buChar char="•"/>
              <a:defRPr/>
            </a:pPr>
            <a:endParaRPr lang="en-US" altLang="ja-JP" sz="1050" kern="0">
              <a:solidFill>
                <a:srgbClr val="575757"/>
              </a:solidFill>
              <a:latin typeface="Trebuchet MS" panose="020B0603020202020204" pitchFamily="34" charset="0"/>
              <a:ea typeface="Meiryo UI" panose="020B0604030504040204" pitchFamily="50" charset="-128"/>
            </a:endParaRPr>
          </a:p>
        </p:txBody>
      </p:sp>
      <p:sp>
        <p:nvSpPr>
          <p:cNvPr id="1135" name="テキスト ボックス 33"/>
          <p:cNvSpPr txBox="1"/>
          <p:nvPr/>
        </p:nvSpPr>
        <p:spPr>
          <a:xfrm>
            <a:off x="448379" y="1831663"/>
            <a:ext cx="3263882" cy="282280"/>
          </a:xfrm>
          <a:prstGeom prst="rect">
            <a:avLst/>
          </a:prstGeom>
          <a:solidFill>
            <a:srgbClr val="FF8222"/>
          </a:solidFill>
          <a:ln>
            <a:solidFill>
              <a:schemeClr val="tx2"/>
            </a:solidFill>
          </a:ln>
        </p:spPr>
        <p:txBody>
          <a:bodyPr spcFirstLastPara="1" wrap="square" lIns="27000" tIns="27000" rIns="27000" bIns="27000" anchor="ctr" anchorCtr="0">
            <a:noAutofit/>
          </a:bodyPr>
          <a:lstStyle>
            <a:defPPr>
              <a:defRPr lang="en-US"/>
            </a:defPPr>
            <a:lvl1pPr>
              <a:lnSpc>
                <a:spcPct val="90000"/>
              </a:lnSpc>
              <a:buClr>
                <a:srgbClr val="FFFFFF"/>
              </a:buClr>
              <a:buSzPts val="1600"/>
              <a:buFont typeface="Trebuchet MS" panose="020B0603020202020204" pitchFamily="34" charset="0"/>
              <a:defRPr sz="1600" b="0" i="0" normalizeH="0" baseline="0">
                <a:ln>
                  <a:noFill/>
                </a:ln>
                <a:solidFill>
                  <a:srgbClr val="FFFFFF"/>
                </a:solidFill>
                <a:effectLst/>
                <a:uLnTx/>
                <a:uFillTx/>
                <a:latin typeface="Trebuchet MS" panose="020B0603020202020204" pitchFamily="34" charset="0"/>
                <a:ea typeface="Meiryo UI" panose="020B0604030504040204" pitchFamily="50" charset="-128"/>
                <a:cs typeface="Trebuchet M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defTabSz="685800" eaLnBrk="1" fontAlgn="auto" hangingPunct="1">
              <a:spcBef>
                <a:spcPts val="0"/>
              </a:spcBef>
              <a:spcAft>
                <a:spcPts val="0"/>
              </a:spcAft>
            </a:pPr>
            <a:r>
              <a:rPr kumimoji="0" lang="ja-JP" altLang="en-US" sz="1200"/>
              <a:t>目指す姿</a:t>
            </a:r>
            <a:endParaRPr kumimoji="0" lang="en-US" altLang="ja-JP" sz="1200"/>
          </a:p>
        </p:txBody>
      </p:sp>
      <p:sp>
        <p:nvSpPr>
          <p:cNvPr id="1136" name="テキスト ボックス 36"/>
          <p:cNvSpPr txBox="1"/>
          <p:nvPr/>
        </p:nvSpPr>
        <p:spPr>
          <a:xfrm>
            <a:off x="4087369" y="1831663"/>
            <a:ext cx="4848302" cy="282280"/>
          </a:xfrm>
          <a:prstGeom prst="rect">
            <a:avLst/>
          </a:prstGeom>
          <a:solidFill>
            <a:srgbClr val="FF8222"/>
          </a:solidFill>
          <a:ln>
            <a:solidFill>
              <a:schemeClr val="tx2"/>
            </a:solidFill>
          </a:ln>
        </p:spPr>
        <p:txBody>
          <a:bodyPr spcFirstLastPara="1" wrap="square" lIns="27000" tIns="27000" rIns="27000" bIns="27000" anchor="ctr" anchorCtr="0">
            <a:noAutofit/>
          </a:bodyPr>
          <a:lstStyle>
            <a:defPPr>
              <a:defRPr lang="en-US"/>
            </a:defPPr>
            <a:lvl1pPr>
              <a:lnSpc>
                <a:spcPct val="90000"/>
              </a:lnSpc>
              <a:buClr>
                <a:srgbClr val="FFFFFF"/>
              </a:buClr>
              <a:buSzPts val="1600"/>
              <a:buFont typeface="Trebuchet MS" panose="020B0603020202020204" pitchFamily="34" charset="0"/>
              <a:defRPr sz="1600" b="0" i="0" normalizeH="0" baseline="0">
                <a:ln>
                  <a:noFill/>
                </a:ln>
                <a:solidFill>
                  <a:srgbClr val="FFFFFF"/>
                </a:solidFill>
                <a:effectLst/>
                <a:uLnTx/>
                <a:uFillTx/>
                <a:latin typeface="Trebuchet MS" panose="020B0603020202020204" pitchFamily="34" charset="0"/>
                <a:ea typeface="Meiryo UI" panose="020B0604030504040204" pitchFamily="50" charset="-128"/>
                <a:cs typeface="Trebuchet M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defTabSz="685800" eaLnBrk="1" fontAlgn="auto" hangingPunct="1">
              <a:spcBef>
                <a:spcPts val="0"/>
              </a:spcBef>
              <a:spcAft>
                <a:spcPts val="0"/>
              </a:spcAft>
            </a:pPr>
            <a:r>
              <a:rPr kumimoji="0" lang="ja-JP" altLang="en-US" sz="1200"/>
              <a:t>目指す姿に向けた実現ステップ</a:t>
            </a:r>
            <a:endParaRPr kumimoji="0" lang="en-US" altLang="ja-JP" sz="1200"/>
          </a:p>
        </p:txBody>
      </p:sp>
      <p:sp>
        <p:nvSpPr>
          <p:cNvPr id="1137" name="Rectangle 2"/>
          <p:cNvSpPr/>
          <p:nvPr/>
        </p:nvSpPr>
        <p:spPr>
          <a:xfrm>
            <a:off x="6377585" y="1886942"/>
            <a:ext cx="1995184" cy="225021"/>
          </a:xfrm>
          <a:prstGeom prst="wedgeRectCallout">
            <a:avLst>
              <a:gd name="adj1" fmla="val -22597"/>
              <a:gd name="adj2" fmla="val 105840"/>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138" name="Rectangle 2"/>
          <p:cNvSpPr/>
          <p:nvPr/>
        </p:nvSpPr>
        <p:spPr>
          <a:xfrm>
            <a:off x="6377584" y="1886942"/>
            <a:ext cx="1995184" cy="225021"/>
          </a:xfrm>
          <a:prstGeom prst="wedgeRectCallout">
            <a:avLst>
              <a:gd name="adj1" fmla="val 36814"/>
              <a:gd name="adj2" fmla="val 93531"/>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該当する年度を記載すること</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139" name="Rectangle 217"/>
          <p:cNvSpPr/>
          <p:nvPr/>
        </p:nvSpPr>
        <p:spPr>
          <a:xfrm>
            <a:off x="479358" y="891322"/>
            <a:ext cx="4321242" cy="18159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788" kern="0">
                <a:solidFill>
                  <a:srgbClr val="575757"/>
                </a:solidFill>
                <a:latin typeface="Trebuchet MS" panose="020B0603020202020204" pitchFamily="34" charset="0"/>
                <a:ea typeface="Meiryo UI" panose="020B0604030504040204" pitchFamily="50" charset="-128"/>
              </a:rPr>
              <a:t>評価の観点：地域課題に対するソリューションの適切性・妥当性</a:t>
            </a:r>
            <a:endParaRPr lang="en-US" altLang="ja-JP" sz="788" kern="0">
              <a:solidFill>
                <a:srgbClr val="575757"/>
              </a:solidFill>
              <a:latin typeface="Trebuchet MS" panose="020B0603020202020204" pitchFamily="34" charset="0"/>
              <a:ea typeface="Meiryo UI" panose="020B0604030504040204" pitchFamily="50" charset="-128"/>
            </a:endParaRPr>
          </a:p>
        </p:txBody>
      </p:sp>
      <p:sp>
        <p:nvSpPr>
          <p:cNvPr id="1140" name="吹き出し: 角を丸めた四角形 11"/>
          <p:cNvSpPr/>
          <p:nvPr/>
        </p:nvSpPr>
        <p:spPr>
          <a:xfrm>
            <a:off x="2085107" y="3258713"/>
            <a:ext cx="1764892" cy="724509"/>
          </a:xfrm>
          <a:prstGeom prst="wedgeRectCallout">
            <a:avLst>
              <a:gd name="adj1" fmla="val -59654"/>
              <a:gd name="adj2" fmla="val -40844"/>
            </a:avLst>
          </a:prstGeom>
          <a:solidFill>
            <a:srgbClr val="EEE89A"/>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1200">
                <a:solidFill>
                  <a:srgbClr val="575757"/>
                </a:solidFill>
                <a:latin typeface="Trebuchet MS" panose="020B0603020202020204" pitchFamily="34" charset="0"/>
                <a:ea typeface="Meiryo UI" panose="020B0604030504040204" pitchFamily="50" charset="-128"/>
              </a:rPr>
              <a:t>「本事業の対象とする地域課題」を解決することでの</a:t>
            </a:r>
            <a:endParaRPr lang="en-US" altLang="ja-JP" sz="1200">
              <a:solidFill>
                <a:srgbClr val="575757"/>
              </a:solidFill>
              <a:latin typeface="Trebuchet MS" panose="020B0603020202020204" pitchFamily="34" charset="0"/>
              <a:ea typeface="Meiryo UI" panose="020B0604030504040204" pitchFamily="50" charset="-128"/>
            </a:endParaRPr>
          </a:p>
          <a:p>
            <a:pPr marL="81000" lvl="1" defTabSz="685800" eaLnBrk="1" fontAlgn="auto" hangingPunct="1">
              <a:spcBef>
                <a:spcPts val="0"/>
              </a:spcBef>
              <a:spcAft>
                <a:spcPts val="0"/>
              </a:spcAft>
              <a:buClr>
                <a:srgbClr val="FF8222"/>
              </a:buClr>
              <a:defRPr/>
            </a:pPr>
            <a:r>
              <a:rPr lang="ja-JP" altLang="en-US" sz="1200">
                <a:solidFill>
                  <a:srgbClr val="575757"/>
                </a:solidFill>
                <a:latin typeface="Trebuchet MS" panose="020B0603020202020204" pitchFamily="34" charset="0"/>
                <a:ea typeface="Meiryo UI" panose="020B0604030504040204" pitchFamily="50" charset="-128"/>
              </a:rPr>
              <a:t>目指す姿を言葉で表現したものを記載すること</a:t>
            </a:r>
            <a:endParaRPr lang="en-US" altLang="ja-JP" sz="1200">
              <a:solidFill>
                <a:srgbClr val="575757"/>
              </a:solidFill>
              <a:latin typeface="Trebuchet MS" panose="020B0603020202020204" pitchFamily="34" charset="0"/>
              <a:ea typeface="Meiryo UI" panose="020B0604030504040204" pitchFamily="50" charset="-128"/>
            </a:endParaRPr>
          </a:p>
        </p:txBody>
      </p:sp>
      <p:sp>
        <p:nvSpPr>
          <p:cNvPr id="2" name="正方形/長方形 5">
            <a:extLst>
              <a:ext uri="{FF2B5EF4-FFF2-40B4-BE49-F238E27FC236}">
                <a16:creationId xmlns:a16="http://schemas.microsoft.com/office/drawing/2014/main" id="{507E8229-D7DE-DECA-AF07-CEFA022F15C5}"/>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3" name="正方形/長方形 12">
            <a:extLst>
              <a:ext uri="{FF2B5EF4-FFF2-40B4-BE49-F238E27FC236}">
                <a16:creationId xmlns:a16="http://schemas.microsoft.com/office/drawing/2014/main" id="{EEF34A1C-9BDC-E945-859E-8DC014520726}"/>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22</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8191175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46" name="think-cell data - do not delete" hidden="1"/>
          <p:cNvGraphicFramePr>
            <a:graphicFrameLocks noChangeAspect="1"/>
          </p:cNvGraphicFramePr>
          <p:nvPr/>
        </p:nvGraphicFramePr>
        <p:xfrm>
          <a:off x="1191" y="858441"/>
          <a:ext cx="1191" cy="1191"/>
        </p:xfrm>
        <a:graphic>
          <a:graphicData uri="http://schemas.openxmlformats.org/presentationml/2006/ole">
            <mc:AlternateContent xmlns:mc="http://schemas.openxmlformats.org/markup-compatibility/2006">
              <mc:Choice xmlns:v="urn:schemas-microsoft-com:vml" Requires="v">
                <p:oleObj name="think-cell スライド" r:id="rId6" imgW="395" imgH="396" progId="TCLayout.ActiveDocument.1">
                  <p:embed/>
                </p:oleObj>
              </mc:Choice>
              <mc:Fallback>
                <p:oleObj name="think-cell スライド" r:id="rId6" imgW="395" imgH="396" progId="TCLayout.ActiveDocument.1">
                  <p:embed/>
                  <p:pic>
                    <p:nvPicPr>
                      <p:cNvPr id="1146" name="think-cell data - do not delete" hidden="1"/>
                      <p:cNvPicPr>
                        <a:picLocks noChangeAspect="1"/>
                      </p:cNvPicPr>
                      <p:nvPr/>
                    </p:nvPicPr>
                    <p:blipFill>
                      <a:blip r:embed="rId7"/>
                      <a:stretch>
                        <a:fillRect/>
                      </a:stretch>
                    </p:blipFill>
                    <p:spPr>
                      <a:xfrm>
                        <a:off x="1191" y="858441"/>
                        <a:ext cx="1191" cy="1191"/>
                      </a:xfrm>
                      <a:prstGeom prst="rect">
                        <a:avLst/>
                      </a:prstGeom>
                    </p:spPr>
                  </p:pic>
                </p:oleObj>
              </mc:Fallback>
            </mc:AlternateContent>
          </a:graphicData>
        </a:graphic>
      </p:graphicFrame>
      <p:sp>
        <p:nvSpPr>
          <p:cNvPr id="1147" name="Rectangle 25"/>
          <p:cNvSpPr/>
          <p:nvPr/>
        </p:nvSpPr>
        <p:spPr>
          <a:xfrm>
            <a:off x="2526944" y="2655570"/>
            <a:ext cx="6145568" cy="2954655"/>
          </a:xfrm>
          <a:prstGeom prst="rect">
            <a:avLst/>
          </a:prstGeom>
          <a:solidFill>
            <a:srgbClr val="F2F2F2"/>
          </a:solidFill>
          <a:ln w="3175" cap="flat" cmpd="sng" algn="ctr">
            <a:noFill/>
            <a:prstDash val="solid"/>
          </a:ln>
          <a:effectLst/>
        </p:spPr>
        <p:txBody>
          <a:bodyPr lIns="0" tIns="0" rIns="0" bIns="0" rtlCol="0" anchor="ctr"/>
          <a:lstStyle/>
          <a:p>
            <a:pPr algn="ctr" defTabSz="685800" eaLnBrk="1" fontAlgn="auto" hangingPunct="1">
              <a:lnSpc>
                <a:spcPct val="95000"/>
              </a:lnSpc>
              <a:spcBef>
                <a:spcPts val="0"/>
              </a:spcBef>
              <a:spcAft>
                <a:spcPts val="0"/>
              </a:spcAft>
              <a:defRPr/>
            </a:pPr>
            <a:endParaRPr lang="en-US" sz="1500" kern="0">
              <a:solidFill>
                <a:srgbClr val="575757"/>
              </a:solidFill>
              <a:latin typeface="Trebuchet MS" panose="020B0603020202020204" pitchFamily="34" charset="0"/>
              <a:ea typeface="Meiryo UI" panose="020B0604030504040204" pitchFamily="50" charset="-128"/>
            </a:endParaRPr>
          </a:p>
        </p:txBody>
      </p:sp>
      <p:sp>
        <p:nvSpPr>
          <p:cNvPr id="1148" name="タイトル 1"/>
          <p:cNvSpPr>
            <a:spLocks noGrp="1"/>
          </p:cNvSpPr>
          <p:nvPr>
            <p:ph type="title"/>
          </p:nvPr>
        </p:nvSpPr>
        <p:spPr>
          <a:xfrm>
            <a:off x="472500" y="1324350"/>
            <a:ext cx="8200013" cy="415498"/>
          </a:xfrm>
        </p:spPr>
        <p:txBody>
          <a:bodyPr vert="horz"/>
          <a:lstStyle/>
          <a:p>
            <a:pPr>
              <a:tabLst>
                <a:tab pos="266700" algn="l"/>
              </a:tabLst>
            </a:pPr>
            <a:r>
              <a:rPr kumimoji="1" lang="en-US" altLang="ja-JP">
                <a:solidFill>
                  <a:srgbClr val="FE9341"/>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成果 </a:t>
            </a:r>
            <a:r>
              <a:rPr kumimoji="1" lang="en-US" altLang="ja-JP">
                <a:solidFill>
                  <a:srgbClr val="FE9341"/>
                </a:solidFill>
                <a:latin typeface="Trebuchet MS" panose="020B0603020202020204" pitchFamily="34" charset="0"/>
                <a:ea typeface="Meiryo UI" panose="020B0604030504040204" pitchFamily="50" charset="-128"/>
              </a:rPr>
              <a:t>(</a:t>
            </a:r>
            <a:r>
              <a:rPr kumimoji="1" lang="ja-JP" altLang="en-US">
                <a:solidFill>
                  <a:srgbClr val="FE9341"/>
                </a:solidFill>
                <a:latin typeface="Trebuchet MS" panose="020B0603020202020204" pitchFamily="34" charset="0"/>
                <a:ea typeface="Meiryo UI" panose="020B0604030504040204" pitchFamily="50" charset="-128"/>
              </a:rPr>
              <a:t>アウトカム</a:t>
            </a:r>
            <a:r>
              <a:rPr kumimoji="1" lang="en-US" altLang="ja-JP">
                <a:solidFill>
                  <a:srgbClr val="FE9341"/>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指標</a:t>
            </a:r>
            <a:br>
              <a:rPr kumimoji="1" lang="en-US" altLang="ja-JP">
                <a:solidFill>
                  <a:srgbClr val="FE9341"/>
                </a:solidFill>
                <a:latin typeface="Trebuchet MS" panose="020B0603020202020204" pitchFamily="34" charset="0"/>
                <a:ea typeface="Meiryo UI" panose="020B0604030504040204" pitchFamily="50" charset="-128"/>
              </a:rPr>
            </a:br>
            <a:r>
              <a:rPr kumimoji="1" lang="en-US" altLang="ja-JP" sz="1200">
                <a:solidFill>
                  <a:schemeClr val="tx1"/>
                </a:solidFill>
                <a:latin typeface="Trebuchet MS" panose="020B0603020202020204" pitchFamily="34" charset="0"/>
                <a:ea typeface="Meiryo UI" panose="020B0604030504040204" pitchFamily="50" charset="-128"/>
              </a:rPr>
              <a:t>a. </a:t>
            </a:r>
            <a:r>
              <a:rPr kumimoji="1" lang="ja-JP" altLang="en-US" sz="1200">
                <a:solidFill>
                  <a:schemeClr val="tx1"/>
                </a:solidFill>
                <a:latin typeface="Trebuchet MS" panose="020B0603020202020204" pitchFamily="34" charset="0"/>
                <a:ea typeface="Meiryo UI" panose="020B0604030504040204" pitchFamily="50" charset="-128"/>
              </a:rPr>
              <a:t>ロジックツリー</a:t>
            </a:r>
            <a:endParaRPr kumimoji="1" lang="en-US">
              <a:solidFill>
                <a:schemeClr val="tx1"/>
              </a:solidFill>
              <a:latin typeface="Trebuchet MS" panose="020B0603020202020204" pitchFamily="34" charset="0"/>
              <a:ea typeface="Meiryo UI" panose="020B0604030504040204" pitchFamily="50" charset="-128"/>
            </a:endParaRPr>
          </a:p>
        </p:txBody>
      </p:sp>
      <p:sp>
        <p:nvSpPr>
          <p:cNvPr id="1149" name="Rectangle 2"/>
          <p:cNvSpPr/>
          <p:nvPr/>
        </p:nvSpPr>
        <p:spPr>
          <a:xfrm>
            <a:off x="3970090" y="849630"/>
            <a:ext cx="5173910" cy="912658"/>
          </a:xfrm>
          <a:prstGeom prst="rect">
            <a:avLst/>
          </a:prstGeom>
          <a:solidFill>
            <a:schemeClr val="accent6">
              <a:lumMod val="20000"/>
              <a:lumOff val="80000"/>
            </a:schemeClr>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eaLnBrk="1" fontAlgn="auto" hangingPunct="1">
              <a:spcBef>
                <a:spcPts val="0"/>
              </a:spcBef>
              <a:spcAft>
                <a:spcPts val="0"/>
              </a:spcAft>
              <a:buFont typeface="Trebuchet MS" panose="020B0603020202020204" pitchFamily="34" charset="0"/>
              <a:buChar char="​"/>
              <a:defRPr/>
            </a:pPr>
            <a:r>
              <a:rPr lang="ja-JP" altLang="en-US" sz="1050">
                <a:solidFill>
                  <a:srgbClr val="575757"/>
                </a:solidFill>
                <a:latin typeface="Trebuchet MS" panose="020B0603020202020204" pitchFamily="34" charset="0"/>
                <a:ea typeface="Meiryo UI" panose="020B0604030504040204" pitchFamily="50" charset="-128"/>
              </a:rPr>
              <a:t>目指す姿の実現に向け、定量</a:t>
            </a:r>
            <a:r>
              <a:rPr lang="en-US" altLang="ja-JP" sz="1050">
                <a:solidFill>
                  <a:srgbClr val="575757"/>
                </a:solidFill>
                <a:latin typeface="Trebuchet MS" panose="020B0603020202020204" pitchFamily="34" charset="0"/>
                <a:ea typeface="Meiryo UI" panose="020B0604030504040204" pitchFamily="50" charset="-128"/>
              </a:rPr>
              <a:t>/</a:t>
            </a:r>
            <a:r>
              <a:rPr lang="ja-JP" altLang="en-US" sz="1050">
                <a:solidFill>
                  <a:srgbClr val="575757"/>
                </a:solidFill>
                <a:latin typeface="Trebuchet MS" panose="020B0603020202020204" pitchFamily="34" charset="0"/>
                <a:ea typeface="Meiryo UI" panose="020B0604030504040204" pitchFamily="50" charset="-128"/>
              </a:rPr>
              <a:t>定性の成果 </a:t>
            </a:r>
            <a:r>
              <a:rPr lang="en-US" altLang="ja-JP" sz="1050">
                <a:solidFill>
                  <a:srgbClr val="575757"/>
                </a:solidFill>
                <a:latin typeface="Trebuchet MS" panose="020B0603020202020204" pitchFamily="34" charset="0"/>
                <a:ea typeface="Meiryo UI" panose="020B0604030504040204" pitchFamily="50" charset="-128"/>
              </a:rPr>
              <a:t>(</a:t>
            </a:r>
            <a:r>
              <a:rPr lang="ja-JP" altLang="en-US" sz="1050">
                <a:solidFill>
                  <a:srgbClr val="575757"/>
                </a:solidFill>
                <a:latin typeface="Trebuchet MS" panose="020B0603020202020204" pitchFamily="34" charset="0"/>
                <a:ea typeface="Meiryo UI" panose="020B0604030504040204" pitchFamily="50" charset="-128"/>
              </a:rPr>
              <a:t>アウトカム</a:t>
            </a:r>
            <a:r>
              <a:rPr lang="en-US" altLang="ja-JP" sz="1050">
                <a:solidFill>
                  <a:srgbClr val="575757"/>
                </a:solidFill>
                <a:latin typeface="Trebuchet MS" panose="020B0603020202020204" pitchFamily="34" charset="0"/>
                <a:ea typeface="Meiryo UI" panose="020B0604030504040204" pitchFamily="50" charset="-128"/>
              </a:rPr>
              <a:t>) </a:t>
            </a:r>
            <a:r>
              <a:rPr lang="ja-JP" altLang="en-US" sz="1050">
                <a:solidFill>
                  <a:srgbClr val="575757"/>
                </a:solidFill>
                <a:latin typeface="Trebuchet MS" panose="020B0603020202020204" pitchFamily="34" charset="0"/>
                <a:ea typeface="Meiryo UI" panose="020B0604030504040204" pitchFamily="50" charset="-128"/>
              </a:rPr>
              <a:t>指標間で因果関係のつながりを整理。</a:t>
            </a:r>
            <a:endParaRPr lang="en-US" altLang="ja-JP" sz="1050">
              <a:solidFill>
                <a:srgbClr val="575757"/>
              </a:solidFill>
              <a:latin typeface="Trebuchet MS" panose="020B0603020202020204" pitchFamily="34" charset="0"/>
              <a:ea typeface="Meiryo UI" panose="020B0604030504040204" pitchFamily="50" charset="-128"/>
            </a:endParaRPr>
          </a:p>
          <a:p>
            <a:pPr defTabSz="685800" eaLnBrk="1" fontAlgn="auto" hangingPunct="1">
              <a:spcBef>
                <a:spcPts val="0"/>
              </a:spcBef>
              <a:spcAft>
                <a:spcPts val="0"/>
              </a:spcAft>
              <a:buFont typeface="Trebuchet MS" panose="020B0603020202020204" pitchFamily="34" charset="0"/>
              <a:buChar char="​"/>
              <a:defRPr/>
            </a:pPr>
            <a:r>
              <a:rPr lang="ja-JP" altLang="en-US" sz="1050">
                <a:solidFill>
                  <a:srgbClr val="575757"/>
                </a:solidFill>
                <a:latin typeface="Trebuchet MS" panose="020B0603020202020204" pitchFamily="34" charset="0"/>
                <a:ea typeface="Meiryo UI" panose="020B0604030504040204" pitchFamily="50" charset="-128"/>
              </a:rPr>
              <a:t>アウトカムは可能な限り、定量的に測定できるものを記載すること</a:t>
            </a:r>
            <a:endParaRPr lang="en-US" altLang="ja-JP" sz="1050">
              <a:solidFill>
                <a:srgbClr val="575757"/>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E9341"/>
              </a:buClr>
              <a:buFont typeface="Trebuchet MS" panose="020B0603020202020204" pitchFamily="34" charset="0"/>
              <a:buChar char="•"/>
              <a:defRPr/>
            </a:pPr>
            <a:r>
              <a:rPr lang="ja-JP" altLang="en-US" sz="1050" kern="0">
                <a:solidFill>
                  <a:srgbClr val="575757"/>
                </a:solidFill>
                <a:latin typeface="Trebuchet MS" panose="020B0603020202020204" pitchFamily="34" charset="0"/>
                <a:ea typeface="Meiryo UI" panose="020B0604030504040204" pitchFamily="50" charset="-128"/>
              </a:rPr>
              <a:t>中間アウトカム</a:t>
            </a:r>
            <a:r>
              <a:rPr lang="en-US" altLang="ja-JP" sz="1050" kern="0">
                <a:solidFill>
                  <a:srgbClr val="575757"/>
                </a:solidFill>
                <a:latin typeface="Trebuchet MS" panose="020B0603020202020204" pitchFamily="34" charset="0"/>
                <a:ea typeface="Meiryo UI" panose="020B0604030504040204" pitchFamily="50" charset="-128"/>
              </a:rPr>
              <a:t>:</a:t>
            </a:r>
            <a:r>
              <a:rPr lang="ja-JP" altLang="en-US" sz="1050" kern="0">
                <a:solidFill>
                  <a:srgbClr val="575757"/>
                </a:solidFill>
                <a:latin typeface="Trebuchet MS" panose="020B0603020202020204" pitchFamily="34" charset="0"/>
                <a:ea typeface="Meiryo UI" panose="020B0604030504040204" pitchFamily="50" charset="-128"/>
              </a:rPr>
              <a:t>最終的なゴールに論理的につながる中間的な成果指標</a:t>
            </a:r>
            <a:endParaRPr lang="en-US" altLang="ja-JP" sz="1050" kern="0">
              <a:solidFill>
                <a:srgbClr val="575757"/>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E9341"/>
              </a:buClr>
              <a:buFont typeface="Trebuchet MS" panose="020B0603020202020204" pitchFamily="34" charset="0"/>
              <a:buChar char="•"/>
              <a:defRPr/>
            </a:pPr>
            <a:r>
              <a:rPr lang="ja-JP" altLang="en-US" sz="1050" kern="0">
                <a:solidFill>
                  <a:srgbClr val="575757"/>
                </a:solidFill>
                <a:latin typeface="Trebuchet MS" panose="020B0603020202020204" pitchFamily="34" charset="0"/>
                <a:ea typeface="Meiryo UI" panose="020B0604030504040204" pitchFamily="50" charset="-128"/>
              </a:rPr>
              <a:t>最終アウトカム</a:t>
            </a:r>
            <a:r>
              <a:rPr lang="en-US" altLang="ja-JP" sz="1050" kern="0">
                <a:solidFill>
                  <a:srgbClr val="575757"/>
                </a:solidFill>
                <a:latin typeface="Trebuchet MS" panose="020B0603020202020204" pitchFamily="34" charset="0"/>
                <a:ea typeface="Meiryo UI" panose="020B0604030504040204" pitchFamily="50" charset="-128"/>
              </a:rPr>
              <a:t>:</a:t>
            </a:r>
            <a:r>
              <a:rPr lang="ja-JP" altLang="en-US" sz="1050" kern="0">
                <a:solidFill>
                  <a:srgbClr val="575757"/>
                </a:solidFill>
                <a:latin typeface="Trebuchet MS" panose="020B0603020202020204" pitchFamily="34" charset="0"/>
                <a:ea typeface="Meiryo UI" panose="020B0604030504040204" pitchFamily="50" charset="-128"/>
              </a:rPr>
              <a:t>最終的なゴールとして期待される成果指標</a:t>
            </a:r>
            <a:endParaRPr lang="en-US" altLang="ja-JP" sz="1050" kern="0">
              <a:solidFill>
                <a:srgbClr val="575757"/>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E9341"/>
              </a:buClr>
              <a:buFont typeface="Trebuchet MS" panose="020B0603020202020204" pitchFamily="34" charset="0"/>
              <a:buChar char="•"/>
              <a:defRPr/>
            </a:pPr>
            <a:r>
              <a:rPr lang="ja-JP" altLang="en-US" sz="1050" kern="0">
                <a:solidFill>
                  <a:srgbClr val="575757"/>
                </a:solidFill>
                <a:latin typeface="Trebuchet MS" panose="020B0603020202020204" pitchFamily="34" charset="0"/>
                <a:ea typeface="Meiryo UI" panose="020B0604030504040204" pitchFamily="50" charset="-128"/>
              </a:rPr>
              <a:t>尚、アウトカム同士のつながりを意識して各項目を記載すること</a:t>
            </a:r>
            <a:r>
              <a:rPr lang="en-US" altLang="ja-JP" sz="1050" kern="0">
                <a:solidFill>
                  <a:srgbClr val="575757"/>
                </a:solidFill>
                <a:latin typeface="Trebuchet MS" panose="020B0603020202020204" pitchFamily="34" charset="0"/>
                <a:ea typeface="Meiryo UI" panose="020B0604030504040204" pitchFamily="50" charset="-128"/>
              </a:rPr>
              <a:t>(</a:t>
            </a:r>
            <a:r>
              <a:rPr lang="ja-JP" altLang="en-US" sz="1050" kern="0">
                <a:solidFill>
                  <a:srgbClr val="575757"/>
                </a:solidFill>
                <a:latin typeface="Trebuchet MS" panose="020B0603020202020204" pitchFamily="34" charset="0"/>
                <a:ea typeface="Meiryo UI" panose="020B0604030504040204" pitchFamily="50" charset="-128"/>
              </a:rPr>
              <a:t>例</a:t>
            </a:r>
            <a:r>
              <a:rPr lang="en-US" altLang="ja-JP" sz="1050" kern="0">
                <a:solidFill>
                  <a:srgbClr val="575757"/>
                </a:solidFill>
                <a:latin typeface="Trebuchet MS" panose="020B0603020202020204" pitchFamily="34" charset="0"/>
                <a:ea typeface="Meiryo UI" panose="020B0604030504040204" pitchFamily="50" charset="-128"/>
              </a:rPr>
              <a:t>: </a:t>
            </a:r>
            <a:r>
              <a:rPr lang="ja-JP" altLang="en-US" sz="1050" kern="0">
                <a:solidFill>
                  <a:srgbClr val="575757"/>
                </a:solidFill>
                <a:latin typeface="Trebuchet MS" panose="020B0603020202020204" pitchFamily="34" charset="0"/>
                <a:ea typeface="Meiryo UI" panose="020B0604030504040204" pitchFamily="50" charset="-128"/>
              </a:rPr>
              <a:t>オンデマンドバスの利用が広がることで外出困難な高齢者数が少なり、結果として高齢者の健康寿命の向上につながる</a:t>
            </a:r>
            <a:r>
              <a:rPr lang="en-US" altLang="ja-JP" sz="1050" kern="0">
                <a:solidFill>
                  <a:srgbClr val="575757"/>
                </a:solidFill>
                <a:latin typeface="Trebuchet MS" panose="020B0603020202020204" pitchFamily="34" charset="0"/>
                <a:ea typeface="Meiryo UI" panose="020B0604030504040204" pitchFamily="50" charset="-128"/>
              </a:rPr>
              <a:t>)</a:t>
            </a:r>
          </a:p>
        </p:txBody>
      </p:sp>
      <p:sp>
        <p:nvSpPr>
          <p:cNvPr id="1150" name="Textfeld 1"/>
          <p:cNvSpPr txBox="1"/>
          <p:nvPr>
            <p:custDataLst>
              <p:tags r:id="rId1"/>
            </p:custDataLst>
          </p:nvPr>
        </p:nvSpPr>
        <p:spPr>
          <a:xfrm>
            <a:off x="448379" y="2434843"/>
            <a:ext cx="1937325" cy="220727"/>
          </a:xfrm>
          <a:prstGeom prst="rect">
            <a:avLst/>
          </a:prstGeom>
          <a:solidFill>
            <a:srgbClr val="FF8222"/>
          </a:solidFill>
        </p:spPr>
        <p:txBody>
          <a:bodyPr vert="horz" wrap="square" lIns="27000" tIns="27000" rIns="27000" bIns="27000" rtlCol="0" anchor="b">
            <a:noAutofit/>
          </a:bodyPr>
          <a:lstStyle/>
          <a:p>
            <a:pPr defTabSz="685800" eaLnBrk="1" fontAlgn="auto" hangingPunct="1">
              <a:lnSpc>
                <a:spcPct val="90000"/>
              </a:lnSpc>
              <a:spcBef>
                <a:spcPts val="0"/>
              </a:spcBef>
              <a:spcAft>
                <a:spcPts val="450"/>
              </a:spcAft>
              <a:defRPr/>
            </a:pPr>
            <a:r>
              <a:rPr kumimoji="0" lang="ja-JP" altLang="en-US" sz="1200" kern="0">
                <a:solidFill>
                  <a:srgbClr val="FFFFFF"/>
                </a:solidFill>
                <a:latin typeface="Trebuchet MS" panose="020B0603020202020204" pitchFamily="34" charset="0"/>
                <a:ea typeface="Meiryo UI" panose="020B0604030504040204" pitchFamily="50" charset="-128"/>
                <a:sym typeface="Trebuchet MS" panose="020B0603020202020204" pitchFamily="34" charset="0"/>
              </a:rPr>
              <a:t>最終アウトカム</a:t>
            </a:r>
          </a:p>
        </p:txBody>
      </p:sp>
      <p:cxnSp>
        <p:nvCxnSpPr>
          <p:cNvPr id="1151" name="Straight Arrow Connector 5"/>
          <p:cNvCxnSpPr>
            <a:cxnSpLocks/>
            <a:stCxn id="1167" idx="1"/>
            <a:endCxn id="1155" idx="3"/>
          </p:cNvCxnSpPr>
          <p:nvPr/>
        </p:nvCxnSpPr>
        <p:spPr>
          <a:xfrm rot="10800000">
            <a:off x="2159697" y="3108211"/>
            <a:ext cx="585383" cy="2075655"/>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152" name="Straight Arrow Connector 5"/>
          <p:cNvCxnSpPr>
            <a:cxnSpLocks/>
            <a:stCxn id="1165" idx="1"/>
            <a:endCxn id="1155" idx="3"/>
          </p:cNvCxnSpPr>
          <p:nvPr>
            <p:custDataLst>
              <p:tags r:id="rId2"/>
            </p:custDataLst>
          </p:nvPr>
        </p:nvCxnSpPr>
        <p:spPr>
          <a:xfrm rot="10800000">
            <a:off x="2159697" y="3108212"/>
            <a:ext cx="585383" cy="691885"/>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sp>
        <p:nvSpPr>
          <p:cNvPr id="1153" name="テキスト ボックス 42"/>
          <p:cNvSpPr txBox="1"/>
          <p:nvPr/>
        </p:nvSpPr>
        <p:spPr>
          <a:xfrm>
            <a:off x="432000" y="1127250"/>
            <a:ext cx="8224134" cy="13812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4290" rIns="0" bIns="3429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Ⅱ</a:t>
            </a:r>
            <a:r>
              <a:rPr lang="ja-JP" altLang="en-US" sz="1050">
                <a:solidFill>
                  <a:srgbClr val="575757"/>
                </a:solidFill>
                <a:latin typeface="Trebuchet MS" panose="020B0603020202020204" pitchFamily="34" charset="0"/>
                <a:ea typeface="Meiryo UI" panose="020B0604030504040204" pitchFamily="50" charset="-128"/>
              </a:rPr>
              <a:t>目指す姿</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154" name="Rectangle 25"/>
          <p:cNvSpPr/>
          <p:nvPr/>
        </p:nvSpPr>
        <p:spPr>
          <a:xfrm>
            <a:off x="448379" y="2655570"/>
            <a:ext cx="1937325" cy="2954655"/>
          </a:xfrm>
          <a:prstGeom prst="rect">
            <a:avLst/>
          </a:prstGeom>
          <a:solidFill>
            <a:srgbClr val="F2F2F2"/>
          </a:solidFill>
          <a:ln w="3175" cap="flat" cmpd="sng" algn="ctr">
            <a:noFill/>
            <a:prstDash val="solid"/>
          </a:ln>
          <a:effectLst/>
        </p:spPr>
        <p:txBody>
          <a:bodyPr lIns="0" tIns="0" rIns="0" bIns="0" rtlCol="0" anchor="ctr"/>
          <a:lstStyle/>
          <a:p>
            <a:pPr algn="ctr" defTabSz="685800" eaLnBrk="1" fontAlgn="auto" hangingPunct="1">
              <a:lnSpc>
                <a:spcPct val="95000"/>
              </a:lnSpc>
              <a:spcBef>
                <a:spcPts val="0"/>
              </a:spcBef>
              <a:spcAft>
                <a:spcPts val="0"/>
              </a:spcAft>
              <a:defRPr/>
            </a:pPr>
            <a:endParaRPr lang="en-US" sz="1500" kern="0">
              <a:solidFill>
                <a:srgbClr val="575757"/>
              </a:solidFill>
              <a:latin typeface="Trebuchet MS" panose="020B0603020202020204" pitchFamily="34" charset="0"/>
              <a:ea typeface="Meiryo UI" panose="020B0604030504040204" pitchFamily="50" charset="-128"/>
            </a:endParaRPr>
          </a:p>
        </p:txBody>
      </p:sp>
      <p:sp>
        <p:nvSpPr>
          <p:cNvPr id="1155" name="正方形/長方形 31"/>
          <p:cNvSpPr/>
          <p:nvPr/>
        </p:nvSpPr>
        <p:spPr>
          <a:xfrm>
            <a:off x="668889" y="2838211"/>
            <a:ext cx="1490808" cy="540000"/>
          </a:xfrm>
          <a:prstGeom prst="rect">
            <a:avLst/>
          </a:prstGeom>
          <a:solidFill>
            <a:srgbClr val="FFFFFF"/>
          </a:solidFill>
          <a:ln w="28575" cap="rnd"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27000" tIns="27000" rIns="27000" bIns="2700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altLang="ja-JP" sz="1050" kern="0">
              <a:solidFill>
                <a:srgbClr val="575757"/>
              </a:solidFill>
              <a:latin typeface="Trebuchet MS" panose="020B0603020202020204" pitchFamily="34" charset="0"/>
              <a:ea typeface="Meiryo UI" panose="020B0604030504040204" pitchFamily="50" charset="-128"/>
            </a:endParaRPr>
          </a:p>
        </p:txBody>
      </p:sp>
      <p:sp>
        <p:nvSpPr>
          <p:cNvPr id="1156" name="Oval 20"/>
          <p:cNvSpPr>
            <a:spLocks noChangeAspect="1" noChangeArrowheads="1"/>
          </p:cNvSpPr>
          <p:nvPr/>
        </p:nvSpPr>
        <p:spPr>
          <a:xfrm>
            <a:off x="472500" y="1324350"/>
            <a:ext cx="230183" cy="23018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ja-JP" altLang="en-US" sz="1500">
                <a:solidFill>
                  <a:prstClr val="white"/>
                </a:solidFill>
                <a:latin typeface="Trebuchet MS" panose="020B0603020202020204" pitchFamily="34" charset="0"/>
                <a:ea typeface="+mn-ea"/>
              </a:rPr>
              <a:t>２</a:t>
            </a:r>
            <a:endParaRPr kumimoji="0" lang="en-US" sz="1500">
              <a:solidFill>
                <a:prstClr val="white"/>
              </a:solidFill>
              <a:latin typeface="Trebuchet MS" panose="020B0603020202020204" pitchFamily="34" charset="0"/>
              <a:ea typeface="+mn-ea"/>
            </a:endParaRPr>
          </a:p>
        </p:txBody>
      </p:sp>
      <p:cxnSp>
        <p:nvCxnSpPr>
          <p:cNvPr id="1157" name="Straight Arrow Connector 18"/>
          <p:cNvCxnSpPr>
            <a:cxnSpLocks/>
            <a:stCxn id="1166" idx="1"/>
            <a:endCxn id="1155" idx="3"/>
          </p:cNvCxnSpPr>
          <p:nvPr/>
        </p:nvCxnSpPr>
        <p:spPr>
          <a:xfrm flipH="1">
            <a:off x="2159697" y="3108211"/>
            <a:ext cx="585383" cy="0"/>
          </a:xfrm>
          <a:prstGeom prst="straightConnector1">
            <a:avLst/>
          </a:prstGeom>
          <a:noFill/>
          <a:ln w="19050" cap="rnd" cmpd="sng" algn="ctr">
            <a:solidFill>
              <a:srgbClr val="6E6F73"/>
            </a:solidFill>
            <a:prstDash val="solid"/>
            <a:round/>
            <a:headEnd type="none" w="med" len="med"/>
            <a:tailEnd type="triangle" w="med" len="med"/>
          </a:ln>
          <a:effectLst/>
        </p:spPr>
      </p:cxnSp>
      <p:sp>
        <p:nvSpPr>
          <p:cNvPr id="1158" name="Textfeld 1"/>
          <p:cNvSpPr txBox="1"/>
          <p:nvPr>
            <p:custDataLst>
              <p:tags r:id="rId3"/>
            </p:custDataLst>
          </p:nvPr>
        </p:nvSpPr>
        <p:spPr>
          <a:xfrm>
            <a:off x="2526944" y="2434843"/>
            <a:ext cx="6145568" cy="220727"/>
          </a:xfrm>
          <a:prstGeom prst="rect">
            <a:avLst/>
          </a:prstGeom>
          <a:solidFill>
            <a:srgbClr val="FF8222"/>
          </a:solidFill>
        </p:spPr>
        <p:txBody>
          <a:bodyPr vert="horz" wrap="square" lIns="27000" tIns="27000" rIns="27000" bIns="27000" rtlCol="0" anchor="b">
            <a:noAutofit/>
          </a:bodyPr>
          <a:lstStyle/>
          <a:p>
            <a:pPr defTabSz="685800" eaLnBrk="1" fontAlgn="auto" hangingPunct="1">
              <a:lnSpc>
                <a:spcPct val="90000"/>
              </a:lnSpc>
              <a:spcBef>
                <a:spcPts val="0"/>
              </a:spcBef>
              <a:spcAft>
                <a:spcPts val="450"/>
              </a:spcAft>
              <a:defRPr/>
            </a:pPr>
            <a:r>
              <a:rPr kumimoji="0" lang="ja-JP" altLang="en-US" sz="1200" kern="0">
                <a:solidFill>
                  <a:srgbClr val="FFFFFF"/>
                </a:solidFill>
                <a:latin typeface="Trebuchet MS" panose="020B0603020202020204" pitchFamily="34" charset="0"/>
                <a:ea typeface="Meiryo UI" panose="020B0604030504040204" pitchFamily="50" charset="-128"/>
                <a:sym typeface="Trebuchet MS" panose="020B0603020202020204" pitchFamily="34" charset="0"/>
              </a:rPr>
              <a:t>中間アウトカム</a:t>
            </a:r>
          </a:p>
        </p:txBody>
      </p:sp>
      <p:cxnSp>
        <p:nvCxnSpPr>
          <p:cNvPr id="1159" name="Straight Arrow Connector 80"/>
          <p:cNvCxnSpPr>
            <a:cxnSpLocks/>
            <a:stCxn id="1169" idx="1"/>
          </p:cNvCxnSpPr>
          <p:nvPr/>
        </p:nvCxnSpPr>
        <p:spPr>
          <a:xfrm flipH="1">
            <a:off x="4298594" y="3108211"/>
            <a:ext cx="535880" cy="0"/>
          </a:xfrm>
          <a:prstGeom prst="straightConnector1">
            <a:avLst/>
          </a:prstGeom>
          <a:noFill/>
          <a:ln w="19050" cap="rnd" cmpd="sng" algn="ctr">
            <a:solidFill>
              <a:srgbClr val="6E6F73"/>
            </a:solidFill>
            <a:prstDash val="solid"/>
            <a:round/>
            <a:headEnd type="none" w="med" len="med"/>
            <a:tailEnd type="triangle" w="med" len="med"/>
          </a:ln>
          <a:effectLst/>
        </p:spPr>
      </p:cxnSp>
      <p:cxnSp>
        <p:nvCxnSpPr>
          <p:cNvPr id="1160" name="Straight Arrow Connector 18"/>
          <p:cNvCxnSpPr>
            <a:cxnSpLocks/>
            <a:stCxn id="1170" idx="1"/>
            <a:endCxn id="1165" idx="3"/>
          </p:cNvCxnSpPr>
          <p:nvPr/>
        </p:nvCxnSpPr>
        <p:spPr>
          <a:xfrm flipH="1">
            <a:off x="4285556" y="3800096"/>
            <a:ext cx="548918" cy="0"/>
          </a:xfrm>
          <a:prstGeom prst="straightConnector1">
            <a:avLst/>
          </a:prstGeom>
          <a:noFill/>
          <a:ln w="19050" cap="rnd" cmpd="sng" algn="ctr">
            <a:solidFill>
              <a:srgbClr val="6E6F73"/>
            </a:solidFill>
            <a:prstDash val="solid"/>
            <a:round/>
            <a:headEnd type="none" w="med" len="med"/>
            <a:tailEnd type="triangle" w="med" len="med"/>
          </a:ln>
          <a:effectLst/>
        </p:spPr>
      </p:cxnSp>
      <p:cxnSp>
        <p:nvCxnSpPr>
          <p:cNvPr id="1161" name="Straight Arrow Connector 18"/>
          <p:cNvCxnSpPr>
            <a:cxnSpLocks/>
            <a:stCxn id="1171" idx="1"/>
            <a:endCxn id="1167" idx="3"/>
          </p:cNvCxnSpPr>
          <p:nvPr/>
        </p:nvCxnSpPr>
        <p:spPr>
          <a:xfrm flipH="1">
            <a:off x="4285556" y="5183866"/>
            <a:ext cx="548918" cy="0"/>
          </a:xfrm>
          <a:prstGeom prst="straightConnector1">
            <a:avLst/>
          </a:prstGeom>
          <a:noFill/>
          <a:ln w="19050" cap="rnd" cmpd="sng" algn="ctr">
            <a:solidFill>
              <a:srgbClr val="6E6F73"/>
            </a:solidFill>
            <a:prstDash val="solid"/>
            <a:round/>
            <a:headEnd type="none" w="med" len="med"/>
            <a:tailEnd type="triangle" w="med" len="med"/>
          </a:ln>
          <a:effectLst/>
        </p:spPr>
      </p:cxnSp>
      <p:cxnSp>
        <p:nvCxnSpPr>
          <p:cNvPr id="1162" name="Straight Arrow Connector 80"/>
          <p:cNvCxnSpPr>
            <a:cxnSpLocks/>
          </p:cNvCxnSpPr>
          <p:nvPr/>
        </p:nvCxnSpPr>
        <p:spPr>
          <a:xfrm flipH="1">
            <a:off x="6374951" y="3108211"/>
            <a:ext cx="605073" cy="0"/>
          </a:xfrm>
          <a:prstGeom prst="straightConnector1">
            <a:avLst/>
          </a:prstGeom>
          <a:noFill/>
          <a:ln w="19050" cap="rnd" cmpd="sng" algn="ctr">
            <a:solidFill>
              <a:srgbClr val="6E6F73"/>
            </a:solidFill>
            <a:prstDash val="solid"/>
            <a:round/>
            <a:headEnd type="none" w="med" len="med"/>
            <a:tailEnd type="triangle" w="med" len="med"/>
          </a:ln>
          <a:effectLst/>
        </p:spPr>
      </p:cxnSp>
      <p:cxnSp>
        <p:nvCxnSpPr>
          <p:cNvPr id="1163" name="Straight Arrow Connector 18"/>
          <p:cNvCxnSpPr>
            <a:cxnSpLocks/>
          </p:cNvCxnSpPr>
          <p:nvPr/>
        </p:nvCxnSpPr>
        <p:spPr>
          <a:xfrm flipH="1">
            <a:off x="6374951" y="3800096"/>
            <a:ext cx="605073" cy="0"/>
          </a:xfrm>
          <a:prstGeom prst="straightConnector1">
            <a:avLst/>
          </a:prstGeom>
          <a:noFill/>
          <a:ln w="19050" cap="rnd" cmpd="sng" algn="ctr">
            <a:solidFill>
              <a:srgbClr val="6E6F73"/>
            </a:solidFill>
            <a:prstDash val="solid"/>
            <a:round/>
            <a:headEnd type="none" w="med" len="med"/>
            <a:tailEnd type="triangle" w="med" len="med"/>
          </a:ln>
          <a:effectLst/>
        </p:spPr>
      </p:cxnSp>
      <p:cxnSp>
        <p:nvCxnSpPr>
          <p:cNvPr id="1164" name="Straight Arrow Connector 18"/>
          <p:cNvCxnSpPr>
            <a:cxnSpLocks/>
          </p:cNvCxnSpPr>
          <p:nvPr/>
        </p:nvCxnSpPr>
        <p:spPr>
          <a:xfrm flipH="1">
            <a:off x="6374951" y="5183866"/>
            <a:ext cx="605073" cy="0"/>
          </a:xfrm>
          <a:prstGeom prst="straightConnector1">
            <a:avLst/>
          </a:prstGeom>
          <a:noFill/>
          <a:ln w="19050" cap="rnd" cmpd="sng" algn="ctr">
            <a:solidFill>
              <a:srgbClr val="6E6F73"/>
            </a:solidFill>
            <a:prstDash val="solid"/>
            <a:round/>
            <a:headEnd type="none" w="med" len="med"/>
            <a:tailEnd type="triangle" w="med" len="med"/>
          </a:ln>
          <a:effectLst/>
        </p:spPr>
      </p:cxnSp>
      <p:sp>
        <p:nvSpPr>
          <p:cNvPr id="1165" name="正方形/長方形 31"/>
          <p:cNvSpPr/>
          <p:nvPr/>
        </p:nvSpPr>
        <p:spPr>
          <a:xfrm>
            <a:off x="2745080" y="3530096"/>
            <a:ext cx="1540477" cy="540000"/>
          </a:xfrm>
          <a:prstGeom prst="rect">
            <a:avLst/>
          </a:prstGeom>
          <a:solidFill>
            <a:srgbClr val="FFFFFF"/>
          </a:solidFill>
          <a:ln w="28575" cap="rnd" cmpd="sng" algn="ctr">
            <a:solidFill>
              <a:srgbClr val="F494AF"/>
            </a:solidFill>
            <a:prstDash val="solid"/>
            <a:round/>
            <a:headEnd type="none" w="med" len="med"/>
            <a:tailEnd type="none" w="med" len="med"/>
          </a:ln>
          <a:effectLst/>
        </p:spPr>
        <p:txBody>
          <a:bodyPr rot="0" spcFirstLastPara="0" vertOverflow="overflow" horzOverflow="overflow" vert="horz" wrap="none" lIns="27000" tIns="27000" rIns="27000" bIns="2700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r>
              <a:rPr lang="en-US" altLang="ja-JP" sz="1050" kern="0">
                <a:solidFill>
                  <a:srgbClr val="575757"/>
                </a:solidFill>
                <a:latin typeface="Meiryo UI" panose="020B0604030504040204" pitchFamily="50" charset="-128"/>
                <a:ea typeface="Meiryo UI" panose="020B0604030504040204" pitchFamily="50" charset="-128"/>
              </a:rPr>
              <a:t>XX</a:t>
            </a:r>
          </a:p>
          <a:p>
            <a:pPr algn="ctr" defTabSz="685800" eaLnBrk="1" fontAlgn="auto" hangingPunct="1">
              <a:spcBef>
                <a:spcPts val="0"/>
              </a:spcBef>
              <a:spcAft>
                <a:spcPts val="0"/>
              </a:spcAft>
              <a:defRPr/>
            </a:pPr>
            <a:r>
              <a:rPr lang="ja-JP" altLang="en-US" sz="1050" kern="0">
                <a:solidFill>
                  <a:srgbClr val="3EAD92"/>
                </a:solidFill>
                <a:latin typeface="Meiryo UI" panose="020B0604030504040204" pitchFamily="50" charset="-128"/>
                <a:ea typeface="Meiryo UI" panose="020B0604030504040204" pitchFamily="50" charset="-128"/>
              </a:rPr>
              <a:t> 地域内交通への満足度</a:t>
            </a:r>
            <a:endParaRPr lang="en-US" altLang="ja-JP" sz="1050" kern="0">
              <a:solidFill>
                <a:srgbClr val="3EAD92"/>
              </a:solidFill>
              <a:latin typeface="Meiryo UI" panose="020B0604030504040204" pitchFamily="50" charset="-128"/>
              <a:ea typeface="Meiryo UI" panose="020B0604030504040204" pitchFamily="50" charset="-128"/>
            </a:endParaRPr>
          </a:p>
        </p:txBody>
      </p:sp>
      <p:sp>
        <p:nvSpPr>
          <p:cNvPr id="1166" name="正方形/長方形 31"/>
          <p:cNvSpPr/>
          <p:nvPr/>
        </p:nvSpPr>
        <p:spPr>
          <a:xfrm>
            <a:off x="2745080" y="2838211"/>
            <a:ext cx="1540477" cy="540000"/>
          </a:xfrm>
          <a:prstGeom prst="rect">
            <a:avLst/>
          </a:prstGeom>
          <a:solidFill>
            <a:srgbClr val="FFFFFF"/>
          </a:solidFill>
          <a:ln w="28575" cap="rnd" cmpd="sng" algn="ctr">
            <a:solidFill>
              <a:srgbClr val="F494AF"/>
            </a:solidFill>
            <a:prstDash val="solid"/>
            <a:round/>
            <a:headEnd type="none" w="med" len="med"/>
            <a:tailEnd type="none" w="med" len="med"/>
          </a:ln>
          <a:effectLst/>
        </p:spPr>
        <p:txBody>
          <a:bodyPr rot="0" spcFirstLastPara="0" vertOverflow="overflow" horzOverflow="overflow" vert="horz" wrap="none" lIns="27000" tIns="27000" rIns="27000" bIns="2700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r>
              <a:rPr lang="en-US" altLang="ja-JP" sz="1050" kern="0">
                <a:solidFill>
                  <a:srgbClr val="575757"/>
                </a:solidFill>
                <a:latin typeface="Meiryo UI" panose="020B0604030504040204" pitchFamily="50" charset="-128"/>
                <a:ea typeface="Meiryo UI" panose="020B0604030504040204" pitchFamily="50" charset="-128"/>
              </a:rPr>
              <a:t>XX</a:t>
            </a:r>
          </a:p>
          <a:p>
            <a:pPr algn="ctr" defTabSz="685800" eaLnBrk="1" fontAlgn="auto" hangingPunct="1">
              <a:spcBef>
                <a:spcPts val="0"/>
              </a:spcBef>
              <a:spcAft>
                <a:spcPts val="0"/>
              </a:spcAft>
              <a:defRPr/>
            </a:pPr>
            <a:r>
              <a:rPr lang="ja-JP" altLang="en-US" sz="1050" kern="0">
                <a:solidFill>
                  <a:srgbClr val="3EAD92"/>
                </a:solidFill>
                <a:latin typeface="Meiryo UI" panose="020B0604030504040204" pitchFamily="50" charset="-128"/>
                <a:ea typeface="Meiryo UI" panose="020B0604030504040204" pitchFamily="50" charset="-128"/>
              </a:rPr>
              <a:t> 高齢者の健康寿命</a:t>
            </a:r>
            <a:br>
              <a:rPr lang="en-US" altLang="ja-JP" sz="1050" kern="0">
                <a:solidFill>
                  <a:srgbClr val="575757"/>
                </a:solidFill>
                <a:latin typeface="Meiryo UI" panose="020B0604030504040204" pitchFamily="50" charset="-128"/>
                <a:ea typeface="Meiryo UI" panose="020B0604030504040204" pitchFamily="50" charset="-128"/>
              </a:rPr>
            </a:br>
            <a:endParaRPr lang="en-US" altLang="ja-JP" sz="1050" kern="0">
              <a:solidFill>
                <a:srgbClr val="3EAD92"/>
              </a:solidFill>
              <a:latin typeface="Meiryo UI" panose="020B0604030504040204" pitchFamily="50" charset="-128"/>
              <a:ea typeface="Meiryo UI" panose="020B0604030504040204" pitchFamily="50" charset="-128"/>
            </a:endParaRPr>
          </a:p>
        </p:txBody>
      </p:sp>
      <p:sp>
        <p:nvSpPr>
          <p:cNvPr id="1167" name="正方形/長方形 31"/>
          <p:cNvSpPr/>
          <p:nvPr/>
        </p:nvSpPr>
        <p:spPr>
          <a:xfrm>
            <a:off x="2745080" y="4913866"/>
            <a:ext cx="1540477" cy="540000"/>
          </a:xfrm>
          <a:prstGeom prst="rect">
            <a:avLst/>
          </a:prstGeom>
          <a:solidFill>
            <a:srgbClr val="FFFFFF"/>
          </a:solidFill>
          <a:ln w="28575" cap="rnd"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27000" tIns="27000" rIns="27000" bIns="2700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r>
              <a:rPr lang="en-US" altLang="ja-JP" sz="1050" kern="0">
                <a:solidFill>
                  <a:srgbClr val="575757"/>
                </a:solidFill>
                <a:latin typeface="Meiryo UI" panose="020B0604030504040204" pitchFamily="50" charset="-128"/>
                <a:ea typeface="Meiryo UI" panose="020B0604030504040204" pitchFamily="50" charset="-128"/>
              </a:rPr>
              <a:t>XX</a:t>
            </a:r>
          </a:p>
        </p:txBody>
      </p:sp>
      <p:grpSp>
        <p:nvGrpSpPr>
          <p:cNvPr id="1168" name="Group 62"/>
          <p:cNvGrpSpPr/>
          <p:nvPr/>
        </p:nvGrpSpPr>
        <p:grpSpPr>
          <a:xfrm>
            <a:off x="4834474" y="2838211"/>
            <a:ext cx="1540477" cy="2615655"/>
            <a:chOff x="6293981" y="2641281"/>
            <a:chExt cx="2053969" cy="3487540"/>
          </a:xfrm>
        </p:grpSpPr>
        <p:sp>
          <p:nvSpPr>
            <p:cNvPr id="1169" name="正方形/長方形 31"/>
            <p:cNvSpPr/>
            <p:nvPr/>
          </p:nvSpPr>
          <p:spPr>
            <a:xfrm>
              <a:off x="6293981" y="2641281"/>
              <a:ext cx="2053969" cy="720000"/>
            </a:xfrm>
            <a:prstGeom prst="rect">
              <a:avLst/>
            </a:prstGeom>
            <a:solidFill>
              <a:srgbClr val="FFFFFF"/>
            </a:solidFill>
            <a:ln w="28575" cap="rnd" cmpd="sng" algn="ctr">
              <a:solidFill>
                <a:srgbClr val="F494AF"/>
              </a:solidFill>
              <a:prstDash val="solid"/>
              <a:round/>
              <a:headEnd type="none" w="med" len="med"/>
              <a:tailEnd type="none" w="med" len="med"/>
            </a:ln>
            <a:effectLst/>
          </p:spPr>
          <p:txBody>
            <a:bodyPr rot="0" spcFirstLastPara="0" vertOverflow="overflow" horzOverflow="overflow" vert="horz" wrap="none" lIns="27000" tIns="27000" rIns="27000" bIns="2700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r>
                <a:rPr lang="en-US" altLang="ja-JP" sz="1050" kern="0">
                  <a:solidFill>
                    <a:srgbClr val="575757"/>
                  </a:solidFill>
                  <a:latin typeface="Meiryo UI" panose="020B0604030504040204" pitchFamily="50" charset="-128"/>
                  <a:ea typeface="Meiryo UI" panose="020B0604030504040204" pitchFamily="50" charset="-128"/>
                </a:rPr>
                <a:t>XX</a:t>
              </a:r>
              <a:br>
                <a:rPr lang="en-US" altLang="ja-JP" sz="1050" kern="0">
                  <a:solidFill>
                    <a:srgbClr val="575757"/>
                  </a:solidFill>
                  <a:latin typeface="Meiryo UI" panose="020B0604030504040204" pitchFamily="50" charset="-128"/>
                  <a:ea typeface="Meiryo UI" panose="020B0604030504040204" pitchFamily="50" charset="-128"/>
                </a:rPr>
              </a:br>
              <a:r>
                <a:rPr lang="ja-JP" altLang="en-US" sz="1050" kern="0">
                  <a:solidFill>
                    <a:srgbClr val="3EAD92"/>
                  </a:solidFill>
                  <a:latin typeface="Meiryo UI" panose="020B0604030504040204" pitchFamily="50" charset="-128"/>
                  <a:ea typeface="Meiryo UI" panose="020B0604030504040204" pitchFamily="50" charset="-128"/>
                </a:rPr>
                <a:t>外出困難な</a:t>
              </a:r>
              <a:r>
                <a:rPr lang="ja-JP" altLang="en-US" sz="1050">
                  <a:solidFill>
                    <a:srgbClr val="3EAD92"/>
                  </a:solidFill>
                  <a:latin typeface="Meiryo UI" panose="020B0604030504040204" pitchFamily="50" charset="-128"/>
                  <a:ea typeface="Meiryo UI" panose="020B0604030504040204" pitchFamily="50" charset="-128"/>
                </a:rPr>
                <a:t>高齢者数</a:t>
              </a:r>
              <a:endParaRPr lang="en-US" altLang="ja-JP" sz="1050" kern="0">
                <a:solidFill>
                  <a:srgbClr val="3EAD92"/>
                </a:solidFill>
                <a:latin typeface="Meiryo UI" panose="020B0604030504040204" pitchFamily="50" charset="-128"/>
                <a:ea typeface="Meiryo UI" panose="020B0604030504040204" pitchFamily="50" charset="-128"/>
              </a:endParaRPr>
            </a:p>
          </p:txBody>
        </p:sp>
        <p:sp>
          <p:nvSpPr>
            <p:cNvPr id="1170" name="正方形/長方形 31"/>
            <p:cNvSpPr/>
            <p:nvPr/>
          </p:nvSpPr>
          <p:spPr>
            <a:xfrm>
              <a:off x="6293981" y="3563794"/>
              <a:ext cx="2053969" cy="720000"/>
            </a:xfrm>
            <a:prstGeom prst="rect">
              <a:avLst/>
            </a:prstGeom>
            <a:solidFill>
              <a:srgbClr val="FFFFFF"/>
            </a:solidFill>
            <a:ln w="28575" cap="rnd"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27000" tIns="27000" rIns="27000" bIns="2700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r>
                <a:rPr lang="en-US" altLang="ja-JP" sz="1050" kern="0">
                  <a:solidFill>
                    <a:srgbClr val="575757"/>
                  </a:solidFill>
                  <a:latin typeface="Meiryo UI" panose="020B0604030504040204" pitchFamily="50" charset="-128"/>
                  <a:ea typeface="Meiryo UI" panose="020B0604030504040204" pitchFamily="50" charset="-128"/>
                </a:rPr>
                <a:t>XX</a:t>
              </a:r>
            </a:p>
          </p:txBody>
        </p:sp>
        <p:sp>
          <p:nvSpPr>
            <p:cNvPr id="1171" name="正方形/長方形 31"/>
            <p:cNvSpPr/>
            <p:nvPr/>
          </p:nvSpPr>
          <p:spPr>
            <a:xfrm>
              <a:off x="6293981" y="5408821"/>
              <a:ext cx="2053969" cy="720000"/>
            </a:xfrm>
            <a:prstGeom prst="rect">
              <a:avLst/>
            </a:prstGeom>
            <a:solidFill>
              <a:srgbClr val="FFFFFF"/>
            </a:solidFill>
            <a:ln w="28575" cap="rnd"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27000" tIns="27000" rIns="27000" bIns="2700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r>
                <a:rPr lang="en-US" altLang="ja-JP" sz="1050" kern="0">
                  <a:solidFill>
                    <a:srgbClr val="575757"/>
                  </a:solidFill>
                  <a:latin typeface="Meiryo UI" panose="020B0604030504040204" pitchFamily="50" charset="-128"/>
                  <a:ea typeface="Meiryo UI" panose="020B0604030504040204" pitchFamily="50" charset="-128"/>
                </a:rPr>
                <a:t>XX</a:t>
              </a:r>
            </a:p>
          </p:txBody>
        </p:sp>
        <p:sp>
          <p:nvSpPr>
            <p:cNvPr id="1172" name="正方形/長方形 31"/>
            <p:cNvSpPr/>
            <p:nvPr/>
          </p:nvSpPr>
          <p:spPr>
            <a:xfrm>
              <a:off x="6293981" y="4486307"/>
              <a:ext cx="2053969" cy="720000"/>
            </a:xfrm>
            <a:prstGeom prst="rect">
              <a:avLst/>
            </a:prstGeom>
            <a:solidFill>
              <a:srgbClr val="FFFFFF"/>
            </a:solidFill>
            <a:ln w="28575" cap="rnd" cmpd="sng" algn="ctr">
              <a:solidFill>
                <a:srgbClr val="959595"/>
              </a:solidFill>
              <a:prstDash val="solid"/>
              <a:round/>
              <a:headEnd type="none" w="med" len="med"/>
              <a:tailEnd type="none" w="med" len="med"/>
            </a:ln>
            <a:effectLst/>
          </p:spPr>
          <p:txBody>
            <a:bodyPr rot="0" spcFirstLastPara="0" vertOverflow="overflow" horzOverflow="overflow" vert="horz" wrap="none" lIns="27000" tIns="27000" rIns="27000" bIns="2700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r>
                <a:rPr lang="en-US" altLang="ja-JP" sz="1050" kern="0">
                  <a:solidFill>
                    <a:srgbClr val="575757"/>
                  </a:solidFill>
                  <a:latin typeface="Meiryo UI" panose="020B0604030504040204" pitchFamily="50" charset="-128"/>
                  <a:ea typeface="Meiryo UI" panose="020B0604030504040204" pitchFamily="50" charset="-128"/>
                </a:rPr>
                <a:t>XX</a:t>
              </a:r>
            </a:p>
          </p:txBody>
        </p:sp>
      </p:grpSp>
      <p:grpSp>
        <p:nvGrpSpPr>
          <p:cNvPr id="1173" name="Group 127"/>
          <p:cNvGrpSpPr/>
          <p:nvPr/>
        </p:nvGrpSpPr>
        <p:grpSpPr>
          <a:xfrm>
            <a:off x="6923868" y="2838211"/>
            <a:ext cx="1540477" cy="2615655"/>
            <a:chOff x="9290240" y="2641281"/>
            <a:chExt cx="2053969" cy="3487540"/>
          </a:xfrm>
        </p:grpSpPr>
        <p:sp>
          <p:nvSpPr>
            <p:cNvPr id="1174" name="正方形/長方形 31"/>
            <p:cNvSpPr/>
            <p:nvPr/>
          </p:nvSpPr>
          <p:spPr>
            <a:xfrm>
              <a:off x="9290240" y="2641281"/>
              <a:ext cx="2053969" cy="720000"/>
            </a:xfrm>
            <a:prstGeom prst="rect">
              <a:avLst/>
            </a:prstGeom>
            <a:solidFill>
              <a:srgbClr val="FFFFFF"/>
            </a:solidFill>
            <a:ln w="28575" cap="rnd" cmpd="sng" algn="ctr">
              <a:solidFill>
                <a:schemeClr val="accent6">
                  <a:lumMod val="60000"/>
                  <a:lumOff val="40000"/>
                </a:schemeClr>
              </a:solidFill>
              <a:prstDash val="solid"/>
              <a:round/>
              <a:headEnd type="none" w="med" len="med"/>
              <a:tailEnd type="none" w="med" len="med"/>
            </a:ln>
            <a:effectLst/>
          </p:spPr>
          <p:txBody>
            <a:bodyPr rot="0" spcFirstLastPara="0" vertOverflow="overflow" horzOverflow="overflow" vert="horz" wrap="none" lIns="27000" tIns="27000" rIns="27000" bIns="2700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r>
                <a:rPr lang="en-US" altLang="ja-JP" sz="1050" kern="0">
                  <a:solidFill>
                    <a:srgbClr val="575757"/>
                  </a:solidFill>
                  <a:latin typeface="Meiryo UI" panose="020B0604030504040204" pitchFamily="50" charset="-128"/>
                  <a:ea typeface="Meiryo UI" panose="020B0604030504040204" pitchFamily="50" charset="-128"/>
                </a:rPr>
                <a:t>XX</a:t>
              </a:r>
              <a:br>
                <a:rPr lang="en-US" altLang="ja-JP" sz="1050" kern="0">
                  <a:solidFill>
                    <a:srgbClr val="575757"/>
                  </a:solidFill>
                  <a:latin typeface="Meiryo UI" panose="020B0604030504040204" pitchFamily="50" charset="-128"/>
                  <a:ea typeface="Meiryo UI" panose="020B0604030504040204" pitchFamily="50" charset="-128"/>
                </a:rPr>
              </a:br>
              <a:r>
                <a:rPr lang="ja-JP" altLang="en-US" sz="1050" kern="0">
                  <a:solidFill>
                    <a:srgbClr val="3EAD92"/>
                  </a:solidFill>
                  <a:latin typeface="Meiryo UI" panose="020B0604030504040204" pitchFamily="50" charset="-128"/>
                  <a:ea typeface="Meiryo UI" panose="020B0604030504040204" pitchFamily="50" charset="-128"/>
                </a:rPr>
                <a:t>高齢者のオンデマンドバス</a:t>
              </a:r>
              <a:br>
                <a:rPr lang="en-US" altLang="ja-JP" sz="1050" kern="0">
                  <a:solidFill>
                    <a:srgbClr val="3EAD92"/>
                  </a:solidFill>
                  <a:latin typeface="Meiryo UI" panose="020B0604030504040204" pitchFamily="50" charset="-128"/>
                  <a:ea typeface="Meiryo UI" panose="020B0604030504040204" pitchFamily="50" charset="-128"/>
                </a:rPr>
              </a:br>
              <a:r>
                <a:rPr lang="ja-JP" altLang="en-US" sz="1050" kern="0">
                  <a:solidFill>
                    <a:srgbClr val="3EAD92"/>
                  </a:solidFill>
                  <a:latin typeface="Meiryo UI" panose="020B0604030504040204" pitchFamily="50" charset="-128"/>
                  <a:ea typeface="Meiryo UI" panose="020B0604030504040204" pitchFamily="50" charset="-128"/>
                </a:rPr>
                <a:t>利用者</a:t>
              </a:r>
              <a:r>
                <a:rPr lang="ja-JP" altLang="en-US" sz="1050">
                  <a:solidFill>
                    <a:srgbClr val="3EAD92"/>
                  </a:solidFill>
                  <a:latin typeface="Meiryo UI" panose="020B0604030504040204" pitchFamily="50" charset="-128"/>
                  <a:ea typeface="Meiryo UI" panose="020B0604030504040204" pitchFamily="50" charset="-128"/>
                </a:rPr>
                <a:t>数</a:t>
              </a:r>
              <a:endParaRPr lang="en-US" altLang="ja-JP" sz="1050" kern="0">
                <a:solidFill>
                  <a:srgbClr val="3EAD92"/>
                </a:solidFill>
                <a:latin typeface="Meiryo UI" panose="020B0604030504040204" pitchFamily="50" charset="-128"/>
                <a:ea typeface="Meiryo UI" panose="020B0604030504040204" pitchFamily="50" charset="-128"/>
              </a:endParaRPr>
            </a:p>
          </p:txBody>
        </p:sp>
        <p:sp>
          <p:nvSpPr>
            <p:cNvPr id="1175" name="正方形/長方形 31"/>
            <p:cNvSpPr/>
            <p:nvPr/>
          </p:nvSpPr>
          <p:spPr>
            <a:xfrm>
              <a:off x="9290240" y="3563794"/>
              <a:ext cx="2053969" cy="720000"/>
            </a:xfrm>
            <a:prstGeom prst="rect">
              <a:avLst/>
            </a:prstGeom>
            <a:solidFill>
              <a:srgbClr val="FFFFFF"/>
            </a:solidFill>
            <a:ln w="28575" cap="rnd" cmpd="sng" algn="ctr">
              <a:solidFill>
                <a:srgbClr val="959595"/>
              </a:solidFill>
              <a:prstDash val="solid"/>
              <a:round/>
              <a:headEnd type="none" w="med" len="med"/>
              <a:tailEnd type="none" w="med" len="med"/>
            </a:ln>
            <a:effectLst/>
          </p:spPr>
          <p:txBody>
            <a:bodyPr rot="0" spcFirstLastPara="0" vertOverflow="overflow" horzOverflow="overflow" vert="horz" wrap="none" lIns="27000" tIns="27000" rIns="27000" bIns="2700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r>
                <a:rPr lang="en-US" altLang="ja-JP" sz="1050" kern="0">
                  <a:solidFill>
                    <a:srgbClr val="575757"/>
                  </a:solidFill>
                  <a:latin typeface="Meiryo UI" panose="020B0604030504040204" pitchFamily="50" charset="-128"/>
                  <a:ea typeface="Meiryo UI" panose="020B0604030504040204" pitchFamily="50" charset="-128"/>
                </a:rPr>
                <a:t>XX</a:t>
              </a:r>
            </a:p>
          </p:txBody>
        </p:sp>
        <p:sp>
          <p:nvSpPr>
            <p:cNvPr id="1176" name="正方形/長方形 31"/>
            <p:cNvSpPr/>
            <p:nvPr/>
          </p:nvSpPr>
          <p:spPr>
            <a:xfrm>
              <a:off x="9290240" y="5408821"/>
              <a:ext cx="2053969" cy="720000"/>
            </a:xfrm>
            <a:prstGeom prst="rect">
              <a:avLst/>
            </a:prstGeom>
            <a:solidFill>
              <a:srgbClr val="FFFFFF"/>
            </a:solidFill>
            <a:ln w="28575" cap="rnd"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27000" tIns="27000" rIns="27000" bIns="2700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r>
                <a:rPr lang="en-US" altLang="ja-JP" sz="1050" kern="0">
                  <a:solidFill>
                    <a:srgbClr val="575757"/>
                  </a:solidFill>
                  <a:latin typeface="Meiryo UI" panose="020B0604030504040204" pitchFamily="50" charset="-128"/>
                  <a:ea typeface="Meiryo UI" panose="020B0604030504040204" pitchFamily="50" charset="-128"/>
                </a:rPr>
                <a:t>XX</a:t>
              </a:r>
            </a:p>
          </p:txBody>
        </p:sp>
        <p:sp>
          <p:nvSpPr>
            <p:cNvPr id="1177" name="正方形/長方形 31"/>
            <p:cNvSpPr/>
            <p:nvPr/>
          </p:nvSpPr>
          <p:spPr>
            <a:xfrm>
              <a:off x="9290240" y="4486307"/>
              <a:ext cx="2053969" cy="720000"/>
            </a:xfrm>
            <a:prstGeom prst="rect">
              <a:avLst/>
            </a:prstGeom>
            <a:solidFill>
              <a:srgbClr val="FFFFFF"/>
            </a:solidFill>
            <a:ln w="28575" cap="rnd" cmpd="sng" algn="ctr">
              <a:solidFill>
                <a:schemeClr val="accent6">
                  <a:lumMod val="60000"/>
                  <a:lumOff val="40000"/>
                </a:schemeClr>
              </a:solidFill>
              <a:prstDash val="solid"/>
              <a:round/>
              <a:headEnd type="none" w="med" len="med"/>
              <a:tailEnd type="none" w="med" len="med"/>
            </a:ln>
            <a:effectLst/>
          </p:spPr>
          <p:txBody>
            <a:bodyPr rot="0" spcFirstLastPara="0" vertOverflow="overflow" horzOverflow="overflow" vert="horz" wrap="none" lIns="27000" tIns="27000" rIns="27000" bIns="2700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r>
                <a:rPr lang="en-US" altLang="ja-JP" sz="1050" kern="0">
                  <a:solidFill>
                    <a:srgbClr val="575757"/>
                  </a:solidFill>
                  <a:latin typeface="Meiryo UI" panose="020B0604030504040204" pitchFamily="50" charset="-128"/>
                  <a:ea typeface="Meiryo UI" panose="020B0604030504040204" pitchFamily="50" charset="-128"/>
                </a:rPr>
                <a:t>XX</a:t>
              </a:r>
            </a:p>
          </p:txBody>
        </p:sp>
      </p:grpSp>
      <p:cxnSp>
        <p:nvCxnSpPr>
          <p:cNvPr id="1178" name="Straight Arrow Connector 18"/>
          <p:cNvCxnSpPr>
            <a:cxnSpLocks/>
          </p:cNvCxnSpPr>
          <p:nvPr/>
        </p:nvCxnSpPr>
        <p:spPr>
          <a:xfrm flipH="1">
            <a:off x="6374951" y="4491980"/>
            <a:ext cx="548918" cy="0"/>
          </a:xfrm>
          <a:prstGeom prst="straightConnector1">
            <a:avLst/>
          </a:prstGeom>
          <a:noFill/>
          <a:ln w="19050" cap="rnd" cmpd="sng" algn="ctr">
            <a:solidFill>
              <a:srgbClr val="6E6F73"/>
            </a:solidFill>
            <a:prstDash val="solid"/>
            <a:round/>
            <a:headEnd type="none" w="med" len="med"/>
            <a:tailEnd type="triangle" w="med" len="med"/>
          </a:ln>
          <a:effectLst/>
        </p:spPr>
      </p:cxnSp>
      <p:cxnSp>
        <p:nvCxnSpPr>
          <p:cNvPr id="1179" name="Straight Arrow Connector 18"/>
          <p:cNvCxnSpPr>
            <a:cxnSpLocks/>
            <a:stCxn id="1172" idx="1"/>
            <a:endCxn id="1165" idx="3"/>
          </p:cNvCxnSpPr>
          <p:nvPr/>
        </p:nvCxnSpPr>
        <p:spPr>
          <a:xfrm rot="10800000">
            <a:off x="4285556" y="3800097"/>
            <a:ext cx="548918" cy="691885"/>
          </a:xfrm>
          <a:prstGeom prst="bentConnector3">
            <a:avLst>
              <a:gd name="adj1" fmla="val 50000"/>
            </a:avLst>
          </a:prstGeom>
          <a:noFill/>
          <a:ln w="19050" cap="rnd" cmpd="sng" algn="ctr">
            <a:solidFill>
              <a:srgbClr val="6E6F73"/>
            </a:solidFill>
            <a:prstDash val="solid"/>
            <a:round/>
            <a:headEnd type="none" w="med" len="med"/>
            <a:tailEnd type="none" w="med" len="med"/>
          </a:ln>
          <a:effectLst/>
        </p:spPr>
      </p:cxnSp>
      <p:grpSp>
        <p:nvGrpSpPr>
          <p:cNvPr id="1180" name="Group 141"/>
          <p:cNvGrpSpPr/>
          <p:nvPr/>
        </p:nvGrpSpPr>
        <p:grpSpPr>
          <a:xfrm>
            <a:off x="4133057" y="3266986"/>
            <a:ext cx="216000" cy="216000"/>
            <a:chOff x="5202893" y="3174538"/>
            <a:chExt cx="288000" cy="288000"/>
          </a:xfrm>
        </p:grpSpPr>
        <p:sp>
          <p:nvSpPr>
            <p:cNvPr id="1181" name="Oval 445"/>
            <p:cNvSpPr/>
            <p:nvPr/>
          </p:nvSpPr>
          <p:spPr>
            <a:xfrm>
              <a:off x="5202893" y="3174538"/>
              <a:ext cx="288000" cy="288000"/>
            </a:xfrm>
            <a:prstGeom prst="ellipse">
              <a:avLst/>
            </a:prstGeom>
            <a:solidFill>
              <a:srgbClr val="C9E7C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sp>
          <p:nvSpPr>
            <p:cNvPr id="1182" name="Arrow: Right 446"/>
            <p:cNvSpPr/>
            <p:nvPr/>
          </p:nvSpPr>
          <p:spPr>
            <a:xfrm rot="19149717">
              <a:off x="5256893" y="3247812"/>
              <a:ext cx="180000" cy="141452"/>
            </a:xfrm>
            <a:prstGeom prst="rightArrow">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grpSp>
      <p:grpSp>
        <p:nvGrpSpPr>
          <p:cNvPr id="1183" name="Group 142"/>
          <p:cNvGrpSpPr/>
          <p:nvPr/>
        </p:nvGrpSpPr>
        <p:grpSpPr>
          <a:xfrm flipV="1">
            <a:off x="6222452" y="3266986"/>
            <a:ext cx="216000" cy="216000"/>
            <a:chOff x="5202893" y="3174538"/>
            <a:chExt cx="288000" cy="288000"/>
          </a:xfrm>
        </p:grpSpPr>
        <p:sp>
          <p:nvSpPr>
            <p:cNvPr id="1184" name="Oval 445"/>
            <p:cNvSpPr/>
            <p:nvPr/>
          </p:nvSpPr>
          <p:spPr>
            <a:xfrm>
              <a:off x="5202893" y="3174538"/>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sp>
          <p:nvSpPr>
            <p:cNvPr id="1185" name="Arrow: Right 446"/>
            <p:cNvSpPr/>
            <p:nvPr/>
          </p:nvSpPr>
          <p:spPr>
            <a:xfrm rot="19149717">
              <a:off x="5256893" y="3247812"/>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grpSp>
      <p:grpSp>
        <p:nvGrpSpPr>
          <p:cNvPr id="1186" name="Group 148"/>
          <p:cNvGrpSpPr/>
          <p:nvPr/>
        </p:nvGrpSpPr>
        <p:grpSpPr>
          <a:xfrm>
            <a:off x="4133057" y="3958871"/>
            <a:ext cx="216000" cy="216000"/>
            <a:chOff x="5409617" y="3305772"/>
            <a:chExt cx="288000" cy="288000"/>
          </a:xfrm>
        </p:grpSpPr>
        <p:sp>
          <p:nvSpPr>
            <p:cNvPr id="1187" name="Oval 445"/>
            <p:cNvSpPr/>
            <p:nvPr/>
          </p:nvSpPr>
          <p:spPr>
            <a:xfrm>
              <a:off x="5409617" y="3305772"/>
              <a:ext cx="288000" cy="288000"/>
            </a:xfrm>
            <a:prstGeom prst="ellipse">
              <a:avLst/>
            </a:prstGeom>
            <a:solidFill>
              <a:srgbClr val="C9E7C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sp>
          <p:nvSpPr>
            <p:cNvPr id="1188" name="Arrow: Right 446"/>
            <p:cNvSpPr/>
            <p:nvPr/>
          </p:nvSpPr>
          <p:spPr>
            <a:xfrm rot="19149717">
              <a:off x="5463617" y="3379046"/>
              <a:ext cx="180000" cy="141452"/>
            </a:xfrm>
            <a:prstGeom prst="rightArrow">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grpSp>
      <p:grpSp>
        <p:nvGrpSpPr>
          <p:cNvPr id="1189" name="Group 178"/>
          <p:cNvGrpSpPr/>
          <p:nvPr/>
        </p:nvGrpSpPr>
        <p:grpSpPr>
          <a:xfrm>
            <a:off x="5379722" y="1874951"/>
            <a:ext cx="3292791" cy="433532"/>
            <a:chOff x="7172961" y="1356934"/>
            <a:chExt cx="4390388" cy="578043"/>
          </a:xfrm>
        </p:grpSpPr>
        <p:sp>
          <p:nvSpPr>
            <p:cNvPr id="1190" name="Rectangle 2"/>
            <p:cNvSpPr/>
            <p:nvPr/>
          </p:nvSpPr>
          <p:spPr>
            <a:xfrm>
              <a:off x="7172961" y="1356934"/>
              <a:ext cx="4390388" cy="578043"/>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1050" kern="0">
                  <a:solidFill>
                    <a:srgbClr val="575757"/>
                  </a:solidFill>
                  <a:latin typeface="Trebuchet MS" panose="020B0603020202020204" pitchFamily="34" charset="0"/>
                  <a:ea typeface="Meiryo UI" panose="020B0604030504040204" pitchFamily="50" charset="-128"/>
                </a:rPr>
                <a:t>目標の方向性 </a:t>
              </a:r>
              <a:r>
                <a:rPr lang="en-US" altLang="ja-JP" sz="1050" kern="0">
                  <a:solidFill>
                    <a:srgbClr val="575757"/>
                  </a:solidFill>
                  <a:latin typeface="Trebuchet MS" panose="020B0603020202020204" pitchFamily="34" charset="0"/>
                  <a:ea typeface="Meiryo UI" panose="020B0604030504040204" pitchFamily="50" charset="-128"/>
                </a:rPr>
                <a:t>(</a:t>
              </a:r>
              <a:r>
                <a:rPr lang="ja-JP" altLang="en-US" sz="1050" kern="0">
                  <a:solidFill>
                    <a:srgbClr val="575757"/>
                  </a:solidFill>
                  <a:latin typeface="Trebuchet MS" panose="020B0603020202020204" pitchFamily="34" charset="0"/>
                  <a:ea typeface="Meiryo UI" panose="020B0604030504040204" pitchFamily="50" charset="-128"/>
                </a:rPr>
                <a:t>増減</a:t>
              </a:r>
              <a:r>
                <a:rPr lang="en-US" altLang="ja-JP" sz="1050" kern="0">
                  <a:solidFill>
                    <a:srgbClr val="575757"/>
                  </a:solidFill>
                  <a:latin typeface="Trebuchet MS" panose="020B0603020202020204" pitchFamily="34" charset="0"/>
                  <a:ea typeface="Meiryo UI" panose="020B0604030504040204" pitchFamily="50" charset="-128"/>
                </a:rPr>
                <a:t>)</a:t>
              </a:r>
              <a:r>
                <a:rPr lang="ja-JP" altLang="en-US" sz="1050" kern="0">
                  <a:solidFill>
                    <a:srgbClr val="575757"/>
                  </a:solidFill>
                  <a:latin typeface="Trebuchet MS" panose="020B0603020202020204" pitchFamily="34" charset="0"/>
                  <a:ea typeface="Meiryo UI" panose="020B0604030504040204" pitchFamily="50" charset="-128"/>
                </a:rPr>
                <a:t> は矢印で記載すること</a:t>
              </a:r>
              <a:endParaRPr lang="en-US" altLang="ja-JP" sz="1050" kern="0">
                <a:solidFill>
                  <a:srgbClr val="575757"/>
                </a:solidFill>
                <a:latin typeface="Trebuchet MS" panose="020B0603020202020204" pitchFamily="34" charset="0"/>
                <a:ea typeface="Meiryo UI" panose="020B0604030504040204" pitchFamily="50" charset="-128"/>
              </a:endParaRPr>
            </a:p>
          </p:txBody>
        </p:sp>
        <p:grpSp>
          <p:nvGrpSpPr>
            <p:cNvPr id="1191" name="Group 177"/>
            <p:cNvGrpSpPr/>
            <p:nvPr/>
          </p:nvGrpSpPr>
          <p:grpSpPr>
            <a:xfrm>
              <a:off x="10498084" y="1501955"/>
              <a:ext cx="945340" cy="288000"/>
              <a:chOff x="10462524" y="1501955"/>
              <a:chExt cx="945340" cy="288000"/>
            </a:xfrm>
          </p:grpSpPr>
          <p:grpSp>
            <p:nvGrpSpPr>
              <p:cNvPr id="1192" name="Group 170"/>
              <p:cNvGrpSpPr/>
              <p:nvPr/>
            </p:nvGrpSpPr>
            <p:grpSpPr>
              <a:xfrm>
                <a:off x="10462524" y="1501955"/>
                <a:ext cx="288000" cy="288000"/>
                <a:chOff x="10462524" y="1501955"/>
                <a:chExt cx="288000" cy="288000"/>
              </a:xfrm>
            </p:grpSpPr>
            <p:sp>
              <p:nvSpPr>
                <p:cNvPr id="1193" name="Oval 445"/>
                <p:cNvSpPr/>
                <p:nvPr/>
              </p:nvSpPr>
              <p:spPr>
                <a:xfrm>
                  <a:off x="10462524" y="1501955"/>
                  <a:ext cx="288000" cy="288000"/>
                </a:xfrm>
                <a:prstGeom prst="ellipse">
                  <a:avLst/>
                </a:prstGeom>
                <a:solidFill>
                  <a:srgbClr val="C9E7C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sp>
              <p:nvSpPr>
                <p:cNvPr id="1194" name="Arrow: Right 446"/>
                <p:cNvSpPr/>
                <p:nvPr/>
              </p:nvSpPr>
              <p:spPr>
                <a:xfrm rot="19149717">
                  <a:off x="10516524" y="1575229"/>
                  <a:ext cx="180000" cy="141452"/>
                </a:xfrm>
                <a:prstGeom prst="rightArrow">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grpSp>
          <p:grpSp>
            <p:nvGrpSpPr>
              <p:cNvPr id="1195" name="Group 168"/>
              <p:cNvGrpSpPr/>
              <p:nvPr/>
            </p:nvGrpSpPr>
            <p:grpSpPr>
              <a:xfrm>
                <a:off x="10791194" y="1501955"/>
                <a:ext cx="288000" cy="288000"/>
                <a:chOff x="10791194" y="1501955"/>
                <a:chExt cx="288000" cy="288000"/>
              </a:xfrm>
            </p:grpSpPr>
            <p:sp>
              <p:nvSpPr>
                <p:cNvPr id="1196" name="Oval 445"/>
                <p:cNvSpPr/>
                <p:nvPr/>
              </p:nvSpPr>
              <p:spPr>
                <a:xfrm flipV="1">
                  <a:off x="10791194" y="1501955"/>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sp>
              <p:nvSpPr>
                <p:cNvPr id="1197" name="Arrow: Right 446"/>
                <p:cNvSpPr/>
                <p:nvPr/>
              </p:nvSpPr>
              <p:spPr>
                <a:xfrm rot="2450283" flipV="1">
                  <a:off x="10845194" y="1575229"/>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grpSp>
          <p:grpSp>
            <p:nvGrpSpPr>
              <p:cNvPr id="1198" name="Group 167"/>
              <p:cNvGrpSpPr/>
              <p:nvPr/>
            </p:nvGrpSpPr>
            <p:grpSpPr>
              <a:xfrm>
                <a:off x="11119864" y="1501955"/>
                <a:ext cx="288000" cy="288000"/>
                <a:chOff x="11119864" y="1501955"/>
                <a:chExt cx="288000" cy="288000"/>
              </a:xfrm>
            </p:grpSpPr>
            <p:sp>
              <p:nvSpPr>
                <p:cNvPr id="1199" name="Oval 445"/>
                <p:cNvSpPr/>
                <p:nvPr/>
              </p:nvSpPr>
              <p:spPr>
                <a:xfrm flipV="1">
                  <a:off x="11119864" y="1501955"/>
                  <a:ext cx="288000" cy="288000"/>
                </a:xfrm>
                <a:prstGeom prst="ellipse">
                  <a:avLst/>
                </a:prstGeom>
                <a:solidFill>
                  <a:srgbClr val="C8C8C8"/>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sp>
              <p:nvSpPr>
                <p:cNvPr id="1200" name="Arrow: Right 446"/>
                <p:cNvSpPr/>
                <p:nvPr/>
              </p:nvSpPr>
              <p:spPr>
                <a:xfrm flipV="1">
                  <a:off x="11173864" y="1575229"/>
                  <a:ext cx="180000" cy="141452"/>
                </a:xfrm>
                <a:prstGeom prst="rightArrow">
                  <a:avLst/>
                </a:prstGeom>
                <a:solidFill>
                  <a:srgbClr val="6E6F73"/>
                </a:solidFill>
                <a:ln w="9525" cap="rnd" cmpd="sng" algn="ctr">
                  <a:solidFill>
                    <a:srgbClr val="6E6F73"/>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grpSp>
        </p:grpSp>
      </p:grpSp>
      <p:grpSp>
        <p:nvGrpSpPr>
          <p:cNvPr id="1201" name="グループ化 26"/>
          <p:cNvGrpSpPr/>
          <p:nvPr/>
        </p:nvGrpSpPr>
        <p:grpSpPr>
          <a:xfrm>
            <a:off x="448379" y="1874951"/>
            <a:ext cx="4724340" cy="433532"/>
            <a:chOff x="630000" y="1356934"/>
            <a:chExt cx="6299120" cy="578043"/>
          </a:xfrm>
        </p:grpSpPr>
        <p:sp>
          <p:nvSpPr>
            <p:cNvPr id="1202" name="Rectangle 2"/>
            <p:cNvSpPr/>
            <p:nvPr/>
          </p:nvSpPr>
          <p:spPr>
            <a:xfrm>
              <a:off x="630000" y="1356934"/>
              <a:ext cx="6299120" cy="578043"/>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1050" kern="0">
                  <a:solidFill>
                    <a:srgbClr val="575757"/>
                  </a:solidFill>
                  <a:latin typeface="Trebuchet MS" panose="020B0603020202020204" pitchFamily="34" charset="0"/>
                  <a:ea typeface="Meiryo UI" panose="020B0604030504040204" pitchFamily="50" charset="-128"/>
                </a:rPr>
                <a:t>①横展開、②補助事業の</a:t>
              </a:r>
              <a:r>
                <a:rPr lang="ja-JP" altLang="en-US" sz="1050" u="sng" kern="0">
                  <a:solidFill>
                    <a:srgbClr val="575757"/>
                  </a:solidFill>
                  <a:latin typeface="Trebuchet MS" panose="020B0603020202020204" pitchFamily="34" charset="0"/>
                  <a:ea typeface="Meiryo UI" panose="020B0604030504040204" pitchFamily="50" charset="-128"/>
                </a:rPr>
                <a:t>成果 </a:t>
              </a:r>
              <a:r>
                <a:rPr lang="en-US" altLang="ja-JP" sz="1050" u="sng" kern="0">
                  <a:solidFill>
                    <a:srgbClr val="575757"/>
                  </a:solidFill>
                  <a:latin typeface="Trebuchet MS" panose="020B0603020202020204" pitchFamily="34" charset="0"/>
                  <a:ea typeface="Meiryo UI" panose="020B0604030504040204" pitchFamily="50" charset="-128"/>
                </a:rPr>
                <a:t>(</a:t>
              </a:r>
              <a:r>
                <a:rPr lang="ja-JP" altLang="en-US" sz="1050" u="sng" kern="0">
                  <a:solidFill>
                    <a:srgbClr val="575757"/>
                  </a:solidFill>
                  <a:latin typeface="Trebuchet MS" panose="020B0603020202020204" pitchFamily="34" charset="0"/>
                  <a:ea typeface="Meiryo UI" panose="020B0604030504040204" pitchFamily="50" charset="-128"/>
                </a:rPr>
                <a:t>アウトカム</a:t>
              </a:r>
              <a:r>
                <a:rPr lang="en-US" altLang="ja-JP" sz="1050" u="sng" kern="0">
                  <a:solidFill>
                    <a:srgbClr val="575757"/>
                  </a:solidFill>
                  <a:latin typeface="Trebuchet MS" panose="020B0603020202020204" pitchFamily="34" charset="0"/>
                  <a:ea typeface="Meiryo UI" panose="020B0604030504040204" pitchFamily="50" charset="-128"/>
                </a:rPr>
                <a:t>)</a:t>
              </a:r>
              <a:r>
                <a:rPr lang="ja-JP" altLang="en-US" sz="1050" u="sng" kern="0">
                  <a:solidFill>
                    <a:srgbClr val="575757"/>
                  </a:solidFill>
                  <a:latin typeface="Trebuchet MS" panose="020B0603020202020204" pitchFamily="34" charset="0"/>
                  <a:ea typeface="Meiryo UI" panose="020B0604030504040204" pitchFamily="50" charset="-128"/>
                </a:rPr>
                <a:t> 指標として</a:t>
              </a:r>
              <a:br>
                <a:rPr lang="en-US" altLang="ja-JP" sz="1050" u="sng" kern="0">
                  <a:solidFill>
                    <a:srgbClr val="575757"/>
                  </a:solidFill>
                  <a:latin typeface="Trebuchet MS" panose="020B0603020202020204" pitchFamily="34" charset="0"/>
                  <a:ea typeface="Meiryo UI" panose="020B0604030504040204" pitchFamily="50" charset="-128"/>
                </a:rPr>
              </a:br>
              <a:r>
                <a:rPr lang="ja-JP" altLang="en-US" sz="1050" u="sng" kern="0">
                  <a:solidFill>
                    <a:srgbClr val="575757"/>
                  </a:solidFill>
                  <a:latin typeface="Trebuchet MS" panose="020B0603020202020204" pitchFamily="34" charset="0"/>
                  <a:ea typeface="Meiryo UI" panose="020B0604030504040204" pitchFamily="50" charset="-128"/>
                </a:rPr>
                <a:t>定量的かつ今後測定していく指標を色枠でハイライト</a:t>
              </a:r>
              <a:endParaRPr lang="en-US" altLang="ja-JP" sz="1050" kern="0">
                <a:solidFill>
                  <a:srgbClr val="575757"/>
                </a:solidFill>
                <a:latin typeface="Trebuchet MS" panose="020B0603020202020204" pitchFamily="34" charset="0"/>
                <a:ea typeface="Meiryo UI" panose="020B0604030504040204" pitchFamily="50" charset="-128"/>
              </a:endParaRPr>
            </a:p>
          </p:txBody>
        </p:sp>
        <p:grpSp>
          <p:nvGrpSpPr>
            <p:cNvPr id="1203" name="Group 184"/>
            <p:cNvGrpSpPr/>
            <p:nvPr/>
          </p:nvGrpSpPr>
          <p:grpSpPr>
            <a:xfrm>
              <a:off x="4807779" y="1409231"/>
              <a:ext cx="2080232" cy="202917"/>
              <a:chOff x="4807779" y="1409231"/>
              <a:chExt cx="2080232" cy="202917"/>
            </a:xfrm>
          </p:grpSpPr>
          <p:sp>
            <p:nvSpPr>
              <p:cNvPr id="1204" name="テキスト ボックス 6"/>
              <p:cNvSpPr txBox="1"/>
              <p:nvPr/>
            </p:nvSpPr>
            <p:spPr>
              <a:xfrm>
                <a:off x="5160011" y="1409231"/>
                <a:ext cx="1728000" cy="202917"/>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en-US" altLang="ja-JP" sz="900">
                    <a:solidFill>
                      <a:srgbClr val="575757"/>
                    </a:solidFill>
                    <a:latin typeface="Trebuchet MS" panose="020B0603020202020204" pitchFamily="34" charset="0"/>
                    <a:ea typeface="Meiryo UI" panose="020B0604030504040204" pitchFamily="50" charset="-128"/>
                  </a:rPr>
                  <a:t>:</a:t>
                </a:r>
                <a:r>
                  <a:rPr lang="ja-JP" altLang="en-US" sz="900" u="sng">
                    <a:solidFill>
                      <a:srgbClr val="575757"/>
                    </a:solidFill>
                    <a:latin typeface="Trebuchet MS" panose="020B0603020202020204" pitchFamily="34" charset="0"/>
                    <a:ea typeface="Meiryo UI" panose="020B0604030504040204" pitchFamily="50" charset="-128"/>
                  </a:rPr>
                  <a:t>横展開</a:t>
                </a:r>
                <a:r>
                  <a:rPr lang="ja-JP" altLang="en-US" sz="900">
                    <a:solidFill>
                      <a:srgbClr val="575757"/>
                    </a:solidFill>
                    <a:latin typeface="Trebuchet MS" panose="020B0603020202020204" pitchFamily="34" charset="0"/>
                    <a:ea typeface="Meiryo UI" panose="020B0604030504040204" pitchFamily="50" charset="-128"/>
                  </a:rPr>
                  <a:t>の成果指標</a:t>
                </a:r>
                <a:endParaRPr lang="en-US" sz="900">
                  <a:solidFill>
                    <a:srgbClr val="575757"/>
                  </a:solidFill>
                  <a:latin typeface="Trebuchet MS" panose="020B0603020202020204" pitchFamily="34" charset="0"/>
                  <a:ea typeface="Meiryo UI" panose="020B0604030504040204" pitchFamily="50" charset="-128"/>
                </a:endParaRPr>
              </a:p>
            </p:txBody>
          </p:sp>
          <p:sp>
            <p:nvSpPr>
              <p:cNvPr id="1205" name="正方形/長方形 31"/>
              <p:cNvSpPr/>
              <p:nvPr/>
            </p:nvSpPr>
            <p:spPr>
              <a:xfrm>
                <a:off x="4807779" y="1427586"/>
                <a:ext cx="306511" cy="166206"/>
              </a:xfrm>
              <a:prstGeom prst="rect">
                <a:avLst/>
              </a:prstGeom>
              <a:solidFill>
                <a:srgbClr val="FFFFFF"/>
              </a:solidFill>
              <a:ln w="28575" cap="rnd" cmpd="sng" algn="ctr">
                <a:solidFill>
                  <a:srgbClr val="F494AF"/>
                </a:solidFill>
                <a:prstDash val="solid"/>
                <a:round/>
                <a:headEnd type="none" w="med" len="med"/>
                <a:tailEnd type="none" w="med" len="med"/>
              </a:ln>
              <a:effectLst/>
            </p:spPr>
            <p:txBody>
              <a:bodyPr rot="0" spcFirstLastPara="0" vertOverflow="overflow" horzOverflow="overflow" vert="horz" wrap="none" lIns="27000" tIns="27000" rIns="27000" bIns="2700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altLang="ja-JP" sz="1050" kern="0">
                  <a:solidFill>
                    <a:srgbClr val="575757"/>
                  </a:solidFill>
                  <a:latin typeface="Trebuchet MS" panose="020B0603020202020204" pitchFamily="34" charset="0"/>
                  <a:ea typeface="Meiryo UI" panose="020B0604030504040204" pitchFamily="50" charset="-128"/>
                </a:endParaRPr>
              </a:p>
            </p:txBody>
          </p:sp>
        </p:grpSp>
        <p:grpSp>
          <p:nvGrpSpPr>
            <p:cNvPr id="1206" name="Group 183"/>
            <p:cNvGrpSpPr/>
            <p:nvPr/>
          </p:nvGrpSpPr>
          <p:grpSpPr>
            <a:xfrm>
              <a:off x="4807779" y="1659038"/>
              <a:ext cx="2080232" cy="202917"/>
              <a:chOff x="4807779" y="1659038"/>
              <a:chExt cx="2080232" cy="202917"/>
            </a:xfrm>
          </p:grpSpPr>
          <p:sp>
            <p:nvSpPr>
              <p:cNvPr id="1207" name="正方形/長方形 31"/>
              <p:cNvSpPr/>
              <p:nvPr/>
            </p:nvSpPr>
            <p:spPr>
              <a:xfrm>
                <a:off x="4807779" y="1677394"/>
                <a:ext cx="306511" cy="166206"/>
              </a:xfrm>
              <a:prstGeom prst="rect">
                <a:avLst/>
              </a:prstGeom>
              <a:solidFill>
                <a:srgbClr val="FFFFFF"/>
              </a:solidFill>
              <a:ln w="28575" cap="rnd" cmpd="sng" algn="ctr">
                <a:solidFill>
                  <a:srgbClr val="64A5CC"/>
                </a:solidFill>
                <a:prstDash val="solid"/>
                <a:round/>
                <a:headEnd type="none" w="med" len="med"/>
                <a:tailEnd type="none" w="med" len="med"/>
              </a:ln>
              <a:effectLst/>
            </p:spPr>
            <p:txBody>
              <a:bodyPr rot="0" spcFirstLastPara="0" vertOverflow="overflow" horzOverflow="overflow" vert="horz" wrap="none" lIns="27000" tIns="27000" rIns="27000" bIns="2700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altLang="ja-JP" sz="1050" kern="0">
                  <a:solidFill>
                    <a:srgbClr val="575757"/>
                  </a:solidFill>
                  <a:latin typeface="Trebuchet MS" panose="020B0603020202020204" pitchFamily="34" charset="0"/>
                  <a:ea typeface="Meiryo UI" panose="020B0604030504040204" pitchFamily="50" charset="-128"/>
                </a:endParaRPr>
              </a:p>
            </p:txBody>
          </p:sp>
          <p:sp>
            <p:nvSpPr>
              <p:cNvPr id="1208" name="テキスト ボックス 15"/>
              <p:cNvSpPr txBox="1"/>
              <p:nvPr/>
            </p:nvSpPr>
            <p:spPr>
              <a:xfrm>
                <a:off x="5160011" y="1659038"/>
                <a:ext cx="1728000" cy="202917"/>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en-US" altLang="ja-JP" sz="900">
                    <a:solidFill>
                      <a:srgbClr val="575757"/>
                    </a:solidFill>
                    <a:latin typeface="Trebuchet MS" panose="020B0603020202020204" pitchFamily="34" charset="0"/>
                    <a:ea typeface="Meiryo UI" panose="020B0604030504040204" pitchFamily="50" charset="-128"/>
                  </a:rPr>
                  <a:t>:</a:t>
                </a:r>
                <a:r>
                  <a:rPr lang="ja-JP" altLang="en-US" sz="900" u="sng">
                    <a:solidFill>
                      <a:srgbClr val="575757"/>
                    </a:solidFill>
                    <a:latin typeface="Trebuchet MS" panose="020B0603020202020204" pitchFamily="34" charset="0"/>
                    <a:ea typeface="Meiryo UI" panose="020B0604030504040204" pitchFamily="50" charset="-128"/>
                  </a:rPr>
                  <a:t>補助事業</a:t>
                </a:r>
                <a:r>
                  <a:rPr lang="ja-JP" altLang="en-US" sz="900">
                    <a:solidFill>
                      <a:srgbClr val="575757"/>
                    </a:solidFill>
                    <a:latin typeface="Trebuchet MS" panose="020B0603020202020204" pitchFamily="34" charset="0"/>
                    <a:ea typeface="Meiryo UI" panose="020B0604030504040204" pitchFamily="50" charset="-128"/>
                  </a:rPr>
                  <a:t>の成果指標</a:t>
                </a:r>
                <a:endParaRPr lang="en-US" sz="900">
                  <a:solidFill>
                    <a:srgbClr val="575757"/>
                  </a:solidFill>
                  <a:latin typeface="Trebuchet MS" panose="020B0603020202020204" pitchFamily="34" charset="0"/>
                  <a:ea typeface="Meiryo UI" panose="020B0604030504040204" pitchFamily="50" charset="-128"/>
                </a:endParaRPr>
              </a:p>
            </p:txBody>
          </p:sp>
        </p:grpSp>
      </p:grpSp>
      <p:sp>
        <p:nvSpPr>
          <p:cNvPr id="1209" name="Rectangle 217"/>
          <p:cNvSpPr/>
          <p:nvPr/>
        </p:nvSpPr>
        <p:spPr>
          <a:xfrm>
            <a:off x="472500" y="891322"/>
            <a:ext cx="2990790" cy="18159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788" kern="0">
                <a:solidFill>
                  <a:srgbClr val="575757"/>
                </a:solidFill>
                <a:latin typeface="Trebuchet MS" panose="020B0603020202020204" pitchFamily="34" charset="0"/>
                <a:ea typeface="Meiryo UI" panose="020B0604030504040204" pitchFamily="50" charset="-128"/>
              </a:rPr>
              <a:t>評価の観点：地域課題に対するソリューションの適切性・妥当性</a:t>
            </a:r>
            <a:endParaRPr lang="en-US" altLang="ja-JP" sz="788" kern="0">
              <a:solidFill>
                <a:srgbClr val="575757"/>
              </a:solidFill>
              <a:latin typeface="Trebuchet MS" panose="020B0603020202020204" pitchFamily="34" charset="0"/>
              <a:ea typeface="Meiryo UI" panose="020B0604030504040204" pitchFamily="50" charset="-128"/>
            </a:endParaRPr>
          </a:p>
        </p:txBody>
      </p:sp>
      <p:sp>
        <p:nvSpPr>
          <p:cNvPr id="1210" name="Rectangle 2"/>
          <p:cNvSpPr/>
          <p:nvPr/>
        </p:nvSpPr>
        <p:spPr>
          <a:xfrm>
            <a:off x="448379" y="3454191"/>
            <a:ext cx="1937325" cy="767788"/>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noAutofit/>
          </a:bodyPr>
          <a:lstStyle/>
          <a:p>
            <a:pPr defTabSz="685800" eaLnBrk="1" fontAlgn="auto" hangingPunct="1">
              <a:spcBef>
                <a:spcPts val="0"/>
              </a:spcBef>
              <a:spcAft>
                <a:spcPts val="0"/>
              </a:spcAft>
              <a:buFont typeface="Trebuchet MS" panose="020B0603020202020204" pitchFamily="34" charset="0"/>
              <a:buChar char="​"/>
              <a:defRPr/>
            </a:pPr>
            <a:r>
              <a:rPr lang="ja-JP" altLang="en-US" sz="1050">
                <a:solidFill>
                  <a:srgbClr val="575757"/>
                </a:solidFill>
                <a:latin typeface="Trebuchet MS" panose="020B0603020202020204" pitchFamily="34" charset="0"/>
                <a:ea typeface="Meiryo UI" panose="020B0604030504040204" pitchFamily="50" charset="-128"/>
              </a:rPr>
              <a:t>最終アウトカムは目指す姿の実現度合を測れる指標として記載する</a:t>
            </a:r>
          </a:p>
          <a:p>
            <a:pPr defTabSz="685800" eaLnBrk="1" fontAlgn="auto" hangingPunct="1">
              <a:spcBef>
                <a:spcPts val="0"/>
              </a:spcBef>
              <a:spcAft>
                <a:spcPts val="0"/>
              </a:spcAft>
              <a:buFont typeface="Trebuchet MS" panose="020B0603020202020204" pitchFamily="34" charset="0"/>
              <a:buChar char="​"/>
              <a:defRPr/>
            </a:pPr>
            <a:r>
              <a:rPr lang="ja-JP" altLang="en-US" sz="1050">
                <a:solidFill>
                  <a:srgbClr val="575757"/>
                </a:solidFill>
                <a:latin typeface="Trebuchet MS" panose="020B0603020202020204" pitchFamily="34" charset="0"/>
                <a:ea typeface="Meiryo UI" panose="020B0604030504040204" pitchFamily="50" charset="-128"/>
              </a:rPr>
              <a:t>・例</a:t>
            </a:r>
            <a:r>
              <a:rPr lang="en-US" altLang="ja-JP" sz="1050">
                <a:solidFill>
                  <a:srgbClr val="575757"/>
                </a:solidFill>
                <a:latin typeface="Trebuchet MS" panose="020B0603020202020204" pitchFamily="34" charset="0"/>
                <a:ea typeface="Meiryo UI" panose="020B0604030504040204" pitchFamily="50" charset="-128"/>
              </a:rPr>
              <a:t>: </a:t>
            </a:r>
            <a:r>
              <a:rPr lang="ja-JP" altLang="en-US" sz="1050">
                <a:solidFill>
                  <a:srgbClr val="575757"/>
                </a:solidFill>
                <a:latin typeface="Trebuchet MS" panose="020B0603020202020204" pitchFamily="34" charset="0"/>
                <a:ea typeface="Meiryo UI" panose="020B0604030504040204" pitchFamily="50" charset="-128"/>
              </a:rPr>
              <a:t>域内での交通網のカバー率</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2" name="正方形/長方形 5">
            <a:extLst>
              <a:ext uri="{FF2B5EF4-FFF2-40B4-BE49-F238E27FC236}">
                <a16:creationId xmlns:a16="http://schemas.microsoft.com/office/drawing/2014/main" id="{4209037D-F72A-DE54-721F-0B379FD338B8}"/>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3" name="正方形/長方形 12">
            <a:extLst>
              <a:ext uri="{FF2B5EF4-FFF2-40B4-BE49-F238E27FC236}">
                <a16:creationId xmlns:a16="http://schemas.microsoft.com/office/drawing/2014/main" id="{43CAAE80-0818-C9FC-BFFB-C93BC62DE6BB}"/>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23</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0836056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05" name="think-cell data - do not delete" hidden="1"/>
          <p:cNvGraphicFramePr>
            <a:graphicFrameLocks noChangeAspect="1"/>
          </p:cNvGraphicFramePr>
          <p:nvPr/>
        </p:nvGraphicFramePr>
        <p:xfrm>
          <a:off x="1191" y="858441"/>
          <a:ext cx="1191" cy="1191"/>
        </p:xfrm>
        <a:graphic>
          <a:graphicData uri="http://schemas.openxmlformats.org/presentationml/2006/ole">
            <mc:AlternateContent xmlns:mc="http://schemas.openxmlformats.org/markup-compatibility/2006">
              <mc:Choice xmlns:v="urn:schemas-microsoft-com:vml" Requires="v">
                <p:oleObj name="think-cell スライド" r:id="rId19" imgW="395" imgH="396" progId="TCLayout.ActiveDocument.1">
                  <p:embed/>
                </p:oleObj>
              </mc:Choice>
              <mc:Fallback>
                <p:oleObj name="think-cell スライド" r:id="rId19" imgW="395" imgH="396" progId="TCLayout.ActiveDocument.1">
                  <p:embed/>
                  <p:pic>
                    <p:nvPicPr>
                      <p:cNvPr id="1305" name="think-cell data - do not delete" hidden="1"/>
                      <p:cNvPicPr>
                        <a:picLocks noChangeAspect="1"/>
                      </p:cNvPicPr>
                      <p:nvPr/>
                    </p:nvPicPr>
                    <p:blipFill>
                      <a:blip r:embed="rId20"/>
                      <a:stretch>
                        <a:fillRect/>
                      </a:stretch>
                    </p:blipFill>
                    <p:spPr>
                      <a:xfrm>
                        <a:off x="1191" y="858441"/>
                        <a:ext cx="1191" cy="1191"/>
                      </a:xfrm>
                      <a:prstGeom prst="rect">
                        <a:avLst/>
                      </a:prstGeom>
                    </p:spPr>
                  </p:pic>
                </p:oleObj>
              </mc:Fallback>
            </mc:AlternateContent>
          </a:graphicData>
        </a:graphic>
      </p:graphicFrame>
      <p:sp>
        <p:nvSpPr>
          <p:cNvPr id="1306" name="タイトル 1"/>
          <p:cNvSpPr>
            <a:spLocks noGrp="1"/>
          </p:cNvSpPr>
          <p:nvPr>
            <p:ph type="title"/>
          </p:nvPr>
        </p:nvSpPr>
        <p:spPr>
          <a:xfrm>
            <a:off x="472500" y="1324350"/>
            <a:ext cx="8200013" cy="415498"/>
          </a:xfrm>
        </p:spPr>
        <p:txBody>
          <a:bodyPr vert="horz"/>
          <a:lstStyle/>
          <a:p>
            <a:pPr>
              <a:tabLst>
                <a:tab pos="266700" algn="l"/>
              </a:tabLst>
            </a:pPr>
            <a:r>
              <a:rPr kumimoji="1" lang="en-US" altLang="ja-JP">
                <a:solidFill>
                  <a:srgbClr val="FE9341"/>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成果 </a:t>
            </a:r>
            <a:r>
              <a:rPr kumimoji="1" lang="en-US" altLang="ja-JP">
                <a:solidFill>
                  <a:srgbClr val="FE9341"/>
                </a:solidFill>
                <a:latin typeface="Trebuchet MS" panose="020B0603020202020204" pitchFamily="34" charset="0"/>
                <a:ea typeface="Meiryo UI" panose="020B0604030504040204" pitchFamily="50" charset="-128"/>
              </a:rPr>
              <a:t>(</a:t>
            </a:r>
            <a:r>
              <a:rPr kumimoji="1" lang="ja-JP" altLang="en-US">
                <a:solidFill>
                  <a:srgbClr val="FE9341"/>
                </a:solidFill>
                <a:latin typeface="Trebuchet MS" panose="020B0603020202020204" pitchFamily="34" charset="0"/>
                <a:ea typeface="Meiryo UI" panose="020B0604030504040204" pitchFamily="50" charset="-128"/>
              </a:rPr>
              <a:t>アウトカム</a:t>
            </a:r>
            <a:r>
              <a:rPr kumimoji="1" lang="en-US" altLang="ja-JP">
                <a:solidFill>
                  <a:srgbClr val="FE9341"/>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指標</a:t>
            </a:r>
            <a:br>
              <a:rPr kumimoji="1" lang="en-US" altLang="ja-JP">
                <a:solidFill>
                  <a:srgbClr val="FE9341"/>
                </a:solidFill>
                <a:latin typeface="Trebuchet MS" panose="020B0603020202020204" pitchFamily="34" charset="0"/>
                <a:ea typeface="Meiryo UI" panose="020B0604030504040204" pitchFamily="50" charset="-128"/>
              </a:rPr>
            </a:br>
            <a:r>
              <a:rPr kumimoji="1" lang="en-US" altLang="ja-JP" sz="1200">
                <a:solidFill>
                  <a:schemeClr val="tx1"/>
                </a:solidFill>
                <a:latin typeface="Trebuchet MS" panose="020B0603020202020204" pitchFamily="34" charset="0"/>
                <a:ea typeface="Meiryo UI" panose="020B0604030504040204" pitchFamily="50" charset="-128"/>
              </a:rPr>
              <a:t>a. </a:t>
            </a:r>
            <a:r>
              <a:rPr kumimoji="1" lang="ja-JP" altLang="en-US" sz="1200">
                <a:solidFill>
                  <a:schemeClr val="tx1"/>
                </a:solidFill>
                <a:latin typeface="Trebuchet MS" panose="020B0603020202020204" pitchFamily="34" charset="0"/>
                <a:ea typeface="Meiryo UI" panose="020B0604030504040204" pitchFamily="50" charset="-128"/>
              </a:rPr>
              <a:t>ロジックツリー</a:t>
            </a:r>
            <a:endParaRPr kumimoji="1" lang="en-US">
              <a:solidFill>
                <a:schemeClr val="tx1"/>
              </a:solidFill>
              <a:latin typeface="Trebuchet MS" panose="020B0603020202020204" pitchFamily="34" charset="0"/>
              <a:ea typeface="Meiryo UI" panose="020B0604030504040204" pitchFamily="50" charset="-128"/>
            </a:endParaRPr>
          </a:p>
        </p:txBody>
      </p:sp>
      <p:sp>
        <p:nvSpPr>
          <p:cNvPr id="1307" name="テキスト ボックス 42"/>
          <p:cNvSpPr txBox="1"/>
          <p:nvPr/>
        </p:nvSpPr>
        <p:spPr>
          <a:xfrm>
            <a:off x="432000" y="1127250"/>
            <a:ext cx="8224134" cy="13812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4290" rIns="0" bIns="3429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Ⅱ</a:t>
            </a:r>
            <a:r>
              <a:rPr lang="ja-JP" altLang="en-US" sz="1050">
                <a:solidFill>
                  <a:srgbClr val="575757"/>
                </a:solidFill>
                <a:latin typeface="Trebuchet MS" panose="020B0603020202020204" pitchFamily="34" charset="0"/>
                <a:ea typeface="Meiryo UI" panose="020B0604030504040204" pitchFamily="50" charset="-128"/>
              </a:rPr>
              <a:t>目指す姿</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308" name="Oval 20"/>
          <p:cNvSpPr>
            <a:spLocks noChangeAspect="1" noChangeArrowheads="1"/>
          </p:cNvSpPr>
          <p:nvPr/>
        </p:nvSpPr>
        <p:spPr>
          <a:xfrm>
            <a:off x="472500" y="1324350"/>
            <a:ext cx="230183" cy="23018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ja-JP" altLang="en-US" sz="1500">
                <a:solidFill>
                  <a:prstClr val="white"/>
                </a:solidFill>
                <a:latin typeface="Trebuchet MS" panose="020B0603020202020204" pitchFamily="34" charset="0"/>
                <a:ea typeface="+mn-ea"/>
              </a:rPr>
              <a:t>２</a:t>
            </a:r>
            <a:endParaRPr kumimoji="0" lang="en-US" sz="1500">
              <a:solidFill>
                <a:prstClr val="white"/>
              </a:solidFill>
              <a:latin typeface="Trebuchet MS" panose="020B0603020202020204" pitchFamily="34" charset="0"/>
              <a:ea typeface="+mn-ea"/>
            </a:endParaRPr>
          </a:p>
        </p:txBody>
      </p:sp>
      <p:sp>
        <p:nvSpPr>
          <p:cNvPr id="1309" name="Google Shape;264;p8"/>
          <p:cNvSpPr/>
          <p:nvPr/>
        </p:nvSpPr>
        <p:spPr>
          <a:xfrm>
            <a:off x="1739697" y="2232642"/>
            <a:ext cx="6932816" cy="3433381"/>
          </a:xfrm>
          <a:prstGeom prst="rect">
            <a:avLst/>
          </a:prstGeom>
          <a:solidFill>
            <a:srgbClr val="F2F2F2"/>
          </a:solidFill>
          <a:ln>
            <a:noFill/>
          </a:ln>
        </p:spPr>
        <p:txBody>
          <a:bodyPr spcFirstLastPara="1" wrap="square" lIns="0" tIns="0" rIns="0" bIns="0" anchor="ctr" anchorCtr="0">
            <a:noAutofit/>
          </a:bodyPr>
          <a:lstStyle/>
          <a:p>
            <a:pPr algn="ctr" defTabSz="685800" eaLnBrk="1" fontAlgn="auto" hangingPunct="1">
              <a:lnSpc>
                <a:spcPct val="95000"/>
              </a:lnSpc>
              <a:spcBef>
                <a:spcPts val="0"/>
              </a:spcBef>
              <a:spcAft>
                <a:spcPts val="0"/>
              </a:spcAft>
              <a:buClr>
                <a:srgbClr val="575757"/>
              </a:buClr>
              <a:buSzPts val="2000"/>
              <a:defRPr/>
            </a:pPr>
            <a:endParaRPr kumimoji="0" sz="1200">
              <a:solidFill>
                <a:srgbClr val="575757"/>
              </a:solidFill>
              <a:latin typeface="Trebuchet MS" panose="020B0603020202020204" pitchFamily="34" charset="0"/>
              <a:ea typeface="Meiryo UI" panose="020B0604030504040204" pitchFamily="50" charset="-128"/>
              <a:cs typeface="Trebuchet MS"/>
              <a:sym typeface="Trebuchet MS"/>
            </a:endParaRPr>
          </a:p>
        </p:txBody>
      </p:sp>
      <p:sp>
        <p:nvSpPr>
          <p:cNvPr id="1310" name="Google Shape;253;p8"/>
          <p:cNvSpPr txBox="1"/>
          <p:nvPr/>
        </p:nvSpPr>
        <p:spPr>
          <a:xfrm>
            <a:off x="363165" y="2025406"/>
            <a:ext cx="1316832" cy="220727"/>
          </a:xfrm>
          <a:prstGeom prst="rect">
            <a:avLst/>
          </a:prstGeom>
          <a:solidFill>
            <a:srgbClr val="FF8222"/>
          </a:solidFill>
          <a:ln>
            <a:noFill/>
          </a:ln>
        </p:spPr>
        <p:txBody>
          <a:bodyPr spcFirstLastPara="1" wrap="square" lIns="27000" tIns="27000" rIns="27000" bIns="27000" anchor="b" anchorCtr="0">
            <a:noAutofit/>
          </a:bodyPr>
          <a:lstStyle/>
          <a:p>
            <a:pPr defTabSz="685800" eaLnBrk="1" fontAlgn="auto" hangingPunct="1">
              <a:lnSpc>
                <a:spcPct val="90000"/>
              </a:lnSpc>
              <a:spcBef>
                <a:spcPts val="0"/>
              </a:spcBef>
              <a:spcAft>
                <a:spcPts val="0"/>
              </a:spcAft>
              <a:buClr>
                <a:srgbClr val="FFFFFF"/>
              </a:buClr>
              <a:buSzPts val="1600"/>
              <a:defRPr/>
            </a:pPr>
            <a:r>
              <a:rPr kumimoji="0" lang="en-US" sz="1200" err="1">
                <a:solidFill>
                  <a:srgbClr val="FFFFFF"/>
                </a:solidFill>
                <a:latin typeface="Trebuchet MS" panose="020B0603020202020204" pitchFamily="34" charset="0"/>
                <a:ea typeface="Meiryo UI" panose="020B0604030504040204" pitchFamily="50" charset="-128"/>
                <a:cs typeface="Trebuchet MS"/>
                <a:sym typeface="Trebuchet MS"/>
              </a:rPr>
              <a:t>最終アウトカム</a:t>
            </a:r>
            <a:endParaRPr kumimoji="0" sz="1050">
              <a:solidFill>
                <a:srgbClr val="000000"/>
              </a:solidFill>
              <a:latin typeface="Trebuchet MS" panose="020B0603020202020204" pitchFamily="34" charset="0"/>
              <a:ea typeface="Meiryo UI" panose="020B0604030504040204" pitchFamily="50" charset="-128"/>
              <a:cs typeface="Arial"/>
              <a:sym typeface="Arial"/>
            </a:endParaRPr>
          </a:p>
        </p:txBody>
      </p:sp>
      <p:sp>
        <p:nvSpPr>
          <p:cNvPr id="1311" name="Google Shape;260;p8"/>
          <p:cNvSpPr/>
          <p:nvPr/>
        </p:nvSpPr>
        <p:spPr>
          <a:xfrm>
            <a:off x="355137" y="2232642"/>
            <a:ext cx="1332888" cy="3433380"/>
          </a:xfrm>
          <a:prstGeom prst="rect">
            <a:avLst/>
          </a:prstGeom>
          <a:solidFill>
            <a:srgbClr val="F2F2F2"/>
          </a:solidFill>
          <a:ln>
            <a:noFill/>
          </a:ln>
        </p:spPr>
        <p:txBody>
          <a:bodyPr spcFirstLastPara="1" wrap="square" lIns="0" tIns="0" rIns="0" bIns="0" anchor="ctr" anchorCtr="0">
            <a:noAutofit/>
          </a:bodyPr>
          <a:lstStyle/>
          <a:p>
            <a:pPr algn="ctr" defTabSz="685800" eaLnBrk="1" fontAlgn="auto" hangingPunct="1">
              <a:lnSpc>
                <a:spcPct val="95000"/>
              </a:lnSpc>
              <a:spcBef>
                <a:spcPts val="0"/>
              </a:spcBef>
              <a:spcAft>
                <a:spcPts val="0"/>
              </a:spcAft>
              <a:buClr>
                <a:srgbClr val="575757"/>
              </a:buClr>
              <a:buSzPts val="2000"/>
              <a:defRPr/>
            </a:pPr>
            <a:endParaRPr kumimoji="0" sz="1200">
              <a:solidFill>
                <a:srgbClr val="575757"/>
              </a:solidFill>
              <a:latin typeface="Trebuchet MS" panose="020B0603020202020204" pitchFamily="34" charset="0"/>
              <a:ea typeface="Meiryo UI" panose="020B0604030504040204" pitchFamily="50" charset="-128"/>
              <a:cs typeface="Trebuchet MS"/>
              <a:sym typeface="Trebuchet MS"/>
            </a:endParaRPr>
          </a:p>
        </p:txBody>
      </p:sp>
      <p:sp>
        <p:nvSpPr>
          <p:cNvPr id="1312" name="Google Shape;265;p8"/>
          <p:cNvSpPr txBox="1"/>
          <p:nvPr/>
        </p:nvSpPr>
        <p:spPr>
          <a:xfrm>
            <a:off x="1747813" y="2025406"/>
            <a:ext cx="6925154" cy="220727"/>
          </a:xfrm>
          <a:prstGeom prst="rect">
            <a:avLst/>
          </a:prstGeom>
          <a:solidFill>
            <a:srgbClr val="FF8222"/>
          </a:solidFill>
          <a:ln>
            <a:noFill/>
          </a:ln>
        </p:spPr>
        <p:txBody>
          <a:bodyPr spcFirstLastPara="1" wrap="square" lIns="27000" tIns="27000" rIns="27000" bIns="27000" anchor="b" anchorCtr="0">
            <a:noAutofit/>
          </a:bodyPr>
          <a:lstStyle/>
          <a:p>
            <a:pPr defTabSz="685800" eaLnBrk="1" fontAlgn="auto" hangingPunct="1">
              <a:lnSpc>
                <a:spcPct val="90000"/>
              </a:lnSpc>
              <a:spcBef>
                <a:spcPts val="0"/>
              </a:spcBef>
              <a:spcAft>
                <a:spcPts val="0"/>
              </a:spcAft>
              <a:buClr>
                <a:srgbClr val="FFFFFF"/>
              </a:buClr>
              <a:buSzPts val="1600"/>
              <a:defRPr/>
            </a:pPr>
            <a:r>
              <a:rPr kumimoji="0" lang="en-US" sz="1200" err="1">
                <a:solidFill>
                  <a:srgbClr val="FFFFFF"/>
                </a:solidFill>
                <a:latin typeface="Trebuchet MS" panose="020B0603020202020204" pitchFamily="34" charset="0"/>
                <a:ea typeface="Meiryo UI" panose="020B0604030504040204" pitchFamily="50" charset="-128"/>
                <a:cs typeface="Trebuchet MS"/>
                <a:sym typeface="Trebuchet MS"/>
              </a:rPr>
              <a:t>中間アウトカム</a:t>
            </a:r>
            <a:endParaRPr kumimoji="0" sz="1050">
              <a:solidFill>
                <a:srgbClr val="000000"/>
              </a:solidFill>
              <a:latin typeface="Trebuchet MS" panose="020B0603020202020204" pitchFamily="34" charset="0"/>
              <a:ea typeface="Meiryo UI" panose="020B0604030504040204" pitchFamily="50" charset="-128"/>
              <a:cs typeface="Arial"/>
              <a:sym typeface="Arial"/>
            </a:endParaRPr>
          </a:p>
        </p:txBody>
      </p:sp>
      <p:grpSp>
        <p:nvGrpSpPr>
          <p:cNvPr id="1313" name="Google Shape;303;p8"/>
          <p:cNvGrpSpPr/>
          <p:nvPr/>
        </p:nvGrpSpPr>
        <p:grpSpPr>
          <a:xfrm>
            <a:off x="7051322" y="1662455"/>
            <a:ext cx="1792094" cy="339543"/>
            <a:chOff x="4807779" y="1409231"/>
            <a:chExt cx="2080232" cy="452724"/>
          </a:xfrm>
        </p:grpSpPr>
        <p:grpSp>
          <p:nvGrpSpPr>
            <p:cNvPr id="1314" name="Google Shape;304;p8"/>
            <p:cNvGrpSpPr/>
            <p:nvPr/>
          </p:nvGrpSpPr>
          <p:grpSpPr>
            <a:xfrm>
              <a:off x="4807779" y="1409231"/>
              <a:ext cx="2080232" cy="202917"/>
              <a:chOff x="4807779" y="1409231"/>
              <a:chExt cx="2080232" cy="202917"/>
            </a:xfrm>
          </p:grpSpPr>
          <p:sp>
            <p:nvSpPr>
              <p:cNvPr id="1315" name="Google Shape;305;p8"/>
              <p:cNvSpPr txBox="1"/>
              <p:nvPr/>
            </p:nvSpPr>
            <p:spPr>
              <a:xfrm>
                <a:off x="5160011" y="1409231"/>
                <a:ext cx="1728000" cy="202917"/>
              </a:xfrm>
              <a:prstGeom prst="rect">
                <a:avLst/>
              </a:prstGeom>
              <a:noFill/>
              <a:ln>
                <a:noFill/>
              </a:ln>
            </p:spPr>
            <p:txBody>
              <a:bodyPr spcFirstLastPara="1" wrap="square" lIns="0" tIns="0" rIns="0" bIns="0" anchor="ctr" anchorCtr="0">
                <a:noAutofit/>
              </a:bodyPr>
              <a:lstStyle/>
              <a:p>
                <a:pPr defTabSz="685800" eaLnBrk="1" fontAlgn="auto" hangingPunct="1">
                  <a:spcBef>
                    <a:spcPts val="0"/>
                  </a:spcBef>
                  <a:spcAft>
                    <a:spcPts val="0"/>
                  </a:spcAft>
                  <a:buClr>
                    <a:srgbClr val="575757"/>
                  </a:buClr>
                  <a:buSzPts val="1200"/>
                  <a:defRPr/>
                </a:pPr>
                <a:r>
                  <a:rPr kumimoji="0" lang="en-US" sz="788">
                    <a:solidFill>
                      <a:srgbClr val="575757"/>
                    </a:solidFill>
                    <a:latin typeface="Trebuchet MS" panose="020B0603020202020204" pitchFamily="34" charset="0"/>
                    <a:ea typeface="Meiryo UI" panose="020B0604030504040204" pitchFamily="50" charset="-128"/>
                    <a:cs typeface="Trebuchet MS"/>
                    <a:sym typeface="Trebuchet MS"/>
                  </a:rPr>
                  <a:t>:</a:t>
                </a:r>
                <a:r>
                  <a:rPr kumimoji="0" lang="en-US" sz="788" u="sng" err="1">
                    <a:solidFill>
                      <a:srgbClr val="575757"/>
                    </a:solidFill>
                    <a:latin typeface="Trebuchet MS" panose="020B0603020202020204" pitchFamily="34" charset="0"/>
                    <a:ea typeface="Meiryo UI" panose="020B0604030504040204" pitchFamily="50" charset="-128"/>
                    <a:cs typeface="Trebuchet MS"/>
                    <a:sym typeface="Trebuchet MS"/>
                  </a:rPr>
                  <a:t>横展開</a:t>
                </a:r>
                <a:r>
                  <a:rPr kumimoji="0" lang="en-US" sz="788" err="1">
                    <a:solidFill>
                      <a:srgbClr val="575757"/>
                    </a:solidFill>
                    <a:latin typeface="Trebuchet MS" panose="020B0603020202020204" pitchFamily="34" charset="0"/>
                    <a:ea typeface="Meiryo UI" panose="020B0604030504040204" pitchFamily="50" charset="-128"/>
                    <a:cs typeface="Trebuchet MS"/>
                    <a:sym typeface="Trebuchet MS"/>
                  </a:rPr>
                  <a:t>の成果指標</a:t>
                </a:r>
                <a:endParaRPr kumimoji="0" sz="788">
                  <a:solidFill>
                    <a:srgbClr val="575757"/>
                  </a:solidFill>
                  <a:latin typeface="Trebuchet MS" panose="020B0603020202020204" pitchFamily="34" charset="0"/>
                  <a:ea typeface="Meiryo UI" panose="020B0604030504040204" pitchFamily="50" charset="-128"/>
                  <a:cs typeface="Trebuchet MS"/>
                  <a:sym typeface="Trebuchet MS"/>
                </a:endParaRPr>
              </a:p>
            </p:txBody>
          </p:sp>
          <p:sp>
            <p:nvSpPr>
              <p:cNvPr id="1316" name="Google Shape;306;p8"/>
              <p:cNvSpPr/>
              <p:nvPr/>
            </p:nvSpPr>
            <p:spPr>
              <a:xfrm>
                <a:off x="4807779" y="1427586"/>
                <a:ext cx="306511" cy="166206"/>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endParaRPr kumimoji="0" sz="825">
                  <a:solidFill>
                    <a:srgbClr val="575757"/>
                  </a:solidFill>
                  <a:latin typeface="Trebuchet MS" panose="020B0603020202020204" pitchFamily="34" charset="0"/>
                  <a:ea typeface="Meiryo UI" panose="020B0604030504040204" pitchFamily="50" charset="-128"/>
                  <a:cs typeface="Trebuchet MS"/>
                  <a:sym typeface="Trebuchet MS"/>
                </a:endParaRPr>
              </a:p>
            </p:txBody>
          </p:sp>
        </p:grpSp>
        <p:grpSp>
          <p:nvGrpSpPr>
            <p:cNvPr id="1317" name="Google Shape;307;p8"/>
            <p:cNvGrpSpPr/>
            <p:nvPr/>
          </p:nvGrpSpPr>
          <p:grpSpPr>
            <a:xfrm>
              <a:off x="4807779" y="1659038"/>
              <a:ext cx="2080232" cy="202917"/>
              <a:chOff x="4807779" y="1659038"/>
              <a:chExt cx="2080232" cy="202917"/>
            </a:xfrm>
          </p:grpSpPr>
          <p:sp>
            <p:nvSpPr>
              <p:cNvPr id="1318" name="Google Shape;308;p8"/>
              <p:cNvSpPr/>
              <p:nvPr/>
            </p:nvSpPr>
            <p:spPr>
              <a:xfrm>
                <a:off x="4807779" y="1677394"/>
                <a:ext cx="306511" cy="166206"/>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endParaRPr kumimoji="0" sz="825">
                  <a:solidFill>
                    <a:srgbClr val="575757"/>
                  </a:solidFill>
                  <a:latin typeface="Trebuchet MS" panose="020B0603020202020204" pitchFamily="34" charset="0"/>
                  <a:ea typeface="Meiryo UI" panose="020B0604030504040204" pitchFamily="50" charset="-128"/>
                  <a:cs typeface="Trebuchet MS"/>
                  <a:sym typeface="Trebuchet MS"/>
                </a:endParaRPr>
              </a:p>
            </p:txBody>
          </p:sp>
          <p:sp>
            <p:nvSpPr>
              <p:cNvPr id="1319" name="Google Shape;309;p8"/>
              <p:cNvSpPr txBox="1"/>
              <p:nvPr/>
            </p:nvSpPr>
            <p:spPr>
              <a:xfrm>
                <a:off x="5160011" y="1659038"/>
                <a:ext cx="1728000" cy="202917"/>
              </a:xfrm>
              <a:prstGeom prst="rect">
                <a:avLst/>
              </a:prstGeom>
              <a:noFill/>
              <a:ln>
                <a:noFill/>
              </a:ln>
            </p:spPr>
            <p:txBody>
              <a:bodyPr spcFirstLastPara="1" wrap="square" lIns="0" tIns="0" rIns="0" bIns="0" anchor="ctr" anchorCtr="0">
                <a:noAutofit/>
              </a:bodyPr>
              <a:lstStyle/>
              <a:p>
                <a:pPr defTabSz="685800" eaLnBrk="1" fontAlgn="auto" hangingPunct="1">
                  <a:spcBef>
                    <a:spcPts val="0"/>
                  </a:spcBef>
                  <a:spcAft>
                    <a:spcPts val="0"/>
                  </a:spcAft>
                  <a:buClr>
                    <a:srgbClr val="575757"/>
                  </a:buClr>
                  <a:buSzPts val="1200"/>
                  <a:defRPr/>
                </a:pPr>
                <a:r>
                  <a:rPr kumimoji="0" lang="en-US" sz="788">
                    <a:solidFill>
                      <a:srgbClr val="575757"/>
                    </a:solidFill>
                    <a:latin typeface="Trebuchet MS" panose="020B0603020202020204" pitchFamily="34" charset="0"/>
                    <a:ea typeface="Meiryo UI" panose="020B0604030504040204" pitchFamily="50" charset="-128"/>
                    <a:cs typeface="Trebuchet MS"/>
                    <a:sym typeface="Trebuchet MS"/>
                  </a:rPr>
                  <a:t>:</a:t>
                </a:r>
                <a:r>
                  <a:rPr kumimoji="0" lang="ja-JP" altLang="en-US" sz="788" u="sng">
                    <a:solidFill>
                      <a:srgbClr val="575757"/>
                    </a:solidFill>
                    <a:latin typeface="Trebuchet MS" panose="020B0603020202020204" pitchFamily="34" charset="0"/>
                    <a:ea typeface="Meiryo UI" panose="020B0604030504040204" pitchFamily="50" charset="-128"/>
                    <a:cs typeface="Trebuchet MS"/>
                    <a:sym typeface="Trebuchet MS"/>
                  </a:rPr>
                  <a:t>補助事業</a:t>
                </a:r>
                <a:r>
                  <a:rPr kumimoji="0" lang="en-US" sz="788" err="1">
                    <a:solidFill>
                      <a:srgbClr val="575757"/>
                    </a:solidFill>
                    <a:latin typeface="Trebuchet MS" panose="020B0603020202020204" pitchFamily="34" charset="0"/>
                    <a:ea typeface="Meiryo UI" panose="020B0604030504040204" pitchFamily="50" charset="-128"/>
                    <a:cs typeface="Trebuchet MS"/>
                    <a:sym typeface="Trebuchet MS"/>
                  </a:rPr>
                  <a:t>の成果指標</a:t>
                </a:r>
                <a:endParaRPr kumimoji="0" sz="788">
                  <a:solidFill>
                    <a:srgbClr val="575757"/>
                  </a:solidFill>
                  <a:latin typeface="Trebuchet MS" panose="020B0603020202020204" pitchFamily="34" charset="0"/>
                  <a:ea typeface="Meiryo UI" panose="020B0604030504040204" pitchFamily="50" charset="-128"/>
                  <a:cs typeface="Trebuchet MS"/>
                  <a:sym typeface="Trebuchet MS"/>
                </a:endParaRPr>
              </a:p>
            </p:txBody>
          </p:sp>
        </p:grpSp>
      </p:grpSp>
      <p:sp>
        <p:nvSpPr>
          <p:cNvPr id="1320" name="Google Shape;256;p8"/>
          <p:cNvSpPr/>
          <p:nvPr/>
        </p:nvSpPr>
        <p:spPr>
          <a:xfrm>
            <a:off x="427906" y="3647483"/>
            <a:ext cx="1025582" cy="346548"/>
          </a:xfrm>
          <a:prstGeom prst="rect">
            <a:avLst/>
          </a:prstGeom>
          <a:solidFill>
            <a:srgbClr val="FFFFFF"/>
          </a:solidFill>
          <a:ln w="28575" cap="rnd" cmpd="sng" algn="ctr">
            <a:solidFill>
              <a:srgbClr val="6E6F73"/>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sz="825">
                <a:solidFill>
                  <a:srgbClr val="575757"/>
                </a:solidFill>
                <a:latin typeface="Trebuchet MS" panose="020B0603020202020204" pitchFamily="34" charset="0"/>
                <a:ea typeface="Meiryo UI" panose="020B0604030504040204" pitchFamily="50" charset="-128"/>
                <a:cs typeface="Trebuchet MS"/>
                <a:sym typeface="Trebuchet MS"/>
              </a:rPr>
              <a:t>経済価値の実現</a:t>
            </a:r>
          </a:p>
        </p:txBody>
      </p:sp>
      <p:sp>
        <p:nvSpPr>
          <p:cNvPr id="1321" name="Google Shape;308;p8"/>
          <p:cNvSpPr/>
          <p:nvPr/>
        </p:nvSpPr>
        <p:spPr>
          <a:xfrm>
            <a:off x="4613016" y="2665802"/>
            <a:ext cx="264056" cy="82742"/>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endParaRPr kumimoji="0" sz="825">
              <a:solidFill>
                <a:srgbClr val="575757"/>
              </a:solidFill>
              <a:latin typeface="Trebuchet MS" panose="020B0603020202020204" pitchFamily="34" charset="0"/>
              <a:ea typeface="Meiryo UI" panose="020B0604030504040204" pitchFamily="50" charset="-128"/>
              <a:cs typeface="Trebuchet MS"/>
              <a:sym typeface="Trebuchet MS"/>
            </a:endParaRPr>
          </a:p>
        </p:txBody>
      </p:sp>
      <p:sp>
        <p:nvSpPr>
          <p:cNvPr id="1322" name="Google Shape;256;p8"/>
          <p:cNvSpPr/>
          <p:nvPr/>
        </p:nvSpPr>
        <p:spPr>
          <a:xfrm>
            <a:off x="3554572" y="2710955"/>
            <a:ext cx="718208" cy="540141"/>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altLang="ja-JP" sz="1050">
                <a:solidFill>
                  <a:srgbClr val="575757"/>
                </a:solidFill>
                <a:latin typeface="Trebuchet MS" panose="020B0603020202020204" pitchFamily="34" charset="0"/>
                <a:ea typeface="Meiryo UI" panose="020B0604030504040204" pitchFamily="50" charset="-128"/>
                <a:sym typeface="Trebuchet MS"/>
              </a:rPr>
              <a:t>XX</a:t>
            </a:r>
            <a:r>
              <a:rPr kumimoji="0" lang="ja-JP" altLang="en-US" sz="1050">
                <a:solidFill>
                  <a:srgbClr val="575757"/>
                </a:solidFill>
                <a:latin typeface="Trebuchet MS" panose="020B0603020202020204" pitchFamily="34" charset="0"/>
                <a:ea typeface="Meiryo UI" panose="020B0604030504040204" pitchFamily="50" charset="-128"/>
                <a:sym typeface="Trebuchet MS"/>
              </a:rPr>
              <a:t>に</a:t>
            </a:r>
            <a:br>
              <a:rPr kumimoji="0" lang="en-US" altLang="ja-JP" sz="1050">
                <a:solidFill>
                  <a:srgbClr val="575757"/>
                </a:solidFill>
                <a:latin typeface="Trebuchet MS" panose="020B0603020202020204" pitchFamily="34" charset="0"/>
                <a:ea typeface="Meiryo UI" panose="020B0604030504040204" pitchFamily="50" charset="-128"/>
                <a:sym typeface="Trebuchet MS"/>
              </a:rPr>
            </a:br>
            <a:r>
              <a:rPr kumimoji="0" lang="ja-JP" altLang="en-US" sz="1050">
                <a:solidFill>
                  <a:srgbClr val="575757"/>
                </a:solidFill>
                <a:latin typeface="Trebuchet MS" panose="020B0603020202020204" pitchFamily="34" charset="0"/>
                <a:ea typeface="Meiryo UI" panose="020B0604030504040204" pitchFamily="50" charset="-128"/>
                <a:sym typeface="Trebuchet MS"/>
              </a:rPr>
              <a:t>要する</a:t>
            </a:r>
            <a:endParaRPr kumimoji="0" lang="en-US" altLang="ja-JP" sz="1050">
              <a:solidFill>
                <a:srgbClr val="575757"/>
              </a:solidFill>
              <a:latin typeface="Trebuchet MS" panose="020B0603020202020204" pitchFamily="34" charset="0"/>
              <a:ea typeface="Meiryo UI" panose="020B0604030504040204" pitchFamily="50" charset="-128"/>
              <a:sym typeface="Trebuchet MS"/>
            </a:endParaRPr>
          </a:p>
          <a:p>
            <a:pPr algn="ctr" defTabSz="685800" eaLnBrk="1" fontAlgn="auto" hangingPunct="1">
              <a:spcBef>
                <a:spcPts val="0"/>
              </a:spcBef>
              <a:spcAft>
                <a:spcPts val="0"/>
              </a:spcAft>
              <a:buClr>
                <a:srgbClr val="575757"/>
              </a:buClr>
              <a:buSzPts val="1400"/>
              <a:defRPr/>
            </a:pPr>
            <a:r>
              <a:rPr kumimoji="0" lang="ja-JP" altLang="en-US" sz="1050">
                <a:solidFill>
                  <a:srgbClr val="575757"/>
                </a:solidFill>
                <a:latin typeface="Trebuchet MS" panose="020B0603020202020204" pitchFamily="34" charset="0"/>
                <a:ea typeface="Meiryo UI" panose="020B0604030504040204" pitchFamily="50" charset="-128"/>
                <a:sym typeface="Trebuchet MS"/>
              </a:rPr>
              <a:t>管理工数</a:t>
            </a:r>
            <a:endParaRPr kumimoji="0" sz="1050">
              <a:solidFill>
                <a:srgbClr val="575757"/>
              </a:solidFill>
              <a:latin typeface="Trebuchet MS" panose="020B0603020202020204" pitchFamily="34" charset="0"/>
              <a:ea typeface="Meiryo UI" panose="020B0604030504040204" pitchFamily="50" charset="-128"/>
              <a:sym typeface="Trebuchet MS"/>
            </a:endParaRPr>
          </a:p>
        </p:txBody>
      </p:sp>
      <p:sp>
        <p:nvSpPr>
          <p:cNvPr id="1323" name="Google Shape;256;p8"/>
          <p:cNvSpPr/>
          <p:nvPr/>
        </p:nvSpPr>
        <p:spPr>
          <a:xfrm>
            <a:off x="4610906" y="2492312"/>
            <a:ext cx="978522" cy="358438"/>
          </a:xfrm>
          <a:prstGeom prst="rect">
            <a:avLst/>
          </a:prstGeom>
          <a:solidFill>
            <a:srgbClr val="FFFFFF"/>
          </a:solidFill>
          <a:ln w="28575" cap="rnd" cmpd="sng">
            <a:solidFill>
              <a:schemeClr val="accent6">
                <a:lumMod val="60000"/>
                <a:lumOff val="40000"/>
              </a:schemeClr>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altLang="ja-JP" sz="1050">
                <a:solidFill>
                  <a:srgbClr val="575757"/>
                </a:solidFill>
                <a:latin typeface="Trebuchet MS" panose="020B0603020202020204" pitchFamily="34" charset="0"/>
                <a:ea typeface="Meiryo UI" panose="020B0604030504040204" pitchFamily="50" charset="-128"/>
                <a:sym typeface="Trebuchet MS"/>
              </a:rPr>
              <a:t>XX</a:t>
            </a:r>
            <a:r>
              <a:rPr kumimoji="0" lang="ja-JP" altLang="en-US" sz="1050">
                <a:solidFill>
                  <a:srgbClr val="575757"/>
                </a:solidFill>
                <a:latin typeface="Trebuchet MS" panose="020B0603020202020204" pitchFamily="34" charset="0"/>
                <a:ea typeface="Meiryo UI" panose="020B0604030504040204" pitchFamily="50" charset="-128"/>
                <a:sym typeface="Trebuchet MS"/>
              </a:rPr>
              <a:t>チェック工数</a:t>
            </a:r>
            <a:endParaRPr kumimoji="0" sz="1050">
              <a:solidFill>
                <a:srgbClr val="575757"/>
              </a:solidFill>
              <a:latin typeface="Trebuchet MS" panose="020B0603020202020204" pitchFamily="34" charset="0"/>
              <a:ea typeface="Meiryo UI" panose="020B0604030504040204" pitchFamily="50" charset="-128"/>
              <a:sym typeface="Trebuchet MS"/>
            </a:endParaRPr>
          </a:p>
        </p:txBody>
      </p:sp>
      <p:sp>
        <p:nvSpPr>
          <p:cNvPr id="1324" name="Google Shape;256;p8"/>
          <p:cNvSpPr/>
          <p:nvPr/>
        </p:nvSpPr>
        <p:spPr>
          <a:xfrm>
            <a:off x="4610906" y="3138377"/>
            <a:ext cx="978522" cy="352169"/>
          </a:xfrm>
          <a:prstGeom prst="rect">
            <a:avLst/>
          </a:prstGeom>
          <a:solidFill>
            <a:srgbClr val="FFFFFF"/>
          </a:solidFill>
          <a:ln w="28575" cap="rnd" cmpd="sng">
            <a:solidFill>
              <a:schemeClr val="accent6">
                <a:lumMod val="60000"/>
                <a:lumOff val="40000"/>
              </a:schemeClr>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altLang="ja-JP" sz="1050">
                <a:solidFill>
                  <a:srgbClr val="575757"/>
                </a:solidFill>
                <a:latin typeface="Trebuchet MS" panose="020B0603020202020204" pitchFamily="34" charset="0"/>
                <a:ea typeface="Meiryo UI" panose="020B0604030504040204" pitchFamily="50" charset="-128"/>
                <a:sym typeface="Trebuchet MS"/>
              </a:rPr>
              <a:t>XXX</a:t>
            </a:r>
            <a:r>
              <a:rPr kumimoji="0" lang="ja-JP" altLang="en-US" sz="1050">
                <a:solidFill>
                  <a:srgbClr val="575757"/>
                </a:solidFill>
                <a:latin typeface="Trebuchet MS" panose="020B0603020202020204" pitchFamily="34" charset="0"/>
                <a:ea typeface="Meiryo UI" panose="020B0604030504040204" pitchFamily="50" charset="-128"/>
                <a:sym typeface="Trebuchet MS"/>
              </a:rPr>
              <a:t>に係る</a:t>
            </a:r>
            <a:br>
              <a:rPr kumimoji="0" lang="en-US" altLang="ja-JP" sz="1050">
                <a:solidFill>
                  <a:srgbClr val="575757"/>
                </a:solidFill>
                <a:latin typeface="Trebuchet MS" panose="020B0603020202020204" pitchFamily="34" charset="0"/>
                <a:ea typeface="Meiryo UI" panose="020B0604030504040204" pitchFamily="50" charset="-128"/>
                <a:sym typeface="Trebuchet MS"/>
              </a:rPr>
            </a:br>
            <a:r>
              <a:rPr kumimoji="0" lang="ja-JP" altLang="en-US" sz="1050">
                <a:solidFill>
                  <a:srgbClr val="575757"/>
                </a:solidFill>
                <a:latin typeface="Trebuchet MS" panose="020B0603020202020204" pitchFamily="34" charset="0"/>
                <a:ea typeface="Meiryo UI" panose="020B0604030504040204" pitchFamily="50" charset="-128"/>
                <a:sym typeface="Trebuchet MS"/>
              </a:rPr>
              <a:t>チェック工数</a:t>
            </a:r>
            <a:endParaRPr kumimoji="0" sz="1050">
              <a:solidFill>
                <a:srgbClr val="575757"/>
              </a:solidFill>
              <a:latin typeface="Trebuchet MS" panose="020B0603020202020204" pitchFamily="34" charset="0"/>
              <a:ea typeface="Meiryo UI" panose="020B0604030504040204" pitchFamily="50" charset="-128"/>
              <a:sym typeface="Trebuchet MS"/>
            </a:endParaRPr>
          </a:p>
        </p:txBody>
      </p:sp>
      <p:sp>
        <p:nvSpPr>
          <p:cNvPr id="1325" name="Google Shape;256;p8"/>
          <p:cNvSpPr/>
          <p:nvPr/>
        </p:nvSpPr>
        <p:spPr>
          <a:xfrm>
            <a:off x="5989851" y="2308045"/>
            <a:ext cx="1364915" cy="358438"/>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ja-JP" altLang="en-US" sz="1050">
                <a:solidFill>
                  <a:srgbClr val="575757"/>
                </a:solidFill>
                <a:latin typeface="Trebuchet MS" panose="020B0603020202020204" pitchFamily="34" charset="0"/>
                <a:ea typeface="Meiryo UI" panose="020B0604030504040204" pitchFamily="50" charset="-128"/>
                <a:sym typeface="Trebuchet MS"/>
              </a:rPr>
              <a:t>センサーによる</a:t>
            </a:r>
            <a:br>
              <a:rPr kumimoji="0" lang="en-US" altLang="ja-JP" sz="1050">
                <a:solidFill>
                  <a:srgbClr val="575757"/>
                </a:solidFill>
                <a:latin typeface="Trebuchet MS" panose="020B0603020202020204" pitchFamily="34" charset="0"/>
                <a:ea typeface="Meiryo UI" panose="020B0604030504040204" pitchFamily="50" charset="-128"/>
                <a:sym typeface="Trebuchet MS"/>
              </a:rPr>
            </a:br>
            <a:r>
              <a:rPr kumimoji="0" lang="en-US" altLang="ja-JP" sz="1050">
                <a:solidFill>
                  <a:srgbClr val="575757"/>
                </a:solidFill>
                <a:latin typeface="Trebuchet MS" panose="020B0603020202020204" pitchFamily="34" charset="0"/>
                <a:ea typeface="Meiryo UI" panose="020B0604030504040204" pitchFamily="50" charset="-128"/>
                <a:sym typeface="Trebuchet MS"/>
              </a:rPr>
              <a:t>XX</a:t>
            </a:r>
            <a:r>
              <a:rPr kumimoji="0" lang="ja-JP" altLang="en-US" sz="1050">
                <a:solidFill>
                  <a:srgbClr val="575757"/>
                </a:solidFill>
                <a:latin typeface="Trebuchet MS" panose="020B0603020202020204" pitchFamily="34" charset="0"/>
                <a:ea typeface="Meiryo UI" panose="020B0604030504040204" pitchFamily="50" charset="-128"/>
                <a:sym typeface="Trebuchet MS"/>
              </a:rPr>
              <a:t>測定精度</a:t>
            </a:r>
            <a:endParaRPr kumimoji="0" sz="1050">
              <a:solidFill>
                <a:srgbClr val="575757"/>
              </a:solidFill>
              <a:latin typeface="Trebuchet MS" panose="020B0603020202020204" pitchFamily="34" charset="0"/>
              <a:ea typeface="Meiryo UI" panose="020B0604030504040204" pitchFamily="50" charset="-128"/>
              <a:sym typeface="Trebuchet MS"/>
            </a:endParaRPr>
          </a:p>
        </p:txBody>
      </p:sp>
      <p:sp>
        <p:nvSpPr>
          <p:cNvPr id="1326" name="Google Shape;256;p8"/>
          <p:cNvSpPr/>
          <p:nvPr/>
        </p:nvSpPr>
        <p:spPr>
          <a:xfrm>
            <a:off x="5991591" y="3522472"/>
            <a:ext cx="1364916" cy="358438"/>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altLang="ja-JP" sz="1050">
                <a:solidFill>
                  <a:srgbClr val="575757"/>
                </a:solidFill>
                <a:latin typeface="Trebuchet MS" panose="020B0603020202020204" pitchFamily="34" charset="0"/>
                <a:ea typeface="Meiryo UI" panose="020B0604030504040204" pitchFamily="50" charset="-128"/>
                <a:sym typeface="Trebuchet MS"/>
              </a:rPr>
              <a:t>AI</a:t>
            </a:r>
            <a:r>
              <a:rPr kumimoji="0" lang="ja-JP" altLang="en-US" sz="1050">
                <a:solidFill>
                  <a:srgbClr val="575757"/>
                </a:solidFill>
                <a:latin typeface="Trebuchet MS" panose="020B0603020202020204" pitchFamily="34" charset="0"/>
                <a:ea typeface="Meiryo UI" panose="020B0604030504040204" pitchFamily="50" charset="-128"/>
                <a:sym typeface="Trebuchet MS"/>
              </a:rPr>
              <a:t>画像認識による</a:t>
            </a:r>
            <a:br>
              <a:rPr kumimoji="0" lang="en-US" altLang="ja-JP" sz="1050">
                <a:solidFill>
                  <a:srgbClr val="575757"/>
                </a:solidFill>
                <a:latin typeface="Trebuchet MS" panose="020B0603020202020204" pitchFamily="34" charset="0"/>
                <a:ea typeface="Meiryo UI" panose="020B0604030504040204" pitchFamily="50" charset="-128"/>
                <a:sym typeface="Trebuchet MS"/>
              </a:rPr>
            </a:br>
            <a:r>
              <a:rPr kumimoji="0" lang="ja-JP" altLang="en-US" sz="1050">
                <a:solidFill>
                  <a:srgbClr val="575757"/>
                </a:solidFill>
                <a:latin typeface="Trebuchet MS" panose="020B0603020202020204" pitchFamily="34" charset="0"/>
                <a:ea typeface="Meiryo UI" panose="020B0604030504040204" pitchFamily="50" charset="-128"/>
                <a:sym typeface="Trebuchet MS"/>
              </a:rPr>
              <a:t>品質計測の精度</a:t>
            </a:r>
          </a:p>
        </p:txBody>
      </p:sp>
      <p:sp>
        <p:nvSpPr>
          <p:cNvPr id="1327" name="Google Shape;256;p8"/>
          <p:cNvSpPr/>
          <p:nvPr/>
        </p:nvSpPr>
        <p:spPr>
          <a:xfrm>
            <a:off x="1760795" y="4543773"/>
            <a:ext cx="1109087" cy="358716"/>
          </a:xfrm>
          <a:prstGeom prst="rect">
            <a:avLst/>
          </a:prstGeom>
          <a:solidFill>
            <a:srgbClr val="FFFFFF"/>
          </a:solidFill>
          <a:ln w="28575" cap="rnd" cmpd="sng">
            <a:solidFill>
              <a:srgbClr val="7F7F7F"/>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altLang="ja-JP" sz="825">
                <a:solidFill>
                  <a:srgbClr val="575757"/>
                </a:solidFill>
                <a:latin typeface="Trebuchet MS" panose="020B0603020202020204" pitchFamily="34" charset="0"/>
                <a:ea typeface="Meiryo UI" panose="020B0604030504040204" pitchFamily="50" charset="-128"/>
                <a:cs typeface="Trebuchet MS"/>
                <a:sym typeface="Trebuchet MS"/>
              </a:rPr>
              <a:t>XX</a:t>
            </a:r>
            <a:r>
              <a:rPr kumimoji="0" lang="ja-JP" altLang="en-US" sz="825">
                <a:solidFill>
                  <a:srgbClr val="575757"/>
                </a:solidFill>
                <a:latin typeface="Trebuchet MS" panose="020B0603020202020204" pitchFamily="34" charset="0"/>
                <a:ea typeface="Meiryo UI" panose="020B0604030504040204" pitchFamily="50" charset="-128"/>
                <a:cs typeface="Trebuchet MS"/>
                <a:sym typeface="Trebuchet MS"/>
              </a:rPr>
              <a:t>による</a:t>
            </a:r>
            <a:endParaRPr kumimoji="0" lang="en-US" altLang="ja-JP" sz="825">
              <a:solidFill>
                <a:srgbClr val="575757"/>
              </a:solidFill>
              <a:latin typeface="Trebuchet MS" panose="020B0603020202020204" pitchFamily="34" charset="0"/>
              <a:ea typeface="Meiryo UI" panose="020B0604030504040204" pitchFamily="50" charset="-128"/>
              <a:cs typeface="Trebuchet MS"/>
              <a:sym typeface="Trebuchet MS"/>
            </a:endParaRPr>
          </a:p>
          <a:p>
            <a:pPr algn="ctr" defTabSz="685800" eaLnBrk="1" fontAlgn="auto" hangingPunct="1">
              <a:spcBef>
                <a:spcPts val="0"/>
              </a:spcBef>
              <a:spcAft>
                <a:spcPts val="0"/>
              </a:spcAft>
              <a:buClr>
                <a:srgbClr val="575757"/>
              </a:buClr>
              <a:buSzPts val="1400"/>
              <a:defRPr/>
            </a:pPr>
            <a:r>
              <a:rPr kumimoji="0" lang="ja-JP" altLang="en-US" sz="1050">
                <a:solidFill>
                  <a:srgbClr val="575757"/>
                </a:solidFill>
                <a:latin typeface="Trebuchet MS" panose="020B0603020202020204" pitchFamily="34" charset="0"/>
                <a:ea typeface="Meiryo UI" panose="020B0604030504040204" pitchFamily="50" charset="-128"/>
                <a:cs typeface="Trebuchet MS"/>
                <a:sym typeface="Trebuchet MS"/>
              </a:rPr>
              <a:t>被害額</a:t>
            </a:r>
            <a:endParaRPr kumimoji="0" sz="825">
              <a:solidFill>
                <a:srgbClr val="575757"/>
              </a:solidFill>
              <a:latin typeface="Trebuchet MS" panose="020B0603020202020204" pitchFamily="34" charset="0"/>
              <a:ea typeface="Meiryo UI" panose="020B0604030504040204" pitchFamily="50" charset="-128"/>
              <a:cs typeface="Trebuchet MS"/>
              <a:sym typeface="Trebuchet MS"/>
            </a:endParaRPr>
          </a:p>
        </p:txBody>
      </p:sp>
      <p:sp>
        <p:nvSpPr>
          <p:cNvPr id="1328" name="Google Shape;256;p8"/>
          <p:cNvSpPr/>
          <p:nvPr/>
        </p:nvSpPr>
        <p:spPr>
          <a:xfrm>
            <a:off x="3245383" y="4980037"/>
            <a:ext cx="1027397" cy="358438"/>
          </a:xfrm>
          <a:prstGeom prst="rect">
            <a:avLst/>
          </a:prstGeom>
          <a:solidFill>
            <a:srgbClr val="FFFFFF"/>
          </a:solidFill>
          <a:ln w="28575" cap="rnd" cmpd="sng">
            <a:solidFill>
              <a:srgbClr val="7F7F7F"/>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altLang="ja-JP" sz="825">
                <a:solidFill>
                  <a:srgbClr val="575757"/>
                </a:solidFill>
                <a:latin typeface="Trebuchet MS" panose="020B0603020202020204" pitchFamily="34" charset="0"/>
                <a:ea typeface="Meiryo UI" panose="020B0604030504040204" pitchFamily="50" charset="-128"/>
                <a:cs typeface="Trebuchet MS"/>
                <a:sym typeface="Trebuchet MS"/>
              </a:rPr>
              <a:t>XX</a:t>
            </a:r>
            <a:r>
              <a:rPr kumimoji="0" lang="ja-JP" altLang="en-US" sz="825">
                <a:solidFill>
                  <a:srgbClr val="575757"/>
                </a:solidFill>
                <a:latin typeface="Trebuchet MS" panose="020B0603020202020204" pitchFamily="34" charset="0"/>
                <a:ea typeface="Meiryo UI" panose="020B0604030504040204" pitchFamily="50" charset="-128"/>
                <a:cs typeface="Trebuchet MS"/>
                <a:sym typeface="Trebuchet MS"/>
              </a:rPr>
              <a:t>の</a:t>
            </a:r>
            <a:endParaRPr kumimoji="0" lang="en-US" altLang="ja-JP" sz="825">
              <a:solidFill>
                <a:srgbClr val="575757"/>
              </a:solidFill>
              <a:latin typeface="Trebuchet MS" panose="020B0603020202020204" pitchFamily="34" charset="0"/>
              <a:ea typeface="Meiryo UI" panose="020B0604030504040204" pitchFamily="50" charset="-128"/>
              <a:cs typeface="Trebuchet MS"/>
              <a:sym typeface="Trebuchet MS"/>
            </a:endParaRPr>
          </a:p>
          <a:p>
            <a:pPr algn="ctr" defTabSz="685800" eaLnBrk="1" fontAlgn="auto" hangingPunct="1">
              <a:spcBef>
                <a:spcPts val="0"/>
              </a:spcBef>
              <a:spcAft>
                <a:spcPts val="0"/>
              </a:spcAft>
              <a:buClr>
                <a:srgbClr val="575757"/>
              </a:buClr>
              <a:buSzPts val="1400"/>
              <a:defRPr/>
            </a:pPr>
            <a:r>
              <a:rPr kumimoji="0" lang="ja-JP" altLang="en-US" sz="825">
                <a:solidFill>
                  <a:srgbClr val="575757"/>
                </a:solidFill>
                <a:latin typeface="Trebuchet MS" panose="020B0603020202020204" pitchFamily="34" charset="0"/>
                <a:ea typeface="Meiryo UI" panose="020B0604030504040204" pitchFamily="50" charset="-128"/>
                <a:cs typeface="Trebuchet MS"/>
                <a:sym typeface="Trebuchet MS"/>
              </a:rPr>
              <a:t>発生頻度</a:t>
            </a:r>
            <a:endParaRPr kumimoji="0" sz="825">
              <a:solidFill>
                <a:srgbClr val="575757"/>
              </a:solidFill>
              <a:latin typeface="Trebuchet MS" panose="020B0603020202020204" pitchFamily="34" charset="0"/>
              <a:ea typeface="Meiryo UI" panose="020B0604030504040204" pitchFamily="50" charset="-128"/>
              <a:cs typeface="Trebuchet MS"/>
              <a:sym typeface="Trebuchet MS"/>
            </a:endParaRPr>
          </a:p>
        </p:txBody>
      </p:sp>
      <p:sp>
        <p:nvSpPr>
          <p:cNvPr id="1329" name="Google Shape;256;p8"/>
          <p:cNvSpPr/>
          <p:nvPr/>
        </p:nvSpPr>
        <p:spPr>
          <a:xfrm>
            <a:off x="3245383" y="4161788"/>
            <a:ext cx="1027397" cy="358438"/>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altLang="ja-JP" sz="1050">
                <a:solidFill>
                  <a:srgbClr val="575757"/>
                </a:solidFill>
                <a:latin typeface="Trebuchet MS" panose="020B0603020202020204" pitchFamily="34" charset="0"/>
                <a:ea typeface="Meiryo UI" panose="020B0604030504040204" pitchFamily="50" charset="-128"/>
                <a:sym typeface="Trebuchet MS"/>
              </a:rPr>
              <a:t>1</a:t>
            </a:r>
            <a:r>
              <a:rPr kumimoji="0" lang="ja-JP" altLang="en-US" sz="1050">
                <a:solidFill>
                  <a:srgbClr val="575757"/>
                </a:solidFill>
                <a:latin typeface="Trebuchet MS" panose="020B0603020202020204" pitchFamily="34" charset="0"/>
                <a:ea typeface="Meiryo UI" panose="020B0604030504040204" pitchFamily="50" charset="-128"/>
                <a:sym typeface="Trebuchet MS"/>
              </a:rPr>
              <a:t>回あたりの</a:t>
            </a:r>
            <a:br>
              <a:rPr kumimoji="0" lang="en-US" altLang="ja-JP" sz="1050">
                <a:solidFill>
                  <a:srgbClr val="575757"/>
                </a:solidFill>
                <a:latin typeface="Trebuchet MS" panose="020B0603020202020204" pitchFamily="34" charset="0"/>
                <a:ea typeface="Meiryo UI" panose="020B0604030504040204" pitchFamily="50" charset="-128"/>
                <a:sym typeface="Trebuchet MS"/>
              </a:rPr>
            </a:br>
            <a:r>
              <a:rPr kumimoji="0" lang="en-US" altLang="ja-JP" sz="1050">
                <a:solidFill>
                  <a:srgbClr val="575757"/>
                </a:solidFill>
                <a:latin typeface="Trebuchet MS" panose="020B0603020202020204" pitchFamily="34" charset="0"/>
                <a:ea typeface="Meiryo UI" panose="020B0604030504040204" pitchFamily="50" charset="-128"/>
                <a:sym typeface="Trebuchet MS"/>
              </a:rPr>
              <a:t>XX</a:t>
            </a:r>
            <a:r>
              <a:rPr kumimoji="0" lang="ja-JP" altLang="en-US" sz="1050">
                <a:solidFill>
                  <a:srgbClr val="575757"/>
                </a:solidFill>
                <a:latin typeface="Trebuchet MS" panose="020B0603020202020204" pitchFamily="34" charset="0"/>
                <a:ea typeface="Meiryo UI" panose="020B0604030504040204" pitchFamily="50" charset="-128"/>
                <a:sym typeface="Trebuchet MS"/>
              </a:rPr>
              <a:t>の被害額</a:t>
            </a:r>
            <a:endParaRPr kumimoji="0" sz="1050">
              <a:solidFill>
                <a:srgbClr val="575757"/>
              </a:solidFill>
              <a:latin typeface="Trebuchet MS" panose="020B0603020202020204" pitchFamily="34" charset="0"/>
              <a:ea typeface="Meiryo UI" panose="020B0604030504040204" pitchFamily="50" charset="-128"/>
              <a:sym typeface="Trebuchet MS"/>
            </a:endParaRPr>
          </a:p>
        </p:txBody>
      </p:sp>
      <p:sp>
        <p:nvSpPr>
          <p:cNvPr id="1330" name="Google Shape;256;p8"/>
          <p:cNvSpPr/>
          <p:nvPr/>
        </p:nvSpPr>
        <p:spPr>
          <a:xfrm>
            <a:off x="4610906" y="4161788"/>
            <a:ext cx="978522" cy="358438"/>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altLang="ja-JP" sz="1050">
                <a:solidFill>
                  <a:srgbClr val="575757"/>
                </a:solidFill>
                <a:latin typeface="Trebuchet MS" panose="020B0603020202020204" pitchFamily="34" charset="0"/>
                <a:ea typeface="Meiryo UI" panose="020B0604030504040204" pitchFamily="50" charset="-128"/>
                <a:sym typeface="Trebuchet MS"/>
              </a:rPr>
              <a:t>XX</a:t>
            </a:r>
            <a:r>
              <a:rPr kumimoji="0" lang="ja-JP" altLang="en-US" sz="1050">
                <a:solidFill>
                  <a:srgbClr val="575757"/>
                </a:solidFill>
                <a:latin typeface="Trebuchet MS" panose="020B0603020202020204" pitchFamily="34" charset="0"/>
                <a:ea typeface="Meiryo UI" panose="020B0604030504040204" pitchFamily="50" charset="-128"/>
                <a:sym typeface="Trebuchet MS"/>
              </a:rPr>
              <a:t>による</a:t>
            </a:r>
            <a:endParaRPr kumimoji="0" lang="en-US" altLang="ja-JP" sz="1050">
              <a:solidFill>
                <a:srgbClr val="575757"/>
              </a:solidFill>
              <a:latin typeface="Trebuchet MS" panose="020B0603020202020204" pitchFamily="34" charset="0"/>
              <a:ea typeface="Meiryo UI" panose="020B0604030504040204" pitchFamily="50" charset="-128"/>
              <a:sym typeface="Trebuchet MS"/>
            </a:endParaRPr>
          </a:p>
          <a:p>
            <a:pPr algn="ctr" defTabSz="685800" eaLnBrk="1" fontAlgn="auto" hangingPunct="1">
              <a:spcBef>
                <a:spcPts val="0"/>
              </a:spcBef>
              <a:spcAft>
                <a:spcPts val="0"/>
              </a:spcAft>
              <a:buClr>
                <a:srgbClr val="575757"/>
              </a:buClr>
              <a:buSzPts val="1400"/>
              <a:defRPr/>
            </a:pPr>
            <a:r>
              <a:rPr kumimoji="0" lang="en-US" altLang="ja-JP" sz="1050">
                <a:solidFill>
                  <a:srgbClr val="575757"/>
                </a:solidFill>
                <a:latin typeface="Trebuchet MS" panose="020B0603020202020204" pitchFamily="34" charset="0"/>
                <a:ea typeface="Meiryo UI" panose="020B0604030504040204" pitchFamily="50" charset="-128"/>
                <a:sym typeface="Trebuchet MS"/>
              </a:rPr>
              <a:t>XX</a:t>
            </a:r>
            <a:r>
              <a:rPr kumimoji="0" lang="ja-JP" altLang="en-US" sz="1050">
                <a:solidFill>
                  <a:srgbClr val="575757"/>
                </a:solidFill>
                <a:latin typeface="Trebuchet MS" panose="020B0603020202020204" pitchFamily="34" charset="0"/>
                <a:ea typeface="Meiryo UI" panose="020B0604030504040204" pitchFamily="50" charset="-128"/>
                <a:sym typeface="Trebuchet MS"/>
              </a:rPr>
              <a:t>数</a:t>
            </a:r>
            <a:endParaRPr kumimoji="0" sz="1050">
              <a:solidFill>
                <a:srgbClr val="575757"/>
              </a:solidFill>
              <a:latin typeface="Trebuchet MS" panose="020B0603020202020204" pitchFamily="34" charset="0"/>
              <a:ea typeface="Meiryo UI" panose="020B0604030504040204" pitchFamily="50" charset="-128"/>
              <a:sym typeface="Trebuchet MS"/>
            </a:endParaRPr>
          </a:p>
        </p:txBody>
      </p:sp>
      <p:sp>
        <p:nvSpPr>
          <p:cNvPr id="1331" name="Google Shape;256;p8"/>
          <p:cNvSpPr/>
          <p:nvPr/>
        </p:nvSpPr>
        <p:spPr>
          <a:xfrm>
            <a:off x="4616563" y="4980037"/>
            <a:ext cx="978522" cy="358438"/>
          </a:xfrm>
          <a:prstGeom prst="rect">
            <a:avLst/>
          </a:prstGeom>
          <a:solidFill>
            <a:srgbClr val="FFFFFF"/>
          </a:solidFill>
          <a:ln w="28575" cap="rnd" cmpd="sng">
            <a:solidFill>
              <a:srgbClr val="7F7F7F"/>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altLang="ja-JP" sz="825">
                <a:solidFill>
                  <a:srgbClr val="575757"/>
                </a:solidFill>
                <a:latin typeface="Trebuchet MS" panose="020B0603020202020204" pitchFamily="34" charset="0"/>
                <a:ea typeface="Meiryo UI" panose="020B0604030504040204" pitchFamily="50" charset="-128"/>
                <a:cs typeface="Trebuchet MS"/>
                <a:sym typeface="Trebuchet MS"/>
              </a:rPr>
              <a:t>XX</a:t>
            </a:r>
            <a:r>
              <a:rPr kumimoji="0" lang="ja-JP" altLang="en-US" sz="825">
                <a:solidFill>
                  <a:srgbClr val="575757"/>
                </a:solidFill>
                <a:latin typeface="Trebuchet MS" panose="020B0603020202020204" pitchFamily="34" charset="0"/>
                <a:ea typeface="Meiryo UI" panose="020B0604030504040204" pitchFamily="50" charset="-128"/>
                <a:cs typeface="Trebuchet MS"/>
                <a:sym typeface="Trebuchet MS"/>
              </a:rPr>
              <a:t>の単価</a:t>
            </a:r>
            <a:endParaRPr kumimoji="0" sz="825">
              <a:solidFill>
                <a:srgbClr val="575757"/>
              </a:solidFill>
              <a:latin typeface="Trebuchet MS" panose="020B0603020202020204" pitchFamily="34" charset="0"/>
              <a:ea typeface="Meiryo UI" panose="020B0604030504040204" pitchFamily="50" charset="-128"/>
              <a:cs typeface="Trebuchet MS"/>
              <a:sym typeface="Trebuchet MS"/>
            </a:endParaRPr>
          </a:p>
        </p:txBody>
      </p:sp>
      <p:sp>
        <p:nvSpPr>
          <p:cNvPr id="1332" name="Google Shape;256;p8"/>
          <p:cNvSpPr/>
          <p:nvPr/>
        </p:nvSpPr>
        <p:spPr>
          <a:xfrm>
            <a:off x="5989851" y="4162589"/>
            <a:ext cx="1364916" cy="358438"/>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altLang="ja-JP" sz="1050">
                <a:solidFill>
                  <a:srgbClr val="575757"/>
                </a:solidFill>
                <a:latin typeface="Trebuchet MS" panose="020B0603020202020204" pitchFamily="34" charset="0"/>
                <a:ea typeface="Meiryo UI" panose="020B0604030504040204" pitchFamily="50" charset="-128"/>
                <a:sym typeface="Trebuchet MS"/>
              </a:rPr>
              <a:t>XX</a:t>
            </a:r>
            <a:r>
              <a:rPr kumimoji="0" lang="ja-JP" altLang="en-US" sz="1050">
                <a:solidFill>
                  <a:srgbClr val="575757"/>
                </a:solidFill>
                <a:latin typeface="Trebuchet MS" panose="020B0603020202020204" pitchFamily="34" charset="0"/>
                <a:ea typeface="Meiryo UI" panose="020B0604030504040204" pitchFamily="50" charset="-128"/>
                <a:sym typeface="Trebuchet MS"/>
              </a:rPr>
              <a:t>の</a:t>
            </a:r>
            <a:br>
              <a:rPr kumimoji="0" lang="en-US" altLang="ja-JP" sz="1050">
                <a:solidFill>
                  <a:srgbClr val="575757"/>
                </a:solidFill>
                <a:latin typeface="Trebuchet MS" panose="020B0603020202020204" pitchFamily="34" charset="0"/>
                <a:ea typeface="Meiryo UI" panose="020B0604030504040204" pitchFamily="50" charset="-128"/>
                <a:sym typeface="Trebuchet MS"/>
              </a:rPr>
            </a:br>
            <a:r>
              <a:rPr kumimoji="0" lang="ja-JP" altLang="en-US" sz="1050">
                <a:solidFill>
                  <a:srgbClr val="575757"/>
                </a:solidFill>
                <a:latin typeface="Trebuchet MS" panose="020B0603020202020204" pitchFamily="34" charset="0"/>
                <a:ea typeface="Meiryo UI" panose="020B0604030504040204" pitchFamily="50" charset="-128"/>
                <a:sym typeface="Trebuchet MS"/>
              </a:rPr>
              <a:t>発生検知精度</a:t>
            </a:r>
            <a:endParaRPr kumimoji="0" sz="1050">
              <a:solidFill>
                <a:srgbClr val="575757"/>
              </a:solidFill>
              <a:latin typeface="Trebuchet MS" panose="020B0603020202020204" pitchFamily="34" charset="0"/>
              <a:ea typeface="Meiryo UI" panose="020B0604030504040204" pitchFamily="50" charset="-128"/>
              <a:sym typeface="Trebuchet MS"/>
            </a:endParaRPr>
          </a:p>
        </p:txBody>
      </p:sp>
      <p:sp>
        <p:nvSpPr>
          <p:cNvPr id="1333" name="Google Shape;256;p8"/>
          <p:cNvSpPr/>
          <p:nvPr/>
        </p:nvSpPr>
        <p:spPr>
          <a:xfrm>
            <a:off x="5975656" y="4699290"/>
            <a:ext cx="1364916" cy="358438"/>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ja-JP" altLang="en-US" sz="1050">
                <a:solidFill>
                  <a:srgbClr val="575757"/>
                </a:solidFill>
                <a:latin typeface="Trebuchet MS" panose="020B0603020202020204" pitchFamily="34" charset="0"/>
                <a:ea typeface="Meiryo UI" panose="020B0604030504040204" pitchFamily="50" charset="-128"/>
                <a:sym typeface="Trebuchet MS"/>
              </a:rPr>
              <a:t>監視</a:t>
            </a:r>
            <a:r>
              <a:rPr kumimoji="0" lang="en-US" altLang="ja-JP" sz="1050">
                <a:solidFill>
                  <a:srgbClr val="575757"/>
                </a:solidFill>
                <a:latin typeface="Trebuchet MS" panose="020B0603020202020204" pitchFamily="34" charset="0"/>
                <a:ea typeface="Meiryo UI" panose="020B0604030504040204" pitchFamily="50" charset="-128"/>
                <a:sym typeface="Trebuchet MS"/>
              </a:rPr>
              <a:t>(</a:t>
            </a:r>
            <a:r>
              <a:rPr kumimoji="0" lang="ja-JP" altLang="en-US" sz="1050">
                <a:solidFill>
                  <a:srgbClr val="575757"/>
                </a:solidFill>
                <a:latin typeface="Trebuchet MS" panose="020B0603020202020204" pitchFamily="34" charset="0"/>
                <a:ea typeface="Meiryo UI" panose="020B0604030504040204" pitchFamily="50" charset="-128"/>
                <a:sym typeface="Trebuchet MS"/>
              </a:rPr>
              <a:t>見回り</a:t>
            </a:r>
            <a:r>
              <a:rPr kumimoji="0" lang="en-US" altLang="ja-JP" sz="1050">
                <a:solidFill>
                  <a:srgbClr val="575757"/>
                </a:solidFill>
                <a:latin typeface="Trebuchet MS" panose="020B0603020202020204" pitchFamily="34" charset="0"/>
                <a:ea typeface="Meiryo UI" panose="020B0604030504040204" pitchFamily="50" charset="-128"/>
                <a:sym typeface="Trebuchet MS"/>
              </a:rPr>
              <a:t>)</a:t>
            </a:r>
            <a:br>
              <a:rPr kumimoji="0" lang="en-US" altLang="ja-JP" sz="1050">
                <a:solidFill>
                  <a:srgbClr val="575757"/>
                </a:solidFill>
                <a:latin typeface="Trebuchet MS" panose="020B0603020202020204" pitchFamily="34" charset="0"/>
                <a:ea typeface="Meiryo UI" panose="020B0604030504040204" pitchFamily="50" charset="-128"/>
                <a:sym typeface="Trebuchet MS"/>
              </a:rPr>
            </a:br>
            <a:r>
              <a:rPr kumimoji="0" lang="ja-JP" altLang="en-US" sz="1050">
                <a:solidFill>
                  <a:srgbClr val="575757"/>
                </a:solidFill>
                <a:latin typeface="Trebuchet MS" panose="020B0603020202020204" pitchFamily="34" charset="0"/>
                <a:ea typeface="Meiryo UI" panose="020B0604030504040204" pitchFamily="50" charset="-128"/>
                <a:sym typeface="Trebuchet MS"/>
              </a:rPr>
              <a:t>工数</a:t>
            </a:r>
            <a:endParaRPr kumimoji="0" sz="1050">
              <a:solidFill>
                <a:srgbClr val="575757"/>
              </a:solidFill>
              <a:latin typeface="Trebuchet MS" panose="020B0603020202020204" pitchFamily="34" charset="0"/>
              <a:ea typeface="Meiryo UI" panose="020B0604030504040204" pitchFamily="50" charset="-128"/>
              <a:sym typeface="Trebuchet MS"/>
            </a:endParaRPr>
          </a:p>
        </p:txBody>
      </p:sp>
      <p:sp>
        <p:nvSpPr>
          <p:cNvPr id="1334" name="Google Shape;256;p8"/>
          <p:cNvSpPr/>
          <p:nvPr/>
        </p:nvSpPr>
        <p:spPr>
          <a:xfrm>
            <a:off x="5975656" y="5226126"/>
            <a:ext cx="1364916" cy="358438"/>
          </a:xfrm>
          <a:prstGeom prst="rect">
            <a:avLst/>
          </a:prstGeom>
          <a:solidFill>
            <a:srgbClr val="FFFFFF"/>
          </a:solidFill>
          <a:ln w="28575" cap="rnd" cmpd="sng">
            <a:solidFill>
              <a:srgbClr val="7F7F7F"/>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altLang="ja-JP" sz="825">
                <a:solidFill>
                  <a:srgbClr val="575757"/>
                </a:solidFill>
                <a:latin typeface="Trebuchet MS" panose="020B0603020202020204" pitchFamily="34" charset="0"/>
                <a:ea typeface="Meiryo UI" panose="020B0604030504040204" pitchFamily="50" charset="-128"/>
                <a:cs typeface="Trebuchet MS"/>
                <a:sym typeface="Trebuchet MS"/>
              </a:rPr>
              <a:t>XX</a:t>
            </a:r>
            <a:r>
              <a:rPr kumimoji="0" lang="ja-JP" altLang="en-US" sz="825">
                <a:solidFill>
                  <a:srgbClr val="575757"/>
                </a:solidFill>
                <a:latin typeface="Trebuchet MS" panose="020B0603020202020204" pitchFamily="34" charset="0"/>
                <a:ea typeface="Meiryo UI" panose="020B0604030504040204" pitchFamily="50" charset="-128"/>
                <a:cs typeface="Trebuchet MS"/>
                <a:sym typeface="Trebuchet MS"/>
              </a:rPr>
              <a:t>可能な</a:t>
            </a:r>
            <a:endParaRPr kumimoji="0" lang="en-US" altLang="ja-JP" sz="825">
              <a:solidFill>
                <a:srgbClr val="575757"/>
              </a:solidFill>
              <a:latin typeface="Trebuchet MS" panose="020B0603020202020204" pitchFamily="34" charset="0"/>
              <a:ea typeface="Meiryo UI" panose="020B0604030504040204" pitchFamily="50" charset="-128"/>
              <a:cs typeface="Trebuchet MS"/>
              <a:sym typeface="Trebuchet MS"/>
            </a:endParaRPr>
          </a:p>
          <a:p>
            <a:pPr algn="ctr" defTabSz="685800" eaLnBrk="1" fontAlgn="auto" hangingPunct="1">
              <a:spcBef>
                <a:spcPts val="0"/>
              </a:spcBef>
              <a:spcAft>
                <a:spcPts val="0"/>
              </a:spcAft>
              <a:buClr>
                <a:srgbClr val="575757"/>
              </a:buClr>
              <a:buSzPts val="1400"/>
              <a:defRPr/>
            </a:pPr>
            <a:r>
              <a:rPr kumimoji="0" lang="en-US" altLang="ja-JP" sz="825">
                <a:solidFill>
                  <a:srgbClr val="575757"/>
                </a:solidFill>
                <a:latin typeface="Trebuchet MS" panose="020B0603020202020204" pitchFamily="34" charset="0"/>
                <a:ea typeface="Meiryo UI" panose="020B0604030504040204" pitchFamily="50" charset="-128"/>
                <a:cs typeface="Trebuchet MS"/>
                <a:sym typeface="Trebuchet MS"/>
              </a:rPr>
              <a:t>XX</a:t>
            </a:r>
            <a:r>
              <a:rPr kumimoji="0" lang="ja-JP" altLang="en-US" sz="825">
                <a:solidFill>
                  <a:srgbClr val="575757"/>
                </a:solidFill>
                <a:latin typeface="Trebuchet MS" panose="020B0603020202020204" pitchFamily="34" charset="0"/>
                <a:ea typeface="Meiryo UI" panose="020B0604030504040204" pitchFamily="50" charset="-128"/>
                <a:cs typeface="Trebuchet MS"/>
                <a:sym typeface="Trebuchet MS"/>
              </a:rPr>
              <a:t>数</a:t>
            </a:r>
            <a:endParaRPr kumimoji="0" sz="825">
              <a:solidFill>
                <a:srgbClr val="575757"/>
              </a:solidFill>
              <a:latin typeface="Trebuchet MS" panose="020B0603020202020204" pitchFamily="34" charset="0"/>
              <a:ea typeface="Meiryo UI" panose="020B0604030504040204" pitchFamily="50" charset="-128"/>
              <a:cs typeface="Trebuchet MS"/>
              <a:sym typeface="Trebuchet MS"/>
            </a:endParaRPr>
          </a:p>
        </p:txBody>
      </p:sp>
      <p:sp>
        <p:nvSpPr>
          <p:cNvPr id="1335" name="Google Shape;256;p8"/>
          <p:cNvSpPr/>
          <p:nvPr/>
        </p:nvSpPr>
        <p:spPr>
          <a:xfrm>
            <a:off x="7592179" y="3966330"/>
            <a:ext cx="978522" cy="358438"/>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altLang="ja-JP" sz="1050">
                <a:solidFill>
                  <a:srgbClr val="575757"/>
                </a:solidFill>
                <a:latin typeface="Trebuchet MS" panose="020B0603020202020204" pitchFamily="34" charset="0"/>
                <a:ea typeface="Meiryo UI" panose="020B0604030504040204" pitchFamily="50" charset="-128"/>
                <a:sym typeface="Trebuchet MS"/>
              </a:rPr>
              <a:t>XX</a:t>
            </a:r>
            <a:r>
              <a:rPr kumimoji="0" lang="ja-JP" altLang="en-US" sz="1050">
                <a:solidFill>
                  <a:srgbClr val="575757"/>
                </a:solidFill>
                <a:latin typeface="Trebuchet MS" panose="020B0603020202020204" pitchFamily="34" charset="0"/>
                <a:ea typeface="Meiryo UI" panose="020B0604030504040204" pitchFamily="50" charset="-128"/>
                <a:sym typeface="Trebuchet MS"/>
              </a:rPr>
              <a:t>測定精度</a:t>
            </a:r>
            <a:endParaRPr kumimoji="0" sz="1050">
              <a:solidFill>
                <a:srgbClr val="575757"/>
              </a:solidFill>
              <a:latin typeface="Trebuchet MS" panose="020B0603020202020204" pitchFamily="34" charset="0"/>
              <a:ea typeface="Meiryo UI" panose="020B0604030504040204" pitchFamily="50" charset="-128"/>
              <a:sym typeface="Trebuchet MS"/>
            </a:endParaRPr>
          </a:p>
        </p:txBody>
      </p:sp>
      <p:sp>
        <p:nvSpPr>
          <p:cNvPr id="1336" name="Google Shape;256;p8"/>
          <p:cNvSpPr/>
          <p:nvPr/>
        </p:nvSpPr>
        <p:spPr>
          <a:xfrm>
            <a:off x="7592179" y="4394892"/>
            <a:ext cx="978522" cy="358438"/>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ja-JP" altLang="en-US" sz="1050">
                <a:solidFill>
                  <a:srgbClr val="575757"/>
                </a:solidFill>
                <a:latin typeface="Trebuchet MS" panose="020B0603020202020204" pitchFamily="34" charset="0"/>
                <a:ea typeface="Meiryo UI" panose="020B0604030504040204" pitchFamily="50" charset="-128"/>
                <a:sym typeface="Trebuchet MS"/>
              </a:rPr>
              <a:t>測定データ</a:t>
            </a:r>
            <a:endParaRPr kumimoji="0" lang="en-US" altLang="ja-JP" sz="1050">
              <a:solidFill>
                <a:srgbClr val="575757"/>
              </a:solidFill>
              <a:latin typeface="Trebuchet MS" panose="020B0603020202020204" pitchFamily="34" charset="0"/>
              <a:ea typeface="Meiryo UI" panose="020B0604030504040204" pitchFamily="50" charset="-128"/>
              <a:sym typeface="Trebuchet MS"/>
            </a:endParaRPr>
          </a:p>
          <a:p>
            <a:pPr algn="ctr" defTabSz="685800" eaLnBrk="1" fontAlgn="auto" hangingPunct="1">
              <a:spcBef>
                <a:spcPts val="0"/>
              </a:spcBef>
              <a:spcAft>
                <a:spcPts val="0"/>
              </a:spcAft>
              <a:buClr>
                <a:srgbClr val="575757"/>
              </a:buClr>
              <a:buSzPts val="1400"/>
              <a:defRPr/>
            </a:pPr>
            <a:r>
              <a:rPr kumimoji="0" lang="ja-JP" altLang="en-US" sz="1050">
                <a:solidFill>
                  <a:srgbClr val="575757"/>
                </a:solidFill>
                <a:latin typeface="Trebuchet MS" panose="020B0603020202020204" pitchFamily="34" charset="0"/>
                <a:ea typeface="Meiryo UI" panose="020B0604030504040204" pitchFamily="50" charset="-128"/>
                <a:sym typeface="Trebuchet MS"/>
              </a:rPr>
              <a:t>伝送頻度</a:t>
            </a:r>
            <a:endParaRPr kumimoji="0" lang="en-US" altLang="ja-JP" sz="1050">
              <a:solidFill>
                <a:srgbClr val="575757"/>
              </a:solidFill>
              <a:latin typeface="Trebuchet MS" panose="020B0603020202020204" pitchFamily="34" charset="0"/>
              <a:ea typeface="Meiryo UI" panose="020B0604030504040204" pitchFamily="50" charset="-128"/>
              <a:sym typeface="Trebuchet MS"/>
            </a:endParaRPr>
          </a:p>
        </p:txBody>
      </p:sp>
      <p:sp>
        <p:nvSpPr>
          <p:cNvPr id="1337" name="Google Shape;256;p8"/>
          <p:cNvSpPr/>
          <p:nvPr/>
        </p:nvSpPr>
        <p:spPr>
          <a:xfrm>
            <a:off x="5989850" y="3117812"/>
            <a:ext cx="1364915" cy="358438"/>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ja-JP" altLang="en-US" sz="1050">
                <a:solidFill>
                  <a:srgbClr val="575757"/>
                </a:solidFill>
                <a:latin typeface="Trebuchet MS" panose="020B0603020202020204" pitchFamily="34" charset="0"/>
                <a:ea typeface="Meiryo UI" panose="020B0604030504040204" pitchFamily="50" charset="-128"/>
                <a:sym typeface="Trebuchet MS"/>
              </a:rPr>
              <a:t>カメラによる</a:t>
            </a:r>
            <a:br>
              <a:rPr kumimoji="0" lang="en-US" altLang="ja-JP" sz="1050">
                <a:solidFill>
                  <a:srgbClr val="575757"/>
                </a:solidFill>
                <a:latin typeface="Trebuchet MS" panose="020B0603020202020204" pitchFamily="34" charset="0"/>
                <a:ea typeface="Meiryo UI" panose="020B0604030504040204" pitchFamily="50" charset="-128"/>
                <a:sym typeface="Trebuchet MS"/>
              </a:rPr>
            </a:br>
            <a:r>
              <a:rPr kumimoji="0" lang="en-US" altLang="ja-JP" sz="1050">
                <a:solidFill>
                  <a:srgbClr val="575757"/>
                </a:solidFill>
                <a:latin typeface="Trebuchet MS" panose="020B0603020202020204" pitchFamily="34" charset="0"/>
                <a:ea typeface="Meiryo UI" panose="020B0604030504040204" pitchFamily="50" charset="-128"/>
                <a:sym typeface="Trebuchet MS"/>
              </a:rPr>
              <a:t>XX</a:t>
            </a:r>
            <a:r>
              <a:rPr kumimoji="0" lang="ja-JP" altLang="en-US" sz="1050">
                <a:solidFill>
                  <a:srgbClr val="575757"/>
                </a:solidFill>
                <a:latin typeface="Trebuchet MS" panose="020B0603020202020204" pitchFamily="34" charset="0"/>
                <a:ea typeface="Meiryo UI" panose="020B0604030504040204" pitchFamily="50" charset="-128"/>
                <a:sym typeface="Trebuchet MS"/>
              </a:rPr>
              <a:t>の監視精度</a:t>
            </a:r>
          </a:p>
        </p:txBody>
      </p:sp>
      <p:sp>
        <p:nvSpPr>
          <p:cNvPr id="1338" name="Google Shape;256;p8"/>
          <p:cNvSpPr/>
          <p:nvPr/>
        </p:nvSpPr>
        <p:spPr>
          <a:xfrm>
            <a:off x="5989851" y="2710955"/>
            <a:ext cx="1364916" cy="358438"/>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ja-JP" altLang="en-US" sz="1050">
                <a:solidFill>
                  <a:srgbClr val="575757"/>
                </a:solidFill>
                <a:latin typeface="Trebuchet MS" panose="020B0603020202020204" pitchFamily="34" charset="0"/>
                <a:ea typeface="Meiryo UI" panose="020B0604030504040204" pitchFamily="50" charset="-128"/>
                <a:sym typeface="Trebuchet MS"/>
              </a:rPr>
              <a:t>測定データの</a:t>
            </a:r>
            <a:endParaRPr kumimoji="0" lang="en-US" altLang="ja-JP" sz="1050">
              <a:solidFill>
                <a:srgbClr val="575757"/>
              </a:solidFill>
              <a:latin typeface="Trebuchet MS" panose="020B0603020202020204" pitchFamily="34" charset="0"/>
              <a:ea typeface="Meiryo UI" panose="020B0604030504040204" pitchFamily="50" charset="-128"/>
              <a:sym typeface="Trebuchet MS"/>
            </a:endParaRPr>
          </a:p>
          <a:p>
            <a:pPr algn="ctr" defTabSz="685800" eaLnBrk="1" fontAlgn="auto" hangingPunct="1">
              <a:spcBef>
                <a:spcPts val="0"/>
              </a:spcBef>
              <a:spcAft>
                <a:spcPts val="0"/>
              </a:spcAft>
              <a:buClr>
                <a:srgbClr val="575757"/>
              </a:buClr>
              <a:buSzPts val="1400"/>
              <a:defRPr/>
            </a:pPr>
            <a:r>
              <a:rPr kumimoji="0" lang="ja-JP" altLang="en-US" sz="1050">
                <a:solidFill>
                  <a:srgbClr val="575757"/>
                </a:solidFill>
                <a:latin typeface="Trebuchet MS" panose="020B0603020202020204" pitchFamily="34" charset="0"/>
                <a:ea typeface="Meiryo UI" panose="020B0604030504040204" pitchFamily="50" charset="-128"/>
                <a:sym typeface="Trebuchet MS"/>
              </a:rPr>
              <a:t>伝送頻度</a:t>
            </a:r>
            <a:endParaRPr kumimoji="0" sz="1050">
              <a:solidFill>
                <a:srgbClr val="575757"/>
              </a:solidFill>
              <a:latin typeface="Trebuchet MS" panose="020B0603020202020204" pitchFamily="34" charset="0"/>
              <a:ea typeface="Meiryo UI" panose="020B0604030504040204" pitchFamily="50" charset="-128"/>
              <a:sym typeface="Trebuchet MS"/>
            </a:endParaRPr>
          </a:p>
        </p:txBody>
      </p:sp>
      <p:sp>
        <p:nvSpPr>
          <p:cNvPr id="1339" name="Google Shape;256;p8"/>
          <p:cNvSpPr/>
          <p:nvPr/>
        </p:nvSpPr>
        <p:spPr>
          <a:xfrm>
            <a:off x="2469459" y="2710955"/>
            <a:ext cx="868687" cy="540141"/>
          </a:xfrm>
          <a:prstGeom prst="rect">
            <a:avLst/>
          </a:prstGeom>
          <a:solidFill>
            <a:srgbClr val="FFFFFF"/>
          </a:solidFill>
          <a:ln w="28575" cap="rnd" cmpd="sng">
            <a:solidFill>
              <a:srgbClr val="7F7F7F"/>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altLang="ja-JP" sz="825">
                <a:solidFill>
                  <a:srgbClr val="575757"/>
                </a:solidFill>
                <a:latin typeface="Trebuchet MS" panose="020B0603020202020204" pitchFamily="34" charset="0"/>
                <a:ea typeface="Meiryo UI" panose="020B0604030504040204" pitchFamily="50" charset="-128"/>
                <a:cs typeface="Trebuchet MS"/>
                <a:sym typeface="Trebuchet MS"/>
              </a:rPr>
              <a:t>XX</a:t>
            </a:r>
            <a:r>
              <a:rPr kumimoji="0" lang="ja-JP" altLang="en-US" sz="825">
                <a:solidFill>
                  <a:srgbClr val="575757"/>
                </a:solidFill>
                <a:latin typeface="Trebuchet MS" panose="020B0603020202020204" pitchFamily="34" charset="0"/>
                <a:ea typeface="Meiryo UI" panose="020B0604030504040204" pitchFamily="50" charset="-128"/>
                <a:cs typeface="Trebuchet MS"/>
                <a:sym typeface="Trebuchet MS"/>
              </a:rPr>
              <a:t>への</a:t>
            </a:r>
            <a:br>
              <a:rPr kumimoji="0" lang="en-US" altLang="ja-JP" sz="825">
                <a:solidFill>
                  <a:srgbClr val="575757"/>
                </a:solidFill>
                <a:latin typeface="Trebuchet MS" panose="020B0603020202020204" pitchFamily="34" charset="0"/>
                <a:ea typeface="Meiryo UI" panose="020B0604030504040204" pitchFamily="50" charset="-128"/>
                <a:cs typeface="Trebuchet MS"/>
                <a:sym typeface="Trebuchet MS"/>
              </a:rPr>
            </a:br>
            <a:r>
              <a:rPr kumimoji="0" lang="ja-JP" altLang="en-US" sz="825">
                <a:solidFill>
                  <a:srgbClr val="575757"/>
                </a:solidFill>
                <a:latin typeface="Trebuchet MS" panose="020B0603020202020204" pitchFamily="34" charset="0"/>
                <a:ea typeface="Meiryo UI" panose="020B0604030504040204" pitchFamily="50" charset="-128"/>
                <a:cs typeface="Trebuchet MS"/>
                <a:sym typeface="Trebuchet MS"/>
              </a:rPr>
              <a:t>作業シフト</a:t>
            </a:r>
            <a:endParaRPr kumimoji="0" lang="en-US" altLang="ja-JP" sz="825">
              <a:solidFill>
                <a:srgbClr val="575757"/>
              </a:solidFill>
              <a:latin typeface="Trebuchet MS" panose="020B0603020202020204" pitchFamily="34" charset="0"/>
              <a:ea typeface="Meiryo UI" panose="020B0604030504040204" pitchFamily="50" charset="-128"/>
              <a:cs typeface="Trebuchet MS"/>
              <a:sym typeface="Trebuchet MS"/>
            </a:endParaRPr>
          </a:p>
        </p:txBody>
      </p:sp>
      <p:cxnSp>
        <p:nvCxnSpPr>
          <p:cNvPr id="1340" name="Straight Arrow Connector 18"/>
          <p:cNvCxnSpPr>
            <a:cxnSpLocks/>
            <a:stCxn id="1322" idx="1"/>
            <a:endCxn id="1339" idx="3"/>
          </p:cNvCxnSpPr>
          <p:nvPr/>
        </p:nvCxnSpPr>
        <p:spPr>
          <a:xfrm flipH="1">
            <a:off x="3338146" y="2981026"/>
            <a:ext cx="216426" cy="0"/>
          </a:xfrm>
          <a:prstGeom prst="straightConnector1">
            <a:avLst/>
          </a:prstGeom>
          <a:noFill/>
          <a:ln w="19050" cap="rnd" cmpd="sng" algn="ctr">
            <a:solidFill>
              <a:srgbClr val="6E6F73"/>
            </a:solidFill>
            <a:prstDash val="solid"/>
            <a:round/>
            <a:headEnd type="none" w="med" len="med"/>
            <a:tailEnd type="triangle" w="med" len="med"/>
          </a:ln>
          <a:effectLst/>
        </p:spPr>
      </p:cxnSp>
      <p:cxnSp>
        <p:nvCxnSpPr>
          <p:cNvPr id="1341" name="Straight Arrow Connector 5"/>
          <p:cNvCxnSpPr>
            <a:cxnSpLocks/>
            <a:stCxn id="1329" idx="1"/>
            <a:endCxn id="1327" idx="3"/>
          </p:cNvCxnSpPr>
          <p:nvPr>
            <p:custDataLst>
              <p:tags r:id="rId1"/>
            </p:custDataLst>
          </p:nvPr>
        </p:nvCxnSpPr>
        <p:spPr>
          <a:xfrm rot="10800000" flipV="1">
            <a:off x="2869882" y="4341007"/>
            <a:ext cx="375501" cy="382124"/>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42" name="Straight Arrow Connector 5"/>
          <p:cNvCxnSpPr>
            <a:cxnSpLocks/>
            <a:stCxn id="1380" idx="1"/>
            <a:endCxn id="1320" idx="3"/>
          </p:cNvCxnSpPr>
          <p:nvPr>
            <p:custDataLst>
              <p:tags r:id="rId2"/>
            </p:custDataLst>
          </p:nvPr>
        </p:nvCxnSpPr>
        <p:spPr>
          <a:xfrm rot="10800000" flipV="1">
            <a:off x="1453489" y="2981025"/>
            <a:ext cx="335744" cy="839731"/>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43" name="Straight Arrow Connector 5"/>
          <p:cNvCxnSpPr>
            <a:cxnSpLocks/>
            <a:stCxn id="1327" idx="1"/>
            <a:endCxn id="1320" idx="3"/>
          </p:cNvCxnSpPr>
          <p:nvPr>
            <p:custDataLst>
              <p:tags r:id="rId3"/>
            </p:custDataLst>
          </p:nvPr>
        </p:nvCxnSpPr>
        <p:spPr>
          <a:xfrm rot="10800000">
            <a:off x="1453488" y="3820756"/>
            <a:ext cx="307307" cy="902375"/>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44" name="Straight Arrow Connector 5"/>
          <p:cNvCxnSpPr>
            <a:cxnSpLocks/>
            <a:stCxn id="1331" idx="1"/>
            <a:endCxn id="1329" idx="3"/>
          </p:cNvCxnSpPr>
          <p:nvPr>
            <p:custDataLst>
              <p:tags r:id="rId4"/>
            </p:custDataLst>
          </p:nvPr>
        </p:nvCxnSpPr>
        <p:spPr>
          <a:xfrm rot="10800000">
            <a:off x="4272779" y="4341008"/>
            <a:ext cx="343784" cy="818249"/>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45" name="Straight Arrow Connector 5"/>
          <p:cNvCxnSpPr>
            <a:cxnSpLocks/>
            <a:stCxn id="1323" idx="1"/>
            <a:endCxn id="1322" idx="3"/>
          </p:cNvCxnSpPr>
          <p:nvPr>
            <p:custDataLst>
              <p:tags r:id="rId5"/>
            </p:custDataLst>
          </p:nvPr>
        </p:nvCxnSpPr>
        <p:spPr>
          <a:xfrm rot="10800000" flipV="1">
            <a:off x="4272779" y="2671531"/>
            <a:ext cx="338127" cy="309495"/>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46" name="Straight Arrow Connector 5"/>
          <p:cNvCxnSpPr>
            <a:cxnSpLocks/>
            <a:stCxn id="1324" idx="1"/>
            <a:endCxn id="1322" idx="3"/>
          </p:cNvCxnSpPr>
          <p:nvPr>
            <p:custDataLst>
              <p:tags r:id="rId6"/>
            </p:custDataLst>
          </p:nvPr>
        </p:nvCxnSpPr>
        <p:spPr>
          <a:xfrm rot="10800000">
            <a:off x="4272779" y="2981027"/>
            <a:ext cx="338127" cy="333436"/>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47" name="Straight Arrow Connector 5"/>
          <p:cNvCxnSpPr>
            <a:cxnSpLocks/>
            <a:stCxn id="1328" idx="1"/>
            <a:endCxn id="1327" idx="3"/>
          </p:cNvCxnSpPr>
          <p:nvPr>
            <p:custDataLst>
              <p:tags r:id="rId7"/>
            </p:custDataLst>
          </p:nvPr>
        </p:nvCxnSpPr>
        <p:spPr>
          <a:xfrm rot="10800000">
            <a:off x="2869882" y="4723131"/>
            <a:ext cx="375501" cy="436125"/>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48" name="Straight Arrow Connector 18"/>
          <p:cNvCxnSpPr>
            <a:cxnSpLocks/>
            <a:stCxn id="1330" idx="1"/>
            <a:endCxn id="1329" idx="3"/>
          </p:cNvCxnSpPr>
          <p:nvPr/>
        </p:nvCxnSpPr>
        <p:spPr>
          <a:xfrm flipH="1">
            <a:off x="4272779" y="4341007"/>
            <a:ext cx="338127" cy="0"/>
          </a:xfrm>
          <a:prstGeom prst="straightConnector1">
            <a:avLst/>
          </a:prstGeom>
          <a:noFill/>
          <a:ln w="19050" cap="rnd" cmpd="sng" algn="ctr">
            <a:solidFill>
              <a:srgbClr val="6E6F73"/>
            </a:solidFill>
            <a:prstDash val="solid"/>
            <a:round/>
            <a:headEnd type="none" w="med" len="med"/>
            <a:tailEnd type="triangle" w="med" len="med"/>
          </a:ln>
          <a:effectLst/>
        </p:spPr>
      </p:cxnSp>
      <p:cxnSp>
        <p:nvCxnSpPr>
          <p:cNvPr id="1349" name="Straight Arrow Connector 5"/>
          <p:cNvCxnSpPr>
            <a:cxnSpLocks/>
          </p:cNvCxnSpPr>
          <p:nvPr>
            <p:custDataLst>
              <p:tags r:id="rId8"/>
            </p:custDataLst>
          </p:nvPr>
        </p:nvCxnSpPr>
        <p:spPr>
          <a:xfrm rot="10800000" flipV="1">
            <a:off x="5589428" y="2411064"/>
            <a:ext cx="400422" cy="184267"/>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50" name="Straight Arrow Connector 5"/>
          <p:cNvCxnSpPr>
            <a:cxnSpLocks/>
          </p:cNvCxnSpPr>
          <p:nvPr>
            <p:custDataLst>
              <p:tags r:id="rId9"/>
            </p:custDataLst>
          </p:nvPr>
        </p:nvCxnSpPr>
        <p:spPr>
          <a:xfrm rot="10800000">
            <a:off x="5589429" y="2595331"/>
            <a:ext cx="400423" cy="218643"/>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51" name="Straight Arrow Connector 5"/>
          <p:cNvCxnSpPr>
            <a:cxnSpLocks/>
            <a:stCxn id="1338" idx="1"/>
            <a:endCxn id="1324" idx="3"/>
          </p:cNvCxnSpPr>
          <p:nvPr>
            <p:custDataLst>
              <p:tags r:id="rId10"/>
            </p:custDataLst>
          </p:nvPr>
        </p:nvCxnSpPr>
        <p:spPr>
          <a:xfrm rot="10800000" flipV="1">
            <a:off x="5589429" y="2890173"/>
            <a:ext cx="400423" cy="424288"/>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52" name="Straight Arrow Connector 5"/>
          <p:cNvCxnSpPr>
            <a:cxnSpLocks/>
            <a:stCxn id="1337" idx="1"/>
            <a:endCxn id="1324" idx="3"/>
          </p:cNvCxnSpPr>
          <p:nvPr>
            <p:custDataLst>
              <p:tags r:id="rId11"/>
            </p:custDataLst>
          </p:nvPr>
        </p:nvCxnSpPr>
        <p:spPr>
          <a:xfrm rot="10800000" flipV="1">
            <a:off x="5589430" y="3297030"/>
            <a:ext cx="400421" cy="17431"/>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53" name="Straight Arrow Connector 5"/>
          <p:cNvCxnSpPr>
            <a:cxnSpLocks/>
            <a:stCxn id="1326" idx="1"/>
            <a:endCxn id="1324" idx="3"/>
          </p:cNvCxnSpPr>
          <p:nvPr>
            <p:custDataLst>
              <p:tags r:id="rId12"/>
            </p:custDataLst>
          </p:nvPr>
        </p:nvCxnSpPr>
        <p:spPr>
          <a:xfrm rot="10800000">
            <a:off x="5589429" y="3314461"/>
            <a:ext cx="402163" cy="387230"/>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54" name="Straight Arrow Connector 18"/>
          <p:cNvCxnSpPr>
            <a:cxnSpLocks/>
            <a:stCxn id="1332" idx="1"/>
            <a:endCxn id="1330" idx="3"/>
          </p:cNvCxnSpPr>
          <p:nvPr/>
        </p:nvCxnSpPr>
        <p:spPr>
          <a:xfrm flipH="1" flipV="1">
            <a:off x="5589429" y="4341007"/>
            <a:ext cx="400423" cy="801"/>
          </a:xfrm>
          <a:prstGeom prst="straightConnector1">
            <a:avLst/>
          </a:prstGeom>
          <a:noFill/>
          <a:ln w="19050" cap="rnd" cmpd="sng" algn="ctr">
            <a:solidFill>
              <a:srgbClr val="6E6F73"/>
            </a:solidFill>
            <a:prstDash val="solid"/>
            <a:round/>
            <a:headEnd type="none" w="med" len="med"/>
            <a:tailEnd type="triangle" w="med" len="med"/>
          </a:ln>
          <a:effectLst/>
        </p:spPr>
      </p:cxnSp>
      <p:cxnSp>
        <p:nvCxnSpPr>
          <p:cNvPr id="1355" name="Straight Arrow Connector 5"/>
          <p:cNvCxnSpPr>
            <a:cxnSpLocks/>
            <a:stCxn id="1333" idx="1"/>
            <a:endCxn id="1330" idx="3"/>
          </p:cNvCxnSpPr>
          <p:nvPr>
            <p:custDataLst>
              <p:tags r:id="rId13"/>
            </p:custDataLst>
          </p:nvPr>
        </p:nvCxnSpPr>
        <p:spPr>
          <a:xfrm rot="10800000">
            <a:off x="5589428" y="4341007"/>
            <a:ext cx="386228" cy="537503"/>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56" name="Straight Arrow Connector 5"/>
          <p:cNvCxnSpPr>
            <a:cxnSpLocks/>
            <a:stCxn id="1334" idx="1"/>
            <a:endCxn id="1330" idx="3"/>
          </p:cNvCxnSpPr>
          <p:nvPr>
            <p:custDataLst>
              <p:tags r:id="rId14"/>
            </p:custDataLst>
          </p:nvPr>
        </p:nvCxnSpPr>
        <p:spPr>
          <a:xfrm rot="10800000">
            <a:off x="5589428" y="4341007"/>
            <a:ext cx="386228" cy="1064339"/>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57" name="Straight Arrow Connector 5"/>
          <p:cNvCxnSpPr>
            <a:cxnSpLocks/>
            <a:stCxn id="1335" idx="1"/>
            <a:endCxn id="1332" idx="3"/>
          </p:cNvCxnSpPr>
          <p:nvPr>
            <p:custDataLst>
              <p:tags r:id="rId15"/>
            </p:custDataLst>
          </p:nvPr>
        </p:nvCxnSpPr>
        <p:spPr>
          <a:xfrm rot="10800000" flipV="1">
            <a:off x="7354768" y="4145548"/>
            <a:ext cx="237412" cy="196259"/>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58" name="Straight Arrow Connector 5"/>
          <p:cNvCxnSpPr>
            <a:cxnSpLocks/>
            <a:stCxn id="1336" idx="1"/>
            <a:endCxn id="1332" idx="3"/>
          </p:cNvCxnSpPr>
          <p:nvPr>
            <p:custDataLst>
              <p:tags r:id="rId16"/>
            </p:custDataLst>
          </p:nvPr>
        </p:nvCxnSpPr>
        <p:spPr>
          <a:xfrm rot="10800000">
            <a:off x="7354768" y="4341809"/>
            <a:ext cx="237412" cy="232303"/>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grpSp>
        <p:nvGrpSpPr>
          <p:cNvPr id="1359" name="Group 180"/>
          <p:cNvGrpSpPr/>
          <p:nvPr/>
        </p:nvGrpSpPr>
        <p:grpSpPr>
          <a:xfrm flipV="1">
            <a:off x="4164779" y="3075488"/>
            <a:ext cx="216000" cy="216000"/>
            <a:chOff x="5202893" y="3174538"/>
            <a:chExt cx="288000" cy="288000"/>
          </a:xfrm>
        </p:grpSpPr>
        <p:sp>
          <p:nvSpPr>
            <p:cNvPr id="1360" name="Oval 445"/>
            <p:cNvSpPr/>
            <p:nvPr/>
          </p:nvSpPr>
          <p:spPr>
            <a:xfrm>
              <a:off x="5202893" y="3174538"/>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788">
                <a:solidFill>
                  <a:srgbClr val="FFFFFF"/>
                </a:solidFill>
                <a:latin typeface="Trebuchet MS" panose="020B0603020202020204" pitchFamily="34" charset="0"/>
                <a:ea typeface="Meiryo UI" panose="020B0604030504040204" pitchFamily="50" charset="-128"/>
              </a:endParaRPr>
            </a:p>
          </p:txBody>
        </p:sp>
        <p:sp>
          <p:nvSpPr>
            <p:cNvPr id="1361" name="Arrow: Right 446"/>
            <p:cNvSpPr/>
            <p:nvPr/>
          </p:nvSpPr>
          <p:spPr>
            <a:xfrm rot="19149717">
              <a:off x="5256893" y="3247812"/>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788">
                <a:solidFill>
                  <a:srgbClr val="FFFFFF"/>
                </a:solidFill>
                <a:latin typeface="Trebuchet MS" panose="020B0603020202020204" pitchFamily="34" charset="0"/>
                <a:ea typeface="Meiryo UI" panose="020B0604030504040204" pitchFamily="50" charset="-128"/>
              </a:endParaRPr>
            </a:p>
          </p:txBody>
        </p:sp>
      </p:grpSp>
      <p:grpSp>
        <p:nvGrpSpPr>
          <p:cNvPr id="1362" name="Group 185"/>
          <p:cNvGrpSpPr/>
          <p:nvPr/>
        </p:nvGrpSpPr>
        <p:grpSpPr>
          <a:xfrm flipV="1">
            <a:off x="4148990" y="4414462"/>
            <a:ext cx="216000" cy="216000"/>
            <a:chOff x="5202893" y="3174538"/>
            <a:chExt cx="288000" cy="288000"/>
          </a:xfrm>
        </p:grpSpPr>
        <p:sp>
          <p:nvSpPr>
            <p:cNvPr id="1363" name="Oval 445"/>
            <p:cNvSpPr/>
            <p:nvPr/>
          </p:nvSpPr>
          <p:spPr>
            <a:xfrm>
              <a:off x="5202893" y="3174538"/>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788">
                <a:solidFill>
                  <a:srgbClr val="FFFFFF"/>
                </a:solidFill>
                <a:latin typeface="Trebuchet MS" panose="020B0603020202020204" pitchFamily="34" charset="0"/>
                <a:ea typeface="Meiryo UI" panose="020B0604030504040204" pitchFamily="50" charset="-128"/>
              </a:endParaRPr>
            </a:p>
          </p:txBody>
        </p:sp>
        <p:sp>
          <p:nvSpPr>
            <p:cNvPr id="1364" name="Arrow: Right 446"/>
            <p:cNvSpPr/>
            <p:nvPr/>
          </p:nvSpPr>
          <p:spPr>
            <a:xfrm rot="19149717">
              <a:off x="5256893" y="3247812"/>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788">
                <a:solidFill>
                  <a:srgbClr val="FFFFFF"/>
                </a:solidFill>
                <a:latin typeface="Trebuchet MS" panose="020B0603020202020204" pitchFamily="34" charset="0"/>
                <a:ea typeface="Meiryo UI" panose="020B0604030504040204" pitchFamily="50" charset="-128"/>
              </a:endParaRPr>
            </a:p>
          </p:txBody>
        </p:sp>
      </p:grpSp>
      <p:grpSp>
        <p:nvGrpSpPr>
          <p:cNvPr id="1365" name="Group 188"/>
          <p:cNvGrpSpPr/>
          <p:nvPr/>
        </p:nvGrpSpPr>
        <p:grpSpPr>
          <a:xfrm flipV="1">
            <a:off x="2691863" y="4770509"/>
            <a:ext cx="216000" cy="216000"/>
            <a:chOff x="5202893" y="3174538"/>
            <a:chExt cx="288000" cy="288000"/>
          </a:xfrm>
        </p:grpSpPr>
        <p:sp>
          <p:nvSpPr>
            <p:cNvPr id="1366" name="Oval 445"/>
            <p:cNvSpPr/>
            <p:nvPr/>
          </p:nvSpPr>
          <p:spPr>
            <a:xfrm>
              <a:off x="5202893" y="3174538"/>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788">
                <a:solidFill>
                  <a:srgbClr val="FFFFFF"/>
                </a:solidFill>
                <a:latin typeface="Trebuchet MS" panose="020B0603020202020204" pitchFamily="34" charset="0"/>
                <a:ea typeface="Meiryo UI" panose="020B0604030504040204" pitchFamily="50" charset="-128"/>
              </a:endParaRPr>
            </a:p>
          </p:txBody>
        </p:sp>
        <p:sp>
          <p:nvSpPr>
            <p:cNvPr id="1367" name="Arrow: Right 446"/>
            <p:cNvSpPr/>
            <p:nvPr/>
          </p:nvSpPr>
          <p:spPr>
            <a:xfrm rot="19149717">
              <a:off x="5256893" y="3247812"/>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788">
                <a:solidFill>
                  <a:srgbClr val="FFFFFF"/>
                </a:solidFill>
                <a:latin typeface="Trebuchet MS" panose="020B0603020202020204" pitchFamily="34" charset="0"/>
                <a:ea typeface="Meiryo UI" panose="020B0604030504040204" pitchFamily="50" charset="-128"/>
              </a:endParaRPr>
            </a:p>
          </p:txBody>
        </p:sp>
      </p:grpSp>
      <p:grpSp>
        <p:nvGrpSpPr>
          <p:cNvPr id="1368" name="Group 191"/>
          <p:cNvGrpSpPr/>
          <p:nvPr/>
        </p:nvGrpSpPr>
        <p:grpSpPr>
          <a:xfrm flipV="1">
            <a:off x="5455513" y="4379816"/>
            <a:ext cx="216000" cy="216000"/>
            <a:chOff x="5202893" y="3174538"/>
            <a:chExt cx="288000" cy="288000"/>
          </a:xfrm>
        </p:grpSpPr>
        <p:sp>
          <p:nvSpPr>
            <p:cNvPr id="1369" name="Oval 445"/>
            <p:cNvSpPr/>
            <p:nvPr/>
          </p:nvSpPr>
          <p:spPr>
            <a:xfrm>
              <a:off x="5202893" y="3174538"/>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788">
                <a:solidFill>
                  <a:srgbClr val="FFFFFF"/>
                </a:solidFill>
                <a:latin typeface="Trebuchet MS" panose="020B0603020202020204" pitchFamily="34" charset="0"/>
                <a:ea typeface="Meiryo UI" panose="020B0604030504040204" pitchFamily="50" charset="-128"/>
              </a:endParaRPr>
            </a:p>
          </p:txBody>
        </p:sp>
        <p:sp>
          <p:nvSpPr>
            <p:cNvPr id="1370" name="Arrow: Right 446"/>
            <p:cNvSpPr/>
            <p:nvPr/>
          </p:nvSpPr>
          <p:spPr>
            <a:xfrm rot="19149717">
              <a:off x="5256893" y="3247812"/>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788">
                <a:solidFill>
                  <a:srgbClr val="FFFFFF"/>
                </a:solidFill>
                <a:latin typeface="Trebuchet MS" panose="020B0603020202020204" pitchFamily="34" charset="0"/>
                <a:ea typeface="Meiryo UI" panose="020B0604030504040204" pitchFamily="50" charset="-128"/>
              </a:endParaRPr>
            </a:p>
          </p:txBody>
        </p:sp>
      </p:grpSp>
      <p:grpSp>
        <p:nvGrpSpPr>
          <p:cNvPr id="1371" name="Group 194"/>
          <p:cNvGrpSpPr/>
          <p:nvPr/>
        </p:nvGrpSpPr>
        <p:grpSpPr>
          <a:xfrm flipV="1">
            <a:off x="5487085" y="3390660"/>
            <a:ext cx="216000" cy="216000"/>
            <a:chOff x="5202893" y="3174538"/>
            <a:chExt cx="288000" cy="288000"/>
          </a:xfrm>
        </p:grpSpPr>
        <p:sp>
          <p:nvSpPr>
            <p:cNvPr id="1372" name="Oval 445"/>
            <p:cNvSpPr/>
            <p:nvPr/>
          </p:nvSpPr>
          <p:spPr>
            <a:xfrm>
              <a:off x="5202893" y="3174538"/>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788">
                <a:solidFill>
                  <a:srgbClr val="FFFFFF"/>
                </a:solidFill>
                <a:latin typeface="Trebuchet MS" panose="020B0603020202020204" pitchFamily="34" charset="0"/>
                <a:ea typeface="Meiryo UI" panose="020B0604030504040204" pitchFamily="50" charset="-128"/>
              </a:endParaRPr>
            </a:p>
          </p:txBody>
        </p:sp>
        <p:sp>
          <p:nvSpPr>
            <p:cNvPr id="1373" name="Arrow: Right 446"/>
            <p:cNvSpPr/>
            <p:nvPr/>
          </p:nvSpPr>
          <p:spPr>
            <a:xfrm rot="19149717">
              <a:off x="5256893" y="3247812"/>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788">
                <a:solidFill>
                  <a:srgbClr val="FFFFFF"/>
                </a:solidFill>
                <a:latin typeface="Trebuchet MS" panose="020B0603020202020204" pitchFamily="34" charset="0"/>
                <a:ea typeface="Meiryo UI" panose="020B0604030504040204" pitchFamily="50" charset="-128"/>
              </a:endParaRPr>
            </a:p>
          </p:txBody>
        </p:sp>
      </p:grpSp>
      <p:grpSp>
        <p:nvGrpSpPr>
          <p:cNvPr id="1374" name="Group 197"/>
          <p:cNvGrpSpPr/>
          <p:nvPr/>
        </p:nvGrpSpPr>
        <p:grpSpPr>
          <a:xfrm flipV="1">
            <a:off x="5487085" y="2753984"/>
            <a:ext cx="216000" cy="216000"/>
            <a:chOff x="5202893" y="3174538"/>
            <a:chExt cx="288000" cy="288000"/>
          </a:xfrm>
        </p:grpSpPr>
        <p:sp>
          <p:nvSpPr>
            <p:cNvPr id="1375" name="Oval 445"/>
            <p:cNvSpPr/>
            <p:nvPr/>
          </p:nvSpPr>
          <p:spPr>
            <a:xfrm>
              <a:off x="5202893" y="3174538"/>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788">
                <a:solidFill>
                  <a:srgbClr val="FFFFFF"/>
                </a:solidFill>
                <a:latin typeface="Trebuchet MS" panose="020B0603020202020204" pitchFamily="34" charset="0"/>
                <a:ea typeface="Meiryo UI" panose="020B0604030504040204" pitchFamily="50" charset="-128"/>
              </a:endParaRPr>
            </a:p>
          </p:txBody>
        </p:sp>
        <p:sp>
          <p:nvSpPr>
            <p:cNvPr id="1376" name="Arrow: Right 446"/>
            <p:cNvSpPr/>
            <p:nvPr/>
          </p:nvSpPr>
          <p:spPr>
            <a:xfrm rot="19149717">
              <a:off x="5256893" y="3247812"/>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788">
                <a:solidFill>
                  <a:srgbClr val="FFFFFF"/>
                </a:solidFill>
                <a:latin typeface="Trebuchet MS" panose="020B0603020202020204" pitchFamily="34" charset="0"/>
                <a:ea typeface="Meiryo UI" panose="020B0604030504040204" pitchFamily="50" charset="-128"/>
              </a:endParaRPr>
            </a:p>
          </p:txBody>
        </p:sp>
      </p:grpSp>
      <p:grpSp>
        <p:nvGrpSpPr>
          <p:cNvPr id="1377" name="Group 200"/>
          <p:cNvGrpSpPr/>
          <p:nvPr/>
        </p:nvGrpSpPr>
        <p:grpSpPr>
          <a:xfrm flipV="1">
            <a:off x="7183350" y="4925927"/>
            <a:ext cx="216000" cy="216000"/>
            <a:chOff x="5202893" y="3174538"/>
            <a:chExt cx="288000" cy="288000"/>
          </a:xfrm>
        </p:grpSpPr>
        <p:sp>
          <p:nvSpPr>
            <p:cNvPr id="1378" name="Oval 445"/>
            <p:cNvSpPr/>
            <p:nvPr/>
          </p:nvSpPr>
          <p:spPr>
            <a:xfrm>
              <a:off x="5202893" y="3174538"/>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788">
                <a:solidFill>
                  <a:srgbClr val="FFFFFF"/>
                </a:solidFill>
                <a:latin typeface="Trebuchet MS" panose="020B0603020202020204" pitchFamily="34" charset="0"/>
                <a:ea typeface="Meiryo UI" panose="020B0604030504040204" pitchFamily="50" charset="-128"/>
              </a:endParaRPr>
            </a:p>
          </p:txBody>
        </p:sp>
        <p:sp>
          <p:nvSpPr>
            <p:cNvPr id="1379" name="Arrow: Right 446"/>
            <p:cNvSpPr/>
            <p:nvPr/>
          </p:nvSpPr>
          <p:spPr>
            <a:xfrm rot="19149717">
              <a:off x="5256893" y="3247812"/>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788">
                <a:solidFill>
                  <a:srgbClr val="FFFFFF"/>
                </a:solidFill>
                <a:latin typeface="Trebuchet MS" panose="020B0603020202020204" pitchFamily="34" charset="0"/>
                <a:ea typeface="Meiryo UI" panose="020B0604030504040204" pitchFamily="50" charset="-128"/>
              </a:endParaRPr>
            </a:p>
          </p:txBody>
        </p:sp>
      </p:grpSp>
      <p:sp>
        <p:nvSpPr>
          <p:cNvPr id="1380" name="Google Shape;256;p8"/>
          <p:cNvSpPr/>
          <p:nvPr/>
        </p:nvSpPr>
        <p:spPr>
          <a:xfrm>
            <a:off x="1789233" y="2710955"/>
            <a:ext cx="550069" cy="540141"/>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altLang="ja-JP" sz="1050">
                <a:solidFill>
                  <a:srgbClr val="575757"/>
                </a:solidFill>
                <a:latin typeface="Trebuchet MS" panose="020B0603020202020204" pitchFamily="34" charset="0"/>
                <a:ea typeface="Meiryo UI" panose="020B0604030504040204" pitchFamily="50" charset="-128"/>
                <a:sym typeface="Trebuchet MS"/>
              </a:rPr>
              <a:t>XX</a:t>
            </a:r>
            <a:r>
              <a:rPr kumimoji="0" lang="ja-JP" altLang="en-US" sz="1050">
                <a:solidFill>
                  <a:srgbClr val="575757"/>
                </a:solidFill>
                <a:latin typeface="Trebuchet MS" panose="020B0603020202020204" pitchFamily="34" charset="0"/>
                <a:ea typeface="Meiryo UI" panose="020B0604030504040204" pitchFamily="50" charset="-128"/>
                <a:sym typeface="Trebuchet MS"/>
              </a:rPr>
              <a:t>における収益</a:t>
            </a:r>
            <a:endParaRPr kumimoji="0" sz="1050">
              <a:solidFill>
                <a:srgbClr val="575757"/>
              </a:solidFill>
              <a:latin typeface="Trebuchet MS" panose="020B0603020202020204" pitchFamily="34" charset="0"/>
              <a:ea typeface="Meiryo UI" panose="020B0604030504040204" pitchFamily="50" charset="-128"/>
              <a:sym typeface="Trebuchet MS"/>
            </a:endParaRPr>
          </a:p>
        </p:txBody>
      </p:sp>
      <p:grpSp>
        <p:nvGrpSpPr>
          <p:cNvPr id="1381" name="Group 204"/>
          <p:cNvGrpSpPr/>
          <p:nvPr/>
        </p:nvGrpSpPr>
        <p:grpSpPr>
          <a:xfrm>
            <a:off x="2188380" y="3117812"/>
            <a:ext cx="216000" cy="216000"/>
            <a:chOff x="5202893" y="3174538"/>
            <a:chExt cx="288000" cy="288000"/>
          </a:xfrm>
        </p:grpSpPr>
        <p:sp>
          <p:nvSpPr>
            <p:cNvPr id="1382" name="Oval 445"/>
            <p:cNvSpPr/>
            <p:nvPr/>
          </p:nvSpPr>
          <p:spPr>
            <a:xfrm>
              <a:off x="5202893" y="3174538"/>
              <a:ext cx="288000" cy="288000"/>
            </a:xfrm>
            <a:prstGeom prst="ellipse">
              <a:avLst/>
            </a:prstGeom>
            <a:solidFill>
              <a:srgbClr val="C9E7C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788">
                <a:solidFill>
                  <a:srgbClr val="FFFFFF"/>
                </a:solidFill>
                <a:latin typeface="Trebuchet MS" panose="020B0603020202020204" pitchFamily="34" charset="0"/>
                <a:ea typeface="Meiryo UI" panose="020B0604030504040204" pitchFamily="50" charset="-128"/>
              </a:endParaRPr>
            </a:p>
          </p:txBody>
        </p:sp>
        <p:sp>
          <p:nvSpPr>
            <p:cNvPr id="1383" name="Arrow: Right 446"/>
            <p:cNvSpPr/>
            <p:nvPr/>
          </p:nvSpPr>
          <p:spPr>
            <a:xfrm rot="19149717">
              <a:off x="5256893" y="3247812"/>
              <a:ext cx="180000" cy="141452"/>
            </a:xfrm>
            <a:prstGeom prst="rightArrow">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788">
                <a:solidFill>
                  <a:srgbClr val="FFFFFF"/>
                </a:solidFill>
                <a:latin typeface="Trebuchet MS" panose="020B0603020202020204" pitchFamily="34" charset="0"/>
                <a:ea typeface="Meiryo UI" panose="020B0604030504040204" pitchFamily="50" charset="-128"/>
              </a:endParaRPr>
            </a:p>
          </p:txBody>
        </p:sp>
      </p:grpSp>
      <p:cxnSp>
        <p:nvCxnSpPr>
          <p:cNvPr id="1384" name="Straight Arrow Connector 18"/>
          <p:cNvCxnSpPr>
            <a:cxnSpLocks/>
            <a:stCxn id="1339" idx="1"/>
            <a:endCxn id="1380" idx="3"/>
          </p:cNvCxnSpPr>
          <p:nvPr/>
        </p:nvCxnSpPr>
        <p:spPr>
          <a:xfrm flipH="1">
            <a:off x="2339301" y="2981026"/>
            <a:ext cx="130158" cy="0"/>
          </a:xfrm>
          <a:prstGeom prst="straightConnector1">
            <a:avLst/>
          </a:prstGeom>
          <a:noFill/>
          <a:ln w="19050" cap="rnd" cmpd="sng" algn="ctr">
            <a:solidFill>
              <a:srgbClr val="6E6F73"/>
            </a:solidFill>
            <a:prstDash val="solid"/>
            <a:round/>
            <a:headEnd type="none" w="med" len="med"/>
            <a:tailEnd type="triangle" w="med" len="med"/>
          </a:ln>
          <a:effectLst/>
        </p:spPr>
      </p:cxnSp>
      <p:sp>
        <p:nvSpPr>
          <p:cNvPr id="1385" name="Rectangle 2"/>
          <p:cNvSpPr/>
          <p:nvPr/>
        </p:nvSpPr>
        <p:spPr>
          <a:xfrm>
            <a:off x="7287531" y="1281191"/>
            <a:ext cx="1242061" cy="433532"/>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825" kern="0">
                <a:solidFill>
                  <a:srgbClr val="575757"/>
                </a:solidFill>
                <a:latin typeface="Trebuchet MS" panose="020B0603020202020204" pitchFamily="34" charset="0"/>
                <a:ea typeface="Meiryo UI" panose="020B0604030504040204" pitchFamily="50" charset="-128"/>
              </a:rPr>
              <a:t>:</a:t>
            </a:r>
            <a:r>
              <a:rPr lang="ja-JP" altLang="en-US" sz="825" kern="0">
                <a:solidFill>
                  <a:srgbClr val="575757"/>
                </a:solidFill>
                <a:latin typeface="Trebuchet MS" panose="020B0603020202020204" pitchFamily="34" charset="0"/>
                <a:ea typeface="Meiryo UI" panose="020B0604030504040204" pitchFamily="50" charset="-128"/>
              </a:rPr>
              <a:t>目標の方向性 </a:t>
            </a:r>
            <a:r>
              <a:rPr lang="en-US" altLang="ja-JP" sz="825" kern="0">
                <a:solidFill>
                  <a:srgbClr val="575757"/>
                </a:solidFill>
                <a:latin typeface="Trebuchet MS" panose="020B0603020202020204" pitchFamily="34" charset="0"/>
                <a:ea typeface="Meiryo UI" panose="020B0604030504040204" pitchFamily="50" charset="-128"/>
              </a:rPr>
              <a:t>(</a:t>
            </a:r>
            <a:r>
              <a:rPr lang="ja-JP" altLang="en-US" sz="825" kern="0">
                <a:solidFill>
                  <a:srgbClr val="575757"/>
                </a:solidFill>
                <a:latin typeface="Trebuchet MS" panose="020B0603020202020204" pitchFamily="34" charset="0"/>
                <a:ea typeface="Meiryo UI" panose="020B0604030504040204" pitchFamily="50" charset="-128"/>
              </a:rPr>
              <a:t>増減</a:t>
            </a:r>
            <a:r>
              <a:rPr lang="en-US" altLang="ja-JP" sz="825" kern="0">
                <a:solidFill>
                  <a:srgbClr val="575757"/>
                </a:solidFill>
                <a:latin typeface="Trebuchet MS" panose="020B0603020202020204" pitchFamily="34" charset="0"/>
                <a:ea typeface="Meiryo UI" panose="020B0604030504040204" pitchFamily="50" charset="-128"/>
              </a:rPr>
              <a:t>)</a:t>
            </a:r>
            <a:r>
              <a:rPr lang="ja-JP" altLang="en-US" sz="825" kern="0">
                <a:solidFill>
                  <a:srgbClr val="575757"/>
                </a:solidFill>
                <a:latin typeface="Trebuchet MS" panose="020B0603020202020204" pitchFamily="34" charset="0"/>
                <a:ea typeface="Meiryo UI" panose="020B0604030504040204" pitchFamily="50" charset="-128"/>
              </a:rPr>
              <a:t> </a:t>
            </a:r>
            <a:endParaRPr lang="en-US" altLang="ja-JP" sz="825" kern="0">
              <a:solidFill>
                <a:srgbClr val="575757"/>
              </a:solidFill>
              <a:latin typeface="Trebuchet MS" panose="020B0603020202020204" pitchFamily="34" charset="0"/>
              <a:ea typeface="Meiryo UI" panose="020B0604030504040204" pitchFamily="50" charset="-128"/>
            </a:endParaRPr>
          </a:p>
        </p:txBody>
      </p:sp>
      <p:grpSp>
        <p:nvGrpSpPr>
          <p:cNvPr id="1386" name="Group 15"/>
          <p:cNvGrpSpPr/>
          <p:nvPr/>
        </p:nvGrpSpPr>
        <p:grpSpPr>
          <a:xfrm>
            <a:off x="6605466" y="1384798"/>
            <a:ext cx="709005" cy="216000"/>
            <a:chOff x="10462524" y="1501955"/>
            <a:chExt cx="945340" cy="288000"/>
          </a:xfrm>
        </p:grpSpPr>
        <p:grpSp>
          <p:nvGrpSpPr>
            <p:cNvPr id="1387" name="Group 18"/>
            <p:cNvGrpSpPr/>
            <p:nvPr/>
          </p:nvGrpSpPr>
          <p:grpSpPr>
            <a:xfrm>
              <a:off x="10462524" y="1501955"/>
              <a:ext cx="288000" cy="288000"/>
              <a:chOff x="10462524" y="1501955"/>
              <a:chExt cx="288000" cy="288000"/>
            </a:xfrm>
          </p:grpSpPr>
          <p:sp>
            <p:nvSpPr>
              <p:cNvPr id="1388" name="Oval 445"/>
              <p:cNvSpPr/>
              <p:nvPr/>
            </p:nvSpPr>
            <p:spPr>
              <a:xfrm>
                <a:off x="10462524" y="1501955"/>
                <a:ext cx="288000" cy="288000"/>
              </a:xfrm>
              <a:prstGeom prst="ellipse">
                <a:avLst/>
              </a:prstGeom>
              <a:solidFill>
                <a:srgbClr val="C9E7C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sp>
            <p:nvSpPr>
              <p:cNvPr id="1389" name="Arrow: Right 446"/>
              <p:cNvSpPr/>
              <p:nvPr/>
            </p:nvSpPr>
            <p:spPr>
              <a:xfrm rot="19149717">
                <a:off x="10516524" y="1575229"/>
                <a:ext cx="180000" cy="141452"/>
              </a:xfrm>
              <a:prstGeom prst="rightArrow">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grpSp>
        <p:grpSp>
          <p:nvGrpSpPr>
            <p:cNvPr id="1390" name="Group 19"/>
            <p:cNvGrpSpPr/>
            <p:nvPr/>
          </p:nvGrpSpPr>
          <p:grpSpPr>
            <a:xfrm>
              <a:off x="10791194" y="1501955"/>
              <a:ext cx="288000" cy="288000"/>
              <a:chOff x="10791194" y="1501955"/>
              <a:chExt cx="288000" cy="288000"/>
            </a:xfrm>
          </p:grpSpPr>
          <p:sp>
            <p:nvSpPr>
              <p:cNvPr id="1391" name="Oval 445"/>
              <p:cNvSpPr/>
              <p:nvPr/>
            </p:nvSpPr>
            <p:spPr>
              <a:xfrm flipV="1">
                <a:off x="10791194" y="1501955"/>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sp>
            <p:nvSpPr>
              <p:cNvPr id="1392" name="Arrow: Right 446"/>
              <p:cNvSpPr/>
              <p:nvPr/>
            </p:nvSpPr>
            <p:spPr>
              <a:xfrm rot="2450283" flipV="1">
                <a:off x="10845194" y="1575229"/>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grpSp>
        <p:grpSp>
          <p:nvGrpSpPr>
            <p:cNvPr id="1393" name="Group 20"/>
            <p:cNvGrpSpPr/>
            <p:nvPr/>
          </p:nvGrpSpPr>
          <p:grpSpPr>
            <a:xfrm>
              <a:off x="11119864" y="1501955"/>
              <a:ext cx="288000" cy="288000"/>
              <a:chOff x="11119864" y="1501955"/>
              <a:chExt cx="288000" cy="288000"/>
            </a:xfrm>
          </p:grpSpPr>
          <p:sp>
            <p:nvSpPr>
              <p:cNvPr id="1394" name="Oval 445"/>
              <p:cNvSpPr/>
              <p:nvPr/>
            </p:nvSpPr>
            <p:spPr>
              <a:xfrm flipV="1">
                <a:off x="11119864" y="1501955"/>
                <a:ext cx="288000" cy="288000"/>
              </a:xfrm>
              <a:prstGeom prst="ellipse">
                <a:avLst/>
              </a:prstGeom>
              <a:solidFill>
                <a:srgbClr val="C8C8C8"/>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sp>
            <p:nvSpPr>
              <p:cNvPr id="1395" name="Arrow: Right 446"/>
              <p:cNvSpPr/>
              <p:nvPr/>
            </p:nvSpPr>
            <p:spPr>
              <a:xfrm flipV="1">
                <a:off x="11173864" y="1575229"/>
                <a:ext cx="180000" cy="141452"/>
              </a:xfrm>
              <a:prstGeom prst="rightArrow">
                <a:avLst/>
              </a:prstGeom>
              <a:solidFill>
                <a:srgbClr val="6E6F73"/>
              </a:solidFill>
              <a:ln w="9525" cap="rnd" cmpd="sng" algn="ctr">
                <a:solidFill>
                  <a:srgbClr val="6E6F73"/>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grpSp>
      </p:grpSp>
      <p:sp>
        <p:nvSpPr>
          <p:cNvPr id="1396" name="Rectangle 217"/>
          <p:cNvSpPr/>
          <p:nvPr/>
        </p:nvSpPr>
        <p:spPr>
          <a:xfrm>
            <a:off x="472500" y="891322"/>
            <a:ext cx="2990790" cy="18159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788" kern="0">
                <a:solidFill>
                  <a:srgbClr val="575757"/>
                </a:solidFill>
                <a:latin typeface="Trebuchet MS" panose="020B0603020202020204" pitchFamily="34" charset="0"/>
                <a:ea typeface="Meiryo UI" panose="020B0604030504040204" pitchFamily="50" charset="-128"/>
              </a:rPr>
              <a:t>評価の観点：地域課題に対するソリューションの適切性・妥当性</a:t>
            </a:r>
            <a:endParaRPr lang="en-US" altLang="ja-JP" sz="788" kern="0">
              <a:solidFill>
                <a:srgbClr val="575757"/>
              </a:solidFill>
              <a:latin typeface="Trebuchet MS" panose="020B0603020202020204" pitchFamily="34" charset="0"/>
              <a:ea typeface="Meiryo UI" panose="020B0604030504040204" pitchFamily="50" charset="-128"/>
            </a:endParaRPr>
          </a:p>
        </p:txBody>
      </p:sp>
      <p:sp>
        <p:nvSpPr>
          <p:cNvPr id="1397" name="Rectangle 2"/>
          <p:cNvSpPr/>
          <p:nvPr/>
        </p:nvSpPr>
        <p:spPr>
          <a:xfrm>
            <a:off x="5477758" y="937117"/>
            <a:ext cx="3579616" cy="331566"/>
          </a:xfrm>
          <a:prstGeom prst="rect">
            <a:avLst/>
          </a:prstGeom>
          <a:solidFill>
            <a:schemeClr val="accent6">
              <a:lumMod val="20000"/>
              <a:lumOff val="80000"/>
            </a:schemeClr>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1200" kern="0">
                <a:solidFill>
                  <a:srgbClr val="575757"/>
                </a:solidFill>
                <a:latin typeface="Trebuchet MS" panose="020B0603020202020204" pitchFamily="34" charset="0"/>
                <a:ea typeface="Meiryo UI" panose="020B0604030504040204" pitchFamily="50" charset="-128"/>
              </a:rPr>
              <a:t>例１：定量的なアウトカムに整理した後（</a:t>
            </a:r>
            <a:r>
              <a:rPr lang="ja-JP" altLang="en-US" sz="1200" b="1" u="sng" kern="0">
                <a:solidFill>
                  <a:srgbClr val="575757"/>
                </a:solidFill>
                <a:latin typeface="Trebuchet MS" panose="020B0603020202020204" pitchFamily="34" charset="0"/>
                <a:ea typeface="Meiryo UI" panose="020B0604030504040204" pitchFamily="50" charset="-128"/>
              </a:rPr>
              <a:t>適切な</a:t>
            </a:r>
            <a:r>
              <a:rPr lang="ja-JP" altLang="en-US" sz="1200" kern="0">
                <a:solidFill>
                  <a:srgbClr val="575757"/>
                </a:solidFill>
                <a:latin typeface="Trebuchet MS" panose="020B0603020202020204" pitchFamily="34" charset="0"/>
                <a:ea typeface="Meiryo UI" panose="020B0604030504040204" pitchFamily="50" charset="-128"/>
              </a:rPr>
              <a:t>例）</a:t>
            </a:r>
            <a:endParaRPr lang="en-US" altLang="ja-JP" sz="1200" kern="0">
              <a:solidFill>
                <a:srgbClr val="575757"/>
              </a:solidFill>
              <a:latin typeface="Trebuchet MS" panose="020B0603020202020204" pitchFamily="34" charset="0"/>
              <a:ea typeface="Meiryo UI" panose="020B0604030504040204" pitchFamily="50" charset="-128"/>
            </a:endParaRPr>
          </a:p>
          <a:p>
            <a:pPr algn="ctr" defTabSz="685800" eaLnBrk="1" fontAlgn="auto" hangingPunct="1">
              <a:spcBef>
                <a:spcPts val="0"/>
              </a:spcBef>
              <a:spcAft>
                <a:spcPts val="0"/>
              </a:spcAft>
              <a:buFont typeface="Trebuchet MS" panose="020B0603020202020204" pitchFamily="34" charset="0"/>
              <a:buChar char="​"/>
              <a:defRPr/>
            </a:pPr>
            <a:r>
              <a:rPr lang="ja-JP" altLang="en-US" sz="1200" kern="0">
                <a:solidFill>
                  <a:srgbClr val="575757"/>
                </a:solidFill>
                <a:latin typeface="Trebuchet MS" panose="020B0603020202020204" pitchFamily="34" charset="0"/>
                <a:ea typeface="Meiryo UI" panose="020B0604030504040204" pitchFamily="50" charset="-128"/>
              </a:rPr>
              <a:t>（本資料は資料作成後、削除ください）</a:t>
            </a:r>
            <a:endParaRPr lang="en-US" altLang="ja-JP" sz="1200" kern="0">
              <a:solidFill>
                <a:srgbClr val="575757"/>
              </a:solidFill>
              <a:latin typeface="Trebuchet MS" panose="020B0603020202020204" pitchFamily="34" charset="0"/>
              <a:ea typeface="Meiryo UI" panose="020B0604030504040204" pitchFamily="50" charset="-128"/>
            </a:endParaRPr>
          </a:p>
        </p:txBody>
      </p:sp>
      <p:sp>
        <p:nvSpPr>
          <p:cNvPr id="2" name="テキスト ボックス 1">
            <a:extLst>
              <a:ext uri="{FF2B5EF4-FFF2-40B4-BE49-F238E27FC236}">
                <a16:creationId xmlns:a16="http://schemas.microsoft.com/office/drawing/2014/main" id="{7B194992-77C7-05D2-7747-B3B33101803F}"/>
              </a:ext>
            </a:extLst>
          </p:cNvPr>
          <p:cNvSpPr txBox="1"/>
          <p:nvPr/>
        </p:nvSpPr>
        <p:spPr>
          <a:xfrm>
            <a:off x="3338146" y="1365845"/>
            <a:ext cx="1947363" cy="50783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vertOverflow="overflow" horzOverflow="overflow" wrap="square" numCol="1" spcCol="0" rtlCol="0" fromWordArt="0" anchor="ctr" anchorCtr="0" forceAA="0" compatLnSpc="1">
            <a:spAutoFit/>
          </a:bodyPr>
          <a:lstStyle/>
          <a:p>
            <a:pPr algn="ctr" defTabSz="685800" eaLnBrk="1" fontAlgn="auto" hangingPunct="1">
              <a:spcBef>
                <a:spcPts val="0"/>
              </a:spcBef>
              <a:spcAft>
                <a:spcPts val="0"/>
              </a:spcAft>
            </a:pPr>
            <a:r>
              <a:rPr lang="ja-JP" altLang="en-US" sz="2700" u="sng">
                <a:solidFill>
                  <a:srgbClr val="FF0000"/>
                </a:solidFill>
                <a:latin typeface="Trebuchet MS"/>
              </a:rPr>
              <a:t>記載例</a:t>
            </a:r>
          </a:p>
        </p:txBody>
      </p:sp>
      <p:sp>
        <p:nvSpPr>
          <p:cNvPr id="3" name="正方形/長方形 5">
            <a:extLst>
              <a:ext uri="{FF2B5EF4-FFF2-40B4-BE49-F238E27FC236}">
                <a16:creationId xmlns:a16="http://schemas.microsoft.com/office/drawing/2014/main" id="{F623CDF6-71F3-0DBC-216A-4DD0C89A037A}"/>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4" name="正方形/長方形 12">
            <a:extLst>
              <a:ext uri="{FF2B5EF4-FFF2-40B4-BE49-F238E27FC236}">
                <a16:creationId xmlns:a16="http://schemas.microsoft.com/office/drawing/2014/main" id="{CBA8AB76-8E6C-F6D9-C79A-A7A93D080AAA}"/>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24</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5565828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16" name="think-cell data - do not delete" hidden="1"/>
          <p:cNvGraphicFramePr>
            <a:graphicFrameLocks noChangeAspect="1"/>
          </p:cNvGraphicFramePr>
          <p:nvPr/>
        </p:nvGraphicFramePr>
        <p:xfrm>
          <a:off x="1191" y="858441"/>
          <a:ext cx="1191" cy="1191"/>
        </p:xfrm>
        <a:graphic>
          <a:graphicData uri="http://schemas.openxmlformats.org/presentationml/2006/ole">
            <mc:AlternateContent xmlns:mc="http://schemas.openxmlformats.org/markup-compatibility/2006">
              <mc:Choice xmlns:v="urn:schemas-microsoft-com:vml" Requires="v">
                <p:oleObj name="think-cell スライド" r:id="rId3" imgW="395" imgH="396" progId="TCLayout.ActiveDocument.1">
                  <p:embed/>
                </p:oleObj>
              </mc:Choice>
              <mc:Fallback>
                <p:oleObj name="think-cell スライド" r:id="rId3" imgW="395" imgH="396" progId="TCLayout.ActiveDocument.1">
                  <p:embed/>
                  <p:pic>
                    <p:nvPicPr>
                      <p:cNvPr id="1216" name="think-cell data - do not delete" hidden="1"/>
                      <p:cNvPicPr>
                        <a:picLocks noChangeAspect="1"/>
                      </p:cNvPicPr>
                      <p:nvPr/>
                    </p:nvPicPr>
                    <p:blipFill>
                      <a:blip r:embed="rId4"/>
                      <a:stretch>
                        <a:fillRect/>
                      </a:stretch>
                    </p:blipFill>
                    <p:spPr>
                      <a:xfrm>
                        <a:off x="1191" y="858441"/>
                        <a:ext cx="1191" cy="1191"/>
                      </a:xfrm>
                      <a:prstGeom prst="rect">
                        <a:avLst/>
                      </a:prstGeom>
                    </p:spPr>
                  </p:pic>
                </p:oleObj>
              </mc:Fallback>
            </mc:AlternateContent>
          </a:graphicData>
        </a:graphic>
      </p:graphicFrame>
      <p:sp>
        <p:nvSpPr>
          <p:cNvPr id="1217" name="タイトル 1"/>
          <p:cNvSpPr>
            <a:spLocks noGrp="1"/>
          </p:cNvSpPr>
          <p:nvPr>
            <p:ph type="title"/>
          </p:nvPr>
        </p:nvSpPr>
        <p:spPr>
          <a:xfrm>
            <a:off x="472500" y="1324350"/>
            <a:ext cx="8200013" cy="415498"/>
          </a:xfrm>
        </p:spPr>
        <p:txBody>
          <a:bodyPr vert="horz"/>
          <a:lstStyle/>
          <a:p>
            <a:pPr>
              <a:tabLst>
                <a:tab pos="266700" algn="l"/>
              </a:tabLst>
            </a:pPr>
            <a:r>
              <a:rPr kumimoji="1" lang="en-US" altLang="ja-JP">
                <a:solidFill>
                  <a:srgbClr val="FE9341"/>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成果 </a:t>
            </a:r>
            <a:r>
              <a:rPr kumimoji="1" lang="en-US" altLang="ja-JP">
                <a:solidFill>
                  <a:srgbClr val="FE9341"/>
                </a:solidFill>
                <a:latin typeface="Trebuchet MS" panose="020B0603020202020204" pitchFamily="34" charset="0"/>
                <a:ea typeface="Meiryo UI" panose="020B0604030504040204" pitchFamily="50" charset="-128"/>
              </a:rPr>
              <a:t>(</a:t>
            </a:r>
            <a:r>
              <a:rPr kumimoji="1" lang="ja-JP" altLang="en-US">
                <a:solidFill>
                  <a:srgbClr val="FE9341"/>
                </a:solidFill>
                <a:latin typeface="Trebuchet MS" panose="020B0603020202020204" pitchFamily="34" charset="0"/>
                <a:ea typeface="Meiryo UI" panose="020B0604030504040204" pitchFamily="50" charset="-128"/>
              </a:rPr>
              <a:t>アウトカム</a:t>
            </a:r>
            <a:r>
              <a:rPr kumimoji="1" lang="en-US" altLang="ja-JP">
                <a:solidFill>
                  <a:srgbClr val="FE9341"/>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指標</a:t>
            </a:r>
            <a:br>
              <a:rPr kumimoji="1" lang="en-US" altLang="ja-JP">
                <a:solidFill>
                  <a:srgbClr val="FE9341"/>
                </a:solidFill>
                <a:latin typeface="Trebuchet MS" panose="020B0603020202020204" pitchFamily="34" charset="0"/>
                <a:ea typeface="Meiryo UI" panose="020B0604030504040204" pitchFamily="50" charset="-128"/>
              </a:rPr>
            </a:br>
            <a:r>
              <a:rPr kumimoji="1" lang="en-US" altLang="ja-JP" sz="1200">
                <a:solidFill>
                  <a:schemeClr val="tx1"/>
                </a:solidFill>
                <a:latin typeface="Trebuchet MS" panose="020B0603020202020204" pitchFamily="34" charset="0"/>
                <a:ea typeface="Meiryo UI" panose="020B0604030504040204" pitchFamily="50" charset="-128"/>
              </a:rPr>
              <a:t>a. </a:t>
            </a:r>
            <a:r>
              <a:rPr kumimoji="1" lang="ja-JP" altLang="en-US" sz="1200">
                <a:solidFill>
                  <a:schemeClr val="tx1"/>
                </a:solidFill>
                <a:latin typeface="Trebuchet MS" panose="020B0603020202020204" pitchFamily="34" charset="0"/>
                <a:ea typeface="Meiryo UI" panose="020B0604030504040204" pitchFamily="50" charset="-128"/>
              </a:rPr>
              <a:t>ロジックツリー</a:t>
            </a:r>
            <a:endParaRPr kumimoji="1" lang="en-US">
              <a:solidFill>
                <a:schemeClr val="tx1"/>
              </a:solidFill>
              <a:latin typeface="Trebuchet MS" panose="020B0603020202020204" pitchFamily="34" charset="0"/>
              <a:ea typeface="Meiryo UI" panose="020B0604030504040204" pitchFamily="50" charset="-128"/>
            </a:endParaRPr>
          </a:p>
        </p:txBody>
      </p:sp>
      <p:sp>
        <p:nvSpPr>
          <p:cNvPr id="1218" name="テキスト ボックス 42"/>
          <p:cNvSpPr txBox="1"/>
          <p:nvPr/>
        </p:nvSpPr>
        <p:spPr>
          <a:xfrm>
            <a:off x="432000" y="1127250"/>
            <a:ext cx="8224134" cy="13812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4290" rIns="0" bIns="3429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Ⅱ</a:t>
            </a:r>
            <a:r>
              <a:rPr lang="ja-JP" altLang="en-US" sz="1050">
                <a:solidFill>
                  <a:srgbClr val="575757"/>
                </a:solidFill>
                <a:latin typeface="Trebuchet MS" panose="020B0603020202020204" pitchFamily="34" charset="0"/>
                <a:ea typeface="Meiryo UI" panose="020B0604030504040204" pitchFamily="50" charset="-128"/>
              </a:rPr>
              <a:t>目指す姿</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219" name="Oval 20"/>
          <p:cNvSpPr>
            <a:spLocks noChangeAspect="1" noChangeArrowheads="1"/>
          </p:cNvSpPr>
          <p:nvPr/>
        </p:nvSpPr>
        <p:spPr>
          <a:xfrm>
            <a:off x="472500" y="1324350"/>
            <a:ext cx="230183" cy="23018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ja-JP" altLang="en-US" sz="1500">
                <a:solidFill>
                  <a:prstClr val="white"/>
                </a:solidFill>
                <a:latin typeface="Trebuchet MS" panose="020B0603020202020204" pitchFamily="34" charset="0"/>
                <a:ea typeface="+mn-ea"/>
              </a:rPr>
              <a:t>２</a:t>
            </a:r>
            <a:endParaRPr kumimoji="0" lang="en-US" sz="1500">
              <a:solidFill>
                <a:prstClr val="white"/>
              </a:solidFill>
              <a:latin typeface="Trebuchet MS" panose="020B0603020202020204" pitchFamily="34" charset="0"/>
              <a:ea typeface="+mn-ea"/>
            </a:endParaRPr>
          </a:p>
        </p:txBody>
      </p:sp>
      <p:sp>
        <p:nvSpPr>
          <p:cNvPr id="1220" name="Google Shape;264;p8"/>
          <p:cNvSpPr/>
          <p:nvPr/>
        </p:nvSpPr>
        <p:spPr>
          <a:xfrm>
            <a:off x="1739697" y="2232642"/>
            <a:ext cx="6932816" cy="3433381"/>
          </a:xfrm>
          <a:prstGeom prst="rect">
            <a:avLst/>
          </a:prstGeom>
          <a:solidFill>
            <a:srgbClr val="F2F2F2"/>
          </a:solidFill>
          <a:ln>
            <a:noFill/>
          </a:ln>
        </p:spPr>
        <p:txBody>
          <a:bodyPr spcFirstLastPara="1" wrap="square" lIns="0" tIns="0" rIns="0" bIns="0" anchor="ctr" anchorCtr="0">
            <a:noAutofit/>
          </a:bodyPr>
          <a:lstStyle/>
          <a:p>
            <a:pPr algn="ctr" defTabSz="685800" eaLnBrk="1" fontAlgn="auto" hangingPunct="1">
              <a:lnSpc>
                <a:spcPct val="95000"/>
              </a:lnSpc>
              <a:spcBef>
                <a:spcPts val="0"/>
              </a:spcBef>
              <a:spcAft>
                <a:spcPts val="0"/>
              </a:spcAft>
              <a:buClr>
                <a:srgbClr val="575757"/>
              </a:buClr>
              <a:buSzPts val="2000"/>
              <a:defRPr/>
            </a:pPr>
            <a:endParaRPr kumimoji="0" sz="1200">
              <a:solidFill>
                <a:srgbClr val="575757"/>
              </a:solidFill>
              <a:latin typeface="Trebuchet MS" panose="020B0603020202020204" pitchFamily="34" charset="0"/>
              <a:ea typeface="Meiryo UI" panose="020B0604030504040204" pitchFamily="50" charset="-128"/>
              <a:cs typeface="Trebuchet MS"/>
              <a:sym typeface="Trebuchet MS"/>
            </a:endParaRPr>
          </a:p>
        </p:txBody>
      </p:sp>
      <p:sp>
        <p:nvSpPr>
          <p:cNvPr id="1221" name="Google Shape;253;p8"/>
          <p:cNvSpPr txBox="1"/>
          <p:nvPr/>
        </p:nvSpPr>
        <p:spPr>
          <a:xfrm>
            <a:off x="363165" y="2025406"/>
            <a:ext cx="1316832" cy="220727"/>
          </a:xfrm>
          <a:prstGeom prst="rect">
            <a:avLst/>
          </a:prstGeom>
          <a:solidFill>
            <a:srgbClr val="FF8222"/>
          </a:solidFill>
          <a:ln>
            <a:noFill/>
          </a:ln>
        </p:spPr>
        <p:txBody>
          <a:bodyPr spcFirstLastPara="1" wrap="square" lIns="27000" tIns="27000" rIns="27000" bIns="27000" anchor="b" anchorCtr="0">
            <a:noAutofit/>
          </a:bodyPr>
          <a:lstStyle/>
          <a:p>
            <a:pPr defTabSz="685800" eaLnBrk="1" fontAlgn="auto" hangingPunct="1">
              <a:lnSpc>
                <a:spcPct val="90000"/>
              </a:lnSpc>
              <a:spcBef>
                <a:spcPts val="0"/>
              </a:spcBef>
              <a:spcAft>
                <a:spcPts val="0"/>
              </a:spcAft>
              <a:buClr>
                <a:srgbClr val="FFFFFF"/>
              </a:buClr>
              <a:buSzPts val="1600"/>
              <a:defRPr/>
            </a:pPr>
            <a:r>
              <a:rPr kumimoji="0" lang="en-US" sz="1200" err="1">
                <a:solidFill>
                  <a:srgbClr val="FFFFFF"/>
                </a:solidFill>
                <a:latin typeface="Trebuchet MS" panose="020B0603020202020204" pitchFamily="34" charset="0"/>
                <a:ea typeface="Meiryo UI" panose="020B0604030504040204" pitchFamily="50" charset="-128"/>
                <a:cs typeface="Trebuchet MS"/>
                <a:sym typeface="Trebuchet MS"/>
              </a:rPr>
              <a:t>最終アウトカム</a:t>
            </a:r>
            <a:endParaRPr kumimoji="0" sz="1050">
              <a:solidFill>
                <a:srgbClr val="000000"/>
              </a:solidFill>
              <a:latin typeface="Trebuchet MS" panose="020B0603020202020204" pitchFamily="34" charset="0"/>
              <a:ea typeface="Meiryo UI" panose="020B0604030504040204" pitchFamily="50" charset="-128"/>
              <a:cs typeface="Arial"/>
              <a:sym typeface="Arial"/>
            </a:endParaRPr>
          </a:p>
        </p:txBody>
      </p:sp>
      <p:sp>
        <p:nvSpPr>
          <p:cNvPr id="1222" name="Google Shape;260;p8"/>
          <p:cNvSpPr/>
          <p:nvPr/>
        </p:nvSpPr>
        <p:spPr>
          <a:xfrm>
            <a:off x="355137" y="2232642"/>
            <a:ext cx="1332888" cy="3433380"/>
          </a:xfrm>
          <a:prstGeom prst="rect">
            <a:avLst/>
          </a:prstGeom>
          <a:solidFill>
            <a:srgbClr val="F2F2F2"/>
          </a:solidFill>
          <a:ln>
            <a:noFill/>
          </a:ln>
        </p:spPr>
        <p:txBody>
          <a:bodyPr spcFirstLastPara="1" wrap="square" lIns="0" tIns="0" rIns="0" bIns="0" anchor="ctr" anchorCtr="0">
            <a:noAutofit/>
          </a:bodyPr>
          <a:lstStyle/>
          <a:p>
            <a:pPr algn="ctr" defTabSz="685800" eaLnBrk="1" fontAlgn="auto" hangingPunct="1">
              <a:lnSpc>
                <a:spcPct val="95000"/>
              </a:lnSpc>
              <a:spcBef>
                <a:spcPts val="0"/>
              </a:spcBef>
              <a:spcAft>
                <a:spcPts val="0"/>
              </a:spcAft>
              <a:buClr>
                <a:srgbClr val="575757"/>
              </a:buClr>
              <a:buSzPts val="2000"/>
              <a:defRPr/>
            </a:pPr>
            <a:endParaRPr kumimoji="0" sz="1200">
              <a:solidFill>
                <a:srgbClr val="575757"/>
              </a:solidFill>
              <a:latin typeface="Trebuchet MS" panose="020B0603020202020204" pitchFamily="34" charset="0"/>
              <a:ea typeface="Meiryo UI" panose="020B0604030504040204" pitchFamily="50" charset="-128"/>
              <a:cs typeface="Trebuchet MS"/>
              <a:sym typeface="Trebuchet MS"/>
            </a:endParaRPr>
          </a:p>
        </p:txBody>
      </p:sp>
      <p:sp>
        <p:nvSpPr>
          <p:cNvPr id="1223" name="Google Shape;265;p8"/>
          <p:cNvSpPr txBox="1"/>
          <p:nvPr/>
        </p:nvSpPr>
        <p:spPr>
          <a:xfrm>
            <a:off x="1747813" y="2025406"/>
            <a:ext cx="6925154" cy="220727"/>
          </a:xfrm>
          <a:prstGeom prst="rect">
            <a:avLst/>
          </a:prstGeom>
          <a:solidFill>
            <a:srgbClr val="FF8222"/>
          </a:solidFill>
          <a:ln>
            <a:noFill/>
          </a:ln>
        </p:spPr>
        <p:txBody>
          <a:bodyPr spcFirstLastPara="1" wrap="square" lIns="27000" tIns="27000" rIns="27000" bIns="27000" anchor="b" anchorCtr="0">
            <a:noAutofit/>
          </a:bodyPr>
          <a:lstStyle/>
          <a:p>
            <a:pPr defTabSz="685800" eaLnBrk="1" fontAlgn="auto" hangingPunct="1">
              <a:lnSpc>
                <a:spcPct val="90000"/>
              </a:lnSpc>
              <a:spcBef>
                <a:spcPts val="0"/>
              </a:spcBef>
              <a:spcAft>
                <a:spcPts val="0"/>
              </a:spcAft>
              <a:buClr>
                <a:srgbClr val="FFFFFF"/>
              </a:buClr>
              <a:buSzPts val="1600"/>
              <a:defRPr/>
            </a:pPr>
            <a:r>
              <a:rPr kumimoji="0" lang="en-US" sz="1200" err="1">
                <a:solidFill>
                  <a:srgbClr val="FFFFFF"/>
                </a:solidFill>
                <a:latin typeface="Trebuchet MS" panose="020B0603020202020204" pitchFamily="34" charset="0"/>
                <a:ea typeface="Meiryo UI" panose="020B0604030504040204" pitchFamily="50" charset="-128"/>
                <a:cs typeface="Trebuchet MS"/>
                <a:sym typeface="Trebuchet MS"/>
              </a:rPr>
              <a:t>中間アウトカム</a:t>
            </a:r>
            <a:endParaRPr kumimoji="0" sz="1050">
              <a:solidFill>
                <a:srgbClr val="000000"/>
              </a:solidFill>
              <a:latin typeface="Trebuchet MS" panose="020B0603020202020204" pitchFamily="34" charset="0"/>
              <a:ea typeface="Meiryo UI" panose="020B0604030504040204" pitchFamily="50" charset="-128"/>
              <a:cs typeface="Arial"/>
              <a:sym typeface="Arial"/>
            </a:endParaRPr>
          </a:p>
        </p:txBody>
      </p:sp>
      <p:grpSp>
        <p:nvGrpSpPr>
          <p:cNvPr id="1224" name="Google Shape;303;p8"/>
          <p:cNvGrpSpPr/>
          <p:nvPr/>
        </p:nvGrpSpPr>
        <p:grpSpPr>
          <a:xfrm>
            <a:off x="7051322" y="1662455"/>
            <a:ext cx="1792094" cy="339543"/>
            <a:chOff x="4807779" y="1409231"/>
            <a:chExt cx="2080232" cy="452724"/>
          </a:xfrm>
        </p:grpSpPr>
        <p:grpSp>
          <p:nvGrpSpPr>
            <p:cNvPr id="1225" name="Google Shape;304;p8"/>
            <p:cNvGrpSpPr/>
            <p:nvPr/>
          </p:nvGrpSpPr>
          <p:grpSpPr>
            <a:xfrm>
              <a:off x="4807779" y="1409231"/>
              <a:ext cx="2080232" cy="202917"/>
              <a:chOff x="4807779" y="1409231"/>
              <a:chExt cx="2080232" cy="202917"/>
            </a:xfrm>
          </p:grpSpPr>
          <p:sp>
            <p:nvSpPr>
              <p:cNvPr id="1226" name="Google Shape;305;p8"/>
              <p:cNvSpPr txBox="1"/>
              <p:nvPr/>
            </p:nvSpPr>
            <p:spPr>
              <a:xfrm>
                <a:off x="5160011" y="1409231"/>
                <a:ext cx="1728000" cy="202917"/>
              </a:xfrm>
              <a:prstGeom prst="rect">
                <a:avLst/>
              </a:prstGeom>
              <a:noFill/>
              <a:ln>
                <a:noFill/>
              </a:ln>
            </p:spPr>
            <p:txBody>
              <a:bodyPr spcFirstLastPara="1" wrap="square" lIns="0" tIns="0" rIns="0" bIns="0" anchor="ctr" anchorCtr="0">
                <a:noAutofit/>
              </a:bodyPr>
              <a:lstStyle/>
              <a:p>
                <a:pPr defTabSz="685800" eaLnBrk="1" fontAlgn="auto" hangingPunct="1">
                  <a:spcBef>
                    <a:spcPts val="0"/>
                  </a:spcBef>
                  <a:spcAft>
                    <a:spcPts val="0"/>
                  </a:spcAft>
                  <a:buClr>
                    <a:srgbClr val="575757"/>
                  </a:buClr>
                  <a:buSzPts val="1200"/>
                  <a:defRPr/>
                </a:pPr>
                <a:r>
                  <a:rPr kumimoji="0" lang="en-US" sz="788">
                    <a:solidFill>
                      <a:srgbClr val="575757"/>
                    </a:solidFill>
                    <a:latin typeface="Trebuchet MS" panose="020B0603020202020204" pitchFamily="34" charset="0"/>
                    <a:ea typeface="Meiryo UI" panose="020B0604030504040204" pitchFamily="50" charset="-128"/>
                    <a:cs typeface="Trebuchet MS"/>
                    <a:sym typeface="Trebuchet MS"/>
                  </a:rPr>
                  <a:t>:</a:t>
                </a:r>
                <a:r>
                  <a:rPr kumimoji="0" lang="en-US" sz="788" u="sng" err="1">
                    <a:solidFill>
                      <a:srgbClr val="575757"/>
                    </a:solidFill>
                    <a:latin typeface="Trebuchet MS" panose="020B0603020202020204" pitchFamily="34" charset="0"/>
                    <a:ea typeface="Meiryo UI" panose="020B0604030504040204" pitchFamily="50" charset="-128"/>
                    <a:cs typeface="Trebuchet MS"/>
                    <a:sym typeface="Trebuchet MS"/>
                  </a:rPr>
                  <a:t>横展開</a:t>
                </a:r>
                <a:r>
                  <a:rPr kumimoji="0" lang="en-US" sz="788" err="1">
                    <a:solidFill>
                      <a:srgbClr val="575757"/>
                    </a:solidFill>
                    <a:latin typeface="Trebuchet MS" panose="020B0603020202020204" pitchFamily="34" charset="0"/>
                    <a:ea typeface="Meiryo UI" panose="020B0604030504040204" pitchFamily="50" charset="-128"/>
                    <a:cs typeface="Trebuchet MS"/>
                    <a:sym typeface="Trebuchet MS"/>
                  </a:rPr>
                  <a:t>の成果指標</a:t>
                </a:r>
                <a:endParaRPr kumimoji="0" sz="788">
                  <a:solidFill>
                    <a:srgbClr val="575757"/>
                  </a:solidFill>
                  <a:latin typeface="Trebuchet MS" panose="020B0603020202020204" pitchFamily="34" charset="0"/>
                  <a:ea typeface="Meiryo UI" panose="020B0604030504040204" pitchFamily="50" charset="-128"/>
                  <a:cs typeface="Trebuchet MS"/>
                  <a:sym typeface="Trebuchet MS"/>
                </a:endParaRPr>
              </a:p>
            </p:txBody>
          </p:sp>
          <p:sp>
            <p:nvSpPr>
              <p:cNvPr id="1227" name="Google Shape;306;p8"/>
              <p:cNvSpPr/>
              <p:nvPr/>
            </p:nvSpPr>
            <p:spPr>
              <a:xfrm>
                <a:off x="4807779" y="1427586"/>
                <a:ext cx="306511" cy="166206"/>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endParaRPr kumimoji="0" sz="825">
                  <a:solidFill>
                    <a:srgbClr val="575757"/>
                  </a:solidFill>
                  <a:latin typeface="Trebuchet MS" panose="020B0603020202020204" pitchFamily="34" charset="0"/>
                  <a:ea typeface="Meiryo UI" panose="020B0604030504040204" pitchFamily="50" charset="-128"/>
                  <a:cs typeface="Trebuchet MS"/>
                  <a:sym typeface="Trebuchet MS"/>
                </a:endParaRPr>
              </a:p>
            </p:txBody>
          </p:sp>
        </p:grpSp>
        <p:grpSp>
          <p:nvGrpSpPr>
            <p:cNvPr id="1228" name="Google Shape;307;p8"/>
            <p:cNvGrpSpPr/>
            <p:nvPr/>
          </p:nvGrpSpPr>
          <p:grpSpPr>
            <a:xfrm>
              <a:off x="4807779" y="1659038"/>
              <a:ext cx="2080232" cy="202917"/>
              <a:chOff x="4807779" y="1659038"/>
              <a:chExt cx="2080232" cy="202917"/>
            </a:xfrm>
          </p:grpSpPr>
          <p:sp>
            <p:nvSpPr>
              <p:cNvPr id="1229" name="Google Shape;308;p8"/>
              <p:cNvSpPr/>
              <p:nvPr/>
            </p:nvSpPr>
            <p:spPr>
              <a:xfrm>
                <a:off x="4807779" y="1677394"/>
                <a:ext cx="306511" cy="166206"/>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endParaRPr kumimoji="0" sz="825">
                  <a:solidFill>
                    <a:srgbClr val="575757"/>
                  </a:solidFill>
                  <a:latin typeface="Trebuchet MS" panose="020B0603020202020204" pitchFamily="34" charset="0"/>
                  <a:ea typeface="Meiryo UI" panose="020B0604030504040204" pitchFamily="50" charset="-128"/>
                  <a:cs typeface="Trebuchet MS"/>
                  <a:sym typeface="Trebuchet MS"/>
                </a:endParaRPr>
              </a:p>
            </p:txBody>
          </p:sp>
          <p:sp>
            <p:nvSpPr>
              <p:cNvPr id="1230" name="Google Shape;309;p8"/>
              <p:cNvSpPr txBox="1"/>
              <p:nvPr/>
            </p:nvSpPr>
            <p:spPr>
              <a:xfrm>
                <a:off x="5160011" y="1659038"/>
                <a:ext cx="1728000" cy="202917"/>
              </a:xfrm>
              <a:prstGeom prst="rect">
                <a:avLst/>
              </a:prstGeom>
              <a:noFill/>
              <a:ln>
                <a:noFill/>
              </a:ln>
            </p:spPr>
            <p:txBody>
              <a:bodyPr spcFirstLastPara="1" wrap="square" lIns="0" tIns="0" rIns="0" bIns="0" anchor="ctr" anchorCtr="0">
                <a:noAutofit/>
              </a:bodyPr>
              <a:lstStyle/>
              <a:p>
                <a:pPr defTabSz="685800" eaLnBrk="1" fontAlgn="auto" hangingPunct="1">
                  <a:spcBef>
                    <a:spcPts val="0"/>
                  </a:spcBef>
                  <a:spcAft>
                    <a:spcPts val="0"/>
                  </a:spcAft>
                  <a:buClr>
                    <a:srgbClr val="575757"/>
                  </a:buClr>
                  <a:buSzPts val="1200"/>
                  <a:defRPr/>
                </a:pPr>
                <a:r>
                  <a:rPr kumimoji="0" lang="en-US" sz="788">
                    <a:solidFill>
                      <a:srgbClr val="575757"/>
                    </a:solidFill>
                    <a:latin typeface="Trebuchet MS" panose="020B0603020202020204" pitchFamily="34" charset="0"/>
                    <a:ea typeface="Meiryo UI" panose="020B0604030504040204" pitchFamily="50" charset="-128"/>
                    <a:cs typeface="Trebuchet MS"/>
                    <a:sym typeface="Trebuchet MS"/>
                  </a:rPr>
                  <a:t>:</a:t>
                </a:r>
                <a:r>
                  <a:rPr kumimoji="0" lang="ja-JP" altLang="en-US" sz="788" u="sng">
                    <a:solidFill>
                      <a:srgbClr val="575757"/>
                    </a:solidFill>
                    <a:latin typeface="Trebuchet MS" panose="020B0603020202020204" pitchFamily="34" charset="0"/>
                    <a:ea typeface="Meiryo UI" panose="020B0604030504040204" pitchFamily="50" charset="-128"/>
                    <a:cs typeface="Trebuchet MS"/>
                    <a:sym typeface="Trebuchet MS"/>
                  </a:rPr>
                  <a:t>補助事業</a:t>
                </a:r>
                <a:r>
                  <a:rPr kumimoji="0" lang="en-US" sz="788" err="1">
                    <a:solidFill>
                      <a:srgbClr val="575757"/>
                    </a:solidFill>
                    <a:latin typeface="Trebuchet MS" panose="020B0603020202020204" pitchFamily="34" charset="0"/>
                    <a:ea typeface="Meiryo UI" panose="020B0604030504040204" pitchFamily="50" charset="-128"/>
                    <a:cs typeface="Trebuchet MS"/>
                    <a:sym typeface="Trebuchet MS"/>
                  </a:rPr>
                  <a:t>の成果指標</a:t>
                </a:r>
                <a:endParaRPr kumimoji="0" sz="788">
                  <a:solidFill>
                    <a:srgbClr val="575757"/>
                  </a:solidFill>
                  <a:latin typeface="Trebuchet MS" panose="020B0603020202020204" pitchFamily="34" charset="0"/>
                  <a:ea typeface="Meiryo UI" panose="020B0604030504040204" pitchFamily="50" charset="-128"/>
                  <a:cs typeface="Trebuchet MS"/>
                  <a:sym typeface="Trebuchet MS"/>
                </a:endParaRPr>
              </a:p>
            </p:txBody>
          </p:sp>
        </p:grpSp>
      </p:grpSp>
      <p:sp>
        <p:nvSpPr>
          <p:cNvPr id="1231" name="Rectangle 2"/>
          <p:cNvSpPr/>
          <p:nvPr/>
        </p:nvSpPr>
        <p:spPr>
          <a:xfrm>
            <a:off x="7287531" y="1281191"/>
            <a:ext cx="1242061" cy="433532"/>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825" kern="0">
                <a:solidFill>
                  <a:srgbClr val="575757"/>
                </a:solidFill>
                <a:latin typeface="Trebuchet MS" panose="020B0603020202020204" pitchFamily="34" charset="0"/>
                <a:ea typeface="Meiryo UI" panose="020B0604030504040204" pitchFamily="50" charset="-128"/>
              </a:rPr>
              <a:t>:</a:t>
            </a:r>
            <a:r>
              <a:rPr lang="ja-JP" altLang="en-US" sz="825" kern="0">
                <a:solidFill>
                  <a:srgbClr val="575757"/>
                </a:solidFill>
                <a:latin typeface="Trebuchet MS" panose="020B0603020202020204" pitchFamily="34" charset="0"/>
                <a:ea typeface="Meiryo UI" panose="020B0604030504040204" pitchFamily="50" charset="-128"/>
              </a:rPr>
              <a:t>目標の方向性 </a:t>
            </a:r>
            <a:r>
              <a:rPr lang="en-US" altLang="ja-JP" sz="825" kern="0">
                <a:solidFill>
                  <a:srgbClr val="575757"/>
                </a:solidFill>
                <a:latin typeface="Trebuchet MS" panose="020B0603020202020204" pitchFamily="34" charset="0"/>
                <a:ea typeface="Meiryo UI" panose="020B0604030504040204" pitchFamily="50" charset="-128"/>
              </a:rPr>
              <a:t>(</a:t>
            </a:r>
            <a:r>
              <a:rPr lang="ja-JP" altLang="en-US" sz="825" kern="0">
                <a:solidFill>
                  <a:srgbClr val="575757"/>
                </a:solidFill>
                <a:latin typeface="Trebuchet MS" panose="020B0603020202020204" pitchFamily="34" charset="0"/>
                <a:ea typeface="Meiryo UI" panose="020B0604030504040204" pitchFamily="50" charset="-128"/>
              </a:rPr>
              <a:t>増減</a:t>
            </a:r>
            <a:r>
              <a:rPr lang="en-US" altLang="ja-JP" sz="825" kern="0">
                <a:solidFill>
                  <a:srgbClr val="575757"/>
                </a:solidFill>
                <a:latin typeface="Trebuchet MS" panose="020B0603020202020204" pitchFamily="34" charset="0"/>
                <a:ea typeface="Meiryo UI" panose="020B0604030504040204" pitchFamily="50" charset="-128"/>
              </a:rPr>
              <a:t>)</a:t>
            </a:r>
            <a:r>
              <a:rPr lang="ja-JP" altLang="en-US" sz="825" kern="0">
                <a:solidFill>
                  <a:srgbClr val="575757"/>
                </a:solidFill>
                <a:latin typeface="Trebuchet MS" panose="020B0603020202020204" pitchFamily="34" charset="0"/>
                <a:ea typeface="Meiryo UI" panose="020B0604030504040204" pitchFamily="50" charset="-128"/>
              </a:rPr>
              <a:t> </a:t>
            </a:r>
            <a:endParaRPr lang="en-US" altLang="ja-JP" sz="825" kern="0">
              <a:solidFill>
                <a:srgbClr val="575757"/>
              </a:solidFill>
              <a:latin typeface="Trebuchet MS" panose="020B0603020202020204" pitchFamily="34" charset="0"/>
              <a:ea typeface="Meiryo UI" panose="020B0604030504040204" pitchFamily="50" charset="-128"/>
            </a:endParaRPr>
          </a:p>
        </p:txBody>
      </p:sp>
      <p:grpSp>
        <p:nvGrpSpPr>
          <p:cNvPr id="1232" name="Group 15"/>
          <p:cNvGrpSpPr/>
          <p:nvPr/>
        </p:nvGrpSpPr>
        <p:grpSpPr>
          <a:xfrm>
            <a:off x="6605466" y="1384798"/>
            <a:ext cx="709005" cy="216000"/>
            <a:chOff x="10462524" y="1501955"/>
            <a:chExt cx="945340" cy="288000"/>
          </a:xfrm>
        </p:grpSpPr>
        <p:grpSp>
          <p:nvGrpSpPr>
            <p:cNvPr id="1233" name="Group 18"/>
            <p:cNvGrpSpPr/>
            <p:nvPr/>
          </p:nvGrpSpPr>
          <p:grpSpPr>
            <a:xfrm>
              <a:off x="10462524" y="1501955"/>
              <a:ext cx="288000" cy="288000"/>
              <a:chOff x="10462524" y="1501955"/>
              <a:chExt cx="288000" cy="288000"/>
            </a:xfrm>
          </p:grpSpPr>
          <p:sp>
            <p:nvSpPr>
              <p:cNvPr id="1234" name="Oval 445"/>
              <p:cNvSpPr/>
              <p:nvPr/>
            </p:nvSpPr>
            <p:spPr>
              <a:xfrm>
                <a:off x="10462524" y="1501955"/>
                <a:ext cx="288000" cy="288000"/>
              </a:xfrm>
              <a:prstGeom prst="ellipse">
                <a:avLst/>
              </a:prstGeom>
              <a:solidFill>
                <a:srgbClr val="C9E7C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sp>
            <p:nvSpPr>
              <p:cNvPr id="1235" name="Arrow: Right 446"/>
              <p:cNvSpPr/>
              <p:nvPr/>
            </p:nvSpPr>
            <p:spPr>
              <a:xfrm rot="19149717">
                <a:off x="10516524" y="1575229"/>
                <a:ext cx="180000" cy="141452"/>
              </a:xfrm>
              <a:prstGeom prst="rightArrow">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grpSp>
        <p:grpSp>
          <p:nvGrpSpPr>
            <p:cNvPr id="1236" name="Group 19"/>
            <p:cNvGrpSpPr/>
            <p:nvPr/>
          </p:nvGrpSpPr>
          <p:grpSpPr>
            <a:xfrm>
              <a:off x="10791194" y="1501955"/>
              <a:ext cx="288000" cy="288000"/>
              <a:chOff x="10791194" y="1501955"/>
              <a:chExt cx="288000" cy="288000"/>
            </a:xfrm>
          </p:grpSpPr>
          <p:sp>
            <p:nvSpPr>
              <p:cNvPr id="1237" name="Oval 445"/>
              <p:cNvSpPr/>
              <p:nvPr/>
            </p:nvSpPr>
            <p:spPr>
              <a:xfrm flipV="1">
                <a:off x="10791194" y="1501955"/>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sp>
            <p:nvSpPr>
              <p:cNvPr id="1238" name="Arrow: Right 446"/>
              <p:cNvSpPr/>
              <p:nvPr/>
            </p:nvSpPr>
            <p:spPr>
              <a:xfrm rot="2450283" flipV="1">
                <a:off x="10845194" y="1575229"/>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grpSp>
        <p:grpSp>
          <p:nvGrpSpPr>
            <p:cNvPr id="1239" name="Group 20"/>
            <p:cNvGrpSpPr/>
            <p:nvPr/>
          </p:nvGrpSpPr>
          <p:grpSpPr>
            <a:xfrm>
              <a:off x="11119864" y="1501955"/>
              <a:ext cx="288000" cy="288000"/>
              <a:chOff x="11119864" y="1501955"/>
              <a:chExt cx="288000" cy="288000"/>
            </a:xfrm>
          </p:grpSpPr>
          <p:sp>
            <p:nvSpPr>
              <p:cNvPr id="1240" name="Oval 445"/>
              <p:cNvSpPr/>
              <p:nvPr/>
            </p:nvSpPr>
            <p:spPr>
              <a:xfrm flipV="1">
                <a:off x="11119864" y="1501955"/>
                <a:ext cx="288000" cy="288000"/>
              </a:xfrm>
              <a:prstGeom prst="ellipse">
                <a:avLst/>
              </a:prstGeom>
              <a:solidFill>
                <a:srgbClr val="C8C8C8"/>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sp>
            <p:nvSpPr>
              <p:cNvPr id="1241" name="Arrow: Right 446"/>
              <p:cNvSpPr/>
              <p:nvPr/>
            </p:nvSpPr>
            <p:spPr>
              <a:xfrm flipV="1">
                <a:off x="11173864" y="1575229"/>
                <a:ext cx="180000" cy="141452"/>
              </a:xfrm>
              <a:prstGeom prst="rightArrow">
                <a:avLst/>
              </a:prstGeom>
              <a:solidFill>
                <a:srgbClr val="6E6F73"/>
              </a:solidFill>
              <a:ln w="9525" cap="rnd" cmpd="sng" algn="ctr">
                <a:solidFill>
                  <a:srgbClr val="6E6F73"/>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en-US" sz="900">
                  <a:solidFill>
                    <a:srgbClr val="FFFFFF"/>
                  </a:solidFill>
                  <a:latin typeface="Trebuchet MS" panose="020B0603020202020204" pitchFamily="34" charset="0"/>
                </a:endParaRPr>
              </a:p>
            </p:txBody>
          </p:sp>
        </p:grpSp>
      </p:grpSp>
      <p:cxnSp>
        <p:nvCxnSpPr>
          <p:cNvPr id="1242" name="Google Shape;254;p8"/>
          <p:cNvCxnSpPr>
            <a:cxnSpLocks/>
            <a:stCxn id="1254" idx="1"/>
            <a:endCxn id="1244" idx="3"/>
          </p:cNvCxnSpPr>
          <p:nvPr/>
        </p:nvCxnSpPr>
        <p:spPr>
          <a:xfrm rot="10800000">
            <a:off x="1487104" y="3007147"/>
            <a:ext cx="998095" cy="2075655"/>
          </a:xfrm>
          <a:prstGeom prst="bentConnector3">
            <a:avLst>
              <a:gd name="adj1" fmla="val 50000"/>
            </a:avLst>
          </a:prstGeom>
          <a:noFill/>
          <a:ln w="19050" cap="rnd" cmpd="sng">
            <a:solidFill>
              <a:srgbClr val="6E6F73"/>
            </a:solidFill>
            <a:prstDash val="solid"/>
            <a:round/>
            <a:headEnd type="none" w="sm" len="sm"/>
            <a:tailEnd type="triangle" w="med" len="med"/>
          </a:ln>
        </p:spPr>
      </p:cxnSp>
      <p:cxnSp>
        <p:nvCxnSpPr>
          <p:cNvPr id="1243" name="Google Shape;257;p8"/>
          <p:cNvCxnSpPr>
            <a:cxnSpLocks/>
            <a:stCxn id="1252" idx="1"/>
            <a:endCxn id="1244" idx="3"/>
          </p:cNvCxnSpPr>
          <p:nvPr/>
        </p:nvCxnSpPr>
        <p:spPr>
          <a:xfrm rot="10800000">
            <a:off x="1487104" y="3007148"/>
            <a:ext cx="998095" cy="691885"/>
          </a:xfrm>
          <a:prstGeom prst="bentConnector3">
            <a:avLst>
              <a:gd name="adj1" fmla="val 50000"/>
            </a:avLst>
          </a:prstGeom>
          <a:noFill/>
          <a:ln w="19050" cap="rnd" cmpd="sng">
            <a:solidFill>
              <a:srgbClr val="6E6F73"/>
            </a:solidFill>
            <a:prstDash val="solid"/>
            <a:round/>
            <a:headEnd type="none" w="sm" len="sm"/>
            <a:tailEnd type="triangle" w="med" len="med"/>
          </a:ln>
        </p:spPr>
      </p:cxnSp>
      <p:sp>
        <p:nvSpPr>
          <p:cNvPr id="1244" name="Google Shape;256;p8"/>
          <p:cNvSpPr/>
          <p:nvPr/>
        </p:nvSpPr>
        <p:spPr>
          <a:xfrm>
            <a:off x="409008" y="2737147"/>
            <a:ext cx="1078096" cy="540000"/>
          </a:xfrm>
          <a:prstGeom prst="rect">
            <a:avLst/>
          </a:prstGeom>
          <a:solidFill>
            <a:srgbClr val="FFFFFF"/>
          </a:solidFill>
          <a:ln w="28575" cap="rnd" cmpd="sng">
            <a:solidFill>
              <a:srgbClr val="7F7F7F"/>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sz="1050" err="1">
                <a:solidFill>
                  <a:srgbClr val="575757"/>
                </a:solidFill>
                <a:latin typeface="Meiryo UI" panose="020B0604030504040204" pitchFamily="50" charset="-128"/>
                <a:ea typeface="Meiryo UI" panose="020B0604030504040204" pitchFamily="50" charset="-128"/>
                <a:cs typeface="Trebuchet MS"/>
                <a:sym typeface="Trebuchet MS"/>
              </a:rPr>
              <a:t>経済価値の実現</a:t>
            </a:r>
            <a:endParaRPr kumimoji="0" sz="1050">
              <a:solidFill>
                <a:srgbClr val="575757"/>
              </a:solidFill>
              <a:latin typeface="Meiryo UI" panose="020B0604030504040204" pitchFamily="50" charset="-128"/>
              <a:ea typeface="Meiryo UI" panose="020B0604030504040204" pitchFamily="50" charset="-128"/>
              <a:cs typeface="Trebuchet MS"/>
              <a:sym typeface="Trebuchet MS"/>
            </a:endParaRPr>
          </a:p>
        </p:txBody>
      </p:sp>
      <p:cxnSp>
        <p:nvCxnSpPr>
          <p:cNvPr id="1245" name="Google Shape;262;p8"/>
          <p:cNvCxnSpPr>
            <a:cxnSpLocks/>
            <a:stCxn id="1253" idx="1"/>
            <a:endCxn id="1244" idx="3"/>
          </p:cNvCxnSpPr>
          <p:nvPr/>
        </p:nvCxnSpPr>
        <p:spPr>
          <a:xfrm flipH="1">
            <a:off x="1487103" y="3007147"/>
            <a:ext cx="998095" cy="0"/>
          </a:xfrm>
          <a:prstGeom prst="straightConnector1">
            <a:avLst/>
          </a:prstGeom>
          <a:noFill/>
          <a:ln w="19050" cap="rnd" cmpd="sng">
            <a:solidFill>
              <a:srgbClr val="6E6F73"/>
            </a:solidFill>
            <a:prstDash val="solid"/>
            <a:round/>
            <a:headEnd type="none" w="sm" len="sm"/>
            <a:tailEnd type="triangle" w="med" len="med"/>
          </a:ln>
        </p:spPr>
      </p:cxnSp>
      <p:cxnSp>
        <p:nvCxnSpPr>
          <p:cNvPr id="1246" name="Google Shape;266;p8"/>
          <p:cNvCxnSpPr>
            <a:stCxn id="1256" idx="1"/>
          </p:cNvCxnSpPr>
          <p:nvPr/>
        </p:nvCxnSpPr>
        <p:spPr>
          <a:xfrm rot="10800000">
            <a:off x="4038642" y="3007147"/>
            <a:ext cx="535950" cy="0"/>
          </a:xfrm>
          <a:prstGeom prst="straightConnector1">
            <a:avLst/>
          </a:prstGeom>
          <a:noFill/>
          <a:ln w="19050" cap="rnd" cmpd="sng">
            <a:solidFill>
              <a:srgbClr val="6E6F73"/>
            </a:solidFill>
            <a:prstDash val="solid"/>
            <a:round/>
            <a:headEnd type="none" w="sm" len="sm"/>
            <a:tailEnd type="triangle" w="med" len="med"/>
          </a:ln>
        </p:spPr>
      </p:cxnSp>
      <p:cxnSp>
        <p:nvCxnSpPr>
          <p:cNvPr id="1247" name="Google Shape;268;p8"/>
          <p:cNvCxnSpPr>
            <a:stCxn id="1257" idx="1"/>
            <a:endCxn id="1252" idx="3"/>
          </p:cNvCxnSpPr>
          <p:nvPr/>
        </p:nvCxnSpPr>
        <p:spPr>
          <a:xfrm rot="10800000">
            <a:off x="4025592" y="3699032"/>
            <a:ext cx="549000" cy="0"/>
          </a:xfrm>
          <a:prstGeom prst="straightConnector1">
            <a:avLst/>
          </a:prstGeom>
          <a:noFill/>
          <a:ln w="19050" cap="rnd" cmpd="sng">
            <a:solidFill>
              <a:srgbClr val="6E6F73"/>
            </a:solidFill>
            <a:prstDash val="solid"/>
            <a:round/>
            <a:headEnd type="none" w="sm" len="sm"/>
            <a:tailEnd type="triangle" w="med" len="med"/>
          </a:ln>
        </p:spPr>
      </p:cxnSp>
      <p:cxnSp>
        <p:nvCxnSpPr>
          <p:cNvPr id="1248" name="Google Shape;270;p8"/>
          <p:cNvCxnSpPr>
            <a:stCxn id="1258" idx="1"/>
            <a:endCxn id="1254" idx="3"/>
          </p:cNvCxnSpPr>
          <p:nvPr/>
        </p:nvCxnSpPr>
        <p:spPr>
          <a:xfrm rot="10800000">
            <a:off x="4025817" y="5082802"/>
            <a:ext cx="548775" cy="0"/>
          </a:xfrm>
          <a:prstGeom prst="straightConnector1">
            <a:avLst/>
          </a:prstGeom>
          <a:noFill/>
          <a:ln w="19050" cap="rnd" cmpd="sng">
            <a:solidFill>
              <a:srgbClr val="6E6F73"/>
            </a:solidFill>
            <a:prstDash val="solid"/>
            <a:round/>
            <a:headEnd type="none" w="sm" len="sm"/>
            <a:tailEnd type="triangle" w="med" len="med"/>
          </a:ln>
        </p:spPr>
      </p:cxnSp>
      <p:cxnSp>
        <p:nvCxnSpPr>
          <p:cNvPr id="1249" name="Google Shape;272;p8"/>
          <p:cNvCxnSpPr/>
          <p:nvPr/>
        </p:nvCxnSpPr>
        <p:spPr>
          <a:xfrm rot="10800000">
            <a:off x="6115069" y="3007147"/>
            <a:ext cx="605073" cy="0"/>
          </a:xfrm>
          <a:prstGeom prst="straightConnector1">
            <a:avLst/>
          </a:prstGeom>
          <a:noFill/>
          <a:ln w="19050" cap="rnd" cmpd="sng">
            <a:solidFill>
              <a:srgbClr val="6E6F73"/>
            </a:solidFill>
            <a:prstDash val="solid"/>
            <a:round/>
            <a:headEnd type="none" w="sm" len="sm"/>
            <a:tailEnd type="triangle" w="med" len="med"/>
          </a:ln>
        </p:spPr>
      </p:cxnSp>
      <p:cxnSp>
        <p:nvCxnSpPr>
          <p:cNvPr id="1250" name="Google Shape;273;p8"/>
          <p:cNvCxnSpPr/>
          <p:nvPr/>
        </p:nvCxnSpPr>
        <p:spPr>
          <a:xfrm rot="10800000">
            <a:off x="6115069" y="3699032"/>
            <a:ext cx="605073" cy="0"/>
          </a:xfrm>
          <a:prstGeom prst="straightConnector1">
            <a:avLst/>
          </a:prstGeom>
          <a:noFill/>
          <a:ln w="19050" cap="rnd" cmpd="sng">
            <a:solidFill>
              <a:srgbClr val="6E6F73"/>
            </a:solidFill>
            <a:prstDash val="solid"/>
            <a:round/>
            <a:headEnd type="none" w="sm" len="sm"/>
            <a:tailEnd type="triangle" w="med" len="med"/>
          </a:ln>
        </p:spPr>
      </p:cxnSp>
      <p:cxnSp>
        <p:nvCxnSpPr>
          <p:cNvPr id="1251" name="Google Shape;274;p8"/>
          <p:cNvCxnSpPr/>
          <p:nvPr/>
        </p:nvCxnSpPr>
        <p:spPr>
          <a:xfrm rot="10800000">
            <a:off x="6115069" y="5082802"/>
            <a:ext cx="605073" cy="0"/>
          </a:xfrm>
          <a:prstGeom prst="straightConnector1">
            <a:avLst/>
          </a:prstGeom>
          <a:noFill/>
          <a:ln w="19050" cap="rnd" cmpd="sng">
            <a:solidFill>
              <a:srgbClr val="6E6F73"/>
            </a:solidFill>
            <a:prstDash val="solid"/>
            <a:round/>
            <a:headEnd type="none" w="sm" len="sm"/>
            <a:tailEnd type="triangle" w="med" len="med"/>
          </a:ln>
        </p:spPr>
      </p:cxnSp>
      <p:sp>
        <p:nvSpPr>
          <p:cNvPr id="1252" name="Google Shape;258;p8"/>
          <p:cNvSpPr/>
          <p:nvPr/>
        </p:nvSpPr>
        <p:spPr>
          <a:xfrm>
            <a:off x="2485198" y="3429032"/>
            <a:ext cx="1540477" cy="540000"/>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sz="1350">
                <a:solidFill>
                  <a:srgbClr val="575757"/>
                </a:solidFill>
                <a:latin typeface="Meiryo UI" panose="020B0604030504040204" pitchFamily="50" charset="-128"/>
                <a:ea typeface="Meiryo UI" panose="020B0604030504040204" pitchFamily="50" charset="-128"/>
              </a:rPr>
              <a:t>陸上管理</a:t>
            </a:r>
            <a:endParaRPr kumimoji="0" sz="1050">
              <a:solidFill>
                <a:srgbClr val="575757"/>
              </a:solidFill>
              <a:latin typeface="Meiryo UI" panose="020B0604030504040204" pitchFamily="50" charset="-128"/>
              <a:ea typeface="Meiryo UI" panose="020B0604030504040204" pitchFamily="50" charset="-128"/>
              <a:cs typeface="Arial"/>
              <a:sym typeface="Arial"/>
            </a:endParaRPr>
          </a:p>
          <a:p>
            <a:pPr algn="ctr" defTabSz="685800" eaLnBrk="1" fontAlgn="auto" hangingPunct="1">
              <a:spcBef>
                <a:spcPts val="0"/>
              </a:spcBef>
              <a:spcAft>
                <a:spcPts val="0"/>
              </a:spcAft>
              <a:buClr>
                <a:srgbClr val="3EAD92"/>
              </a:buClr>
              <a:buSzPts val="1400"/>
              <a:defRPr/>
            </a:pPr>
            <a:r>
              <a:rPr kumimoji="0" lang="en-US" sz="1050">
                <a:solidFill>
                  <a:srgbClr val="575757"/>
                </a:solidFill>
                <a:latin typeface="Meiryo UI" panose="020B0604030504040204" pitchFamily="50" charset="-128"/>
                <a:ea typeface="Meiryo UI" panose="020B0604030504040204" pitchFamily="50" charset="-128"/>
                <a:cs typeface="Arial"/>
                <a:sym typeface="Arial"/>
              </a:rPr>
              <a:t> (</a:t>
            </a:r>
            <a:r>
              <a:rPr kumimoji="0" lang="en-US" sz="1350">
                <a:solidFill>
                  <a:srgbClr val="575757"/>
                </a:solidFill>
                <a:latin typeface="Meiryo UI" panose="020B0604030504040204" pitchFamily="50" charset="-128"/>
                <a:ea typeface="Meiryo UI" panose="020B0604030504040204" pitchFamily="50" charset="-128"/>
              </a:rPr>
              <a:t>管理の簡素化</a:t>
            </a:r>
            <a:r>
              <a:rPr kumimoji="0" lang="en-US" sz="1050">
                <a:solidFill>
                  <a:srgbClr val="575757"/>
                </a:solidFill>
                <a:latin typeface="Meiryo UI" panose="020B0604030504040204" pitchFamily="50" charset="-128"/>
                <a:ea typeface="Meiryo UI" panose="020B0604030504040204" pitchFamily="50" charset="-128"/>
                <a:cs typeface="Arial"/>
                <a:sym typeface="Arial"/>
              </a:rPr>
              <a:t>) </a:t>
            </a:r>
            <a:endParaRPr kumimoji="0" sz="1050">
              <a:solidFill>
                <a:srgbClr val="575757"/>
              </a:solidFill>
              <a:latin typeface="Meiryo UI" panose="020B0604030504040204" pitchFamily="50" charset="-128"/>
              <a:ea typeface="Meiryo UI" panose="020B0604030504040204" pitchFamily="50" charset="-128"/>
              <a:cs typeface="Arial"/>
              <a:sym typeface="Arial"/>
            </a:endParaRPr>
          </a:p>
        </p:txBody>
      </p:sp>
      <p:sp>
        <p:nvSpPr>
          <p:cNvPr id="1253" name="Google Shape;263;p8"/>
          <p:cNvSpPr/>
          <p:nvPr/>
        </p:nvSpPr>
        <p:spPr>
          <a:xfrm>
            <a:off x="2485198" y="2737147"/>
            <a:ext cx="1540477" cy="540000"/>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endParaRPr kumimoji="0" sz="1350">
              <a:solidFill>
                <a:srgbClr val="575757"/>
              </a:solidFill>
              <a:latin typeface="Meiryo UI" panose="020B0604030504040204" pitchFamily="50" charset="-128"/>
              <a:ea typeface="Meiryo UI" panose="020B0604030504040204" pitchFamily="50" charset="-128"/>
            </a:endParaRPr>
          </a:p>
          <a:p>
            <a:pPr algn="ctr" defTabSz="685800" eaLnBrk="1" fontAlgn="auto" hangingPunct="1">
              <a:spcBef>
                <a:spcPts val="0"/>
              </a:spcBef>
              <a:spcAft>
                <a:spcPts val="0"/>
              </a:spcAft>
              <a:buClr>
                <a:srgbClr val="575757"/>
              </a:buClr>
              <a:buSzPts val="1400"/>
              <a:defRPr/>
            </a:pPr>
            <a:r>
              <a:rPr kumimoji="0" lang="en-US" sz="1350">
                <a:solidFill>
                  <a:srgbClr val="575757"/>
                </a:solidFill>
                <a:latin typeface="Meiryo UI" panose="020B0604030504040204" pitchFamily="50" charset="-128"/>
                <a:ea typeface="Meiryo UI" panose="020B0604030504040204" pitchFamily="50" charset="-128"/>
              </a:rPr>
              <a:t>養殖の半自動化</a:t>
            </a:r>
            <a:endParaRPr kumimoji="0" sz="1050">
              <a:solidFill>
                <a:srgbClr val="575757"/>
              </a:solidFill>
              <a:latin typeface="Meiryo UI" panose="020B0604030504040204" pitchFamily="50" charset="-128"/>
              <a:ea typeface="Meiryo UI" panose="020B0604030504040204" pitchFamily="50" charset="-128"/>
              <a:cs typeface="Arial"/>
              <a:sym typeface="Arial"/>
            </a:endParaRPr>
          </a:p>
          <a:p>
            <a:pPr algn="ctr" defTabSz="685800" eaLnBrk="1" fontAlgn="auto" hangingPunct="1">
              <a:spcBef>
                <a:spcPts val="0"/>
              </a:spcBef>
              <a:spcAft>
                <a:spcPts val="0"/>
              </a:spcAft>
              <a:buClr>
                <a:srgbClr val="3EAD92"/>
              </a:buClr>
              <a:buSzPts val="1400"/>
              <a:defRPr/>
            </a:pPr>
            <a:r>
              <a:rPr kumimoji="0" lang="en-US" sz="1050">
                <a:solidFill>
                  <a:srgbClr val="575757"/>
                </a:solidFill>
                <a:latin typeface="Meiryo UI" panose="020B0604030504040204" pitchFamily="50" charset="-128"/>
                <a:ea typeface="Meiryo UI" panose="020B0604030504040204" pitchFamily="50" charset="-128"/>
                <a:cs typeface="Arial"/>
                <a:sym typeface="Arial"/>
              </a:rPr>
              <a:t> (</a:t>
            </a:r>
            <a:r>
              <a:rPr kumimoji="0" lang="en-US" sz="1350">
                <a:solidFill>
                  <a:srgbClr val="575757"/>
                </a:solidFill>
                <a:latin typeface="Meiryo UI" panose="020B0604030504040204" pitchFamily="50" charset="-128"/>
                <a:ea typeface="Meiryo UI" panose="020B0604030504040204" pitchFamily="50" charset="-128"/>
              </a:rPr>
              <a:t>育成の簡素化</a:t>
            </a:r>
            <a:r>
              <a:rPr kumimoji="0" lang="en-US" sz="1050">
                <a:solidFill>
                  <a:srgbClr val="575757"/>
                </a:solidFill>
                <a:latin typeface="Meiryo UI" panose="020B0604030504040204" pitchFamily="50" charset="-128"/>
                <a:ea typeface="Meiryo UI" panose="020B0604030504040204" pitchFamily="50" charset="-128"/>
                <a:cs typeface="Arial"/>
                <a:sym typeface="Arial"/>
              </a:rPr>
              <a:t>) </a:t>
            </a:r>
            <a:br>
              <a:rPr kumimoji="0" lang="en-US" sz="1050">
                <a:solidFill>
                  <a:srgbClr val="575757"/>
                </a:solidFill>
                <a:latin typeface="Meiryo UI" panose="020B0604030504040204" pitchFamily="50" charset="-128"/>
                <a:ea typeface="Meiryo UI" panose="020B0604030504040204" pitchFamily="50" charset="-128"/>
                <a:cs typeface="Arial"/>
                <a:sym typeface="Arial"/>
              </a:rPr>
            </a:br>
            <a:endParaRPr kumimoji="0" sz="1050">
              <a:solidFill>
                <a:srgbClr val="575757"/>
              </a:solidFill>
              <a:latin typeface="Meiryo UI" panose="020B0604030504040204" pitchFamily="50" charset="-128"/>
              <a:ea typeface="Meiryo UI" panose="020B0604030504040204" pitchFamily="50" charset="-128"/>
              <a:cs typeface="Arial"/>
              <a:sym typeface="Arial"/>
            </a:endParaRPr>
          </a:p>
        </p:txBody>
      </p:sp>
      <p:sp>
        <p:nvSpPr>
          <p:cNvPr id="1254" name="Google Shape;255;p8"/>
          <p:cNvSpPr/>
          <p:nvPr/>
        </p:nvSpPr>
        <p:spPr>
          <a:xfrm>
            <a:off x="2485198" y="4812802"/>
            <a:ext cx="1540575" cy="540000"/>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sz="1350">
                <a:solidFill>
                  <a:srgbClr val="575757"/>
                </a:solidFill>
                <a:latin typeface="Meiryo UI" panose="020B0604030504040204" pitchFamily="50" charset="-128"/>
                <a:ea typeface="Meiryo UI" panose="020B0604030504040204" pitchFamily="50" charset="-128"/>
              </a:rPr>
              <a:t>赤潮発生の予測</a:t>
            </a:r>
            <a:endParaRPr kumimoji="0" sz="1350">
              <a:solidFill>
                <a:srgbClr val="575757"/>
              </a:solidFill>
              <a:latin typeface="Meiryo UI" panose="020B0604030504040204" pitchFamily="50" charset="-128"/>
              <a:ea typeface="Meiryo UI" panose="020B0604030504040204" pitchFamily="50" charset="-128"/>
            </a:endParaRPr>
          </a:p>
          <a:p>
            <a:pPr algn="ctr" defTabSz="685800" eaLnBrk="1" fontAlgn="auto" hangingPunct="1">
              <a:spcBef>
                <a:spcPts val="0"/>
              </a:spcBef>
              <a:spcAft>
                <a:spcPts val="0"/>
              </a:spcAft>
              <a:buClr>
                <a:srgbClr val="575757"/>
              </a:buClr>
              <a:buSzPts val="1400"/>
              <a:defRPr/>
            </a:pPr>
            <a:r>
              <a:rPr kumimoji="0" lang="en-US" sz="1350">
                <a:solidFill>
                  <a:srgbClr val="575757"/>
                </a:solidFill>
                <a:latin typeface="Meiryo UI" panose="020B0604030504040204" pitchFamily="50" charset="-128"/>
                <a:ea typeface="Meiryo UI" panose="020B0604030504040204" pitchFamily="50" charset="-128"/>
              </a:rPr>
              <a:t>（漁場の健全化）</a:t>
            </a:r>
            <a:endParaRPr kumimoji="0" sz="1350">
              <a:solidFill>
                <a:srgbClr val="575757"/>
              </a:solidFill>
              <a:latin typeface="Meiryo UI" panose="020B0604030504040204" pitchFamily="50" charset="-128"/>
              <a:ea typeface="Meiryo UI" panose="020B0604030504040204" pitchFamily="50" charset="-128"/>
            </a:endParaRPr>
          </a:p>
        </p:txBody>
      </p:sp>
      <p:grpSp>
        <p:nvGrpSpPr>
          <p:cNvPr id="1255" name="Google Shape;275;p8"/>
          <p:cNvGrpSpPr/>
          <p:nvPr/>
        </p:nvGrpSpPr>
        <p:grpSpPr>
          <a:xfrm>
            <a:off x="4574592" y="2737147"/>
            <a:ext cx="1540477" cy="2615655"/>
            <a:chOff x="6293981" y="2641281"/>
            <a:chExt cx="2053969" cy="3487540"/>
          </a:xfrm>
        </p:grpSpPr>
        <p:sp>
          <p:nvSpPr>
            <p:cNvPr id="1256" name="Google Shape;267;p8"/>
            <p:cNvSpPr/>
            <p:nvPr/>
          </p:nvSpPr>
          <p:spPr>
            <a:xfrm>
              <a:off x="6293981" y="2641281"/>
              <a:ext cx="2053969" cy="720000"/>
            </a:xfrm>
            <a:prstGeom prst="rect">
              <a:avLst/>
            </a:prstGeom>
            <a:solidFill>
              <a:srgbClr val="FFFFFF"/>
            </a:solidFill>
            <a:ln w="28575" cap="rnd" cmpd="sng">
              <a:solidFill>
                <a:srgbClr val="999999"/>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sz="1350">
                  <a:solidFill>
                    <a:srgbClr val="575757"/>
                  </a:solidFill>
                  <a:latin typeface="Meiryo UI" panose="020B0604030504040204" pitchFamily="50" charset="-128"/>
                  <a:ea typeface="Meiryo UI" panose="020B0604030504040204" pitchFamily="50" charset="-128"/>
                </a:rPr>
                <a:t>少人数での生産活動</a:t>
              </a:r>
              <a:endParaRPr kumimoji="0" sz="1050">
                <a:solidFill>
                  <a:srgbClr val="575757"/>
                </a:solidFill>
                <a:latin typeface="Meiryo UI" panose="020B0604030504040204" pitchFamily="50" charset="-128"/>
                <a:ea typeface="Meiryo UI" panose="020B0604030504040204" pitchFamily="50" charset="-128"/>
                <a:cs typeface="Arial"/>
                <a:sym typeface="Arial"/>
              </a:endParaRPr>
            </a:p>
          </p:txBody>
        </p:sp>
        <p:sp>
          <p:nvSpPr>
            <p:cNvPr id="1257" name="Google Shape;269;p8"/>
            <p:cNvSpPr/>
            <p:nvPr/>
          </p:nvSpPr>
          <p:spPr>
            <a:xfrm>
              <a:off x="6293981" y="3563794"/>
              <a:ext cx="2053969" cy="720000"/>
            </a:xfrm>
            <a:prstGeom prst="rect">
              <a:avLst/>
            </a:prstGeom>
            <a:solidFill>
              <a:srgbClr val="FFFFFF"/>
            </a:solidFill>
            <a:ln w="28575" cap="rnd" cmpd="sng">
              <a:solidFill>
                <a:srgbClr val="7F7F7F"/>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sz="1350" err="1">
                  <a:solidFill>
                    <a:srgbClr val="575757"/>
                  </a:solidFill>
                  <a:latin typeface="Meiryo UI" panose="020B0604030504040204" pitchFamily="50" charset="-128"/>
                  <a:ea typeface="Meiryo UI" panose="020B0604030504040204" pitchFamily="50" charset="-128"/>
                </a:rPr>
                <a:t>毎回の</a:t>
              </a:r>
              <a:r>
                <a:rPr kumimoji="0" lang="ja-JP" altLang="en-US" sz="1350">
                  <a:solidFill>
                    <a:srgbClr val="575757"/>
                  </a:solidFill>
                  <a:latin typeface="Meiryo UI" panose="020B0604030504040204" pitchFamily="50" charset="-128"/>
                  <a:ea typeface="Meiryo UI" panose="020B0604030504040204" pitchFamily="50" charset="-128"/>
                </a:rPr>
                <a:t>見回り</a:t>
              </a:r>
              <a:endParaRPr kumimoji="0" sz="1050">
                <a:solidFill>
                  <a:srgbClr val="000000"/>
                </a:solidFill>
                <a:latin typeface="Meiryo UI" panose="020B0604030504040204" pitchFamily="50" charset="-128"/>
                <a:ea typeface="Meiryo UI" panose="020B0604030504040204" pitchFamily="50" charset="-128"/>
                <a:cs typeface="Arial"/>
                <a:sym typeface="Arial"/>
              </a:endParaRPr>
            </a:p>
          </p:txBody>
        </p:sp>
        <p:sp>
          <p:nvSpPr>
            <p:cNvPr id="1258" name="Google Shape;271;p8"/>
            <p:cNvSpPr/>
            <p:nvPr/>
          </p:nvSpPr>
          <p:spPr>
            <a:xfrm>
              <a:off x="6293981" y="5408821"/>
              <a:ext cx="2053969" cy="720000"/>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altLang="ja-JP" sz="1350">
                  <a:solidFill>
                    <a:srgbClr val="575757"/>
                  </a:solidFill>
                  <a:latin typeface="Meiryo UI" panose="020B0604030504040204" pitchFamily="50" charset="-128"/>
                  <a:ea typeface="Meiryo UI" panose="020B0604030504040204" pitchFamily="50" charset="-128"/>
                </a:rPr>
                <a:t>XX</a:t>
              </a:r>
              <a:r>
                <a:rPr kumimoji="0" lang="ja-JP" altLang="en-US" sz="1350">
                  <a:solidFill>
                    <a:srgbClr val="575757"/>
                  </a:solidFill>
                  <a:latin typeface="Meiryo UI" panose="020B0604030504040204" pitchFamily="50" charset="-128"/>
                  <a:ea typeface="Meiryo UI" panose="020B0604030504040204" pitchFamily="50" charset="-128"/>
                </a:rPr>
                <a:t>の</a:t>
              </a:r>
              <a:r>
                <a:rPr kumimoji="0" lang="en-US" sz="1350" err="1">
                  <a:solidFill>
                    <a:srgbClr val="575757"/>
                  </a:solidFill>
                  <a:latin typeface="Meiryo UI" panose="020B0604030504040204" pitchFamily="50" charset="-128"/>
                  <a:ea typeface="Meiryo UI" panose="020B0604030504040204" pitchFamily="50" charset="-128"/>
                </a:rPr>
                <a:t>測定</a:t>
              </a:r>
              <a:endParaRPr kumimoji="0" sz="1050">
                <a:solidFill>
                  <a:srgbClr val="000000"/>
                </a:solidFill>
                <a:latin typeface="Meiryo UI" panose="020B0604030504040204" pitchFamily="50" charset="-128"/>
                <a:ea typeface="Meiryo UI" panose="020B0604030504040204" pitchFamily="50" charset="-128"/>
                <a:cs typeface="Arial"/>
                <a:sym typeface="Arial"/>
              </a:endParaRPr>
            </a:p>
          </p:txBody>
        </p:sp>
        <p:sp>
          <p:nvSpPr>
            <p:cNvPr id="1259" name="Google Shape;276;p8"/>
            <p:cNvSpPr/>
            <p:nvPr/>
          </p:nvSpPr>
          <p:spPr>
            <a:xfrm>
              <a:off x="6293981" y="4486307"/>
              <a:ext cx="2053969" cy="720000"/>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altLang="ja-JP" sz="1350" err="1">
                  <a:solidFill>
                    <a:srgbClr val="575757"/>
                  </a:solidFill>
                  <a:latin typeface="Meiryo UI" panose="020B0604030504040204" pitchFamily="50" charset="-128"/>
                  <a:ea typeface="Meiryo UI" panose="020B0604030504040204" pitchFamily="50" charset="-128"/>
                </a:rPr>
                <a:t>XX</a:t>
              </a:r>
              <a:r>
                <a:rPr kumimoji="0" lang="en-US" sz="1350" err="1">
                  <a:solidFill>
                    <a:srgbClr val="575757"/>
                  </a:solidFill>
                  <a:latin typeface="Meiryo UI" panose="020B0604030504040204" pitchFamily="50" charset="-128"/>
                  <a:ea typeface="Meiryo UI" panose="020B0604030504040204" pitchFamily="50" charset="-128"/>
                </a:rPr>
                <a:t>の測定</a:t>
              </a:r>
              <a:endParaRPr kumimoji="0" sz="1050">
                <a:solidFill>
                  <a:srgbClr val="000000"/>
                </a:solidFill>
                <a:latin typeface="Meiryo UI" panose="020B0604030504040204" pitchFamily="50" charset="-128"/>
                <a:ea typeface="Meiryo UI" panose="020B0604030504040204" pitchFamily="50" charset="-128"/>
                <a:cs typeface="Arial"/>
                <a:sym typeface="Arial"/>
              </a:endParaRPr>
            </a:p>
          </p:txBody>
        </p:sp>
      </p:grpSp>
      <p:grpSp>
        <p:nvGrpSpPr>
          <p:cNvPr id="1260" name="Google Shape;277;p8"/>
          <p:cNvGrpSpPr/>
          <p:nvPr/>
        </p:nvGrpSpPr>
        <p:grpSpPr>
          <a:xfrm>
            <a:off x="6663987" y="2737147"/>
            <a:ext cx="1540477" cy="2615655"/>
            <a:chOff x="9290240" y="2641281"/>
            <a:chExt cx="2053969" cy="3487540"/>
          </a:xfrm>
        </p:grpSpPr>
        <p:sp>
          <p:nvSpPr>
            <p:cNvPr id="1261" name="Google Shape;278;p8"/>
            <p:cNvSpPr/>
            <p:nvPr/>
          </p:nvSpPr>
          <p:spPr>
            <a:xfrm>
              <a:off x="9290240" y="2641281"/>
              <a:ext cx="2053969" cy="720000"/>
            </a:xfrm>
            <a:prstGeom prst="rect">
              <a:avLst/>
            </a:prstGeom>
            <a:solidFill>
              <a:srgbClr val="FFFFFF"/>
            </a:solidFill>
            <a:ln w="28575" cap="rnd" cmpd="sng">
              <a:solidFill>
                <a:srgbClr val="62A5CC"/>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altLang="ja-JP" sz="1350" err="1">
                  <a:solidFill>
                    <a:srgbClr val="575757"/>
                  </a:solidFill>
                  <a:latin typeface="Meiryo UI" panose="020B0604030504040204" pitchFamily="50" charset="-128"/>
                  <a:ea typeface="Meiryo UI" panose="020B0604030504040204" pitchFamily="50" charset="-128"/>
                </a:rPr>
                <a:t>XX</a:t>
              </a:r>
              <a:r>
                <a:rPr kumimoji="0" lang="en-US" sz="1350" err="1">
                  <a:solidFill>
                    <a:srgbClr val="575757"/>
                  </a:solidFill>
                  <a:latin typeface="Meiryo UI" panose="020B0604030504040204" pitchFamily="50" charset="-128"/>
                  <a:ea typeface="Meiryo UI" panose="020B0604030504040204" pitchFamily="50" charset="-128"/>
                </a:rPr>
                <a:t>にかかる手間</a:t>
              </a:r>
              <a:endParaRPr kumimoji="0" sz="1050">
                <a:solidFill>
                  <a:srgbClr val="575757"/>
                </a:solidFill>
                <a:latin typeface="Meiryo UI" panose="020B0604030504040204" pitchFamily="50" charset="-128"/>
                <a:ea typeface="Meiryo UI" panose="020B0604030504040204" pitchFamily="50" charset="-128"/>
                <a:cs typeface="Arial"/>
                <a:sym typeface="Arial"/>
              </a:endParaRPr>
            </a:p>
          </p:txBody>
        </p:sp>
        <p:sp>
          <p:nvSpPr>
            <p:cNvPr id="1262" name="Google Shape;279;p8"/>
            <p:cNvSpPr/>
            <p:nvPr/>
          </p:nvSpPr>
          <p:spPr>
            <a:xfrm>
              <a:off x="9290240" y="3563794"/>
              <a:ext cx="2053969" cy="720000"/>
            </a:xfrm>
            <a:prstGeom prst="rect">
              <a:avLst/>
            </a:prstGeom>
            <a:solidFill>
              <a:srgbClr val="FFFFFF"/>
            </a:solidFill>
            <a:ln w="28575" cap="rnd" cmpd="sng">
              <a:solidFill>
                <a:srgbClr val="959595"/>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altLang="ja-JP" sz="1350" err="1">
                  <a:solidFill>
                    <a:srgbClr val="575757"/>
                  </a:solidFill>
                  <a:latin typeface="Meiryo UI" panose="020B0604030504040204" pitchFamily="50" charset="-128"/>
                  <a:ea typeface="Meiryo UI" panose="020B0604030504040204" pitchFamily="50" charset="-128"/>
                </a:rPr>
                <a:t>XX</a:t>
              </a:r>
              <a:r>
                <a:rPr kumimoji="0" lang="en-US" sz="1350" err="1">
                  <a:solidFill>
                    <a:srgbClr val="575757"/>
                  </a:solidFill>
                  <a:latin typeface="Meiryo UI" panose="020B0604030504040204" pitchFamily="50" charset="-128"/>
                  <a:ea typeface="Meiryo UI" panose="020B0604030504040204" pitchFamily="50" charset="-128"/>
                </a:rPr>
                <a:t>の環境監視</a:t>
              </a:r>
              <a:endParaRPr kumimoji="0" sz="1050">
                <a:solidFill>
                  <a:srgbClr val="000000"/>
                </a:solidFill>
                <a:latin typeface="Meiryo UI" panose="020B0604030504040204" pitchFamily="50" charset="-128"/>
                <a:ea typeface="Meiryo UI" panose="020B0604030504040204" pitchFamily="50" charset="-128"/>
                <a:cs typeface="Arial"/>
                <a:sym typeface="Arial"/>
              </a:endParaRPr>
            </a:p>
          </p:txBody>
        </p:sp>
        <p:sp>
          <p:nvSpPr>
            <p:cNvPr id="1263" name="Google Shape;280;p8"/>
            <p:cNvSpPr/>
            <p:nvPr/>
          </p:nvSpPr>
          <p:spPr>
            <a:xfrm>
              <a:off x="9290240" y="5408821"/>
              <a:ext cx="2053969" cy="720000"/>
            </a:xfrm>
            <a:prstGeom prst="rect">
              <a:avLst/>
            </a:prstGeom>
            <a:solidFill>
              <a:srgbClr val="FFFFFF"/>
            </a:solidFill>
            <a:ln w="28575" cap="rnd" cmpd="sng">
              <a:solidFill>
                <a:srgbClr val="7F7F7F"/>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altLang="ja-JP" sz="1350" err="1">
                  <a:solidFill>
                    <a:srgbClr val="575757"/>
                  </a:solidFill>
                  <a:latin typeface="Meiryo UI" panose="020B0604030504040204" pitchFamily="50" charset="-128"/>
                  <a:ea typeface="Meiryo UI" panose="020B0604030504040204" pitchFamily="50" charset="-128"/>
                </a:rPr>
                <a:t>XX</a:t>
              </a:r>
              <a:r>
                <a:rPr kumimoji="0" lang="en-US" sz="1350" err="1">
                  <a:solidFill>
                    <a:srgbClr val="575757"/>
                  </a:solidFill>
                  <a:latin typeface="Meiryo UI" panose="020B0604030504040204" pitchFamily="50" charset="-128"/>
                  <a:ea typeface="Meiryo UI" panose="020B0604030504040204" pitchFamily="50" charset="-128"/>
                </a:rPr>
                <a:t>発生の不規則性</a:t>
              </a:r>
              <a:endParaRPr kumimoji="0" sz="1050">
                <a:solidFill>
                  <a:srgbClr val="000000"/>
                </a:solidFill>
                <a:latin typeface="Meiryo UI" panose="020B0604030504040204" pitchFamily="50" charset="-128"/>
                <a:ea typeface="Meiryo UI" panose="020B0604030504040204" pitchFamily="50" charset="-128"/>
                <a:cs typeface="Arial"/>
                <a:sym typeface="Arial"/>
              </a:endParaRPr>
            </a:p>
          </p:txBody>
        </p:sp>
        <p:sp>
          <p:nvSpPr>
            <p:cNvPr id="1264" name="Google Shape;281;p8"/>
            <p:cNvSpPr/>
            <p:nvPr/>
          </p:nvSpPr>
          <p:spPr>
            <a:xfrm>
              <a:off x="9290240" y="4486307"/>
              <a:ext cx="2053969" cy="720000"/>
            </a:xfrm>
            <a:prstGeom prst="rect">
              <a:avLst/>
            </a:prstGeom>
            <a:solidFill>
              <a:srgbClr val="FFFFFF"/>
            </a:solidFill>
            <a:ln w="28575" cap="rnd" cmpd="sng">
              <a:solidFill>
                <a:srgbClr val="62A5CC"/>
              </a:solidFill>
              <a:prstDash val="solid"/>
              <a:round/>
              <a:headEnd type="none" w="sm" len="sm"/>
              <a:tailEnd type="none" w="sm" len="sm"/>
            </a:ln>
          </p:spPr>
          <p:txBody>
            <a:bodyPr spcFirstLastPara="1" wrap="square" lIns="27000" tIns="27000" rIns="27000" bIns="27000" anchor="ctr" anchorCtr="0">
              <a:noAutofit/>
            </a:bodyPr>
            <a:lstStyle/>
            <a:p>
              <a:pPr algn="ctr" defTabSz="685800" eaLnBrk="1" fontAlgn="auto" hangingPunct="1">
                <a:spcBef>
                  <a:spcPts val="0"/>
                </a:spcBef>
                <a:spcAft>
                  <a:spcPts val="0"/>
                </a:spcAft>
                <a:buClr>
                  <a:srgbClr val="575757"/>
                </a:buClr>
                <a:buSzPts val="1400"/>
                <a:defRPr/>
              </a:pPr>
              <a:r>
                <a:rPr kumimoji="0" lang="en-US" altLang="ja-JP" sz="1350" err="1">
                  <a:solidFill>
                    <a:srgbClr val="575757"/>
                  </a:solidFill>
                  <a:latin typeface="Meiryo UI" panose="020B0604030504040204" pitchFamily="50" charset="-128"/>
                  <a:ea typeface="Meiryo UI" panose="020B0604030504040204" pitchFamily="50" charset="-128"/>
                </a:rPr>
                <a:t>XX</a:t>
              </a:r>
              <a:r>
                <a:rPr kumimoji="0" lang="en-US" sz="1350" err="1">
                  <a:solidFill>
                    <a:srgbClr val="575757"/>
                  </a:solidFill>
                  <a:latin typeface="Meiryo UI" panose="020B0604030504040204" pitchFamily="50" charset="-128"/>
                  <a:ea typeface="Meiryo UI" panose="020B0604030504040204" pitchFamily="50" charset="-128"/>
                </a:rPr>
                <a:t>の環境監視</a:t>
              </a:r>
              <a:endParaRPr kumimoji="0" sz="1050">
                <a:solidFill>
                  <a:srgbClr val="000000"/>
                </a:solidFill>
                <a:latin typeface="Meiryo UI" panose="020B0604030504040204" pitchFamily="50" charset="-128"/>
                <a:ea typeface="Meiryo UI" panose="020B0604030504040204" pitchFamily="50" charset="-128"/>
                <a:cs typeface="Arial"/>
                <a:sym typeface="Arial"/>
              </a:endParaRPr>
            </a:p>
          </p:txBody>
        </p:sp>
      </p:grpSp>
      <p:cxnSp>
        <p:nvCxnSpPr>
          <p:cNvPr id="1265" name="Google Shape;282;p8"/>
          <p:cNvCxnSpPr/>
          <p:nvPr/>
        </p:nvCxnSpPr>
        <p:spPr>
          <a:xfrm rot="10800000">
            <a:off x="6115069" y="4390916"/>
            <a:ext cx="548918" cy="0"/>
          </a:xfrm>
          <a:prstGeom prst="straightConnector1">
            <a:avLst/>
          </a:prstGeom>
          <a:noFill/>
          <a:ln w="19050" cap="rnd" cmpd="sng">
            <a:solidFill>
              <a:srgbClr val="6E6F73"/>
            </a:solidFill>
            <a:prstDash val="solid"/>
            <a:round/>
            <a:headEnd type="none" w="sm" len="sm"/>
            <a:tailEnd type="triangle" w="med" len="med"/>
          </a:ln>
        </p:spPr>
      </p:cxnSp>
      <p:cxnSp>
        <p:nvCxnSpPr>
          <p:cNvPr id="1266" name="Google Shape;283;p8"/>
          <p:cNvCxnSpPr>
            <a:stCxn id="1259" idx="1"/>
            <a:endCxn id="1252" idx="3"/>
          </p:cNvCxnSpPr>
          <p:nvPr/>
        </p:nvCxnSpPr>
        <p:spPr>
          <a:xfrm rot="10800000">
            <a:off x="4025592" y="3699041"/>
            <a:ext cx="549000" cy="691875"/>
          </a:xfrm>
          <a:prstGeom prst="bentConnector3">
            <a:avLst>
              <a:gd name="adj1" fmla="val 49992"/>
            </a:avLst>
          </a:prstGeom>
          <a:noFill/>
          <a:ln w="19050" cap="rnd" cmpd="sng">
            <a:solidFill>
              <a:srgbClr val="6E6F73"/>
            </a:solidFill>
            <a:prstDash val="solid"/>
            <a:round/>
            <a:headEnd type="none" w="sm" len="sm"/>
            <a:tailEnd type="none" w="sm" len="sm"/>
          </a:ln>
        </p:spPr>
      </p:cxnSp>
      <p:grpSp>
        <p:nvGrpSpPr>
          <p:cNvPr id="1267" name="Google Shape;284;p8"/>
          <p:cNvGrpSpPr/>
          <p:nvPr/>
        </p:nvGrpSpPr>
        <p:grpSpPr>
          <a:xfrm>
            <a:off x="3873175" y="3165922"/>
            <a:ext cx="216000" cy="216000"/>
            <a:chOff x="5202893" y="3174538"/>
            <a:chExt cx="288000" cy="288000"/>
          </a:xfrm>
        </p:grpSpPr>
        <p:sp>
          <p:nvSpPr>
            <p:cNvPr id="1268" name="Google Shape;285;p8"/>
            <p:cNvSpPr/>
            <p:nvPr/>
          </p:nvSpPr>
          <p:spPr>
            <a:xfrm>
              <a:off x="5202893" y="3174538"/>
              <a:ext cx="288000" cy="288000"/>
            </a:xfrm>
            <a:prstGeom prst="ellipse">
              <a:avLst/>
            </a:prstGeom>
            <a:solidFill>
              <a:srgbClr val="C9E7CA"/>
            </a:solidFill>
            <a:ln>
              <a:noFill/>
            </a:ln>
          </p:spPr>
          <p:txBody>
            <a:bodyPr spcFirstLastPara="1" wrap="square" lIns="68569" tIns="34275" rIns="68569" bIns="34275" anchor="ctr" anchorCtr="0">
              <a:noAutofit/>
            </a:bodyPr>
            <a:lstStyle/>
            <a:p>
              <a:pPr algn="ctr" defTabSz="685800" eaLnBrk="1" fontAlgn="auto" hangingPunct="1">
                <a:spcBef>
                  <a:spcPts val="0"/>
                </a:spcBef>
                <a:spcAft>
                  <a:spcPts val="0"/>
                </a:spcAft>
                <a:buClr>
                  <a:prstClr val="white"/>
                </a:buClr>
                <a:buSzPts val="1200"/>
                <a:defRPr/>
              </a:pPr>
              <a:endParaRPr kumimoji="0" sz="900">
                <a:solidFill>
                  <a:srgbClr val="FFFFFF"/>
                </a:solidFill>
                <a:latin typeface="Meiryo UI" panose="020B0604030504040204" pitchFamily="50" charset="-128"/>
                <a:ea typeface="Meiryo UI" panose="020B0604030504040204" pitchFamily="50" charset="-128"/>
                <a:cs typeface="Trebuchet MS"/>
                <a:sym typeface="Trebuchet MS"/>
              </a:endParaRPr>
            </a:p>
          </p:txBody>
        </p:sp>
        <p:sp>
          <p:nvSpPr>
            <p:cNvPr id="1269" name="Google Shape;286;p8"/>
            <p:cNvSpPr/>
            <p:nvPr/>
          </p:nvSpPr>
          <p:spPr>
            <a:xfrm rot="-2450283">
              <a:off x="5256893" y="3247812"/>
              <a:ext cx="180000" cy="141452"/>
            </a:xfrm>
            <a:prstGeom prst="rightArrow">
              <a:avLst>
                <a:gd name="adj1" fmla="val 50000"/>
                <a:gd name="adj2" fmla="val 50000"/>
              </a:avLst>
            </a:prstGeom>
            <a:solidFill>
              <a:srgbClr val="29BA74"/>
            </a:solidFill>
            <a:ln w="9525" cap="rnd" cmpd="sng">
              <a:solidFill>
                <a:srgbClr val="29BA74"/>
              </a:solidFill>
              <a:prstDash val="solid"/>
              <a:round/>
              <a:headEnd type="none" w="sm" len="sm"/>
              <a:tailEnd type="none" w="sm" len="sm"/>
            </a:ln>
          </p:spPr>
          <p:txBody>
            <a:bodyPr spcFirstLastPara="1" wrap="square" lIns="68569" tIns="34275" rIns="68569" bIns="34275" anchor="ctr" anchorCtr="0">
              <a:noAutofit/>
            </a:bodyPr>
            <a:lstStyle/>
            <a:p>
              <a:pPr algn="ctr" defTabSz="685800" eaLnBrk="1" fontAlgn="auto" hangingPunct="1">
                <a:spcBef>
                  <a:spcPts val="0"/>
                </a:spcBef>
                <a:spcAft>
                  <a:spcPts val="0"/>
                </a:spcAft>
                <a:buClr>
                  <a:prstClr val="white"/>
                </a:buClr>
                <a:buSzPts val="1200"/>
                <a:defRPr/>
              </a:pPr>
              <a:endParaRPr kumimoji="0" sz="900">
                <a:solidFill>
                  <a:srgbClr val="FFFFFF"/>
                </a:solidFill>
                <a:latin typeface="Meiryo UI" panose="020B0604030504040204" pitchFamily="50" charset="-128"/>
                <a:ea typeface="Meiryo UI" panose="020B0604030504040204" pitchFamily="50" charset="-128"/>
                <a:cs typeface="Trebuchet MS"/>
                <a:sym typeface="Trebuchet MS"/>
              </a:endParaRPr>
            </a:p>
          </p:txBody>
        </p:sp>
      </p:grpSp>
      <p:grpSp>
        <p:nvGrpSpPr>
          <p:cNvPr id="1270" name="Google Shape;287;p8"/>
          <p:cNvGrpSpPr/>
          <p:nvPr/>
        </p:nvGrpSpPr>
        <p:grpSpPr>
          <a:xfrm rot="10800000" flipH="1">
            <a:off x="5962570" y="3165922"/>
            <a:ext cx="216000" cy="216000"/>
            <a:chOff x="5202893" y="3174538"/>
            <a:chExt cx="288000" cy="288000"/>
          </a:xfrm>
        </p:grpSpPr>
        <p:sp>
          <p:nvSpPr>
            <p:cNvPr id="1271" name="Google Shape;288;p8"/>
            <p:cNvSpPr/>
            <p:nvPr/>
          </p:nvSpPr>
          <p:spPr>
            <a:xfrm>
              <a:off x="5202893" y="3174538"/>
              <a:ext cx="288000" cy="288000"/>
            </a:xfrm>
            <a:prstGeom prst="ellipse">
              <a:avLst/>
            </a:prstGeom>
            <a:solidFill>
              <a:srgbClr val="EBC5D0"/>
            </a:solidFill>
            <a:ln>
              <a:noFill/>
            </a:ln>
          </p:spPr>
          <p:txBody>
            <a:bodyPr spcFirstLastPara="1" wrap="square" lIns="68569" tIns="34275" rIns="68569" bIns="34275" anchor="ctr" anchorCtr="0">
              <a:noAutofit/>
            </a:bodyPr>
            <a:lstStyle/>
            <a:p>
              <a:pPr algn="ctr" defTabSz="685800" eaLnBrk="1" fontAlgn="auto" hangingPunct="1">
                <a:spcBef>
                  <a:spcPts val="0"/>
                </a:spcBef>
                <a:spcAft>
                  <a:spcPts val="0"/>
                </a:spcAft>
                <a:buClr>
                  <a:prstClr val="white"/>
                </a:buClr>
                <a:buSzPts val="1200"/>
                <a:defRPr/>
              </a:pPr>
              <a:endParaRPr kumimoji="0" sz="900">
                <a:solidFill>
                  <a:srgbClr val="FFFFFF"/>
                </a:solidFill>
                <a:latin typeface="Meiryo UI" panose="020B0604030504040204" pitchFamily="50" charset="-128"/>
                <a:ea typeface="Meiryo UI" panose="020B0604030504040204" pitchFamily="50" charset="-128"/>
                <a:cs typeface="Trebuchet MS"/>
                <a:sym typeface="Trebuchet MS"/>
              </a:endParaRPr>
            </a:p>
          </p:txBody>
        </p:sp>
        <p:sp>
          <p:nvSpPr>
            <p:cNvPr id="1272" name="Google Shape;289;p8"/>
            <p:cNvSpPr/>
            <p:nvPr/>
          </p:nvSpPr>
          <p:spPr>
            <a:xfrm rot="-2450283">
              <a:off x="5256893" y="3247812"/>
              <a:ext cx="180000" cy="141452"/>
            </a:xfrm>
            <a:prstGeom prst="rightArrow">
              <a:avLst>
                <a:gd name="adj1" fmla="val 50000"/>
                <a:gd name="adj2" fmla="val 50000"/>
              </a:avLst>
            </a:prstGeom>
            <a:solidFill>
              <a:srgbClr val="E71C57"/>
            </a:solidFill>
            <a:ln w="9525" cap="rnd" cmpd="sng">
              <a:solidFill>
                <a:srgbClr val="E71C57"/>
              </a:solidFill>
              <a:prstDash val="solid"/>
              <a:round/>
              <a:headEnd type="none" w="sm" len="sm"/>
              <a:tailEnd type="none" w="sm" len="sm"/>
            </a:ln>
          </p:spPr>
          <p:txBody>
            <a:bodyPr spcFirstLastPara="1" wrap="square" lIns="68569" tIns="34275" rIns="68569" bIns="34275" anchor="ctr" anchorCtr="0">
              <a:noAutofit/>
            </a:bodyPr>
            <a:lstStyle/>
            <a:p>
              <a:pPr algn="ctr" defTabSz="685800" eaLnBrk="1" fontAlgn="auto" hangingPunct="1">
                <a:spcBef>
                  <a:spcPts val="0"/>
                </a:spcBef>
                <a:spcAft>
                  <a:spcPts val="0"/>
                </a:spcAft>
                <a:buClr>
                  <a:prstClr val="white"/>
                </a:buClr>
                <a:buSzPts val="1200"/>
                <a:defRPr/>
              </a:pPr>
              <a:endParaRPr kumimoji="0" sz="900">
                <a:solidFill>
                  <a:srgbClr val="FFFFFF"/>
                </a:solidFill>
                <a:latin typeface="Meiryo UI" panose="020B0604030504040204" pitchFamily="50" charset="-128"/>
                <a:ea typeface="Meiryo UI" panose="020B0604030504040204" pitchFamily="50" charset="-128"/>
                <a:cs typeface="Trebuchet MS"/>
                <a:sym typeface="Trebuchet MS"/>
              </a:endParaRPr>
            </a:p>
          </p:txBody>
        </p:sp>
      </p:grpSp>
      <p:grpSp>
        <p:nvGrpSpPr>
          <p:cNvPr id="1273" name="Google Shape;290;p8"/>
          <p:cNvGrpSpPr/>
          <p:nvPr/>
        </p:nvGrpSpPr>
        <p:grpSpPr>
          <a:xfrm>
            <a:off x="3873175" y="3857807"/>
            <a:ext cx="216000" cy="216000"/>
            <a:chOff x="5409617" y="3305772"/>
            <a:chExt cx="288000" cy="288000"/>
          </a:xfrm>
        </p:grpSpPr>
        <p:sp>
          <p:nvSpPr>
            <p:cNvPr id="1274" name="Google Shape;291;p8"/>
            <p:cNvSpPr/>
            <p:nvPr/>
          </p:nvSpPr>
          <p:spPr>
            <a:xfrm>
              <a:off x="5409617" y="3305772"/>
              <a:ext cx="288000" cy="288000"/>
            </a:xfrm>
            <a:prstGeom prst="ellipse">
              <a:avLst/>
            </a:prstGeom>
            <a:solidFill>
              <a:srgbClr val="C9E7CA"/>
            </a:solidFill>
            <a:ln>
              <a:noFill/>
            </a:ln>
          </p:spPr>
          <p:txBody>
            <a:bodyPr spcFirstLastPara="1" wrap="square" lIns="68569" tIns="34275" rIns="68569" bIns="34275" anchor="ctr" anchorCtr="0">
              <a:noAutofit/>
            </a:bodyPr>
            <a:lstStyle/>
            <a:p>
              <a:pPr algn="ctr" defTabSz="685800" eaLnBrk="1" fontAlgn="auto" hangingPunct="1">
                <a:spcBef>
                  <a:spcPts val="0"/>
                </a:spcBef>
                <a:spcAft>
                  <a:spcPts val="0"/>
                </a:spcAft>
                <a:buClr>
                  <a:prstClr val="white"/>
                </a:buClr>
                <a:buSzPts val="1200"/>
                <a:defRPr/>
              </a:pPr>
              <a:endParaRPr kumimoji="0" sz="900">
                <a:solidFill>
                  <a:srgbClr val="FFFFFF"/>
                </a:solidFill>
                <a:latin typeface="Meiryo UI" panose="020B0604030504040204" pitchFamily="50" charset="-128"/>
                <a:ea typeface="Meiryo UI" panose="020B0604030504040204" pitchFamily="50" charset="-128"/>
                <a:cs typeface="Trebuchet MS"/>
                <a:sym typeface="Trebuchet MS"/>
              </a:endParaRPr>
            </a:p>
          </p:txBody>
        </p:sp>
        <p:sp>
          <p:nvSpPr>
            <p:cNvPr id="1275" name="Google Shape;292;p8"/>
            <p:cNvSpPr/>
            <p:nvPr/>
          </p:nvSpPr>
          <p:spPr>
            <a:xfrm rot="-2450283">
              <a:off x="5463617" y="3379046"/>
              <a:ext cx="180000" cy="141452"/>
            </a:xfrm>
            <a:prstGeom prst="rightArrow">
              <a:avLst>
                <a:gd name="adj1" fmla="val 50000"/>
                <a:gd name="adj2" fmla="val 50000"/>
              </a:avLst>
            </a:prstGeom>
            <a:solidFill>
              <a:srgbClr val="29BA74"/>
            </a:solidFill>
            <a:ln w="9525" cap="rnd" cmpd="sng">
              <a:solidFill>
                <a:srgbClr val="29BA74"/>
              </a:solidFill>
              <a:prstDash val="solid"/>
              <a:round/>
              <a:headEnd type="none" w="sm" len="sm"/>
              <a:tailEnd type="none" w="sm" len="sm"/>
            </a:ln>
          </p:spPr>
          <p:txBody>
            <a:bodyPr spcFirstLastPara="1" wrap="square" lIns="68569" tIns="34275" rIns="68569" bIns="34275" anchor="ctr" anchorCtr="0">
              <a:noAutofit/>
            </a:bodyPr>
            <a:lstStyle/>
            <a:p>
              <a:pPr algn="ctr" defTabSz="685800" eaLnBrk="1" fontAlgn="auto" hangingPunct="1">
                <a:spcBef>
                  <a:spcPts val="0"/>
                </a:spcBef>
                <a:spcAft>
                  <a:spcPts val="0"/>
                </a:spcAft>
                <a:buClr>
                  <a:prstClr val="white"/>
                </a:buClr>
                <a:buSzPts val="1200"/>
                <a:defRPr/>
              </a:pPr>
              <a:endParaRPr kumimoji="0" sz="900">
                <a:solidFill>
                  <a:srgbClr val="FFFFFF"/>
                </a:solidFill>
                <a:latin typeface="Meiryo UI" panose="020B0604030504040204" pitchFamily="50" charset="-128"/>
                <a:ea typeface="Meiryo UI" panose="020B0604030504040204" pitchFamily="50" charset="-128"/>
                <a:cs typeface="Trebuchet MS"/>
                <a:sym typeface="Trebuchet MS"/>
              </a:endParaRPr>
            </a:p>
          </p:txBody>
        </p:sp>
      </p:grpSp>
      <p:grpSp>
        <p:nvGrpSpPr>
          <p:cNvPr id="1276" name="Google Shape;310;p8"/>
          <p:cNvGrpSpPr/>
          <p:nvPr/>
        </p:nvGrpSpPr>
        <p:grpSpPr>
          <a:xfrm rot="10800000" flipH="1">
            <a:off x="5962570" y="3778419"/>
            <a:ext cx="216000" cy="216000"/>
            <a:chOff x="5202893" y="3174538"/>
            <a:chExt cx="288000" cy="288000"/>
          </a:xfrm>
        </p:grpSpPr>
        <p:sp>
          <p:nvSpPr>
            <p:cNvPr id="1277" name="Google Shape;311;p8"/>
            <p:cNvSpPr/>
            <p:nvPr/>
          </p:nvSpPr>
          <p:spPr>
            <a:xfrm>
              <a:off x="5202893" y="3174538"/>
              <a:ext cx="288000" cy="288000"/>
            </a:xfrm>
            <a:prstGeom prst="ellipse">
              <a:avLst/>
            </a:prstGeom>
            <a:solidFill>
              <a:srgbClr val="EBC5D0"/>
            </a:solidFill>
            <a:ln>
              <a:noFill/>
            </a:ln>
          </p:spPr>
          <p:txBody>
            <a:bodyPr spcFirstLastPara="1" wrap="square" lIns="68569" tIns="34275" rIns="68569" bIns="34275" anchor="ctr" anchorCtr="0">
              <a:noAutofit/>
            </a:bodyPr>
            <a:lstStyle/>
            <a:p>
              <a:pPr algn="ctr" defTabSz="685800" eaLnBrk="1" fontAlgn="auto" hangingPunct="1">
                <a:spcBef>
                  <a:spcPts val="0"/>
                </a:spcBef>
                <a:spcAft>
                  <a:spcPts val="0"/>
                </a:spcAft>
                <a:buClr>
                  <a:prstClr val="white"/>
                </a:buClr>
                <a:buSzPts val="1200"/>
                <a:defRPr/>
              </a:pPr>
              <a:endParaRPr kumimoji="0" sz="900">
                <a:solidFill>
                  <a:srgbClr val="FFFFFF"/>
                </a:solidFill>
                <a:latin typeface="Meiryo UI" panose="020B0604030504040204" pitchFamily="50" charset="-128"/>
                <a:ea typeface="Meiryo UI" panose="020B0604030504040204" pitchFamily="50" charset="-128"/>
                <a:cs typeface="Trebuchet MS"/>
                <a:sym typeface="Trebuchet MS"/>
              </a:endParaRPr>
            </a:p>
          </p:txBody>
        </p:sp>
        <p:sp>
          <p:nvSpPr>
            <p:cNvPr id="1278" name="Google Shape;312;p8"/>
            <p:cNvSpPr/>
            <p:nvPr/>
          </p:nvSpPr>
          <p:spPr>
            <a:xfrm rot="-2448511">
              <a:off x="5256881" y="3247907"/>
              <a:ext cx="179945" cy="141450"/>
            </a:xfrm>
            <a:prstGeom prst="rightArrow">
              <a:avLst>
                <a:gd name="adj1" fmla="val 50000"/>
                <a:gd name="adj2" fmla="val 50000"/>
              </a:avLst>
            </a:prstGeom>
            <a:solidFill>
              <a:srgbClr val="E71C57"/>
            </a:solidFill>
            <a:ln w="9525" cap="rnd" cmpd="sng">
              <a:solidFill>
                <a:srgbClr val="E71C57"/>
              </a:solidFill>
              <a:prstDash val="solid"/>
              <a:round/>
              <a:headEnd type="none" w="sm" len="sm"/>
              <a:tailEnd type="none" w="sm" len="sm"/>
            </a:ln>
          </p:spPr>
          <p:txBody>
            <a:bodyPr spcFirstLastPara="1" wrap="square" lIns="68569" tIns="34275" rIns="68569" bIns="34275" anchor="ctr" anchorCtr="0">
              <a:noAutofit/>
            </a:bodyPr>
            <a:lstStyle/>
            <a:p>
              <a:pPr algn="ctr" defTabSz="685800" eaLnBrk="1" fontAlgn="auto" hangingPunct="1">
                <a:spcBef>
                  <a:spcPts val="0"/>
                </a:spcBef>
                <a:spcAft>
                  <a:spcPts val="0"/>
                </a:spcAft>
                <a:buClr>
                  <a:prstClr val="white"/>
                </a:buClr>
                <a:buSzPts val="1200"/>
                <a:defRPr/>
              </a:pPr>
              <a:endParaRPr kumimoji="0" sz="900">
                <a:solidFill>
                  <a:srgbClr val="FFFFFF"/>
                </a:solidFill>
                <a:latin typeface="Meiryo UI" panose="020B0604030504040204" pitchFamily="50" charset="-128"/>
                <a:ea typeface="Meiryo UI" panose="020B0604030504040204" pitchFamily="50" charset="-128"/>
                <a:cs typeface="Trebuchet MS"/>
                <a:sym typeface="Trebuchet MS"/>
              </a:endParaRPr>
            </a:p>
          </p:txBody>
        </p:sp>
      </p:grpSp>
      <p:grpSp>
        <p:nvGrpSpPr>
          <p:cNvPr id="1279" name="Google Shape;313;p8"/>
          <p:cNvGrpSpPr/>
          <p:nvPr/>
        </p:nvGrpSpPr>
        <p:grpSpPr>
          <a:xfrm>
            <a:off x="5962562" y="4516700"/>
            <a:ext cx="216000" cy="216000"/>
            <a:chOff x="5409617" y="3305772"/>
            <a:chExt cx="288000" cy="288000"/>
          </a:xfrm>
        </p:grpSpPr>
        <p:sp>
          <p:nvSpPr>
            <p:cNvPr id="1280" name="Google Shape;314;p8"/>
            <p:cNvSpPr/>
            <p:nvPr/>
          </p:nvSpPr>
          <p:spPr>
            <a:xfrm>
              <a:off x="5409617" y="3305772"/>
              <a:ext cx="288000" cy="288000"/>
            </a:xfrm>
            <a:prstGeom prst="ellipse">
              <a:avLst/>
            </a:prstGeom>
            <a:solidFill>
              <a:srgbClr val="C9E7CA"/>
            </a:solidFill>
            <a:ln>
              <a:noFill/>
            </a:ln>
          </p:spPr>
          <p:txBody>
            <a:bodyPr spcFirstLastPara="1" wrap="square" lIns="68569" tIns="34275" rIns="68569" bIns="34275" anchor="ctr" anchorCtr="0">
              <a:noAutofit/>
            </a:bodyPr>
            <a:lstStyle/>
            <a:p>
              <a:pPr algn="ctr" defTabSz="685800" eaLnBrk="1" fontAlgn="auto" hangingPunct="1">
                <a:spcBef>
                  <a:spcPts val="0"/>
                </a:spcBef>
                <a:spcAft>
                  <a:spcPts val="0"/>
                </a:spcAft>
                <a:buClr>
                  <a:prstClr val="white"/>
                </a:buClr>
                <a:buSzPts val="1200"/>
                <a:defRPr/>
              </a:pPr>
              <a:endParaRPr kumimoji="0" sz="900">
                <a:solidFill>
                  <a:srgbClr val="FFFFFF"/>
                </a:solidFill>
                <a:latin typeface="Meiryo UI" panose="020B0604030504040204" pitchFamily="50" charset="-128"/>
                <a:ea typeface="Meiryo UI" panose="020B0604030504040204" pitchFamily="50" charset="-128"/>
                <a:cs typeface="Trebuchet MS"/>
                <a:sym typeface="Trebuchet MS"/>
              </a:endParaRPr>
            </a:p>
          </p:txBody>
        </p:sp>
        <p:sp>
          <p:nvSpPr>
            <p:cNvPr id="1281" name="Google Shape;315;p8"/>
            <p:cNvSpPr/>
            <p:nvPr/>
          </p:nvSpPr>
          <p:spPr>
            <a:xfrm rot="-2448511">
              <a:off x="5463605" y="3379141"/>
              <a:ext cx="179945" cy="141450"/>
            </a:xfrm>
            <a:prstGeom prst="rightArrow">
              <a:avLst>
                <a:gd name="adj1" fmla="val 50000"/>
                <a:gd name="adj2" fmla="val 50000"/>
              </a:avLst>
            </a:prstGeom>
            <a:solidFill>
              <a:srgbClr val="29BA74"/>
            </a:solidFill>
            <a:ln w="9525" cap="rnd" cmpd="sng">
              <a:solidFill>
                <a:srgbClr val="29BA74"/>
              </a:solidFill>
              <a:prstDash val="solid"/>
              <a:round/>
              <a:headEnd type="none" w="sm" len="sm"/>
              <a:tailEnd type="none" w="sm" len="sm"/>
            </a:ln>
          </p:spPr>
          <p:txBody>
            <a:bodyPr spcFirstLastPara="1" wrap="square" lIns="68569" tIns="34275" rIns="68569" bIns="34275" anchor="ctr" anchorCtr="0">
              <a:noAutofit/>
            </a:bodyPr>
            <a:lstStyle/>
            <a:p>
              <a:pPr algn="ctr" defTabSz="685800" eaLnBrk="1" fontAlgn="auto" hangingPunct="1">
                <a:spcBef>
                  <a:spcPts val="0"/>
                </a:spcBef>
                <a:spcAft>
                  <a:spcPts val="0"/>
                </a:spcAft>
                <a:buClr>
                  <a:prstClr val="white"/>
                </a:buClr>
                <a:buSzPts val="1200"/>
                <a:defRPr/>
              </a:pPr>
              <a:endParaRPr kumimoji="0" sz="900">
                <a:solidFill>
                  <a:srgbClr val="FFFFFF"/>
                </a:solidFill>
                <a:latin typeface="Meiryo UI" panose="020B0604030504040204" pitchFamily="50" charset="-128"/>
                <a:ea typeface="Meiryo UI" panose="020B0604030504040204" pitchFamily="50" charset="-128"/>
                <a:cs typeface="Trebuchet MS"/>
                <a:sym typeface="Trebuchet MS"/>
              </a:endParaRPr>
            </a:p>
          </p:txBody>
        </p:sp>
      </p:grpSp>
      <p:grpSp>
        <p:nvGrpSpPr>
          <p:cNvPr id="1282" name="Google Shape;316;p8"/>
          <p:cNvGrpSpPr/>
          <p:nvPr/>
        </p:nvGrpSpPr>
        <p:grpSpPr>
          <a:xfrm>
            <a:off x="5962562" y="5218344"/>
            <a:ext cx="216000" cy="216000"/>
            <a:chOff x="5409617" y="3305772"/>
            <a:chExt cx="288000" cy="288000"/>
          </a:xfrm>
        </p:grpSpPr>
        <p:sp>
          <p:nvSpPr>
            <p:cNvPr id="1283" name="Google Shape;317;p8"/>
            <p:cNvSpPr/>
            <p:nvPr/>
          </p:nvSpPr>
          <p:spPr>
            <a:xfrm>
              <a:off x="5409617" y="3305772"/>
              <a:ext cx="288000" cy="288000"/>
            </a:xfrm>
            <a:prstGeom prst="ellipse">
              <a:avLst/>
            </a:prstGeom>
            <a:solidFill>
              <a:srgbClr val="C9E7CA"/>
            </a:solidFill>
            <a:ln>
              <a:noFill/>
            </a:ln>
          </p:spPr>
          <p:txBody>
            <a:bodyPr spcFirstLastPara="1" wrap="square" lIns="68569" tIns="34275" rIns="68569" bIns="34275" anchor="ctr" anchorCtr="0">
              <a:noAutofit/>
            </a:bodyPr>
            <a:lstStyle/>
            <a:p>
              <a:pPr algn="ctr" defTabSz="685800" eaLnBrk="1" fontAlgn="auto" hangingPunct="1">
                <a:spcBef>
                  <a:spcPts val="0"/>
                </a:spcBef>
                <a:spcAft>
                  <a:spcPts val="0"/>
                </a:spcAft>
                <a:buClr>
                  <a:prstClr val="white"/>
                </a:buClr>
                <a:buSzPts val="1200"/>
                <a:defRPr/>
              </a:pPr>
              <a:endParaRPr kumimoji="0" sz="900">
                <a:solidFill>
                  <a:srgbClr val="FFFFFF"/>
                </a:solidFill>
                <a:latin typeface="Meiryo UI" panose="020B0604030504040204" pitchFamily="50" charset="-128"/>
                <a:ea typeface="Meiryo UI" panose="020B0604030504040204" pitchFamily="50" charset="-128"/>
                <a:cs typeface="Trebuchet MS"/>
                <a:sym typeface="Trebuchet MS"/>
              </a:endParaRPr>
            </a:p>
          </p:txBody>
        </p:sp>
        <p:sp>
          <p:nvSpPr>
            <p:cNvPr id="1284" name="Google Shape;318;p8"/>
            <p:cNvSpPr/>
            <p:nvPr/>
          </p:nvSpPr>
          <p:spPr>
            <a:xfrm rot="-2448511">
              <a:off x="5463605" y="3379141"/>
              <a:ext cx="179945" cy="141450"/>
            </a:xfrm>
            <a:prstGeom prst="rightArrow">
              <a:avLst>
                <a:gd name="adj1" fmla="val 50000"/>
                <a:gd name="adj2" fmla="val 50000"/>
              </a:avLst>
            </a:prstGeom>
            <a:solidFill>
              <a:srgbClr val="29BA74"/>
            </a:solidFill>
            <a:ln w="9525" cap="rnd" cmpd="sng">
              <a:solidFill>
                <a:srgbClr val="29BA74"/>
              </a:solidFill>
              <a:prstDash val="solid"/>
              <a:round/>
              <a:headEnd type="none" w="sm" len="sm"/>
              <a:tailEnd type="none" w="sm" len="sm"/>
            </a:ln>
          </p:spPr>
          <p:txBody>
            <a:bodyPr spcFirstLastPara="1" wrap="square" lIns="68569" tIns="34275" rIns="68569" bIns="34275" anchor="ctr" anchorCtr="0">
              <a:noAutofit/>
            </a:bodyPr>
            <a:lstStyle/>
            <a:p>
              <a:pPr algn="ctr" defTabSz="685800" eaLnBrk="1" fontAlgn="auto" hangingPunct="1">
                <a:spcBef>
                  <a:spcPts val="0"/>
                </a:spcBef>
                <a:spcAft>
                  <a:spcPts val="0"/>
                </a:spcAft>
                <a:buClr>
                  <a:prstClr val="white"/>
                </a:buClr>
                <a:buSzPts val="1200"/>
                <a:defRPr/>
              </a:pPr>
              <a:endParaRPr kumimoji="0" sz="900">
                <a:solidFill>
                  <a:srgbClr val="FFFFFF"/>
                </a:solidFill>
                <a:latin typeface="Meiryo UI" panose="020B0604030504040204" pitchFamily="50" charset="-128"/>
                <a:ea typeface="Meiryo UI" panose="020B0604030504040204" pitchFamily="50" charset="-128"/>
                <a:cs typeface="Trebuchet MS"/>
                <a:sym typeface="Trebuchet MS"/>
              </a:endParaRPr>
            </a:p>
          </p:txBody>
        </p:sp>
      </p:grpSp>
      <p:grpSp>
        <p:nvGrpSpPr>
          <p:cNvPr id="1285" name="Google Shape;319;p8"/>
          <p:cNvGrpSpPr/>
          <p:nvPr/>
        </p:nvGrpSpPr>
        <p:grpSpPr>
          <a:xfrm>
            <a:off x="3936194" y="5218344"/>
            <a:ext cx="216000" cy="216000"/>
            <a:chOff x="5409617" y="3305772"/>
            <a:chExt cx="288000" cy="288000"/>
          </a:xfrm>
        </p:grpSpPr>
        <p:sp>
          <p:nvSpPr>
            <p:cNvPr id="1286" name="Google Shape;320;p8"/>
            <p:cNvSpPr/>
            <p:nvPr/>
          </p:nvSpPr>
          <p:spPr>
            <a:xfrm>
              <a:off x="5409617" y="3305772"/>
              <a:ext cx="288000" cy="288000"/>
            </a:xfrm>
            <a:prstGeom prst="ellipse">
              <a:avLst/>
            </a:prstGeom>
            <a:solidFill>
              <a:srgbClr val="C9E7CA"/>
            </a:solidFill>
            <a:ln>
              <a:noFill/>
            </a:ln>
          </p:spPr>
          <p:txBody>
            <a:bodyPr spcFirstLastPara="1" wrap="square" lIns="68569" tIns="34275" rIns="68569" bIns="34275" anchor="ctr" anchorCtr="0">
              <a:noAutofit/>
            </a:bodyPr>
            <a:lstStyle/>
            <a:p>
              <a:pPr algn="ctr" defTabSz="685800" eaLnBrk="1" fontAlgn="auto" hangingPunct="1">
                <a:spcBef>
                  <a:spcPts val="0"/>
                </a:spcBef>
                <a:spcAft>
                  <a:spcPts val="0"/>
                </a:spcAft>
                <a:buClr>
                  <a:prstClr val="white"/>
                </a:buClr>
                <a:buSzPts val="1200"/>
                <a:defRPr/>
              </a:pPr>
              <a:endParaRPr kumimoji="0" sz="900">
                <a:solidFill>
                  <a:srgbClr val="FFFFFF"/>
                </a:solidFill>
                <a:latin typeface="Meiryo UI" panose="020B0604030504040204" pitchFamily="50" charset="-128"/>
                <a:ea typeface="Meiryo UI" panose="020B0604030504040204" pitchFamily="50" charset="-128"/>
                <a:cs typeface="Trebuchet MS"/>
                <a:sym typeface="Trebuchet MS"/>
              </a:endParaRPr>
            </a:p>
          </p:txBody>
        </p:sp>
        <p:sp>
          <p:nvSpPr>
            <p:cNvPr id="1287" name="Google Shape;321;p8"/>
            <p:cNvSpPr/>
            <p:nvPr/>
          </p:nvSpPr>
          <p:spPr>
            <a:xfrm rot="-2448511">
              <a:off x="5463605" y="3379141"/>
              <a:ext cx="179945" cy="141450"/>
            </a:xfrm>
            <a:prstGeom prst="rightArrow">
              <a:avLst>
                <a:gd name="adj1" fmla="val 50000"/>
                <a:gd name="adj2" fmla="val 50000"/>
              </a:avLst>
            </a:prstGeom>
            <a:solidFill>
              <a:srgbClr val="29BA74"/>
            </a:solidFill>
            <a:ln w="9525" cap="rnd" cmpd="sng">
              <a:solidFill>
                <a:srgbClr val="29BA74"/>
              </a:solidFill>
              <a:prstDash val="solid"/>
              <a:round/>
              <a:headEnd type="none" w="sm" len="sm"/>
              <a:tailEnd type="none" w="sm" len="sm"/>
            </a:ln>
          </p:spPr>
          <p:txBody>
            <a:bodyPr spcFirstLastPara="1" wrap="square" lIns="68569" tIns="34275" rIns="68569" bIns="34275" anchor="ctr" anchorCtr="0">
              <a:noAutofit/>
            </a:bodyPr>
            <a:lstStyle/>
            <a:p>
              <a:pPr algn="ctr" defTabSz="685800" eaLnBrk="1" fontAlgn="auto" hangingPunct="1">
                <a:spcBef>
                  <a:spcPts val="0"/>
                </a:spcBef>
                <a:spcAft>
                  <a:spcPts val="0"/>
                </a:spcAft>
                <a:buClr>
                  <a:prstClr val="white"/>
                </a:buClr>
                <a:buSzPts val="1200"/>
                <a:defRPr/>
              </a:pPr>
              <a:endParaRPr kumimoji="0" sz="900">
                <a:solidFill>
                  <a:srgbClr val="FFFFFF"/>
                </a:solidFill>
                <a:latin typeface="Meiryo UI" panose="020B0604030504040204" pitchFamily="50" charset="-128"/>
                <a:ea typeface="Meiryo UI" panose="020B0604030504040204" pitchFamily="50" charset="-128"/>
                <a:cs typeface="Trebuchet MS"/>
                <a:sym typeface="Trebuchet MS"/>
              </a:endParaRPr>
            </a:p>
          </p:txBody>
        </p:sp>
      </p:grpSp>
      <p:sp>
        <p:nvSpPr>
          <p:cNvPr id="1288" name="Speech Bubble: Rectangle with Corners Rounded 178"/>
          <p:cNvSpPr/>
          <p:nvPr/>
        </p:nvSpPr>
        <p:spPr>
          <a:xfrm>
            <a:off x="3068053" y="2359875"/>
            <a:ext cx="957539" cy="336785"/>
          </a:xfrm>
          <a:prstGeom prst="wedgeRoundRectCallout">
            <a:avLst>
              <a:gd name="adj1" fmla="val -30634"/>
              <a:gd name="adj2" fmla="val 83935"/>
              <a:gd name="adj3" fmla="val 16667"/>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lnSpc>
                <a:spcPct val="95000"/>
              </a:lnSpc>
              <a:spcBef>
                <a:spcPts val="0"/>
              </a:spcBef>
              <a:spcAft>
                <a:spcPts val="0"/>
              </a:spcAft>
              <a:defRPr/>
            </a:pPr>
            <a:r>
              <a:rPr lang="ja-JP" altLang="en-US" sz="1050" kern="0">
                <a:solidFill>
                  <a:srgbClr val="575757"/>
                </a:solidFill>
                <a:latin typeface="Meiryo UI" panose="020B0604030504040204" pitchFamily="50" charset="-128"/>
                <a:ea typeface="Meiryo UI" panose="020B0604030504040204" pitchFamily="50" charset="-128"/>
              </a:rPr>
              <a:t>手段であって</a:t>
            </a:r>
            <a:br>
              <a:rPr lang="en-US" altLang="ja-JP" sz="1050" kern="0">
                <a:solidFill>
                  <a:srgbClr val="575757"/>
                </a:solidFill>
                <a:latin typeface="Meiryo UI" panose="020B0604030504040204" pitchFamily="50" charset="-128"/>
                <a:ea typeface="Meiryo UI" panose="020B0604030504040204" pitchFamily="50" charset="-128"/>
              </a:rPr>
            </a:br>
            <a:r>
              <a:rPr lang="ja-JP" altLang="en-US" sz="1050" kern="0">
                <a:solidFill>
                  <a:srgbClr val="575757"/>
                </a:solidFill>
                <a:latin typeface="Meiryo UI" panose="020B0604030504040204" pitchFamily="50" charset="-128"/>
                <a:ea typeface="Meiryo UI" panose="020B0604030504040204" pitchFamily="50" charset="-128"/>
              </a:rPr>
              <a:t>指標ではない</a:t>
            </a:r>
            <a:endParaRPr lang="en-US" sz="1050" kern="0">
              <a:solidFill>
                <a:srgbClr val="575757"/>
              </a:solidFill>
              <a:latin typeface="Meiryo UI" panose="020B0604030504040204" pitchFamily="50" charset="-128"/>
              <a:ea typeface="Meiryo UI" panose="020B0604030504040204" pitchFamily="50" charset="-128"/>
            </a:endParaRPr>
          </a:p>
        </p:txBody>
      </p:sp>
      <p:sp>
        <p:nvSpPr>
          <p:cNvPr id="1289" name="Speech Bubble: Rectangle with Corners Rounded 183"/>
          <p:cNvSpPr/>
          <p:nvPr/>
        </p:nvSpPr>
        <p:spPr>
          <a:xfrm>
            <a:off x="1615979" y="3750740"/>
            <a:ext cx="957539" cy="336785"/>
          </a:xfrm>
          <a:prstGeom prst="wedgeRoundRectCallout">
            <a:avLst>
              <a:gd name="adj1" fmla="val 81699"/>
              <a:gd name="adj2" fmla="val -78970"/>
              <a:gd name="adj3" fmla="val 16667"/>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lnSpc>
                <a:spcPct val="95000"/>
              </a:lnSpc>
              <a:spcBef>
                <a:spcPts val="0"/>
              </a:spcBef>
              <a:spcAft>
                <a:spcPts val="0"/>
              </a:spcAft>
              <a:defRPr/>
            </a:pPr>
            <a:r>
              <a:rPr lang="ja-JP" altLang="en-US" sz="1050" kern="0">
                <a:solidFill>
                  <a:srgbClr val="575757"/>
                </a:solidFill>
                <a:latin typeface="Meiryo UI" panose="020B0604030504040204" pitchFamily="50" charset="-128"/>
                <a:ea typeface="Meiryo UI" panose="020B0604030504040204" pitchFamily="50" charset="-128"/>
              </a:rPr>
              <a:t>手段であって</a:t>
            </a:r>
            <a:br>
              <a:rPr lang="en-US" altLang="ja-JP" sz="1050" kern="0">
                <a:solidFill>
                  <a:srgbClr val="575757"/>
                </a:solidFill>
                <a:latin typeface="Meiryo UI" panose="020B0604030504040204" pitchFamily="50" charset="-128"/>
                <a:ea typeface="Meiryo UI" panose="020B0604030504040204" pitchFamily="50" charset="-128"/>
              </a:rPr>
            </a:br>
            <a:r>
              <a:rPr lang="ja-JP" altLang="en-US" sz="1050" kern="0">
                <a:solidFill>
                  <a:srgbClr val="575757"/>
                </a:solidFill>
                <a:latin typeface="Meiryo UI" panose="020B0604030504040204" pitchFamily="50" charset="-128"/>
                <a:ea typeface="Meiryo UI" panose="020B0604030504040204" pitchFamily="50" charset="-128"/>
              </a:rPr>
              <a:t>指標ではない</a:t>
            </a:r>
            <a:endParaRPr lang="en-US" sz="1050" kern="0">
              <a:solidFill>
                <a:srgbClr val="575757"/>
              </a:solidFill>
              <a:latin typeface="Meiryo UI" panose="020B0604030504040204" pitchFamily="50" charset="-128"/>
              <a:ea typeface="Meiryo UI" panose="020B0604030504040204" pitchFamily="50" charset="-128"/>
            </a:endParaRPr>
          </a:p>
        </p:txBody>
      </p:sp>
      <p:sp>
        <p:nvSpPr>
          <p:cNvPr id="1290" name="Speech Bubble: Rectangle with Corners Rounded 184"/>
          <p:cNvSpPr/>
          <p:nvPr/>
        </p:nvSpPr>
        <p:spPr>
          <a:xfrm>
            <a:off x="1154777" y="2255720"/>
            <a:ext cx="1662746" cy="434214"/>
          </a:xfrm>
          <a:prstGeom prst="wedgeRoundRectCallout">
            <a:avLst>
              <a:gd name="adj1" fmla="val 45082"/>
              <a:gd name="adj2" fmla="val 139489"/>
              <a:gd name="adj3" fmla="val 16667"/>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eaLnBrk="1" fontAlgn="auto" hangingPunct="1">
              <a:lnSpc>
                <a:spcPct val="95000"/>
              </a:lnSpc>
              <a:spcBef>
                <a:spcPts val="0"/>
              </a:spcBef>
              <a:spcAft>
                <a:spcPts val="0"/>
              </a:spcAft>
              <a:defRPr/>
            </a:pPr>
            <a:r>
              <a:rPr lang="ja-JP" altLang="en-US" sz="1050" kern="0">
                <a:solidFill>
                  <a:srgbClr val="575757"/>
                </a:solidFill>
                <a:latin typeface="Meiryo UI" panose="020B0604030504040204" pitchFamily="50" charset="-128"/>
                <a:ea typeface="Meiryo UI" panose="020B0604030504040204" pitchFamily="50" charset="-128"/>
              </a:rPr>
              <a:t>簡素化によって何を成果指標とするか</a:t>
            </a:r>
            <a:endParaRPr lang="en-US" altLang="ja-JP" sz="1050" kern="0">
              <a:solidFill>
                <a:srgbClr val="575757"/>
              </a:solidFill>
              <a:latin typeface="Meiryo UI" panose="020B0604030504040204" pitchFamily="50" charset="-128"/>
              <a:ea typeface="Meiryo UI" panose="020B0604030504040204" pitchFamily="50" charset="-128"/>
            </a:endParaRPr>
          </a:p>
          <a:p>
            <a:pPr defTabSz="685800" eaLnBrk="1" fontAlgn="auto" hangingPunct="1">
              <a:lnSpc>
                <a:spcPct val="95000"/>
              </a:lnSpc>
              <a:spcBef>
                <a:spcPts val="0"/>
              </a:spcBef>
              <a:spcAft>
                <a:spcPts val="0"/>
              </a:spcAft>
              <a:defRPr/>
            </a:pPr>
            <a:r>
              <a:rPr lang="en-US" sz="1050" kern="0">
                <a:solidFill>
                  <a:srgbClr val="575757"/>
                </a:solidFill>
                <a:latin typeface="Meiryo UI" panose="020B0604030504040204" pitchFamily="50" charset="-128"/>
                <a:ea typeface="Meiryo UI" panose="020B0604030504040204" pitchFamily="50" charset="-128"/>
              </a:rPr>
              <a:t>(</a:t>
            </a:r>
            <a:r>
              <a:rPr lang="ja-JP" altLang="en-US" sz="1050" kern="0">
                <a:solidFill>
                  <a:srgbClr val="575757"/>
                </a:solidFill>
                <a:latin typeface="Meiryo UI" panose="020B0604030504040204" pitchFamily="50" charset="-128"/>
                <a:ea typeface="Meiryo UI" panose="020B0604030504040204" pitchFamily="50" charset="-128"/>
              </a:rPr>
              <a:t>本事業においては作業工数</a:t>
            </a:r>
            <a:r>
              <a:rPr lang="en-US" sz="1050" kern="0">
                <a:solidFill>
                  <a:srgbClr val="575757"/>
                </a:solidFill>
                <a:latin typeface="Meiryo UI" panose="020B0604030504040204" pitchFamily="50" charset="-128"/>
                <a:ea typeface="Meiryo UI" panose="020B0604030504040204" pitchFamily="50" charset="-128"/>
              </a:rPr>
              <a:t>)</a:t>
            </a:r>
          </a:p>
        </p:txBody>
      </p:sp>
      <p:sp>
        <p:nvSpPr>
          <p:cNvPr id="1291" name="Speech Bubble: Rectangle with Corners Rounded 208"/>
          <p:cNvSpPr/>
          <p:nvPr/>
        </p:nvSpPr>
        <p:spPr>
          <a:xfrm>
            <a:off x="395804" y="3378112"/>
            <a:ext cx="1098445" cy="472742"/>
          </a:xfrm>
          <a:prstGeom prst="wedgeRoundRectCallout">
            <a:avLst>
              <a:gd name="adj1" fmla="val 93027"/>
              <a:gd name="adj2" fmla="val -116404"/>
              <a:gd name="adj3" fmla="val 16667"/>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eaLnBrk="1" fontAlgn="auto" hangingPunct="1">
              <a:lnSpc>
                <a:spcPct val="95000"/>
              </a:lnSpc>
              <a:spcBef>
                <a:spcPts val="0"/>
              </a:spcBef>
              <a:spcAft>
                <a:spcPts val="0"/>
              </a:spcAft>
              <a:defRPr/>
            </a:pPr>
            <a:r>
              <a:rPr lang="ja-JP" altLang="en-US" sz="1050" kern="0">
                <a:solidFill>
                  <a:srgbClr val="575757"/>
                </a:solidFill>
                <a:latin typeface="Meiryo UI" panose="020B0604030504040204" pitchFamily="50" charset="-128"/>
                <a:ea typeface="Meiryo UI" panose="020B0604030504040204" pitchFamily="50" charset="-128"/>
              </a:rPr>
              <a:t>中間アウトカムと最終アウトカムの因果関係が不明瞭</a:t>
            </a:r>
            <a:endParaRPr lang="en-US" sz="1050" kern="0">
              <a:solidFill>
                <a:srgbClr val="575757"/>
              </a:solidFill>
              <a:latin typeface="Meiryo UI" panose="020B0604030504040204" pitchFamily="50" charset="-128"/>
              <a:ea typeface="Meiryo UI" panose="020B0604030504040204" pitchFamily="50" charset="-128"/>
            </a:endParaRPr>
          </a:p>
        </p:txBody>
      </p:sp>
      <p:sp>
        <p:nvSpPr>
          <p:cNvPr id="1292" name="Speech Bubble: Rectangle with Corners Rounded 209"/>
          <p:cNvSpPr/>
          <p:nvPr/>
        </p:nvSpPr>
        <p:spPr>
          <a:xfrm>
            <a:off x="1154778" y="5345741"/>
            <a:ext cx="1098445" cy="472742"/>
          </a:xfrm>
          <a:prstGeom prst="wedgeRoundRectCallout">
            <a:avLst>
              <a:gd name="adj1" fmla="val 92370"/>
              <a:gd name="adj2" fmla="val -88917"/>
              <a:gd name="adj3" fmla="val 16667"/>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eaLnBrk="1" fontAlgn="auto" hangingPunct="1">
              <a:lnSpc>
                <a:spcPct val="95000"/>
              </a:lnSpc>
              <a:spcBef>
                <a:spcPts val="0"/>
              </a:spcBef>
              <a:spcAft>
                <a:spcPts val="0"/>
              </a:spcAft>
              <a:defRPr/>
            </a:pPr>
            <a:r>
              <a:rPr lang="ja-JP" altLang="en-US" sz="1050" kern="0">
                <a:solidFill>
                  <a:srgbClr val="575757"/>
                </a:solidFill>
                <a:latin typeface="Meiryo UI" panose="020B0604030504040204" pitchFamily="50" charset="-128"/>
                <a:ea typeface="Meiryo UI" panose="020B0604030504040204" pitchFamily="50" charset="-128"/>
              </a:rPr>
              <a:t>何をもって健全化とするかの指標がない</a:t>
            </a:r>
            <a:endParaRPr lang="en-US" sz="1050" kern="0">
              <a:solidFill>
                <a:srgbClr val="575757"/>
              </a:solidFill>
              <a:latin typeface="Meiryo UI" panose="020B0604030504040204" pitchFamily="50" charset="-128"/>
              <a:ea typeface="Meiryo UI" panose="020B0604030504040204" pitchFamily="50" charset="-128"/>
            </a:endParaRPr>
          </a:p>
        </p:txBody>
      </p:sp>
      <p:sp>
        <p:nvSpPr>
          <p:cNvPr id="1293" name="Speech Bubble: Rectangle with Corners Rounded 211"/>
          <p:cNvSpPr/>
          <p:nvPr/>
        </p:nvSpPr>
        <p:spPr>
          <a:xfrm>
            <a:off x="4306617" y="2446933"/>
            <a:ext cx="1098445" cy="346212"/>
          </a:xfrm>
          <a:prstGeom prst="wedgeRoundRectCallout">
            <a:avLst>
              <a:gd name="adj1" fmla="val 70683"/>
              <a:gd name="adj2" fmla="val 67468"/>
              <a:gd name="adj3" fmla="val 16667"/>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eaLnBrk="1" fontAlgn="auto" hangingPunct="1">
              <a:lnSpc>
                <a:spcPct val="95000"/>
              </a:lnSpc>
              <a:spcBef>
                <a:spcPts val="0"/>
              </a:spcBef>
              <a:spcAft>
                <a:spcPts val="0"/>
              </a:spcAft>
              <a:defRPr/>
            </a:pPr>
            <a:r>
              <a:rPr lang="ja-JP" altLang="en-US" sz="1050" kern="0">
                <a:solidFill>
                  <a:srgbClr val="575757"/>
                </a:solidFill>
                <a:latin typeface="Meiryo UI" panose="020B0604030504040204" pitchFamily="50" charset="-128"/>
                <a:ea typeface="Meiryo UI" panose="020B0604030504040204" pitchFamily="50" charset="-128"/>
              </a:rPr>
              <a:t>表記と目標の方向性がマッチしていない</a:t>
            </a:r>
            <a:endParaRPr lang="en-US" sz="1050" kern="0">
              <a:solidFill>
                <a:srgbClr val="575757"/>
              </a:solidFill>
              <a:latin typeface="Meiryo UI" panose="020B0604030504040204" pitchFamily="50" charset="-128"/>
              <a:ea typeface="Meiryo UI" panose="020B0604030504040204" pitchFamily="50" charset="-128"/>
            </a:endParaRPr>
          </a:p>
        </p:txBody>
      </p:sp>
      <p:sp>
        <p:nvSpPr>
          <p:cNvPr id="1294" name="Rectangle 213"/>
          <p:cNvSpPr/>
          <p:nvPr/>
        </p:nvSpPr>
        <p:spPr>
          <a:xfrm>
            <a:off x="6585293" y="2446933"/>
            <a:ext cx="1730934" cy="3026270"/>
          </a:xfrm>
          <a:prstGeom prst="rect">
            <a:avLst/>
          </a:prstGeom>
          <a:noFill/>
          <a:ln w="12700" cap="flat" cmpd="sng" algn="ctr">
            <a:solidFill>
              <a:srgbClr val="E71C57"/>
            </a:solidFill>
            <a:prstDash val="sysDash"/>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lnSpc>
                <a:spcPct val="95000"/>
              </a:lnSpc>
              <a:spcBef>
                <a:spcPts val="0"/>
              </a:spcBef>
              <a:spcAft>
                <a:spcPts val="0"/>
              </a:spcAft>
              <a:defRPr/>
            </a:pPr>
            <a:endParaRPr lang="en-US" sz="1500" kern="0">
              <a:solidFill>
                <a:srgbClr val="575757"/>
              </a:solidFill>
              <a:latin typeface="Meiryo UI" panose="020B0604030504040204" pitchFamily="50" charset="-128"/>
              <a:ea typeface="Meiryo UI" panose="020B0604030504040204" pitchFamily="50" charset="-128"/>
            </a:endParaRPr>
          </a:p>
        </p:txBody>
      </p:sp>
      <p:sp>
        <p:nvSpPr>
          <p:cNvPr id="1295" name="Speech Bubble: Rectangle with Corners Rounded 212"/>
          <p:cNvSpPr/>
          <p:nvPr/>
        </p:nvSpPr>
        <p:spPr>
          <a:xfrm>
            <a:off x="6916249" y="2294751"/>
            <a:ext cx="1098445" cy="346212"/>
          </a:xfrm>
          <a:prstGeom prst="wedgeRoundRectCallout">
            <a:avLst>
              <a:gd name="adj1" fmla="val 45710"/>
              <a:gd name="adj2" fmla="val 23680"/>
              <a:gd name="adj3" fmla="val 16667"/>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eaLnBrk="1" fontAlgn="auto" hangingPunct="1">
              <a:lnSpc>
                <a:spcPct val="95000"/>
              </a:lnSpc>
              <a:spcBef>
                <a:spcPts val="0"/>
              </a:spcBef>
              <a:spcAft>
                <a:spcPts val="0"/>
              </a:spcAft>
              <a:defRPr/>
            </a:pPr>
            <a:r>
              <a:rPr lang="ja-JP" altLang="en-US" sz="1050" kern="0">
                <a:solidFill>
                  <a:srgbClr val="575757"/>
                </a:solidFill>
                <a:latin typeface="Meiryo UI" panose="020B0604030504040204" pitchFamily="50" charset="-128"/>
                <a:ea typeface="Meiryo UI" panose="020B0604030504040204" pitchFamily="50" charset="-128"/>
              </a:rPr>
              <a:t>何を指標として評価するか明確でない</a:t>
            </a:r>
            <a:endParaRPr lang="en-US" sz="1050" kern="0">
              <a:solidFill>
                <a:srgbClr val="575757"/>
              </a:solidFill>
              <a:latin typeface="Meiryo UI" panose="020B0604030504040204" pitchFamily="50" charset="-128"/>
              <a:ea typeface="Meiryo UI" panose="020B0604030504040204" pitchFamily="50" charset="-128"/>
            </a:endParaRPr>
          </a:p>
        </p:txBody>
      </p:sp>
      <p:sp>
        <p:nvSpPr>
          <p:cNvPr id="1296" name="Rectangle 215"/>
          <p:cNvSpPr/>
          <p:nvPr/>
        </p:nvSpPr>
        <p:spPr>
          <a:xfrm>
            <a:off x="4494719" y="4081036"/>
            <a:ext cx="1730934" cy="1353308"/>
          </a:xfrm>
          <a:prstGeom prst="rect">
            <a:avLst/>
          </a:prstGeom>
          <a:noFill/>
          <a:ln w="12700" cap="flat" cmpd="sng" algn="ctr">
            <a:solidFill>
              <a:srgbClr val="E71C57"/>
            </a:solidFill>
            <a:prstDash val="sysDash"/>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lnSpc>
                <a:spcPct val="95000"/>
              </a:lnSpc>
              <a:spcBef>
                <a:spcPts val="0"/>
              </a:spcBef>
              <a:spcAft>
                <a:spcPts val="0"/>
              </a:spcAft>
              <a:defRPr/>
            </a:pPr>
            <a:endParaRPr lang="en-US" sz="1500" kern="0">
              <a:solidFill>
                <a:srgbClr val="575757"/>
              </a:solidFill>
              <a:latin typeface="Meiryo UI" panose="020B0604030504040204" pitchFamily="50" charset="-128"/>
              <a:ea typeface="Meiryo UI" panose="020B0604030504040204" pitchFamily="50" charset="-128"/>
            </a:endParaRPr>
          </a:p>
        </p:txBody>
      </p:sp>
      <p:sp>
        <p:nvSpPr>
          <p:cNvPr id="1297" name="Speech Bubble: Rectangle with Corners Rounded 210"/>
          <p:cNvSpPr/>
          <p:nvPr/>
        </p:nvSpPr>
        <p:spPr>
          <a:xfrm>
            <a:off x="4834268" y="5395753"/>
            <a:ext cx="1098445" cy="346212"/>
          </a:xfrm>
          <a:prstGeom prst="wedgeRoundRectCallout">
            <a:avLst>
              <a:gd name="adj1" fmla="val 28980"/>
              <a:gd name="adj2" fmla="val -19241"/>
              <a:gd name="adj3" fmla="val 16667"/>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eaLnBrk="1" fontAlgn="auto" hangingPunct="1">
              <a:lnSpc>
                <a:spcPct val="95000"/>
              </a:lnSpc>
              <a:spcBef>
                <a:spcPts val="0"/>
              </a:spcBef>
              <a:spcAft>
                <a:spcPts val="0"/>
              </a:spcAft>
              <a:defRPr/>
            </a:pPr>
            <a:r>
              <a:rPr lang="ja-JP" altLang="en-US" sz="1050" kern="0">
                <a:solidFill>
                  <a:srgbClr val="575757"/>
                </a:solidFill>
                <a:latin typeface="Meiryo UI" panose="020B0604030504040204" pitchFamily="50" charset="-128"/>
                <a:ea typeface="Meiryo UI" panose="020B0604030504040204" pitchFamily="50" charset="-128"/>
              </a:rPr>
              <a:t>何が指標となっているかわからない</a:t>
            </a:r>
            <a:endParaRPr lang="en-US" sz="1050" kern="0">
              <a:solidFill>
                <a:srgbClr val="575757"/>
              </a:solidFill>
              <a:latin typeface="Meiryo UI" panose="020B0604030504040204" pitchFamily="50" charset="-128"/>
              <a:ea typeface="Meiryo UI" panose="020B0604030504040204" pitchFamily="50" charset="-128"/>
            </a:endParaRPr>
          </a:p>
        </p:txBody>
      </p:sp>
      <p:sp>
        <p:nvSpPr>
          <p:cNvPr id="1298" name="Rectangle 217"/>
          <p:cNvSpPr/>
          <p:nvPr/>
        </p:nvSpPr>
        <p:spPr>
          <a:xfrm>
            <a:off x="472500" y="891322"/>
            <a:ext cx="2990790" cy="18159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788" kern="0">
                <a:solidFill>
                  <a:srgbClr val="575757"/>
                </a:solidFill>
                <a:latin typeface="Trebuchet MS" panose="020B0603020202020204" pitchFamily="34" charset="0"/>
                <a:ea typeface="Meiryo UI" panose="020B0604030504040204" pitchFamily="50" charset="-128"/>
              </a:rPr>
              <a:t>評価の観点：地域課題に対するソリューションの適切性・妥当性</a:t>
            </a:r>
            <a:endParaRPr lang="en-US" altLang="ja-JP" sz="788" kern="0">
              <a:solidFill>
                <a:srgbClr val="575757"/>
              </a:solidFill>
              <a:latin typeface="Trebuchet MS" panose="020B0603020202020204" pitchFamily="34" charset="0"/>
              <a:ea typeface="Meiryo UI" panose="020B0604030504040204" pitchFamily="50" charset="-128"/>
            </a:endParaRPr>
          </a:p>
        </p:txBody>
      </p:sp>
      <p:sp>
        <p:nvSpPr>
          <p:cNvPr id="1299" name="Rectangle 217"/>
          <p:cNvSpPr/>
          <p:nvPr/>
        </p:nvSpPr>
        <p:spPr>
          <a:xfrm>
            <a:off x="5452300" y="937117"/>
            <a:ext cx="3605074" cy="331566"/>
          </a:xfrm>
          <a:prstGeom prst="rect">
            <a:avLst/>
          </a:prstGeom>
          <a:solidFill>
            <a:schemeClr val="accent6">
              <a:lumMod val="20000"/>
              <a:lumOff val="80000"/>
            </a:schemeClr>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1200" kern="0">
                <a:solidFill>
                  <a:srgbClr val="575757"/>
                </a:solidFill>
                <a:latin typeface="Trebuchet MS" panose="020B0603020202020204" pitchFamily="34" charset="0"/>
                <a:ea typeface="Meiryo UI" panose="020B0604030504040204" pitchFamily="50" charset="-128"/>
              </a:rPr>
              <a:t>例２：定量的なアウトカムに整理する前（</a:t>
            </a:r>
            <a:r>
              <a:rPr lang="ja-JP" altLang="en-US" sz="1200" b="1" u="sng" kern="0">
                <a:solidFill>
                  <a:srgbClr val="FF0000"/>
                </a:solidFill>
                <a:latin typeface="Trebuchet MS" panose="020B0603020202020204" pitchFamily="34" charset="0"/>
                <a:ea typeface="Meiryo UI" panose="020B0604030504040204" pitchFamily="50" charset="-128"/>
              </a:rPr>
              <a:t>不適切な</a:t>
            </a:r>
            <a:r>
              <a:rPr lang="ja-JP" altLang="en-US" sz="1200" kern="0">
                <a:solidFill>
                  <a:srgbClr val="575757"/>
                </a:solidFill>
                <a:latin typeface="Trebuchet MS" panose="020B0603020202020204" pitchFamily="34" charset="0"/>
                <a:ea typeface="Meiryo UI" panose="020B0604030504040204" pitchFamily="50" charset="-128"/>
              </a:rPr>
              <a:t>例）</a:t>
            </a:r>
            <a:endParaRPr lang="en-US" altLang="ja-JP" sz="1200" kern="0">
              <a:solidFill>
                <a:srgbClr val="575757"/>
              </a:solidFill>
              <a:latin typeface="Trebuchet MS" panose="020B0603020202020204" pitchFamily="34" charset="0"/>
              <a:ea typeface="Meiryo UI" panose="020B0604030504040204" pitchFamily="50" charset="-128"/>
            </a:endParaRPr>
          </a:p>
          <a:p>
            <a:pPr algn="ctr" defTabSz="685800" eaLnBrk="1" fontAlgn="auto" hangingPunct="1">
              <a:spcBef>
                <a:spcPts val="0"/>
              </a:spcBef>
              <a:spcAft>
                <a:spcPts val="0"/>
              </a:spcAft>
              <a:buFont typeface="Trebuchet MS" panose="020B0603020202020204" pitchFamily="34" charset="0"/>
              <a:buChar char="​"/>
              <a:defRPr/>
            </a:pPr>
            <a:r>
              <a:rPr lang="ja-JP" altLang="en-US" sz="1200" kern="0">
                <a:solidFill>
                  <a:srgbClr val="575757"/>
                </a:solidFill>
                <a:latin typeface="Trebuchet MS" panose="020B0603020202020204" pitchFamily="34" charset="0"/>
                <a:ea typeface="Meiryo UI" panose="020B0604030504040204" pitchFamily="50" charset="-128"/>
              </a:rPr>
              <a:t>（本資料は資料作成後、削除ください）</a:t>
            </a:r>
            <a:endParaRPr lang="en-US" altLang="ja-JP" sz="1200" kern="0">
              <a:solidFill>
                <a:srgbClr val="575757"/>
              </a:solidFill>
              <a:latin typeface="Trebuchet MS" panose="020B0603020202020204" pitchFamily="34" charset="0"/>
              <a:ea typeface="Meiryo UI" panose="020B0604030504040204" pitchFamily="50" charset="-128"/>
            </a:endParaRPr>
          </a:p>
        </p:txBody>
      </p:sp>
      <p:sp>
        <p:nvSpPr>
          <p:cNvPr id="2" name="テキスト ボックス 1">
            <a:extLst>
              <a:ext uri="{FF2B5EF4-FFF2-40B4-BE49-F238E27FC236}">
                <a16:creationId xmlns:a16="http://schemas.microsoft.com/office/drawing/2014/main" id="{B1934302-6C90-C9BF-B023-5AFAAA6EFF92}"/>
              </a:ext>
            </a:extLst>
          </p:cNvPr>
          <p:cNvSpPr txBox="1"/>
          <p:nvPr/>
        </p:nvSpPr>
        <p:spPr>
          <a:xfrm>
            <a:off x="3338146" y="1365845"/>
            <a:ext cx="1947363" cy="50783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vertOverflow="overflow" horzOverflow="overflow" wrap="square" numCol="1" spcCol="0" rtlCol="0" fromWordArt="0" anchor="ctr" anchorCtr="0" forceAA="0" compatLnSpc="1">
            <a:spAutoFit/>
          </a:bodyPr>
          <a:lstStyle/>
          <a:p>
            <a:pPr algn="ctr" defTabSz="685800" eaLnBrk="1" fontAlgn="auto" hangingPunct="1">
              <a:spcBef>
                <a:spcPts val="0"/>
              </a:spcBef>
              <a:spcAft>
                <a:spcPts val="0"/>
              </a:spcAft>
            </a:pPr>
            <a:r>
              <a:rPr lang="ja-JP" altLang="en-US" sz="2700" u="sng">
                <a:solidFill>
                  <a:srgbClr val="FF0000"/>
                </a:solidFill>
                <a:latin typeface="Trebuchet MS"/>
              </a:rPr>
              <a:t>記載例</a:t>
            </a:r>
          </a:p>
        </p:txBody>
      </p:sp>
      <p:sp>
        <p:nvSpPr>
          <p:cNvPr id="3" name="正方形/長方形 5">
            <a:extLst>
              <a:ext uri="{FF2B5EF4-FFF2-40B4-BE49-F238E27FC236}">
                <a16:creationId xmlns:a16="http://schemas.microsoft.com/office/drawing/2014/main" id="{B9573C5A-0779-FADD-1251-14A8F9E9A7E0}"/>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4" name="正方形/長方形 12">
            <a:extLst>
              <a:ext uri="{FF2B5EF4-FFF2-40B4-BE49-F238E27FC236}">
                <a16:creationId xmlns:a16="http://schemas.microsoft.com/office/drawing/2014/main" id="{650451CC-2558-DA4E-7620-7F8899C6721D}"/>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25</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2419660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03" name="think-cell data - do not delete" hidden="1"/>
          <p:cNvGraphicFramePr>
            <a:graphicFrameLocks noChangeAspect="1"/>
          </p:cNvGraphicFramePr>
          <p:nvPr/>
        </p:nvGraphicFramePr>
        <p:xfrm>
          <a:off x="1191" y="858441"/>
          <a:ext cx="1191" cy="1191"/>
        </p:xfrm>
        <a:graphic>
          <a:graphicData uri="http://schemas.openxmlformats.org/presentationml/2006/ole">
            <mc:AlternateContent xmlns:mc="http://schemas.openxmlformats.org/markup-compatibility/2006">
              <mc:Choice xmlns:v="urn:schemas-microsoft-com:vml" Requires="v">
                <p:oleObj name="think-cell スライド" r:id="rId8" imgW="395" imgH="396" progId="TCLayout.ActiveDocument.1">
                  <p:embed/>
                </p:oleObj>
              </mc:Choice>
              <mc:Fallback>
                <p:oleObj name="think-cell スライド" r:id="rId8" imgW="395" imgH="396" progId="TCLayout.ActiveDocument.1">
                  <p:embed/>
                  <p:pic>
                    <p:nvPicPr>
                      <p:cNvPr id="1403" name="think-cell data - do not delete" hidden="1"/>
                      <p:cNvPicPr>
                        <a:picLocks noChangeAspect="1"/>
                      </p:cNvPicPr>
                      <p:nvPr/>
                    </p:nvPicPr>
                    <p:blipFill>
                      <a:blip r:embed="rId9"/>
                      <a:stretch>
                        <a:fillRect/>
                      </a:stretch>
                    </p:blipFill>
                    <p:spPr>
                      <a:xfrm>
                        <a:off x="1191" y="858441"/>
                        <a:ext cx="1191" cy="1191"/>
                      </a:xfrm>
                      <a:prstGeom prst="rect">
                        <a:avLst/>
                      </a:prstGeom>
                    </p:spPr>
                  </p:pic>
                </p:oleObj>
              </mc:Fallback>
            </mc:AlternateContent>
          </a:graphicData>
        </a:graphic>
      </p:graphicFrame>
      <p:sp>
        <p:nvSpPr>
          <p:cNvPr id="1404" name="タイトル 1"/>
          <p:cNvSpPr>
            <a:spLocks noGrp="1"/>
          </p:cNvSpPr>
          <p:nvPr>
            <p:ph type="title"/>
          </p:nvPr>
        </p:nvSpPr>
        <p:spPr>
          <a:xfrm>
            <a:off x="472500" y="1324350"/>
            <a:ext cx="8200013" cy="415498"/>
          </a:xfrm>
        </p:spPr>
        <p:txBody>
          <a:bodyPr vert="horz"/>
          <a:lstStyle/>
          <a:p>
            <a:pPr>
              <a:tabLst>
                <a:tab pos="266700" algn="l"/>
              </a:tabLst>
            </a:pPr>
            <a:r>
              <a:rPr kumimoji="1" lang="en-US" altLang="ja-JP">
                <a:solidFill>
                  <a:srgbClr val="FE9341"/>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成果 </a:t>
            </a:r>
            <a:r>
              <a:rPr kumimoji="1" lang="en-US" altLang="ja-JP">
                <a:solidFill>
                  <a:srgbClr val="FE9341"/>
                </a:solidFill>
                <a:latin typeface="Trebuchet MS" panose="020B0603020202020204" pitchFamily="34" charset="0"/>
                <a:ea typeface="Meiryo UI" panose="020B0604030504040204" pitchFamily="50" charset="-128"/>
              </a:rPr>
              <a:t>(</a:t>
            </a:r>
            <a:r>
              <a:rPr kumimoji="1" lang="ja-JP" altLang="en-US">
                <a:solidFill>
                  <a:srgbClr val="FE9341"/>
                </a:solidFill>
                <a:latin typeface="Trebuchet MS" panose="020B0603020202020204" pitchFamily="34" charset="0"/>
                <a:ea typeface="Meiryo UI" panose="020B0604030504040204" pitchFamily="50" charset="-128"/>
              </a:rPr>
              <a:t>アウトカム</a:t>
            </a:r>
            <a:r>
              <a:rPr kumimoji="1" lang="en-US" altLang="ja-JP">
                <a:solidFill>
                  <a:srgbClr val="FE9341"/>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指標</a:t>
            </a:r>
            <a:br>
              <a:rPr kumimoji="1" lang="en-US" altLang="ja-JP">
                <a:solidFill>
                  <a:srgbClr val="FE9341"/>
                </a:solidFill>
                <a:latin typeface="Trebuchet MS" panose="020B0603020202020204" pitchFamily="34" charset="0"/>
                <a:ea typeface="Meiryo UI" panose="020B0604030504040204" pitchFamily="50" charset="-128"/>
              </a:rPr>
            </a:br>
            <a:r>
              <a:rPr kumimoji="1" lang="en-US" altLang="ja-JP" sz="1200">
                <a:solidFill>
                  <a:srgbClr val="575757"/>
                </a:solidFill>
                <a:latin typeface="Trebuchet MS" panose="020B0603020202020204" pitchFamily="34" charset="0"/>
                <a:ea typeface="Meiryo UI" panose="020B0604030504040204" pitchFamily="50" charset="-128"/>
              </a:rPr>
              <a:t>b.</a:t>
            </a:r>
            <a:r>
              <a:rPr kumimoji="1" lang="ja-JP" altLang="en-US" sz="1200">
                <a:solidFill>
                  <a:srgbClr val="575757"/>
                </a:solidFill>
                <a:latin typeface="Trebuchet MS" panose="020B0603020202020204" pitchFamily="34" charset="0"/>
                <a:ea typeface="Meiryo UI" panose="020B0604030504040204" pitchFamily="50" charset="-128"/>
              </a:rPr>
              <a:t>成果 </a:t>
            </a:r>
            <a:r>
              <a:rPr kumimoji="1" lang="en-US" altLang="ja-JP" sz="1200">
                <a:solidFill>
                  <a:srgbClr val="575757"/>
                </a:solidFill>
                <a:latin typeface="Trebuchet MS" panose="020B0603020202020204" pitchFamily="34" charset="0"/>
                <a:ea typeface="Meiryo UI" panose="020B0604030504040204" pitchFamily="50" charset="-128"/>
              </a:rPr>
              <a:t>(</a:t>
            </a:r>
            <a:r>
              <a:rPr kumimoji="1" lang="ja-JP" altLang="en-US" sz="1200">
                <a:solidFill>
                  <a:srgbClr val="575757"/>
                </a:solidFill>
                <a:latin typeface="Trebuchet MS" panose="020B0603020202020204" pitchFamily="34" charset="0"/>
                <a:ea typeface="Meiryo UI" panose="020B0604030504040204" pitchFamily="50" charset="-128"/>
              </a:rPr>
              <a:t>アウトカム</a:t>
            </a:r>
            <a:r>
              <a:rPr kumimoji="1" lang="en-US" altLang="ja-JP" sz="1200">
                <a:solidFill>
                  <a:srgbClr val="575757"/>
                </a:solidFill>
                <a:latin typeface="Trebuchet MS" panose="020B0603020202020204" pitchFamily="34" charset="0"/>
                <a:ea typeface="Meiryo UI" panose="020B0604030504040204" pitchFamily="50" charset="-128"/>
              </a:rPr>
              <a:t>) </a:t>
            </a:r>
            <a:r>
              <a:rPr kumimoji="1" lang="ja-JP" altLang="en-US" sz="1200">
                <a:solidFill>
                  <a:srgbClr val="575757"/>
                </a:solidFill>
                <a:latin typeface="Trebuchet MS" panose="020B0603020202020204" pitchFamily="34" charset="0"/>
                <a:ea typeface="Meiryo UI" panose="020B0604030504040204" pitchFamily="50" charset="-128"/>
              </a:rPr>
              <a:t>指標の設定</a:t>
            </a:r>
            <a:endParaRPr kumimoji="1" lang="en-US">
              <a:solidFill>
                <a:srgbClr val="575757"/>
              </a:solidFill>
              <a:latin typeface="Trebuchet MS" panose="020B0603020202020204" pitchFamily="34" charset="0"/>
              <a:ea typeface="Meiryo UI" panose="020B0604030504040204" pitchFamily="50" charset="-128"/>
            </a:endParaRPr>
          </a:p>
        </p:txBody>
      </p:sp>
      <p:cxnSp>
        <p:nvCxnSpPr>
          <p:cNvPr id="1405" name="Straight Connector 71"/>
          <p:cNvCxnSpPr>
            <a:cxnSpLocks/>
          </p:cNvCxnSpPr>
          <p:nvPr/>
        </p:nvCxnSpPr>
        <p:spPr>
          <a:xfrm>
            <a:off x="472500" y="3008819"/>
            <a:ext cx="8200013"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406" name="Straight Connector 71"/>
          <p:cNvCxnSpPr>
            <a:cxnSpLocks/>
          </p:cNvCxnSpPr>
          <p:nvPr/>
        </p:nvCxnSpPr>
        <p:spPr>
          <a:xfrm>
            <a:off x="472500" y="3901471"/>
            <a:ext cx="8200013"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407" name="Straight Connector 71"/>
          <p:cNvCxnSpPr>
            <a:cxnSpLocks/>
          </p:cNvCxnSpPr>
          <p:nvPr/>
        </p:nvCxnSpPr>
        <p:spPr>
          <a:xfrm>
            <a:off x="472500" y="4794123"/>
            <a:ext cx="8200013"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408" name="テキスト ボックス 40"/>
          <p:cNvSpPr txBox="1"/>
          <p:nvPr/>
        </p:nvSpPr>
        <p:spPr>
          <a:xfrm>
            <a:off x="2307518" y="2153255"/>
            <a:ext cx="1044707" cy="81847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p>
          <a:p>
            <a:pPr defTabSz="685800" eaLnBrk="1" fontAlgn="auto" hangingPunct="1">
              <a:spcBef>
                <a:spcPts val="0"/>
              </a:spcBef>
              <a:spcAft>
                <a:spcPts val="0"/>
              </a:spcAft>
              <a:defRPr/>
            </a:pPr>
            <a:r>
              <a:rPr lang="ja-JP" altLang="en-US" sz="1050">
                <a:solidFill>
                  <a:srgbClr val="3EAD92"/>
                </a:solidFill>
                <a:latin typeface="Trebuchet MS" panose="020B0603020202020204" pitchFamily="34" charset="0"/>
                <a:ea typeface="Meiryo UI" panose="020B0604030504040204" pitchFamily="50" charset="-128"/>
              </a:rPr>
              <a:t>なし</a:t>
            </a:r>
            <a:r>
              <a:rPr lang="en-US" altLang="ja-JP" sz="1050">
                <a:solidFill>
                  <a:srgbClr val="3EAD92"/>
                </a:solidFill>
                <a:latin typeface="Trebuchet MS" panose="020B0603020202020204" pitchFamily="34" charset="0"/>
                <a:ea typeface="Meiryo UI" panose="020B0604030504040204" pitchFamily="50" charset="-128"/>
              </a:rPr>
              <a:t> </a:t>
            </a:r>
          </a:p>
          <a:p>
            <a:pPr defTabSz="685800" eaLnBrk="1" fontAlgn="auto" hangingPunct="1">
              <a:spcBef>
                <a:spcPts val="0"/>
              </a:spcBef>
              <a:spcAft>
                <a:spcPts val="0"/>
              </a:spcAft>
              <a:defRPr/>
            </a:pPr>
            <a:endParaRPr lang="en-US" sz="1050">
              <a:solidFill>
                <a:srgbClr val="575757"/>
              </a:solidFill>
              <a:latin typeface="Trebuchet MS" panose="020B0603020202020204" pitchFamily="34" charset="0"/>
              <a:ea typeface="Meiryo UI" panose="020B0604030504040204" pitchFamily="50" charset="-128"/>
            </a:endParaRPr>
          </a:p>
        </p:txBody>
      </p:sp>
      <p:sp>
        <p:nvSpPr>
          <p:cNvPr id="1409" name="テキスト ボックス 41"/>
          <p:cNvSpPr txBox="1"/>
          <p:nvPr/>
        </p:nvSpPr>
        <p:spPr>
          <a:xfrm>
            <a:off x="2307518" y="3045906"/>
            <a:ext cx="1044707" cy="81847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rPr>
              <a:t>XXXX</a:t>
            </a:r>
            <a:endParaRPr lang="en-US" sz="1050">
              <a:solidFill>
                <a:srgbClr val="575757"/>
              </a:solidFill>
              <a:latin typeface="Trebuchet MS" panose="020B0603020202020204" pitchFamily="34" charset="0"/>
            </a:endParaRPr>
          </a:p>
        </p:txBody>
      </p:sp>
      <p:sp>
        <p:nvSpPr>
          <p:cNvPr id="1410" name="テキスト ボックス 43"/>
          <p:cNvSpPr txBox="1"/>
          <p:nvPr/>
        </p:nvSpPr>
        <p:spPr>
          <a:xfrm>
            <a:off x="2307518" y="3938559"/>
            <a:ext cx="1044707" cy="81847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endParaRPr lang="en-US" sz="1050">
              <a:solidFill>
                <a:srgbClr val="575757"/>
              </a:solidFill>
              <a:latin typeface="Trebuchet MS" panose="020B0603020202020204" pitchFamily="34" charset="0"/>
              <a:ea typeface="Meiryo UI" panose="020B0604030504040204" pitchFamily="50" charset="-128"/>
            </a:endParaRPr>
          </a:p>
        </p:txBody>
      </p:sp>
      <p:sp>
        <p:nvSpPr>
          <p:cNvPr id="1411" name="テキスト ボックス 44"/>
          <p:cNvSpPr txBox="1"/>
          <p:nvPr/>
        </p:nvSpPr>
        <p:spPr>
          <a:xfrm>
            <a:off x="2307518" y="4831210"/>
            <a:ext cx="1044707" cy="81847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endParaRPr lang="en-US" sz="1050">
              <a:solidFill>
                <a:srgbClr val="575757"/>
              </a:solidFill>
              <a:latin typeface="Trebuchet MS" panose="020B0603020202020204" pitchFamily="34" charset="0"/>
              <a:ea typeface="Meiryo UI" panose="020B0604030504040204" pitchFamily="50" charset="-128"/>
            </a:endParaRPr>
          </a:p>
        </p:txBody>
      </p:sp>
      <p:sp>
        <p:nvSpPr>
          <p:cNvPr id="1412" name="テキスト ボックス 48"/>
          <p:cNvSpPr txBox="1"/>
          <p:nvPr/>
        </p:nvSpPr>
        <p:spPr>
          <a:xfrm>
            <a:off x="3438587" y="2153255"/>
            <a:ext cx="1044707" cy="81847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p>
          <a:p>
            <a:pPr defTabSz="685800" eaLnBrk="1" fontAlgn="auto" hangingPunct="1">
              <a:spcBef>
                <a:spcPts val="0"/>
              </a:spcBef>
              <a:spcAft>
                <a:spcPts val="0"/>
              </a:spcAft>
              <a:defRPr/>
            </a:pPr>
            <a:r>
              <a:rPr lang="ja-JP" altLang="en-US" sz="1050">
                <a:solidFill>
                  <a:srgbClr val="3EAD92"/>
                </a:solidFill>
                <a:latin typeface="Trebuchet MS" panose="020B0603020202020204" pitchFamily="34" charset="0"/>
                <a:ea typeface="Meiryo UI" panose="020B0604030504040204" pitchFamily="50" charset="-128"/>
              </a:rPr>
              <a:t>のべ</a:t>
            </a:r>
            <a:r>
              <a:rPr lang="en-US" altLang="ja-JP" sz="1050">
                <a:solidFill>
                  <a:srgbClr val="3EAD92"/>
                </a:solidFill>
                <a:latin typeface="Trebuchet MS" panose="020B0603020202020204" pitchFamily="34" charset="0"/>
                <a:ea typeface="Meiryo UI" panose="020B0604030504040204" pitchFamily="50" charset="-128"/>
              </a:rPr>
              <a:t>XX</a:t>
            </a:r>
            <a:r>
              <a:rPr lang="ja-JP" altLang="en-US" sz="1050">
                <a:solidFill>
                  <a:srgbClr val="3EAD92"/>
                </a:solidFill>
                <a:latin typeface="Trebuchet MS" panose="020B0603020202020204" pitchFamily="34" charset="0"/>
                <a:ea typeface="Meiryo UI" panose="020B0604030504040204" pitchFamily="50" charset="-128"/>
              </a:rPr>
              <a:t>人</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413" name="テキスト ボックス 49"/>
          <p:cNvSpPr txBox="1"/>
          <p:nvPr/>
        </p:nvSpPr>
        <p:spPr>
          <a:xfrm>
            <a:off x="3438587" y="3045906"/>
            <a:ext cx="1044707" cy="81847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p>
        </p:txBody>
      </p:sp>
      <p:sp>
        <p:nvSpPr>
          <p:cNvPr id="1414" name="テキスト ボックス 50"/>
          <p:cNvSpPr txBox="1"/>
          <p:nvPr/>
        </p:nvSpPr>
        <p:spPr>
          <a:xfrm>
            <a:off x="3438587" y="3938559"/>
            <a:ext cx="1044707" cy="81847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p>
        </p:txBody>
      </p:sp>
      <p:sp>
        <p:nvSpPr>
          <p:cNvPr id="1415" name="テキスト ボックス 51"/>
          <p:cNvSpPr txBox="1"/>
          <p:nvPr/>
        </p:nvSpPr>
        <p:spPr>
          <a:xfrm>
            <a:off x="3438587" y="4831210"/>
            <a:ext cx="1044707" cy="81847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p>
        </p:txBody>
      </p:sp>
      <p:sp>
        <p:nvSpPr>
          <p:cNvPr id="1416" name="テキスト ボックス 97"/>
          <p:cNvSpPr txBox="1"/>
          <p:nvPr/>
        </p:nvSpPr>
        <p:spPr>
          <a:xfrm>
            <a:off x="4569655" y="2153255"/>
            <a:ext cx="2551609" cy="81847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p>
          <a:p>
            <a:pPr defTabSz="685800" eaLnBrk="1" fontAlgn="auto" hangingPunct="1">
              <a:spcBef>
                <a:spcPts val="0"/>
              </a:spcBef>
              <a:spcAft>
                <a:spcPts val="0"/>
              </a:spcAft>
              <a:defRPr/>
            </a:pPr>
            <a:r>
              <a:rPr lang="ja-JP" altLang="en-US" sz="1050">
                <a:solidFill>
                  <a:srgbClr val="3EAD92"/>
                </a:solidFill>
                <a:latin typeface="Trebuchet MS" panose="020B0603020202020204" pitchFamily="34" charset="0"/>
                <a:ea typeface="Meiryo UI" panose="020B0604030504040204" pitchFamily="50" charset="-128"/>
              </a:rPr>
              <a:t>運行開始前の高齢者の利用意識調査から運行計画時に、一便当たりの利用者数を</a:t>
            </a:r>
            <a:br>
              <a:rPr lang="en-US" altLang="ja-JP" sz="1050">
                <a:solidFill>
                  <a:srgbClr val="3EAD92"/>
                </a:solidFill>
                <a:latin typeface="Trebuchet MS" panose="020B0603020202020204" pitchFamily="34" charset="0"/>
                <a:ea typeface="Meiryo UI" panose="020B0604030504040204" pitchFamily="50" charset="-128"/>
              </a:rPr>
            </a:br>
            <a:r>
              <a:rPr lang="en-US" altLang="ja-JP" sz="1050">
                <a:solidFill>
                  <a:srgbClr val="3EAD92"/>
                </a:solidFill>
                <a:latin typeface="Trebuchet MS" panose="020B0603020202020204" pitchFamily="34" charset="0"/>
                <a:ea typeface="Meiryo UI" panose="020B0604030504040204" pitchFamily="50" charset="-128"/>
              </a:rPr>
              <a:t>XX</a:t>
            </a:r>
            <a:r>
              <a:rPr lang="ja-JP" altLang="en-US" sz="1050">
                <a:solidFill>
                  <a:srgbClr val="3EAD92"/>
                </a:solidFill>
                <a:latin typeface="Trebuchet MS" panose="020B0603020202020204" pitchFamily="34" charset="0"/>
                <a:ea typeface="Meiryo UI" panose="020B0604030504040204" pitchFamily="50" charset="-128"/>
              </a:rPr>
              <a:t>人として見込んだ数値</a:t>
            </a:r>
            <a:r>
              <a:rPr lang="en-US" altLang="ja-JP" sz="1050">
                <a:solidFill>
                  <a:srgbClr val="3EAD92"/>
                </a:solidFill>
                <a:latin typeface="Trebuchet MS" panose="020B0603020202020204" pitchFamily="34" charset="0"/>
                <a:ea typeface="Meiryo UI" panose="020B0604030504040204" pitchFamily="50" charset="-128"/>
              </a:rPr>
              <a:t> </a:t>
            </a:r>
          </a:p>
          <a:p>
            <a:pPr defTabSz="685800" eaLnBrk="1" fontAlgn="auto" hangingPunct="1">
              <a:spcBef>
                <a:spcPts val="0"/>
              </a:spcBef>
              <a:spcAft>
                <a:spcPts val="0"/>
              </a:spcAft>
              <a:defRPr/>
            </a:pPr>
            <a:endParaRPr lang="en-US" sz="1050">
              <a:solidFill>
                <a:srgbClr val="575757"/>
              </a:solidFill>
              <a:latin typeface="Trebuchet MS" panose="020B0603020202020204" pitchFamily="34" charset="0"/>
              <a:ea typeface="Meiryo UI" panose="020B0604030504040204" pitchFamily="50" charset="-128"/>
            </a:endParaRPr>
          </a:p>
        </p:txBody>
      </p:sp>
      <p:sp>
        <p:nvSpPr>
          <p:cNvPr id="1417" name="テキスト ボックス 98"/>
          <p:cNvSpPr txBox="1"/>
          <p:nvPr/>
        </p:nvSpPr>
        <p:spPr>
          <a:xfrm>
            <a:off x="4569655" y="3045906"/>
            <a:ext cx="2551609" cy="81847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endParaRPr lang="en-US" sz="1050">
              <a:solidFill>
                <a:srgbClr val="575757"/>
              </a:solidFill>
              <a:latin typeface="Trebuchet MS" panose="020B0603020202020204" pitchFamily="34" charset="0"/>
              <a:ea typeface="Meiryo UI" panose="020B0604030504040204" pitchFamily="50" charset="-128"/>
            </a:endParaRPr>
          </a:p>
        </p:txBody>
      </p:sp>
      <p:sp>
        <p:nvSpPr>
          <p:cNvPr id="1418" name="テキスト ボックス 99"/>
          <p:cNvSpPr txBox="1"/>
          <p:nvPr/>
        </p:nvSpPr>
        <p:spPr>
          <a:xfrm>
            <a:off x="4569655" y="3938559"/>
            <a:ext cx="2551609" cy="81847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endParaRPr lang="en-US" sz="1050">
              <a:solidFill>
                <a:srgbClr val="575757"/>
              </a:solidFill>
              <a:latin typeface="Trebuchet MS" panose="020B0603020202020204" pitchFamily="34" charset="0"/>
              <a:ea typeface="Meiryo UI" panose="020B0604030504040204" pitchFamily="50" charset="-128"/>
            </a:endParaRPr>
          </a:p>
        </p:txBody>
      </p:sp>
      <p:sp>
        <p:nvSpPr>
          <p:cNvPr id="1419" name="テキスト ボックス 100"/>
          <p:cNvSpPr txBox="1"/>
          <p:nvPr/>
        </p:nvSpPr>
        <p:spPr>
          <a:xfrm>
            <a:off x="4569655" y="4831210"/>
            <a:ext cx="2551609" cy="81847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endParaRPr lang="en-US" sz="1050">
              <a:solidFill>
                <a:srgbClr val="575757"/>
              </a:solidFill>
              <a:latin typeface="Trebuchet MS" panose="020B0603020202020204" pitchFamily="34" charset="0"/>
              <a:ea typeface="Meiryo UI" panose="020B0604030504040204" pitchFamily="50" charset="-128"/>
            </a:endParaRPr>
          </a:p>
        </p:txBody>
      </p:sp>
      <p:sp>
        <p:nvSpPr>
          <p:cNvPr id="1420" name="テキスト ボックス 104"/>
          <p:cNvSpPr txBox="1"/>
          <p:nvPr/>
        </p:nvSpPr>
        <p:spPr>
          <a:xfrm>
            <a:off x="7207626" y="2153255"/>
            <a:ext cx="1464887" cy="81847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p>
          <a:p>
            <a:pPr defTabSz="685800" eaLnBrk="1" fontAlgn="auto" hangingPunct="1">
              <a:spcBef>
                <a:spcPts val="0"/>
              </a:spcBef>
              <a:spcAft>
                <a:spcPts val="0"/>
              </a:spcAft>
              <a:defRPr/>
            </a:pPr>
            <a:r>
              <a:rPr lang="ja-JP" altLang="en-US" sz="1050">
                <a:solidFill>
                  <a:srgbClr val="3EAD92"/>
                </a:solidFill>
                <a:latin typeface="Trebuchet MS" panose="020B0603020202020204" pitchFamily="34" charset="0"/>
                <a:ea typeface="Meiryo UI" panose="020B0604030504040204" pitchFamily="50" charset="-128"/>
              </a:rPr>
              <a:t>オンデマンドバス予約時の調査</a:t>
            </a:r>
            <a:r>
              <a:rPr lang="en-US" altLang="ja-JP" sz="1050">
                <a:solidFill>
                  <a:srgbClr val="3EAD92"/>
                </a:solidFill>
                <a:latin typeface="Trebuchet MS" panose="020B0603020202020204" pitchFamily="34" charset="0"/>
                <a:ea typeface="Meiryo UI" panose="020B0604030504040204" pitchFamily="50" charset="-128"/>
              </a:rPr>
              <a:t> </a:t>
            </a:r>
          </a:p>
          <a:p>
            <a:pPr defTabSz="685800" eaLnBrk="1" fontAlgn="auto" hangingPunct="1">
              <a:spcBef>
                <a:spcPts val="0"/>
              </a:spcBef>
              <a:spcAft>
                <a:spcPts val="0"/>
              </a:spcAft>
              <a:defRPr/>
            </a:pPr>
            <a:endParaRPr lang="en-US" sz="1050">
              <a:solidFill>
                <a:srgbClr val="575757"/>
              </a:solidFill>
              <a:latin typeface="Trebuchet MS" panose="020B0603020202020204" pitchFamily="34" charset="0"/>
              <a:ea typeface="Meiryo UI" panose="020B0604030504040204" pitchFamily="50" charset="-128"/>
            </a:endParaRPr>
          </a:p>
        </p:txBody>
      </p:sp>
      <p:sp>
        <p:nvSpPr>
          <p:cNvPr id="1421" name="テキスト ボックス 105"/>
          <p:cNvSpPr txBox="1"/>
          <p:nvPr/>
        </p:nvSpPr>
        <p:spPr>
          <a:xfrm>
            <a:off x="7207626" y="3045907"/>
            <a:ext cx="1464887" cy="81847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endParaRPr lang="en-US" sz="1050">
              <a:solidFill>
                <a:srgbClr val="575757"/>
              </a:solidFill>
              <a:latin typeface="Trebuchet MS" panose="020B0603020202020204" pitchFamily="34" charset="0"/>
              <a:ea typeface="Meiryo UI" panose="020B0604030504040204" pitchFamily="50" charset="-128"/>
            </a:endParaRPr>
          </a:p>
        </p:txBody>
      </p:sp>
      <p:sp>
        <p:nvSpPr>
          <p:cNvPr id="1422" name="テキスト ボックス 106"/>
          <p:cNvSpPr txBox="1"/>
          <p:nvPr/>
        </p:nvSpPr>
        <p:spPr>
          <a:xfrm>
            <a:off x="7207626" y="3938559"/>
            <a:ext cx="1464887" cy="81847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endParaRPr lang="en-US" sz="1050">
              <a:solidFill>
                <a:srgbClr val="575757"/>
              </a:solidFill>
              <a:latin typeface="Trebuchet MS" panose="020B0603020202020204" pitchFamily="34" charset="0"/>
              <a:ea typeface="Meiryo UI" panose="020B0604030504040204" pitchFamily="50" charset="-128"/>
            </a:endParaRPr>
          </a:p>
        </p:txBody>
      </p:sp>
      <p:sp>
        <p:nvSpPr>
          <p:cNvPr id="1423" name="テキスト ボックス 107"/>
          <p:cNvSpPr txBox="1"/>
          <p:nvPr/>
        </p:nvSpPr>
        <p:spPr>
          <a:xfrm>
            <a:off x="7207626" y="4831210"/>
            <a:ext cx="1464887" cy="81847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endParaRPr lang="en-US" sz="1050">
              <a:solidFill>
                <a:srgbClr val="575757"/>
              </a:solidFill>
              <a:latin typeface="Trebuchet MS" panose="020B0603020202020204" pitchFamily="34" charset="0"/>
              <a:ea typeface="Meiryo UI" panose="020B0604030504040204" pitchFamily="50" charset="-128"/>
            </a:endParaRPr>
          </a:p>
        </p:txBody>
      </p:sp>
      <p:sp>
        <p:nvSpPr>
          <p:cNvPr id="1424" name="テキスト ボックス 42"/>
          <p:cNvSpPr txBox="1"/>
          <p:nvPr/>
        </p:nvSpPr>
        <p:spPr>
          <a:xfrm>
            <a:off x="432000" y="1127250"/>
            <a:ext cx="8224134" cy="13812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4290" rIns="0" bIns="3429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Ⅱ</a:t>
            </a:r>
            <a:r>
              <a:rPr lang="ja-JP" altLang="en-US" sz="1050">
                <a:solidFill>
                  <a:srgbClr val="575757"/>
                </a:solidFill>
                <a:latin typeface="Trebuchet MS" panose="020B0603020202020204" pitchFamily="34" charset="0"/>
                <a:ea typeface="Meiryo UI" panose="020B0604030504040204" pitchFamily="50" charset="-128"/>
              </a:rPr>
              <a:t>目指す姿</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425" name="テキスト ボックス 9"/>
          <p:cNvSpPr txBox="1"/>
          <p:nvPr/>
        </p:nvSpPr>
        <p:spPr>
          <a:xfrm>
            <a:off x="472500" y="2153255"/>
            <a:ext cx="1748657" cy="818476"/>
          </a:xfrm>
          <a:prstGeom prst="rect">
            <a:avLst/>
          </a:prstGeom>
          <a:noFill/>
          <a:ln w="28575" cap="rnd" cmpd="sng" algn="ctr">
            <a:solidFill>
              <a:srgbClr val="64A5CC"/>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Meiryo UI" panose="020B0604030504040204" pitchFamily="50" charset="-128"/>
                <a:ea typeface="Meiryo UI" panose="020B0604030504040204" pitchFamily="50" charset="-128"/>
              </a:rPr>
              <a:t>XXXX</a:t>
            </a:r>
          </a:p>
          <a:p>
            <a:pPr defTabSz="685800" eaLnBrk="1" fontAlgn="auto" hangingPunct="1">
              <a:spcBef>
                <a:spcPts val="0"/>
              </a:spcBef>
              <a:spcAft>
                <a:spcPts val="0"/>
              </a:spcAft>
              <a:defRPr/>
            </a:pPr>
            <a:r>
              <a:rPr lang="ja-JP" altLang="en-US" sz="1050">
                <a:solidFill>
                  <a:srgbClr val="3EAD92"/>
                </a:solidFill>
                <a:latin typeface="Meiryo UI" panose="020B0604030504040204" pitchFamily="50" charset="-128"/>
                <a:ea typeface="Meiryo UI" panose="020B0604030504040204" pitchFamily="50" charset="-128"/>
              </a:rPr>
              <a:t>高齢者のオンデマンドバス</a:t>
            </a:r>
            <a:br>
              <a:rPr lang="en-US" altLang="ja-JP" sz="1050">
                <a:solidFill>
                  <a:srgbClr val="3EAD92"/>
                </a:solidFill>
                <a:latin typeface="Meiryo UI" panose="020B0604030504040204" pitchFamily="50" charset="-128"/>
                <a:ea typeface="Meiryo UI" panose="020B0604030504040204" pitchFamily="50" charset="-128"/>
              </a:rPr>
            </a:br>
            <a:r>
              <a:rPr lang="ja-JP" altLang="en-US" sz="1050">
                <a:solidFill>
                  <a:srgbClr val="3EAD92"/>
                </a:solidFill>
                <a:latin typeface="Meiryo UI" panose="020B0604030504040204" pitchFamily="50" charset="-128"/>
                <a:ea typeface="Meiryo UI" panose="020B0604030504040204" pitchFamily="50" charset="-128"/>
              </a:rPr>
              <a:t>利用者数</a:t>
            </a:r>
            <a:r>
              <a:rPr lang="en-US" altLang="ja-JP" sz="1050">
                <a:solidFill>
                  <a:srgbClr val="3EAD92"/>
                </a:solidFill>
                <a:latin typeface="Meiryo UI" panose="020B0604030504040204" pitchFamily="50" charset="-128"/>
                <a:ea typeface="Meiryo UI" panose="020B0604030504040204" pitchFamily="50" charset="-128"/>
              </a:rPr>
              <a:t> </a:t>
            </a:r>
          </a:p>
          <a:p>
            <a:pPr defTabSz="685800" eaLnBrk="1" fontAlgn="auto" hangingPunct="1">
              <a:spcBef>
                <a:spcPts val="0"/>
              </a:spcBef>
              <a:spcAft>
                <a:spcPts val="0"/>
              </a:spcAft>
              <a:defRPr/>
            </a:pPr>
            <a:endParaRPr lang="en-US" sz="1050">
              <a:solidFill>
                <a:srgbClr val="575757"/>
              </a:solidFill>
              <a:latin typeface="Meiryo UI" panose="020B0604030504040204" pitchFamily="50" charset="-128"/>
              <a:ea typeface="Meiryo UI" panose="020B0604030504040204" pitchFamily="50" charset="-128"/>
            </a:endParaRPr>
          </a:p>
        </p:txBody>
      </p:sp>
      <p:sp>
        <p:nvSpPr>
          <p:cNvPr id="1426" name="テキスト ボックス 10"/>
          <p:cNvSpPr txBox="1"/>
          <p:nvPr/>
        </p:nvSpPr>
        <p:spPr>
          <a:xfrm>
            <a:off x="472500" y="3045906"/>
            <a:ext cx="1748657" cy="818476"/>
          </a:xfrm>
          <a:prstGeom prst="rect">
            <a:avLst/>
          </a:prstGeom>
          <a:noFill/>
          <a:ln w="28575" cap="rnd" cmpd="sng" algn="ctr">
            <a:solidFill>
              <a:srgbClr val="64A5CC"/>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Meiryo UI" panose="020B0604030504040204" pitchFamily="50" charset="-128"/>
                <a:ea typeface="Meiryo UI" panose="020B0604030504040204" pitchFamily="50" charset="-128"/>
              </a:rPr>
              <a:t>XXXX</a:t>
            </a:r>
            <a:endParaRPr lang="en-US" sz="1050">
              <a:solidFill>
                <a:srgbClr val="575757"/>
              </a:solidFill>
              <a:latin typeface="Meiryo UI" panose="020B0604030504040204" pitchFamily="50" charset="-128"/>
              <a:ea typeface="Meiryo UI" panose="020B0604030504040204" pitchFamily="50" charset="-128"/>
            </a:endParaRPr>
          </a:p>
        </p:txBody>
      </p:sp>
      <p:sp>
        <p:nvSpPr>
          <p:cNvPr id="1427" name="テキスト ボックス 11"/>
          <p:cNvSpPr txBox="1"/>
          <p:nvPr/>
        </p:nvSpPr>
        <p:spPr>
          <a:xfrm>
            <a:off x="472500" y="3938559"/>
            <a:ext cx="1748657" cy="818476"/>
          </a:xfrm>
          <a:prstGeom prst="rect">
            <a:avLst/>
          </a:prstGeom>
          <a:noFill/>
          <a:ln w="28575" cap="rnd" cmpd="sng" algn="ctr">
            <a:solidFill>
              <a:srgbClr val="64A5CC"/>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Meiryo UI" panose="020B0604030504040204" pitchFamily="50" charset="-128"/>
                <a:ea typeface="Meiryo UI" panose="020B0604030504040204" pitchFamily="50" charset="-128"/>
              </a:rPr>
              <a:t>XXXX</a:t>
            </a:r>
            <a:endParaRPr lang="en-US" sz="1050">
              <a:solidFill>
                <a:srgbClr val="575757"/>
              </a:solidFill>
              <a:latin typeface="Meiryo UI" panose="020B0604030504040204" pitchFamily="50" charset="-128"/>
              <a:ea typeface="Meiryo UI" panose="020B0604030504040204" pitchFamily="50" charset="-128"/>
            </a:endParaRPr>
          </a:p>
        </p:txBody>
      </p:sp>
      <p:sp>
        <p:nvSpPr>
          <p:cNvPr id="1428" name="テキスト ボックス 12"/>
          <p:cNvSpPr txBox="1"/>
          <p:nvPr/>
        </p:nvSpPr>
        <p:spPr>
          <a:xfrm>
            <a:off x="472500" y="4831210"/>
            <a:ext cx="1748657" cy="818476"/>
          </a:xfrm>
          <a:prstGeom prst="rect">
            <a:avLst/>
          </a:prstGeom>
          <a:noFill/>
          <a:ln w="28575" cap="rnd" cmpd="sng" algn="ctr">
            <a:solidFill>
              <a:srgbClr val="64A5CC"/>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Meiryo UI" panose="020B0604030504040204" pitchFamily="50" charset="-128"/>
                <a:ea typeface="Meiryo UI" panose="020B0604030504040204" pitchFamily="50" charset="-128"/>
              </a:rPr>
              <a:t>XXXX</a:t>
            </a:r>
            <a:endParaRPr lang="en-US" sz="1050">
              <a:solidFill>
                <a:srgbClr val="575757"/>
              </a:solidFill>
              <a:latin typeface="Meiryo UI" panose="020B0604030504040204" pitchFamily="50" charset="-128"/>
              <a:ea typeface="Meiryo UI" panose="020B0604030504040204" pitchFamily="50" charset="-128"/>
            </a:endParaRPr>
          </a:p>
        </p:txBody>
      </p:sp>
      <p:sp>
        <p:nvSpPr>
          <p:cNvPr id="1429" name="Textfeld 1"/>
          <p:cNvSpPr txBox="1"/>
          <p:nvPr>
            <p:custDataLst>
              <p:tags r:id="rId1"/>
            </p:custDataLst>
          </p:nvPr>
        </p:nvSpPr>
        <p:spPr>
          <a:xfrm>
            <a:off x="472500" y="1889730"/>
            <a:ext cx="1748657" cy="220727"/>
          </a:xfrm>
          <a:prstGeom prst="rect">
            <a:avLst/>
          </a:prstGeom>
          <a:solidFill>
            <a:srgbClr val="FF8222"/>
          </a:solidFill>
        </p:spPr>
        <p:txBody>
          <a:bodyPr vert="horz" wrap="square" lIns="27000" tIns="27000" rIns="27000" bIns="27000" rtlCol="0" anchor="b">
            <a:noAutofit/>
          </a:bodyPr>
          <a:lstStyle/>
          <a:p>
            <a:pPr defTabSz="685800" eaLnBrk="1" fontAlgn="auto" hangingPunct="1">
              <a:lnSpc>
                <a:spcPct val="90000"/>
              </a:lnSpc>
              <a:spcBef>
                <a:spcPts val="0"/>
              </a:spcBef>
              <a:spcAft>
                <a:spcPts val="450"/>
              </a:spcAft>
              <a:defRPr/>
            </a:pPr>
            <a:r>
              <a:rPr kumimoji="0" lang="ja-JP" altLang="en-US" sz="1200" kern="0">
                <a:solidFill>
                  <a:srgbClr val="FFFFFF"/>
                </a:solidFill>
                <a:latin typeface="Trebuchet MS" panose="020B0603020202020204" pitchFamily="34" charset="0"/>
                <a:ea typeface="Meiryo UI" panose="020B0604030504040204" pitchFamily="50" charset="-128"/>
                <a:sym typeface="Trebuchet MS" panose="020B0603020202020204" pitchFamily="34" charset="0"/>
              </a:rPr>
              <a:t>成果 </a:t>
            </a:r>
            <a:r>
              <a:rPr kumimoji="0" lang="en-US" altLang="ja-JP" sz="1200" kern="0">
                <a:solidFill>
                  <a:srgbClr val="FFFFFF"/>
                </a:solidFill>
                <a:latin typeface="Trebuchet MS" panose="020B0603020202020204" pitchFamily="34" charset="0"/>
                <a:ea typeface="Meiryo UI" panose="020B0604030504040204" pitchFamily="50" charset="-128"/>
                <a:sym typeface="Trebuchet MS" panose="020B0603020202020204" pitchFamily="34" charset="0"/>
              </a:rPr>
              <a:t>(</a:t>
            </a:r>
            <a:r>
              <a:rPr kumimoji="0" lang="ja-JP" altLang="en-US" sz="1200" kern="0">
                <a:solidFill>
                  <a:srgbClr val="FFFFFF"/>
                </a:solidFill>
                <a:latin typeface="Trebuchet MS" panose="020B0603020202020204" pitchFamily="34" charset="0"/>
                <a:ea typeface="Meiryo UI" panose="020B0604030504040204" pitchFamily="50" charset="-128"/>
                <a:sym typeface="Trebuchet MS" panose="020B0603020202020204" pitchFamily="34" charset="0"/>
              </a:rPr>
              <a:t>アウトカム</a:t>
            </a:r>
            <a:r>
              <a:rPr kumimoji="0" lang="en-US" altLang="ja-JP" sz="1200" kern="0">
                <a:solidFill>
                  <a:srgbClr val="FFFFFF"/>
                </a:solidFill>
                <a:latin typeface="Trebuchet MS" panose="020B0603020202020204" pitchFamily="34" charset="0"/>
                <a:ea typeface="Meiryo UI" panose="020B0604030504040204" pitchFamily="50" charset="-128"/>
                <a:sym typeface="Trebuchet MS" panose="020B0603020202020204" pitchFamily="34" charset="0"/>
              </a:rPr>
              <a:t>) </a:t>
            </a:r>
            <a:r>
              <a:rPr kumimoji="0" lang="ja-JP" altLang="en-US" sz="1200" kern="0">
                <a:solidFill>
                  <a:srgbClr val="FFFFFF"/>
                </a:solidFill>
                <a:latin typeface="Trebuchet MS" panose="020B0603020202020204" pitchFamily="34" charset="0"/>
                <a:ea typeface="Meiryo UI" panose="020B0604030504040204" pitchFamily="50" charset="-128"/>
                <a:sym typeface="Trebuchet MS" panose="020B0603020202020204" pitchFamily="34" charset="0"/>
              </a:rPr>
              <a:t>指標</a:t>
            </a:r>
          </a:p>
        </p:txBody>
      </p:sp>
      <p:sp>
        <p:nvSpPr>
          <p:cNvPr id="1430" name="Textfeld 1"/>
          <p:cNvSpPr txBox="1"/>
          <p:nvPr>
            <p:custDataLst>
              <p:tags r:id="rId2"/>
            </p:custDataLst>
          </p:nvPr>
        </p:nvSpPr>
        <p:spPr>
          <a:xfrm>
            <a:off x="2307518" y="1889730"/>
            <a:ext cx="1044707" cy="220727"/>
          </a:xfrm>
          <a:prstGeom prst="rect">
            <a:avLst/>
          </a:prstGeom>
          <a:solidFill>
            <a:srgbClr val="FF8222"/>
          </a:solidFill>
        </p:spPr>
        <p:txBody>
          <a:bodyPr vert="horz" wrap="square" lIns="27000" tIns="27000" rIns="27000" bIns="27000" rtlCol="0" anchor="b">
            <a:noAutofit/>
          </a:bodyPr>
          <a:lstStyle/>
          <a:p>
            <a:pPr defTabSz="685800" eaLnBrk="1" fontAlgn="auto" hangingPunct="1">
              <a:lnSpc>
                <a:spcPct val="90000"/>
              </a:lnSpc>
              <a:spcBef>
                <a:spcPts val="0"/>
              </a:spcBef>
              <a:spcAft>
                <a:spcPts val="450"/>
              </a:spcAft>
              <a:defRPr/>
            </a:pPr>
            <a:r>
              <a:rPr kumimoji="0" lang="ja-JP" altLang="en-US" sz="1200" kern="0">
                <a:solidFill>
                  <a:srgbClr val="FFFFFF"/>
                </a:solidFill>
                <a:latin typeface="Trebuchet MS" panose="020B0603020202020204" pitchFamily="34" charset="0"/>
                <a:ea typeface="Meiryo UI" panose="020B0604030504040204" pitchFamily="50" charset="-128"/>
                <a:sym typeface="Trebuchet MS" panose="020B0603020202020204" pitchFamily="34" charset="0"/>
              </a:rPr>
              <a:t>現状値</a:t>
            </a:r>
          </a:p>
        </p:txBody>
      </p:sp>
      <p:sp>
        <p:nvSpPr>
          <p:cNvPr id="1431" name="Textfeld 1"/>
          <p:cNvSpPr txBox="1"/>
          <p:nvPr>
            <p:custDataLst>
              <p:tags r:id="rId3"/>
            </p:custDataLst>
          </p:nvPr>
        </p:nvSpPr>
        <p:spPr>
          <a:xfrm>
            <a:off x="3438587" y="1889730"/>
            <a:ext cx="1044707" cy="220727"/>
          </a:xfrm>
          <a:prstGeom prst="rect">
            <a:avLst/>
          </a:prstGeom>
          <a:solidFill>
            <a:srgbClr val="FF8222"/>
          </a:solidFill>
        </p:spPr>
        <p:txBody>
          <a:bodyPr vert="horz" wrap="square" lIns="27000" tIns="27000" rIns="27000" bIns="27000" rtlCol="0" anchor="b">
            <a:noAutofit/>
          </a:bodyPr>
          <a:lstStyle/>
          <a:p>
            <a:pPr defTabSz="685800" eaLnBrk="1" fontAlgn="auto" hangingPunct="1">
              <a:lnSpc>
                <a:spcPct val="90000"/>
              </a:lnSpc>
              <a:spcBef>
                <a:spcPts val="0"/>
              </a:spcBef>
              <a:spcAft>
                <a:spcPts val="450"/>
              </a:spcAft>
              <a:defRPr/>
            </a:pPr>
            <a:r>
              <a:rPr kumimoji="0" lang="ja-JP" altLang="en-US" sz="1200" kern="0">
                <a:solidFill>
                  <a:srgbClr val="FFFFFF"/>
                </a:solidFill>
                <a:latin typeface="Trebuchet MS" panose="020B0603020202020204" pitchFamily="34" charset="0"/>
                <a:ea typeface="Meiryo UI" panose="020B0604030504040204" pitchFamily="50" charset="-128"/>
                <a:sym typeface="Trebuchet MS" panose="020B0603020202020204" pitchFamily="34" charset="0"/>
              </a:rPr>
              <a:t>目標値</a:t>
            </a:r>
          </a:p>
        </p:txBody>
      </p:sp>
      <p:sp>
        <p:nvSpPr>
          <p:cNvPr id="1432" name="Textfeld 1"/>
          <p:cNvSpPr txBox="1"/>
          <p:nvPr>
            <p:custDataLst>
              <p:tags r:id="rId4"/>
            </p:custDataLst>
          </p:nvPr>
        </p:nvSpPr>
        <p:spPr>
          <a:xfrm>
            <a:off x="4569655" y="1889730"/>
            <a:ext cx="2551609" cy="220727"/>
          </a:xfrm>
          <a:prstGeom prst="rect">
            <a:avLst/>
          </a:prstGeom>
          <a:solidFill>
            <a:srgbClr val="FF8222"/>
          </a:solidFill>
        </p:spPr>
        <p:txBody>
          <a:bodyPr vert="horz" wrap="square" lIns="27000" tIns="27000" rIns="27000" bIns="27000" rtlCol="0" anchor="b">
            <a:noAutofit/>
          </a:bodyPr>
          <a:lstStyle/>
          <a:p>
            <a:pPr defTabSz="685800" eaLnBrk="1" fontAlgn="auto" hangingPunct="1">
              <a:lnSpc>
                <a:spcPct val="90000"/>
              </a:lnSpc>
              <a:spcBef>
                <a:spcPts val="0"/>
              </a:spcBef>
              <a:spcAft>
                <a:spcPts val="450"/>
              </a:spcAft>
              <a:defRPr/>
            </a:pPr>
            <a:r>
              <a:rPr kumimoji="0" lang="ja-JP" altLang="en-US" sz="1200" kern="0">
                <a:solidFill>
                  <a:srgbClr val="FFFFFF"/>
                </a:solidFill>
                <a:latin typeface="Trebuchet MS" panose="020B0603020202020204" pitchFamily="34" charset="0"/>
                <a:ea typeface="Meiryo UI" panose="020B0604030504040204" pitchFamily="50" charset="-128"/>
                <a:sym typeface="Trebuchet MS" panose="020B0603020202020204" pitchFamily="34" charset="0"/>
              </a:rPr>
              <a:t>目標値設定の考え方</a:t>
            </a:r>
          </a:p>
        </p:txBody>
      </p:sp>
      <p:sp>
        <p:nvSpPr>
          <p:cNvPr id="1433" name="Textfeld 1"/>
          <p:cNvSpPr txBox="1"/>
          <p:nvPr>
            <p:custDataLst>
              <p:tags r:id="rId5"/>
            </p:custDataLst>
          </p:nvPr>
        </p:nvSpPr>
        <p:spPr>
          <a:xfrm>
            <a:off x="7207627" y="1889730"/>
            <a:ext cx="1464887" cy="220727"/>
          </a:xfrm>
          <a:prstGeom prst="rect">
            <a:avLst/>
          </a:prstGeom>
          <a:solidFill>
            <a:srgbClr val="FF8222"/>
          </a:solidFill>
        </p:spPr>
        <p:txBody>
          <a:bodyPr vert="horz" wrap="square" lIns="27000" tIns="27000" rIns="27000" bIns="27000" rtlCol="0" anchor="b">
            <a:noAutofit/>
          </a:bodyPr>
          <a:lstStyle/>
          <a:p>
            <a:pPr defTabSz="685800" eaLnBrk="1" fontAlgn="auto" hangingPunct="1">
              <a:lnSpc>
                <a:spcPct val="90000"/>
              </a:lnSpc>
              <a:spcBef>
                <a:spcPts val="0"/>
              </a:spcBef>
              <a:spcAft>
                <a:spcPts val="450"/>
              </a:spcAft>
              <a:defRPr/>
            </a:pPr>
            <a:r>
              <a:rPr kumimoji="0" lang="ja-JP" altLang="en-US" sz="1200" kern="0">
                <a:solidFill>
                  <a:srgbClr val="FFFFFF"/>
                </a:solidFill>
                <a:latin typeface="Trebuchet MS" panose="020B0603020202020204" pitchFamily="34" charset="0"/>
                <a:ea typeface="Meiryo UI" panose="020B0604030504040204" pitchFamily="50" charset="-128"/>
                <a:sym typeface="Trebuchet MS" panose="020B0603020202020204" pitchFamily="34" charset="0"/>
              </a:rPr>
              <a:t>測定方法</a:t>
            </a:r>
          </a:p>
        </p:txBody>
      </p:sp>
      <p:sp>
        <p:nvSpPr>
          <p:cNvPr id="1434" name="Oval 20"/>
          <p:cNvSpPr>
            <a:spLocks noChangeAspect="1" noChangeArrowheads="1"/>
          </p:cNvSpPr>
          <p:nvPr/>
        </p:nvSpPr>
        <p:spPr>
          <a:xfrm>
            <a:off x="472500" y="1324350"/>
            <a:ext cx="230183" cy="23018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ja-JP" altLang="en-US" sz="1500">
                <a:solidFill>
                  <a:prstClr val="white"/>
                </a:solidFill>
                <a:latin typeface="Trebuchet MS" panose="020B0603020202020204" pitchFamily="34" charset="0"/>
                <a:ea typeface="+mn-ea"/>
              </a:rPr>
              <a:t>３</a:t>
            </a:r>
            <a:endParaRPr kumimoji="0" lang="en-US" sz="1500">
              <a:solidFill>
                <a:prstClr val="white"/>
              </a:solidFill>
              <a:latin typeface="Trebuchet MS" panose="020B0603020202020204" pitchFamily="34" charset="0"/>
              <a:ea typeface="+mn-ea"/>
            </a:endParaRPr>
          </a:p>
        </p:txBody>
      </p:sp>
      <p:sp>
        <p:nvSpPr>
          <p:cNvPr id="1435" name="Rectangle 217"/>
          <p:cNvSpPr/>
          <p:nvPr/>
        </p:nvSpPr>
        <p:spPr>
          <a:xfrm>
            <a:off x="472500" y="891322"/>
            <a:ext cx="2990790" cy="18159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788" kern="0">
                <a:solidFill>
                  <a:srgbClr val="575757"/>
                </a:solidFill>
                <a:latin typeface="Trebuchet MS" panose="020B0603020202020204" pitchFamily="34" charset="0"/>
                <a:ea typeface="Meiryo UI" panose="020B0604030504040204" pitchFamily="50" charset="-128"/>
              </a:rPr>
              <a:t>評価の観点：地域課題に対するソリューションの適切性・妥当性</a:t>
            </a:r>
            <a:endParaRPr lang="en-US" altLang="ja-JP" sz="788" kern="0">
              <a:solidFill>
                <a:srgbClr val="575757"/>
              </a:solidFill>
              <a:latin typeface="Trebuchet MS" panose="020B0603020202020204" pitchFamily="34" charset="0"/>
              <a:ea typeface="Meiryo UI" panose="020B0604030504040204" pitchFamily="50" charset="-128"/>
            </a:endParaRPr>
          </a:p>
        </p:txBody>
      </p:sp>
      <p:sp>
        <p:nvSpPr>
          <p:cNvPr id="2" name="正方形/長方形 5">
            <a:extLst>
              <a:ext uri="{FF2B5EF4-FFF2-40B4-BE49-F238E27FC236}">
                <a16:creationId xmlns:a16="http://schemas.microsoft.com/office/drawing/2014/main" id="{EFFD6590-1811-AEA5-93EB-B2D2D2FB3BBE}"/>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3" name="正方形/長方形 12">
            <a:extLst>
              <a:ext uri="{FF2B5EF4-FFF2-40B4-BE49-F238E27FC236}">
                <a16:creationId xmlns:a16="http://schemas.microsoft.com/office/drawing/2014/main" id="{C476F4FB-4556-DB36-BA85-29D1C41D3DA9}"/>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26</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4040013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41" name="think-cell data - do not delete" hidden="1"/>
          <p:cNvGraphicFramePr>
            <a:graphicFrameLocks noChangeAspect="1"/>
          </p:cNvGraphicFramePr>
          <p:nvPr/>
        </p:nvGraphicFramePr>
        <p:xfrm>
          <a:off x="1191" y="858441"/>
          <a:ext cx="1191" cy="1191"/>
        </p:xfrm>
        <a:graphic>
          <a:graphicData uri="http://schemas.openxmlformats.org/presentationml/2006/ole">
            <mc:AlternateContent xmlns:mc="http://schemas.openxmlformats.org/markup-compatibility/2006">
              <mc:Choice xmlns:v="urn:schemas-microsoft-com:vml" Requires="v">
                <p:oleObj name="think-cell スライド" r:id="rId8" imgW="395" imgH="396" progId="TCLayout.ActiveDocument.1">
                  <p:embed/>
                </p:oleObj>
              </mc:Choice>
              <mc:Fallback>
                <p:oleObj name="think-cell スライド" r:id="rId8" imgW="395" imgH="396" progId="TCLayout.ActiveDocument.1">
                  <p:embed/>
                  <p:pic>
                    <p:nvPicPr>
                      <p:cNvPr id="1441" name="think-cell data - do not delete" hidden="1"/>
                      <p:cNvPicPr>
                        <a:picLocks noChangeAspect="1"/>
                      </p:cNvPicPr>
                      <p:nvPr/>
                    </p:nvPicPr>
                    <p:blipFill>
                      <a:blip r:embed="rId9"/>
                      <a:stretch>
                        <a:fillRect/>
                      </a:stretch>
                    </p:blipFill>
                    <p:spPr>
                      <a:xfrm>
                        <a:off x="1191" y="858441"/>
                        <a:ext cx="1191" cy="1191"/>
                      </a:xfrm>
                      <a:prstGeom prst="rect">
                        <a:avLst/>
                      </a:prstGeom>
                    </p:spPr>
                  </p:pic>
                </p:oleObj>
              </mc:Fallback>
            </mc:AlternateContent>
          </a:graphicData>
        </a:graphic>
      </p:graphicFrame>
      <p:sp>
        <p:nvSpPr>
          <p:cNvPr id="1442" name="Rectangle 2"/>
          <p:cNvSpPr/>
          <p:nvPr/>
        </p:nvSpPr>
        <p:spPr>
          <a:xfrm>
            <a:off x="4707170" y="2136457"/>
            <a:ext cx="1905278" cy="1206818"/>
          </a:xfrm>
          <a:prstGeom prst="rect">
            <a:avLst/>
          </a:prstGeom>
          <a:solidFill>
            <a:srgbClr val="FFFFFF"/>
          </a:solidFill>
          <a:ln w="9525" cap="flat" cmpd="sng" algn="ctr">
            <a:noFill/>
            <a:prstDash val="sysDot"/>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67500" bIns="0" rtlCol="0" anchor="t">
            <a:noAutofit/>
          </a:bodyPr>
          <a:lstStyle/>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r>
              <a:rPr lang="en-US" altLang="ja-JP" sz="1050">
                <a:solidFill>
                  <a:srgbClr val="575757"/>
                </a:solidFill>
                <a:latin typeface="Trebuchet MS" panose="020B0603020202020204" pitchFamily="34" charset="0"/>
                <a:ea typeface="Meiryo UI" panose="020B0604030504040204" pitchFamily="50" charset="-128"/>
              </a:rPr>
              <a:t>XXXX</a:t>
            </a: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r>
              <a:rPr lang="ja-JP" altLang="en-US" sz="1050">
                <a:solidFill>
                  <a:srgbClr val="3EAD92"/>
                </a:solidFill>
                <a:latin typeface="Trebuchet MS" panose="020B0603020202020204" pitchFamily="34" charset="0"/>
                <a:ea typeface="Meiryo UI" panose="020B0604030504040204" pitchFamily="50" charset="-128"/>
              </a:rPr>
              <a:t>高齢者のオンデマンドバス</a:t>
            </a:r>
            <a:br>
              <a:rPr lang="en-US" altLang="ja-JP" sz="1050">
                <a:solidFill>
                  <a:srgbClr val="3EAD92"/>
                </a:solidFill>
                <a:latin typeface="Trebuchet MS" panose="020B0603020202020204" pitchFamily="34" charset="0"/>
                <a:ea typeface="Meiryo UI" panose="020B0604030504040204" pitchFamily="50" charset="-128"/>
              </a:rPr>
            </a:br>
            <a:r>
              <a:rPr lang="ja-JP" altLang="en-US" sz="1050">
                <a:solidFill>
                  <a:srgbClr val="3EAD92"/>
                </a:solidFill>
                <a:latin typeface="Trebuchet MS" panose="020B0603020202020204" pitchFamily="34" charset="0"/>
                <a:ea typeface="Meiryo UI" panose="020B0604030504040204" pitchFamily="50" charset="-128"/>
              </a:rPr>
              <a:t>利用者数</a:t>
            </a:r>
            <a:r>
              <a:rPr lang="en-US" altLang="ja-JP" sz="1050">
                <a:solidFill>
                  <a:srgbClr val="3EAD92"/>
                </a:solidFill>
                <a:latin typeface="Trebuchet MS" panose="020B0603020202020204" pitchFamily="34" charset="0"/>
                <a:ea typeface="Meiryo UI" panose="020B0604030504040204" pitchFamily="50" charset="-128"/>
              </a:rPr>
              <a:t>:</a:t>
            </a:r>
            <a:r>
              <a:rPr lang="ja-JP" altLang="en-US" sz="1050">
                <a:solidFill>
                  <a:srgbClr val="3EAD92"/>
                </a:solidFill>
                <a:latin typeface="Trebuchet MS" panose="020B0603020202020204" pitchFamily="34" charset="0"/>
                <a:ea typeface="Meiryo UI" panose="020B0604030504040204" pitchFamily="50" charset="-128"/>
              </a:rPr>
              <a:t> のべ</a:t>
            </a:r>
            <a:r>
              <a:rPr lang="en-US" altLang="ja-JP" sz="1050">
                <a:solidFill>
                  <a:srgbClr val="3EAD92"/>
                </a:solidFill>
                <a:latin typeface="Trebuchet MS" panose="020B0603020202020204" pitchFamily="34" charset="0"/>
                <a:ea typeface="Meiryo UI" panose="020B0604030504040204" pitchFamily="50" charset="-128"/>
              </a:rPr>
              <a:t>xx</a:t>
            </a:r>
            <a:r>
              <a:rPr lang="ja-JP" altLang="en-US" sz="1050">
                <a:solidFill>
                  <a:srgbClr val="3EAD92"/>
                </a:solidFill>
                <a:latin typeface="Trebuchet MS" panose="020B0603020202020204" pitchFamily="34" charset="0"/>
                <a:ea typeface="Meiryo UI" panose="020B0604030504040204" pitchFamily="50" charset="-128"/>
              </a:rPr>
              <a:t>人</a:t>
            </a:r>
            <a:endParaRPr lang="en-US" altLang="ja-JP" sz="1050">
              <a:solidFill>
                <a:srgbClr val="3EAD92"/>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endParaRPr lang="en-US" altLang="ja-JP" sz="1050">
              <a:solidFill>
                <a:srgbClr val="3EAD92"/>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443" name="Rectangle 2"/>
          <p:cNvSpPr/>
          <p:nvPr/>
        </p:nvSpPr>
        <p:spPr>
          <a:xfrm>
            <a:off x="6767235" y="2136457"/>
            <a:ext cx="1905278" cy="1206818"/>
          </a:xfrm>
          <a:prstGeom prst="rect">
            <a:avLst/>
          </a:prstGeom>
          <a:solidFill>
            <a:srgbClr val="FFFFFF"/>
          </a:solidFill>
          <a:ln w="9525" cap="flat" cmpd="sng" algn="ctr">
            <a:noFill/>
            <a:prstDash val="sysDot"/>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67500" bIns="0" rtlCol="0" anchor="t">
            <a:noAutofit/>
          </a:bodyPr>
          <a:lstStyle/>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r>
              <a:rPr lang="en-US" altLang="ja-JP" sz="1050">
                <a:solidFill>
                  <a:srgbClr val="575757"/>
                </a:solidFill>
                <a:latin typeface="Trebuchet MS" panose="020B0603020202020204" pitchFamily="34" charset="0"/>
                <a:ea typeface="Meiryo UI" panose="020B0604030504040204" pitchFamily="50" charset="-128"/>
              </a:rPr>
              <a:t>XXXX</a:t>
            </a: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r>
              <a:rPr lang="ja-JP" altLang="en-US" sz="1050">
                <a:solidFill>
                  <a:srgbClr val="3EAD92"/>
                </a:solidFill>
                <a:latin typeface="Trebuchet MS" panose="020B0603020202020204" pitchFamily="34" charset="0"/>
                <a:ea typeface="Meiryo UI" panose="020B0604030504040204" pitchFamily="50" charset="-128"/>
              </a:rPr>
              <a:t>高齢者の外出機会増加に</a:t>
            </a:r>
            <a:br>
              <a:rPr lang="en-US" altLang="ja-JP" sz="1050">
                <a:solidFill>
                  <a:srgbClr val="3EAD92"/>
                </a:solidFill>
                <a:latin typeface="Trebuchet MS" panose="020B0603020202020204" pitchFamily="34" charset="0"/>
                <a:ea typeface="Meiryo UI" panose="020B0604030504040204" pitchFamily="50" charset="-128"/>
              </a:rPr>
            </a:br>
            <a:r>
              <a:rPr lang="ja-JP" altLang="en-US" sz="1050">
                <a:solidFill>
                  <a:srgbClr val="3EAD92"/>
                </a:solidFill>
                <a:latin typeface="Trebuchet MS" panose="020B0603020202020204" pitchFamily="34" charset="0"/>
                <a:ea typeface="Meiryo UI" panose="020B0604030504040204" pitchFamily="50" charset="-128"/>
              </a:rPr>
              <a:t>伴うコミュニティ活性化</a:t>
            </a:r>
            <a:endParaRPr lang="en-US" altLang="ja-JP" sz="1050">
              <a:solidFill>
                <a:srgbClr val="3EAD92"/>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r>
              <a:rPr lang="ja-JP" altLang="en-US" sz="1050">
                <a:solidFill>
                  <a:srgbClr val="3EAD92"/>
                </a:solidFill>
                <a:latin typeface="Trebuchet MS" panose="020B0603020202020204" pitchFamily="34" charset="0"/>
                <a:ea typeface="Meiryo UI" panose="020B0604030504040204" pitchFamily="50" charset="-128"/>
              </a:rPr>
              <a:t>近隣住民</a:t>
            </a:r>
            <a:r>
              <a:rPr lang="en-US" altLang="ja-JP" sz="1050">
                <a:solidFill>
                  <a:srgbClr val="3EAD92"/>
                </a:solidFill>
                <a:latin typeface="Trebuchet MS" panose="020B0603020202020204" pitchFamily="34" charset="0"/>
                <a:ea typeface="Meiryo UI" panose="020B0604030504040204" pitchFamily="50" charset="-128"/>
              </a:rPr>
              <a:t>/</a:t>
            </a:r>
            <a:r>
              <a:rPr lang="ja-JP" altLang="en-US" sz="1050">
                <a:solidFill>
                  <a:srgbClr val="3EAD92"/>
                </a:solidFill>
                <a:latin typeface="Trebuchet MS" panose="020B0603020202020204" pitchFamily="34" charset="0"/>
                <a:ea typeface="Meiryo UI" panose="020B0604030504040204" pitchFamily="50" charset="-128"/>
              </a:rPr>
              <a:t>親族の送迎負担軽減</a:t>
            </a:r>
            <a:endParaRPr lang="en-US" altLang="ja-JP" sz="1050">
              <a:solidFill>
                <a:srgbClr val="3EAD92"/>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444" name="Textfeld 1"/>
          <p:cNvSpPr txBox="1"/>
          <p:nvPr>
            <p:custDataLst>
              <p:tags r:id="rId1"/>
            </p:custDataLst>
          </p:nvPr>
        </p:nvSpPr>
        <p:spPr>
          <a:xfrm>
            <a:off x="4707169" y="1675111"/>
            <a:ext cx="3965343" cy="220727"/>
          </a:xfrm>
          <a:prstGeom prst="rect">
            <a:avLst/>
          </a:prstGeom>
          <a:solidFill>
            <a:schemeClr val="tx2"/>
          </a:solidFill>
        </p:spPr>
        <p:txBody>
          <a:bodyPr vert="horz" wrap="square" lIns="27000" tIns="27000" rIns="27000" bIns="27000" rtlCol="0" anchor="b">
            <a:noAutofit/>
          </a:bodyPr>
          <a:lstStyle/>
          <a:p>
            <a:pPr defTabSz="685800" fontAlgn="auto">
              <a:spcBef>
                <a:spcPts val="0"/>
              </a:spcBef>
              <a:spcAft>
                <a:spcPts val="0"/>
              </a:spcAft>
              <a:defRPr/>
            </a:pPr>
            <a:r>
              <a:rPr kumimoji="0" lang="ja-JP" altLang="en-US" sz="1200">
                <a:solidFill>
                  <a:prstClr val="white"/>
                </a:solidFill>
                <a:latin typeface="Trebuchet MS" panose="020B0603020202020204" pitchFamily="34" charset="0"/>
                <a:ea typeface="Meiryo UI" panose="020B0604030504040204" pitchFamily="50" charset="-128"/>
              </a:rPr>
              <a:t>中間アウトカム </a:t>
            </a:r>
            <a:r>
              <a:rPr kumimoji="0" lang="en-US" altLang="ja-JP" sz="1200">
                <a:solidFill>
                  <a:prstClr val="white"/>
                </a:solidFill>
                <a:latin typeface="Trebuchet MS" panose="020B0603020202020204" pitchFamily="34" charset="0"/>
                <a:ea typeface="Meiryo UI" panose="020B0604030504040204" pitchFamily="50" charset="-128"/>
              </a:rPr>
              <a:t>(</a:t>
            </a:r>
            <a:r>
              <a:rPr kumimoji="0" lang="ja-JP" altLang="en-US" sz="1200">
                <a:solidFill>
                  <a:prstClr val="white"/>
                </a:solidFill>
                <a:latin typeface="Trebuchet MS" panose="020B0603020202020204" pitchFamily="34" charset="0"/>
                <a:ea typeface="Meiryo UI" panose="020B0604030504040204" pitchFamily="50" charset="-128"/>
              </a:rPr>
              <a:t>補助事業</a:t>
            </a:r>
            <a:r>
              <a:rPr kumimoji="0" lang="en-US" altLang="ja-JP" sz="1200">
                <a:solidFill>
                  <a:prstClr val="white"/>
                </a:solidFill>
                <a:latin typeface="Trebuchet MS" panose="020B0603020202020204" pitchFamily="34" charset="0"/>
                <a:ea typeface="Meiryo UI" panose="020B0604030504040204" pitchFamily="50" charset="-128"/>
              </a:rPr>
              <a:t>)</a:t>
            </a:r>
          </a:p>
        </p:txBody>
      </p:sp>
      <p:sp>
        <p:nvSpPr>
          <p:cNvPr id="1445" name="Textfeld 1"/>
          <p:cNvSpPr txBox="1"/>
          <p:nvPr>
            <p:custDataLst>
              <p:tags r:id="rId2"/>
            </p:custDataLst>
          </p:nvPr>
        </p:nvSpPr>
        <p:spPr>
          <a:xfrm>
            <a:off x="448378" y="1675111"/>
            <a:ext cx="4085099" cy="220727"/>
          </a:xfrm>
          <a:prstGeom prst="rect">
            <a:avLst/>
          </a:prstGeom>
          <a:solidFill>
            <a:schemeClr val="tx2"/>
          </a:solidFill>
        </p:spPr>
        <p:txBody>
          <a:bodyPr vert="horz" wrap="square" lIns="27000" tIns="27000" rIns="27000" bIns="27000" rtlCol="0" anchor="b">
            <a:noAutofit/>
          </a:bodyPr>
          <a:lstStyle/>
          <a:p>
            <a:pPr defTabSz="685800" fontAlgn="auto">
              <a:spcBef>
                <a:spcPts val="0"/>
              </a:spcBef>
              <a:spcAft>
                <a:spcPts val="0"/>
              </a:spcAft>
              <a:defRPr/>
            </a:pPr>
            <a:r>
              <a:rPr kumimoji="0" lang="ja-JP" altLang="en-US" sz="1200">
                <a:solidFill>
                  <a:prstClr val="white"/>
                </a:solidFill>
                <a:latin typeface="Trebuchet MS" panose="020B0603020202020204" pitchFamily="34" charset="0"/>
                <a:ea typeface="Meiryo UI" panose="020B0604030504040204" pitchFamily="50" charset="-128"/>
              </a:rPr>
              <a:t>ソリューションの概要</a:t>
            </a:r>
          </a:p>
        </p:txBody>
      </p:sp>
      <p:sp>
        <p:nvSpPr>
          <p:cNvPr id="1446" name="Rectangle 2"/>
          <p:cNvSpPr/>
          <p:nvPr/>
        </p:nvSpPr>
        <p:spPr>
          <a:xfrm>
            <a:off x="587591" y="2302267"/>
            <a:ext cx="3726335" cy="1108101"/>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noAutofit/>
          </a:bodyPr>
          <a:lstStyle/>
          <a:p>
            <a:pPr defTabSz="685800" eaLnBrk="1" fontAlgn="auto" hangingPunct="1">
              <a:spcBef>
                <a:spcPts val="0"/>
              </a:spcBef>
              <a:spcAft>
                <a:spcPts val="0"/>
              </a:spcAft>
              <a:buFont typeface="Trebuchet MS" panose="020B0603020202020204" pitchFamily="34" charset="0"/>
              <a:buChar char="​"/>
              <a:defRPr/>
            </a:pPr>
            <a:r>
              <a:rPr lang="ja-JP" altLang="en-US" sz="1050">
                <a:solidFill>
                  <a:srgbClr val="575757"/>
                </a:solidFill>
                <a:latin typeface="Trebuchet MS" panose="020B0603020202020204" pitchFamily="34" charset="0"/>
                <a:ea typeface="Meiryo UI" panose="020B0604030504040204" pitchFamily="50" charset="-128"/>
              </a:rPr>
              <a:t>ソリューションの概要を出来る限り詳細に記載すること</a:t>
            </a:r>
            <a:br>
              <a:rPr lang="en-US" altLang="ja-JP" sz="1050">
                <a:solidFill>
                  <a:srgbClr val="575757"/>
                </a:solidFill>
                <a:latin typeface="Trebuchet MS" panose="020B0603020202020204" pitchFamily="34" charset="0"/>
                <a:ea typeface="Meiryo UI" panose="020B0604030504040204" pitchFamily="50" charset="-128"/>
              </a:rPr>
            </a:br>
            <a:r>
              <a:rPr lang="en-US" altLang="ja-JP" sz="1050">
                <a:solidFill>
                  <a:srgbClr val="575757"/>
                </a:solidFill>
                <a:latin typeface="Trebuchet MS" panose="020B0603020202020204" pitchFamily="34" charset="0"/>
                <a:ea typeface="Meiryo UI" panose="020B0604030504040204" pitchFamily="50" charset="-128"/>
              </a:rPr>
              <a:t> (</a:t>
            </a:r>
            <a:r>
              <a:rPr lang="ja-JP" altLang="en-US" sz="1050">
                <a:solidFill>
                  <a:srgbClr val="575757"/>
                </a:solidFill>
                <a:latin typeface="Trebuchet MS" panose="020B0603020202020204" pitchFamily="34" charset="0"/>
                <a:ea typeface="Meiryo UI" panose="020B0604030504040204" pitchFamily="50" charset="-128"/>
              </a:rPr>
              <a:t>以下の内容を含めること</a:t>
            </a:r>
            <a:r>
              <a:rPr lang="en-US" altLang="ja-JP" sz="1050">
                <a:solidFill>
                  <a:srgbClr val="575757"/>
                </a:solidFill>
                <a:latin typeface="Trebuchet MS" panose="020B0603020202020204" pitchFamily="34" charset="0"/>
                <a:ea typeface="Meiryo UI" panose="020B0604030504040204" pitchFamily="50" charset="-128"/>
              </a:rPr>
              <a:t>) </a:t>
            </a:r>
          </a:p>
          <a:p>
            <a:pPr marL="243000" lvl="1" indent="-162000" defTabSz="685800" eaLnBrk="1" fontAlgn="auto" hangingPunct="1">
              <a:spcBef>
                <a:spcPts val="0"/>
              </a:spcBef>
              <a:spcAft>
                <a:spcPts val="0"/>
              </a:spcAft>
              <a:buClr>
                <a:srgbClr val="FE9341"/>
              </a:buClr>
              <a:buFont typeface="Trebuchet MS" panose="020B0603020202020204" pitchFamily="34" charset="0"/>
              <a:buChar char="•"/>
              <a:defRPr/>
            </a:pPr>
            <a:r>
              <a:rPr lang="ja-JP" altLang="en-US" sz="1050">
                <a:solidFill>
                  <a:srgbClr val="575757"/>
                </a:solidFill>
                <a:latin typeface="Trebuchet MS" panose="020B0603020202020204" pitchFamily="34" charset="0"/>
                <a:ea typeface="Meiryo UI" panose="020B0604030504040204" pitchFamily="50" charset="-128"/>
              </a:rPr>
              <a:t>デジタル技術の内容</a:t>
            </a:r>
            <a:endParaRPr lang="en-US" altLang="ja-JP" sz="1050">
              <a:solidFill>
                <a:srgbClr val="575757"/>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E9341"/>
              </a:buClr>
              <a:buFont typeface="Trebuchet MS" panose="020B0603020202020204" pitchFamily="34" charset="0"/>
              <a:buChar char="•"/>
              <a:defRPr/>
            </a:pPr>
            <a:r>
              <a:rPr lang="ja-JP" altLang="en-US" sz="1050">
                <a:solidFill>
                  <a:srgbClr val="575757"/>
                </a:solidFill>
                <a:latin typeface="Trebuchet MS" panose="020B0603020202020204" pitchFamily="34" charset="0"/>
                <a:ea typeface="Meiryo UI" panose="020B0604030504040204" pitchFamily="50" charset="-128"/>
              </a:rPr>
              <a:t>主要機器、無線通信技術等の通信インフラ</a:t>
            </a:r>
            <a:endParaRPr lang="en-US" altLang="ja-JP" sz="1050">
              <a:solidFill>
                <a:srgbClr val="575757"/>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E9341"/>
              </a:buClr>
              <a:buFont typeface="Trebuchet MS" panose="020B0603020202020204" pitchFamily="34" charset="0"/>
              <a:buChar char="•"/>
              <a:defRPr/>
            </a:pPr>
            <a:r>
              <a:rPr lang="ja-JP" altLang="en-US" sz="1050">
                <a:solidFill>
                  <a:srgbClr val="575757"/>
                </a:solidFill>
                <a:latin typeface="Trebuchet MS" panose="020B0603020202020204" pitchFamily="34" charset="0"/>
                <a:ea typeface="Meiryo UI" panose="020B0604030504040204" pitchFamily="50" charset="-128"/>
              </a:rPr>
              <a:t>受益者等のステークホルダー、運用主体、展開先など</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447" name="タイトル 1"/>
          <p:cNvSpPr>
            <a:spLocks noGrp="1"/>
          </p:cNvSpPr>
          <p:nvPr>
            <p:ph type="title"/>
          </p:nvPr>
        </p:nvSpPr>
        <p:spPr/>
        <p:txBody>
          <a:bodyPr vert="horz"/>
          <a:lstStyle/>
          <a:p>
            <a:pPr>
              <a:tabLst>
                <a:tab pos="266700" algn="l"/>
              </a:tabLst>
            </a:pPr>
            <a:r>
              <a:rPr kumimoji="1" lang="en-US" altLang="ja-JP">
                <a:solidFill>
                  <a:srgbClr val="FE9341"/>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ソリューションの概要</a:t>
            </a:r>
            <a:endParaRPr kumimoji="1" lang="en-US">
              <a:solidFill>
                <a:srgbClr val="FE9341"/>
              </a:solidFill>
              <a:latin typeface="Trebuchet MS" panose="020B0603020202020204" pitchFamily="34" charset="0"/>
              <a:ea typeface="Meiryo UI" panose="020B0604030504040204" pitchFamily="50" charset="-128"/>
            </a:endParaRPr>
          </a:p>
        </p:txBody>
      </p:sp>
      <p:sp>
        <p:nvSpPr>
          <p:cNvPr id="1448" name="Rectangle 17"/>
          <p:cNvSpPr/>
          <p:nvPr/>
        </p:nvSpPr>
        <p:spPr>
          <a:xfrm>
            <a:off x="5206567" y="861254"/>
            <a:ext cx="3937433" cy="519764"/>
          </a:xfrm>
          <a:prstGeom prst="rect">
            <a:avLst/>
          </a:prstGeom>
          <a:solidFill>
            <a:schemeClr val="accent6">
              <a:lumMod val="20000"/>
              <a:lumOff val="80000"/>
            </a:schemeClr>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1200">
                <a:solidFill>
                  <a:srgbClr val="575757"/>
                </a:solidFill>
                <a:latin typeface="Trebuchet MS" panose="020B0603020202020204" pitchFamily="34" charset="0"/>
                <a:ea typeface="Meiryo UI" panose="020B0604030504040204" pitchFamily="50" charset="-128"/>
              </a:rPr>
              <a:t>本事業において、複数のソリューションを組み合わせる場合、</a:t>
            </a:r>
            <a:endParaRPr lang="en-US" altLang="ja-JP" sz="1200">
              <a:solidFill>
                <a:srgbClr val="575757"/>
              </a:solidFill>
              <a:latin typeface="Trebuchet MS" panose="020B0603020202020204" pitchFamily="34" charset="0"/>
              <a:ea typeface="Meiryo UI" panose="020B0604030504040204" pitchFamily="50" charset="-128"/>
            </a:endParaRPr>
          </a:p>
          <a:p>
            <a:pPr marL="81000" lvl="1" defTabSz="685800" eaLnBrk="1" fontAlgn="auto" hangingPunct="1">
              <a:spcBef>
                <a:spcPts val="0"/>
              </a:spcBef>
              <a:spcAft>
                <a:spcPts val="0"/>
              </a:spcAft>
              <a:buClr>
                <a:srgbClr val="FF8222"/>
              </a:buClr>
              <a:defRPr/>
            </a:pPr>
            <a:r>
              <a:rPr lang="ja-JP" altLang="en-US" sz="1200">
                <a:solidFill>
                  <a:srgbClr val="575757"/>
                </a:solidFill>
                <a:latin typeface="Trebuchet MS" panose="020B0603020202020204" pitchFamily="34" charset="0"/>
                <a:ea typeface="Meiryo UI" panose="020B0604030504040204" pitchFamily="50" charset="-128"/>
              </a:rPr>
              <a:t>ソリューションごとに頁を分けて記載すること</a:t>
            </a:r>
            <a:endParaRPr lang="en-US" sz="1200">
              <a:solidFill>
                <a:srgbClr val="575757"/>
              </a:solidFill>
              <a:latin typeface="Trebuchet MS" panose="020B0603020202020204" pitchFamily="34" charset="0"/>
              <a:ea typeface="Meiryo UI" panose="020B0604030504040204" pitchFamily="50" charset="-128"/>
            </a:endParaRPr>
          </a:p>
        </p:txBody>
      </p:sp>
      <p:sp>
        <p:nvSpPr>
          <p:cNvPr id="1449" name="Rectangle 2"/>
          <p:cNvSpPr/>
          <p:nvPr/>
        </p:nvSpPr>
        <p:spPr>
          <a:xfrm>
            <a:off x="4895566" y="2993232"/>
            <a:ext cx="1633912" cy="350624"/>
          </a:xfrm>
          <a:prstGeom prst="wedgeRectCallout">
            <a:avLst>
              <a:gd name="adj1" fmla="val -54911"/>
              <a:gd name="adj2" fmla="val -33559"/>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050">
                <a:solidFill>
                  <a:srgbClr val="575757"/>
                </a:solidFill>
                <a:latin typeface="Trebuchet MS" panose="020B0603020202020204" pitchFamily="34" charset="0"/>
                <a:ea typeface="Meiryo UI" panose="020B0604030504040204" pitchFamily="50" charset="-128"/>
              </a:rPr>
              <a:t>Ⅱ</a:t>
            </a:r>
            <a:r>
              <a:rPr lang="ja-JP" altLang="en-US" sz="1050">
                <a:solidFill>
                  <a:srgbClr val="575757"/>
                </a:solidFill>
                <a:latin typeface="Trebuchet MS" panose="020B0603020202020204" pitchFamily="34" charset="0"/>
                <a:ea typeface="Meiryo UI" panose="020B0604030504040204" pitchFamily="50" charset="-128"/>
              </a:rPr>
              <a:t>③を参照し定量化できる</a:t>
            </a:r>
            <a:br>
              <a:rPr lang="en-US" altLang="ja-JP" sz="1050">
                <a:solidFill>
                  <a:srgbClr val="575757"/>
                </a:solidFill>
                <a:latin typeface="Trebuchet MS" panose="020B0603020202020204" pitchFamily="34" charset="0"/>
                <a:ea typeface="Meiryo UI" panose="020B0604030504040204" pitchFamily="50" charset="-128"/>
              </a:rPr>
            </a:br>
            <a:r>
              <a:rPr lang="ja-JP" altLang="en-US" sz="1050">
                <a:solidFill>
                  <a:srgbClr val="575757"/>
                </a:solidFill>
                <a:latin typeface="Trebuchet MS" panose="020B0603020202020204" pitchFamily="34" charset="0"/>
                <a:ea typeface="Meiryo UI" panose="020B0604030504040204" pitchFamily="50" charset="-128"/>
              </a:rPr>
              <a:t>アウトカム指標を記載すること</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450" name="テキスト ボックス 42"/>
          <p:cNvSpPr txBox="1"/>
          <p:nvPr/>
        </p:nvSpPr>
        <p:spPr>
          <a:xfrm>
            <a:off x="432000" y="1127250"/>
            <a:ext cx="8224134" cy="13812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4290" rIns="0" bIns="3429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Ⅲ</a:t>
            </a:r>
            <a:r>
              <a:rPr lang="ja-JP" altLang="en-US" sz="1050">
                <a:solidFill>
                  <a:srgbClr val="575757"/>
                </a:solidFill>
                <a:latin typeface="Trebuchet MS" panose="020B0603020202020204" pitchFamily="34" charset="0"/>
                <a:ea typeface="Meiryo UI" panose="020B0604030504040204" pitchFamily="50" charset="-128"/>
              </a:rPr>
              <a:t>ソリューション</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451" name="Textfeld 1"/>
          <p:cNvSpPr txBox="1"/>
          <p:nvPr>
            <p:custDataLst>
              <p:tags r:id="rId3"/>
            </p:custDataLst>
          </p:nvPr>
        </p:nvSpPr>
        <p:spPr>
          <a:xfrm>
            <a:off x="4707169" y="3447898"/>
            <a:ext cx="3965343" cy="220727"/>
          </a:xfrm>
          <a:prstGeom prst="rect">
            <a:avLst/>
          </a:prstGeom>
          <a:solidFill>
            <a:schemeClr val="tx2"/>
          </a:solidFill>
        </p:spPr>
        <p:txBody>
          <a:bodyPr vert="horz" wrap="square" lIns="27000" tIns="27000" rIns="27000" bIns="27000" rtlCol="0" anchor="b">
            <a:noAutofit/>
          </a:bodyPr>
          <a:lstStyle/>
          <a:p>
            <a:pPr defTabSz="685800" fontAlgn="auto">
              <a:spcBef>
                <a:spcPts val="0"/>
              </a:spcBef>
              <a:spcAft>
                <a:spcPts val="0"/>
              </a:spcAft>
              <a:defRPr/>
            </a:pPr>
            <a:r>
              <a:rPr kumimoji="0" lang="ja-JP" altLang="en-US" sz="1200">
                <a:solidFill>
                  <a:prstClr val="white"/>
                </a:solidFill>
                <a:latin typeface="Trebuchet MS" panose="020B0603020202020204" pitchFamily="34" charset="0"/>
                <a:ea typeface="Meiryo UI" panose="020B0604030504040204" pitchFamily="50" charset="-128"/>
              </a:rPr>
              <a:t>中間アウトカムの実現に繋がるソリューションの価値</a:t>
            </a:r>
          </a:p>
        </p:txBody>
      </p:sp>
      <p:sp>
        <p:nvSpPr>
          <p:cNvPr id="1452" name="Textfeld 1"/>
          <p:cNvSpPr txBox="1"/>
          <p:nvPr>
            <p:custDataLst>
              <p:tags r:id="rId4"/>
            </p:custDataLst>
          </p:nvPr>
        </p:nvSpPr>
        <p:spPr>
          <a:xfrm>
            <a:off x="4707169" y="1917672"/>
            <a:ext cx="1905278" cy="161583"/>
          </a:xfrm>
          <a:prstGeom prst="rect">
            <a:avLst/>
          </a:prstGeom>
          <a:solidFill>
            <a:schemeClr val="tx2">
              <a:lumMod val="40000"/>
              <a:lumOff val="6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27000" rIns="27000" bIns="27000" numCol="1" spcCol="0" rtlCol="0" fromWordArt="0" anchor="ctr" anchorCtr="0" forceAA="0" compatLnSpc="1">
            <a:prstTxWarp prst="textNoShape">
              <a:avLst/>
            </a:prstTxWarp>
            <a:noAutofit/>
          </a:bodyPr>
          <a:lstStyle>
            <a:defPPr>
              <a:defRPr lang="en-US"/>
            </a:defPPr>
            <a:lvl1pPr>
              <a:spcAft>
                <a:spcPts val="600"/>
              </a:spcAft>
              <a:buSzPct val="100000"/>
              <a:buFont typeface="Trebuchet MS" panose="020B0603020202020204" pitchFamily="34" charset="0"/>
              <a:buNone/>
              <a:defRPr sz="1400">
                <a:solidFill>
                  <a:srgbClr val="575757"/>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685800" eaLnBrk="1" fontAlgn="auto" hangingPunct="1">
              <a:spcBef>
                <a:spcPts val="0"/>
              </a:spcBef>
              <a:spcAft>
                <a:spcPts val="450"/>
              </a:spcAft>
              <a:defRPr/>
            </a:pPr>
            <a:r>
              <a:rPr kumimoji="0" lang="ja-JP" altLang="en-US" sz="1050">
                <a:latin typeface="Trebuchet MS" panose="020B0603020202020204" pitchFamily="34" charset="0"/>
                <a:sym typeface="Trebuchet MS" panose="020B0603020202020204" pitchFamily="34" charset="0"/>
              </a:rPr>
              <a:t>定量アウトカム</a:t>
            </a:r>
          </a:p>
        </p:txBody>
      </p:sp>
      <p:sp>
        <p:nvSpPr>
          <p:cNvPr id="1453" name="Textfeld 1"/>
          <p:cNvSpPr txBox="1"/>
          <p:nvPr>
            <p:custDataLst>
              <p:tags r:id="rId5"/>
            </p:custDataLst>
          </p:nvPr>
        </p:nvSpPr>
        <p:spPr>
          <a:xfrm>
            <a:off x="6767234" y="1917672"/>
            <a:ext cx="1905278" cy="161583"/>
          </a:xfrm>
          <a:prstGeom prst="rect">
            <a:avLst/>
          </a:prstGeom>
          <a:solidFill>
            <a:schemeClr val="tx2">
              <a:lumMod val="40000"/>
              <a:lumOff val="6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27000" rIns="27000" bIns="27000" numCol="1" spcCol="0" rtlCol="0" fromWordArt="0" anchor="ctr" anchorCtr="0" forceAA="0" compatLnSpc="1">
            <a:prstTxWarp prst="textNoShape">
              <a:avLst/>
            </a:prstTxWarp>
            <a:noAutofit/>
          </a:bodyPr>
          <a:lstStyle>
            <a:defPPr>
              <a:defRPr lang="en-US"/>
            </a:defPPr>
            <a:lvl1pPr>
              <a:spcAft>
                <a:spcPts val="600"/>
              </a:spcAft>
              <a:buSzPct val="100000"/>
              <a:buFont typeface="Trebuchet MS" panose="020B0603020202020204" pitchFamily="34" charset="0"/>
              <a:buNone/>
              <a:defRPr sz="1400">
                <a:solidFill>
                  <a:srgbClr val="575757"/>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685800" eaLnBrk="1" fontAlgn="auto" hangingPunct="1">
              <a:spcBef>
                <a:spcPts val="0"/>
              </a:spcBef>
              <a:spcAft>
                <a:spcPts val="450"/>
              </a:spcAft>
              <a:defRPr/>
            </a:pPr>
            <a:r>
              <a:rPr kumimoji="0" lang="ja-JP" altLang="en-US" sz="1050">
                <a:latin typeface="Trebuchet MS" panose="020B0603020202020204" pitchFamily="34" charset="0"/>
                <a:sym typeface="Trebuchet MS" panose="020B0603020202020204" pitchFamily="34" charset="0"/>
              </a:rPr>
              <a:t>定性アウトカム</a:t>
            </a:r>
          </a:p>
        </p:txBody>
      </p:sp>
      <p:sp>
        <p:nvSpPr>
          <p:cNvPr id="1454" name="Oval 20"/>
          <p:cNvSpPr>
            <a:spLocks noChangeAspect="1" noChangeArrowheads="1"/>
          </p:cNvSpPr>
          <p:nvPr/>
        </p:nvSpPr>
        <p:spPr>
          <a:xfrm>
            <a:off x="472500" y="1324350"/>
            <a:ext cx="230183" cy="23018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ja-JP" altLang="en-US" sz="1500">
                <a:solidFill>
                  <a:prstClr val="white"/>
                </a:solidFill>
                <a:latin typeface="Trebuchet MS" panose="020B0603020202020204" pitchFamily="34" charset="0"/>
                <a:ea typeface="+mn-ea"/>
              </a:rPr>
              <a:t>１</a:t>
            </a:r>
            <a:endParaRPr kumimoji="0" lang="en-US" sz="1500">
              <a:solidFill>
                <a:prstClr val="white"/>
              </a:solidFill>
              <a:latin typeface="Trebuchet MS" panose="020B0603020202020204" pitchFamily="34" charset="0"/>
              <a:ea typeface="+mn-ea"/>
            </a:endParaRPr>
          </a:p>
        </p:txBody>
      </p:sp>
      <p:sp>
        <p:nvSpPr>
          <p:cNvPr id="1455" name="テキスト ボックス 13"/>
          <p:cNvSpPr txBox="1"/>
          <p:nvPr/>
        </p:nvSpPr>
        <p:spPr>
          <a:xfrm>
            <a:off x="4707169" y="3700939"/>
            <a:ext cx="3965343" cy="1801407"/>
          </a:xfrm>
          <a:prstGeom prst="rect">
            <a:avLst/>
          </a:prstGeom>
          <a:noFill/>
          <a:ln w="9525" cap="rnd" cmpd="sng" algn="ctr">
            <a:noFill/>
            <a:prstDash val="sysDot"/>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67500" bIns="34290" numCol="1" spcCol="0" rtlCol="0" fromWordArt="0" anchor="t" anchorCtr="0" forceAA="0" compatLnSpc="1">
            <a:prstTxWarp prst="textNoShape">
              <a:avLst/>
            </a:prstTxWarp>
            <a:noAutofit/>
          </a:bodyPr>
          <a:lstStyle/>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r>
              <a:rPr lang="en-US" altLang="ja-JP" sz="1050">
                <a:solidFill>
                  <a:srgbClr val="575757"/>
                </a:solidFill>
                <a:latin typeface="Trebuchet MS" panose="020B0603020202020204" pitchFamily="34" charset="0"/>
                <a:ea typeface="Meiryo UI" panose="020B0604030504040204" pitchFamily="50" charset="-128"/>
              </a:rPr>
              <a:t>XXXX</a:t>
            </a: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r>
              <a:rPr lang="ja-JP" altLang="en-US" sz="1050">
                <a:solidFill>
                  <a:srgbClr val="3EAD92"/>
                </a:solidFill>
                <a:latin typeface="Trebuchet MS" panose="020B0603020202020204" pitchFamily="34" charset="0"/>
                <a:ea typeface="Meiryo UI" panose="020B0604030504040204" pitchFamily="50" charset="-128"/>
              </a:rPr>
              <a:t>高齢者の外出時の利便性の向上</a:t>
            </a:r>
            <a:endParaRPr lang="en-US" altLang="ja-JP" sz="1050">
              <a:solidFill>
                <a:srgbClr val="3EAD92"/>
              </a:solidFill>
              <a:latin typeface="Trebuchet MS" panose="020B0603020202020204" pitchFamily="34" charset="0"/>
              <a:ea typeface="Meiryo UI" panose="020B0604030504040204" pitchFamily="50" charset="-128"/>
            </a:endParaRPr>
          </a:p>
          <a:p>
            <a:pPr marL="486000" lvl="2" indent="-162000" defTabSz="685800" eaLnBrk="1" fontAlgn="auto" hangingPunct="1">
              <a:spcBef>
                <a:spcPts val="0"/>
              </a:spcBef>
              <a:spcAft>
                <a:spcPts val="0"/>
              </a:spcAft>
              <a:buClr>
                <a:srgbClr val="FF8222"/>
              </a:buClr>
              <a:buFont typeface="Trebuchet MS" panose="020B0603020202020204" pitchFamily="34" charset="0"/>
              <a:buChar char="–"/>
              <a:defRPr/>
            </a:pPr>
            <a:r>
              <a:rPr lang="ja-JP" altLang="en-US" sz="1050">
                <a:solidFill>
                  <a:srgbClr val="3EAD92"/>
                </a:solidFill>
                <a:latin typeface="Trebuchet MS" panose="020B0603020202020204" pitchFamily="34" charset="0"/>
                <a:ea typeface="Meiryo UI" panose="020B0604030504040204" pitchFamily="50" charset="-128"/>
              </a:rPr>
              <a:t>徒歩では困難な距離にあったバスの停留所が、家からアクセス</a:t>
            </a:r>
            <a:br>
              <a:rPr lang="en-US" altLang="ja-JP" sz="1050">
                <a:solidFill>
                  <a:srgbClr val="3EAD92"/>
                </a:solidFill>
                <a:latin typeface="Trebuchet MS" panose="020B0603020202020204" pitchFamily="34" charset="0"/>
                <a:ea typeface="Meiryo UI" panose="020B0604030504040204" pitchFamily="50" charset="-128"/>
              </a:rPr>
            </a:br>
            <a:r>
              <a:rPr lang="ja-JP" altLang="en-US" sz="1050">
                <a:solidFill>
                  <a:srgbClr val="3EAD92"/>
                </a:solidFill>
                <a:latin typeface="Trebuchet MS" panose="020B0603020202020204" pitchFamily="34" charset="0"/>
                <a:ea typeface="Meiryo UI" panose="020B0604030504040204" pitchFamily="50" charset="-128"/>
              </a:rPr>
              <a:t>可能となることで、これまで外出を控えていた高齢者の外出が</a:t>
            </a:r>
            <a:br>
              <a:rPr lang="en-US" altLang="ja-JP" sz="1050">
                <a:solidFill>
                  <a:srgbClr val="3EAD92"/>
                </a:solidFill>
                <a:latin typeface="Trebuchet MS" panose="020B0603020202020204" pitchFamily="34" charset="0"/>
                <a:ea typeface="Meiryo UI" panose="020B0604030504040204" pitchFamily="50" charset="-128"/>
              </a:rPr>
            </a:br>
            <a:r>
              <a:rPr lang="ja-JP" altLang="en-US" sz="1050">
                <a:solidFill>
                  <a:srgbClr val="3EAD92"/>
                </a:solidFill>
                <a:latin typeface="Trebuchet MS" panose="020B0603020202020204" pitchFamily="34" charset="0"/>
                <a:ea typeface="Meiryo UI" panose="020B0604030504040204" pitchFamily="50" charset="-128"/>
              </a:rPr>
              <a:t>可能となった</a:t>
            </a:r>
            <a:endParaRPr lang="en-US" altLang="ja-JP" sz="1050">
              <a:solidFill>
                <a:srgbClr val="3EAD92"/>
              </a:solidFill>
              <a:latin typeface="Trebuchet MS" panose="020B0603020202020204" pitchFamily="34" charset="0"/>
              <a:ea typeface="Meiryo UI" panose="020B0604030504040204" pitchFamily="50" charset="-128"/>
            </a:endParaRPr>
          </a:p>
        </p:txBody>
      </p:sp>
      <p:sp>
        <p:nvSpPr>
          <p:cNvPr id="1456" name="Rectangle 2"/>
          <p:cNvSpPr/>
          <p:nvPr/>
        </p:nvSpPr>
        <p:spPr>
          <a:xfrm>
            <a:off x="5302152" y="4885298"/>
            <a:ext cx="2930165" cy="487862"/>
          </a:xfrm>
          <a:prstGeom prst="wedgeRectCallout">
            <a:avLst>
              <a:gd name="adj1" fmla="val -54911"/>
              <a:gd name="adj2" fmla="val -33559"/>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受益者にとって中間アウトカムの実現につながる</a:t>
            </a:r>
            <a:br>
              <a:rPr lang="en-US" altLang="ja-JP" sz="1050">
                <a:solidFill>
                  <a:srgbClr val="575757"/>
                </a:solidFill>
                <a:latin typeface="Trebuchet MS" panose="020B0603020202020204" pitchFamily="34" charset="0"/>
                <a:ea typeface="Meiryo UI" panose="020B0604030504040204" pitchFamily="50" charset="-128"/>
              </a:rPr>
            </a:br>
            <a:r>
              <a:rPr lang="ja-JP" altLang="en-US" sz="1050">
                <a:solidFill>
                  <a:srgbClr val="575757"/>
                </a:solidFill>
                <a:latin typeface="Trebuchet MS" panose="020B0603020202020204" pitchFamily="34" charset="0"/>
                <a:ea typeface="Meiryo UI" panose="020B0604030504040204" pitchFamily="50" charset="-128"/>
              </a:rPr>
              <a:t>ソリューションの具体的価値を記載すること</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457" name="Rectangle 2"/>
          <p:cNvSpPr/>
          <p:nvPr/>
        </p:nvSpPr>
        <p:spPr>
          <a:xfrm>
            <a:off x="6902917" y="2993232"/>
            <a:ext cx="1633912" cy="350624"/>
          </a:xfrm>
          <a:prstGeom prst="wedgeRectCallout">
            <a:avLst>
              <a:gd name="adj1" fmla="val -54911"/>
              <a:gd name="adj2" fmla="val -33559"/>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定量化できないアウトカム</a:t>
            </a:r>
            <a:br>
              <a:rPr lang="en-US" altLang="ja-JP" sz="1050">
                <a:solidFill>
                  <a:srgbClr val="575757"/>
                </a:solidFill>
                <a:latin typeface="Trebuchet MS" panose="020B0603020202020204" pitchFamily="34" charset="0"/>
                <a:ea typeface="Meiryo UI" panose="020B0604030504040204" pitchFamily="50" charset="-128"/>
              </a:rPr>
            </a:br>
            <a:r>
              <a:rPr lang="ja-JP" altLang="en-US" sz="1050">
                <a:solidFill>
                  <a:srgbClr val="575757"/>
                </a:solidFill>
                <a:latin typeface="Trebuchet MS" panose="020B0603020202020204" pitchFamily="34" charset="0"/>
                <a:ea typeface="Meiryo UI" panose="020B0604030504040204" pitchFamily="50" charset="-128"/>
              </a:rPr>
              <a:t>指標を記載すること</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458" name="Rectangle 25"/>
          <p:cNvSpPr/>
          <p:nvPr/>
        </p:nvSpPr>
        <p:spPr>
          <a:xfrm>
            <a:off x="448378" y="1675112"/>
            <a:ext cx="4085099" cy="3832833"/>
          </a:xfrm>
          <a:prstGeom prst="rect">
            <a:avLst/>
          </a:prstGeom>
          <a:noFill/>
          <a:ln w="3175" cap="flat" cmpd="sng" algn="ctr">
            <a:solidFill>
              <a:schemeClr val="tx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lnSpc>
                <a:spcPct val="95000"/>
              </a:lnSpc>
              <a:spcBef>
                <a:spcPts val="0"/>
              </a:spcBef>
              <a:spcAft>
                <a:spcPts val="0"/>
              </a:spcAft>
              <a:defRPr/>
            </a:pPr>
            <a:endParaRPr lang="en-US" sz="1500" kern="0">
              <a:solidFill>
                <a:srgbClr val="575757"/>
              </a:solidFill>
              <a:latin typeface="Trebuchet MS" panose="020B0603020202020204" pitchFamily="34" charset="0"/>
              <a:ea typeface="Meiryo UI" panose="020B0604030504040204" pitchFamily="50" charset="-128"/>
            </a:endParaRPr>
          </a:p>
        </p:txBody>
      </p:sp>
      <p:sp>
        <p:nvSpPr>
          <p:cNvPr id="1459" name="Rectangle 25"/>
          <p:cNvSpPr/>
          <p:nvPr/>
        </p:nvSpPr>
        <p:spPr>
          <a:xfrm>
            <a:off x="4707169" y="1675112"/>
            <a:ext cx="3965343" cy="1711026"/>
          </a:xfrm>
          <a:prstGeom prst="rect">
            <a:avLst/>
          </a:prstGeom>
          <a:noFill/>
          <a:ln w="3175" cap="flat" cmpd="sng" algn="ctr">
            <a:solidFill>
              <a:schemeClr val="tx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lnSpc>
                <a:spcPct val="95000"/>
              </a:lnSpc>
              <a:spcBef>
                <a:spcPts val="0"/>
              </a:spcBef>
              <a:spcAft>
                <a:spcPts val="0"/>
              </a:spcAft>
              <a:defRPr/>
            </a:pPr>
            <a:endParaRPr lang="en-US" sz="1500" kern="0">
              <a:solidFill>
                <a:srgbClr val="575757"/>
              </a:solidFill>
              <a:latin typeface="Trebuchet MS" panose="020B0603020202020204" pitchFamily="34" charset="0"/>
              <a:ea typeface="Meiryo UI" panose="020B0604030504040204" pitchFamily="50" charset="-128"/>
            </a:endParaRPr>
          </a:p>
        </p:txBody>
      </p:sp>
      <p:sp>
        <p:nvSpPr>
          <p:cNvPr id="1460" name="Rectangle 25"/>
          <p:cNvSpPr/>
          <p:nvPr/>
        </p:nvSpPr>
        <p:spPr>
          <a:xfrm>
            <a:off x="4707169" y="3447898"/>
            <a:ext cx="3965343" cy="2060047"/>
          </a:xfrm>
          <a:prstGeom prst="rect">
            <a:avLst/>
          </a:prstGeom>
          <a:noFill/>
          <a:ln w="3175" cap="flat" cmpd="sng" algn="ctr">
            <a:solidFill>
              <a:schemeClr val="tx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lnSpc>
                <a:spcPct val="95000"/>
              </a:lnSpc>
              <a:spcBef>
                <a:spcPts val="0"/>
              </a:spcBef>
              <a:spcAft>
                <a:spcPts val="0"/>
              </a:spcAft>
              <a:defRPr/>
            </a:pPr>
            <a:endParaRPr lang="en-US" sz="1500" kern="0">
              <a:solidFill>
                <a:srgbClr val="575757"/>
              </a:solidFill>
              <a:latin typeface="Trebuchet MS" panose="020B0603020202020204" pitchFamily="34" charset="0"/>
              <a:ea typeface="Meiryo UI" panose="020B0604030504040204" pitchFamily="50" charset="-128"/>
            </a:endParaRPr>
          </a:p>
        </p:txBody>
      </p:sp>
      <p:sp>
        <p:nvSpPr>
          <p:cNvPr id="1461" name="Rectangle 2"/>
          <p:cNvSpPr/>
          <p:nvPr/>
        </p:nvSpPr>
        <p:spPr>
          <a:xfrm>
            <a:off x="448866" y="1931194"/>
            <a:ext cx="4085035" cy="3571152"/>
          </a:xfrm>
          <a:prstGeom prst="rect">
            <a:avLst/>
          </a:prstGeom>
          <a:noFill/>
          <a:ln w="9525" cap="flat" cmpd="sng" algn="ctr">
            <a:noFill/>
            <a:prstDash val="sysDot"/>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67500" tIns="27000" rIns="67500" bIns="27000" rtlCol="0" anchor="t"/>
          <a:lstStyle/>
          <a:p>
            <a:pPr defTabSz="685800" eaLnBrk="1" fontAlgn="auto" hangingPunct="1">
              <a:spcBef>
                <a:spcPts val="0"/>
              </a:spcBef>
              <a:spcAft>
                <a:spcPts val="0"/>
              </a:spcAft>
              <a:buFont typeface="Trebuchet MS" panose="020B0603020202020204" pitchFamily="34" charset="0"/>
              <a:buChar char="​"/>
              <a:defRPr/>
            </a:pPr>
            <a:r>
              <a:rPr lang="en-US" altLang="ja-JP" sz="1200" kern="0">
                <a:solidFill>
                  <a:srgbClr val="575757"/>
                </a:solidFill>
                <a:latin typeface="Trebuchet MS" panose="020B0603020202020204" pitchFamily="34" charset="0"/>
                <a:ea typeface="Meiryo UI" panose="020B0604030504040204" pitchFamily="50" charset="-128"/>
              </a:rPr>
              <a:t>XX</a:t>
            </a:r>
          </a:p>
        </p:txBody>
      </p:sp>
      <p:sp>
        <p:nvSpPr>
          <p:cNvPr id="1462" name="Rectangle 2"/>
          <p:cNvSpPr/>
          <p:nvPr/>
        </p:nvSpPr>
        <p:spPr>
          <a:xfrm>
            <a:off x="587591" y="3767913"/>
            <a:ext cx="3726335" cy="1605247"/>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noAutofit/>
          </a:bodyPr>
          <a:lstStyle/>
          <a:p>
            <a:pPr defTabSz="685800" eaLnBrk="1" fontAlgn="auto" hangingPunct="1">
              <a:spcBef>
                <a:spcPts val="0"/>
              </a:spcBef>
              <a:spcAft>
                <a:spcPts val="0"/>
              </a:spcAft>
              <a:buFont typeface="Trebuchet MS" panose="020B0603020202020204" pitchFamily="34" charset="0"/>
              <a:buChar char="​"/>
              <a:defRPr/>
            </a:pPr>
            <a:r>
              <a:rPr lang="en-US" altLang="ja-JP" sz="1050">
                <a:solidFill>
                  <a:srgbClr val="575757"/>
                </a:solidFill>
                <a:latin typeface="Trebuchet MS" panose="020B0603020202020204" pitchFamily="34" charset="0"/>
                <a:ea typeface="Meiryo UI" panose="020B0604030504040204" pitchFamily="50" charset="-128"/>
              </a:rPr>
              <a:t>(</a:t>
            </a:r>
            <a:r>
              <a:rPr lang="ja-JP" altLang="en-US" sz="1050">
                <a:solidFill>
                  <a:srgbClr val="575757"/>
                </a:solidFill>
                <a:latin typeface="Trebuchet MS" panose="020B0603020202020204" pitchFamily="34" charset="0"/>
                <a:ea typeface="Meiryo UI" panose="020B0604030504040204" pitchFamily="50" charset="-128"/>
              </a:rPr>
              <a:t>必要に応じて</a:t>
            </a:r>
            <a:r>
              <a:rPr lang="en-US" altLang="ja-JP" sz="1050">
                <a:solidFill>
                  <a:srgbClr val="575757"/>
                </a:solidFill>
                <a:latin typeface="Trebuchet MS" panose="020B0603020202020204" pitchFamily="34" charset="0"/>
                <a:ea typeface="Meiryo UI" panose="020B0604030504040204" pitchFamily="50" charset="-128"/>
              </a:rPr>
              <a:t>) </a:t>
            </a:r>
            <a:r>
              <a:rPr lang="ja-JP" altLang="en-US" sz="1050">
                <a:solidFill>
                  <a:srgbClr val="575757"/>
                </a:solidFill>
                <a:latin typeface="Trebuchet MS" panose="020B0603020202020204" pitchFamily="34" charset="0"/>
                <a:ea typeface="Meiryo UI" panose="020B0604030504040204" pitchFamily="50" charset="-128"/>
              </a:rPr>
              <a:t>上記を視覚的にイメージできる図等を必要に応じて挿入すること</a:t>
            </a:r>
            <a:r>
              <a:rPr lang="en-US" altLang="ja-JP" sz="1050">
                <a:solidFill>
                  <a:srgbClr val="575757"/>
                </a:solidFill>
                <a:latin typeface="Trebuchet MS" panose="020B0603020202020204" pitchFamily="34" charset="0"/>
                <a:ea typeface="Meiryo UI" panose="020B0604030504040204" pitchFamily="50" charset="-128"/>
              </a:rPr>
              <a:t>※</a:t>
            </a:r>
            <a:r>
              <a:rPr lang="ja-JP" altLang="en-US" sz="1050">
                <a:solidFill>
                  <a:srgbClr val="575757"/>
                </a:solidFill>
                <a:latin typeface="Trebuchet MS" panose="020B0603020202020204" pitchFamily="34" charset="0"/>
                <a:ea typeface="Meiryo UI" panose="020B0604030504040204" pitchFamily="50" charset="-128"/>
              </a:rPr>
              <a:t>図はなしでも問題ございません</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463" name="Rectangle 217"/>
          <p:cNvSpPr/>
          <p:nvPr/>
        </p:nvSpPr>
        <p:spPr>
          <a:xfrm>
            <a:off x="472500" y="891322"/>
            <a:ext cx="2990790" cy="18159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788" kern="0">
                <a:solidFill>
                  <a:srgbClr val="575757"/>
                </a:solidFill>
                <a:latin typeface="Trebuchet MS" panose="020B0603020202020204" pitchFamily="34" charset="0"/>
                <a:ea typeface="Meiryo UI" panose="020B0604030504040204" pitchFamily="50" charset="-128"/>
              </a:rPr>
              <a:t>評価の観点：地域課題に対するソリューションの適切性・妥当性</a:t>
            </a:r>
            <a:endParaRPr lang="en-US" altLang="ja-JP" sz="788" kern="0">
              <a:solidFill>
                <a:srgbClr val="575757"/>
              </a:solidFill>
              <a:latin typeface="Trebuchet MS" panose="020B0603020202020204" pitchFamily="34" charset="0"/>
              <a:ea typeface="Meiryo UI" panose="020B0604030504040204" pitchFamily="50" charset="-128"/>
            </a:endParaRPr>
          </a:p>
        </p:txBody>
      </p:sp>
      <p:sp>
        <p:nvSpPr>
          <p:cNvPr id="2" name="正方形/長方形 5">
            <a:extLst>
              <a:ext uri="{FF2B5EF4-FFF2-40B4-BE49-F238E27FC236}">
                <a16:creationId xmlns:a16="http://schemas.microsoft.com/office/drawing/2014/main" id="{7146CEAD-5522-0EFA-2EAA-BD3991960C41}"/>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3" name="正方形/長方形 12">
            <a:extLst>
              <a:ext uri="{FF2B5EF4-FFF2-40B4-BE49-F238E27FC236}">
                <a16:creationId xmlns:a16="http://schemas.microsoft.com/office/drawing/2014/main" id="{2F526F27-DE78-BDBF-7D8A-250E34464D2B}"/>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27</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4934096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D1ADAAD7-A430-EA65-13E1-035BE1B0E41A}"/>
              </a:ext>
            </a:extLst>
          </p:cNvPr>
          <p:cNvGraphicFramePr>
            <a:graphicFrameLocks noChangeAspect="1"/>
          </p:cNvGraphicFramePr>
          <p:nvPr>
            <p:custDataLst>
              <p:tags r:id="rId1"/>
            </p:custDataLst>
          </p:nvPr>
        </p:nvGraphicFramePr>
        <p:xfrm>
          <a:off x="858217" y="1340421"/>
          <a:ext cx="968" cy="968"/>
        </p:xfrm>
        <a:graphic>
          <a:graphicData uri="http://schemas.openxmlformats.org/presentationml/2006/ole">
            <mc:AlternateContent xmlns:mc="http://schemas.openxmlformats.org/markup-compatibility/2006">
              <mc:Choice xmlns:v="urn:schemas-microsoft-com:vml" Requires="v">
                <p:oleObj name="think-cell スライド" r:id="rId10" imgW="395" imgH="396" progId="TCLayout.ActiveDocument.1">
                  <p:embed/>
                </p:oleObj>
              </mc:Choice>
              <mc:Fallback>
                <p:oleObj name="think-cell スライド" r:id="rId10" imgW="395" imgH="396" progId="TCLayout.ActiveDocument.1">
                  <p:embed/>
                  <p:pic>
                    <p:nvPicPr>
                      <p:cNvPr id="6" name="think-cell data - do not delete" hidden="1">
                        <a:extLst>
                          <a:ext uri="{FF2B5EF4-FFF2-40B4-BE49-F238E27FC236}">
                            <a16:creationId xmlns:a16="http://schemas.microsoft.com/office/drawing/2014/main" id="{D1ADAAD7-A430-EA65-13E1-035BE1B0E41A}"/>
                          </a:ext>
                        </a:extLst>
                      </p:cNvPr>
                      <p:cNvPicPr/>
                      <p:nvPr/>
                    </p:nvPicPr>
                    <p:blipFill>
                      <a:blip r:embed="rId11"/>
                      <a:stretch>
                        <a:fillRect/>
                      </a:stretch>
                    </p:blipFill>
                    <p:spPr>
                      <a:xfrm>
                        <a:off x="858217" y="1340421"/>
                        <a:ext cx="968" cy="968"/>
                      </a:xfrm>
                      <a:prstGeom prst="rect">
                        <a:avLst/>
                      </a:prstGeom>
                    </p:spPr>
                  </p:pic>
                </p:oleObj>
              </mc:Fallback>
            </mc:AlternateContent>
          </a:graphicData>
        </a:graphic>
      </p:graphicFrame>
      <p:cxnSp>
        <p:nvCxnSpPr>
          <p:cNvPr id="44" name="Straight Connector 71">
            <a:extLst>
              <a:ext uri="{FF2B5EF4-FFF2-40B4-BE49-F238E27FC236}">
                <a16:creationId xmlns:a16="http://schemas.microsoft.com/office/drawing/2014/main" id="{C0D5ECAF-5EF3-A345-2183-2A6F97E39B05}"/>
              </a:ext>
            </a:extLst>
          </p:cNvPr>
          <p:cNvCxnSpPr>
            <a:cxnSpLocks/>
          </p:cNvCxnSpPr>
          <p:nvPr/>
        </p:nvCxnSpPr>
        <p:spPr>
          <a:xfrm>
            <a:off x="91912" y="4610110"/>
            <a:ext cx="734603"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7" name="Rectangle 3">
            <a:extLst>
              <a:ext uri="{FF2B5EF4-FFF2-40B4-BE49-F238E27FC236}">
                <a16:creationId xmlns:a16="http://schemas.microsoft.com/office/drawing/2014/main" id="{1811D69F-7B50-6018-2A03-258B238F231B}"/>
              </a:ext>
            </a:extLst>
          </p:cNvPr>
          <p:cNvSpPr/>
          <p:nvPr/>
        </p:nvSpPr>
        <p:spPr>
          <a:xfrm>
            <a:off x="232980" y="4719388"/>
            <a:ext cx="734603" cy="919739"/>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 uri="{91240B29-F687-4F45-9708-019B960494DF}">
              <a14:hiddenLine xmlns:a14="http://schemas.microsoft.com/office/drawing/2010/main" w="9525" cap="rnd" cmpd="sng" algn="ctr">
                <a:solidFill>
                  <a:schemeClr val="accent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844" tIns="21938" rIns="54844" bIns="21938" numCol="1" spcCol="0" rtlCol="0" fromWordArt="0" anchor="t" anchorCtr="0" forceAA="0" compatLnSpc="1">
            <a:prstTxWarp prst="textNoShape">
              <a:avLst/>
            </a:prstTxWarp>
            <a:noAutofit/>
          </a:bodyPr>
          <a:lstStyle/>
          <a:p>
            <a:pPr defTabSz="557213" eaLnBrk="1" fontAlgn="auto" hangingPunct="1">
              <a:spcBef>
                <a:spcPts val="0"/>
              </a:spcBef>
              <a:spcAft>
                <a:spcPts val="0"/>
              </a:spcAft>
              <a:defRPr/>
            </a:pPr>
            <a:r>
              <a:rPr lang="en-US" altLang="ja-JP" sz="900">
                <a:solidFill>
                  <a:srgbClr val="575757"/>
                </a:solidFill>
                <a:latin typeface="Meiryo UI" panose="020B0604030504040204" pitchFamily="50" charset="-128"/>
                <a:ea typeface="Meiryo UI" panose="020B0604030504040204" pitchFamily="50" charset="-128"/>
              </a:rPr>
              <a:t>XXXX</a:t>
            </a:r>
          </a:p>
        </p:txBody>
      </p:sp>
      <p:sp>
        <p:nvSpPr>
          <p:cNvPr id="50" name="テキスト ボックス 49">
            <a:extLst>
              <a:ext uri="{FF2B5EF4-FFF2-40B4-BE49-F238E27FC236}">
                <a16:creationId xmlns:a16="http://schemas.microsoft.com/office/drawing/2014/main" id="{EA09D99B-CBD3-0E95-FDDE-A8CC7D0959E3}"/>
              </a:ext>
            </a:extLst>
          </p:cNvPr>
          <p:cNvSpPr txBox="1"/>
          <p:nvPr/>
        </p:nvSpPr>
        <p:spPr>
          <a:xfrm>
            <a:off x="1117121" y="4667752"/>
            <a:ext cx="1468890" cy="91973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844" tIns="21938" rIns="54844" bIns="21938" numCol="1" spcCol="0" rtlCol="0" fromWordArt="0" anchor="t" anchorCtr="0" forceAA="0" compatLnSpc="1">
            <a:prstTxWarp prst="textNoShape">
              <a:avLst/>
            </a:prstTxWarp>
            <a:noAutofit/>
          </a:bodyPr>
          <a:lstStyle/>
          <a:p>
            <a:pPr defTabSz="557213" eaLnBrk="1" fontAlgn="auto" hangingPunct="1">
              <a:spcBef>
                <a:spcPts val="0"/>
              </a:spcBef>
              <a:spcAft>
                <a:spcPts val="0"/>
              </a:spcAft>
              <a:defRPr/>
            </a:pPr>
            <a:r>
              <a:rPr lang="en-US" altLang="ja-JP" sz="900">
                <a:solidFill>
                  <a:srgbClr val="575757"/>
                </a:solidFill>
                <a:latin typeface="Meiryo UI" panose="020B0604030504040204" pitchFamily="50" charset="-128"/>
                <a:ea typeface="Meiryo UI" panose="020B0604030504040204" pitchFamily="50" charset="-128"/>
              </a:rPr>
              <a:t>XXXX</a:t>
            </a:r>
            <a:endParaRPr lang="en-US" sz="900">
              <a:solidFill>
                <a:srgbClr val="575757"/>
              </a:solidFill>
              <a:latin typeface="Meiryo UI" panose="020B0604030504040204" pitchFamily="50" charset="-128"/>
              <a:ea typeface="Meiryo UI" panose="020B0604030504040204" pitchFamily="50" charset="-128"/>
            </a:endParaRPr>
          </a:p>
        </p:txBody>
      </p:sp>
      <p:sp>
        <p:nvSpPr>
          <p:cNvPr id="68" name="Rectangle 3">
            <a:extLst>
              <a:ext uri="{FF2B5EF4-FFF2-40B4-BE49-F238E27FC236}">
                <a16:creationId xmlns:a16="http://schemas.microsoft.com/office/drawing/2014/main" id="{A0D15ACE-B81C-069B-AEB4-B5324CA6FEE0}"/>
              </a:ext>
            </a:extLst>
          </p:cNvPr>
          <p:cNvSpPr/>
          <p:nvPr/>
        </p:nvSpPr>
        <p:spPr>
          <a:xfrm>
            <a:off x="68336" y="2274670"/>
            <a:ext cx="734603" cy="919739"/>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 uri="{91240B29-F687-4F45-9708-019B960494DF}">
              <a14:hiddenLine xmlns:a14="http://schemas.microsoft.com/office/drawing/2010/main" w="9525" cap="rnd" cmpd="sng" algn="ctr">
                <a:solidFill>
                  <a:schemeClr val="accent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844" tIns="21938" rIns="54844" bIns="21938" numCol="1" spcCol="0" rtlCol="0" fromWordArt="0" anchor="t" anchorCtr="0" forceAA="0" compatLnSpc="1">
            <a:prstTxWarp prst="textNoShape">
              <a:avLst/>
            </a:prstTxWarp>
            <a:noAutofit/>
          </a:bodyPr>
          <a:lstStyle/>
          <a:p>
            <a:pPr marL="0" lvl="1" defTabSz="557213" eaLnBrk="1" fontAlgn="auto" hangingPunct="1">
              <a:spcBef>
                <a:spcPts val="0"/>
              </a:spcBef>
              <a:spcAft>
                <a:spcPts val="0"/>
              </a:spcAft>
              <a:buClr>
                <a:srgbClr val="FF8222"/>
              </a:buClr>
              <a:defRPr/>
            </a:pPr>
            <a:r>
              <a:rPr lang="en-US" altLang="ja-JP" sz="900">
                <a:solidFill>
                  <a:srgbClr val="575757"/>
                </a:solidFill>
                <a:latin typeface="Meiryo UI" panose="020B0604030504040204" pitchFamily="50" charset="-128"/>
                <a:ea typeface="Meiryo UI" panose="020B0604030504040204" pitchFamily="50" charset="-128"/>
              </a:rPr>
              <a:t>XXXX</a:t>
            </a:r>
          </a:p>
          <a:p>
            <a:pPr marL="0" lvl="1" defTabSz="557213" eaLnBrk="1" fontAlgn="auto" hangingPunct="1">
              <a:spcBef>
                <a:spcPts val="0"/>
              </a:spcBef>
              <a:spcAft>
                <a:spcPts val="0"/>
              </a:spcAft>
              <a:buClr>
                <a:srgbClr val="FF8222"/>
              </a:buClr>
              <a:defRPr/>
            </a:pPr>
            <a:r>
              <a:rPr lang="ja-JP" altLang="en-US" sz="900">
                <a:solidFill>
                  <a:srgbClr val="3EAD92"/>
                </a:solidFill>
                <a:latin typeface="Meiryo UI" panose="020B0604030504040204" pitchFamily="50" charset="-128"/>
                <a:ea typeface="Meiryo UI" panose="020B0604030504040204" pitchFamily="50" charset="-128"/>
              </a:rPr>
              <a:t>ローカル</a:t>
            </a:r>
            <a:r>
              <a:rPr lang="en-US" altLang="ja-JP" sz="900">
                <a:solidFill>
                  <a:srgbClr val="3EAD92"/>
                </a:solidFill>
                <a:latin typeface="Meiryo UI" panose="020B0604030504040204" pitchFamily="50" charset="-128"/>
                <a:ea typeface="Meiryo UI" panose="020B0604030504040204" pitchFamily="50" charset="-128"/>
              </a:rPr>
              <a:t>5G		</a:t>
            </a:r>
          </a:p>
        </p:txBody>
      </p:sp>
      <p:sp>
        <p:nvSpPr>
          <p:cNvPr id="60" name="Textfeld 1">
            <a:extLst>
              <a:ext uri="{FF2B5EF4-FFF2-40B4-BE49-F238E27FC236}">
                <a16:creationId xmlns:a16="http://schemas.microsoft.com/office/drawing/2014/main" id="{707C44A1-B66B-A7F5-E1A4-2090DF692C10}"/>
              </a:ext>
            </a:extLst>
          </p:cNvPr>
          <p:cNvSpPr txBox="1"/>
          <p:nvPr>
            <p:custDataLst>
              <p:tags r:id="rId2"/>
            </p:custDataLst>
          </p:nvPr>
        </p:nvSpPr>
        <p:spPr>
          <a:xfrm>
            <a:off x="40459" y="1814782"/>
            <a:ext cx="734603" cy="417680"/>
          </a:xfrm>
          <a:prstGeom prst="rect">
            <a:avLst/>
          </a:prstGeom>
          <a:solidFill>
            <a:srgbClr val="FF8222"/>
          </a:solidFill>
          <a:ln>
            <a:solidFill>
              <a:srgbClr val="FF8222"/>
            </a:solidFill>
          </a:ln>
        </p:spPr>
        <p:txBody>
          <a:bodyPr vert="horz" wrap="square" lIns="21938" tIns="21938" rIns="21938" bIns="21938" rtlCol="0" anchor="ctr">
            <a:noAutofit/>
          </a:bodyPr>
          <a:lstStyle/>
          <a:p>
            <a:pPr defTabSz="557213" eaLnBrk="1" fontAlgn="auto" hangingPunct="1">
              <a:lnSpc>
                <a:spcPct val="90000"/>
              </a:lnSpc>
              <a:spcBef>
                <a:spcPts val="0"/>
              </a:spcBef>
              <a:spcAft>
                <a:spcPts val="366"/>
              </a:spcAft>
              <a:defRPr/>
            </a:pPr>
            <a:r>
              <a:rPr kumimoji="0" lang="ja-JP" altLang="en-US" sz="900" kern="0">
                <a:solidFill>
                  <a:srgbClr val="FFFFFF"/>
                </a:solidFill>
                <a:latin typeface="Meiryo UI" panose="020B0604030504040204" pitchFamily="50" charset="-128"/>
                <a:ea typeface="Meiryo UI" panose="020B0604030504040204" pitchFamily="50" charset="-128"/>
                <a:sym typeface="Trebuchet MS" panose="020B0603020202020204" pitchFamily="34" charset="0"/>
              </a:rPr>
              <a:t>通信技術</a:t>
            </a:r>
          </a:p>
        </p:txBody>
      </p:sp>
      <p:sp>
        <p:nvSpPr>
          <p:cNvPr id="62" name="Textfeld 1">
            <a:extLst>
              <a:ext uri="{FF2B5EF4-FFF2-40B4-BE49-F238E27FC236}">
                <a16:creationId xmlns:a16="http://schemas.microsoft.com/office/drawing/2014/main" id="{85B326DB-8109-2025-CBE7-9BE579357726}"/>
              </a:ext>
            </a:extLst>
          </p:cNvPr>
          <p:cNvSpPr txBox="1"/>
          <p:nvPr>
            <p:custDataLst>
              <p:tags r:id="rId3"/>
            </p:custDataLst>
          </p:nvPr>
        </p:nvSpPr>
        <p:spPr>
          <a:xfrm>
            <a:off x="886930" y="1819568"/>
            <a:ext cx="2215512" cy="417680"/>
          </a:xfrm>
          <a:prstGeom prst="rect">
            <a:avLst/>
          </a:prstGeom>
          <a:solidFill>
            <a:srgbClr val="FF8222"/>
          </a:solidFill>
          <a:ln>
            <a:solidFill>
              <a:srgbClr val="FF8222"/>
            </a:solidFill>
          </a:ln>
        </p:spPr>
        <p:txBody>
          <a:bodyPr vert="horz" wrap="square" lIns="21938" tIns="21938" rIns="21938" bIns="21938" rtlCol="0" anchor="ctr">
            <a:noAutofit/>
          </a:bodyPr>
          <a:lstStyle/>
          <a:p>
            <a:pPr defTabSz="557213" eaLnBrk="1" fontAlgn="auto" hangingPunct="1">
              <a:lnSpc>
                <a:spcPct val="90000"/>
              </a:lnSpc>
              <a:spcBef>
                <a:spcPts val="0"/>
              </a:spcBef>
              <a:spcAft>
                <a:spcPts val="366"/>
              </a:spcAft>
              <a:defRPr/>
            </a:pPr>
            <a:r>
              <a:rPr kumimoji="0" lang="ja-JP" altLang="en-US" sz="900" kern="0">
                <a:solidFill>
                  <a:srgbClr val="FFFFFF"/>
                </a:solidFill>
                <a:latin typeface="Meiryo UI" panose="020B0604030504040204" pitchFamily="50" charset="-128"/>
                <a:ea typeface="Meiryo UI" panose="020B0604030504040204" pitchFamily="50" charset="-128"/>
                <a:sym typeface="Trebuchet MS" panose="020B0603020202020204" pitchFamily="34" charset="0"/>
              </a:rPr>
              <a:t>ソリューション実現要件を満たす通信技術の特徴</a:t>
            </a:r>
          </a:p>
        </p:txBody>
      </p:sp>
      <p:sp>
        <p:nvSpPr>
          <p:cNvPr id="10" name="Rectangle 3">
            <a:extLst>
              <a:ext uri="{FF2B5EF4-FFF2-40B4-BE49-F238E27FC236}">
                <a16:creationId xmlns:a16="http://schemas.microsoft.com/office/drawing/2014/main" id="{890E923E-168F-0A78-7743-9DC4111D6B56}"/>
              </a:ext>
            </a:extLst>
          </p:cNvPr>
          <p:cNvSpPr/>
          <p:nvPr/>
        </p:nvSpPr>
        <p:spPr>
          <a:xfrm>
            <a:off x="121268" y="3646503"/>
            <a:ext cx="734603" cy="919738"/>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 uri="{91240B29-F687-4F45-9708-019B960494DF}">
              <a14:hiddenLine xmlns:a14="http://schemas.microsoft.com/office/drawing/2010/main" w="9525" cap="rnd" cmpd="sng" algn="ctr">
                <a:solidFill>
                  <a:schemeClr val="accent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844" tIns="21938" rIns="54844" bIns="21938" numCol="1" spcCol="0" rtlCol="0" fromWordArt="0" anchor="t" anchorCtr="0" forceAA="0" compatLnSpc="1">
            <a:prstTxWarp prst="textNoShape">
              <a:avLst/>
            </a:prstTxWarp>
            <a:noAutofit/>
          </a:bodyPr>
          <a:lstStyle/>
          <a:p>
            <a:pPr defTabSz="557213" eaLnBrk="1" fontAlgn="auto" hangingPunct="1">
              <a:spcBef>
                <a:spcPts val="0"/>
              </a:spcBef>
              <a:spcAft>
                <a:spcPts val="0"/>
              </a:spcAft>
              <a:defRPr/>
            </a:pPr>
            <a:r>
              <a:rPr lang="en-US" altLang="ja-JP" sz="900">
                <a:solidFill>
                  <a:srgbClr val="575757"/>
                </a:solidFill>
                <a:latin typeface="Meiryo UI" panose="020B0604030504040204" pitchFamily="50" charset="-128"/>
                <a:ea typeface="Meiryo UI" panose="020B0604030504040204" pitchFamily="50" charset="-128"/>
              </a:rPr>
              <a:t>XXXX</a:t>
            </a:r>
          </a:p>
        </p:txBody>
      </p:sp>
      <p:sp>
        <p:nvSpPr>
          <p:cNvPr id="48" name="テキスト ボックス 47">
            <a:extLst>
              <a:ext uri="{FF2B5EF4-FFF2-40B4-BE49-F238E27FC236}">
                <a16:creationId xmlns:a16="http://schemas.microsoft.com/office/drawing/2014/main" id="{A023F17B-BBF2-7850-8235-F63CF07272D0}"/>
              </a:ext>
            </a:extLst>
          </p:cNvPr>
          <p:cNvSpPr txBox="1"/>
          <p:nvPr/>
        </p:nvSpPr>
        <p:spPr>
          <a:xfrm>
            <a:off x="1100607" y="3671721"/>
            <a:ext cx="1468890" cy="91973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844" tIns="21938" rIns="54844" bIns="21938" numCol="1" spcCol="0" rtlCol="0" fromWordArt="0" anchor="t" anchorCtr="0" forceAA="0" compatLnSpc="1">
            <a:prstTxWarp prst="textNoShape">
              <a:avLst/>
            </a:prstTxWarp>
            <a:noAutofit/>
          </a:bodyPr>
          <a:lstStyle/>
          <a:p>
            <a:pPr defTabSz="557213" eaLnBrk="1" fontAlgn="auto" hangingPunct="1">
              <a:spcBef>
                <a:spcPts val="0"/>
              </a:spcBef>
              <a:spcAft>
                <a:spcPts val="0"/>
              </a:spcAft>
              <a:defRPr/>
            </a:pPr>
            <a:r>
              <a:rPr lang="en-US" altLang="ja-JP" sz="900">
                <a:solidFill>
                  <a:srgbClr val="575757"/>
                </a:solidFill>
                <a:latin typeface="Meiryo UI" panose="020B0604030504040204" pitchFamily="50" charset="-128"/>
                <a:ea typeface="Meiryo UI" panose="020B0604030504040204" pitchFamily="50" charset="-128"/>
              </a:rPr>
              <a:t>XXXX</a:t>
            </a:r>
            <a:endParaRPr lang="en-US" sz="900">
              <a:solidFill>
                <a:srgbClr val="575757"/>
              </a:solidFill>
              <a:latin typeface="Meiryo UI" panose="020B0604030504040204" pitchFamily="50" charset="-128"/>
              <a:ea typeface="Meiryo UI" panose="020B0604030504040204" pitchFamily="50" charset="-128"/>
            </a:endParaRPr>
          </a:p>
        </p:txBody>
      </p:sp>
      <p:cxnSp>
        <p:nvCxnSpPr>
          <p:cNvPr id="81" name="Straight Connector 71">
            <a:extLst>
              <a:ext uri="{FF2B5EF4-FFF2-40B4-BE49-F238E27FC236}">
                <a16:creationId xmlns:a16="http://schemas.microsoft.com/office/drawing/2014/main" id="{4F7CD484-29D5-BF10-36A7-2EE87DC57320}"/>
              </a:ext>
            </a:extLst>
          </p:cNvPr>
          <p:cNvCxnSpPr>
            <a:cxnSpLocks/>
          </p:cNvCxnSpPr>
          <p:nvPr/>
        </p:nvCxnSpPr>
        <p:spPr>
          <a:xfrm>
            <a:off x="91912" y="3532904"/>
            <a:ext cx="734603"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70" name="テキスト ボックス 49">
            <a:extLst>
              <a:ext uri="{FF2B5EF4-FFF2-40B4-BE49-F238E27FC236}">
                <a16:creationId xmlns:a16="http://schemas.microsoft.com/office/drawing/2014/main" id="{BE439D0D-E2FC-EF01-87BE-A9CD0FD7052D}"/>
              </a:ext>
            </a:extLst>
          </p:cNvPr>
          <p:cNvSpPr txBox="1"/>
          <p:nvPr/>
        </p:nvSpPr>
        <p:spPr>
          <a:xfrm>
            <a:off x="911114" y="2391769"/>
            <a:ext cx="1468890" cy="91973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844" tIns="21938" rIns="54844" bIns="21938" numCol="1" spcCol="0" rtlCol="0" fromWordArt="0" anchor="t" anchorCtr="0" forceAA="0" compatLnSpc="1">
            <a:prstTxWarp prst="textNoShape">
              <a:avLst/>
            </a:prstTxWarp>
            <a:noAutofit/>
          </a:bodyPr>
          <a:lstStyle/>
          <a:p>
            <a:pPr defTabSz="557213" eaLnBrk="1" fontAlgn="auto" hangingPunct="1">
              <a:spcBef>
                <a:spcPts val="0"/>
              </a:spcBef>
              <a:spcAft>
                <a:spcPts val="0"/>
              </a:spcAft>
              <a:defRPr/>
            </a:pPr>
            <a:r>
              <a:rPr lang="en-US" altLang="ja-JP" sz="900">
                <a:solidFill>
                  <a:srgbClr val="575757"/>
                </a:solidFill>
                <a:latin typeface="Meiryo UI" panose="020B0604030504040204" pitchFamily="50" charset="-128"/>
                <a:ea typeface="Meiryo UI" panose="020B0604030504040204" pitchFamily="50" charset="-128"/>
              </a:rPr>
              <a:t>XXXX</a:t>
            </a:r>
          </a:p>
          <a:p>
            <a:pPr defTabSz="557213" eaLnBrk="1" fontAlgn="auto" hangingPunct="1">
              <a:spcBef>
                <a:spcPts val="0"/>
              </a:spcBef>
              <a:spcAft>
                <a:spcPts val="0"/>
              </a:spcAft>
              <a:defRPr/>
            </a:pPr>
            <a:r>
              <a:rPr lang="ja-JP" altLang="en-US" sz="900">
                <a:solidFill>
                  <a:srgbClr val="3EAD92"/>
                </a:solidFill>
                <a:latin typeface="Meiryo UI" panose="020B0604030504040204" pitchFamily="50" charset="-128"/>
                <a:ea typeface="Meiryo UI" panose="020B0604030504040204" pitchFamily="50" charset="-128"/>
              </a:rPr>
              <a:t>ローカル</a:t>
            </a:r>
            <a:r>
              <a:rPr lang="en-US" altLang="ja-JP" sz="900">
                <a:solidFill>
                  <a:srgbClr val="3EAD92"/>
                </a:solidFill>
                <a:latin typeface="Meiryo UI" panose="020B0604030504040204" pitchFamily="50" charset="-128"/>
                <a:ea typeface="Meiryo UI" panose="020B0604030504040204" pitchFamily="50" charset="-128"/>
              </a:rPr>
              <a:t>5G</a:t>
            </a:r>
            <a:r>
              <a:rPr lang="ja-JP" altLang="en-US" sz="900">
                <a:solidFill>
                  <a:srgbClr val="3EAD92"/>
                </a:solidFill>
                <a:latin typeface="Meiryo UI" panose="020B0604030504040204" pitchFamily="50" charset="-128"/>
                <a:ea typeface="Meiryo UI" panose="020B0604030504040204" pitchFamily="50" charset="-128"/>
              </a:rPr>
              <a:t>の特性である高速通信による大容量・低遅延性</a:t>
            </a:r>
            <a:endParaRPr lang="en-US" altLang="ja-JP" sz="900">
              <a:solidFill>
                <a:srgbClr val="3EAD92"/>
              </a:solidFill>
              <a:latin typeface="Meiryo UI" panose="020B0604030504040204" pitchFamily="50" charset="-128"/>
              <a:ea typeface="Meiryo UI" panose="020B0604030504040204" pitchFamily="50" charset="-128"/>
            </a:endParaRPr>
          </a:p>
          <a:p>
            <a:pPr defTabSz="557213" eaLnBrk="1" fontAlgn="auto" hangingPunct="1">
              <a:spcBef>
                <a:spcPts val="0"/>
              </a:spcBef>
              <a:spcAft>
                <a:spcPts val="0"/>
              </a:spcAft>
              <a:defRPr/>
            </a:pPr>
            <a:endParaRPr lang="en-US" sz="900">
              <a:solidFill>
                <a:srgbClr val="575757"/>
              </a:solidFill>
              <a:latin typeface="Trebuchet MS" panose="020B0603020202020204" pitchFamily="34" charset="0"/>
              <a:ea typeface="Meiryo UI" panose="020B0604030504040204" pitchFamily="50" charset="-128"/>
            </a:endParaRPr>
          </a:p>
        </p:txBody>
      </p:sp>
      <p:sp>
        <p:nvSpPr>
          <p:cNvPr id="4" name="Rectangle 25">
            <a:extLst>
              <a:ext uri="{FF2B5EF4-FFF2-40B4-BE49-F238E27FC236}">
                <a16:creationId xmlns:a16="http://schemas.microsoft.com/office/drawing/2014/main" id="{43192373-AA75-7D73-7161-15CE48EBB381}"/>
              </a:ext>
            </a:extLst>
          </p:cNvPr>
          <p:cNvSpPr/>
          <p:nvPr/>
        </p:nvSpPr>
        <p:spPr>
          <a:xfrm>
            <a:off x="50218" y="1814782"/>
            <a:ext cx="734603" cy="3863060"/>
          </a:xfrm>
          <a:prstGeom prst="rect">
            <a:avLst/>
          </a:prstGeom>
          <a:noFill/>
          <a:ln w="3175" cap="flat" cmpd="sng" algn="ctr">
            <a:solidFill>
              <a:schemeClr val="tx2"/>
            </a:solidFill>
            <a:prstDash val="solid"/>
          </a:ln>
          <a:effectLst/>
          <a:extLst>
            <a:ext uri="{909E8E84-426E-40DD-AFC4-6F175D3DCCD1}">
              <a14:hiddenFill xmlns:a14="http://schemas.microsoft.com/office/drawing/2010/main">
                <a:solidFill>
                  <a:srgbClr val="FFFFFF"/>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557213" eaLnBrk="1" fontAlgn="auto" hangingPunct="1">
              <a:lnSpc>
                <a:spcPct val="95000"/>
              </a:lnSpc>
              <a:spcBef>
                <a:spcPts val="0"/>
              </a:spcBef>
              <a:spcAft>
                <a:spcPts val="0"/>
              </a:spcAft>
              <a:defRPr/>
            </a:pPr>
            <a:endParaRPr lang="en-US" sz="900" kern="0">
              <a:solidFill>
                <a:srgbClr val="575757"/>
              </a:solidFill>
              <a:latin typeface="Meiryo UI" panose="020B0604030504040204" pitchFamily="50" charset="-128"/>
              <a:ea typeface="Meiryo UI" panose="020B0604030504040204" pitchFamily="50" charset="-128"/>
            </a:endParaRPr>
          </a:p>
        </p:txBody>
      </p:sp>
      <p:sp>
        <p:nvSpPr>
          <p:cNvPr id="8" name="Rectangle 25">
            <a:extLst>
              <a:ext uri="{FF2B5EF4-FFF2-40B4-BE49-F238E27FC236}">
                <a16:creationId xmlns:a16="http://schemas.microsoft.com/office/drawing/2014/main" id="{86C13444-5DDE-144A-837F-73E48333DA1A}"/>
              </a:ext>
            </a:extLst>
          </p:cNvPr>
          <p:cNvSpPr/>
          <p:nvPr/>
        </p:nvSpPr>
        <p:spPr>
          <a:xfrm>
            <a:off x="866024" y="1795784"/>
            <a:ext cx="2241452" cy="3863060"/>
          </a:xfrm>
          <a:prstGeom prst="rect">
            <a:avLst/>
          </a:prstGeom>
          <a:noFill/>
          <a:ln w="3175" cap="flat" cmpd="sng" algn="ctr">
            <a:solidFill>
              <a:schemeClr val="tx2"/>
            </a:solidFill>
            <a:prstDash val="solid"/>
          </a:ln>
          <a:effectLst/>
          <a:extLst>
            <a:ext uri="{909E8E84-426E-40DD-AFC4-6F175D3DCCD1}">
              <a14:hiddenFill xmlns:a14="http://schemas.microsoft.com/office/drawing/2010/main">
                <a:solidFill>
                  <a:srgbClr val="FFFFFF"/>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557213" eaLnBrk="1" fontAlgn="auto" hangingPunct="1">
              <a:lnSpc>
                <a:spcPct val="95000"/>
              </a:lnSpc>
              <a:spcBef>
                <a:spcPts val="0"/>
              </a:spcBef>
              <a:spcAft>
                <a:spcPts val="0"/>
              </a:spcAft>
              <a:defRPr/>
            </a:pPr>
            <a:endParaRPr lang="en-US" sz="900" kern="0">
              <a:solidFill>
                <a:srgbClr val="575757"/>
              </a:solidFill>
              <a:latin typeface="Meiryo UI" panose="020B0604030504040204" pitchFamily="50" charset="-128"/>
              <a:ea typeface="Meiryo UI" panose="020B0604030504040204" pitchFamily="50" charset="-128"/>
            </a:endParaRPr>
          </a:p>
        </p:txBody>
      </p:sp>
      <p:cxnSp>
        <p:nvCxnSpPr>
          <p:cNvPr id="12" name="Straight Connector 71">
            <a:extLst>
              <a:ext uri="{FF2B5EF4-FFF2-40B4-BE49-F238E27FC236}">
                <a16:creationId xmlns:a16="http://schemas.microsoft.com/office/drawing/2014/main" id="{B99E56C0-F1E3-BA0D-8ACB-B6262ABAA2B7}"/>
              </a:ext>
            </a:extLst>
          </p:cNvPr>
          <p:cNvCxnSpPr>
            <a:cxnSpLocks/>
          </p:cNvCxnSpPr>
          <p:nvPr/>
        </p:nvCxnSpPr>
        <p:spPr>
          <a:xfrm>
            <a:off x="886930" y="4610110"/>
            <a:ext cx="2184453"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4" name="Straight Connector 71">
            <a:extLst>
              <a:ext uri="{FF2B5EF4-FFF2-40B4-BE49-F238E27FC236}">
                <a16:creationId xmlns:a16="http://schemas.microsoft.com/office/drawing/2014/main" id="{C533B9DE-5F20-ECCD-6328-5697F0DED619}"/>
              </a:ext>
            </a:extLst>
          </p:cNvPr>
          <p:cNvCxnSpPr>
            <a:cxnSpLocks/>
          </p:cNvCxnSpPr>
          <p:nvPr/>
        </p:nvCxnSpPr>
        <p:spPr>
          <a:xfrm>
            <a:off x="855871" y="3546492"/>
            <a:ext cx="2215512"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32" name="Rectangle 2">
            <a:extLst>
              <a:ext uri="{FF2B5EF4-FFF2-40B4-BE49-F238E27FC236}">
                <a16:creationId xmlns:a16="http://schemas.microsoft.com/office/drawing/2014/main" id="{C79CDDBA-4AFA-24E9-95BE-7C06D29D7FFA}"/>
              </a:ext>
            </a:extLst>
          </p:cNvPr>
          <p:cNvSpPr/>
          <p:nvPr/>
        </p:nvSpPr>
        <p:spPr>
          <a:xfrm>
            <a:off x="1240631" y="3096903"/>
            <a:ext cx="1468890" cy="436001"/>
          </a:xfrm>
          <a:prstGeom prst="wedgeRectCallout">
            <a:avLst>
              <a:gd name="adj1" fmla="val 4179"/>
              <a:gd name="adj2" fmla="val -104854"/>
            </a:avLst>
          </a:prstGeom>
          <a:solidFill>
            <a:srgbClr val="EEE89A"/>
          </a:solidFill>
          <a:ln w="76200" cap="flat" cmpd="sng" algn="ctr">
            <a:noFill/>
            <a:prstDash val="solid"/>
          </a:ln>
          <a:effectLst/>
          <a:extLst>
            <a:ext uri="{91240B29-F687-4F45-9708-019B960494DF}">
              <a14:hiddenLine xmlns:a14="http://schemas.microsoft.com/office/drawing/2010/main" w="76200" cap="flat" cmpd="sng" algn="ctr">
                <a:gradFill flip="none" rotWithShape="1">
                  <a:gsLst>
                    <a:gs pos="0">
                      <a:schemeClr val="accent2"/>
                    </a:gs>
                    <a:gs pos="100000">
                      <a:schemeClr val="tx2"/>
                    </a:gs>
                  </a:gsLst>
                  <a:lin ang="2700000" scaled="1"/>
                  <a:tileRect/>
                </a:gra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21938" tIns="21938" rIns="21938" bIns="21938" rtlCol="0" anchor="t">
            <a:noAutofit/>
          </a:bodyPr>
          <a:lstStyle/>
          <a:p>
            <a:pPr marL="65813" lvl="1" defTabSz="557213" eaLnBrk="1" fontAlgn="auto" hangingPunct="1">
              <a:spcBef>
                <a:spcPts val="0"/>
              </a:spcBef>
              <a:spcAft>
                <a:spcPts val="0"/>
              </a:spcAft>
              <a:buClr>
                <a:srgbClr val="FF8222"/>
              </a:buClr>
              <a:defRPr/>
            </a:pPr>
            <a:r>
              <a:rPr lang="ja-JP" altLang="en-US" sz="900" kern="0">
                <a:solidFill>
                  <a:srgbClr val="575757"/>
                </a:solidFill>
                <a:latin typeface="Meiryo UI" panose="020B0604030504040204" pitchFamily="50" charset="-128"/>
                <a:ea typeface="Meiryo UI" panose="020B0604030504040204" pitchFamily="50" charset="-128"/>
              </a:rPr>
              <a:t>どういった特徴がソリューションに必要・重要なのかを記載すること</a:t>
            </a:r>
            <a:endParaRPr lang="en-US" altLang="ja-JP" sz="900" kern="0">
              <a:solidFill>
                <a:srgbClr val="575757"/>
              </a:solidFill>
              <a:latin typeface="Meiryo UI" panose="020B0604030504040204" pitchFamily="50" charset="-128"/>
              <a:ea typeface="Meiryo UI" panose="020B0604030504040204" pitchFamily="50" charset="-128"/>
            </a:endParaRPr>
          </a:p>
        </p:txBody>
      </p:sp>
      <p:grpSp>
        <p:nvGrpSpPr>
          <p:cNvPr id="16" name="グループ化 15">
            <a:extLst>
              <a:ext uri="{FF2B5EF4-FFF2-40B4-BE49-F238E27FC236}">
                <a16:creationId xmlns:a16="http://schemas.microsoft.com/office/drawing/2014/main" id="{CF3AFCA8-D194-4518-ED4C-E8890A953FA1}"/>
              </a:ext>
            </a:extLst>
          </p:cNvPr>
          <p:cNvGrpSpPr/>
          <p:nvPr/>
        </p:nvGrpSpPr>
        <p:grpSpPr>
          <a:xfrm>
            <a:off x="4861422" y="1795785"/>
            <a:ext cx="4190666" cy="3863060"/>
            <a:chOff x="4485552" y="1276709"/>
            <a:chExt cx="5235057" cy="5150747"/>
          </a:xfrm>
        </p:grpSpPr>
        <p:sp>
          <p:nvSpPr>
            <p:cNvPr id="73" name="Textfeld 1">
              <a:extLst>
                <a:ext uri="{FF2B5EF4-FFF2-40B4-BE49-F238E27FC236}">
                  <a16:creationId xmlns:a16="http://schemas.microsoft.com/office/drawing/2014/main" id="{3727B93F-A879-839E-05DF-4773F09D2EF0}"/>
                </a:ext>
              </a:extLst>
            </p:cNvPr>
            <p:cNvSpPr txBox="1"/>
            <p:nvPr>
              <p:custDataLst>
                <p:tags r:id="rId5"/>
              </p:custDataLst>
            </p:nvPr>
          </p:nvSpPr>
          <p:spPr>
            <a:xfrm>
              <a:off x="4485553" y="1276709"/>
              <a:ext cx="5193284" cy="556906"/>
            </a:xfrm>
            <a:prstGeom prst="rect">
              <a:avLst/>
            </a:prstGeom>
            <a:solidFill>
              <a:srgbClr val="FF8222"/>
            </a:solidFill>
            <a:ln>
              <a:noFill/>
            </a:ln>
          </p:spPr>
          <p:txBody>
            <a:bodyPr vert="horz" wrap="square" lIns="21938" tIns="21938" rIns="21938" bIns="21938" rtlCol="0" anchor="ctr">
              <a:noAutofit/>
            </a:bodyPr>
            <a:lstStyle/>
            <a:p>
              <a:pPr defTabSz="557213" eaLnBrk="1" fontAlgn="auto" hangingPunct="1">
                <a:lnSpc>
                  <a:spcPct val="90000"/>
                </a:lnSpc>
                <a:spcBef>
                  <a:spcPts val="0"/>
                </a:spcBef>
                <a:spcAft>
                  <a:spcPts val="366"/>
                </a:spcAft>
                <a:defRPr/>
              </a:pPr>
              <a:r>
                <a:rPr kumimoji="0" lang="ja-JP" altLang="en-US" sz="900" kern="0">
                  <a:solidFill>
                    <a:srgbClr val="FFFFFF"/>
                  </a:solidFill>
                  <a:latin typeface="Meiryo UI" panose="020B0604030504040204" pitchFamily="50" charset="-128"/>
                  <a:ea typeface="Meiryo UI" panose="020B0604030504040204" pitchFamily="50" charset="-128"/>
                  <a:sym typeface="Trebuchet MS" panose="020B0603020202020204" pitchFamily="34" charset="0"/>
                </a:rPr>
                <a:t>他無線通信技術との比較</a:t>
              </a:r>
            </a:p>
          </p:txBody>
        </p:sp>
        <p:sp>
          <p:nvSpPr>
            <p:cNvPr id="67" name="テキスト ボックス 66">
              <a:extLst>
                <a:ext uri="{FF2B5EF4-FFF2-40B4-BE49-F238E27FC236}">
                  <a16:creationId xmlns:a16="http://schemas.microsoft.com/office/drawing/2014/main" id="{E8C44F3B-746A-D447-A41F-BF72119BABA5}"/>
                </a:ext>
              </a:extLst>
            </p:cNvPr>
            <p:cNvSpPr txBox="1"/>
            <p:nvPr/>
          </p:nvSpPr>
          <p:spPr>
            <a:xfrm>
              <a:off x="6246758" y="5080667"/>
              <a:ext cx="3473851" cy="122631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844" tIns="21938" rIns="54844" bIns="21938" numCol="1" spcCol="0" rtlCol="0" fromWordArt="0" anchor="t" anchorCtr="0" forceAA="0" compatLnSpc="1">
              <a:prstTxWarp prst="textNoShape">
                <a:avLst/>
              </a:prstTxWarp>
              <a:noAutofit/>
            </a:bodyPr>
            <a:lstStyle/>
            <a:p>
              <a:pPr defTabSz="557213" eaLnBrk="1" fontAlgn="auto" hangingPunct="1">
                <a:spcBef>
                  <a:spcPts val="0"/>
                </a:spcBef>
                <a:spcAft>
                  <a:spcPts val="0"/>
                </a:spcAft>
                <a:defRPr/>
              </a:pPr>
              <a:r>
                <a:rPr lang="en-US" altLang="ja-JP" sz="900">
                  <a:solidFill>
                    <a:srgbClr val="575757"/>
                  </a:solidFill>
                  <a:latin typeface="Meiryo UI" panose="020B0604030504040204" pitchFamily="50" charset="-128"/>
                  <a:ea typeface="Meiryo UI" panose="020B0604030504040204" pitchFamily="50" charset="-128"/>
                </a:rPr>
                <a:t>XXXX</a:t>
              </a:r>
              <a:endParaRPr lang="en-US" sz="900">
                <a:solidFill>
                  <a:srgbClr val="575757"/>
                </a:solidFill>
                <a:latin typeface="Meiryo UI" panose="020B0604030504040204" pitchFamily="50" charset="-128"/>
                <a:ea typeface="Meiryo UI" panose="020B0604030504040204" pitchFamily="50" charset="-128"/>
              </a:endParaRPr>
            </a:p>
          </p:txBody>
        </p:sp>
        <p:sp>
          <p:nvSpPr>
            <p:cNvPr id="22" name="テキスト ボックス 66">
              <a:extLst>
                <a:ext uri="{FF2B5EF4-FFF2-40B4-BE49-F238E27FC236}">
                  <a16:creationId xmlns:a16="http://schemas.microsoft.com/office/drawing/2014/main" id="{17C3D08B-835E-F47C-9E86-4260E005BE24}"/>
                </a:ext>
              </a:extLst>
            </p:cNvPr>
            <p:cNvSpPr txBox="1"/>
            <p:nvPr/>
          </p:nvSpPr>
          <p:spPr>
            <a:xfrm>
              <a:off x="4485552" y="5093230"/>
              <a:ext cx="1564054" cy="122631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844" tIns="21938" rIns="54844" bIns="21938" numCol="1" spcCol="0" rtlCol="0" fromWordArt="0" anchor="t" anchorCtr="0" forceAA="0" compatLnSpc="1">
              <a:prstTxWarp prst="textNoShape">
                <a:avLst/>
              </a:prstTxWarp>
              <a:noAutofit/>
            </a:bodyPr>
            <a:lstStyle/>
            <a:p>
              <a:pPr defTabSz="557213" eaLnBrk="1" fontAlgn="auto" hangingPunct="1">
                <a:spcBef>
                  <a:spcPts val="0"/>
                </a:spcBef>
                <a:spcAft>
                  <a:spcPts val="0"/>
                </a:spcAft>
                <a:defRPr/>
              </a:pPr>
              <a:r>
                <a:rPr lang="en-US" altLang="ja-JP" sz="900">
                  <a:solidFill>
                    <a:srgbClr val="575757"/>
                  </a:solidFill>
                  <a:latin typeface="Meiryo UI" panose="020B0604030504040204" pitchFamily="50" charset="-128"/>
                  <a:ea typeface="Meiryo UI" panose="020B0604030504040204" pitchFamily="50" charset="-128"/>
                </a:rPr>
                <a:t>XXXX</a:t>
              </a:r>
              <a:endParaRPr lang="en-US" sz="900">
                <a:solidFill>
                  <a:srgbClr val="575757"/>
                </a:solidFill>
                <a:latin typeface="Meiryo UI" panose="020B0604030504040204" pitchFamily="50" charset="-128"/>
                <a:ea typeface="Meiryo UI" panose="020B0604030504040204" pitchFamily="50" charset="-128"/>
              </a:endParaRPr>
            </a:p>
          </p:txBody>
        </p:sp>
        <p:sp>
          <p:nvSpPr>
            <p:cNvPr id="71" name="テキスト ボックス 66">
              <a:extLst>
                <a:ext uri="{FF2B5EF4-FFF2-40B4-BE49-F238E27FC236}">
                  <a16:creationId xmlns:a16="http://schemas.microsoft.com/office/drawing/2014/main" id="{5CA76E40-EFEC-EB7D-748B-70144D60BB19}"/>
                </a:ext>
              </a:extLst>
            </p:cNvPr>
            <p:cNvSpPr txBox="1"/>
            <p:nvPr/>
          </p:nvSpPr>
          <p:spPr>
            <a:xfrm>
              <a:off x="6204984" y="2241427"/>
              <a:ext cx="3473851" cy="122631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844" tIns="21938" rIns="54844" bIns="21938" numCol="1" spcCol="0" rtlCol="0" fromWordArt="0" anchor="t" anchorCtr="0" forceAA="0" compatLnSpc="1">
              <a:prstTxWarp prst="textNoShape">
                <a:avLst/>
              </a:prstTxWarp>
              <a:noAutofit/>
            </a:bodyPr>
            <a:lstStyle/>
            <a:p>
              <a:pPr marL="197438" lvl="1" indent="-131625" defTabSz="557213" eaLnBrk="1" fontAlgn="auto" hangingPunct="1">
                <a:spcBef>
                  <a:spcPts val="0"/>
                </a:spcBef>
                <a:spcAft>
                  <a:spcPts val="0"/>
                </a:spcAft>
                <a:buClr>
                  <a:srgbClr val="FF8222"/>
                </a:buClr>
                <a:buFont typeface="Trebuchet MS" panose="020B0603020202020204" pitchFamily="34" charset="0"/>
                <a:buChar char="•"/>
                <a:defRPr/>
              </a:pPr>
              <a:endParaRPr lang="en-US" altLang="ja-JP" sz="900">
                <a:solidFill>
                  <a:srgbClr val="3EAD92"/>
                </a:solidFill>
                <a:latin typeface="Meiryo UI" panose="020B0604030504040204" pitchFamily="50" charset="-128"/>
                <a:ea typeface="Meiryo UI" panose="020B0604030504040204" pitchFamily="50" charset="-128"/>
              </a:endParaRPr>
            </a:p>
            <a:p>
              <a:pPr defTabSz="557213" eaLnBrk="1" fontAlgn="auto" hangingPunct="1">
                <a:spcBef>
                  <a:spcPts val="0"/>
                </a:spcBef>
                <a:spcAft>
                  <a:spcPts val="0"/>
                </a:spcAft>
                <a:buFont typeface="Trebuchet MS" panose="020B0603020202020204" pitchFamily="34" charset="0"/>
                <a:buChar char="​"/>
                <a:defRPr/>
              </a:pPr>
              <a:r>
                <a:rPr lang="ja-JP" altLang="en-US" sz="900">
                  <a:solidFill>
                    <a:srgbClr val="3EAD92"/>
                  </a:solidFill>
                  <a:latin typeface="Meiryo UI" panose="020B0604030504040204" pitchFamily="50" charset="-128"/>
                  <a:ea typeface="Meiryo UI" panose="020B0604030504040204" pitchFamily="50" charset="-128"/>
                </a:rPr>
                <a:t>本ソリューションでは容量約</a:t>
              </a:r>
              <a:r>
                <a:rPr lang="en-US" altLang="ja-JP" sz="900" err="1">
                  <a:solidFill>
                    <a:srgbClr val="3EAD92"/>
                  </a:solidFill>
                  <a:latin typeface="Meiryo UI" panose="020B0604030504040204" pitchFamily="50" charset="-128"/>
                  <a:ea typeface="Meiryo UI" panose="020B0604030504040204" pitchFamily="50" charset="-128"/>
                </a:rPr>
                <a:t>xxxbyte</a:t>
              </a:r>
              <a:r>
                <a:rPr lang="ja-JP" altLang="en-US" sz="900">
                  <a:solidFill>
                    <a:srgbClr val="3EAD92"/>
                  </a:solidFill>
                  <a:latin typeface="Meiryo UI" panose="020B0604030504040204" pitchFamily="50" charset="-128"/>
                  <a:ea typeface="Meiryo UI" panose="020B0604030504040204" pitchFamily="50" charset="-128"/>
                </a:rPr>
                <a:t>の情報を</a:t>
              </a:r>
              <a:br>
                <a:rPr lang="en-US" altLang="ja-JP" sz="900">
                  <a:solidFill>
                    <a:srgbClr val="3EAD92"/>
                  </a:solidFill>
                  <a:latin typeface="Meiryo UI" panose="020B0604030504040204" pitchFamily="50" charset="-128"/>
                  <a:ea typeface="Meiryo UI" panose="020B0604030504040204" pitchFamily="50" charset="-128"/>
                </a:rPr>
              </a:br>
              <a:r>
                <a:rPr lang="en-US" altLang="ja-JP" sz="900">
                  <a:solidFill>
                    <a:srgbClr val="3EAD92"/>
                  </a:solidFill>
                  <a:latin typeface="Meiryo UI" panose="020B0604030504040204" pitchFamily="50" charset="-128"/>
                  <a:ea typeface="Meiryo UI" panose="020B0604030504040204" pitchFamily="50" charset="-128"/>
                </a:rPr>
                <a:t>xx</a:t>
              </a:r>
              <a:r>
                <a:rPr lang="ja-JP" altLang="en-US" sz="900">
                  <a:solidFill>
                    <a:srgbClr val="3EAD92"/>
                  </a:solidFill>
                  <a:latin typeface="Meiryo UI" panose="020B0604030504040204" pitchFamily="50" charset="-128"/>
                  <a:ea typeface="Meiryo UI" panose="020B0604030504040204" pitchFamily="50" charset="-128"/>
                </a:rPr>
                <a:t>秒以内にやり取りする必要があり、そのためには約</a:t>
              </a:r>
              <a:r>
                <a:rPr lang="en-US" altLang="ja-JP" sz="900" err="1">
                  <a:solidFill>
                    <a:srgbClr val="3EAD92"/>
                  </a:solidFill>
                  <a:latin typeface="Meiryo UI" panose="020B0604030504040204" pitchFamily="50" charset="-128"/>
                  <a:ea typeface="Meiryo UI" panose="020B0604030504040204" pitchFamily="50" charset="-128"/>
                </a:rPr>
                <a:t>xxxbps</a:t>
              </a:r>
              <a:r>
                <a:rPr lang="ja-JP" altLang="en-US" sz="900">
                  <a:solidFill>
                    <a:srgbClr val="3EAD92"/>
                  </a:solidFill>
                  <a:latin typeface="Meiryo UI" panose="020B0604030504040204" pitchFamily="50" charset="-128"/>
                  <a:ea typeface="Meiryo UI" panose="020B0604030504040204" pitchFamily="50" charset="-128"/>
                </a:rPr>
                <a:t>以上の速度が求められるため、高速のローカル</a:t>
              </a:r>
              <a:r>
                <a:rPr lang="en-US" altLang="ja-JP" sz="900">
                  <a:solidFill>
                    <a:srgbClr val="3EAD92"/>
                  </a:solidFill>
                  <a:latin typeface="Meiryo UI" panose="020B0604030504040204" pitchFamily="50" charset="-128"/>
                  <a:ea typeface="Meiryo UI" panose="020B0604030504040204" pitchFamily="50" charset="-128"/>
                </a:rPr>
                <a:t>5G</a:t>
              </a:r>
              <a:r>
                <a:rPr lang="ja-JP" altLang="en-US" sz="900">
                  <a:solidFill>
                    <a:srgbClr val="3EAD92"/>
                  </a:solidFill>
                  <a:latin typeface="Meiryo UI" panose="020B0604030504040204" pitchFamily="50" charset="-128"/>
                  <a:ea typeface="Meiryo UI" panose="020B0604030504040204" pitchFamily="50" charset="-128"/>
                </a:rPr>
                <a:t>が適している</a:t>
              </a:r>
              <a:endParaRPr lang="en-US" altLang="ja-JP" sz="900">
                <a:solidFill>
                  <a:srgbClr val="3EAD92"/>
                </a:solidFill>
                <a:latin typeface="Meiryo UI" panose="020B0604030504040204" pitchFamily="50" charset="-128"/>
                <a:ea typeface="Meiryo UI" panose="020B0604030504040204" pitchFamily="50" charset="-128"/>
              </a:endParaRPr>
            </a:p>
          </p:txBody>
        </p:sp>
        <p:sp>
          <p:nvSpPr>
            <p:cNvPr id="72" name="テキスト ボックス 66">
              <a:extLst>
                <a:ext uri="{FF2B5EF4-FFF2-40B4-BE49-F238E27FC236}">
                  <a16:creationId xmlns:a16="http://schemas.microsoft.com/office/drawing/2014/main" id="{C94AD8E3-E078-C3DD-2509-3407FAF4A15F}"/>
                </a:ext>
              </a:extLst>
            </p:cNvPr>
            <p:cNvSpPr txBox="1"/>
            <p:nvPr/>
          </p:nvSpPr>
          <p:spPr>
            <a:xfrm>
              <a:off x="4485552" y="2245553"/>
              <a:ext cx="1564054" cy="122631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844" tIns="21938" rIns="54844" bIns="21938" numCol="1" spcCol="0" rtlCol="0" fromWordArt="0" anchor="t" anchorCtr="0" forceAA="0" compatLnSpc="1">
              <a:prstTxWarp prst="textNoShape">
                <a:avLst/>
              </a:prstTxWarp>
              <a:noAutofit/>
            </a:bodyPr>
            <a:lstStyle/>
            <a:p>
              <a:pPr defTabSz="557213" eaLnBrk="1" fontAlgn="auto" hangingPunct="1">
                <a:spcBef>
                  <a:spcPts val="0"/>
                </a:spcBef>
                <a:spcAft>
                  <a:spcPts val="0"/>
                </a:spcAft>
                <a:buFont typeface="Trebuchet MS" panose="020B0603020202020204" pitchFamily="34" charset="0"/>
                <a:buChar char="​"/>
                <a:defRPr/>
              </a:pPr>
              <a:r>
                <a:rPr lang="en-US" altLang="ja-JP" sz="900">
                  <a:solidFill>
                    <a:srgbClr val="575757"/>
                  </a:solidFill>
                  <a:latin typeface="Meiryo UI" panose="020B0604030504040204" pitchFamily="50" charset="-128"/>
                  <a:ea typeface="Meiryo UI" panose="020B0604030504040204" pitchFamily="50" charset="-128"/>
                </a:rPr>
                <a:t>XXXX</a:t>
              </a:r>
            </a:p>
            <a:p>
              <a:pPr marL="106412" lvl="1" indent="-106412" defTabSz="557213" eaLnBrk="1" fontAlgn="auto" hangingPunct="1">
                <a:spcBef>
                  <a:spcPts val="0"/>
                </a:spcBef>
                <a:spcAft>
                  <a:spcPts val="0"/>
                </a:spcAft>
                <a:buClr>
                  <a:srgbClr val="FF8222"/>
                </a:buClr>
                <a:buFont typeface="Trebuchet MS" panose="020B0603020202020204" pitchFamily="34" charset="0"/>
                <a:buChar char="•"/>
                <a:defRPr/>
              </a:pPr>
              <a:r>
                <a:rPr lang="en-US" altLang="ja-JP" sz="900">
                  <a:solidFill>
                    <a:srgbClr val="3EAD92"/>
                  </a:solidFill>
                  <a:latin typeface="Meiryo UI" panose="020B0604030504040204" pitchFamily="50" charset="-128"/>
                  <a:ea typeface="Meiryo UI" panose="020B0604030504040204" pitchFamily="50" charset="-128"/>
                </a:rPr>
                <a:t>LPWA</a:t>
              </a:r>
            </a:p>
            <a:p>
              <a:pPr marL="106412" lvl="1" indent="-106412" defTabSz="557213" eaLnBrk="1" fontAlgn="auto" hangingPunct="1">
                <a:spcBef>
                  <a:spcPts val="0"/>
                </a:spcBef>
                <a:spcAft>
                  <a:spcPts val="0"/>
                </a:spcAft>
                <a:buClr>
                  <a:srgbClr val="FF8222"/>
                </a:buClr>
                <a:buFont typeface="Trebuchet MS" panose="020B0603020202020204" pitchFamily="34" charset="0"/>
                <a:buChar char="•"/>
                <a:defRPr/>
              </a:pPr>
              <a:r>
                <a:rPr lang="en-US" altLang="ja-JP" sz="900">
                  <a:solidFill>
                    <a:srgbClr val="3EAD92"/>
                  </a:solidFill>
                  <a:latin typeface="Meiryo UI" panose="020B0604030504040204" pitchFamily="50" charset="-128"/>
                  <a:ea typeface="Meiryo UI" panose="020B0604030504040204" pitchFamily="50" charset="-128"/>
                </a:rPr>
                <a:t>Wi-Fi </a:t>
              </a:r>
              <a:r>
                <a:rPr lang="en-US" altLang="ja-JP" sz="900" err="1">
                  <a:solidFill>
                    <a:srgbClr val="3EAD92"/>
                  </a:solidFill>
                  <a:latin typeface="Meiryo UI" panose="020B0604030504040204" pitchFamily="50" charset="-128"/>
                  <a:ea typeface="Meiryo UI" panose="020B0604030504040204" pitchFamily="50" charset="-128"/>
                </a:rPr>
                <a:t>Halow</a:t>
              </a:r>
              <a:endParaRPr lang="en-US" altLang="ja-JP" sz="900">
                <a:solidFill>
                  <a:srgbClr val="3EAD92"/>
                </a:solidFill>
                <a:latin typeface="Meiryo UI" panose="020B0604030504040204" pitchFamily="50" charset="-128"/>
                <a:ea typeface="Meiryo UI" panose="020B0604030504040204" pitchFamily="50" charset="-128"/>
              </a:endParaRPr>
            </a:p>
            <a:p>
              <a:pPr defTabSz="557213" eaLnBrk="1" fontAlgn="auto" hangingPunct="1">
                <a:spcBef>
                  <a:spcPts val="0"/>
                </a:spcBef>
                <a:spcAft>
                  <a:spcPts val="0"/>
                </a:spcAft>
                <a:defRPr/>
              </a:pPr>
              <a:endParaRPr lang="en-US" sz="900">
                <a:solidFill>
                  <a:srgbClr val="575757"/>
                </a:solidFill>
                <a:latin typeface="Trebuchet MS" panose="020B0603020202020204" pitchFamily="34" charset="0"/>
                <a:ea typeface="Meiryo UI" panose="020B0604030504040204" pitchFamily="50" charset="-128"/>
              </a:endParaRPr>
            </a:p>
          </p:txBody>
        </p:sp>
        <p:sp>
          <p:nvSpPr>
            <p:cNvPr id="75" name="Textfeld 1">
              <a:extLst>
                <a:ext uri="{FF2B5EF4-FFF2-40B4-BE49-F238E27FC236}">
                  <a16:creationId xmlns:a16="http://schemas.microsoft.com/office/drawing/2014/main" id="{45E47305-82CD-4A06-981C-1408559E0B5F}"/>
                </a:ext>
              </a:extLst>
            </p:cNvPr>
            <p:cNvSpPr txBox="1"/>
            <p:nvPr>
              <p:custDataLst>
                <p:tags r:id="rId6"/>
              </p:custDataLst>
            </p:nvPr>
          </p:nvSpPr>
          <p:spPr>
            <a:xfrm>
              <a:off x="4485552" y="1889892"/>
              <a:ext cx="1564054" cy="269579"/>
            </a:xfrm>
            <a:prstGeom prst="rect">
              <a:avLst/>
            </a:prstGeom>
            <a:solidFill>
              <a:srgbClr val="FF8222">
                <a:lumMod val="40000"/>
                <a:lumOff val="60000"/>
              </a:srgbClr>
            </a:solidFill>
            <a:ln w="9525" cap="rnd" cmpd="sng" algn="ctr">
              <a:noFill/>
              <a:prstDash val="solid"/>
              <a:round/>
              <a:headEnd type="none" w="med" len="med"/>
              <a:tailEnd type="none" w="med" len="med"/>
            </a:ln>
            <a:effectLst/>
          </p:spPr>
          <p:txBody>
            <a:bodyPr rot="0" spcFirstLastPara="0" vertOverflow="overflow" horzOverflow="overflow" vert="horz" wrap="square" lIns="21938" tIns="21938" rIns="21938" bIns="21938" numCol="1" spcCol="0" rtlCol="0" fromWordArt="0" anchor="ctr" anchorCtr="0" forceAA="0" compatLnSpc="1">
              <a:prstTxWarp prst="textNoShape">
                <a:avLst/>
              </a:prstTxWarp>
              <a:noAutofit/>
            </a:bodyPr>
            <a:lstStyle>
              <a:defPPr>
                <a:defRPr lang="en-US"/>
              </a:defPPr>
              <a:lvl1pPr>
                <a:spcAft>
                  <a:spcPts val="600"/>
                </a:spcAft>
                <a:buSzPct val="100000"/>
                <a:buFont typeface="Trebuchet MS" panose="020B0603020202020204" pitchFamily="34" charset="0"/>
                <a:buNone/>
                <a:defRPr sz="1400">
                  <a:solidFill>
                    <a:srgbClr val="575757"/>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557213" eaLnBrk="1" fontAlgn="auto" hangingPunct="1">
                <a:spcBef>
                  <a:spcPts val="0"/>
                </a:spcBef>
                <a:spcAft>
                  <a:spcPts val="366"/>
                </a:spcAft>
                <a:defRPr/>
              </a:pPr>
              <a:r>
                <a:rPr kumimoji="0" lang="ja-JP" altLang="en-US" sz="900" kern="0">
                  <a:sym typeface="Trebuchet MS" panose="020B0603020202020204" pitchFamily="34" charset="0"/>
                </a:rPr>
                <a:t>名称</a:t>
              </a:r>
            </a:p>
          </p:txBody>
        </p:sp>
        <p:sp>
          <p:nvSpPr>
            <p:cNvPr id="76" name="Textfeld 1">
              <a:extLst>
                <a:ext uri="{FF2B5EF4-FFF2-40B4-BE49-F238E27FC236}">
                  <a16:creationId xmlns:a16="http://schemas.microsoft.com/office/drawing/2014/main" id="{18C0A32F-FA80-C36B-A68C-6B026FAC9F9A}"/>
                </a:ext>
              </a:extLst>
            </p:cNvPr>
            <p:cNvSpPr txBox="1"/>
            <p:nvPr>
              <p:custDataLst>
                <p:tags r:id="rId7"/>
              </p:custDataLst>
            </p:nvPr>
          </p:nvSpPr>
          <p:spPr>
            <a:xfrm>
              <a:off x="6204984" y="1889892"/>
              <a:ext cx="3473851" cy="269579"/>
            </a:xfrm>
            <a:prstGeom prst="rect">
              <a:avLst/>
            </a:prstGeom>
            <a:solidFill>
              <a:srgbClr val="FFCDA7"/>
            </a:solidFill>
            <a:ln w="9525" cap="rnd" cmpd="sng" algn="ctr">
              <a:noFill/>
              <a:prstDash val="solid"/>
              <a:round/>
              <a:headEnd type="none" w="med" len="med"/>
              <a:tailEnd type="none" w="med" len="med"/>
            </a:ln>
            <a:effectLst/>
          </p:spPr>
          <p:txBody>
            <a:bodyPr rot="0" spcFirstLastPara="0" vertOverflow="overflow" horzOverflow="overflow" vert="horz" wrap="square" lIns="21938" tIns="21938" rIns="21938" bIns="21938" numCol="1" spcCol="0" rtlCol="0" fromWordArt="0" anchor="ctr" anchorCtr="0" forceAA="0" compatLnSpc="1">
              <a:prstTxWarp prst="textNoShape">
                <a:avLst/>
              </a:prstTxWarp>
              <a:noAutofit/>
            </a:bodyPr>
            <a:lstStyle>
              <a:defPPr>
                <a:defRPr lang="en-US"/>
              </a:defPPr>
              <a:lvl1pPr>
                <a:spcAft>
                  <a:spcPts val="600"/>
                </a:spcAft>
                <a:buSzPct val="100000"/>
                <a:buFont typeface="Trebuchet MS" panose="020B0603020202020204" pitchFamily="34" charset="0"/>
                <a:buNone/>
                <a:defRPr sz="1400">
                  <a:solidFill>
                    <a:srgbClr val="575757"/>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557213" eaLnBrk="1" fontAlgn="auto" hangingPunct="1">
                <a:spcBef>
                  <a:spcPts val="0"/>
                </a:spcBef>
                <a:spcAft>
                  <a:spcPts val="366"/>
                </a:spcAft>
                <a:defRPr/>
              </a:pPr>
              <a:r>
                <a:rPr kumimoji="0" lang="ja-JP" altLang="en-US" sz="900" kern="0">
                  <a:sym typeface="Trebuchet MS" panose="020B0603020202020204" pitchFamily="34" charset="0"/>
                </a:rPr>
                <a:t>比較結果</a:t>
              </a:r>
            </a:p>
          </p:txBody>
        </p:sp>
        <p:sp>
          <p:nvSpPr>
            <p:cNvPr id="77" name="テキスト ボックス 76">
              <a:extLst>
                <a:ext uri="{FF2B5EF4-FFF2-40B4-BE49-F238E27FC236}">
                  <a16:creationId xmlns:a16="http://schemas.microsoft.com/office/drawing/2014/main" id="{C31268A9-BF78-4684-269A-7A46F9F819E2}"/>
                </a:ext>
              </a:extLst>
            </p:cNvPr>
            <p:cNvSpPr txBox="1"/>
            <p:nvPr/>
          </p:nvSpPr>
          <p:spPr>
            <a:xfrm>
              <a:off x="6204984" y="3667328"/>
              <a:ext cx="3473851" cy="12263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844" tIns="21938" rIns="54844" bIns="21938" numCol="1" spcCol="0" rtlCol="0" fromWordArt="0" anchor="t" anchorCtr="0" forceAA="0" compatLnSpc="1">
              <a:prstTxWarp prst="textNoShape">
                <a:avLst/>
              </a:prstTxWarp>
              <a:noAutofit/>
            </a:bodyPr>
            <a:lstStyle/>
            <a:p>
              <a:pPr defTabSz="557213" eaLnBrk="1" fontAlgn="auto" hangingPunct="1">
                <a:spcBef>
                  <a:spcPts val="0"/>
                </a:spcBef>
                <a:spcAft>
                  <a:spcPts val="0"/>
                </a:spcAft>
                <a:defRPr/>
              </a:pPr>
              <a:r>
                <a:rPr lang="en-US" altLang="ja-JP" sz="900">
                  <a:solidFill>
                    <a:srgbClr val="575757"/>
                  </a:solidFill>
                  <a:latin typeface="Meiryo UI" panose="020B0604030504040204" pitchFamily="50" charset="-128"/>
                  <a:ea typeface="Meiryo UI" panose="020B0604030504040204" pitchFamily="50" charset="-128"/>
                </a:rPr>
                <a:t>XXXX</a:t>
              </a:r>
              <a:endParaRPr lang="en-US" sz="900">
                <a:solidFill>
                  <a:srgbClr val="575757"/>
                </a:solidFill>
                <a:latin typeface="Meiryo UI" panose="020B0604030504040204" pitchFamily="50" charset="-128"/>
                <a:ea typeface="Meiryo UI" panose="020B0604030504040204" pitchFamily="50" charset="-128"/>
              </a:endParaRPr>
            </a:p>
          </p:txBody>
        </p:sp>
        <p:sp>
          <p:nvSpPr>
            <p:cNvPr id="78" name="テキスト ボックス 66">
              <a:extLst>
                <a:ext uri="{FF2B5EF4-FFF2-40B4-BE49-F238E27FC236}">
                  <a16:creationId xmlns:a16="http://schemas.microsoft.com/office/drawing/2014/main" id="{2F199CBB-6753-57B0-042E-0B921FF98B66}"/>
                </a:ext>
              </a:extLst>
            </p:cNvPr>
            <p:cNvSpPr txBox="1"/>
            <p:nvPr/>
          </p:nvSpPr>
          <p:spPr>
            <a:xfrm>
              <a:off x="4485552" y="3667328"/>
              <a:ext cx="1564054" cy="12263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844" tIns="21938" rIns="54844" bIns="21938" numCol="1" spcCol="0" rtlCol="0" fromWordArt="0" anchor="t" anchorCtr="0" forceAA="0" compatLnSpc="1">
              <a:prstTxWarp prst="textNoShape">
                <a:avLst/>
              </a:prstTxWarp>
              <a:noAutofit/>
            </a:bodyPr>
            <a:lstStyle/>
            <a:p>
              <a:pPr defTabSz="557213" eaLnBrk="1" fontAlgn="auto" hangingPunct="1">
                <a:spcBef>
                  <a:spcPts val="0"/>
                </a:spcBef>
                <a:spcAft>
                  <a:spcPts val="0"/>
                </a:spcAft>
                <a:defRPr/>
              </a:pPr>
              <a:r>
                <a:rPr lang="en-US" altLang="ja-JP" sz="900">
                  <a:solidFill>
                    <a:srgbClr val="575757"/>
                  </a:solidFill>
                  <a:latin typeface="Meiryo UI" panose="020B0604030504040204" pitchFamily="50" charset="-128"/>
                  <a:ea typeface="Meiryo UI" panose="020B0604030504040204" pitchFamily="50" charset="-128"/>
                </a:rPr>
                <a:t>XXXX</a:t>
              </a:r>
              <a:endParaRPr lang="en-US" sz="900">
                <a:solidFill>
                  <a:srgbClr val="575757"/>
                </a:solidFill>
                <a:latin typeface="Meiryo UI" panose="020B0604030504040204" pitchFamily="50" charset="-128"/>
                <a:ea typeface="Meiryo UI" panose="020B0604030504040204" pitchFamily="50" charset="-128"/>
              </a:endParaRPr>
            </a:p>
          </p:txBody>
        </p:sp>
        <p:sp>
          <p:nvSpPr>
            <p:cNvPr id="9" name="Rectangle 25">
              <a:extLst>
                <a:ext uri="{FF2B5EF4-FFF2-40B4-BE49-F238E27FC236}">
                  <a16:creationId xmlns:a16="http://schemas.microsoft.com/office/drawing/2014/main" id="{71D5A6A9-4156-CDF0-6860-E74FFFFB166E}"/>
                </a:ext>
              </a:extLst>
            </p:cNvPr>
            <p:cNvSpPr/>
            <p:nvPr/>
          </p:nvSpPr>
          <p:spPr>
            <a:xfrm>
              <a:off x="4485553" y="1276710"/>
              <a:ext cx="5193284" cy="5150746"/>
            </a:xfrm>
            <a:prstGeom prst="rect">
              <a:avLst/>
            </a:prstGeom>
            <a:noFill/>
            <a:ln w="3175" cap="flat" cmpd="sng" algn="ctr">
              <a:solidFill>
                <a:schemeClr val="tx2"/>
              </a:solidFill>
              <a:prstDash val="solid"/>
            </a:ln>
            <a:effectLst/>
            <a:extLst>
              <a:ext uri="{909E8E84-426E-40DD-AFC4-6F175D3DCCD1}">
                <a14:hiddenFill xmlns:a14="http://schemas.microsoft.com/office/drawing/2010/main">
                  <a:solidFill>
                    <a:srgbClr val="FFFFFF"/>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557213" eaLnBrk="1" fontAlgn="auto" hangingPunct="1">
                <a:lnSpc>
                  <a:spcPct val="95000"/>
                </a:lnSpc>
                <a:spcBef>
                  <a:spcPts val="0"/>
                </a:spcBef>
                <a:spcAft>
                  <a:spcPts val="0"/>
                </a:spcAft>
                <a:defRPr/>
              </a:pPr>
              <a:endParaRPr lang="en-US" sz="900" kern="0">
                <a:solidFill>
                  <a:srgbClr val="575757"/>
                </a:solidFill>
                <a:latin typeface="Meiryo UI" panose="020B0604030504040204" pitchFamily="50" charset="-128"/>
                <a:ea typeface="Meiryo UI" panose="020B0604030504040204" pitchFamily="50" charset="-128"/>
              </a:endParaRPr>
            </a:p>
          </p:txBody>
        </p:sp>
        <p:cxnSp>
          <p:nvCxnSpPr>
            <p:cNvPr id="13" name="Straight Connector 71">
              <a:extLst>
                <a:ext uri="{FF2B5EF4-FFF2-40B4-BE49-F238E27FC236}">
                  <a16:creationId xmlns:a16="http://schemas.microsoft.com/office/drawing/2014/main" id="{64E33000-D8CB-8B49-02CB-274011BC8F62}"/>
                </a:ext>
              </a:extLst>
            </p:cNvPr>
            <p:cNvCxnSpPr>
              <a:cxnSpLocks/>
            </p:cNvCxnSpPr>
            <p:nvPr/>
          </p:nvCxnSpPr>
          <p:spPr>
            <a:xfrm>
              <a:off x="4485553" y="4993437"/>
              <a:ext cx="5193284"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5" name="Straight Connector 71">
              <a:extLst>
                <a:ext uri="{FF2B5EF4-FFF2-40B4-BE49-F238E27FC236}">
                  <a16:creationId xmlns:a16="http://schemas.microsoft.com/office/drawing/2014/main" id="{BAF689C2-6F57-C206-93FA-C01656324681}"/>
                </a:ext>
              </a:extLst>
            </p:cNvPr>
            <p:cNvCxnSpPr>
              <a:cxnSpLocks/>
            </p:cNvCxnSpPr>
            <p:nvPr/>
          </p:nvCxnSpPr>
          <p:spPr>
            <a:xfrm>
              <a:off x="4485553" y="3567538"/>
              <a:ext cx="5193284"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EE440D9C-D0BC-2CB6-6BBE-31F546D0F97E}"/>
                </a:ext>
              </a:extLst>
            </p:cNvPr>
            <p:cNvSpPr/>
            <p:nvPr/>
          </p:nvSpPr>
          <p:spPr>
            <a:xfrm>
              <a:off x="6246758" y="3505806"/>
              <a:ext cx="3088695" cy="581335"/>
            </a:xfrm>
            <a:prstGeom prst="wedgeRectCallout">
              <a:avLst>
                <a:gd name="adj1" fmla="val 4179"/>
                <a:gd name="adj2" fmla="val -104854"/>
              </a:avLst>
            </a:prstGeom>
            <a:solidFill>
              <a:srgbClr val="EEE89A"/>
            </a:solidFill>
            <a:ln w="76200" cap="flat" cmpd="sng" algn="ctr">
              <a:noFill/>
              <a:prstDash val="solid"/>
            </a:ln>
            <a:effectLst/>
            <a:extLst>
              <a:ext uri="{91240B29-F687-4F45-9708-019B960494DF}">
                <a14:hiddenLine xmlns:a14="http://schemas.microsoft.com/office/drawing/2010/main" w="76200" cap="flat" cmpd="sng" algn="ctr">
                  <a:gradFill flip="none" rotWithShape="1">
                    <a:gsLst>
                      <a:gs pos="0">
                        <a:schemeClr val="accent2"/>
                      </a:gs>
                      <a:gs pos="100000">
                        <a:schemeClr val="tx2"/>
                      </a:gs>
                    </a:gsLst>
                    <a:lin ang="2700000" scaled="1"/>
                    <a:tileRect/>
                  </a:gra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21938" tIns="21938" rIns="21938" bIns="21938" rtlCol="0" anchor="t">
              <a:noAutofit/>
            </a:bodyPr>
            <a:lstStyle/>
            <a:p>
              <a:pPr marL="65813" lvl="1" defTabSz="557213" eaLnBrk="1" fontAlgn="auto" hangingPunct="1">
                <a:spcBef>
                  <a:spcPts val="0"/>
                </a:spcBef>
                <a:spcAft>
                  <a:spcPts val="0"/>
                </a:spcAft>
                <a:buClr>
                  <a:srgbClr val="FF8222"/>
                </a:buClr>
                <a:defRPr/>
              </a:pPr>
              <a:r>
                <a:rPr lang="ja-JP" altLang="en-US" sz="900" kern="0">
                  <a:solidFill>
                    <a:srgbClr val="575757"/>
                  </a:solidFill>
                  <a:latin typeface="Meiryo UI" panose="020B0604030504040204" pitchFamily="50" charset="-128"/>
                  <a:ea typeface="Meiryo UI" panose="020B0604030504040204" pitchFamily="50" charset="-128"/>
                </a:rPr>
                <a:t>他技術と比較した結果としての優位性・</a:t>
              </a:r>
              <a:br>
                <a:rPr lang="en-US" altLang="ja-JP" sz="900" kern="0">
                  <a:solidFill>
                    <a:srgbClr val="575757"/>
                  </a:solidFill>
                  <a:latin typeface="Meiryo UI" panose="020B0604030504040204" pitchFamily="50" charset="-128"/>
                  <a:ea typeface="Meiryo UI" panose="020B0604030504040204" pitchFamily="50" charset="-128"/>
                </a:rPr>
              </a:br>
              <a:r>
                <a:rPr lang="ja-JP" altLang="en-US" sz="900" kern="0">
                  <a:solidFill>
                    <a:srgbClr val="575757"/>
                  </a:solidFill>
                  <a:latin typeface="Meiryo UI" panose="020B0604030504040204" pitchFamily="50" charset="-128"/>
                  <a:ea typeface="Meiryo UI" panose="020B0604030504040204" pitchFamily="50" charset="-128"/>
                </a:rPr>
                <a:t>合理性を記載すること</a:t>
              </a:r>
              <a:endParaRPr lang="en-US" altLang="ja-JP" sz="900">
                <a:solidFill>
                  <a:srgbClr val="3EAD92"/>
                </a:solidFill>
                <a:latin typeface="Meiryo UI" panose="020B0604030504040204" pitchFamily="50" charset="-128"/>
                <a:ea typeface="Meiryo UI" panose="020B0604030504040204" pitchFamily="50" charset="-128"/>
              </a:endParaRPr>
            </a:p>
          </p:txBody>
        </p:sp>
      </p:grpSp>
      <p:sp>
        <p:nvSpPr>
          <p:cNvPr id="42" name="タイトル 16">
            <a:extLst>
              <a:ext uri="{FF2B5EF4-FFF2-40B4-BE49-F238E27FC236}">
                <a16:creationId xmlns:a16="http://schemas.microsoft.com/office/drawing/2014/main" id="{BD35D0E8-5706-4370-A245-3A264A0DF0AF}"/>
              </a:ext>
            </a:extLst>
          </p:cNvPr>
          <p:cNvSpPr>
            <a:spLocks noGrp="1"/>
          </p:cNvSpPr>
          <p:nvPr>
            <p:ph type="title"/>
          </p:nvPr>
        </p:nvSpPr>
        <p:spPr>
          <a:xfrm>
            <a:off x="732088" y="1304023"/>
            <a:ext cx="6662510" cy="384336"/>
          </a:xfrm>
        </p:spPr>
        <p:txBody>
          <a:bodyPr vert="horz"/>
          <a:lstStyle/>
          <a:p>
            <a:r>
              <a:rPr kumimoji="1" lang="ja-JP" altLang="en-US">
                <a:solidFill>
                  <a:srgbClr val="FE9341"/>
                </a:solidFill>
                <a:latin typeface="Meiryo UI" panose="020B0604030504040204" pitchFamily="50" charset="-128"/>
                <a:ea typeface="Meiryo UI" panose="020B0604030504040204" pitchFamily="50" charset="-128"/>
              </a:rPr>
              <a:t>ソリューション等の採用理由</a:t>
            </a:r>
            <a:br>
              <a:rPr kumimoji="1" lang="en-US" altLang="ja-JP">
                <a:solidFill>
                  <a:srgbClr val="FE9341"/>
                </a:solidFill>
                <a:latin typeface="Meiryo UI" panose="020B0604030504040204" pitchFamily="50" charset="-128"/>
                <a:ea typeface="Meiryo UI" panose="020B0604030504040204" pitchFamily="50" charset="-128"/>
              </a:rPr>
            </a:br>
            <a:r>
              <a:rPr kumimoji="1" lang="ja-JP" altLang="en-US" sz="975">
                <a:solidFill>
                  <a:srgbClr val="575757"/>
                </a:solidFill>
                <a:latin typeface="Meiryo UI" panose="020B0604030504040204" pitchFamily="50" charset="-128"/>
                <a:ea typeface="Meiryo UI" panose="020B0604030504040204" pitchFamily="50" charset="-128"/>
              </a:rPr>
              <a:t>無線通信技術の必要性・妥当性</a:t>
            </a:r>
            <a:endParaRPr lang="ja-JP" altLang="en-US">
              <a:latin typeface="Meiryo UI" panose="020B0604030504040204" pitchFamily="50" charset="-128"/>
            </a:endParaRPr>
          </a:p>
        </p:txBody>
      </p:sp>
      <p:sp>
        <p:nvSpPr>
          <p:cNvPr id="19" name="テキスト ボックス 18">
            <a:extLst>
              <a:ext uri="{FF2B5EF4-FFF2-40B4-BE49-F238E27FC236}">
                <a16:creationId xmlns:a16="http://schemas.microsoft.com/office/drawing/2014/main" id="{8D0F9585-850B-80C1-53BB-B49283D7EA6A}"/>
              </a:ext>
            </a:extLst>
          </p:cNvPr>
          <p:cNvSpPr txBox="1"/>
          <p:nvPr/>
        </p:nvSpPr>
        <p:spPr>
          <a:xfrm>
            <a:off x="3344618" y="4677174"/>
            <a:ext cx="1468890" cy="91973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844" tIns="21938" rIns="54844" bIns="21938" numCol="1" spcCol="0" rtlCol="0" fromWordArt="0" anchor="t" anchorCtr="0" forceAA="0" compatLnSpc="1">
            <a:prstTxWarp prst="textNoShape">
              <a:avLst/>
            </a:prstTxWarp>
            <a:noAutofit/>
          </a:bodyPr>
          <a:lstStyle/>
          <a:p>
            <a:pPr defTabSz="557213" eaLnBrk="1" fontAlgn="auto" hangingPunct="1">
              <a:spcBef>
                <a:spcPts val="0"/>
              </a:spcBef>
              <a:spcAft>
                <a:spcPts val="0"/>
              </a:spcAft>
              <a:defRPr/>
            </a:pPr>
            <a:r>
              <a:rPr lang="en-US" altLang="ja-JP" sz="900">
                <a:solidFill>
                  <a:srgbClr val="575757"/>
                </a:solidFill>
                <a:latin typeface="Meiryo UI" panose="020B0604030504040204" pitchFamily="50" charset="-128"/>
                <a:ea typeface="Meiryo UI" panose="020B0604030504040204" pitchFamily="50" charset="-128"/>
              </a:rPr>
              <a:t>XXXX</a:t>
            </a:r>
            <a:endParaRPr lang="en-US" sz="900">
              <a:solidFill>
                <a:srgbClr val="575757"/>
              </a:solidFill>
              <a:latin typeface="Meiryo UI" panose="020B0604030504040204" pitchFamily="50" charset="-128"/>
              <a:ea typeface="Meiryo UI" panose="020B0604030504040204" pitchFamily="50" charset="-128"/>
            </a:endParaRPr>
          </a:p>
        </p:txBody>
      </p:sp>
      <p:sp>
        <p:nvSpPr>
          <p:cNvPr id="20" name="Textfeld 1">
            <a:extLst>
              <a:ext uri="{FF2B5EF4-FFF2-40B4-BE49-F238E27FC236}">
                <a16:creationId xmlns:a16="http://schemas.microsoft.com/office/drawing/2014/main" id="{63567635-521C-0D0C-119B-46B29FEA6E1E}"/>
              </a:ext>
            </a:extLst>
          </p:cNvPr>
          <p:cNvSpPr txBox="1"/>
          <p:nvPr>
            <p:custDataLst>
              <p:tags r:id="rId4"/>
            </p:custDataLst>
          </p:nvPr>
        </p:nvSpPr>
        <p:spPr>
          <a:xfrm>
            <a:off x="3344618" y="1814782"/>
            <a:ext cx="1468890" cy="417680"/>
          </a:xfrm>
          <a:prstGeom prst="rect">
            <a:avLst/>
          </a:prstGeom>
          <a:solidFill>
            <a:srgbClr val="FF8222"/>
          </a:solidFill>
          <a:ln>
            <a:solidFill>
              <a:srgbClr val="FF8222"/>
            </a:solidFill>
          </a:ln>
        </p:spPr>
        <p:txBody>
          <a:bodyPr vert="horz" wrap="square" lIns="21938" tIns="21938" rIns="21938" bIns="21938" rtlCol="0" anchor="ctr">
            <a:noAutofit/>
          </a:bodyPr>
          <a:lstStyle/>
          <a:p>
            <a:pPr defTabSz="557213" eaLnBrk="1" fontAlgn="auto" hangingPunct="1">
              <a:lnSpc>
                <a:spcPct val="90000"/>
              </a:lnSpc>
              <a:spcBef>
                <a:spcPts val="0"/>
              </a:spcBef>
              <a:spcAft>
                <a:spcPts val="366"/>
              </a:spcAft>
              <a:defRPr/>
            </a:pPr>
            <a:r>
              <a:rPr kumimoji="0" lang="ja-JP" altLang="en-US" sz="900" kern="0">
                <a:solidFill>
                  <a:srgbClr val="FFFFFF"/>
                </a:solidFill>
                <a:latin typeface="Meiryo UI" panose="020B0604030504040204" pitchFamily="50" charset="-128"/>
                <a:ea typeface="Meiryo UI" panose="020B0604030504040204" pitchFamily="50" charset="-128"/>
                <a:sym typeface="Trebuchet MS" panose="020B0603020202020204" pitchFamily="34" charset="0"/>
              </a:rPr>
              <a:t>許認可の状況</a:t>
            </a:r>
          </a:p>
        </p:txBody>
      </p:sp>
      <p:sp>
        <p:nvSpPr>
          <p:cNvPr id="21" name="テキスト ボックス 20">
            <a:extLst>
              <a:ext uri="{FF2B5EF4-FFF2-40B4-BE49-F238E27FC236}">
                <a16:creationId xmlns:a16="http://schemas.microsoft.com/office/drawing/2014/main" id="{12DB9465-ECF0-C2F0-3B16-1D06479BB0C7}"/>
              </a:ext>
            </a:extLst>
          </p:cNvPr>
          <p:cNvSpPr txBox="1"/>
          <p:nvPr/>
        </p:nvSpPr>
        <p:spPr>
          <a:xfrm>
            <a:off x="3344618" y="3607747"/>
            <a:ext cx="1468890" cy="91973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844" tIns="21938" rIns="54844" bIns="21938" numCol="1" spcCol="0" rtlCol="0" fromWordArt="0" anchor="t" anchorCtr="0" forceAA="0" compatLnSpc="1">
            <a:prstTxWarp prst="textNoShape">
              <a:avLst/>
            </a:prstTxWarp>
            <a:noAutofit/>
          </a:bodyPr>
          <a:lstStyle/>
          <a:p>
            <a:pPr defTabSz="557213" eaLnBrk="1" fontAlgn="auto" hangingPunct="1">
              <a:spcBef>
                <a:spcPts val="0"/>
              </a:spcBef>
              <a:spcAft>
                <a:spcPts val="0"/>
              </a:spcAft>
              <a:defRPr/>
            </a:pPr>
            <a:r>
              <a:rPr lang="en-US" altLang="ja-JP" sz="900">
                <a:solidFill>
                  <a:srgbClr val="575757"/>
                </a:solidFill>
                <a:latin typeface="Meiryo UI" panose="020B0604030504040204" pitchFamily="50" charset="-128"/>
                <a:ea typeface="Meiryo UI" panose="020B0604030504040204" pitchFamily="50" charset="-128"/>
              </a:rPr>
              <a:t>XXXX</a:t>
            </a:r>
            <a:endParaRPr lang="en-US" sz="900">
              <a:solidFill>
                <a:srgbClr val="575757"/>
              </a:solidFill>
              <a:latin typeface="Meiryo UI" panose="020B0604030504040204" pitchFamily="50" charset="-128"/>
              <a:ea typeface="Meiryo UI" panose="020B0604030504040204" pitchFamily="50" charset="-128"/>
            </a:endParaRPr>
          </a:p>
        </p:txBody>
      </p:sp>
      <p:sp>
        <p:nvSpPr>
          <p:cNvPr id="23" name="テキスト ボックス 49">
            <a:extLst>
              <a:ext uri="{FF2B5EF4-FFF2-40B4-BE49-F238E27FC236}">
                <a16:creationId xmlns:a16="http://schemas.microsoft.com/office/drawing/2014/main" id="{847F97DD-879E-5750-6348-36F434575357}"/>
              </a:ext>
            </a:extLst>
          </p:cNvPr>
          <p:cNvSpPr txBox="1"/>
          <p:nvPr/>
        </p:nvSpPr>
        <p:spPr>
          <a:xfrm>
            <a:off x="3344618" y="2538322"/>
            <a:ext cx="1468890" cy="91973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844" tIns="21938" rIns="54844" bIns="21938" numCol="1" spcCol="0" rtlCol="0" fromWordArt="0" anchor="t" anchorCtr="0" forceAA="0" compatLnSpc="1">
            <a:prstTxWarp prst="textNoShape">
              <a:avLst/>
            </a:prstTxWarp>
            <a:noAutofit/>
          </a:bodyPr>
          <a:lstStyle/>
          <a:p>
            <a:pPr defTabSz="557213" eaLnBrk="1" fontAlgn="auto" hangingPunct="1">
              <a:spcBef>
                <a:spcPts val="0"/>
              </a:spcBef>
              <a:spcAft>
                <a:spcPts val="0"/>
              </a:spcAft>
              <a:defRPr/>
            </a:pPr>
            <a:r>
              <a:rPr lang="en-US" altLang="ja-JP" sz="900">
                <a:solidFill>
                  <a:srgbClr val="575757"/>
                </a:solidFill>
                <a:latin typeface="Meiryo UI" panose="020B0604030504040204" pitchFamily="50" charset="-128"/>
                <a:ea typeface="Meiryo UI" panose="020B0604030504040204" pitchFamily="50" charset="-128"/>
              </a:rPr>
              <a:t>XXXX</a:t>
            </a:r>
          </a:p>
          <a:p>
            <a:pPr defTabSz="557213" eaLnBrk="1" fontAlgn="auto" hangingPunct="1">
              <a:spcBef>
                <a:spcPts val="0"/>
              </a:spcBef>
              <a:spcAft>
                <a:spcPts val="0"/>
              </a:spcAft>
              <a:defRPr/>
            </a:pPr>
            <a:r>
              <a:rPr lang="ja-JP" altLang="en-US" sz="900">
                <a:solidFill>
                  <a:srgbClr val="3EAD92"/>
                </a:solidFill>
                <a:latin typeface="Meiryo UI" panose="020B0604030504040204" pitchFamily="50" charset="-128"/>
                <a:ea typeface="Meiryo UI" panose="020B0604030504040204" pitchFamily="50" charset="-128"/>
              </a:rPr>
              <a:t>ローカル</a:t>
            </a:r>
            <a:r>
              <a:rPr lang="en-US" altLang="ja-JP" sz="900">
                <a:solidFill>
                  <a:srgbClr val="3EAD92"/>
                </a:solidFill>
                <a:latin typeface="Meiryo UI" panose="020B0604030504040204" pitchFamily="50" charset="-128"/>
                <a:ea typeface="Meiryo UI" panose="020B0604030504040204" pitchFamily="50" charset="-128"/>
              </a:rPr>
              <a:t>5G</a:t>
            </a:r>
            <a:r>
              <a:rPr lang="ja-JP" altLang="en-US" sz="900">
                <a:solidFill>
                  <a:srgbClr val="3EAD92"/>
                </a:solidFill>
                <a:latin typeface="Meiryo UI" panose="020B0604030504040204" pitchFamily="50" charset="-128"/>
                <a:ea typeface="Meiryo UI" panose="020B0604030504040204" pitchFamily="50" charset="-128"/>
              </a:rPr>
              <a:t>免許取得済</a:t>
            </a:r>
          </a:p>
          <a:p>
            <a:pPr defTabSz="557213" eaLnBrk="1" fontAlgn="auto" hangingPunct="1">
              <a:spcBef>
                <a:spcPts val="0"/>
              </a:spcBef>
              <a:spcAft>
                <a:spcPts val="0"/>
              </a:spcAft>
              <a:defRPr/>
            </a:pPr>
            <a:r>
              <a:rPr lang="ja-JP" altLang="en-US" sz="900">
                <a:solidFill>
                  <a:srgbClr val="3EAD92"/>
                </a:solidFill>
                <a:latin typeface="Meiryo UI" panose="020B0604030504040204" pitchFamily="50" charset="-128"/>
                <a:ea typeface="Meiryo UI" panose="020B0604030504040204" pitchFamily="50" charset="-128"/>
              </a:rPr>
              <a:t>ローカル</a:t>
            </a:r>
            <a:r>
              <a:rPr lang="en-US" altLang="ja-JP" sz="900">
                <a:solidFill>
                  <a:srgbClr val="3EAD92"/>
                </a:solidFill>
                <a:latin typeface="Meiryo UI" panose="020B0604030504040204" pitchFamily="50" charset="-128"/>
                <a:ea typeface="Meiryo UI" panose="020B0604030504040204" pitchFamily="50" charset="-128"/>
              </a:rPr>
              <a:t>5G</a:t>
            </a:r>
            <a:r>
              <a:rPr lang="ja-JP" altLang="en-US" sz="900">
                <a:solidFill>
                  <a:srgbClr val="3EAD92"/>
                </a:solidFill>
                <a:latin typeface="Meiryo UI" panose="020B0604030504040204" pitchFamily="50" charset="-128"/>
                <a:ea typeface="Meiryo UI" panose="020B0604030504040204" pitchFamily="50" charset="-128"/>
              </a:rPr>
              <a:t>免許取得に向けて事前調整中</a:t>
            </a:r>
            <a:endParaRPr lang="en-US" sz="900">
              <a:solidFill>
                <a:srgbClr val="575757"/>
              </a:solidFill>
              <a:latin typeface="Meiryo UI" panose="020B0604030504040204" pitchFamily="50" charset="-128"/>
              <a:ea typeface="Meiryo UI" panose="020B0604030504040204" pitchFamily="50" charset="-128"/>
            </a:endParaRPr>
          </a:p>
        </p:txBody>
      </p:sp>
      <p:sp>
        <p:nvSpPr>
          <p:cNvPr id="24" name="Rectangle 25">
            <a:extLst>
              <a:ext uri="{FF2B5EF4-FFF2-40B4-BE49-F238E27FC236}">
                <a16:creationId xmlns:a16="http://schemas.microsoft.com/office/drawing/2014/main" id="{E961FD88-686C-7904-64B3-E80FC4BA024F}"/>
              </a:ext>
            </a:extLst>
          </p:cNvPr>
          <p:cNvSpPr/>
          <p:nvPr/>
        </p:nvSpPr>
        <p:spPr>
          <a:xfrm>
            <a:off x="3344618" y="1814782"/>
            <a:ext cx="1468890" cy="3863060"/>
          </a:xfrm>
          <a:prstGeom prst="rect">
            <a:avLst/>
          </a:prstGeom>
          <a:noFill/>
          <a:ln w="3175" cap="flat" cmpd="sng" algn="ctr">
            <a:solidFill>
              <a:schemeClr val="tx2"/>
            </a:solidFill>
            <a:prstDash val="solid"/>
          </a:ln>
          <a:effectLst/>
          <a:extLst>
            <a:ext uri="{909E8E84-426E-40DD-AFC4-6F175D3DCCD1}">
              <a14:hiddenFill xmlns:a14="http://schemas.microsoft.com/office/drawing/2010/main">
                <a:solidFill>
                  <a:srgbClr val="FFFFFF"/>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557213" eaLnBrk="1" fontAlgn="auto" hangingPunct="1">
              <a:lnSpc>
                <a:spcPct val="95000"/>
              </a:lnSpc>
              <a:spcBef>
                <a:spcPts val="0"/>
              </a:spcBef>
              <a:spcAft>
                <a:spcPts val="0"/>
              </a:spcAft>
              <a:defRPr/>
            </a:pPr>
            <a:endParaRPr lang="en-US" sz="900" kern="0">
              <a:solidFill>
                <a:srgbClr val="575757"/>
              </a:solidFill>
              <a:latin typeface="Meiryo UI" panose="020B0604030504040204" pitchFamily="50" charset="-128"/>
              <a:ea typeface="Meiryo UI" panose="020B0604030504040204" pitchFamily="50" charset="-128"/>
            </a:endParaRPr>
          </a:p>
        </p:txBody>
      </p:sp>
      <p:cxnSp>
        <p:nvCxnSpPr>
          <p:cNvPr id="25" name="Straight Connector 71">
            <a:extLst>
              <a:ext uri="{FF2B5EF4-FFF2-40B4-BE49-F238E27FC236}">
                <a16:creationId xmlns:a16="http://schemas.microsoft.com/office/drawing/2014/main" id="{A4C61CDF-3920-B1DA-0037-40FE7FAF793E}"/>
              </a:ext>
            </a:extLst>
          </p:cNvPr>
          <p:cNvCxnSpPr>
            <a:cxnSpLocks/>
          </p:cNvCxnSpPr>
          <p:nvPr/>
        </p:nvCxnSpPr>
        <p:spPr>
          <a:xfrm>
            <a:off x="3344618" y="4602328"/>
            <a:ext cx="1468890"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71">
            <a:extLst>
              <a:ext uri="{FF2B5EF4-FFF2-40B4-BE49-F238E27FC236}">
                <a16:creationId xmlns:a16="http://schemas.microsoft.com/office/drawing/2014/main" id="{2B3BF4CC-68B7-0697-8252-E40B618A6699}"/>
              </a:ext>
            </a:extLst>
          </p:cNvPr>
          <p:cNvCxnSpPr>
            <a:cxnSpLocks/>
          </p:cNvCxnSpPr>
          <p:nvPr/>
        </p:nvCxnSpPr>
        <p:spPr>
          <a:xfrm>
            <a:off x="3344618" y="3532904"/>
            <a:ext cx="1468890"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2" name="Rectangle 217">
            <a:extLst>
              <a:ext uri="{FF2B5EF4-FFF2-40B4-BE49-F238E27FC236}">
                <a16:creationId xmlns:a16="http://schemas.microsoft.com/office/drawing/2014/main" id="{971628FD-070D-9BEF-0185-6A41BDA0B7CC}"/>
              </a:ext>
            </a:extLst>
          </p:cNvPr>
          <p:cNvSpPr/>
          <p:nvPr/>
        </p:nvSpPr>
        <p:spPr>
          <a:xfrm>
            <a:off x="306291" y="1008408"/>
            <a:ext cx="2927619" cy="147542"/>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defRPr/>
            </a:pPr>
            <a:r>
              <a:rPr lang="ja-JP" altLang="en-US" sz="900" kern="0">
                <a:solidFill>
                  <a:srgbClr val="575757"/>
                </a:solidFill>
                <a:latin typeface="Meiryo UI" panose="020B0604030504040204" pitchFamily="50" charset="-128"/>
                <a:ea typeface="Meiryo UI" panose="020B0604030504040204" pitchFamily="50" charset="-128"/>
              </a:rPr>
              <a:t>評価の観点：通信インフラ整備の必要性</a:t>
            </a:r>
            <a:endParaRPr lang="en-US" altLang="ja-JP" sz="900" kern="0">
              <a:solidFill>
                <a:srgbClr val="575757"/>
              </a:solidFill>
              <a:latin typeface="Meiryo UI" panose="020B0604030504040204" pitchFamily="50" charset="-128"/>
              <a:ea typeface="Meiryo UI" panose="020B0604030504040204" pitchFamily="50" charset="-128"/>
            </a:endParaRPr>
          </a:p>
        </p:txBody>
      </p:sp>
      <p:sp>
        <p:nvSpPr>
          <p:cNvPr id="27" name="Oval 20">
            <a:extLst>
              <a:ext uri="{FF2B5EF4-FFF2-40B4-BE49-F238E27FC236}">
                <a16:creationId xmlns:a16="http://schemas.microsoft.com/office/drawing/2014/main" id="{FFEB2F72-27B7-FD56-5F7E-5AC163BCD667}"/>
              </a:ext>
            </a:extLst>
          </p:cNvPr>
          <p:cNvSpPr>
            <a:spLocks noChangeAspect="1" noChangeArrowheads="1"/>
          </p:cNvSpPr>
          <p:nvPr/>
        </p:nvSpPr>
        <p:spPr>
          <a:xfrm>
            <a:off x="488569" y="1312205"/>
            <a:ext cx="230183" cy="23018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ja-JP" altLang="en-US" sz="1500">
                <a:solidFill>
                  <a:prstClr val="white"/>
                </a:solidFill>
                <a:latin typeface="Trebuchet MS" panose="020B0603020202020204" pitchFamily="34" charset="0"/>
                <a:ea typeface="+mn-ea"/>
              </a:rPr>
              <a:t>２</a:t>
            </a:r>
            <a:endParaRPr kumimoji="0" lang="en-US" sz="1500">
              <a:solidFill>
                <a:prstClr val="white"/>
              </a:solidFill>
              <a:latin typeface="Trebuchet MS" panose="020B0603020202020204" pitchFamily="34" charset="0"/>
              <a:ea typeface="+mn-ea"/>
            </a:endParaRPr>
          </a:p>
        </p:txBody>
      </p:sp>
      <p:sp>
        <p:nvSpPr>
          <p:cNvPr id="11" name="テキスト ボックス 42">
            <a:extLst>
              <a:ext uri="{FF2B5EF4-FFF2-40B4-BE49-F238E27FC236}">
                <a16:creationId xmlns:a16="http://schemas.microsoft.com/office/drawing/2014/main" id="{0293CF52-61AA-7BB7-F1A9-B8BBD75786EC}"/>
              </a:ext>
            </a:extLst>
          </p:cNvPr>
          <p:cNvSpPr txBox="1"/>
          <p:nvPr/>
        </p:nvSpPr>
        <p:spPr>
          <a:xfrm>
            <a:off x="435638" y="1155949"/>
            <a:ext cx="8224134" cy="13812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4290" rIns="0" bIns="3429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Ⅲ</a:t>
            </a:r>
            <a:r>
              <a:rPr lang="ja-JP" altLang="en-US" sz="1050">
                <a:solidFill>
                  <a:srgbClr val="575757"/>
                </a:solidFill>
                <a:latin typeface="Trebuchet MS" panose="020B0603020202020204" pitchFamily="34" charset="0"/>
                <a:ea typeface="Meiryo UI" panose="020B0604030504040204" pitchFamily="50" charset="-128"/>
              </a:rPr>
              <a:t>ソリューション</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7" name="Rectangle 217">
            <a:extLst>
              <a:ext uri="{FF2B5EF4-FFF2-40B4-BE49-F238E27FC236}">
                <a16:creationId xmlns:a16="http://schemas.microsoft.com/office/drawing/2014/main" id="{F6B48B8E-E7EC-174B-73EB-45636F965C0E}"/>
              </a:ext>
            </a:extLst>
          </p:cNvPr>
          <p:cNvSpPr/>
          <p:nvPr/>
        </p:nvSpPr>
        <p:spPr>
          <a:xfrm>
            <a:off x="306291" y="858220"/>
            <a:ext cx="2927619" cy="18159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788" kern="0">
                <a:solidFill>
                  <a:srgbClr val="575757"/>
                </a:solidFill>
                <a:latin typeface="Trebuchet MS" panose="020B0603020202020204" pitchFamily="34" charset="0"/>
                <a:ea typeface="Meiryo UI" panose="020B0604030504040204" pitchFamily="50" charset="-128"/>
              </a:rPr>
              <a:t>評価の観点：地域課題に対するソリューションの適切性・妥当性</a:t>
            </a:r>
            <a:endParaRPr lang="en-US" altLang="ja-JP" sz="788" kern="0">
              <a:solidFill>
                <a:srgbClr val="575757"/>
              </a:solidFill>
              <a:latin typeface="Trebuchet MS" panose="020B0603020202020204" pitchFamily="34" charset="0"/>
              <a:ea typeface="Meiryo UI" panose="020B0604030504040204" pitchFamily="50" charset="-128"/>
            </a:endParaRPr>
          </a:p>
        </p:txBody>
      </p:sp>
      <p:sp>
        <p:nvSpPr>
          <p:cNvPr id="5" name="正方形/長方形 5">
            <a:extLst>
              <a:ext uri="{FF2B5EF4-FFF2-40B4-BE49-F238E27FC236}">
                <a16:creationId xmlns:a16="http://schemas.microsoft.com/office/drawing/2014/main" id="{6BB086D0-DD08-9EA2-C074-3040DE20E72C}"/>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18" name="正方形/長方形 12">
            <a:extLst>
              <a:ext uri="{FF2B5EF4-FFF2-40B4-BE49-F238E27FC236}">
                <a16:creationId xmlns:a16="http://schemas.microsoft.com/office/drawing/2014/main" id="{3DAC1680-885D-AEF7-F10A-5375010C3B5B}"/>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28</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6053136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6">
            <a:extLst>
              <a:ext uri="{FF2B5EF4-FFF2-40B4-BE49-F238E27FC236}">
                <a16:creationId xmlns:a16="http://schemas.microsoft.com/office/drawing/2014/main" id="{CD599AA1-9E53-9F50-326E-00B1A1452A0C}"/>
              </a:ext>
            </a:extLst>
          </p:cNvPr>
          <p:cNvSpPr>
            <a:spLocks noGrp="1"/>
          </p:cNvSpPr>
          <p:nvPr>
            <p:ph type="title"/>
          </p:nvPr>
        </p:nvSpPr>
        <p:spPr>
          <a:xfrm>
            <a:off x="737949" y="1321096"/>
            <a:ext cx="6662510" cy="249299"/>
          </a:xfrm>
        </p:spPr>
        <p:txBody>
          <a:bodyPr vert="horz"/>
          <a:lstStyle/>
          <a:p>
            <a:r>
              <a:rPr lang="ja-JP" altLang="en-US">
                <a:latin typeface="Meiryo UI" panose="020B0604030504040204" pitchFamily="50" charset="-128"/>
              </a:rPr>
              <a:t>費用</a:t>
            </a:r>
          </a:p>
        </p:txBody>
      </p:sp>
      <p:graphicFrame>
        <p:nvGraphicFramePr>
          <p:cNvPr id="2030" name="表 2"/>
          <p:cNvGraphicFramePr>
            <a:graphicFrameLocks noGrp="1"/>
          </p:cNvGraphicFramePr>
          <p:nvPr/>
        </p:nvGraphicFramePr>
        <p:xfrm>
          <a:off x="407932" y="1580651"/>
          <a:ext cx="8093625" cy="3675877"/>
        </p:xfrm>
        <a:graphic>
          <a:graphicData uri="http://schemas.openxmlformats.org/drawingml/2006/table">
            <a:tbl>
              <a:tblPr/>
              <a:tblGrid>
                <a:gridCol w="32208">
                  <a:extLst>
                    <a:ext uri="{9D8B030D-6E8A-4147-A177-3AD203B41FA5}">
                      <a16:colId xmlns:a16="http://schemas.microsoft.com/office/drawing/2014/main" val="20000"/>
                    </a:ext>
                  </a:extLst>
                </a:gridCol>
                <a:gridCol w="96734">
                  <a:extLst>
                    <a:ext uri="{9D8B030D-6E8A-4147-A177-3AD203B41FA5}">
                      <a16:colId xmlns:a16="http://schemas.microsoft.com/office/drawing/2014/main" val="20001"/>
                    </a:ext>
                  </a:extLst>
                </a:gridCol>
                <a:gridCol w="119701">
                  <a:extLst>
                    <a:ext uri="{9D8B030D-6E8A-4147-A177-3AD203B41FA5}">
                      <a16:colId xmlns:a16="http://schemas.microsoft.com/office/drawing/2014/main" val="20002"/>
                    </a:ext>
                  </a:extLst>
                </a:gridCol>
                <a:gridCol w="607709">
                  <a:extLst>
                    <a:ext uri="{9D8B030D-6E8A-4147-A177-3AD203B41FA5}">
                      <a16:colId xmlns:a16="http://schemas.microsoft.com/office/drawing/2014/main" val="20003"/>
                    </a:ext>
                  </a:extLst>
                </a:gridCol>
                <a:gridCol w="1224628">
                  <a:extLst>
                    <a:ext uri="{9D8B030D-6E8A-4147-A177-3AD203B41FA5}">
                      <a16:colId xmlns:a16="http://schemas.microsoft.com/office/drawing/2014/main" val="20004"/>
                    </a:ext>
                  </a:extLst>
                </a:gridCol>
                <a:gridCol w="3370028">
                  <a:extLst>
                    <a:ext uri="{9D8B030D-6E8A-4147-A177-3AD203B41FA5}">
                      <a16:colId xmlns:a16="http://schemas.microsoft.com/office/drawing/2014/main" val="20005"/>
                    </a:ext>
                  </a:extLst>
                </a:gridCol>
                <a:gridCol w="506424">
                  <a:extLst>
                    <a:ext uri="{9D8B030D-6E8A-4147-A177-3AD203B41FA5}">
                      <a16:colId xmlns:a16="http://schemas.microsoft.com/office/drawing/2014/main" val="20006"/>
                    </a:ext>
                  </a:extLst>
                </a:gridCol>
                <a:gridCol w="377517">
                  <a:extLst>
                    <a:ext uri="{9D8B030D-6E8A-4147-A177-3AD203B41FA5}">
                      <a16:colId xmlns:a16="http://schemas.microsoft.com/office/drawing/2014/main" val="20007"/>
                    </a:ext>
                  </a:extLst>
                </a:gridCol>
                <a:gridCol w="580088">
                  <a:extLst>
                    <a:ext uri="{9D8B030D-6E8A-4147-A177-3AD203B41FA5}">
                      <a16:colId xmlns:a16="http://schemas.microsoft.com/office/drawing/2014/main" val="20008"/>
                    </a:ext>
                  </a:extLst>
                </a:gridCol>
                <a:gridCol w="1178588">
                  <a:extLst>
                    <a:ext uri="{9D8B030D-6E8A-4147-A177-3AD203B41FA5}">
                      <a16:colId xmlns:a16="http://schemas.microsoft.com/office/drawing/2014/main" val="20009"/>
                    </a:ext>
                  </a:extLst>
                </a:gridCol>
              </a:tblGrid>
              <a:tr h="196480">
                <a:tc gridSpan="5">
                  <a:txBody>
                    <a:bodyPr/>
                    <a:lstStyle/>
                    <a:p>
                      <a:pPr algn="ctr" fontAlgn="ctr"/>
                      <a:r>
                        <a:rPr lang="ja-JP" altLang="en-US" sz="800" b="1" i="0" u="none" strike="noStrike">
                          <a:solidFill>
                            <a:schemeClr val="bg1"/>
                          </a:solidFill>
                          <a:effectLst/>
                          <a:latin typeface="Meiryo UI" panose="020B0604030504040204" pitchFamily="50" charset="-128"/>
                          <a:ea typeface="Meiryo UI" panose="020B0604030504040204" pitchFamily="50" charset="-128"/>
                        </a:rPr>
                        <a:t>項　　目</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8D3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800" b="1" i="0" u="none" strike="noStrike">
                          <a:solidFill>
                            <a:schemeClr val="bg1"/>
                          </a:solidFill>
                          <a:effectLst/>
                          <a:latin typeface="Meiryo UI" panose="020B0604030504040204" pitchFamily="50" charset="-128"/>
                          <a:ea typeface="Meiryo UI" panose="020B0604030504040204" pitchFamily="50" charset="-128"/>
                        </a:rPr>
                        <a:t>積算内容</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8D3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800" b="1" i="0" u="none" strike="noStrike">
                          <a:solidFill>
                            <a:schemeClr val="bg1"/>
                          </a:solidFill>
                          <a:effectLst/>
                          <a:latin typeface="Meiryo UI" panose="020B0604030504040204" pitchFamily="50" charset="-128"/>
                          <a:ea typeface="Meiryo UI" panose="020B0604030504040204" pitchFamily="50" charset="-128"/>
                        </a:rPr>
                        <a:t>金額［円］</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8D36"/>
                    </a:solidFill>
                  </a:tcPr>
                </a:tc>
                <a:extLst>
                  <a:ext uri="{0D108BD9-81ED-4DB2-BD59-A6C34878D82A}">
                    <a16:rowId xmlns:a16="http://schemas.microsoft.com/office/drawing/2014/main" val="10000"/>
                  </a:ext>
                </a:extLst>
              </a:tr>
              <a:tr h="182726">
                <a:tc gridSpan="4">
                  <a:txBody>
                    <a:bodyPr/>
                    <a:lstStyle/>
                    <a:p>
                      <a:pPr algn="ctr" fontAlgn="t"/>
                      <a:r>
                        <a:rPr lang="en-US" altLang="ja-JP" sz="800" b="0" i="0" u="none" strike="noStrike">
                          <a:effectLst/>
                          <a:latin typeface="Meiryo UI" panose="020B0604030504040204" pitchFamily="50" charset="-128"/>
                          <a:ea typeface="Meiryo UI" panose="020B0604030504040204" pitchFamily="50" charset="-128"/>
                        </a:rPr>
                        <a:t>1.</a:t>
                      </a:r>
                      <a:r>
                        <a:rPr lang="ja-JP" altLang="en-US" sz="800" b="0" i="0" u="none" strike="noStrike">
                          <a:effectLst/>
                          <a:latin typeface="Meiryo UI" panose="020B0604030504040204" pitchFamily="50" charset="-128"/>
                          <a:ea typeface="Meiryo UI" panose="020B0604030504040204" pitchFamily="50" charset="-128"/>
                        </a:rPr>
                        <a:t>直接経費</a:t>
                      </a:r>
                    </a:p>
                  </a:txBody>
                  <a:tcPr marL="2818" marR="2818" marT="281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E6D3"/>
                    </a:solidFill>
                  </a:tcPr>
                </a:tc>
                <a:tc hMerge="1">
                  <a:txBody>
                    <a:bodyPr/>
                    <a:lstStyle/>
                    <a:p>
                      <a:endParaRPr kumimoji="1" lang="ja-JP" altLang="en-US"/>
                    </a:p>
                  </a:txBody>
                  <a:tcPr/>
                </a:tc>
                <a:tc hMerge="1">
                  <a:txBody>
                    <a:bodyPr/>
                    <a:lstStyle/>
                    <a:p>
                      <a:pPr algn="ctr" fontAlgn="t"/>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pPr algn="ctr" fontAlgn="t"/>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D3"/>
                    </a:solidFill>
                  </a:tcPr>
                </a:tc>
                <a:tc>
                  <a:txBody>
                    <a:bodyPr/>
                    <a:lstStyle/>
                    <a:p>
                      <a:pPr algn="l" fontAlgn="t"/>
                      <a:r>
                        <a:rPr lang="ja-JP" altLang="en-US" sz="800" b="0" i="1" u="none" strike="noStrike">
                          <a:solidFill>
                            <a:srgbClr val="00B050"/>
                          </a:solidFill>
                          <a:effectLst/>
                          <a:latin typeface="Meiryo UI" panose="020B0604030504040204" pitchFamily="50" charset="-128"/>
                          <a:ea typeface="Meiryo UI" panose="020B0604030504040204" pitchFamily="50" charset="-128"/>
                        </a:rPr>
                        <a:t>例）</a:t>
                      </a:r>
                    </a:p>
                  </a:txBody>
                  <a:tcPr marL="2818" marR="2818" marT="2818" marB="0">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800" b="1" i="0" u="none" strike="noStrike">
                          <a:solidFill>
                            <a:srgbClr val="0000FF"/>
                          </a:solidFill>
                          <a:effectLst/>
                          <a:latin typeface="Meiryo UI" panose="020B0604030504040204" pitchFamily="50" charset="-128"/>
                          <a:ea typeface="Meiryo UI" panose="020B0604030504040204" pitchFamily="50" charset="-128"/>
                        </a:rPr>
                        <a:t>　</a:t>
                      </a:r>
                    </a:p>
                  </a:txBody>
                  <a:tcPr marL="2818" marR="2818" marT="2818" marB="0">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800" b="1" i="0" u="none" strike="noStrike">
                          <a:solidFill>
                            <a:srgbClr val="0000FF"/>
                          </a:solidFill>
                          <a:effectLst/>
                          <a:latin typeface="Meiryo UI" panose="020B0604030504040204" pitchFamily="50" charset="-128"/>
                          <a:ea typeface="Meiryo UI" panose="020B0604030504040204" pitchFamily="50" charset="-128"/>
                        </a:rPr>
                        <a:t>　</a:t>
                      </a:r>
                    </a:p>
                  </a:txBody>
                  <a:tcPr marL="2818" marR="2818" marT="2818" marB="0">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800" b="1" i="0" u="none" strike="noStrike">
                          <a:solidFill>
                            <a:srgbClr val="0000FF"/>
                          </a:solidFill>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56545">
                <a:tc gridSpan="2">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gridSpan="3">
                  <a:txBody>
                    <a:bodyPr/>
                    <a:lstStyle/>
                    <a:p>
                      <a:pPr algn="l" fontAlgn="t"/>
                      <a:r>
                        <a:rPr lang="en-US" altLang="zh-TW" sz="800" b="0" i="0" u="none" strike="noStrike">
                          <a:effectLst/>
                          <a:latin typeface="Meiryo UI" panose="020B0604030504040204" pitchFamily="50" charset="-128"/>
                          <a:ea typeface="Meiryo UI" panose="020B0604030504040204" pitchFamily="50" charset="-128"/>
                        </a:rPr>
                        <a:t>Ⅰ</a:t>
                      </a:r>
                      <a:r>
                        <a:rPr lang="zh-TW" altLang="en-US" sz="800" b="0" i="0" u="none" strike="noStrike">
                          <a:effectLst/>
                          <a:latin typeface="Meiryo UI" panose="020B0604030504040204" pitchFamily="50" charset="-128"/>
                          <a:ea typeface="Meiryo UI" panose="020B0604030504040204" pitchFamily="50" charset="-128"/>
                        </a:rPr>
                        <a:t>．物品費（</a:t>
                      </a:r>
                      <a:r>
                        <a:rPr lang="en-US" altLang="zh-TW" sz="800" b="0" i="0" u="none" strike="noStrike">
                          <a:effectLst/>
                          <a:latin typeface="Meiryo UI" panose="020B0604030504040204" pitchFamily="50" charset="-128"/>
                          <a:ea typeface="Meiryo UI" panose="020B0604030504040204" pitchFamily="50" charset="-128"/>
                        </a:rPr>
                        <a:t>※</a:t>
                      </a:r>
                      <a:r>
                        <a:rPr lang="zh-TW" altLang="en-US" sz="800" b="0" i="0" u="none" strike="noStrike">
                          <a:effectLst/>
                          <a:latin typeface="Meiryo UI" panose="020B0604030504040204" pitchFamily="50" charset="-128"/>
                          <a:ea typeface="Meiryo UI" panose="020B0604030504040204" pitchFamily="50" charset="-128"/>
                        </a:rPr>
                        <a:t>１）</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E6D3"/>
                    </a:solidFill>
                  </a:tcPr>
                </a:tc>
                <a:tc hMerge="1">
                  <a:txBody>
                    <a:bodyPr/>
                    <a:lstStyle/>
                    <a:p>
                      <a:endParaRPr kumimoji="1" lang="ja-JP" altLang="en-US"/>
                    </a:p>
                  </a:txBody>
                  <a:tcPr/>
                </a:tc>
                <a:tc hMerge="1">
                  <a:txBody>
                    <a:bodyPr/>
                    <a:lstStyle/>
                    <a:p>
                      <a:pPr algn="l" fontAlgn="t"/>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99"/>
                    </a:solidFill>
                  </a:tcPr>
                </a:tc>
                <a:tc>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2"/>
                  </a:ext>
                </a:extLst>
              </a:tr>
              <a:tr h="180860">
                <a:tc gridSpan="2">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E6D3"/>
                    </a:solidFill>
                  </a:tcPr>
                </a:tc>
                <a:tc gridSpan="2">
                  <a:txBody>
                    <a:bodyPr/>
                    <a:lstStyle/>
                    <a:p>
                      <a:pPr algn="l" fontAlgn="t"/>
                      <a:r>
                        <a:rPr lang="zh-TW" altLang="en-US" sz="800" b="0" i="0" u="none" strike="noStrike">
                          <a:effectLst/>
                          <a:latin typeface="Meiryo UI" panose="020B0604030504040204" pitchFamily="50" charset="-128"/>
                          <a:ea typeface="Meiryo UI" panose="020B0604030504040204" pitchFamily="50" charset="-128"/>
                        </a:rPr>
                        <a:t>１．設備備品費</a:t>
                      </a:r>
                    </a:p>
                  </a:txBody>
                  <a:tcPr marL="2818" marR="2818" marT="2818"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hMerge="1">
                  <a:txBody>
                    <a:bodyPr/>
                    <a:lstStyle/>
                    <a:p>
                      <a:endParaRPr kumimoji="1" lang="ja-JP" altLang="en-US"/>
                    </a:p>
                  </a:txBody>
                  <a:tcPr/>
                </a:tc>
                <a:tc gridSpan="2">
                  <a:txBody>
                    <a:bodyPr/>
                    <a:lstStyle/>
                    <a:p>
                      <a:pPr algn="l" fontAlgn="t"/>
                      <a:r>
                        <a:rPr lang="ja-JP" altLang="en-US" sz="800" b="0" i="1" u="none" strike="noStrike">
                          <a:solidFill>
                            <a:srgbClr val="00B050"/>
                          </a:solidFill>
                          <a:effectLst/>
                          <a:latin typeface="Meiryo UI" panose="020B0604030504040204" pitchFamily="50" charset="-128"/>
                          <a:ea typeface="Meiryo UI" panose="020B0604030504040204" pitchFamily="50" charset="-128"/>
                        </a:rPr>
                        <a:t>機器名（単価・個数を記載、リース・レンタルの場合は期間も記載）　</a:t>
                      </a:r>
                    </a:p>
                  </a:txBody>
                  <a:tcPr marL="2818" marR="2818" marT="2818"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pPr algn="r" fontAlgn="t"/>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3"/>
                  </a:ext>
                </a:extLst>
              </a:tr>
              <a:tr h="144602">
                <a:tc gridSpan="2">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E6D3"/>
                    </a:solidFill>
                  </a:tcPr>
                </a:tc>
                <a:tc gridSpan="2">
                  <a:txBody>
                    <a:bodyPr/>
                    <a:lstStyle/>
                    <a:p>
                      <a:pPr algn="l" fontAlgn="t"/>
                      <a:r>
                        <a:rPr lang="zh-TW" altLang="en-US" sz="800" b="0" i="0" u="none" strike="noStrike">
                          <a:effectLst/>
                          <a:latin typeface="Meiryo UI" panose="020B0604030504040204" pitchFamily="50" charset="-128"/>
                          <a:ea typeface="Meiryo UI" panose="020B0604030504040204" pitchFamily="50" charset="-128"/>
                        </a:rPr>
                        <a:t>２．消耗品費</a:t>
                      </a:r>
                    </a:p>
                  </a:txBody>
                  <a:tcPr marL="2818" marR="2818" marT="2818"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ja-JP" altLang="en-US" sz="800" b="0" i="1" u="none" strike="noStrike">
                          <a:solidFill>
                            <a:srgbClr val="00B050"/>
                          </a:solidFill>
                          <a:effectLst/>
                          <a:latin typeface="Meiryo UI" panose="020B0604030504040204" pitchFamily="50" charset="-128"/>
                          <a:ea typeface="Meiryo UI" panose="020B0604030504040204" pitchFamily="50" charset="-128"/>
                        </a:rPr>
                        <a:t>○○部品   *</a:t>
                      </a:r>
                      <a:r>
                        <a:rPr lang="en-US" altLang="ja-JP" sz="800" b="0" i="1" u="none" strike="noStrike">
                          <a:solidFill>
                            <a:srgbClr val="00B050"/>
                          </a:solidFill>
                          <a:effectLst/>
                          <a:latin typeface="Meiryo UI" panose="020B0604030504040204" pitchFamily="50" charset="-128"/>
                          <a:ea typeface="Meiryo UI" panose="020B0604030504040204" pitchFamily="50" charset="-128"/>
                        </a:rPr>
                        <a:t>,***</a:t>
                      </a:r>
                      <a:r>
                        <a:rPr lang="ja-JP" altLang="en-US" sz="800" b="0" i="1" u="none" strike="noStrike">
                          <a:solidFill>
                            <a:srgbClr val="00B050"/>
                          </a:solidFill>
                          <a:effectLst/>
                          <a:latin typeface="Meiryo UI" panose="020B0604030504040204" pitchFamily="50" charset="-128"/>
                          <a:ea typeface="Meiryo UI" panose="020B0604030504040204" pitchFamily="50" charset="-128"/>
                        </a:rPr>
                        <a:t>円</a:t>
                      </a:r>
                      <a:r>
                        <a:rPr lang="en-US" altLang="ja-JP" sz="800" b="0" i="1" u="none" strike="noStrike">
                          <a:solidFill>
                            <a:srgbClr val="00B050"/>
                          </a:solidFill>
                          <a:effectLst/>
                          <a:latin typeface="Meiryo UI" panose="020B0604030504040204" pitchFamily="50" charset="-128"/>
                          <a:ea typeface="Meiryo UI" panose="020B0604030504040204" pitchFamily="50" charset="-128"/>
                        </a:rPr>
                        <a:t>×</a:t>
                      </a:r>
                      <a:r>
                        <a:rPr lang="ja-JP" altLang="en-US" sz="800" b="0" i="1" u="none" strike="noStrike">
                          <a:solidFill>
                            <a:srgbClr val="00B050"/>
                          </a:solidFill>
                          <a:effectLst/>
                          <a:latin typeface="Meiryo UI" panose="020B0604030504040204" pitchFamily="50" charset="-128"/>
                          <a:ea typeface="Meiryo UI" panose="020B0604030504040204" pitchFamily="50" charset="-128"/>
                        </a:rPr>
                        <a:t>数量 </a:t>
                      </a:r>
                    </a:p>
                  </a:txBody>
                  <a:tcPr marL="2818" marR="2818" marT="2818"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156545">
                <a:tc gridSpan="2">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gridSpan="3">
                  <a:txBody>
                    <a:bodyPr/>
                    <a:lstStyle/>
                    <a:p>
                      <a:pPr algn="l" fontAlgn="t"/>
                      <a:r>
                        <a:rPr lang="en-US" altLang="ja-JP" sz="800" b="0" i="0" u="none" strike="noStrike">
                          <a:effectLst/>
                          <a:latin typeface="Meiryo UI" panose="020B0604030504040204" pitchFamily="50" charset="-128"/>
                          <a:ea typeface="Meiryo UI" panose="020B0604030504040204" pitchFamily="50" charset="-128"/>
                        </a:rPr>
                        <a:t>Ⅱ</a:t>
                      </a:r>
                      <a:r>
                        <a:rPr lang="ja-JP" altLang="en-US" sz="800" b="0" i="0" u="none" strike="noStrike" err="1">
                          <a:effectLst/>
                          <a:latin typeface="Meiryo UI" panose="020B0604030504040204" pitchFamily="50" charset="-128"/>
                          <a:ea typeface="Meiryo UI" panose="020B0604030504040204" pitchFamily="50" charset="-128"/>
                        </a:rPr>
                        <a:t>．</a:t>
                      </a:r>
                      <a:r>
                        <a:rPr lang="ja-JP" altLang="en-US" sz="800" b="0" i="0" u="none" strike="noStrike">
                          <a:effectLst/>
                          <a:latin typeface="Meiryo UI" panose="020B0604030504040204" pitchFamily="50" charset="-128"/>
                          <a:ea typeface="Meiryo UI" panose="020B0604030504040204" pitchFamily="50" charset="-128"/>
                        </a:rPr>
                        <a:t>人件費・謝金（</a:t>
                      </a:r>
                      <a:r>
                        <a:rPr lang="en-US" altLang="ja-JP" sz="800" b="0" i="0" u="none" strike="noStrike">
                          <a:effectLst/>
                          <a:latin typeface="Meiryo UI" panose="020B0604030504040204" pitchFamily="50" charset="-128"/>
                          <a:ea typeface="Meiryo UI" panose="020B0604030504040204" pitchFamily="50" charset="-128"/>
                        </a:rPr>
                        <a:t>※</a:t>
                      </a:r>
                      <a:r>
                        <a:rPr lang="ja-JP" altLang="en-US" sz="800" b="0" i="0" u="none" strike="noStrike">
                          <a:effectLst/>
                          <a:latin typeface="Meiryo UI" panose="020B0604030504040204" pitchFamily="50" charset="-128"/>
                          <a:ea typeface="Meiryo UI" panose="020B0604030504040204" pitchFamily="50" charset="-128"/>
                        </a:rPr>
                        <a:t>２、３）</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E6D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t"/>
                      <a:r>
                        <a:rPr lang="ja-JP" altLang="en-US" sz="800" b="0" i="0" u="none" strike="noStrike">
                          <a:solidFill>
                            <a:srgbClr val="00B050"/>
                          </a:solidFill>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5"/>
                  </a:ext>
                </a:extLst>
              </a:tr>
              <a:tr h="128548">
                <a:tc gridSpan="2">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E6D3"/>
                    </a:solidFill>
                  </a:tcPr>
                </a:tc>
                <a:tc gridSpan="2">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１．事業担当者費</a:t>
                      </a:r>
                    </a:p>
                  </a:txBody>
                  <a:tcPr marL="2818" marR="2818" marT="2818"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zh-TW" altLang="en-US" sz="800" b="0" i="1" u="none" strike="noStrike">
                          <a:solidFill>
                            <a:srgbClr val="00B050"/>
                          </a:solidFill>
                          <a:effectLst/>
                          <a:latin typeface="Meiryo UI" panose="020B0604030504040204" pitchFamily="50" charset="-128"/>
                          <a:ea typeface="Meiryo UI" panose="020B0604030504040204" pitchFamily="50" charset="-128"/>
                        </a:rPr>
                        <a:t>　　　  　 *</a:t>
                      </a:r>
                      <a:r>
                        <a:rPr lang="en-US" altLang="zh-TW" sz="800" b="0" i="1" u="none" strike="noStrike">
                          <a:solidFill>
                            <a:srgbClr val="00B050"/>
                          </a:solidFill>
                          <a:effectLst/>
                          <a:latin typeface="Meiryo UI" panose="020B0604030504040204" pitchFamily="50" charset="-128"/>
                          <a:ea typeface="Meiryo UI" panose="020B0604030504040204" pitchFamily="50" charset="-128"/>
                        </a:rPr>
                        <a:t>,***</a:t>
                      </a:r>
                      <a:r>
                        <a:rPr lang="zh-TW" altLang="en-US" sz="800" b="0" i="1" u="none" strike="noStrike">
                          <a:solidFill>
                            <a:srgbClr val="00B050"/>
                          </a:solidFill>
                          <a:effectLst/>
                          <a:latin typeface="Meiryo UI" panose="020B0604030504040204" pitchFamily="50" charset="-128"/>
                          <a:ea typeface="Meiryo UI" panose="020B0604030504040204" pitchFamily="50" charset="-128"/>
                        </a:rPr>
                        <a:t>円</a:t>
                      </a:r>
                      <a:r>
                        <a:rPr lang="en-US" altLang="zh-TW" sz="800" b="0" i="1" u="none" strike="noStrike">
                          <a:solidFill>
                            <a:srgbClr val="00B050"/>
                          </a:solidFill>
                          <a:effectLst/>
                          <a:latin typeface="Meiryo UI" panose="020B0604030504040204" pitchFamily="50" charset="-128"/>
                          <a:ea typeface="Meiryo UI" panose="020B0604030504040204" pitchFamily="50" charset="-128"/>
                        </a:rPr>
                        <a:t>×***</a:t>
                      </a:r>
                      <a:r>
                        <a:rPr lang="zh-TW" altLang="en-US" sz="800" b="0" i="1" u="none" strike="noStrike">
                          <a:solidFill>
                            <a:srgbClr val="00B050"/>
                          </a:solidFill>
                          <a:effectLst/>
                          <a:latin typeface="Meiryo UI" panose="020B0604030504040204" pitchFamily="50" charset="-128"/>
                          <a:ea typeface="Meiryo UI" panose="020B0604030504040204" pitchFamily="50" charset="-128"/>
                        </a:rPr>
                        <a:t>人･時 </a:t>
                      </a:r>
                    </a:p>
                  </a:txBody>
                  <a:tcPr marL="2818" marR="2818" marT="2818"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6"/>
                  </a:ext>
                </a:extLst>
              </a:tr>
              <a:tr h="162531">
                <a:tc gridSpan="2">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E6D3"/>
                    </a:solidFill>
                  </a:tcPr>
                </a:tc>
                <a:tc gridSpan="2">
                  <a:txBody>
                    <a:bodyPr/>
                    <a:lstStyle/>
                    <a:p>
                      <a:pPr algn="l" fontAlgn="t"/>
                      <a:r>
                        <a:rPr lang="zh-TW" altLang="en-US" sz="800" b="0" i="0" u="none" strike="noStrike">
                          <a:effectLst/>
                          <a:latin typeface="Meiryo UI" panose="020B0604030504040204" pitchFamily="50" charset="-128"/>
                          <a:ea typeface="Meiryo UI" panose="020B0604030504040204" pitchFamily="50" charset="-128"/>
                        </a:rPr>
                        <a:t>２．事業補助者費</a:t>
                      </a:r>
                    </a:p>
                  </a:txBody>
                  <a:tcPr marL="2818" marR="2818" marT="2818"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hMerge="1">
                  <a:txBody>
                    <a:bodyPr/>
                    <a:lstStyle/>
                    <a:p>
                      <a:pPr algn="l" fontAlgn="t"/>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99"/>
                    </a:solidFill>
                  </a:tcPr>
                </a:tc>
                <a:tc>
                  <a:txBody>
                    <a:bodyPr/>
                    <a:lstStyle/>
                    <a:p>
                      <a:pPr algn="l" fontAlgn="t"/>
                      <a:r>
                        <a:rPr lang="zh-TW" altLang="en-US" sz="800" b="0" i="1" u="none" strike="noStrike">
                          <a:solidFill>
                            <a:srgbClr val="00B050"/>
                          </a:solidFill>
                          <a:effectLst/>
                          <a:latin typeface="Meiryo UI" panose="020B0604030504040204" pitchFamily="50" charset="-128"/>
                          <a:ea typeface="Meiryo UI" panose="020B0604030504040204" pitchFamily="50" charset="-128"/>
                        </a:rPr>
                        <a:t>　　　　　 *</a:t>
                      </a:r>
                      <a:r>
                        <a:rPr lang="en-US" altLang="zh-TW" sz="800" b="0" i="1" u="none" strike="noStrike">
                          <a:solidFill>
                            <a:srgbClr val="00B050"/>
                          </a:solidFill>
                          <a:effectLst/>
                          <a:latin typeface="Meiryo UI" panose="020B0604030504040204" pitchFamily="50" charset="-128"/>
                          <a:ea typeface="Meiryo UI" panose="020B0604030504040204" pitchFamily="50" charset="-128"/>
                        </a:rPr>
                        <a:t>,***</a:t>
                      </a:r>
                      <a:r>
                        <a:rPr lang="zh-TW" altLang="en-US" sz="800" b="0" i="1" u="none" strike="noStrike">
                          <a:solidFill>
                            <a:srgbClr val="00B050"/>
                          </a:solidFill>
                          <a:effectLst/>
                          <a:latin typeface="Meiryo UI" panose="020B0604030504040204" pitchFamily="50" charset="-128"/>
                          <a:ea typeface="Meiryo UI" panose="020B0604030504040204" pitchFamily="50" charset="-128"/>
                        </a:rPr>
                        <a:t>円</a:t>
                      </a:r>
                      <a:r>
                        <a:rPr lang="en-US" altLang="zh-TW" sz="800" b="0" i="1" u="none" strike="noStrike">
                          <a:solidFill>
                            <a:srgbClr val="00B050"/>
                          </a:solidFill>
                          <a:effectLst/>
                          <a:latin typeface="Meiryo UI" panose="020B0604030504040204" pitchFamily="50" charset="-128"/>
                          <a:ea typeface="Meiryo UI" panose="020B0604030504040204" pitchFamily="50" charset="-128"/>
                        </a:rPr>
                        <a:t>×***</a:t>
                      </a:r>
                      <a:r>
                        <a:rPr lang="zh-TW" altLang="en-US" sz="800" b="0" i="1" u="none" strike="noStrike">
                          <a:solidFill>
                            <a:srgbClr val="00B050"/>
                          </a:solidFill>
                          <a:effectLst/>
                          <a:latin typeface="Meiryo UI" panose="020B0604030504040204" pitchFamily="50" charset="-128"/>
                          <a:ea typeface="Meiryo UI" panose="020B0604030504040204" pitchFamily="50" charset="-128"/>
                        </a:rPr>
                        <a:t>人･時 </a:t>
                      </a:r>
                    </a:p>
                  </a:txBody>
                  <a:tcPr marL="2818" marR="2818" marT="2818"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7"/>
                  </a:ext>
                </a:extLst>
              </a:tr>
              <a:tr h="156545">
                <a:tc gridSpan="2">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E6D3"/>
                    </a:solidFill>
                  </a:tcPr>
                </a:tc>
                <a:tc>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３．謝金</a:t>
                      </a:r>
                    </a:p>
                  </a:txBody>
                  <a:tcPr marL="2818" marR="2818" marT="2818" marB="0">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E6D3"/>
                    </a:solidFill>
                  </a:tcPr>
                </a:tc>
                <a:tc>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E6D3"/>
                    </a:solidFill>
                  </a:tcPr>
                </a:tc>
                <a:tc>
                  <a:txBody>
                    <a:bodyPr/>
                    <a:lstStyle/>
                    <a:p>
                      <a:pPr algn="l" fontAlgn="t"/>
                      <a:r>
                        <a:rPr lang="ja-JP" altLang="en-US" sz="800" b="0" i="1" u="none" strike="noStrike">
                          <a:solidFill>
                            <a:srgbClr val="00B050"/>
                          </a:solidFill>
                          <a:effectLst/>
                          <a:latin typeface="Meiryo UI" panose="020B0604030504040204" pitchFamily="50" charset="-128"/>
                          <a:ea typeface="Meiryo UI" panose="020B0604030504040204" pitchFamily="50" charset="-128"/>
                        </a:rPr>
                        <a:t>○○に関する謝金 </a:t>
                      </a:r>
                    </a:p>
                  </a:txBody>
                  <a:tcPr marL="2818" marR="2818" marT="2818"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128548">
                <a:tc gridSpan="2">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gridSpan="3">
                  <a:txBody>
                    <a:bodyPr/>
                    <a:lstStyle/>
                    <a:p>
                      <a:pPr algn="l" fontAlgn="t"/>
                      <a:r>
                        <a:rPr lang="en-US" altLang="zh-TW" sz="800" b="0" i="0" u="none" strike="noStrike">
                          <a:effectLst/>
                          <a:latin typeface="Meiryo UI" panose="020B0604030504040204" pitchFamily="50" charset="-128"/>
                          <a:ea typeface="Meiryo UI" panose="020B0604030504040204" pitchFamily="50" charset="-128"/>
                        </a:rPr>
                        <a:t>Ⅲ</a:t>
                      </a:r>
                      <a:r>
                        <a:rPr lang="zh-TW" altLang="en-US" sz="800" b="0" i="0" u="none" strike="noStrike">
                          <a:effectLst/>
                          <a:latin typeface="Meiryo UI" panose="020B0604030504040204" pitchFamily="50" charset="-128"/>
                          <a:ea typeface="Meiryo UI" panose="020B0604030504040204" pitchFamily="50" charset="-128"/>
                        </a:rPr>
                        <a:t>．旅費（</a:t>
                      </a:r>
                      <a:r>
                        <a:rPr lang="en-US" altLang="zh-TW" sz="800" b="0" i="0" u="none" strike="noStrike">
                          <a:effectLst/>
                          <a:latin typeface="Meiryo UI" panose="020B0604030504040204" pitchFamily="50" charset="-128"/>
                          <a:ea typeface="Meiryo UI" panose="020B0604030504040204" pitchFamily="50" charset="-128"/>
                        </a:rPr>
                        <a:t>※</a:t>
                      </a:r>
                      <a:r>
                        <a:rPr lang="zh-TW" altLang="en-US" sz="800" b="0" i="0" u="none" strike="noStrike">
                          <a:effectLst/>
                          <a:latin typeface="Meiryo UI" panose="020B0604030504040204" pitchFamily="50" charset="-128"/>
                          <a:ea typeface="Meiryo UI" panose="020B0604030504040204" pitchFamily="50" charset="-128"/>
                        </a:rPr>
                        <a:t>３）</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E6D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t"/>
                      <a:r>
                        <a:rPr lang="ja-JP" altLang="en-US" sz="800" b="0" i="0" u="none" strike="noStrike">
                          <a:solidFill>
                            <a:srgbClr val="00B050"/>
                          </a:solidFill>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9"/>
                  </a:ext>
                </a:extLst>
              </a:tr>
              <a:tr h="156545">
                <a:tc gridSpan="2">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E6D3"/>
                    </a:solidFill>
                  </a:tcPr>
                </a:tc>
                <a:tc>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１．旅費</a:t>
                      </a:r>
                    </a:p>
                  </a:txBody>
                  <a:tcPr marL="2818" marR="2818" marT="2818" marB="0">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a:txBody>
                    <a:bodyPr/>
                    <a:lstStyle/>
                    <a:p>
                      <a:pPr algn="l" fontAlgn="t"/>
                      <a:r>
                        <a:rPr lang="en-US" altLang="ja-JP" sz="800" b="0" i="1" u="none" strike="noStrike">
                          <a:solidFill>
                            <a:srgbClr val="00B050"/>
                          </a:solidFill>
                          <a:effectLst/>
                          <a:latin typeface="Meiryo UI" panose="020B0604030504040204" pitchFamily="50" charset="-128"/>
                          <a:ea typeface="Meiryo UI" panose="020B0604030504040204" pitchFamily="50" charset="-128"/>
                        </a:rPr>
                        <a:t>(</a:t>
                      </a:r>
                      <a:r>
                        <a:rPr lang="ja-JP" altLang="en-US" sz="800" b="0" i="1" u="none" strike="noStrike">
                          <a:solidFill>
                            <a:srgbClr val="00B050"/>
                          </a:solidFill>
                          <a:effectLst/>
                          <a:latin typeface="Meiryo UI" panose="020B0604030504040204" pitchFamily="50" charset="-128"/>
                          <a:ea typeface="Meiryo UI" panose="020B0604030504040204" pitchFamily="50" charset="-128"/>
                        </a:rPr>
                        <a:t>東京－○○間</a:t>
                      </a:r>
                      <a:r>
                        <a:rPr lang="en-US" altLang="ja-JP" sz="800" b="0" i="1" u="none" strike="noStrike">
                          <a:solidFill>
                            <a:srgbClr val="00B050"/>
                          </a:solidFill>
                          <a:effectLst/>
                          <a:latin typeface="Meiryo UI" panose="020B0604030504040204" pitchFamily="50" charset="-128"/>
                          <a:ea typeface="Meiryo UI" panose="020B0604030504040204" pitchFamily="50" charset="-128"/>
                        </a:rPr>
                        <a:t>) **,***</a:t>
                      </a:r>
                      <a:r>
                        <a:rPr lang="ja-JP" altLang="en-US" sz="800" b="0" i="1" u="none" strike="noStrike">
                          <a:solidFill>
                            <a:srgbClr val="00B050"/>
                          </a:solidFill>
                          <a:effectLst/>
                          <a:latin typeface="Meiryo UI" panose="020B0604030504040204" pitchFamily="50" charset="-128"/>
                          <a:ea typeface="Meiryo UI" panose="020B0604030504040204" pitchFamily="50" charset="-128"/>
                        </a:rPr>
                        <a:t>円</a:t>
                      </a:r>
                      <a:r>
                        <a:rPr lang="en-US" altLang="ja-JP" sz="800" b="0" i="1" u="none" strike="noStrike">
                          <a:solidFill>
                            <a:srgbClr val="00B050"/>
                          </a:solidFill>
                          <a:effectLst/>
                          <a:latin typeface="Meiryo UI" panose="020B0604030504040204" pitchFamily="50" charset="-128"/>
                          <a:ea typeface="Meiryo UI" panose="020B0604030504040204" pitchFamily="50" charset="-128"/>
                        </a:rPr>
                        <a:t>×*</a:t>
                      </a:r>
                      <a:r>
                        <a:rPr lang="ja-JP" altLang="en-US" sz="800" b="0" i="1" u="none" strike="noStrike">
                          <a:solidFill>
                            <a:srgbClr val="00B050"/>
                          </a:solidFill>
                          <a:effectLst/>
                          <a:latin typeface="Meiryo UI" panose="020B0604030504040204" pitchFamily="50" charset="-128"/>
                          <a:ea typeface="Meiryo UI" panose="020B0604030504040204" pitchFamily="50" charset="-128"/>
                        </a:rPr>
                        <a:t>人・回</a:t>
                      </a:r>
                    </a:p>
                  </a:txBody>
                  <a:tcPr marL="2818" marR="2818" marT="2818"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0"/>
                  </a:ext>
                </a:extLst>
              </a:tr>
              <a:tr h="128548">
                <a:tc gridSpan="2">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E6D3"/>
                    </a:solidFill>
                  </a:tcPr>
                </a:tc>
                <a:tc gridSpan="2">
                  <a:txBody>
                    <a:bodyPr/>
                    <a:lstStyle/>
                    <a:p>
                      <a:pPr algn="l" fontAlgn="t"/>
                      <a:r>
                        <a:rPr lang="zh-TW" altLang="en-US" sz="800" b="0" i="0" u="none" strike="noStrike">
                          <a:effectLst/>
                          <a:latin typeface="Meiryo UI" panose="020B0604030504040204" pitchFamily="50" charset="-128"/>
                          <a:ea typeface="Meiryo UI" panose="020B0604030504040204" pitchFamily="50" charset="-128"/>
                        </a:rPr>
                        <a:t>２．委員等旅費</a:t>
                      </a:r>
                    </a:p>
                  </a:txBody>
                  <a:tcPr marL="2818" marR="2818" marT="2818"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en-US" altLang="ja-JP" sz="800" b="0" i="1" u="none" strike="noStrike">
                          <a:solidFill>
                            <a:srgbClr val="00B050"/>
                          </a:solidFill>
                          <a:effectLst/>
                          <a:latin typeface="Meiryo UI" panose="020B0604030504040204" pitchFamily="50" charset="-128"/>
                          <a:ea typeface="Meiryo UI" panose="020B0604030504040204" pitchFamily="50" charset="-128"/>
                        </a:rPr>
                        <a:t>(</a:t>
                      </a:r>
                      <a:r>
                        <a:rPr lang="ja-JP" altLang="en-US" sz="800" b="0" i="1" u="none" strike="noStrike">
                          <a:solidFill>
                            <a:srgbClr val="00B050"/>
                          </a:solidFill>
                          <a:effectLst/>
                          <a:latin typeface="Meiryo UI" panose="020B0604030504040204" pitchFamily="50" charset="-128"/>
                          <a:ea typeface="Meiryo UI" panose="020B0604030504040204" pitchFamily="50" charset="-128"/>
                        </a:rPr>
                        <a:t>東京－○○間</a:t>
                      </a:r>
                      <a:r>
                        <a:rPr lang="en-US" altLang="ja-JP" sz="800" b="0" i="1" u="none" strike="noStrike">
                          <a:solidFill>
                            <a:srgbClr val="00B050"/>
                          </a:solidFill>
                          <a:effectLst/>
                          <a:latin typeface="Meiryo UI" panose="020B0604030504040204" pitchFamily="50" charset="-128"/>
                          <a:ea typeface="Meiryo UI" panose="020B0604030504040204" pitchFamily="50" charset="-128"/>
                        </a:rPr>
                        <a:t>) **,***</a:t>
                      </a:r>
                      <a:r>
                        <a:rPr lang="ja-JP" altLang="en-US" sz="800" b="0" i="1" u="none" strike="noStrike">
                          <a:solidFill>
                            <a:srgbClr val="00B050"/>
                          </a:solidFill>
                          <a:effectLst/>
                          <a:latin typeface="Meiryo UI" panose="020B0604030504040204" pitchFamily="50" charset="-128"/>
                          <a:ea typeface="Meiryo UI" panose="020B0604030504040204" pitchFamily="50" charset="-128"/>
                        </a:rPr>
                        <a:t>円</a:t>
                      </a:r>
                      <a:r>
                        <a:rPr lang="en-US" altLang="ja-JP" sz="800" b="0" i="1" u="none" strike="noStrike">
                          <a:solidFill>
                            <a:srgbClr val="00B050"/>
                          </a:solidFill>
                          <a:effectLst/>
                          <a:latin typeface="Meiryo UI" panose="020B0604030504040204" pitchFamily="50" charset="-128"/>
                          <a:ea typeface="Meiryo UI" panose="020B0604030504040204" pitchFamily="50" charset="-128"/>
                        </a:rPr>
                        <a:t>×*</a:t>
                      </a:r>
                      <a:r>
                        <a:rPr lang="ja-JP" altLang="en-US" sz="800" b="0" i="1" u="none" strike="noStrike">
                          <a:solidFill>
                            <a:srgbClr val="00B050"/>
                          </a:solidFill>
                          <a:effectLst/>
                          <a:latin typeface="Meiryo UI" panose="020B0604030504040204" pitchFamily="50" charset="-128"/>
                          <a:ea typeface="Meiryo UI" panose="020B0604030504040204" pitchFamily="50" charset="-128"/>
                        </a:rPr>
                        <a:t>人・回</a:t>
                      </a:r>
                    </a:p>
                  </a:txBody>
                  <a:tcPr marL="2818" marR="2818" marT="2818"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solidFill>
                            <a:srgbClr val="FF0000"/>
                          </a:solidFill>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1"/>
                  </a:ext>
                </a:extLst>
              </a:tr>
              <a:tr h="128548">
                <a:tc gridSpan="2">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E6D3"/>
                    </a:solidFill>
                  </a:tcPr>
                </a:tc>
                <a:tc gridSpan="2">
                  <a:txBody>
                    <a:bodyPr/>
                    <a:lstStyle/>
                    <a:p>
                      <a:pPr algn="l" fontAlgn="t"/>
                      <a:r>
                        <a:rPr lang="zh-TW" altLang="en-US" sz="800" b="0" i="0" u="none" strike="noStrike">
                          <a:effectLst/>
                          <a:latin typeface="Meiryo UI" panose="020B0604030504040204" pitchFamily="50" charset="-128"/>
                          <a:ea typeface="Meiryo UI" panose="020B0604030504040204" pitchFamily="50" charset="-128"/>
                        </a:rPr>
                        <a:t>３．委員等調査費</a:t>
                      </a:r>
                    </a:p>
                  </a:txBody>
                  <a:tcPr marL="2818" marR="2818" marT="2818"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en-US" altLang="ja-JP" sz="800" b="0" i="1" u="none" strike="noStrike">
                          <a:solidFill>
                            <a:srgbClr val="00B050"/>
                          </a:solidFill>
                          <a:effectLst/>
                          <a:latin typeface="Meiryo UI" panose="020B0604030504040204" pitchFamily="50" charset="-128"/>
                          <a:ea typeface="Meiryo UI" panose="020B0604030504040204" pitchFamily="50" charset="-128"/>
                        </a:rPr>
                        <a:t>(</a:t>
                      </a:r>
                      <a:r>
                        <a:rPr lang="ja-JP" altLang="en-US" sz="800" b="0" i="1" u="none" strike="noStrike">
                          <a:solidFill>
                            <a:srgbClr val="00B050"/>
                          </a:solidFill>
                          <a:effectLst/>
                          <a:latin typeface="Meiryo UI" panose="020B0604030504040204" pitchFamily="50" charset="-128"/>
                          <a:ea typeface="Meiryo UI" panose="020B0604030504040204" pitchFamily="50" charset="-128"/>
                        </a:rPr>
                        <a:t>東京－○○間</a:t>
                      </a:r>
                      <a:r>
                        <a:rPr lang="en-US" altLang="ja-JP" sz="800" b="0" i="1" u="none" strike="noStrike">
                          <a:solidFill>
                            <a:srgbClr val="00B050"/>
                          </a:solidFill>
                          <a:effectLst/>
                          <a:latin typeface="Meiryo UI" panose="020B0604030504040204" pitchFamily="50" charset="-128"/>
                          <a:ea typeface="Meiryo UI" panose="020B0604030504040204" pitchFamily="50" charset="-128"/>
                        </a:rPr>
                        <a:t>) **,***</a:t>
                      </a:r>
                      <a:r>
                        <a:rPr lang="ja-JP" altLang="en-US" sz="800" b="0" i="1" u="none" strike="noStrike">
                          <a:solidFill>
                            <a:srgbClr val="00B050"/>
                          </a:solidFill>
                          <a:effectLst/>
                          <a:latin typeface="Meiryo UI" panose="020B0604030504040204" pitchFamily="50" charset="-128"/>
                          <a:ea typeface="Meiryo UI" panose="020B0604030504040204" pitchFamily="50" charset="-128"/>
                        </a:rPr>
                        <a:t>円</a:t>
                      </a:r>
                      <a:r>
                        <a:rPr lang="en-US" altLang="ja-JP" sz="800" b="0" i="1" u="none" strike="noStrike">
                          <a:solidFill>
                            <a:srgbClr val="00B050"/>
                          </a:solidFill>
                          <a:effectLst/>
                          <a:latin typeface="Meiryo UI" panose="020B0604030504040204" pitchFamily="50" charset="-128"/>
                          <a:ea typeface="Meiryo UI" panose="020B0604030504040204" pitchFamily="50" charset="-128"/>
                        </a:rPr>
                        <a:t>×*</a:t>
                      </a:r>
                      <a:r>
                        <a:rPr lang="ja-JP" altLang="en-US" sz="800" b="0" i="1" u="none" strike="noStrike">
                          <a:solidFill>
                            <a:srgbClr val="00B050"/>
                          </a:solidFill>
                          <a:effectLst/>
                          <a:latin typeface="Meiryo UI" panose="020B0604030504040204" pitchFamily="50" charset="-128"/>
                          <a:ea typeface="Meiryo UI" panose="020B0604030504040204" pitchFamily="50" charset="-128"/>
                        </a:rPr>
                        <a:t>人・回</a:t>
                      </a:r>
                    </a:p>
                  </a:txBody>
                  <a:tcPr marL="2818" marR="2818" marT="2818"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800" b="0" i="0" u="none" strike="noStrike">
                          <a:solidFill>
                            <a:srgbClr val="FF0000"/>
                          </a:solidFill>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r h="128548">
                <a:tc gridSpan="2">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gridSpan="2">
                  <a:txBody>
                    <a:bodyPr/>
                    <a:lstStyle/>
                    <a:p>
                      <a:pPr algn="l" fontAlgn="t"/>
                      <a:r>
                        <a:rPr lang="en-US" altLang="ja-JP" sz="800" b="0" i="0" u="none" strike="noStrike">
                          <a:effectLst/>
                          <a:latin typeface="Meiryo UI" panose="020B0604030504040204" pitchFamily="50" charset="-128"/>
                          <a:ea typeface="Meiryo UI" panose="020B0604030504040204" pitchFamily="50" charset="-128"/>
                        </a:rPr>
                        <a:t>Ⅳ</a:t>
                      </a:r>
                      <a:r>
                        <a:rPr lang="ja-JP" altLang="en-US" sz="800" b="0" i="0" u="none" strike="noStrike" err="1">
                          <a:effectLst/>
                          <a:latin typeface="Meiryo UI" panose="020B0604030504040204" pitchFamily="50" charset="-128"/>
                          <a:ea typeface="Meiryo UI" panose="020B0604030504040204" pitchFamily="50" charset="-128"/>
                        </a:rPr>
                        <a:t>．</a:t>
                      </a:r>
                      <a:r>
                        <a:rPr lang="ja-JP" altLang="en-US" sz="800" b="0" i="0" u="none" strike="noStrike">
                          <a:effectLst/>
                          <a:latin typeface="Meiryo UI" panose="020B0604030504040204" pitchFamily="50" charset="-128"/>
                          <a:ea typeface="Meiryo UI" panose="020B0604030504040204" pitchFamily="50" charset="-128"/>
                        </a:rPr>
                        <a:t>その他</a:t>
                      </a:r>
                    </a:p>
                  </a:txBody>
                  <a:tcPr marL="2818" marR="2818" marT="2818"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E6D3"/>
                    </a:solidFill>
                  </a:tcPr>
                </a:tc>
                <a:tc hMerge="1">
                  <a:txBody>
                    <a:bodyPr/>
                    <a:lstStyle/>
                    <a:p>
                      <a:pPr algn="l" fontAlgn="t"/>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99"/>
                    </a:solidFill>
                  </a:tcPr>
                </a:tc>
                <a:tc>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a:txBody>
                    <a:bodyPr/>
                    <a:lstStyle/>
                    <a:p>
                      <a:pPr algn="l" fontAlgn="t"/>
                      <a:r>
                        <a:rPr lang="ja-JP" altLang="en-US" sz="800" b="0" i="0" u="none" strike="noStrike">
                          <a:solidFill>
                            <a:srgbClr val="00B050"/>
                          </a:solidFill>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3"/>
                  </a:ext>
                </a:extLst>
              </a:tr>
              <a:tr h="128548">
                <a:tc gridSpan="2">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E6D3"/>
                    </a:solidFill>
                  </a:tcPr>
                </a:tc>
                <a:tc gridSpan="2">
                  <a:txBody>
                    <a:bodyPr/>
                    <a:lstStyle/>
                    <a:p>
                      <a:pPr algn="l" fontAlgn="t"/>
                      <a:r>
                        <a:rPr lang="zh-TW" altLang="en-US" sz="800" b="0" i="0" u="none" strike="noStrike">
                          <a:effectLst/>
                          <a:latin typeface="Meiryo UI" panose="020B0604030504040204" pitchFamily="50" charset="-128"/>
                          <a:ea typeface="Meiryo UI" panose="020B0604030504040204" pitchFamily="50" charset="-128"/>
                        </a:rPr>
                        <a:t>１．外注費（</a:t>
                      </a:r>
                      <a:r>
                        <a:rPr lang="en-US" altLang="zh-TW" sz="800" b="0" i="0" u="none" strike="noStrike">
                          <a:effectLst/>
                          <a:latin typeface="Meiryo UI" panose="020B0604030504040204" pitchFamily="50" charset="-128"/>
                          <a:ea typeface="Meiryo UI" panose="020B0604030504040204" pitchFamily="50" charset="-128"/>
                        </a:rPr>
                        <a:t>※</a:t>
                      </a:r>
                      <a:r>
                        <a:rPr lang="zh-TW" altLang="en-US" sz="800" b="0" i="0" u="none" strike="noStrike">
                          <a:effectLst/>
                          <a:latin typeface="Meiryo UI" panose="020B0604030504040204" pitchFamily="50" charset="-128"/>
                          <a:ea typeface="Meiryo UI" panose="020B0604030504040204" pitchFamily="50" charset="-128"/>
                        </a:rPr>
                        <a:t>１）</a:t>
                      </a:r>
                    </a:p>
                  </a:txBody>
                  <a:tcPr marL="2818" marR="2818" marT="2818"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zh-TW" altLang="en-US" sz="800" b="0" i="1" u="none" strike="noStrike">
                          <a:solidFill>
                            <a:srgbClr val="00B050"/>
                          </a:solidFill>
                          <a:effectLst/>
                          <a:latin typeface="Meiryo UI" panose="020B0604030504040204" pitchFamily="50" charset="-128"/>
                          <a:ea typeface="Meiryo UI" panose="020B0604030504040204" pitchFamily="50" charset="-128"/>
                        </a:rPr>
                        <a:t>保守費、改造修理費、業務請負等</a:t>
                      </a:r>
                    </a:p>
                  </a:txBody>
                  <a:tcPr marL="2818" marR="2818" marT="2818"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4"/>
                  </a:ext>
                </a:extLst>
              </a:tr>
              <a:tr h="128548">
                <a:tc gridSpan="2">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E6D3"/>
                    </a:solidFill>
                  </a:tcPr>
                </a:tc>
                <a:tc gridSpan="2">
                  <a:txBody>
                    <a:bodyPr/>
                    <a:lstStyle/>
                    <a:p>
                      <a:pPr algn="l" fontAlgn="t"/>
                      <a:r>
                        <a:rPr lang="zh-TW" altLang="en-US" sz="800" b="0" i="0" u="none" strike="noStrike">
                          <a:effectLst/>
                          <a:latin typeface="Meiryo UI" panose="020B0604030504040204" pitchFamily="50" charset="-128"/>
                          <a:ea typeface="Meiryo UI" panose="020B0604030504040204" pitchFamily="50" charset="-128"/>
                        </a:rPr>
                        <a:t>２．印刷製本費</a:t>
                      </a:r>
                    </a:p>
                  </a:txBody>
                  <a:tcPr marL="2818" marR="2818" marT="2818"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ja-JP" altLang="en-US" sz="800" b="0" i="1" u="none" strike="noStrike">
                          <a:solidFill>
                            <a:srgbClr val="00B050"/>
                          </a:solidFill>
                          <a:effectLst/>
                          <a:latin typeface="Meiryo UI" panose="020B0604030504040204" pitchFamily="50" charset="-128"/>
                          <a:ea typeface="Meiryo UI" panose="020B0604030504040204" pitchFamily="50" charset="-128"/>
                        </a:rPr>
                        <a:t>印刷・製本代等</a:t>
                      </a:r>
                    </a:p>
                  </a:txBody>
                  <a:tcPr marL="2818" marR="2818" marT="2818"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5"/>
                  </a:ext>
                </a:extLst>
              </a:tr>
              <a:tr h="128548">
                <a:tc gridSpan="2">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E6D3"/>
                    </a:solidFill>
                  </a:tcPr>
                </a:tc>
                <a:tc gridSpan="2">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３．会議費</a:t>
                      </a:r>
                    </a:p>
                  </a:txBody>
                  <a:tcPr marL="2818" marR="2818" marT="2818"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ja-JP" altLang="en-US" sz="800" b="0" i="1" u="none" strike="noStrike">
                          <a:solidFill>
                            <a:srgbClr val="00B050"/>
                          </a:solidFill>
                          <a:effectLst/>
                          <a:latin typeface="Meiryo UI" panose="020B0604030504040204" pitchFamily="50" charset="-128"/>
                          <a:ea typeface="Meiryo UI" panose="020B0604030504040204" pitchFamily="50" charset="-128"/>
                        </a:rPr>
                        <a:t>会場借料等</a:t>
                      </a:r>
                    </a:p>
                  </a:txBody>
                  <a:tcPr marL="2818" marR="2818" marT="2818"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6"/>
                  </a:ext>
                </a:extLst>
              </a:tr>
              <a:tr h="128548">
                <a:tc gridSpan="2">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E6D3"/>
                    </a:solidFill>
                  </a:tcPr>
                </a:tc>
                <a:tc gridSpan="2">
                  <a:txBody>
                    <a:bodyPr/>
                    <a:lstStyle/>
                    <a:p>
                      <a:pPr algn="l" fontAlgn="t"/>
                      <a:r>
                        <a:rPr lang="zh-TW" altLang="en-US" sz="800" b="0" i="0" u="none" strike="noStrike">
                          <a:effectLst/>
                          <a:latin typeface="Meiryo UI" panose="020B0604030504040204" pitchFamily="50" charset="-128"/>
                          <a:ea typeface="Meiryo UI" panose="020B0604030504040204" pitchFamily="50" charset="-128"/>
                        </a:rPr>
                        <a:t>４．通信運搬費</a:t>
                      </a:r>
                    </a:p>
                  </a:txBody>
                  <a:tcPr marL="2818" marR="2818" marT="2818"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ja-JP" altLang="en-US" sz="800" b="0" i="1" u="none" strike="noStrike">
                          <a:solidFill>
                            <a:srgbClr val="00B050"/>
                          </a:solidFill>
                          <a:effectLst/>
                          <a:latin typeface="Meiryo UI" panose="020B0604030504040204" pitchFamily="50" charset="-128"/>
                          <a:ea typeface="Meiryo UI" panose="020B0604030504040204" pitchFamily="50" charset="-128"/>
                        </a:rPr>
                        <a:t>回線使用料  *</a:t>
                      </a:r>
                      <a:r>
                        <a:rPr lang="en-US" altLang="ja-JP" sz="800" b="0" i="1" u="none" strike="noStrike">
                          <a:solidFill>
                            <a:srgbClr val="00B050"/>
                          </a:solidFill>
                          <a:effectLst/>
                          <a:latin typeface="Meiryo UI" panose="020B0604030504040204" pitchFamily="50" charset="-128"/>
                          <a:ea typeface="Meiryo UI" panose="020B0604030504040204" pitchFamily="50" charset="-128"/>
                        </a:rPr>
                        <a:t>,***</a:t>
                      </a:r>
                      <a:r>
                        <a:rPr lang="ja-JP" altLang="en-US" sz="800" b="0" i="1" u="none" strike="noStrike">
                          <a:solidFill>
                            <a:srgbClr val="00B050"/>
                          </a:solidFill>
                          <a:effectLst/>
                          <a:latin typeface="Meiryo UI" panose="020B0604030504040204" pitchFamily="50" charset="-128"/>
                          <a:ea typeface="Meiryo UI" panose="020B0604030504040204" pitchFamily="50" charset="-128"/>
                        </a:rPr>
                        <a:t>円</a:t>
                      </a:r>
                      <a:r>
                        <a:rPr lang="en-US" altLang="ja-JP" sz="800" b="0" i="1" u="none" strike="noStrike">
                          <a:solidFill>
                            <a:srgbClr val="00B050"/>
                          </a:solidFill>
                          <a:effectLst/>
                          <a:latin typeface="Meiryo UI" panose="020B0604030504040204" pitchFamily="50" charset="-128"/>
                          <a:ea typeface="Meiryo UI" panose="020B0604030504040204" pitchFamily="50" charset="-128"/>
                        </a:rPr>
                        <a:t>×*</a:t>
                      </a:r>
                      <a:r>
                        <a:rPr lang="ja-JP" altLang="en-US" sz="800" b="0" i="1" u="none" strike="noStrike">
                          <a:solidFill>
                            <a:srgbClr val="00B050"/>
                          </a:solidFill>
                          <a:effectLst/>
                          <a:latin typeface="Meiryo UI" panose="020B0604030504040204" pitchFamily="50" charset="-128"/>
                          <a:ea typeface="Meiryo UI" panose="020B0604030504040204" pitchFamily="50" charset="-128"/>
                        </a:rPr>
                        <a:t>ヶ月</a:t>
                      </a:r>
                    </a:p>
                  </a:txBody>
                  <a:tcPr marL="2818" marR="2818" marT="2818"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7"/>
                  </a:ext>
                </a:extLst>
              </a:tr>
              <a:tr h="128548">
                <a:tc gridSpan="2">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E6D3"/>
                    </a:solidFill>
                  </a:tcPr>
                </a:tc>
                <a:tc gridSpan="2">
                  <a:txBody>
                    <a:bodyPr/>
                    <a:lstStyle/>
                    <a:p>
                      <a:pPr algn="l" fontAlgn="t"/>
                      <a:r>
                        <a:rPr lang="zh-TW" altLang="en-US" sz="800" b="0" i="0" u="none" strike="noStrike">
                          <a:effectLst/>
                          <a:latin typeface="Meiryo UI" panose="020B0604030504040204" pitchFamily="50" charset="-128"/>
                          <a:ea typeface="Meiryo UI" panose="020B0604030504040204" pitchFamily="50" charset="-128"/>
                        </a:rPr>
                        <a:t>５．光熱水料</a:t>
                      </a:r>
                    </a:p>
                  </a:txBody>
                  <a:tcPr marL="2818" marR="2818" marT="2818"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ja-JP" altLang="en-US" sz="800" b="0" i="1" u="none" strike="noStrike">
                          <a:solidFill>
                            <a:srgbClr val="00B050"/>
                          </a:solidFill>
                          <a:effectLst/>
                          <a:latin typeface="Meiryo UI" panose="020B0604030504040204" pitchFamily="50" charset="-128"/>
                          <a:ea typeface="Meiryo UI" panose="020B0604030504040204" pitchFamily="50" charset="-128"/>
                        </a:rPr>
                        <a:t>光熱費　　  *</a:t>
                      </a:r>
                      <a:r>
                        <a:rPr lang="en-US" altLang="ja-JP" sz="800" b="0" i="1" u="none" strike="noStrike">
                          <a:solidFill>
                            <a:srgbClr val="00B050"/>
                          </a:solidFill>
                          <a:effectLst/>
                          <a:latin typeface="Meiryo UI" panose="020B0604030504040204" pitchFamily="50" charset="-128"/>
                          <a:ea typeface="Meiryo UI" panose="020B0604030504040204" pitchFamily="50" charset="-128"/>
                        </a:rPr>
                        <a:t>,***</a:t>
                      </a:r>
                      <a:r>
                        <a:rPr lang="ja-JP" altLang="en-US" sz="800" b="0" i="1" u="none" strike="noStrike">
                          <a:solidFill>
                            <a:srgbClr val="00B050"/>
                          </a:solidFill>
                          <a:effectLst/>
                          <a:latin typeface="Meiryo UI" panose="020B0604030504040204" pitchFamily="50" charset="-128"/>
                          <a:ea typeface="Meiryo UI" panose="020B0604030504040204" pitchFamily="50" charset="-128"/>
                        </a:rPr>
                        <a:t>円</a:t>
                      </a:r>
                      <a:r>
                        <a:rPr lang="en-US" altLang="ja-JP" sz="800" b="0" i="1" u="none" strike="noStrike">
                          <a:solidFill>
                            <a:srgbClr val="00B050"/>
                          </a:solidFill>
                          <a:effectLst/>
                          <a:latin typeface="Meiryo UI" panose="020B0604030504040204" pitchFamily="50" charset="-128"/>
                          <a:ea typeface="Meiryo UI" panose="020B0604030504040204" pitchFamily="50" charset="-128"/>
                        </a:rPr>
                        <a:t>×*</a:t>
                      </a:r>
                      <a:r>
                        <a:rPr lang="ja-JP" altLang="en-US" sz="800" b="0" i="1" u="none" strike="noStrike">
                          <a:solidFill>
                            <a:srgbClr val="00B050"/>
                          </a:solidFill>
                          <a:effectLst/>
                          <a:latin typeface="Meiryo UI" panose="020B0604030504040204" pitchFamily="50" charset="-128"/>
                          <a:ea typeface="Meiryo UI" panose="020B0604030504040204" pitchFamily="50" charset="-128"/>
                        </a:rPr>
                        <a:t>ヶ月</a:t>
                      </a:r>
                    </a:p>
                  </a:txBody>
                  <a:tcPr marL="2818" marR="2818" marT="2818"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8"/>
                  </a:ext>
                </a:extLst>
              </a:tr>
              <a:tr h="128548">
                <a:tc gridSpan="2">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25400" cap="flat" cmpd="dbl" algn="ctr">
                      <a:solidFill>
                        <a:srgbClr val="000000"/>
                      </a:solidFill>
                      <a:prstDash val="solid"/>
                      <a:round/>
                      <a:headEnd type="none" w="med" len="med"/>
                      <a:tailEnd type="none" w="med" len="med"/>
                    </a:lnB>
                    <a:solidFill>
                      <a:srgbClr val="FFE6D3"/>
                    </a:solidFill>
                  </a:tcPr>
                </a:tc>
                <a:tc gridSpan="2">
                  <a:txBody>
                    <a:bodyPr/>
                    <a:lstStyle/>
                    <a:p>
                      <a:pPr algn="l" fontAlgn="t"/>
                      <a:r>
                        <a:rPr lang="ja-JP" altLang="en-US" sz="800" b="0" i="0" u="none" strike="noStrike">
                          <a:effectLst/>
                          <a:latin typeface="Meiryo UI" panose="020B0604030504040204" pitchFamily="50" charset="-128"/>
                          <a:ea typeface="Meiryo UI" panose="020B0604030504040204" pitchFamily="50" charset="-128"/>
                        </a:rPr>
                        <a:t>６．その他（諸経費）</a:t>
                      </a:r>
                    </a:p>
                  </a:txBody>
                  <a:tcPr marL="2818" marR="2818" marT="2818"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en-US" altLang="ja-JP" sz="800" b="0" i="1" u="none" strike="noStrike">
                          <a:solidFill>
                            <a:srgbClr val="00B050"/>
                          </a:solidFill>
                          <a:effectLst/>
                          <a:latin typeface="Meiryo UI" panose="020B0604030504040204" pitchFamily="50" charset="-128"/>
                          <a:ea typeface="Meiryo UI" panose="020B0604030504040204" pitchFamily="50" charset="-128"/>
                        </a:rPr>
                        <a:t>※</a:t>
                      </a:r>
                      <a:r>
                        <a:rPr lang="ja-JP" altLang="en-US" sz="800" b="0" i="1" u="none" strike="noStrike">
                          <a:solidFill>
                            <a:srgbClr val="00B050"/>
                          </a:solidFill>
                          <a:effectLst/>
                          <a:latin typeface="Meiryo UI" panose="020B0604030504040204" pitchFamily="50" charset="-128"/>
                          <a:ea typeface="Meiryo UI" panose="020B0604030504040204" pitchFamily="50" charset="-128"/>
                        </a:rPr>
                        <a:t>詳細に記入のこと。</a:t>
                      </a:r>
                    </a:p>
                  </a:txBody>
                  <a:tcPr marL="2818" marR="2818" marT="2818"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ct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a:noFill/>
                    </a:lnL>
                    <a:lnR>
                      <a:noFill/>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a:t>
                      </a:r>
                    </a:p>
                  </a:txBody>
                  <a:tcPr marL="2818" marR="2818" marT="281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t"/>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9"/>
                  </a:ext>
                </a:extLst>
              </a:tr>
              <a:tr h="128548">
                <a:tc gridSpan="5">
                  <a:txBody>
                    <a:bodyPr/>
                    <a:lstStyle/>
                    <a:p>
                      <a:pPr algn="ctr" fontAlgn="ctr"/>
                      <a:r>
                        <a:rPr lang="zh-TW" altLang="en-US" sz="800" b="0" i="0" u="none" strike="noStrike">
                          <a:effectLst/>
                          <a:latin typeface="Meiryo UI" panose="020B0604030504040204" pitchFamily="50" charset="-128"/>
                          <a:ea typeface="Meiryo UI" panose="020B0604030504040204" pitchFamily="50" charset="-128"/>
                        </a:rPr>
                        <a:t>　合　　　　計</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D3"/>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en-US" altLang="ja-JP" sz="800" b="0" i="0" u="none" strike="noStrike">
                          <a:effectLst/>
                          <a:latin typeface="Meiryo UI" panose="020B0604030504040204" pitchFamily="50" charset="-128"/>
                          <a:ea typeface="Meiryo UI" panose="020B0604030504040204" pitchFamily="50" charset="-128"/>
                        </a:rPr>
                        <a:t>Ⅰ</a:t>
                      </a:r>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Ⅱ</a:t>
                      </a:r>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Ⅲ</a:t>
                      </a:r>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Ⅳ</a:t>
                      </a:r>
                    </a:p>
                  </a:txBody>
                  <a:tcPr marL="2818" marR="2818" marT="2818" marB="0" anchor="ctr">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20"/>
                  </a:ext>
                </a:extLst>
              </a:tr>
              <a:tr h="254278">
                <a:tc gridSpan="2">
                  <a:txBody>
                    <a:bodyPr/>
                    <a:lstStyle/>
                    <a:p>
                      <a:pPr algn="ctr" fontAlgn="ctr"/>
                      <a:endParaRPr lang="ja-JP" altLang="en-US" sz="800" b="0" i="0" u="none" strike="noStrike">
                        <a:solidFill>
                          <a:srgbClr val="FF0000"/>
                        </a:solidFill>
                        <a:effectLst/>
                        <a:latin typeface="Meiryo UI" panose="020B0604030504040204" pitchFamily="50" charset="-128"/>
                        <a:ea typeface="Meiryo UI" panose="020B0604030504040204" pitchFamily="50" charset="-128"/>
                      </a:endParaRPr>
                    </a:p>
                  </a:txBody>
                  <a:tcPr marL="2818" marR="2818" marT="2818"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endParaRPr lang="ja-JP" altLang="en-US" sz="800" b="0" i="0" u="none" strike="noStrike">
                        <a:solidFill>
                          <a:srgbClr val="FF0000"/>
                        </a:solidFill>
                        <a:effectLst/>
                        <a:latin typeface="Meiryo UI" panose="020B0604030504040204" pitchFamily="50" charset="-128"/>
                        <a:ea typeface="Meiryo UI" panose="020B0604030504040204" pitchFamily="50" charset="-128"/>
                      </a:endParaRPr>
                    </a:p>
                  </a:txBody>
                  <a:tcPr marL="2818" marR="2818" marT="2818"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800" b="0" i="0" u="none" strike="noStrike">
                        <a:solidFill>
                          <a:srgbClr val="FF0000"/>
                        </a:solidFill>
                        <a:effectLst/>
                        <a:latin typeface="Meiryo UI" panose="020B0604030504040204" pitchFamily="50" charset="-128"/>
                        <a:ea typeface="Meiryo UI" panose="020B0604030504040204" pitchFamily="50" charset="-128"/>
                      </a:endParaRPr>
                    </a:p>
                  </a:txBody>
                  <a:tcPr marL="2818" marR="2818" marT="2818"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800" b="0" i="0" u="none" strike="noStrike">
                        <a:solidFill>
                          <a:srgbClr val="FF0000"/>
                        </a:solidFill>
                        <a:effectLst/>
                        <a:latin typeface="Meiryo UI" panose="020B0604030504040204" pitchFamily="50" charset="-128"/>
                        <a:ea typeface="Meiryo UI" panose="020B0604030504040204" pitchFamily="50" charset="-128"/>
                      </a:endParaRPr>
                    </a:p>
                  </a:txBody>
                  <a:tcPr marL="2818" marR="2818" marT="2818"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800" b="0" i="0" u="none" strike="noStrike">
                        <a:solidFill>
                          <a:srgbClr val="FF0000"/>
                        </a:solidFill>
                        <a:effectLst/>
                        <a:latin typeface="Meiryo UI" panose="020B0604030504040204" pitchFamily="50" charset="-128"/>
                        <a:ea typeface="Meiryo UI" panose="020B0604030504040204" pitchFamily="50" charset="-128"/>
                      </a:endParaRPr>
                    </a:p>
                  </a:txBody>
                  <a:tcPr marL="2818" marR="2818" marT="2818"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r" fontAlgn="ctr"/>
                      <a:r>
                        <a:rPr lang="ja-JP" altLang="en-US" sz="800" b="0" i="0" u="none" strike="noStrike">
                          <a:effectLst/>
                          <a:latin typeface="Meiryo UI" panose="020B0604030504040204" pitchFamily="50" charset="-128"/>
                          <a:ea typeface="Meiryo UI" panose="020B0604030504040204" pitchFamily="50" charset="-128"/>
                        </a:rPr>
                        <a:t>　</a:t>
                      </a:r>
                    </a:p>
                    <a:p>
                      <a:pPr algn="r" fontAlgn="ctr"/>
                      <a:r>
                        <a:rPr lang="ja-JP" altLang="en-US" sz="800" b="0" i="0" u="none" strike="noStrike">
                          <a:effectLst/>
                          <a:latin typeface="Meiryo UI" panose="020B0604030504040204" pitchFamily="50" charset="-128"/>
                          <a:ea typeface="Meiryo UI" panose="020B0604030504040204" pitchFamily="50" charset="-128"/>
                        </a:rPr>
                        <a:t>（壱円未満は端数切捨）</a:t>
                      </a:r>
                    </a:p>
                  </a:txBody>
                  <a:tcPr marL="2818" marR="2818" marT="281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21"/>
                  </a:ext>
                </a:extLst>
              </a:tr>
              <a:tr h="128548">
                <a:tc gridSpan="5">
                  <a:txBody>
                    <a:bodyPr/>
                    <a:lstStyle/>
                    <a:p>
                      <a:pPr algn="l" fontAlgn="ctr"/>
                      <a:r>
                        <a:rPr lang="zh-TW" altLang="en-US" sz="800" b="0" i="0" u="none" strike="noStrike">
                          <a:effectLst/>
                          <a:latin typeface="Meiryo UI" panose="020B0604030504040204" pitchFamily="50" charset="-128"/>
                          <a:ea typeface="Meiryo UI" panose="020B0604030504040204" pitchFamily="50" charset="-128"/>
                        </a:rPr>
                        <a:t>２．一般管理費（</a:t>
                      </a:r>
                      <a:r>
                        <a:rPr lang="en-US" altLang="zh-TW" sz="800" b="0" i="0" u="none" strike="noStrike">
                          <a:effectLst/>
                          <a:latin typeface="Meiryo UI" panose="020B0604030504040204" pitchFamily="50" charset="-128"/>
                          <a:ea typeface="Meiryo UI" panose="020B0604030504040204" pitchFamily="50" charset="-128"/>
                        </a:rPr>
                        <a:t>※</a:t>
                      </a:r>
                      <a:r>
                        <a:rPr lang="zh-TW" altLang="en-US" sz="800" b="0" i="0" u="none" strike="noStrike">
                          <a:effectLst/>
                          <a:latin typeface="Meiryo UI" panose="020B0604030504040204" pitchFamily="50" charset="-128"/>
                          <a:ea typeface="Meiryo UI" panose="020B0604030504040204" pitchFamily="50" charset="-128"/>
                        </a:rPr>
                        <a:t>４）</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D3"/>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ctr"/>
                      <a:r>
                        <a:rPr lang="zh-TW" altLang="en-US" sz="800" b="0" i="0" u="none" strike="noStrike">
                          <a:effectLst/>
                          <a:latin typeface="Meiryo UI" panose="020B0604030504040204" pitchFamily="50" charset="-128"/>
                          <a:ea typeface="Meiryo UI" panose="020B0604030504040204" pitchFamily="50" charset="-128"/>
                        </a:rPr>
                        <a:t>（</a:t>
                      </a:r>
                      <a:r>
                        <a:rPr lang="en-US" altLang="zh-TW" sz="800" b="0" i="0" u="none" strike="noStrike">
                          <a:effectLst/>
                          <a:latin typeface="Meiryo UI" panose="020B0604030504040204" pitchFamily="50" charset="-128"/>
                          <a:ea typeface="Meiryo UI" panose="020B0604030504040204" pitchFamily="50" charset="-128"/>
                        </a:rPr>
                        <a:t>Ⅰ</a:t>
                      </a:r>
                      <a:r>
                        <a:rPr lang="zh-TW" altLang="en-US" sz="800" b="0" i="0" u="none" strike="noStrike">
                          <a:effectLst/>
                          <a:latin typeface="Meiryo UI" panose="020B0604030504040204" pitchFamily="50" charset="-128"/>
                          <a:ea typeface="Meiryo UI" panose="020B0604030504040204" pitchFamily="50" charset="-128"/>
                        </a:rPr>
                        <a:t>＋</a:t>
                      </a:r>
                      <a:r>
                        <a:rPr lang="en-US" altLang="zh-TW" sz="800" b="0" i="0" u="none" strike="noStrike">
                          <a:effectLst/>
                          <a:latin typeface="Meiryo UI" panose="020B0604030504040204" pitchFamily="50" charset="-128"/>
                          <a:ea typeface="Meiryo UI" panose="020B0604030504040204" pitchFamily="50" charset="-128"/>
                        </a:rPr>
                        <a:t>Ⅱ</a:t>
                      </a:r>
                      <a:r>
                        <a:rPr lang="zh-TW" altLang="en-US" sz="800" b="0" i="0" u="none" strike="noStrike">
                          <a:effectLst/>
                          <a:latin typeface="Meiryo UI" panose="020B0604030504040204" pitchFamily="50" charset="-128"/>
                          <a:ea typeface="Meiryo UI" panose="020B0604030504040204" pitchFamily="50" charset="-128"/>
                        </a:rPr>
                        <a:t>＋</a:t>
                      </a:r>
                      <a:r>
                        <a:rPr lang="en-US" altLang="zh-TW" sz="800" b="0" i="0" u="none" strike="noStrike">
                          <a:effectLst/>
                          <a:latin typeface="Meiryo UI" panose="020B0604030504040204" pitchFamily="50" charset="-128"/>
                          <a:ea typeface="Meiryo UI" panose="020B0604030504040204" pitchFamily="50" charset="-128"/>
                        </a:rPr>
                        <a:t>Ⅲ</a:t>
                      </a:r>
                      <a:r>
                        <a:rPr lang="zh-TW" altLang="en-US" sz="800" b="0" i="0" u="none" strike="noStrike">
                          <a:effectLst/>
                          <a:latin typeface="Meiryo UI" panose="020B0604030504040204" pitchFamily="50" charset="-128"/>
                          <a:ea typeface="Meiryo UI" panose="020B0604030504040204" pitchFamily="50" charset="-128"/>
                        </a:rPr>
                        <a:t>＋</a:t>
                      </a:r>
                      <a:r>
                        <a:rPr lang="en-US" altLang="zh-TW" sz="800" b="0" i="0" u="none" strike="noStrike">
                          <a:effectLst/>
                          <a:latin typeface="Meiryo UI" panose="020B0604030504040204" pitchFamily="50" charset="-128"/>
                          <a:ea typeface="Meiryo UI" panose="020B0604030504040204" pitchFamily="50" charset="-128"/>
                        </a:rPr>
                        <a:t>Ⅳ</a:t>
                      </a:r>
                      <a:r>
                        <a:rPr lang="zh-TW" altLang="en-US" sz="800" b="0" i="0" u="none" strike="noStrike">
                          <a:effectLst/>
                          <a:latin typeface="Meiryo UI" panose="020B0604030504040204" pitchFamily="50" charset="-128"/>
                          <a:ea typeface="Meiryo UI" panose="020B0604030504040204" pitchFamily="50" charset="-128"/>
                        </a:rPr>
                        <a:t>）</a:t>
                      </a:r>
                      <a:r>
                        <a:rPr lang="en-US" altLang="zh-TW" sz="800" b="0" i="0" u="none" strike="noStrike">
                          <a:effectLst/>
                          <a:latin typeface="Meiryo UI" panose="020B0604030504040204" pitchFamily="50" charset="-128"/>
                          <a:ea typeface="Meiryo UI" panose="020B0604030504040204" pitchFamily="50" charset="-128"/>
                        </a:rPr>
                        <a:t>×</a:t>
                      </a:r>
                      <a:r>
                        <a:rPr lang="zh-TW" altLang="en-US" sz="800" b="0" i="0" u="none" strike="noStrike">
                          <a:effectLst/>
                          <a:latin typeface="Meiryo UI" panose="020B0604030504040204" pitchFamily="50" charset="-128"/>
                          <a:ea typeface="Meiryo UI" panose="020B0604030504040204" pitchFamily="50" charset="-128"/>
                        </a:rPr>
                        <a:t>一般管理費率　</a:t>
                      </a:r>
                      <a:r>
                        <a:rPr lang="zh-TW" altLang="en-US" sz="800" b="0" i="1" u="none" strike="noStrike">
                          <a:solidFill>
                            <a:srgbClr val="FF0000"/>
                          </a:solidFill>
                          <a:effectLst/>
                          <a:latin typeface="Meiryo UI" panose="020B0604030504040204" pitchFamily="50" charset="-128"/>
                          <a:ea typeface="Meiryo UI" panose="020B0604030504040204" pitchFamily="50" charset="-128"/>
                        </a:rPr>
                        <a:t>**</a:t>
                      </a:r>
                      <a:r>
                        <a:rPr lang="en-US" altLang="zh-TW" sz="800" b="0" i="1" u="none" strike="noStrike">
                          <a:solidFill>
                            <a:srgbClr val="FF0000"/>
                          </a:solidFill>
                          <a:effectLst/>
                          <a:latin typeface="Meiryo UI" panose="020B0604030504040204" pitchFamily="50" charset="-128"/>
                          <a:ea typeface="Meiryo UI" panose="020B0604030504040204" pitchFamily="50" charset="-128"/>
                        </a:rPr>
                        <a:t>.*</a:t>
                      </a:r>
                      <a:r>
                        <a:rPr lang="zh-TW" altLang="en-US" sz="800" b="0" i="1" u="none" strike="noStrike">
                          <a:solidFill>
                            <a:srgbClr val="FF0000"/>
                          </a:solidFill>
                          <a:effectLst/>
                          <a:latin typeface="Meiryo UI" panose="020B0604030504040204" pitchFamily="50" charset="-128"/>
                          <a:ea typeface="Meiryo UI" panose="020B0604030504040204" pitchFamily="50" charset="-128"/>
                        </a:rPr>
                        <a:t>％</a:t>
                      </a:r>
                    </a:p>
                  </a:txBody>
                  <a:tcPr marL="2818" marR="2818" marT="281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r h="128548">
                <a:tc>
                  <a:txBody>
                    <a:bodyPr/>
                    <a:lstStyle/>
                    <a:p>
                      <a:pPr algn="l" fontAlgn="ctr"/>
                      <a:endParaRPr lang="ja-JP" altLang="en-US" sz="800" b="0" i="0" u="none" strike="noStrike">
                        <a:effectLst/>
                        <a:latin typeface="Meiryo UI" panose="020B0604030504040204" pitchFamily="50" charset="-128"/>
                        <a:ea typeface="Meiryo UI" panose="020B0604030504040204" pitchFamily="50" charset="-128"/>
                      </a:endParaRPr>
                    </a:p>
                  </a:txBody>
                  <a:tcPr marL="2818" marR="2818" marT="281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23"/>
                  </a:ext>
                </a:extLst>
              </a:tr>
              <a:tr h="128548">
                <a:tc gridSpan="5">
                  <a:txBody>
                    <a:bodyPr/>
                    <a:lstStyle/>
                    <a:p>
                      <a:pPr algn="l" fontAlgn="ctr"/>
                      <a:r>
                        <a:rPr lang="ja-JP" altLang="en-US" sz="800" b="0" i="0" u="none" strike="noStrike">
                          <a:effectLst/>
                          <a:latin typeface="Meiryo UI" panose="020B0604030504040204" pitchFamily="50" charset="-128"/>
                          <a:ea typeface="Meiryo UI" panose="020B0604030504040204" pitchFamily="50" charset="-128"/>
                        </a:rPr>
                        <a:t>３．総　額</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zh-TW" altLang="en-US" sz="800" b="0" i="0" u="none" strike="noStrike">
                          <a:effectLst/>
                          <a:latin typeface="Meiryo UI" panose="020B0604030504040204" pitchFamily="50" charset="-128"/>
                          <a:ea typeface="Meiryo UI" panose="020B0604030504040204" pitchFamily="50" charset="-128"/>
                        </a:rPr>
                        <a:t>１．直接経費　＋　２．一般管理費</a:t>
                      </a:r>
                    </a:p>
                  </a:txBody>
                  <a:tcPr marL="2818" marR="2818" marT="281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800" b="0" i="0" u="none" strike="noStrike">
                          <a:effectLst/>
                          <a:latin typeface="Meiryo UI" panose="020B0604030504040204" pitchFamily="50" charset="-128"/>
                          <a:ea typeface="Meiryo UI" panose="020B0604030504040204" pitchFamily="50" charset="-128"/>
                        </a:rPr>
                        <a:t>　</a:t>
                      </a:r>
                    </a:p>
                  </a:txBody>
                  <a:tcPr marL="2818" marR="2818" marT="281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800" b="0" i="0" u="none" strike="noStrike">
                          <a:effectLst/>
                          <a:latin typeface="Meiryo UI" panose="020B0604030504040204" pitchFamily="50" charset="-128"/>
                          <a:ea typeface="Meiryo UI" panose="020B0604030504040204" pitchFamily="50" charset="-128"/>
                        </a:rPr>
                        <a:t>**</a:t>
                      </a:r>
                      <a:r>
                        <a:rPr lang="en-US" altLang="ja-JP" sz="800" b="0" i="0" u="none" strike="noStrike">
                          <a:effectLst/>
                          <a:latin typeface="Meiryo UI" panose="020B0604030504040204" pitchFamily="50" charset="-128"/>
                          <a:ea typeface="Meiryo UI" panose="020B0604030504040204" pitchFamily="50" charset="-128"/>
                        </a:rPr>
                        <a:t>,***,***</a:t>
                      </a:r>
                    </a:p>
                  </a:txBody>
                  <a:tcPr marL="2818" marR="2818" marT="28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bl>
          </a:graphicData>
        </a:graphic>
      </p:graphicFrame>
      <p:sp>
        <p:nvSpPr>
          <p:cNvPr id="2031" name="正方形/長方形 3"/>
          <p:cNvSpPr/>
          <p:nvPr/>
        </p:nvSpPr>
        <p:spPr>
          <a:xfrm>
            <a:off x="467054" y="5257852"/>
            <a:ext cx="7632166" cy="784830"/>
          </a:xfrm>
          <a:prstGeom prst="rect">
            <a:avLst/>
          </a:prstGeom>
        </p:spPr>
        <p:txBody>
          <a:bodyPr wrap="square">
            <a:spAutoFit/>
          </a:bodyPr>
          <a:lstStyle/>
          <a:p>
            <a:pPr defTabSz="685800">
              <a:defRPr/>
            </a:pPr>
            <a:r>
              <a:rPr lang="ja-JP" altLang="en-US" sz="750">
                <a:solidFill>
                  <a:srgbClr val="000000"/>
                </a:solidFill>
                <a:latin typeface="Meiryo UI" panose="020B0604030504040204" pitchFamily="50" charset="-128"/>
                <a:ea typeface="Meiryo UI" panose="020B0604030504040204" pitchFamily="50" charset="-128"/>
              </a:rPr>
              <a:t>≪注意事項≫</a:t>
            </a:r>
          </a:p>
          <a:p>
            <a:pPr defTabSz="685800">
              <a:defRPr/>
            </a:pPr>
            <a:r>
              <a:rPr lang="ja-JP" altLang="en-US" sz="750" b="1" u="sng">
                <a:solidFill>
                  <a:srgbClr val="FF0000"/>
                </a:solidFill>
                <a:latin typeface="Meiryo UI" panose="020B0604030504040204" pitchFamily="50" charset="-128"/>
                <a:ea typeface="Meiryo UI" panose="020B0604030504040204" pitchFamily="50" charset="-128"/>
              </a:rPr>
              <a:t>（</a:t>
            </a:r>
            <a:r>
              <a:rPr lang="en-US" altLang="ja-JP" sz="750" b="1" u="sng">
                <a:solidFill>
                  <a:srgbClr val="FF0000"/>
                </a:solidFill>
                <a:latin typeface="Meiryo UI" panose="020B0604030504040204" pitchFamily="50" charset="-128"/>
                <a:ea typeface="Meiryo UI" panose="020B0604030504040204" pitchFamily="50" charset="-128"/>
              </a:rPr>
              <a:t>※</a:t>
            </a:r>
            <a:r>
              <a:rPr lang="ja-JP" altLang="en-US" sz="750" b="1" u="sng">
                <a:solidFill>
                  <a:srgbClr val="FF0000"/>
                </a:solidFill>
                <a:latin typeface="Meiryo UI" panose="020B0604030504040204" pitchFamily="50" charset="-128"/>
                <a:ea typeface="Meiryo UI" panose="020B0604030504040204" pitchFamily="50" charset="-128"/>
              </a:rPr>
              <a:t>１）「</a:t>
            </a:r>
            <a:r>
              <a:rPr lang="en-US" altLang="ja-JP" sz="750" b="1" u="sng">
                <a:solidFill>
                  <a:srgbClr val="FF0000"/>
                </a:solidFill>
                <a:latin typeface="Meiryo UI" panose="020B0604030504040204" pitchFamily="50" charset="-128"/>
                <a:ea typeface="Meiryo UI" panose="020B0604030504040204" pitchFamily="50" charset="-128"/>
              </a:rPr>
              <a:t>Ⅰ</a:t>
            </a:r>
            <a:r>
              <a:rPr lang="ja-JP" altLang="en-US" sz="750" b="1" u="sng" err="1">
                <a:solidFill>
                  <a:srgbClr val="FF0000"/>
                </a:solidFill>
                <a:latin typeface="Meiryo UI" panose="020B0604030504040204" pitchFamily="50" charset="-128"/>
                <a:ea typeface="Meiryo UI" panose="020B0604030504040204" pitchFamily="50" charset="-128"/>
              </a:rPr>
              <a:t>．</a:t>
            </a:r>
            <a:r>
              <a:rPr lang="ja-JP" altLang="en-US" sz="750" b="1" u="sng">
                <a:solidFill>
                  <a:srgbClr val="FF0000"/>
                </a:solidFill>
                <a:latin typeface="Meiryo UI" panose="020B0604030504040204" pitchFamily="50" charset="-128"/>
                <a:ea typeface="Meiryo UI" panose="020B0604030504040204" pitchFamily="50" charset="-128"/>
              </a:rPr>
              <a:t>物品費」及び「</a:t>
            </a:r>
            <a:r>
              <a:rPr lang="en-US" altLang="ja-JP" sz="750" b="1" u="sng">
                <a:solidFill>
                  <a:srgbClr val="FF0000"/>
                </a:solidFill>
                <a:latin typeface="Meiryo UI" panose="020B0604030504040204" pitchFamily="50" charset="-128"/>
                <a:ea typeface="Meiryo UI" panose="020B0604030504040204" pitchFamily="50" charset="-128"/>
              </a:rPr>
              <a:t>Ⅳ</a:t>
            </a:r>
            <a:r>
              <a:rPr lang="ja-JP" altLang="en-US" sz="750" b="1" u="sng" err="1">
                <a:solidFill>
                  <a:srgbClr val="FF0000"/>
                </a:solidFill>
                <a:latin typeface="Meiryo UI" panose="020B0604030504040204" pitchFamily="50" charset="-128"/>
                <a:ea typeface="Meiryo UI" panose="020B0604030504040204" pitchFamily="50" charset="-128"/>
              </a:rPr>
              <a:t>．</a:t>
            </a:r>
            <a:r>
              <a:rPr lang="ja-JP" altLang="en-US" sz="750" b="1" u="sng">
                <a:solidFill>
                  <a:srgbClr val="FF0000"/>
                </a:solidFill>
                <a:latin typeface="Meiryo UI" panose="020B0604030504040204" pitchFamily="50" charset="-128"/>
                <a:ea typeface="Meiryo UI" panose="020B0604030504040204" pitchFamily="50" charset="-128"/>
              </a:rPr>
              <a:t>１．外注費」については根拠となる見積書を添付すること。</a:t>
            </a:r>
          </a:p>
          <a:p>
            <a:pPr defTabSz="685800">
              <a:defRPr/>
            </a:pPr>
            <a:r>
              <a:rPr lang="ja-JP" altLang="en-US" sz="750">
                <a:solidFill>
                  <a:srgbClr val="000000"/>
                </a:solidFill>
                <a:latin typeface="Meiryo UI" panose="020B0604030504040204" pitchFamily="50" charset="-128"/>
                <a:ea typeface="Meiryo UI" panose="020B0604030504040204" pitchFamily="50" charset="-128"/>
              </a:rPr>
              <a:t>（</a:t>
            </a:r>
            <a:r>
              <a:rPr lang="en-US" altLang="ja-JP" sz="750">
                <a:solidFill>
                  <a:srgbClr val="000000"/>
                </a:solidFill>
                <a:latin typeface="Meiryo UI" panose="020B0604030504040204" pitchFamily="50" charset="-128"/>
                <a:ea typeface="Meiryo UI" panose="020B0604030504040204" pitchFamily="50" charset="-128"/>
              </a:rPr>
              <a:t>※</a:t>
            </a:r>
            <a:r>
              <a:rPr lang="ja-JP" altLang="en-US" sz="750">
                <a:solidFill>
                  <a:srgbClr val="000000"/>
                </a:solidFill>
                <a:latin typeface="Meiryo UI" panose="020B0604030504040204" pitchFamily="50" charset="-128"/>
                <a:ea typeface="Meiryo UI" panose="020B0604030504040204" pitchFamily="50" charset="-128"/>
              </a:rPr>
              <a:t>２）提案者が地方公共団体の場合、事業担当者及び事業補助者の人件費は計上できない。</a:t>
            </a:r>
          </a:p>
          <a:p>
            <a:pPr defTabSz="685800">
              <a:defRPr/>
            </a:pPr>
            <a:r>
              <a:rPr lang="ja-JP" altLang="en-US" sz="750">
                <a:solidFill>
                  <a:srgbClr val="000000"/>
                </a:solidFill>
                <a:latin typeface="Meiryo UI" panose="020B0604030504040204" pitchFamily="50" charset="-128"/>
                <a:ea typeface="Meiryo UI" panose="020B0604030504040204" pitchFamily="50" charset="-128"/>
              </a:rPr>
              <a:t>（</a:t>
            </a:r>
            <a:r>
              <a:rPr lang="en-US" altLang="ja-JP" sz="750">
                <a:solidFill>
                  <a:srgbClr val="000000"/>
                </a:solidFill>
                <a:latin typeface="Meiryo UI" panose="020B0604030504040204" pitchFamily="50" charset="-128"/>
                <a:ea typeface="Meiryo UI" panose="020B0604030504040204" pitchFamily="50" charset="-128"/>
              </a:rPr>
              <a:t>※</a:t>
            </a:r>
            <a:r>
              <a:rPr lang="ja-JP" altLang="en-US" sz="750">
                <a:solidFill>
                  <a:srgbClr val="000000"/>
                </a:solidFill>
                <a:latin typeface="Meiryo UI" panose="020B0604030504040204" pitchFamily="50" charset="-128"/>
                <a:ea typeface="Meiryo UI" panose="020B0604030504040204" pitchFamily="50" charset="-128"/>
              </a:rPr>
              <a:t>３）人件費を積算に含む場合、時間単価は、各事業担当者・事業補助者ごとの健康保険等級等を元に、別紙の人件費標準単価表に基づき積算すること。</a:t>
            </a:r>
          </a:p>
          <a:p>
            <a:pPr defTabSz="685800">
              <a:defRPr/>
            </a:pPr>
            <a:r>
              <a:rPr lang="ja-JP" altLang="en-US" sz="750">
                <a:solidFill>
                  <a:srgbClr val="000000"/>
                </a:solidFill>
                <a:latin typeface="Meiryo UI" panose="020B0604030504040204" pitchFamily="50" charset="-128"/>
                <a:ea typeface="Meiryo UI" panose="020B0604030504040204" pitchFamily="50" charset="-128"/>
              </a:rPr>
              <a:t>（</a:t>
            </a:r>
            <a:r>
              <a:rPr lang="en-US" altLang="ja-JP" sz="750">
                <a:solidFill>
                  <a:srgbClr val="000000"/>
                </a:solidFill>
                <a:latin typeface="Meiryo UI" panose="020B0604030504040204" pitchFamily="50" charset="-128"/>
                <a:ea typeface="Meiryo UI" panose="020B0604030504040204" pitchFamily="50" charset="-128"/>
              </a:rPr>
              <a:t>※</a:t>
            </a:r>
            <a:r>
              <a:rPr lang="ja-JP" altLang="en-US" sz="750">
                <a:solidFill>
                  <a:srgbClr val="000000"/>
                </a:solidFill>
                <a:latin typeface="Meiryo UI" panose="020B0604030504040204" pitchFamily="50" charset="-128"/>
                <a:ea typeface="Meiryo UI" panose="020B0604030504040204" pitchFamily="50" charset="-128"/>
              </a:rPr>
              <a:t>３）提案者が地方公共団体の場合、地方公共団体職員の旅費は計上できない。</a:t>
            </a:r>
          </a:p>
          <a:p>
            <a:pPr defTabSz="685800">
              <a:defRPr/>
            </a:pPr>
            <a:r>
              <a:rPr lang="ja-JP" altLang="en-US" sz="750">
                <a:solidFill>
                  <a:srgbClr val="000000"/>
                </a:solidFill>
                <a:latin typeface="Meiryo UI" panose="020B0604030504040204" pitchFamily="50" charset="-128"/>
                <a:ea typeface="Meiryo UI" panose="020B0604030504040204" pitchFamily="50" charset="-128"/>
              </a:rPr>
              <a:t>（</a:t>
            </a:r>
            <a:r>
              <a:rPr lang="en-US" altLang="ja-JP" sz="750">
                <a:solidFill>
                  <a:srgbClr val="000000"/>
                </a:solidFill>
                <a:latin typeface="Meiryo UI" panose="020B0604030504040204" pitchFamily="50" charset="-128"/>
                <a:ea typeface="Meiryo UI" panose="020B0604030504040204" pitchFamily="50" charset="-128"/>
              </a:rPr>
              <a:t>※</a:t>
            </a:r>
            <a:r>
              <a:rPr lang="ja-JP" altLang="en-US" sz="750">
                <a:solidFill>
                  <a:srgbClr val="000000"/>
                </a:solidFill>
                <a:latin typeface="Meiryo UI" panose="020B0604030504040204" pitchFamily="50" charset="-128"/>
                <a:ea typeface="Meiryo UI" panose="020B0604030504040204" pitchFamily="50" charset="-128"/>
              </a:rPr>
              <a:t>４）提案者が地方公共団体の場合、一般管理費は計上できない。</a:t>
            </a:r>
          </a:p>
        </p:txBody>
      </p:sp>
      <p:sp>
        <p:nvSpPr>
          <p:cNvPr id="4" name="Rectangle 2">
            <a:extLst>
              <a:ext uri="{FF2B5EF4-FFF2-40B4-BE49-F238E27FC236}">
                <a16:creationId xmlns:a16="http://schemas.microsoft.com/office/drawing/2014/main" id="{BE3F9C24-EDFD-6D71-FD1B-4A9A6350537D}"/>
              </a:ext>
            </a:extLst>
          </p:cNvPr>
          <p:cNvSpPr/>
          <p:nvPr/>
        </p:nvSpPr>
        <p:spPr>
          <a:xfrm>
            <a:off x="3674803" y="1013434"/>
            <a:ext cx="2178859" cy="299801"/>
          </a:xfrm>
          <a:prstGeom prst="wedgeRectCallout">
            <a:avLst>
              <a:gd name="adj1" fmla="val -21955"/>
              <a:gd name="adj2" fmla="val 116875"/>
            </a:avLst>
          </a:prstGeom>
          <a:solidFill>
            <a:srgbClr val="EEE89A"/>
          </a:solidFill>
          <a:ln w="76200" cap="flat" cmpd="sng" algn="ctr">
            <a:noFill/>
            <a:prstDash val="solid"/>
          </a:ln>
          <a:effectLst/>
          <a:extLst>
            <a:ext uri="{91240B29-F687-4F45-9708-019B960494DF}">
              <a14:hiddenLine xmlns:a14="http://schemas.microsoft.com/office/drawing/2010/main" w="76200" cap="flat" cmpd="sng" algn="ctr">
                <a:gradFill flip="none" rotWithShape="1">
                  <a:gsLst>
                    <a:gs pos="0">
                      <a:schemeClr val="accent2"/>
                    </a:gs>
                    <a:gs pos="100000">
                      <a:schemeClr val="tx2"/>
                    </a:gs>
                  </a:gsLst>
                  <a:lin ang="2700000" scaled="1"/>
                  <a:tileRect/>
                </a:gra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5813" lvl="1" defTabSz="557213" eaLnBrk="1" fontAlgn="auto" hangingPunct="1">
              <a:spcBef>
                <a:spcPts val="0"/>
              </a:spcBef>
              <a:spcAft>
                <a:spcPts val="0"/>
              </a:spcAft>
              <a:buClr>
                <a:srgbClr val="FF8222"/>
              </a:buClr>
              <a:defRPr/>
            </a:pPr>
            <a:r>
              <a:rPr lang="ja-JP" altLang="en-US" sz="788" kern="0">
                <a:solidFill>
                  <a:srgbClr val="575757"/>
                </a:solidFill>
                <a:latin typeface="Meiryo UI" panose="020B0604030504040204" pitchFamily="50" charset="-128"/>
                <a:ea typeface="Meiryo UI" panose="020B0604030504040204" pitchFamily="50" charset="-128"/>
              </a:rPr>
              <a:t>ランニングコストを一括計上する場合はその費用も含めて記載すること</a:t>
            </a:r>
            <a:endParaRPr lang="en-US" altLang="ja-JP" sz="788">
              <a:solidFill>
                <a:srgbClr val="575757"/>
              </a:solidFill>
              <a:latin typeface="Meiryo UI" panose="020B0604030504040204" pitchFamily="50" charset="-128"/>
              <a:ea typeface="Meiryo UI" panose="020B0604030504040204" pitchFamily="50" charset="-128"/>
            </a:endParaRPr>
          </a:p>
        </p:txBody>
      </p:sp>
      <p:sp>
        <p:nvSpPr>
          <p:cNvPr id="68" name="Rectangle 2">
            <a:extLst>
              <a:ext uri="{FF2B5EF4-FFF2-40B4-BE49-F238E27FC236}">
                <a16:creationId xmlns:a16="http://schemas.microsoft.com/office/drawing/2014/main" id="{B085D353-D9D4-28A4-339E-DCF41C965174}"/>
              </a:ext>
            </a:extLst>
          </p:cNvPr>
          <p:cNvSpPr/>
          <p:nvPr/>
        </p:nvSpPr>
        <p:spPr>
          <a:xfrm>
            <a:off x="6076026" y="1013433"/>
            <a:ext cx="2178859" cy="299801"/>
          </a:xfrm>
          <a:prstGeom prst="wedgeRectCallout">
            <a:avLst>
              <a:gd name="adj1" fmla="val -21955"/>
              <a:gd name="adj2" fmla="val 116875"/>
            </a:avLst>
          </a:prstGeom>
          <a:solidFill>
            <a:srgbClr val="EEE89A"/>
          </a:solidFill>
          <a:ln w="76200" cap="flat" cmpd="sng" algn="ctr">
            <a:noFill/>
            <a:prstDash val="solid"/>
          </a:ln>
          <a:effectLst/>
          <a:extLst>
            <a:ext uri="{91240B29-F687-4F45-9708-019B960494DF}">
              <a14:hiddenLine xmlns:a14="http://schemas.microsoft.com/office/drawing/2010/main" w="76200" cap="flat" cmpd="sng" algn="ctr">
                <a:gradFill flip="none" rotWithShape="1">
                  <a:gsLst>
                    <a:gs pos="0">
                      <a:schemeClr val="accent2"/>
                    </a:gs>
                    <a:gs pos="100000">
                      <a:schemeClr val="tx2"/>
                    </a:gs>
                  </a:gsLst>
                  <a:lin ang="2700000" scaled="1"/>
                  <a:tileRect/>
                </a:gra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5813" lvl="1" defTabSz="557213" eaLnBrk="1" fontAlgn="auto" hangingPunct="1">
              <a:spcBef>
                <a:spcPts val="0"/>
              </a:spcBef>
              <a:spcAft>
                <a:spcPts val="0"/>
              </a:spcAft>
              <a:buClr>
                <a:srgbClr val="FF8222"/>
              </a:buClr>
              <a:defRPr/>
            </a:pPr>
            <a:r>
              <a:rPr lang="ja-JP" altLang="en-US" sz="788" kern="0">
                <a:solidFill>
                  <a:srgbClr val="575757"/>
                </a:solidFill>
                <a:latin typeface="Meiryo UI" panose="020B0604030504040204" pitchFamily="50" charset="-128"/>
                <a:ea typeface="Meiryo UI" panose="020B0604030504040204" pitchFamily="50" charset="-128"/>
              </a:rPr>
              <a:t>金額の積算の根拠を、可能な限り分解して記載すること</a:t>
            </a:r>
            <a:endParaRPr lang="en-US" altLang="ja-JP" sz="788">
              <a:solidFill>
                <a:srgbClr val="575757"/>
              </a:solidFill>
              <a:latin typeface="Meiryo UI" panose="020B0604030504040204" pitchFamily="50" charset="-128"/>
              <a:ea typeface="Meiryo UI" panose="020B0604030504040204" pitchFamily="50" charset="-128"/>
            </a:endParaRPr>
          </a:p>
        </p:txBody>
      </p:sp>
      <p:sp>
        <p:nvSpPr>
          <p:cNvPr id="3" name="テキスト ボックス 42">
            <a:extLst>
              <a:ext uri="{FF2B5EF4-FFF2-40B4-BE49-F238E27FC236}">
                <a16:creationId xmlns:a16="http://schemas.microsoft.com/office/drawing/2014/main" id="{CCBA6A15-2F4A-D9F4-46C6-CE4B018A2100}"/>
              </a:ext>
            </a:extLst>
          </p:cNvPr>
          <p:cNvSpPr txBox="1"/>
          <p:nvPr/>
        </p:nvSpPr>
        <p:spPr>
          <a:xfrm>
            <a:off x="432000" y="1127250"/>
            <a:ext cx="8224134" cy="13812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4290" rIns="0" bIns="3429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Ⅲ</a:t>
            </a:r>
            <a:r>
              <a:rPr lang="ja-JP" altLang="en-US" sz="1050">
                <a:solidFill>
                  <a:srgbClr val="575757"/>
                </a:solidFill>
                <a:latin typeface="Trebuchet MS" panose="020B0603020202020204" pitchFamily="34" charset="0"/>
                <a:ea typeface="Meiryo UI" panose="020B0604030504040204" pitchFamily="50" charset="-128"/>
              </a:rPr>
              <a:t>ソリューション</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1" name="Oval 20">
            <a:extLst>
              <a:ext uri="{FF2B5EF4-FFF2-40B4-BE49-F238E27FC236}">
                <a16:creationId xmlns:a16="http://schemas.microsoft.com/office/drawing/2014/main" id="{7658F5FA-921F-3EB5-02B9-619C81204A37}"/>
              </a:ext>
            </a:extLst>
          </p:cNvPr>
          <p:cNvSpPr>
            <a:spLocks noChangeAspect="1" noChangeArrowheads="1"/>
          </p:cNvSpPr>
          <p:nvPr/>
        </p:nvSpPr>
        <p:spPr>
          <a:xfrm>
            <a:off x="454834" y="1311380"/>
            <a:ext cx="230183" cy="23018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ja-JP" altLang="en-US" sz="1500">
                <a:solidFill>
                  <a:prstClr val="white"/>
                </a:solidFill>
                <a:latin typeface="Trebuchet MS" panose="020B0603020202020204" pitchFamily="34" charset="0"/>
                <a:ea typeface="+mn-ea"/>
              </a:rPr>
              <a:t>３</a:t>
            </a:r>
            <a:endParaRPr kumimoji="0" lang="en-US" sz="1500">
              <a:solidFill>
                <a:prstClr val="white"/>
              </a:solidFill>
              <a:latin typeface="Trebuchet MS" panose="020B0603020202020204" pitchFamily="34" charset="0"/>
              <a:ea typeface="+mn-ea"/>
            </a:endParaRPr>
          </a:p>
        </p:txBody>
      </p:sp>
      <p:sp>
        <p:nvSpPr>
          <p:cNvPr id="2" name="Rectangle 217">
            <a:extLst>
              <a:ext uri="{FF2B5EF4-FFF2-40B4-BE49-F238E27FC236}">
                <a16:creationId xmlns:a16="http://schemas.microsoft.com/office/drawing/2014/main" id="{A170FC82-0E5D-439D-EEF1-36E1D59F712A}"/>
              </a:ext>
            </a:extLst>
          </p:cNvPr>
          <p:cNvSpPr/>
          <p:nvPr/>
        </p:nvSpPr>
        <p:spPr>
          <a:xfrm>
            <a:off x="77185" y="857502"/>
            <a:ext cx="2990790" cy="18159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788" kern="0">
                <a:solidFill>
                  <a:srgbClr val="575757"/>
                </a:solidFill>
                <a:latin typeface="Trebuchet MS" panose="020B0603020202020204" pitchFamily="34" charset="0"/>
                <a:ea typeface="Meiryo UI" panose="020B0604030504040204" pitchFamily="50" charset="-128"/>
              </a:rPr>
              <a:t>評価の観点：持続性・展開性</a:t>
            </a:r>
            <a:endParaRPr lang="en-US" altLang="ja-JP" sz="788" kern="0">
              <a:solidFill>
                <a:srgbClr val="575757"/>
              </a:solidFill>
              <a:latin typeface="Trebuchet MS" panose="020B0603020202020204" pitchFamily="34" charset="0"/>
              <a:ea typeface="Meiryo UI" panose="020B0604030504040204" pitchFamily="50" charset="-128"/>
            </a:endParaRPr>
          </a:p>
        </p:txBody>
      </p:sp>
      <p:sp>
        <p:nvSpPr>
          <p:cNvPr id="5" name="正方形/長方形 5">
            <a:extLst>
              <a:ext uri="{FF2B5EF4-FFF2-40B4-BE49-F238E27FC236}">
                <a16:creationId xmlns:a16="http://schemas.microsoft.com/office/drawing/2014/main" id="{E91C38C4-54D0-EBA4-D172-6D610DD13756}"/>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6" name="正方形/長方形 12">
            <a:extLst>
              <a:ext uri="{FF2B5EF4-FFF2-40B4-BE49-F238E27FC236}">
                <a16:creationId xmlns:a16="http://schemas.microsoft.com/office/drawing/2014/main" id="{23504221-CF05-3774-40BB-7DC874CDF00A}"/>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29</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403796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2" name="Text Box 4"/>
          <p:cNvSpPr txBox="1">
            <a:spLocks noChangeArrowheads="1"/>
          </p:cNvSpPr>
          <p:nvPr/>
        </p:nvSpPr>
        <p:spPr>
          <a:xfrm>
            <a:off x="119980" y="1760349"/>
            <a:ext cx="2375818" cy="2135969"/>
          </a:xfrm>
          <a:prstGeom prst="rect">
            <a:avLst/>
          </a:prstGeom>
          <a:noFill/>
          <a:ln w="9525">
            <a:noFill/>
            <a:miter lim="800000"/>
            <a:headEnd/>
            <a:tailEnd/>
          </a:ln>
          <a:effectLst/>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■対象区域の概要</a:t>
            </a:r>
            <a:endParaRPr kumimoji="1" lang="en-US" altLang="ja-JP" sz="16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（名称、面積、人口等）</a:t>
            </a:r>
            <a:endParaRPr kumimoji="1" lang="en-US" altLang="ja-JP" sz="1600" b="0" i="1" u="none" strike="noStrike" kern="1200" cap="none" spc="0" normalizeH="0" baseline="0" noProof="0">
              <a:ln>
                <a:noFill/>
              </a:ln>
              <a:solidFill>
                <a:srgbClr val="FF0000"/>
              </a:solidFill>
              <a:effectLst/>
              <a:uLnTx/>
              <a:uFillTx/>
              <a:latin typeface="Tahoma" pitchFamily="34" charset="0"/>
              <a:ea typeface="ＭＳ Ｐゴシック" panose="020B0600070205080204" pitchFamily="50" charset="-128"/>
              <a:cs typeface="+mn-cs"/>
            </a:endParaRP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endParaRPr kumimoji="1" lang="en-US" altLang="ja-JP"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endParaRPr kumimoji="1" lang="en-US" altLang="ja-JP"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対象区域のビジョン</a:t>
            </a:r>
            <a:endParaRPr kumimoji="1" lang="en-US" altLang="ja-JP"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600" b="0" i="1" u="none" strike="noStrike" kern="1200" cap="none" spc="0" normalizeH="0" baseline="0" noProof="0">
                <a:ln>
                  <a:noFill/>
                </a:ln>
                <a:solidFill>
                  <a:srgbClr val="FF0000"/>
                </a:solidFill>
                <a:effectLst/>
                <a:uLnTx/>
                <a:uFillTx/>
                <a:latin typeface="Tahoma" pitchFamily="34" charset="0"/>
                <a:ea typeface="ＭＳ Ｐゴシック" panose="020B0600070205080204" pitchFamily="50" charset="-128"/>
                <a:cs typeface="+mn-cs"/>
              </a:rPr>
              <a:t>（目指すべき地域の姿）</a:t>
            </a:r>
            <a:endParaRPr kumimoji="1" lang="en-US" altLang="ja-JP" sz="1600" b="0" i="1" u="none" strike="noStrike" kern="1200" cap="none" spc="0" normalizeH="0" baseline="0" noProof="0">
              <a:ln>
                <a:noFill/>
              </a:ln>
              <a:solidFill>
                <a:srgbClr val="FF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endParaRPr kumimoji="1" lang="en-US" altLang="ja-JP"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endParaRPr kumimoji="1" lang="en-US" altLang="ja-JP"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243" name="Rectangle 66"/>
          <p:cNvSpPr>
            <a:spLocks noChangeArrowheads="1"/>
          </p:cNvSpPr>
          <p:nvPr/>
        </p:nvSpPr>
        <p:spPr>
          <a:xfrm>
            <a:off x="107950" y="1700808"/>
            <a:ext cx="2375818" cy="4980809"/>
          </a:xfrm>
          <a:prstGeom prst="rect">
            <a:avLst/>
          </a:prstGeom>
          <a:noFill/>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050" b="0" i="0" u="sng"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44"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３．概要　</a:t>
            </a:r>
            <a:r>
              <a:rPr kumimoji="1" lang="en-US" altLang="ja-JP"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申請者名</a:t>
            </a:r>
            <a:r>
              <a:rPr kumimoji="1" lang="en-US" altLang="ja-JP"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45" name="正方形/長方形 2"/>
          <p:cNvSpPr/>
          <p:nvPr/>
        </p:nvSpPr>
        <p:spPr>
          <a:xfrm>
            <a:off x="107950" y="656948"/>
            <a:ext cx="8978900" cy="914400"/>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t" anchorCtr="0"/>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a:ea typeface="ＭＳ Ｐゴシック"/>
                <a:cs typeface="+mn-cs"/>
              </a:rPr>
              <a:t>■ 事業のセールスポイント</a:t>
            </a:r>
            <a:endParaRPr kumimoji="1" lang="en-US" altLang="ja-JP" sz="1600" b="0" i="0" u="none" strike="noStrike" kern="12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a:ea typeface="ＭＳ Ｐゴシック"/>
                <a:cs typeface="+mn-cs"/>
              </a:rPr>
              <a:t>　</a:t>
            </a:r>
            <a:r>
              <a:rPr kumimoji="1" lang="ja-JP" altLang="en-US" sz="1600" b="0" i="1" u="none" strike="noStrike" kern="1200" cap="none" spc="0" normalizeH="0" baseline="0" noProof="0">
                <a:ln>
                  <a:noFill/>
                </a:ln>
                <a:solidFill>
                  <a:srgbClr val="FF0000"/>
                </a:solidFill>
                <a:effectLst/>
                <a:uLnTx/>
                <a:uFillTx/>
                <a:latin typeface="ＭＳ Ｐゴシック"/>
                <a:ea typeface="ＭＳ Ｐゴシック"/>
                <a:cs typeface="+mn-cs"/>
              </a:rPr>
              <a:t>（提案の中で特に優れている点、それにより地域にどのような変化をもたらすかを簡潔に記載）　</a:t>
            </a:r>
            <a:endParaRPr kumimoji="1" lang="en-US" altLang="ja-JP" sz="1800" b="0" i="1" u="none" strike="noStrike" kern="1200" cap="none" spc="-20" normalizeH="0" baseline="0" noProof="0">
              <a:ln>
                <a:noFill/>
              </a:ln>
              <a:solidFill>
                <a:srgbClr val="FF0000"/>
              </a:solidFill>
              <a:effectLst/>
              <a:uLnTx/>
              <a:uFillTx/>
              <a:latin typeface="ＭＳ Ｐゴシック"/>
              <a:ea typeface="ＭＳ Ｐゴシック"/>
              <a:cs typeface="+mn-cs"/>
            </a:endParaRPr>
          </a:p>
        </p:txBody>
      </p:sp>
      <p:sp>
        <p:nvSpPr>
          <p:cNvPr id="1246" name="テキスト ボックス 11"/>
          <p:cNvSpPr txBox="1"/>
          <p:nvPr/>
        </p:nvSpPr>
        <p:spPr>
          <a:xfrm>
            <a:off x="2516390" y="1700808"/>
            <a:ext cx="6603341"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■関連事業全体の概要</a:t>
            </a:r>
            <a:endParaRPr kumimoji="1" lang="en-US" altLang="ja-JP" sz="16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49"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B3AA141A-6340-41B9-A997-C61DC5FC9FCF}"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3</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3" name="テキスト ボックス 2">
            <a:extLst>
              <a:ext uri="{FF2B5EF4-FFF2-40B4-BE49-F238E27FC236}">
                <a16:creationId xmlns:a16="http://schemas.microsoft.com/office/drawing/2014/main" id="{01C8A092-A0BA-6DB3-9555-2D7AAB60F8C5}"/>
              </a:ext>
            </a:extLst>
          </p:cNvPr>
          <p:cNvSpPr txBox="1"/>
          <p:nvPr/>
        </p:nvSpPr>
        <p:spPr>
          <a:xfrm>
            <a:off x="2447255" y="1984156"/>
            <a:ext cx="6440277" cy="584775"/>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（提案事業とそれに関連する事業を含めた取組の全体概要を図表を用いてわかりやすく記載）</a:t>
            </a:r>
          </a:p>
        </p:txBody>
      </p:sp>
    </p:spTree>
    <p:extLst>
      <p:ext uri="{BB962C8B-B14F-4D97-AF65-F5344CB8AC3E}">
        <p14:creationId xmlns:p14="http://schemas.microsoft.com/office/powerpoint/2010/main" val="14016093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28" name="think-cell data - do not delete" hidden="1"/>
          <p:cNvGraphicFramePr>
            <a:graphicFrameLocks noChangeAspect="1"/>
          </p:cNvGraphicFramePr>
          <p:nvPr/>
        </p:nvGraphicFramePr>
        <p:xfrm>
          <a:off x="1191" y="858441"/>
          <a:ext cx="1191" cy="1191"/>
        </p:xfrm>
        <a:graphic>
          <a:graphicData uri="http://schemas.openxmlformats.org/presentationml/2006/ole">
            <mc:AlternateContent xmlns:mc="http://schemas.openxmlformats.org/markup-compatibility/2006">
              <mc:Choice xmlns:v="urn:schemas-microsoft-com:vml" Requires="v">
                <p:oleObj name="think-cell スライド" r:id="rId9" imgW="395" imgH="396" progId="TCLayout.ActiveDocument.1">
                  <p:embed/>
                </p:oleObj>
              </mc:Choice>
              <mc:Fallback>
                <p:oleObj name="think-cell スライド" r:id="rId9" imgW="395" imgH="396" progId="TCLayout.ActiveDocument.1">
                  <p:embed/>
                  <p:pic>
                    <p:nvPicPr>
                      <p:cNvPr id="1528" name="think-cell data - do not delete" hidden="1"/>
                      <p:cNvPicPr>
                        <a:picLocks noChangeAspect="1"/>
                      </p:cNvPicPr>
                      <p:nvPr/>
                    </p:nvPicPr>
                    <p:blipFill>
                      <a:blip r:embed="rId10"/>
                      <a:stretch>
                        <a:fillRect/>
                      </a:stretch>
                    </p:blipFill>
                    <p:spPr>
                      <a:xfrm>
                        <a:off x="1191" y="858441"/>
                        <a:ext cx="1191" cy="1191"/>
                      </a:xfrm>
                      <a:prstGeom prst="rect">
                        <a:avLst/>
                      </a:prstGeom>
                    </p:spPr>
                  </p:pic>
                </p:oleObj>
              </mc:Fallback>
            </mc:AlternateContent>
          </a:graphicData>
        </a:graphic>
      </p:graphicFrame>
      <p:sp>
        <p:nvSpPr>
          <p:cNvPr id="1529" name="タイトル 1"/>
          <p:cNvSpPr>
            <a:spLocks noGrp="1"/>
          </p:cNvSpPr>
          <p:nvPr>
            <p:ph type="title"/>
          </p:nvPr>
        </p:nvSpPr>
        <p:spPr>
          <a:xfrm>
            <a:off x="472500" y="1337078"/>
            <a:ext cx="8200013" cy="249299"/>
          </a:xfrm>
        </p:spPr>
        <p:txBody>
          <a:bodyPr vert="horz"/>
          <a:lstStyle/>
          <a:p>
            <a:pPr>
              <a:tabLst>
                <a:tab pos="266700" algn="l"/>
              </a:tabLst>
            </a:pPr>
            <a:r>
              <a:rPr kumimoji="1" lang="en-US" altLang="ja-JP">
                <a:solidFill>
                  <a:srgbClr val="FE9341"/>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費用対効果</a:t>
            </a:r>
            <a:endParaRPr kumimoji="1" lang="en-US">
              <a:solidFill>
                <a:srgbClr val="575757"/>
              </a:solidFill>
              <a:latin typeface="Trebuchet MS" panose="020B0603020202020204" pitchFamily="34" charset="0"/>
              <a:ea typeface="Meiryo UI" panose="020B0604030504040204" pitchFamily="50" charset="-128"/>
            </a:endParaRPr>
          </a:p>
        </p:txBody>
      </p:sp>
      <p:sp>
        <p:nvSpPr>
          <p:cNvPr id="1530" name="テキスト ボックス 42"/>
          <p:cNvSpPr txBox="1"/>
          <p:nvPr/>
        </p:nvSpPr>
        <p:spPr>
          <a:xfrm>
            <a:off x="448378" y="1138216"/>
            <a:ext cx="8224134" cy="13812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4290" rIns="0" bIns="3429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Ⅲ</a:t>
            </a:r>
            <a:r>
              <a:rPr lang="ja-JP" altLang="en-US" sz="1050">
                <a:solidFill>
                  <a:srgbClr val="575757"/>
                </a:solidFill>
                <a:latin typeface="Trebuchet MS" panose="020B0603020202020204" pitchFamily="34" charset="0"/>
                <a:ea typeface="Meiryo UI" panose="020B0604030504040204" pitchFamily="50" charset="-128"/>
              </a:rPr>
              <a:t>ソリューション</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531" name="Oval 20"/>
          <p:cNvSpPr>
            <a:spLocks noChangeAspect="1" noChangeArrowheads="1"/>
          </p:cNvSpPr>
          <p:nvPr/>
        </p:nvSpPr>
        <p:spPr>
          <a:xfrm>
            <a:off x="472500" y="1324350"/>
            <a:ext cx="230183" cy="23018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altLang="ja-JP" sz="1500">
                <a:solidFill>
                  <a:prstClr val="white"/>
                </a:solidFill>
                <a:latin typeface="Trebuchet MS" panose="020B0603020202020204" pitchFamily="34" charset="0"/>
                <a:ea typeface="+mn-ea"/>
              </a:rPr>
              <a:t>4</a:t>
            </a:r>
            <a:endParaRPr kumimoji="0" lang="en-US" sz="1500">
              <a:solidFill>
                <a:prstClr val="white"/>
              </a:solidFill>
              <a:latin typeface="Trebuchet MS" panose="020B0603020202020204" pitchFamily="34" charset="0"/>
              <a:ea typeface="+mn-ea"/>
            </a:endParaRPr>
          </a:p>
        </p:txBody>
      </p:sp>
      <p:sp>
        <p:nvSpPr>
          <p:cNvPr id="1532" name="Rectangle 2"/>
          <p:cNvSpPr/>
          <p:nvPr/>
        </p:nvSpPr>
        <p:spPr>
          <a:xfrm>
            <a:off x="3566160" y="849631"/>
            <a:ext cx="5577840" cy="350168"/>
          </a:xfrm>
          <a:prstGeom prst="rect">
            <a:avLst/>
          </a:prstGeom>
          <a:solidFill>
            <a:schemeClr val="accent6">
              <a:lumMod val="20000"/>
              <a:lumOff val="80000"/>
            </a:schemeClr>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eaLnBrk="1" fontAlgn="auto" hangingPunct="1">
              <a:spcBef>
                <a:spcPts val="0"/>
              </a:spcBef>
              <a:spcAft>
                <a:spcPts val="0"/>
              </a:spcAft>
              <a:buFont typeface="Trebuchet MS" panose="020B0603020202020204" pitchFamily="34" charset="0"/>
              <a:buChar char="​"/>
              <a:defRPr/>
            </a:pPr>
            <a:r>
              <a:rPr lang="ja-JP" altLang="en-US" sz="1200">
                <a:solidFill>
                  <a:srgbClr val="575757"/>
                </a:solidFill>
                <a:latin typeface="Trebuchet MS" panose="020B0603020202020204" pitchFamily="34" charset="0"/>
                <a:ea typeface="Meiryo UI" panose="020B0604030504040204" pitchFamily="50" charset="-128"/>
              </a:rPr>
              <a:t>受益者の立場で記載すること</a:t>
            </a:r>
            <a:endParaRPr lang="en-US" altLang="ja-JP" sz="1200">
              <a:solidFill>
                <a:srgbClr val="575757"/>
              </a:solidFill>
              <a:latin typeface="Trebuchet MS" panose="020B0603020202020204" pitchFamily="34" charset="0"/>
              <a:ea typeface="Meiryo UI" panose="020B0604030504040204" pitchFamily="50" charset="-128"/>
            </a:endParaRPr>
          </a:p>
          <a:p>
            <a:pPr defTabSz="685800" eaLnBrk="1" fontAlgn="auto" hangingPunct="1">
              <a:spcBef>
                <a:spcPts val="0"/>
              </a:spcBef>
              <a:spcAft>
                <a:spcPts val="0"/>
              </a:spcAft>
              <a:buFont typeface="Trebuchet MS" panose="020B0603020202020204" pitchFamily="34" charset="0"/>
              <a:buChar char="​"/>
              <a:defRPr/>
            </a:pPr>
            <a:r>
              <a:rPr lang="en-US" altLang="ja-JP" sz="1200">
                <a:solidFill>
                  <a:srgbClr val="575757"/>
                </a:solidFill>
                <a:latin typeface="Trebuchet MS" panose="020B0603020202020204" pitchFamily="34" charset="0"/>
                <a:ea typeface="Meiryo UI" panose="020B0604030504040204" pitchFamily="50" charset="-128"/>
              </a:rPr>
              <a:t>※</a:t>
            </a:r>
            <a:r>
              <a:rPr lang="ja-JP" altLang="en-US" sz="1200">
                <a:solidFill>
                  <a:srgbClr val="575757"/>
                </a:solidFill>
                <a:latin typeface="Trebuchet MS" panose="020B0603020202020204" pitchFamily="34" charset="0"/>
                <a:ea typeface="Meiryo UI" panose="020B0604030504040204" pitchFamily="50" charset="-128"/>
              </a:rPr>
              <a:t>企業版ふるさと納税制度（地方創生応援税制）を活用する計画の場合は明記すること</a:t>
            </a:r>
            <a:endParaRPr lang="en-US" altLang="ja-JP" sz="1200">
              <a:solidFill>
                <a:srgbClr val="575757"/>
              </a:solidFill>
              <a:latin typeface="Trebuchet MS" panose="020B0603020202020204" pitchFamily="34" charset="0"/>
              <a:ea typeface="Meiryo UI" panose="020B0604030504040204" pitchFamily="50" charset="-128"/>
            </a:endParaRPr>
          </a:p>
        </p:txBody>
      </p:sp>
      <p:sp>
        <p:nvSpPr>
          <p:cNvPr id="1533" name="Rectangle 217"/>
          <p:cNvSpPr/>
          <p:nvPr/>
        </p:nvSpPr>
        <p:spPr>
          <a:xfrm>
            <a:off x="99646" y="841588"/>
            <a:ext cx="2990790" cy="18159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788" kern="0">
                <a:solidFill>
                  <a:srgbClr val="575757"/>
                </a:solidFill>
                <a:latin typeface="Trebuchet MS" panose="020B0603020202020204" pitchFamily="34" charset="0"/>
                <a:ea typeface="Meiryo UI" panose="020B0604030504040204" pitchFamily="50" charset="-128"/>
              </a:rPr>
              <a:t>評価の観点：持続性・展開性、その他</a:t>
            </a:r>
            <a:endParaRPr lang="en-US" altLang="ja-JP" sz="788" kern="0">
              <a:solidFill>
                <a:srgbClr val="575757"/>
              </a:solidFill>
              <a:latin typeface="Trebuchet MS" panose="020B0603020202020204" pitchFamily="34" charset="0"/>
              <a:ea typeface="Meiryo UI" panose="020B0604030504040204" pitchFamily="50" charset="-128"/>
            </a:endParaRPr>
          </a:p>
        </p:txBody>
      </p:sp>
      <p:sp>
        <p:nvSpPr>
          <p:cNvPr id="1534" name="Rectangle 2"/>
          <p:cNvSpPr/>
          <p:nvPr/>
        </p:nvSpPr>
        <p:spPr>
          <a:xfrm>
            <a:off x="4824074" y="1265920"/>
            <a:ext cx="3511723" cy="303805"/>
          </a:xfrm>
          <a:prstGeom prst="wedgeRectCallout">
            <a:avLst>
              <a:gd name="adj1" fmla="val -29231"/>
              <a:gd name="adj2" fmla="val 92535"/>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説明に必要な年数分を記入すること</a:t>
            </a:r>
            <a:r>
              <a:rPr lang="en-US" altLang="ja-JP" sz="1050">
                <a:solidFill>
                  <a:srgbClr val="575757"/>
                </a:solidFill>
                <a:latin typeface="Trebuchet MS" panose="020B0603020202020204" pitchFamily="34" charset="0"/>
                <a:ea typeface="Meiryo UI" panose="020B0604030504040204" pitchFamily="50" charset="-128"/>
              </a:rPr>
              <a:t>(</a:t>
            </a:r>
            <a:r>
              <a:rPr lang="ja-JP" altLang="en-US" sz="1050">
                <a:solidFill>
                  <a:srgbClr val="575757"/>
                </a:solidFill>
                <a:latin typeface="Trebuchet MS" panose="020B0603020202020204" pitchFamily="34" charset="0"/>
                <a:ea typeface="Meiryo UI" panose="020B0604030504040204" pitchFamily="50" charset="-128"/>
              </a:rPr>
              <a:t>最短でも30年度まで記載</a:t>
            </a:r>
            <a:r>
              <a:rPr lang="en-US" altLang="ja-JP" sz="1050">
                <a:solidFill>
                  <a:srgbClr val="575757"/>
                </a:solidFill>
                <a:latin typeface="Trebuchet MS" panose="020B0603020202020204" pitchFamily="34" charset="0"/>
                <a:ea typeface="Meiryo UI" panose="020B0604030504040204" pitchFamily="50" charset="-128"/>
              </a:rPr>
              <a:t>)</a:t>
            </a:r>
            <a:r>
              <a:rPr lang="ja-JP" altLang="en-US" sz="1050">
                <a:solidFill>
                  <a:srgbClr val="575757"/>
                </a:solidFill>
                <a:latin typeface="Trebuchet MS" panose="020B0603020202020204" pitchFamily="34" charset="0"/>
                <a:ea typeface="Meiryo UI" panose="020B0604030504040204" pitchFamily="50" charset="-128"/>
              </a:rPr>
              <a:t>　</a:t>
            </a:r>
            <a:br>
              <a:rPr lang="en-US" altLang="ja-JP" sz="1050">
                <a:solidFill>
                  <a:srgbClr val="575757"/>
                </a:solidFill>
                <a:latin typeface="Trebuchet MS" panose="020B0603020202020204" pitchFamily="34" charset="0"/>
                <a:ea typeface="Meiryo UI" panose="020B0604030504040204" pitchFamily="50" charset="-128"/>
              </a:rPr>
            </a:br>
            <a:r>
              <a:rPr lang="en-US" altLang="ja-JP" sz="1050">
                <a:solidFill>
                  <a:srgbClr val="575757"/>
                </a:solidFill>
                <a:latin typeface="Trebuchet MS" panose="020B0603020202020204" pitchFamily="34" charset="0"/>
                <a:ea typeface="Meiryo UI" panose="020B0604030504040204" pitchFamily="50" charset="-128"/>
              </a:rPr>
              <a:t>※XX</a:t>
            </a:r>
            <a:r>
              <a:rPr lang="ja-JP" altLang="en-US" sz="1050">
                <a:solidFill>
                  <a:srgbClr val="575757"/>
                </a:solidFill>
                <a:latin typeface="Trebuchet MS" panose="020B0603020202020204" pitchFamily="34" charset="0"/>
                <a:ea typeface="Meiryo UI" panose="020B0604030504040204" pitchFamily="50" charset="-128"/>
              </a:rPr>
              <a:t>～</a:t>
            </a:r>
            <a:r>
              <a:rPr lang="en-US" altLang="ja-JP" sz="1050">
                <a:solidFill>
                  <a:srgbClr val="575757"/>
                </a:solidFill>
                <a:latin typeface="Trebuchet MS" panose="020B0603020202020204" pitchFamily="34" charset="0"/>
                <a:ea typeface="Meiryo UI" panose="020B0604030504040204" pitchFamily="50" charset="-128"/>
              </a:rPr>
              <a:t>XX</a:t>
            </a:r>
            <a:r>
              <a:rPr lang="ja-JP" altLang="en-US" sz="1050">
                <a:solidFill>
                  <a:srgbClr val="575757"/>
                </a:solidFill>
                <a:latin typeface="Trebuchet MS" panose="020B0603020202020204" pitchFamily="34" charset="0"/>
                <a:ea typeface="Meiryo UI" panose="020B0604030504040204" pitchFamily="50" charset="-128"/>
              </a:rPr>
              <a:t>年度等、複数年度分を纏めて頂くことも可</a:t>
            </a:r>
          </a:p>
        </p:txBody>
      </p:sp>
      <p:sp>
        <p:nvSpPr>
          <p:cNvPr id="1535" name="Rectangle 2"/>
          <p:cNvSpPr/>
          <p:nvPr/>
        </p:nvSpPr>
        <p:spPr>
          <a:xfrm>
            <a:off x="1942177" y="2115233"/>
            <a:ext cx="1307091"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XXXX</a:t>
            </a:r>
          </a:p>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ja-JP" altLang="en-US" sz="825">
                <a:solidFill>
                  <a:srgbClr val="3EAD92"/>
                </a:solidFill>
                <a:latin typeface="Trebuchet MS" panose="020B0603020202020204" pitchFamily="34" charset="0"/>
                <a:ea typeface="Meiryo UI" panose="020B0604030504040204" pitchFamily="50" charset="-128"/>
              </a:rPr>
              <a:t>オンデマンドバス料金</a:t>
            </a:r>
            <a:br>
              <a:rPr lang="en-US" altLang="ja-JP" sz="825">
                <a:solidFill>
                  <a:srgbClr val="3EAD92"/>
                </a:solidFill>
                <a:latin typeface="Trebuchet MS" panose="020B0603020202020204" pitchFamily="34" charset="0"/>
                <a:ea typeface="Meiryo UI" panose="020B0604030504040204" pitchFamily="50" charset="-128"/>
              </a:rPr>
            </a:br>
            <a:r>
              <a:rPr lang="ja-JP" altLang="en-US" sz="825">
                <a:solidFill>
                  <a:srgbClr val="3EAD92"/>
                </a:solidFill>
                <a:latin typeface="Trebuchet MS" panose="020B0603020202020204" pitchFamily="34" charset="0"/>
                <a:ea typeface="Meiryo UI" panose="020B0604030504040204" pitchFamily="50" charset="-128"/>
              </a:rPr>
              <a:t>収入</a:t>
            </a:r>
            <a:endParaRPr lang="en-US" altLang="ja-JP" sz="825">
              <a:solidFill>
                <a:srgbClr val="3EAD92"/>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36" name="Rectangle 3"/>
          <p:cNvSpPr/>
          <p:nvPr/>
        </p:nvSpPr>
        <p:spPr>
          <a:xfrm>
            <a:off x="860751" y="2861776"/>
            <a:ext cx="7811761" cy="230765"/>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500" tIns="0" rIns="0" bIns="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ja-JP" altLang="en-US" sz="1050">
                <a:solidFill>
                  <a:srgbClr val="575757"/>
                </a:solidFill>
                <a:latin typeface="Trebuchet MS" panose="020B0603020202020204" pitchFamily="34" charset="0"/>
                <a:ea typeface="Meiryo UI" panose="020B0604030504040204" pitchFamily="50" charset="-128"/>
              </a:rPr>
              <a:t>計 </a:t>
            </a:r>
            <a:r>
              <a:rPr lang="en-US" altLang="ja-JP" sz="1050">
                <a:solidFill>
                  <a:srgbClr val="575757"/>
                </a:solidFill>
                <a:latin typeface="Trebuchet MS" panose="020B0603020202020204" pitchFamily="34" charset="0"/>
                <a:ea typeface="Meiryo UI" panose="020B0604030504040204" pitchFamily="50" charset="-128"/>
              </a:rPr>
              <a:t>(</a:t>
            </a:r>
            <a:r>
              <a:rPr lang="ja-JP" altLang="en-US" sz="1050">
                <a:solidFill>
                  <a:srgbClr val="575757"/>
                </a:solidFill>
                <a:latin typeface="Trebuchet MS" panose="020B0603020202020204" pitchFamily="34" charset="0"/>
                <a:ea typeface="Meiryo UI" panose="020B0604030504040204" pitchFamily="50" charset="-128"/>
              </a:rPr>
              <a:t>定量 収益</a:t>
            </a:r>
            <a:r>
              <a:rPr lang="en-US" altLang="ja-JP" sz="1050">
                <a:solidFill>
                  <a:srgbClr val="575757"/>
                </a:solidFill>
                <a:latin typeface="Trebuchet MS" panose="020B0603020202020204" pitchFamily="34" charset="0"/>
                <a:ea typeface="Meiryo UI" panose="020B0604030504040204" pitchFamily="50" charset="-128"/>
              </a:rPr>
              <a:t>)</a:t>
            </a:r>
            <a:endParaRPr lang="en-US" sz="1050">
              <a:solidFill>
                <a:srgbClr val="575757"/>
              </a:solidFill>
              <a:latin typeface="Trebuchet MS" panose="020B0603020202020204" pitchFamily="34" charset="0"/>
              <a:ea typeface="Meiryo UI" panose="020B0604030504040204" pitchFamily="50" charset="-128"/>
            </a:endParaRPr>
          </a:p>
        </p:txBody>
      </p:sp>
      <p:cxnSp>
        <p:nvCxnSpPr>
          <p:cNvPr id="1537" name="Straight Connector 71"/>
          <p:cNvCxnSpPr>
            <a:cxnSpLocks/>
          </p:cNvCxnSpPr>
          <p:nvPr/>
        </p:nvCxnSpPr>
        <p:spPr>
          <a:xfrm>
            <a:off x="448379" y="3874972"/>
            <a:ext cx="8127432" cy="0"/>
          </a:xfrm>
          <a:prstGeom prst="line">
            <a:avLst/>
          </a:prstGeom>
          <a:ln w="19050" cap="rnd" cmpd="sng" algn="ctr">
            <a:solidFill>
              <a:srgbClr val="9A9A9A"/>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38" name="Straight Connector 71"/>
          <p:cNvCxnSpPr>
            <a:cxnSpLocks/>
          </p:cNvCxnSpPr>
          <p:nvPr/>
        </p:nvCxnSpPr>
        <p:spPr>
          <a:xfrm>
            <a:off x="913309" y="4643618"/>
            <a:ext cx="7662503" cy="0"/>
          </a:xfrm>
          <a:prstGeom prst="line">
            <a:avLst/>
          </a:prstGeom>
          <a:ln w="9525" cap="rnd" cmpd="sng" algn="ctr">
            <a:solidFill>
              <a:srgbClr val="9A9A9A"/>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39" name="Rectangle 3"/>
          <p:cNvSpPr/>
          <p:nvPr/>
        </p:nvSpPr>
        <p:spPr>
          <a:xfrm>
            <a:off x="448379" y="3910859"/>
            <a:ext cx="425242" cy="1739064"/>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27000" rIns="27000" bIns="2700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ja-JP" altLang="en-US" sz="1050">
                <a:solidFill>
                  <a:srgbClr val="575757"/>
                </a:solidFill>
                <a:latin typeface="Trebuchet MS" panose="020B0603020202020204" pitchFamily="34" charset="0"/>
                <a:ea typeface="Meiryo UI" panose="020B0604030504040204" pitchFamily="50" charset="-128"/>
              </a:rPr>
              <a:t>費用</a:t>
            </a:r>
            <a:endParaRPr lang="en-US" sz="1050">
              <a:solidFill>
                <a:srgbClr val="575757"/>
              </a:solidFill>
              <a:latin typeface="Trebuchet MS" panose="020B0603020202020204" pitchFamily="34" charset="0"/>
              <a:ea typeface="Meiryo UI" panose="020B0604030504040204" pitchFamily="50" charset="-128"/>
            </a:endParaRPr>
          </a:p>
        </p:txBody>
      </p:sp>
      <p:sp>
        <p:nvSpPr>
          <p:cNvPr id="1540" name="Rectangle 3"/>
          <p:cNvSpPr/>
          <p:nvPr/>
        </p:nvSpPr>
        <p:spPr>
          <a:xfrm>
            <a:off x="448379" y="2115233"/>
            <a:ext cx="425242" cy="1723852"/>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27000" rIns="27000" bIns="2700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ja-JP" altLang="en-US" sz="1050">
                <a:solidFill>
                  <a:srgbClr val="575757"/>
                </a:solidFill>
                <a:latin typeface="Trebuchet MS" panose="020B0603020202020204" pitchFamily="34" charset="0"/>
                <a:ea typeface="Meiryo UI" panose="020B0604030504040204" pitchFamily="50" charset="-128"/>
              </a:rPr>
              <a:t>効果</a:t>
            </a:r>
            <a:endParaRPr lang="en-US" sz="1050">
              <a:solidFill>
                <a:srgbClr val="575757"/>
              </a:solidFill>
              <a:latin typeface="Trebuchet MS" panose="020B0603020202020204" pitchFamily="34" charset="0"/>
              <a:ea typeface="Meiryo UI" panose="020B0604030504040204" pitchFamily="50" charset="-128"/>
            </a:endParaRPr>
          </a:p>
        </p:txBody>
      </p:sp>
      <p:sp>
        <p:nvSpPr>
          <p:cNvPr id="1541" name="Rectangle 3"/>
          <p:cNvSpPr/>
          <p:nvPr/>
        </p:nvSpPr>
        <p:spPr>
          <a:xfrm>
            <a:off x="913308" y="2115233"/>
            <a:ext cx="974067" cy="717548"/>
          </a:xfrm>
          <a:prstGeom prst="rect">
            <a:avLst/>
          </a:prstGeom>
          <a:solidFill>
            <a:schemeClr val="tx2">
              <a:lumMod val="20000"/>
              <a:lumOff val="8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27000" rIns="27000" bIns="2700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ja-JP" altLang="en-US" sz="1050">
                <a:solidFill>
                  <a:srgbClr val="575757"/>
                </a:solidFill>
                <a:latin typeface="Trebuchet MS" panose="020B0603020202020204" pitchFamily="34" charset="0"/>
                <a:ea typeface="Meiryo UI" panose="020B0604030504040204" pitchFamily="50" charset="-128"/>
              </a:rPr>
              <a:t>定量 </a:t>
            </a:r>
            <a:r>
              <a:rPr lang="en-US" altLang="ja-JP" sz="1050">
                <a:solidFill>
                  <a:srgbClr val="575757"/>
                </a:solidFill>
                <a:latin typeface="Trebuchet MS" panose="020B0603020202020204" pitchFamily="34" charset="0"/>
                <a:ea typeface="Meiryo UI" panose="020B0604030504040204" pitchFamily="50" charset="-128"/>
              </a:rPr>
              <a:t>(</a:t>
            </a:r>
            <a:r>
              <a:rPr lang="ja-JP" altLang="en-US" sz="1050">
                <a:solidFill>
                  <a:srgbClr val="575757"/>
                </a:solidFill>
                <a:latin typeface="Trebuchet MS" panose="020B0603020202020204" pitchFamily="34" charset="0"/>
                <a:ea typeface="Meiryo UI" panose="020B0604030504040204" pitchFamily="50" charset="-128"/>
              </a:rPr>
              <a:t>収益</a:t>
            </a:r>
            <a:r>
              <a:rPr lang="en-US" altLang="ja-JP" sz="1050">
                <a:solidFill>
                  <a:srgbClr val="575757"/>
                </a:solidFill>
                <a:latin typeface="Trebuchet MS" panose="020B0603020202020204" pitchFamily="34" charset="0"/>
                <a:ea typeface="Meiryo UI" panose="020B0604030504040204" pitchFamily="50" charset="-128"/>
              </a:rPr>
              <a:t>)</a:t>
            </a:r>
          </a:p>
        </p:txBody>
      </p:sp>
      <p:sp>
        <p:nvSpPr>
          <p:cNvPr id="1542" name="Rectangle 3"/>
          <p:cNvSpPr/>
          <p:nvPr/>
        </p:nvSpPr>
        <p:spPr>
          <a:xfrm>
            <a:off x="913308" y="3121537"/>
            <a:ext cx="974067" cy="717548"/>
          </a:xfrm>
          <a:prstGeom prst="rect">
            <a:avLst/>
          </a:prstGeom>
          <a:solidFill>
            <a:schemeClr val="tx2">
              <a:lumMod val="20000"/>
              <a:lumOff val="8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27000" tIns="27000" rIns="27000" bIns="2700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ja-JP" altLang="en-US" sz="1050">
                <a:solidFill>
                  <a:srgbClr val="575757"/>
                </a:solidFill>
                <a:latin typeface="Trebuchet MS" panose="020B0603020202020204" pitchFamily="34" charset="0"/>
                <a:ea typeface="Meiryo UI" panose="020B0604030504040204" pitchFamily="50" charset="-128"/>
              </a:rPr>
              <a:t>定量 </a:t>
            </a:r>
            <a:r>
              <a:rPr lang="en-US" altLang="ja-JP" sz="1050">
                <a:solidFill>
                  <a:srgbClr val="575757"/>
                </a:solidFill>
                <a:latin typeface="Trebuchet MS" panose="020B0603020202020204" pitchFamily="34" charset="0"/>
                <a:ea typeface="Meiryo UI" panose="020B0604030504040204" pitchFamily="50" charset="-128"/>
              </a:rPr>
              <a:t>(</a:t>
            </a:r>
            <a:r>
              <a:rPr lang="ja-JP" altLang="en-US" sz="1050">
                <a:solidFill>
                  <a:srgbClr val="575757"/>
                </a:solidFill>
                <a:latin typeface="Trebuchet MS" panose="020B0603020202020204" pitchFamily="34" charset="0"/>
                <a:ea typeface="Meiryo UI" panose="020B0604030504040204" pitchFamily="50" charset="-128"/>
              </a:rPr>
              <a:t>収益以外</a:t>
            </a:r>
            <a:r>
              <a:rPr lang="en-US" altLang="ja-JP" sz="1050">
                <a:solidFill>
                  <a:srgbClr val="575757"/>
                </a:solidFill>
                <a:latin typeface="Trebuchet MS" panose="020B0603020202020204" pitchFamily="34" charset="0"/>
                <a:ea typeface="Meiryo UI" panose="020B0604030504040204" pitchFamily="50" charset="-128"/>
              </a:rPr>
              <a:t>)</a:t>
            </a:r>
            <a:br>
              <a:rPr lang="en-US" altLang="ja-JP" sz="1050">
                <a:solidFill>
                  <a:srgbClr val="575757"/>
                </a:solidFill>
                <a:latin typeface="Trebuchet MS" panose="020B0603020202020204" pitchFamily="34" charset="0"/>
                <a:ea typeface="Meiryo UI" panose="020B0604030504040204" pitchFamily="50" charset="-128"/>
              </a:rPr>
            </a:br>
            <a:r>
              <a:rPr lang="ja-JP" altLang="en-US" sz="1050">
                <a:solidFill>
                  <a:srgbClr val="575757"/>
                </a:solidFill>
                <a:latin typeface="Trebuchet MS" panose="020B0603020202020204" pitchFamily="34" charset="0"/>
                <a:ea typeface="Meiryo UI" panose="020B0604030504040204" pitchFamily="50" charset="-128"/>
              </a:rPr>
              <a:t>＋定性</a:t>
            </a:r>
            <a:endParaRPr lang="en-US" sz="1050">
              <a:solidFill>
                <a:srgbClr val="575757"/>
              </a:solidFill>
              <a:latin typeface="Trebuchet MS" panose="020B0603020202020204" pitchFamily="34" charset="0"/>
              <a:ea typeface="Meiryo UI" panose="020B0604030504040204" pitchFamily="50" charset="-128"/>
            </a:endParaRPr>
          </a:p>
        </p:txBody>
      </p:sp>
      <p:sp>
        <p:nvSpPr>
          <p:cNvPr id="1543" name="Rectangle 3"/>
          <p:cNvSpPr/>
          <p:nvPr/>
        </p:nvSpPr>
        <p:spPr>
          <a:xfrm>
            <a:off x="913308" y="3897075"/>
            <a:ext cx="974067" cy="717548"/>
          </a:xfrm>
          <a:prstGeom prst="rect">
            <a:avLst/>
          </a:prstGeom>
          <a:solidFill>
            <a:schemeClr val="tx2">
              <a:lumMod val="20000"/>
              <a:lumOff val="8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27000" rIns="27000" bIns="2700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ja-JP" altLang="en-US" sz="1050">
                <a:solidFill>
                  <a:srgbClr val="575757"/>
                </a:solidFill>
                <a:latin typeface="Trebuchet MS" panose="020B0603020202020204" pitchFamily="34" charset="0"/>
                <a:ea typeface="Meiryo UI" panose="020B0604030504040204" pitchFamily="50" charset="-128"/>
              </a:rPr>
              <a:t>イニシャル</a:t>
            </a:r>
            <a:endParaRPr lang="en-US" sz="1050">
              <a:solidFill>
                <a:srgbClr val="575757"/>
              </a:solidFill>
              <a:latin typeface="Trebuchet MS" panose="020B0603020202020204" pitchFamily="34" charset="0"/>
              <a:ea typeface="Meiryo UI" panose="020B0604030504040204" pitchFamily="50" charset="-128"/>
            </a:endParaRPr>
          </a:p>
        </p:txBody>
      </p:sp>
      <p:sp>
        <p:nvSpPr>
          <p:cNvPr id="1544" name="Rectangle 3"/>
          <p:cNvSpPr/>
          <p:nvPr/>
        </p:nvSpPr>
        <p:spPr>
          <a:xfrm>
            <a:off x="913308" y="4672613"/>
            <a:ext cx="974067" cy="717548"/>
          </a:xfrm>
          <a:prstGeom prst="rect">
            <a:avLst/>
          </a:prstGeom>
          <a:solidFill>
            <a:schemeClr val="tx2">
              <a:lumMod val="20000"/>
              <a:lumOff val="8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27000" rIns="27000" bIns="2700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ja-JP" altLang="en-US" sz="1050">
                <a:solidFill>
                  <a:srgbClr val="575757"/>
                </a:solidFill>
                <a:latin typeface="Trebuchet MS" panose="020B0603020202020204" pitchFamily="34" charset="0"/>
                <a:ea typeface="Meiryo UI" panose="020B0604030504040204" pitchFamily="50" charset="-128"/>
              </a:rPr>
              <a:t>ランニング</a:t>
            </a:r>
            <a:endParaRPr lang="en-US" sz="1050">
              <a:solidFill>
                <a:srgbClr val="575757"/>
              </a:solidFill>
              <a:latin typeface="Trebuchet MS" panose="020B0603020202020204" pitchFamily="34" charset="0"/>
              <a:ea typeface="Meiryo UI" panose="020B0604030504040204" pitchFamily="50" charset="-128"/>
            </a:endParaRPr>
          </a:p>
        </p:txBody>
      </p:sp>
      <p:sp>
        <p:nvSpPr>
          <p:cNvPr id="1545" name="Rectangle 3"/>
          <p:cNvSpPr/>
          <p:nvPr/>
        </p:nvSpPr>
        <p:spPr>
          <a:xfrm>
            <a:off x="860751" y="5419159"/>
            <a:ext cx="7811761" cy="230765"/>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27000" rIns="27000" bIns="2700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ja-JP" altLang="en-US" sz="1050">
                <a:solidFill>
                  <a:srgbClr val="575757"/>
                </a:solidFill>
                <a:latin typeface="Trebuchet MS" panose="020B0603020202020204" pitchFamily="34" charset="0"/>
                <a:ea typeface="Meiryo UI" panose="020B0604030504040204" pitchFamily="50" charset="-128"/>
              </a:rPr>
              <a:t>計</a:t>
            </a:r>
            <a:endParaRPr lang="en-US" sz="1050">
              <a:solidFill>
                <a:srgbClr val="575757"/>
              </a:solidFill>
              <a:latin typeface="Trebuchet MS" panose="020B0603020202020204" pitchFamily="34" charset="0"/>
              <a:ea typeface="Meiryo UI" panose="020B0604030504040204" pitchFamily="50" charset="-128"/>
            </a:endParaRPr>
          </a:p>
        </p:txBody>
      </p:sp>
      <p:sp>
        <p:nvSpPr>
          <p:cNvPr id="1546" name="Rectangle 2"/>
          <p:cNvSpPr/>
          <p:nvPr/>
        </p:nvSpPr>
        <p:spPr>
          <a:xfrm>
            <a:off x="1916035" y="3897075"/>
            <a:ext cx="1399901"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XXXX</a:t>
            </a:r>
          </a:p>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ja-JP" altLang="en-US" sz="825">
                <a:solidFill>
                  <a:srgbClr val="3EAD92"/>
                </a:solidFill>
                <a:latin typeface="Trebuchet MS" panose="020B0603020202020204" pitchFamily="34" charset="0"/>
                <a:ea typeface="Meiryo UI" panose="020B0604030504040204" pitchFamily="50" charset="-128"/>
              </a:rPr>
              <a:t>バス </a:t>
            </a:r>
            <a:r>
              <a:rPr lang="en-US" altLang="ja-JP" sz="825">
                <a:solidFill>
                  <a:srgbClr val="3EAD92"/>
                </a:solidFill>
                <a:latin typeface="Trebuchet MS" panose="020B0603020202020204" pitchFamily="34" charset="0"/>
                <a:ea typeface="Meiryo UI" panose="020B0604030504040204" pitchFamily="50" charset="-128"/>
              </a:rPr>
              <a:t>(xx</a:t>
            </a:r>
            <a:r>
              <a:rPr lang="ja-JP" altLang="en-US" sz="825">
                <a:solidFill>
                  <a:srgbClr val="3EAD92"/>
                </a:solidFill>
                <a:latin typeface="Trebuchet MS" panose="020B0603020202020204" pitchFamily="34" charset="0"/>
                <a:ea typeface="Meiryo UI" panose="020B0604030504040204" pitchFamily="50" charset="-128"/>
              </a:rPr>
              <a:t>台</a:t>
            </a:r>
            <a:r>
              <a:rPr lang="en-US" altLang="ja-JP" sz="825">
                <a:solidFill>
                  <a:srgbClr val="3EAD92"/>
                </a:solidFill>
                <a:latin typeface="Trebuchet MS" panose="020B0603020202020204" pitchFamily="34" charset="0"/>
                <a:ea typeface="Meiryo UI" panose="020B0604030504040204" pitchFamily="50" charset="-128"/>
              </a:rPr>
              <a:t>)</a:t>
            </a:r>
            <a:r>
              <a:rPr lang="ja-JP" altLang="en-US" sz="825">
                <a:solidFill>
                  <a:srgbClr val="3EAD92"/>
                </a:solidFill>
                <a:latin typeface="Trebuchet MS" panose="020B0603020202020204" pitchFamily="34" charset="0"/>
                <a:ea typeface="Meiryo UI" panose="020B0604030504040204" pitchFamily="50" charset="-128"/>
              </a:rPr>
              <a:t> 購入費用</a:t>
            </a:r>
            <a:endParaRPr lang="en-US" altLang="ja-JP" sz="825">
              <a:solidFill>
                <a:srgbClr val="3EAD92"/>
              </a:solidFill>
              <a:latin typeface="Trebuchet MS" panose="020B0603020202020204" pitchFamily="34" charset="0"/>
              <a:ea typeface="Meiryo UI" panose="020B0604030504040204" pitchFamily="50" charset="-128"/>
            </a:endParaRPr>
          </a:p>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ja-JP" altLang="en-US" sz="825">
                <a:solidFill>
                  <a:srgbClr val="3EAD92"/>
                </a:solidFill>
                <a:latin typeface="Trebuchet MS" panose="020B0603020202020204" pitchFamily="34" charset="0"/>
                <a:ea typeface="Meiryo UI" panose="020B0604030504040204" pitchFamily="50" charset="-128"/>
              </a:rPr>
              <a:t>自動ルート設定ソフト導入</a:t>
            </a:r>
            <a:endParaRPr lang="en-US" altLang="ja-JP" sz="825">
              <a:solidFill>
                <a:srgbClr val="3EAD92"/>
              </a:solidFill>
              <a:latin typeface="Trebuchet MS" panose="020B0603020202020204" pitchFamily="34" charset="0"/>
              <a:ea typeface="Meiryo UI" panose="020B0604030504040204" pitchFamily="50" charset="-128"/>
            </a:endParaRPr>
          </a:p>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ja-JP" altLang="en-US" sz="825">
                <a:solidFill>
                  <a:srgbClr val="3EAD92"/>
                </a:solidFill>
                <a:latin typeface="Trebuchet MS" panose="020B0603020202020204" pitchFamily="34" charset="0"/>
                <a:ea typeface="Meiryo UI" panose="020B0604030504040204" pitchFamily="50" charset="-128"/>
              </a:rPr>
              <a:t>停留所設置費用 </a:t>
            </a:r>
            <a:br>
              <a:rPr lang="en-US" altLang="ja-JP" sz="825">
                <a:solidFill>
                  <a:srgbClr val="3EAD92"/>
                </a:solidFill>
                <a:latin typeface="Trebuchet MS" panose="020B0603020202020204" pitchFamily="34" charset="0"/>
                <a:ea typeface="Meiryo UI" panose="020B0604030504040204" pitchFamily="50" charset="-128"/>
              </a:rPr>
            </a:br>
            <a:r>
              <a:rPr lang="en-US" altLang="ja-JP" sz="825">
                <a:solidFill>
                  <a:srgbClr val="3EAD92"/>
                </a:solidFill>
                <a:latin typeface="Trebuchet MS" panose="020B0603020202020204" pitchFamily="34" charset="0"/>
                <a:ea typeface="Meiryo UI" panose="020B0604030504040204" pitchFamily="50" charset="-128"/>
              </a:rPr>
              <a:t>(xx</a:t>
            </a:r>
            <a:r>
              <a:rPr lang="ja-JP" altLang="en-US" sz="825">
                <a:solidFill>
                  <a:srgbClr val="3EAD92"/>
                </a:solidFill>
                <a:latin typeface="Trebuchet MS" panose="020B0603020202020204" pitchFamily="34" charset="0"/>
                <a:ea typeface="Meiryo UI" panose="020B0604030504040204" pitchFamily="50" charset="-128"/>
              </a:rPr>
              <a:t>個所</a:t>
            </a:r>
            <a:r>
              <a:rPr lang="en-US" altLang="ja-JP" sz="825">
                <a:solidFill>
                  <a:srgbClr val="3EAD92"/>
                </a:solidFill>
                <a:latin typeface="Trebuchet MS" panose="020B0603020202020204" pitchFamily="34" charset="0"/>
                <a:ea typeface="Meiryo UI" panose="020B0604030504040204" pitchFamily="50" charset="-128"/>
              </a:rPr>
              <a:t>)</a:t>
            </a:r>
            <a:endParaRPr lang="en-US" altLang="ja-JP" sz="825" kern="0">
              <a:solidFill>
                <a:srgbClr val="3EAD92"/>
              </a:solidFill>
              <a:latin typeface="Trebuchet MS" panose="020B0603020202020204" pitchFamily="34" charset="0"/>
              <a:ea typeface="Meiryo UI" panose="020B0604030504040204" pitchFamily="50" charset="-128"/>
            </a:endParaRPr>
          </a:p>
        </p:txBody>
      </p:sp>
      <p:sp>
        <p:nvSpPr>
          <p:cNvPr id="1547" name="Rectangle 2"/>
          <p:cNvSpPr/>
          <p:nvPr/>
        </p:nvSpPr>
        <p:spPr>
          <a:xfrm>
            <a:off x="1916035" y="4672613"/>
            <a:ext cx="1399901"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XXXX</a:t>
            </a:r>
            <a:endParaRPr lang="en-US" altLang="ja-JP" sz="825">
              <a:solidFill>
                <a:srgbClr val="3EAD92"/>
              </a:solidFill>
              <a:latin typeface="Trebuchet MS" panose="020B0603020202020204" pitchFamily="34" charset="0"/>
              <a:ea typeface="Meiryo UI" panose="020B0604030504040204" pitchFamily="50" charset="-128"/>
            </a:endParaRPr>
          </a:p>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ja-JP" altLang="en-US" sz="825">
                <a:solidFill>
                  <a:srgbClr val="3EAD92"/>
                </a:solidFill>
                <a:latin typeface="Trebuchet MS" panose="020B0603020202020204" pitchFamily="34" charset="0"/>
                <a:ea typeface="Meiryo UI" panose="020B0604030504040204" pitchFamily="50" charset="-128"/>
              </a:rPr>
              <a:t>バスメンテナンス費</a:t>
            </a:r>
            <a:endParaRPr lang="en-US" altLang="ja-JP" sz="825">
              <a:solidFill>
                <a:srgbClr val="3EAD92"/>
              </a:solidFill>
              <a:latin typeface="Trebuchet MS" panose="020B0603020202020204" pitchFamily="34" charset="0"/>
              <a:ea typeface="Meiryo UI" panose="020B0604030504040204" pitchFamily="50" charset="-128"/>
            </a:endParaRPr>
          </a:p>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ja-JP" altLang="en-US" sz="825">
                <a:solidFill>
                  <a:srgbClr val="3EAD92"/>
                </a:solidFill>
                <a:latin typeface="Trebuchet MS" panose="020B0603020202020204" pitchFamily="34" charset="0"/>
                <a:ea typeface="Meiryo UI" panose="020B0604030504040204" pitchFamily="50" charset="-128"/>
              </a:rPr>
              <a:t>ガソリン代</a:t>
            </a:r>
            <a:endParaRPr lang="en-US" altLang="ja-JP" sz="825">
              <a:solidFill>
                <a:srgbClr val="3EAD92"/>
              </a:solidFill>
              <a:latin typeface="Trebuchet MS" panose="020B0603020202020204" pitchFamily="34" charset="0"/>
              <a:ea typeface="Meiryo UI" panose="020B0604030504040204" pitchFamily="50" charset="-128"/>
            </a:endParaRPr>
          </a:p>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ja-JP" altLang="en-US" sz="825">
                <a:solidFill>
                  <a:srgbClr val="3EAD92"/>
                </a:solidFill>
                <a:latin typeface="Trebuchet MS" panose="020B0603020202020204" pitchFamily="34" charset="0"/>
                <a:ea typeface="Meiryo UI" panose="020B0604030504040204" pitchFamily="50" charset="-128"/>
              </a:rPr>
              <a:t>ソフトウエア利用費</a:t>
            </a:r>
            <a:endParaRPr lang="en-US" altLang="ja-JP" sz="825">
              <a:solidFill>
                <a:srgbClr val="3EAD92"/>
              </a:solidFill>
              <a:latin typeface="Trebuchet MS" panose="020B0603020202020204" pitchFamily="34" charset="0"/>
              <a:ea typeface="Meiryo UI" panose="020B0604030504040204" pitchFamily="50" charset="-128"/>
            </a:endParaRPr>
          </a:p>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ja-JP" altLang="en-US" sz="825" kern="0">
                <a:solidFill>
                  <a:srgbClr val="3EAD92"/>
                </a:solidFill>
                <a:latin typeface="Trebuchet MS" panose="020B0603020202020204" pitchFamily="34" charset="0"/>
                <a:ea typeface="Meiryo UI" panose="020B0604030504040204" pitchFamily="50" charset="-128"/>
              </a:rPr>
              <a:t>運転手人件費</a:t>
            </a:r>
            <a:endParaRPr lang="en-US" altLang="ja-JP" sz="825" kern="0">
              <a:solidFill>
                <a:srgbClr val="3EAD92"/>
              </a:solidFill>
              <a:latin typeface="Trebuchet MS" panose="020B0603020202020204" pitchFamily="34" charset="0"/>
              <a:ea typeface="Meiryo UI" panose="020B0604030504040204" pitchFamily="50" charset="-128"/>
            </a:endParaRPr>
          </a:p>
        </p:txBody>
      </p:sp>
      <p:sp>
        <p:nvSpPr>
          <p:cNvPr id="1548" name="Rectangle 2"/>
          <p:cNvSpPr/>
          <p:nvPr/>
        </p:nvSpPr>
        <p:spPr>
          <a:xfrm>
            <a:off x="1916036" y="3121537"/>
            <a:ext cx="1399901"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XXXX</a:t>
            </a:r>
          </a:p>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ja-JP" altLang="en-US" sz="825">
                <a:solidFill>
                  <a:srgbClr val="3EAD92"/>
                </a:solidFill>
                <a:latin typeface="Trebuchet MS" panose="020B0603020202020204" pitchFamily="34" charset="0"/>
                <a:ea typeface="Meiryo UI" panose="020B0604030504040204" pitchFamily="50" charset="-128"/>
              </a:rPr>
              <a:t>域内公共交通への満足度</a:t>
            </a:r>
            <a:endParaRPr lang="en-US" altLang="ja-JP" sz="825">
              <a:solidFill>
                <a:srgbClr val="3EAD92"/>
              </a:solidFill>
              <a:latin typeface="Trebuchet MS" panose="020B0603020202020204" pitchFamily="34" charset="0"/>
              <a:ea typeface="Meiryo UI" panose="020B0604030504040204" pitchFamily="50" charset="-128"/>
            </a:endParaRPr>
          </a:p>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ja-JP" altLang="en-US" sz="825">
                <a:solidFill>
                  <a:srgbClr val="3EAD92"/>
                </a:solidFill>
                <a:latin typeface="Trebuchet MS" panose="020B0603020202020204" pitchFamily="34" charset="0"/>
                <a:ea typeface="Meiryo UI" panose="020B0604030504040204" pitchFamily="50" charset="-128"/>
              </a:rPr>
              <a:t>コミュニティ活性化</a:t>
            </a:r>
            <a:r>
              <a:rPr lang="en-US" altLang="ja-JP" sz="825">
                <a:solidFill>
                  <a:srgbClr val="3EAD92"/>
                </a:solidFill>
                <a:latin typeface="Trebuchet MS" panose="020B0603020202020204" pitchFamily="34" charset="0"/>
                <a:ea typeface="Meiryo UI" panose="020B0604030504040204" pitchFamily="50" charset="-128"/>
              </a:rPr>
              <a:t>)</a:t>
            </a: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endParaRPr lang="ja-JP" altLang="en-US" sz="825">
              <a:solidFill>
                <a:srgbClr val="3EAD92"/>
              </a:solidFill>
              <a:latin typeface="Trebuchet MS" panose="020B0603020202020204" pitchFamily="34" charset="0"/>
              <a:ea typeface="Meiryo UI" panose="020B0604030504040204" pitchFamily="50" charset="-128"/>
            </a:endParaRPr>
          </a:p>
        </p:txBody>
      </p:sp>
      <p:sp>
        <p:nvSpPr>
          <p:cNvPr id="1549" name="Rectangle 2"/>
          <p:cNvSpPr/>
          <p:nvPr/>
        </p:nvSpPr>
        <p:spPr>
          <a:xfrm>
            <a:off x="964065" y="2413449"/>
            <a:ext cx="915543" cy="401405"/>
          </a:xfrm>
          <a:prstGeom prst="wedgeRectCallout">
            <a:avLst>
              <a:gd name="adj1" fmla="val 49953"/>
              <a:gd name="adj2" fmla="val -86480"/>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825">
                <a:solidFill>
                  <a:srgbClr val="575757"/>
                </a:solidFill>
                <a:latin typeface="Trebuchet MS" panose="020B0603020202020204" pitchFamily="34" charset="0"/>
                <a:ea typeface="Meiryo UI" panose="020B0604030504040204" pitchFamily="50" charset="-128"/>
              </a:rPr>
              <a:t>収益として期待</a:t>
            </a:r>
            <a:br>
              <a:rPr lang="en-US" altLang="ja-JP" sz="825">
                <a:solidFill>
                  <a:srgbClr val="575757"/>
                </a:solidFill>
                <a:latin typeface="Trebuchet MS" panose="020B0603020202020204" pitchFamily="34" charset="0"/>
                <a:ea typeface="Meiryo UI" panose="020B0604030504040204" pitchFamily="50" charset="-128"/>
              </a:rPr>
            </a:br>
            <a:r>
              <a:rPr lang="ja-JP" altLang="en-US" sz="825">
                <a:solidFill>
                  <a:srgbClr val="575757"/>
                </a:solidFill>
                <a:latin typeface="Trebuchet MS" panose="020B0603020202020204" pitchFamily="34" charset="0"/>
                <a:ea typeface="Meiryo UI" panose="020B0604030504040204" pitchFamily="50" charset="-128"/>
              </a:rPr>
              <a:t>される項目を記載</a:t>
            </a:r>
            <a:br>
              <a:rPr lang="en-US" altLang="ja-JP" sz="825">
                <a:solidFill>
                  <a:srgbClr val="575757"/>
                </a:solidFill>
                <a:latin typeface="Trebuchet MS" panose="020B0603020202020204" pitchFamily="34" charset="0"/>
                <a:ea typeface="Meiryo UI" panose="020B0604030504040204" pitchFamily="50" charset="-128"/>
              </a:rPr>
            </a:br>
            <a:r>
              <a:rPr lang="ja-JP" altLang="en-US" sz="825">
                <a:solidFill>
                  <a:srgbClr val="575757"/>
                </a:solidFill>
                <a:latin typeface="Trebuchet MS" panose="020B0603020202020204" pitchFamily="34" charset="0"/>
                <a:ea typeface="Meiryo UI" panose="020B0604030504040204" pitchFamily="50" charset="-128"/>
              </a:rPr>
              <a:t>すること</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50" name="Rectangle 2"/>
          <p:cNvSpPr/>
          <p:nvPr/>
        </p:nvSpPr>
        <p:spPr>
          <a:xfrm>
            <a:off x="964065" y="4173885"/>
            <a:ext cx="915543" cy="368431"/>
          </a:xfrm>
          <a:prstGeom prst="wedgeRectCallout">
            <a:avLst>
              <a:gd name="adj1" fmla="val 49171"/>
              <a:gd name="adj2" fmla="val -92128"/>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825">
                <a:solidFill>
                  <a:srgbClr val="575757"/>
                </a:solidFill>
                <a:latin typeface="Trebuchet MS" panose="020B0603020202020204" pitchFamily="34" charset="0"/>
                <a:ea typeface="Meiryo UI" panose="020B0604030504040204" pitchFamily="50" charset="-128"/>
              </a:rPr>
              <a:t>開始時に必要と</a:t>
            </a:r>
            <a:br>
              <a:rPr lang="en-US" altLang="ja-JP" sz="825">
                <a:solidFill>
                  <a:srgbClr val="575757"/>
                </a:solidFill>
                <a:latin typeface="Trebuchet MS" panose="020B0603020202020204" pitchFamily="34" charset="0"/>
                <a:ea typeface="Meiryo UI" panose="020B0604030504040204" pitchFamily="50" charset="-128"/>
              </a:rPr>
            </a:br>
            <a:r>
              <a:rPr lang="ja-JP" altLang="en-US" sz="825">
                <a:solidFill>
                  <a:srgbClr val="575757"/>
                </a:solidFill>
                <a:latin typeface="Trebuchet MS" panose="020B0603020202020204" pitchFamily="34" charset="0"/>
                <a:ea typeface="Meiryo UI" panose="020B0604030504040204" pitchFamily="50" charset="-128"/>
              </a:rPr>
              <a:t>なる一時的費用を</a:t>
            </a:r>
            <a:br>
              <a:rPr lang="en-US" altLang="ja-JP" sz="825">
                <a:solidFill>
                  <a:srgbClr val="575757"/>
                </a:solidFill>
                <a:latin typeface="Trebuchet MS" panose="020B0603020202020204" pitchFamily="34" charset="0"/>
                <a:ea typeface="Meiryo UI" panose="020B0604030504040204" pitchFamily="50" charset="-128"/>
              </a:rPr>
            </a:br>
            <a:r>
              <a:rPr lang="ja-JP" altLang="en-US" sz="825">
                <a:solidFill>
                  <a:srgbClr val="575757"/>
                </a:solidFill>
                <a:latin typeface="Trebuchet MS" panose="020B0603020202020204" pitchFamily="34" charset="0"/>
                <a:ea typeface="Meiryo UI" panose="020B0604030504040204" pitchFamily="50" charset="-128"/>
              </a:rPr>
              <a:t>記載すること</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51" name="Rectangle 2"/>
          <p:cNvSpPr/>
          <p:nvPr/>
        </p:nvSpPr>
        <p:spPr>
          <a:xfrm>
            <a:off x="964065" y="4935995"/>
            <a:ext cx="915543" cy="368431"/>
          </a:xfrm>
          <a:prstGeom prst="wedgeRectCallout">
            <a:avLst>
              <a:gd name="adj1" fmla="val 47605"/>
              <a:gd name="adj2" fmla="val -101353"/>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825">
                <a:solidFill>
                  <a:srgbClr val="575757"/>
                </a:solidFill>
                <a:latin typeface="Trebuchet MS" panose="020B0603020202020204" pitchFamily="34" charset="0"/>
                <a:ea typeface="Meiryo UI" panose="020B0604030504040204" pitchFamily="50" charset="-128"/>
              </a:rPr>
              <a:t>継続的に必要な</a:t>
            </a:r>
            <a:br>
              <a:rPr lang="en-US" altLang="ja-JP" sz="825">
                <a:solidFill>
                  <a:srgbClr val="575757"/>
                </a:solidFill>
                <a:latin typeface="Trebuchet MS" panose="020B0603020202020204" pitchFamily="34" charset="0"/>
                <a:ea typeface="Meiryo UI" panose="020B0604030504040204" pitchFamily="50" charset="-128"/>
              </a:rPr>
            </a:br>
            <a:r>
              <a:rPr lang="ja-JP" altLang="en-US" sz="825">
                <a:solidFill>
                  <a:srgbClr val="575757"/>
                </a:solidFill>
                <a:latin typeface="Trebuchet MS" panose="020B0603020202020204" pitchFamily="34" charset="0"/>
                <a:ea typeface="Meiryo UI" panose="020B0604030504040204" pitchFamily="50" charset="-128"/>
              </a:rPr>
              <a:t>コストを記載すること</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52" name="Rectangle 2"/>
          <p:cNvSpPr/>
          <p:nvPr/>
        </p:nvSpPr>
        <p:spPr>
          <a:xfrm>
            <a:off x="964065" y="3452727"/>
            <a:ext cx="915543" cy="368431"/>
          </a:xfrm>
          <a:prstGeom prst="wedgeRectCallout">
            <a:avLst>
              <a:gd name="adj1" fmla="val 46823"/>
              <a:gd name="adj2" fmla="val -82903"/>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825">
                <a:solidFill>
                  <a:srgbClr val="575757"/>
                </a:solidFill>
                <a:latin typeface="Trebuchet MS" panose="020B0603020202020204" pitchFamily="34" charset="0"/>
                <a:ea typeface="Meiryo UI" panose="020B0604030504040204" pitchFamily="50" charset="-128"/>
              </a:rPr>
              <a:t>収益以外で効果と</a:t>
            </a:r>
            <a:br>
              <a:rPr lang="en-US" altLang="ja-JP" sz="825">
                <a:solidFill>
                  <a:srgbClr val="575757"/>
                </a:solidFill>
                <a:latin typeface="Trebuchet MS" panose="020B0603020202020204" pitchFamily="34" charset="0"/>
                <a:ea typeface="Meiryo UI" panose="020B0604030504040204" pitchFamily="50" charset="-128"/>
              </a:rPr>
            </a:br>
            <a:r>
              <a:rPr lang="ja-JP" altLang="en-US" sz="825">
                <a:solidFill>
                  <a:srgbClr val="575757"/>
                </a:solidFill>
                <a:latin typeface="Trebuchet MS" panose="020B0603020202020204" pitchFamily="34" charset="0"/>
                <a:ea typeface="Meiryo UI" panose="020B0604030504040204" pitchFamily="50" charset="-128"/>
              </a:rPr>
              <a:t>評価できる項目を記載すること</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53" name="Rectangle 2"/>
          <p:cNvSpPr/>
          <p:nvPr/>
        </p:nvSpPr>
        <p:spPr>
          <a:xfrm>
            <a:off x="1955961" y="3608321"/>
            <a:ext cx="1448967" cy="241608"/>
          </a:xfrm>
          <a:prstGeom prst="wedgeRectCallout">
            <a:avLst>
              <a:gd name="adj1" fmla="val 56547"/>
              <a:gd name="adj2" fmla="val -55085"/>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825">
                <a:solidFill>
                  <a:srgbClr val="575757"/>
                </a:solidFill>
                <a:latin typeface="Trebuchet MS" panose="020B0603020202020204" pitchFamily="34" charset="0"/>
                <a:ea typeface="Meiryo UI" panose="020B0604030504040204" pitchFamily="50" charset="-128"/>
              </a:rPr>
              <a:t>各項目で効果として評価できる内容を年度ごとに記載すること</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54" name="Rectangle 45"/>
          <p:cNvSpPr/>
          <p:nvPr/>
        </p:nvSpPr>
        <p:spPr>
          <a:xfrm>
            <a:off x="1916036" y="1707924"/>
            <a:ext cx="1376370" cy="164216"/>
          </a:xfrm>
          <a:prstGeom prst="rect">
            <a:avLst/>
          </a:prstGeom>
          <a:solidFill>
            <a:srgbClr val="FF8D36"/>
          </a:solidFill>
          <a:ln w="38100" cap="rnd" algn="ctr">
            <a:noFill/>
            <a:round/>
            <a:headEnd/>
            <a:tailEnd/>
          </a:ln>
        </p:spPr>
        <p:txBody>
          <a:bodyPr lIns="27000" tIns="0" rIns="27000" bIns="0" anchor="ctr" anchorCtr="0"/>
          <a:lstStyle/>
          <a:p>
            <a:pPr defTabSz="685800" fontAlgn="auto">
              <a:spcBef>
                <a:spcPts val="0"/>
              </a:spcBef>
              <a:spcAft>
                <a:spcPts val="0"/>
              </a:spcAft>
              <a:defRPr/>
            </a:pPr>
            <a:r>
              <a:rPr kumimoji="0" lang="ja-JP" altLang="en-US" sz="1200">
                <a:solidFill>
                  <a:prstClr val="white"/>
                </a:solidFill>
                <a:latin typeface="Trebuchet MS" panose="020B0603020202020204" pitchFamily="34" charset="0"/>
                <a:ea typeface="Meiryo UI" panose="020B0604030504040204" pitchFamily="50" charset="-128"/>
              </a:rPr>
              <a:t>項目</a:t>
            </a:r>
          </a:p>
        </p:txBody>
      </p:sp>
      <p:sp>
        <p:nvSpPr>
          <p:cNvPr id="1555" name="Rectangle 2"/>
          <p:cNvSpPr/>
          <p:nvPr/>
        </p:nvSpPr>
        <p:spPr>
          <a:xfrm>
            <a:off x="448379" y="5663056"/>
            <a:ext cx="3492179" cy="268469"/>
          </a:xfrm>
          <a:prstGeom prst="wedgeRectCallout">
            <a:avLst>
              <a:gd name="adj1" fmla="val -24198"/>
              <a:gd name="adj2" fmla="val -92066"/>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825">
                <a:solidFill>
                  <a:srgbClr val="575757"/>
                </a:solidFill>
                <a:latin typeface="Trebuchet MS" panose="020B0603020202020204" pitchFamily="34" charset="0"/>
                <a:ea typeface="Meiryo UI" panose="020B0604030504040204" pitchFamily="50" charset="-128"/>
              </a:rPr>
              <a:t>当事業の費用</a:t>
            </a:r>
            <a:r>
              <a:rPr lang="en-US" altLang="ja-JP" sz="825">
                <a:solidFill>
                  <a:srgbClr val="575757"/>
                </a:solidFill>
                <a:latin typeface="Trebuchet MS" panose="020B0603020202020204" pitchFamily="34" charset="0"/>
                <a:ea typeface="Meiryo UI" panose="020B0604030504040204" pitchFamily="50" charset="-128"/>
              </a:rPr>
              <a:t>(</a:t>
            </a:r>
            <a:r>
              <a:rPr lang="ja-JP" altLang="en-US" sz="825">
                <a:solidFill>
                  <a:srgbClr val="575757"/>
                </a:solidFill>
                <a:latin typeface="Trebuchet MS" panose="020B0603020202020204" pitchFamily="34" charset="0"/>
                <a:ea typeface="Meiryo UI" panose="020B0604030504040204" pitchFamily="50" charset="-128"/>
              </a:rPr>
              <a:t>イニシャル・ランニング</a:t>
            </a:r>
            <a:r>
              <a:rPr lang="en-US" altLang="ja-JP" sz="825">
                <a:solidFill>
                  <a:srgbClr val="575757"/>
                </a:solidFill>
                <a:latin typeface="Trebuchet MS" panose="020B0603020202020204" pitchFamily="34" charset="0"/>
                <a:ea typeface="Meiryo UI" panose="020B0604030504040204" pitchFamily="50" charset="-128"/>
              </a:rPr>
              <a:t>)</a:t>
            </a:r>
            <a:r>
              <a:rPr lang="ja-JP" altLang="en-US" sz="825">
                <a:solidFill>
                  <a:srgbClr val="575757"/>
                </a:solidFill>
                <a:latin typeface="Trebuchet MS" panose="020B0603020202020204" pitchFamily="34" charset="0"/>
                <a:ea typeface="Meiryo UI" panose="020B0604030504040204" pitchFamily="50" charset="-128"/>
              </a:rPr>
              <a:t>のみ記載し、横展開にかかる費用は入れない</a:t>
            </a:r>
            <a:r>
              <a:rPr lang="en-US" altLang="ja-JP" sz="825">
                <a:solidFill>
                  <a:srgbClr val="575757"/>
                </a:solidFill>
                <a:latin typeface="Trebuchet MS" panose="020B0603020202020204" pitchFamily="34" charset="0"/>
                <a:ea typeface="Meiryo UI" panose="020B0604030504040204" pitchFamily="50" charset="-128"/>
              </a:rPr>
              <a:t>(</a:t>
            </a:r>
            <a:r>
              <a:rPr lang="en-US" altLang="ja-JP" sz="825" b="1">
                <a:solidFill>
                  <a:srgbClr val="575757"/>
                </a:solidFill>
                <a:latin typeface="Trebuchet MS" panose="020B0603020202020204" pitchFamily="34" charset="0"/>
                <a:ea typeface="Meiryo UI" panose="020B0604030504040204" pitchFamily="50" charset="-128"/>
              </a:rPr>
              <a:t>p.15</a:t>
            </a:r>
            <a:r>
              <a:rPr lang="ja-JP" altLang="en-US" sz="825">
                <a:solidFill>
                  <a:srgbClr val="575757"/>
                </a:solidFill>
                <a:latin typeface="Trebuchet MS" panose="020B0603020202020204" pitchFamily="34" charset="0"/>
                <a:ea typeface="Meiryo UI" panose="020B0604030504040204" pitchFamily="50" charset="-128"/>
              </a:rPr>
              <a:t>の資金計画では、横展開費用も別項目として記載する</a:t>
            </a:r>
            <a:r>
              <a:rPr lang="en-US" altLang="ja-JP" sz="825">
                <a:solidFill>
                  <a:srgbClr val="575757"/>
                </a:solidFill>
                <a:latin typeface="Trebuchet MS" panose="020B0603020202020204" pitchFamily="34" charset="0"/>
                <a:ea typeface="Meiryo UI" panose="020B0604030504040204" pitchFamily="50" charset="-128"/>
              </a:rPr>
              <a:t>)</a:t>
            </a:r>
          </a:p>
        </p:txBody>
      </p:sp>
      <p:sp>
        <p:nvSpPr>
          <p:cNvPr id="1556" name="ValueChainStarter"/>
          <p:cNvSpPr>
            <a:spLocks noChangeArrowheads="1"/>
          </p:cNvSpPr>
          <p:nvPr>
            <p:custDataLst>
              <p:tags r:id="rId1"/>
            </p:custDataLst>
          </p:nvPr>
        </p:nvSpPr>
        <p:spPr bwMode="gray">
          <a:xfrm>
            <a:off x="3319932" y="1901169"/>
            <a:ext cx="744424" cy="164216"/>
          </a:xfrm>
          <a:prstGeom prst="homePlate">
            <a:avLst>
              <a:gd name="adj" fmla="val 12004"/>
            </a:avLst>
          </a:prstGeom>
          <a:solidFill>
            <a:srgbClr val="FF8D36"/>
          </a:solidFill>
          <a:ln w="38100" cap="rnd" algn="ctr">
            <a:noFill/>
            <a:round/>
            <a:headEnd/>
            <a:tailEnd/>
          </a:ln>
        </p:spPr>
        <p:txBody>
          <a:bodyPr lIns="0" tIns="0" rIns="0" bIns="0" anchor="ctr" anchorCtr="0"/>
          <a:lstStyle/>
          <a:p>
            <a:pPr algn="ctr" defTabSz="685800" fontAlgn="auto">
              <a:spcBef>
                <a:spcPts val="0"/>
              </a:spcBef>
              <a:spcAft>
                <a:spcPts val="0"/>
              </a:spcAft>
              <a:defRPr/>
            </a:pPr>
            <a:r>
              <a:rPr kumimoji="0" lang="en-US" altLang="ja-JP" sz="1050">
                <a:solidFill>
                  <a:prstClr val="white"/>
                </a:solidFill>
                <a:latin typeface="Trebuchet MS" panose="020B0603020202020204" pitchFamily="34" charset="0"/>
                <a:ea typeface="Meiryo UI" panose="020B0604030504040204" pitchFamily="50" charset="-128"/>
                <a:sym typeface="Trebuchet MS" panose="020B0603020202020204" pitchFamily="34" charset="0"/>
              </a:rPr>
              <a:t>2025</a:t>
            </a:r>
            <a:r>
              <a:rPr kumimoji="0" lang="ja-JP" altLang="en-US" sz="1050">
                <a:solidFill>
                  <a:prstClr val="white"/>
                </a:solidFill>
                <a:latin typeface="Trebuchet MS" panose="020B0603020202020204" pitchFamily="34" charset="0"/>
                <a:ea typeface="Meiryo UI" panose="020B0604030504040204" pitchFamily="50" charset="-128"/>
                <a:sym typeface="Trebuchet MS" panose="020B0603020202020204" pitchFamily="34" charset="0"/>
              </a:rPr>
              <a:t>年度</a:t>
            </a:r>
            <a:endParaRPr kumimoji="0" lang="en-US" altLang="ja-JP" sz="1050">
              <a:solidFill>
                <a:prstClr val="white"/>
              </a:solidFill>
              <a:latin typeface="Trebuchet MS" panose="020B0603020202020204" pitchFamily="34" charset="0"/>
              <a:ea typeface="Meiryo UI" panose="020B0604030504040204" pitchFamily="50" charset="-128"/>
              <a:sym typeface="Trebuchet MS" panose="020B0603020202020204" pitchFamily="34" charset="0"/>
            </a:endParaRPr>
          </a:p>
        </p:txBody>
      </p:sp>
      <p:sp>
        <p:nvSpPr>
          <p:cNvPr id="1557" name="ValueChainHeader"/>
          <p:cNvSpPr>
            <a:spLocks noChangeArrowheads="1"/>
          </p:cNvSpPr>
          <p:nvPr>
            <p:custDataLst>
              <p:tags r:id="rId2"/>
            </p:custDataLst>
          </p:nvPr>
        </p:nvSpPr>
        <p:spPr bwMode="gray">
          <a:xfrm>
            <a:off x="4067094" y="1901169"/>
            <a:ext cx="744424" cy="164216"/>
          </a:xfrm>
          <a:prstGeom prst="chevron">
            <a:avLst>
              <a:gd name="adj" fmla="val 12004"/>
            </a:avLst>
          </a:prstGeom>
          <a:solidFill>
            <a:srgbClr val="FF8D36"/>
          </a:solidFill>
          <a:ln w="38100" cap="rnd" algn="ctr">
            <a:noFill/>
            <a:round/>
            <a:headEnd/>
            <a:tailEnd/>
          </a:ln>
        </p:spPr>
        <p:txBody>
          <a:bodyPr lIns="0" tIns="0" rIns="0" bIns="0" anchor="ctr" anchorCtr="0"/>
          <a:lstStyle/>
          <a:p>
            <a:pPr algn="ctr" defTabSz="685800" fontAlgn="auto">
              <a:spcBef>
                <a:spcPts val="0"/>
              </a:spcBef>
              <a:spcAft>
                <a:spcPts val="0"/>
              </a:spcAft>
              <a:defRPr/>
            </a:pPr>
            <a:r>
              <a:rPr kumimoji="0" lang="en-US" altLang="ja-JP" sz="1050">
                <a:solidFill>
                  <a:prstClr val="white"/>
                </a:solidFill>
                <a:latin typeface="Trebuchet MS" panose="020B0603020202020204" pitchFamily="34" charset="0"/>
                <a:ea typeface="Meiryo UI" panose="020B0604030504040204" pitchFamily="50" charset="-128"/>
                <a:sym typeface="Trebuchet MS" panose="020B0603020202020204" pitchFamily="34" charset="0"/>
              </a:rPr>
              <a:t>2026</a:t>
            </a:r>
            <a:r>
              <a:rPr kumimoji="0" lang="ja-JP" altLang="en-US" sz="1050">
                <a:solidFill>
                  <a:prstClr val="white"/>
                </a:solidFill>
                <a:latin typeface="Trebuchet MS" panose="020B0603020202020204" pitchFamily="34" charset="0"/>
                <a:ea typeface="Meiryo UI" panose="020B0604030504040204" pitchFamily="50" charset="-128"/>
                <a:sym typeface="Trebuchet MS" panose="020B0603020202020204" pitchFamily="34" charset="0"/>
              </a:rPr>
              <a:t>年度</a:t>
            </a:r>
            <a:endParaRPr kumimoji="0" lang="en-US" altLang="ja-JP" sz="1050">
              <a:solidFill>
                <a:prstClr val="white"/>
              </a:solidFill>
              <a:latin typeface="Trebuchet MS" panose="020B0603020202020204" pitchFamily="34" charset="0"/>
              <a:ea typeface="Meiryo UI" panose="020B0604030504040204" pitchFamily="50" charset="-128"/>
              <a:sym typeface="Trebuchet MS" panose="020B0603020202020204" pitchFamily="34" charset="0"/>
            </a:endParaRPr>
          </a:p>
        </p:txBody>
      </p:sp>
      <p:sp>
        <p:nvSpPr>
          <p:cNvPr id="1558" name="ValueChainHeader"/>
          <p:cNvSpPr>
            <a:spLocks noChangeArrowheads="1"/>
          </p:cNvSpPr>
          <p:nvPr>
            <p:custDataLst>
              <p:tags r:id="rId3"/>
            </p:custDataLst>
          </p:nvPr>
        </p:nvSpPr>
        <p:spPr bwMode="gray">
          <a:xfrm>
            <a:off x="4814258" y="1901169"/>
            <a:ext cx="744424" cy="164216"/>
          </a:xfrm>
          <a:prstGeom prst="chevron">
            <a:avLst>
              <a:gd name="adj" fmla="val 12004"/>
            </a:avLst>
          </a:prstGeom>
          <a:solidFill>
            <a:srgbClr val="FF8D36"/>
          </a:solidFill>
          <a:ln w="38100" cap="rnd" algn="ctr">
            <a:noFill/>
            <a:round/>
            <a:headEnd/>
            <a:tailEnd/>
          </a:ln>
        </p:spPr>
        <p:txBody>
          <a:bodyPr lIns="0" tIns="0" rIns="0" bIns="0" anchor="ctr" anchorCtr="0"/>
          <a:lstStyle/>
          <a:p>
            <a:pPr algn="ctr" defTabSz="685800" fontAlgn="auto">
              <a:spcBef>
                <a:spcPts val="0"/>
              </a:spcBef>
              <a:spcAft>
                <a:spcPts val="0"/>
              </a:spcAft>
              <a:defRPr/>
            </a:pPr>
            <a:r>
              <a:rPr kumimoji="0" lang="en-US" altLang="ja-JP" sz="1050">
                <a:solidFill>
                  <a:prstClr val="white"/>
                </a:solidFill>
                <a:latin typeface="Trebuchet MS" panose="020B0603020202020204" pitchFamily="34" charset="0"/>
                <a:ea typeface="Meiryo UI" panose="020B0604030504040204" pitchFamily="50" charset="-128"/>
                <a:sym typeface="Trebuchet MS" panose="020B0603020202020204" pitchFamily="34" charset="0"/>
              </a:rPr>
              <a:t>2027</a:t>
            </a:r>
            <a:r>
              <a:rPr kumimoji="0" lang="ja-JP" altLang="en-US" sz="1050">
                <a:solidFill>
                  <a:prstClr val="white"/>
                </a:solidFill>
                <a:latin typeface="Trebuchet MS" panose="020B0603020202020204" pitchFamily="34" charset="0"/>
                <a:ea typeface="Meiryo UI" panose="020B0604030504040204" pitchFamily="50" charset="-128"/>
                <a:sym typeface="Trebuchet MS" panose="020B0603020202020204" pitchFamily="34" charset="0"/>
              </a:rPr>
              <a:t>年度</a:t>
            </a:r>
            <a:endParaRPr kumimoji="0" lang="en-US" altLang="ja-JP" sz="1050">
              <a:solidFill>
                <a:prstClr val="white"/>
              </a:solidFill>
              <a:latin typeface="Trebuchet MS" panose="020B0603020202020204" pitchFamily="34" charset="0"/>
              <a:ea typeface="Meiryo UI" panose="020B0604030504040204" pitchFamily="50" charset="-128"/>
              <a:sym typeface="Trebuchet MS" panose="020B0603020202020204" pitchFamily="34" charset="0"/>
            </a:endParaRPr>
          </a:p>
        </p:txBody>
      </p:sp>
      <p:sp>
        <p:nvSpPr>
          <p:cNvPr id="1559" name="Rectangle 2"/>
          <p:cNvSpPr/>
          <p:nvPr/>
        </p:nvSpPr>
        <p:spPr>
          <a:xfrm>
            <a:off x="3319932" y="3897075"/>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3EAD92"/>
                </a:solidFill>
                <a:latin typeface="Trebuchet MS" panose="020B0603020202020204" pitchFamily="34" charset="0"/>
                <a:ea typeface="Meiryo UI" panose="020B0604030504040204" pitchFamily="50" charset="-128"/>
              </a:rPr>
              <a:t>600</a:t>
            </a:r>
            <a:r>
              <a:rPr lang="ja-JP" altLang="en-US" sz="825">
                <a:solidFill>
                  <a:srgbClr val="3EAD92"/>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3EAD92"/>
                </a:solidFill>
                <a:latin typeface="Trebuchet MS" panose="020B0603020202020204" pitchFamily="34" charset="0"/>
                <a:ea typeface="Meiryo UI" panose="020B0604030504040204" pitchFamily="50" charset="-128"/>
              </a:rPr>
              <a:t>100</a:t>
            </a:r>
            <a:r>
              <a:rPr lang="ja-JP" altLang="en-US" sz="825">
                <a:solidFill>
                  <a:srgbClr val="3EAD92"/>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3EAD92"/>
                </a:solidFill>
                <a:latin typeface="Trebuchet MS" panose="020B0603020202020204" pitchFamily="34" charset="0"/>
                <a:ea typeface="Meiryo UI" panose="020B0604030504040204" pitchFamily="50" charset="-128"/>
              </a:rPr>
              <a:t>100</a:t>
            </a:r>
            <a:r>
              <a:rPr lang="ja-JP" altLang="en-US" sz="825">
                <a:solidFill>
                  <a:srgbClr val="3EAD92"/>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p:txBody>
      </p:sp>
      <p:sp>
        <p:nvSpPr>
          <p:cNvPr id="1560" name="Rectangle 2"/>
          <p:cNvSpPr/>
          <p:nvPr/>
        </p:nvSpPr>
        <p:spPr>
          <a:xfrm>
            <a:off x="3319932" y="4672613"/>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3EAD92"/>
                </a:solidFill>
                <a:latin typeface="Trebuchet MS" panose="020B0603020202020204" pitchFamily="34" charset="0"/>
                <a:ea typeface="Meiryo UI" panose="020B0604030504040204" pitchFamily="50" charset="-128"/>
              </a:rPr>
              <a:t>10</a:t>
            </a:r>
            <a:r>
              <a:rPr lang="ja-JP" altLang="en-US" sz="825">
                <a:solidFill>
                  <a:srgbClr val="3EAD92"/>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3EAD92"/>
                </a:solidFill>
                <a:latin typeface="Trebuchet MS" panose="020B0603020202020204" pitchFamily="34" charset="0"/>
                <a:ea typeface="Meiryo UI" panose="020B0604030504040204" pitchFamily="50" charset="-128"/>
              </a:rPr>
              <a:t>50</a:t>
            </a:r>
            <a:r>
              <a:rPr lang="ja-JP" altLang="en-US" sz="825">
                <a:solidFill>
                  <a:srgbClr val="3EAD92"/>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3EAD92"/>
                </a:solidFill>
                <a:latin typeface="Trebuchet MS" panose="020B0603020202020204" pitchFamily="34" charset="0"/>
                <a:ea typeface="Meiryo UI" panose="020B0604030504040204" pitchFamily="50" charset="-128"/>
              </a:rPr>
              <a:t>100</a:t>
            </a:r>
            <a:r>
              <a:rPr lang="ja-JP" altLang="en-US" sz="825">
                <a:solidFill>
                  <a:srgbClr val="3EAD92"/>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3EAD92"/>
                </a:solidFill>
                <a:latin typeface="Trebuchet MS" panose="020B0603020202020204" pitchFamily="34" charset="0"/>
                <a:ea typeface="Meiryo UI" panose="020B0604030504040204" pitchFamily="50" charset="-128"/>
              </a:rPr>
              <a:t>500</a:t>
            </a:r>
            <a:r>
              <a:rPr lang="ja-JP" altLang="en-US" sz="825">
                <a:solidFill>
                  <a:srgbClr val="3EAD92"/>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p:txBody>
      </p:sp>
      <p:sp>
        <p:nvSpPr>
          <p:cNvPr id="1561" name="Rectangle 2"/>
          <p:cNvSpPr/>
          <p:nvPr/>
        </p:nvSpPr>
        <p:spPr>
          <a:xfrm>
            <a:off x="3319932" y="5460973"/>
            <a:ext cx="724792" cy="147137"/>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81000" lvl="1" defTabSz="685800" eaLnBrk="1" fontAlgn="auto" hangingPunct="1">
              <a:spcBef>
                <a:spcPts val="0"/>
              </a:spcBef>
              <a:spcAft>
                <a:spcPts val="0"/>
              </a:spcAft>
              <a:buClr>
                <a:srgbClr val="FF8222"/>
              </a:buCl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 </a:t>
            </a:r>
            <a:r>
              <a:rPr lang="en-US" altLang="ja-JP" sz="825">
                <a:solidFill>
                  <a:srgbClr val="4FB49C"/>
                </a:solidFill>
                <a:latin typeface="Trebuchet MS" panose="020B0603020202020204" pitchFamily="34" charset="0"/>
                <a:ea typeface="Meiryo UI" panose="020B0604030504040204" pitchFamily="50" charset="-128"/>
              </a:rPr>
              <a:t> 1,460</a:t>
            </a:r>
            <a:r>
              <a:rPr lang="ja-JP" altLang="en-US" sz="825">
                <a:solidFill>
                  <a:srgbClr val="4FB49C"/>
                </a:solidFill>
                <a:latin typeface="Trebuchet MS" panose="020B0603020202020204" pitchFamily="34" charset="0"/>
                <a:ea typeface="Meiryo UI" panose="020B0604030504040204" pitchFamily="50" charset="-128"/>
              </a:rPr>
              <a:t>万円</a:t>
            </a:r>
            <a:endParaRPr lang="en-US" altLang="ja-JP" sz="825">
              <a:solidFill>
                <a:srgbClr val="4FB49C"/>
              </a:solidFill>
              <a:latin typeface="Trebuchet MS" panose="020B0603020202020204" pitchFamily="34" charset="0"/>
              <a:ea typeface="Meiryo UI" panose="020B0604030504040204" pitchFamily="50" charset="-128"/>
            </a:endParaRPr>
          </a:p>
        </p:txBody>
      </p:sp>
      <p:sp>
        <p:nvSpPr>
          <p:cNvPr id="1562" name="Rectangle 2"/>
          <p:cNvSpPr/>
          <p:nvPr/>
        </p:nvSpPr>
        <p:spPr>
          <a:xfrm>
            <a:off x="3319932" y="2115233"/>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万円</a:t>
            </a:r>
            <a:endParaRPr lang="en-US" altLang="ja-JP" sz="825">
              <a:solidFill>
                <a:srgbClr val="575757"/>
              </a:solidFill>
              <a:latin typeface="Trebuchet MS" panose="020B0603020202020204" pitchFamily="34" charset="0"/>
              <a:ea typeface="Meiryo UI" panose="020B0604030504040204" pitchFamily="50" charset="-128"/>
            </a:endParaRPr>
          </a:p>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3EAD92"/>
                </a:solidFill>
                <a:latin typeface="Trebuchet MS" panose="020B0603020202020204" pitchFamily="34" charset="0"/>
                <a:ea typeface="Meiryo UI" panose="020B0604030504040204" pitchFamily="50" charset="-128"/>
              </a:rPr>
              <a:t>200</a:t>
            </a:r>
            <a:r>
              <a:rPr lang="ja-JP" altLang="en-US" sz="825">
                <a:solidFill>
                  <a:srgbClr val="3EAD92"/>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p:txBody>
      </p:sp>
      <p:sp>
        <p:nvSpPr>
          <p:cNvPr id="1563" name="Rectangle 2"/>
          <p:cNvSpPr/>
          <p:nvPr/>
        </p:nvSpPr>
        <p:spPr>
          <a:xfrm>
            <a:off x="3319932" y="2903590"/>
            <a:ext cx="724792" cy="147137"/>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81000" lvl="1" defTabSz="685800" eaLnBrk="1" fontAlgn="auto" hangingPunct="1">
              <a:spcBef>
                <a:spcPts val="0"/>
              </a:spcBef>
              <a:spcAft>
                <a:spcPts val="0"/>
              </a:spcAft>
              <a:buClr>
                <a:srgbClr val="FF8222"/>
              </a:buClr>
              <a:defRPr/>
            </a:pPr>
            <a:r>
              <a:rPr lang="en-US" altLang="ja-JP" sz="825" kern="0">
                <a:solidFill>
                  <a:srgbClr val="575757"/>
                </a:solidFill>
                <a:latin typeface="Trebuchet MS" panose="020B0603020202020204" pitchFamily="34" charset="0"/>
                <a:ea typeface="Meiryo UI" panose="020B0604030504040204" pitchFamily="50" charset="-128"/>
              </a:rPr>
              <a:t>XXX</a:t>
            </a:r>
            <a:r>
              <a:rPr lang="ja-JP" altLang="en-US" sz="825" kern="0">
                <a:solidFill>
                  <a:srgbClr val="575757"/>
                </a:solidFill>
                <a:latin typeface="Trebuchet MS" panose="020B0603020202020204" pitchFamily="34" charset="0"/>
                <a:ea typeface="Meiryo UI" panose="020B0604030504040204" pitchFamily="50" charset="-128"/>
              </a:rPr>
              <a:t> </a:t>
            </a:r>
            <a:r>
              <a:rPr lang="en-US" altLang="ja-JP" sz="825" kern="0">
                <a:solidFill>
                  <a:srgbClr val="4FB49C"/>
                </a:solidFill>
                <a:latin typeface="Trebuchet MS" panose="020B0603020202020204" pitchFamily="34" charset="0"/>
                <a:ea typeface="Meiryo UI" panose="020B0604030504040204" pitchFamily="50" charset="-128"/>
              </a:rPr>
              <a:t>200</a:t>
            </a:r>
            <a:r>
              <a:rPr lang="ja-JP" altLang="en-US" sz="825" kern="0">
                <a:solidFill>
                  <a:srgbClr val="4FB49C"/>
                </a:solidFill>
                <a:latin typeface="Trebuchet MS" panose="020B0603020202020204" pitchFamily="34" charset="0"/>
                <a:ea typeface="Meiryo UI" panose="020B0604030504040204" pitchFamily="50" charset="-128"/>
              </a:rPr>
              <a:t>万円</a:t>
            </a:r>
            <a:endParaRPr lang="en-US" altLang="ja-JP" sz="825">
              <a:solidFill>
                <a:srgbClr val="4FB49C"/>
              </a:solidFill>
              <a:latin typeface="Trebuchet MS" panose="020B0603020202020204" pitchFamily="34" charset="0"/>
              <a:ea typeface="Meiryo UI" panose="020B0604030504040204" pitchFamily="50" charset="-128"/>
            </a:endParaRPr>
          </a:p>
        </p:txBody>
      </p:sp>
      <p:sp>
        <p:nvSpPr>
          <p:cNvPr id="1564" name="Rectangle 2"/>
          <p:cNvSpPr/>
          <p:nvPr/>
        </p:nvSpPr>
        <p:spPr>
          <a:xfrm>
            <a:off x="3319932" y="3121537"/>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XXXX</a:t>
            </a:r>
          </a:p>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ja-JP" altLang="en-US" sz="825">
                <a:solidFill>
                  <a:srgbClr val="3EAD92"/>
                </a:solidFill>
                <a:latin typeface="Trebuchet MS" panose="020B0603020202020204" pitchFamily="34" charset="0"/>
                <a:ea typeface="Meiryo UI" panose="020B0604030504040204" pitchFamily="50" charset="-128"/>
              </a:rPr>
              <a:t>交通への満足度が</a:t>
            </a:r>
            <a:br>
              <a:rPr lang="en-US" altLang="ja-JP" sz="825">
                <a:solidFill>
                  <a:srgbClr val="3EAD92"/>
                </a:solidFill>
                <a:latin typeface="Trebuchet MS" panose="020B0603020202020204" pitchFamily="34" charset="0"/>
                <a:ea typeface="Meiryo UI" panose="020B0604030504040204" pitchFamily="50" charset="-128"/>
              </a:rPr>
            </a:br>
            <a:r>
              <a:rPr lang="en-US" altLang="ja-JP" sz="825">
                <a:solidFill>
                  <a:srgbClr val="3EAD92"/>
                </a:solidFill>
                <a:latin typeface="Trebuchet MS" panose="020B0603020202020204" pitchFamily="34" charset="0"/>
                <a:ea typeface="Meiryo UI" panose="020B0604030504040204" pitchFamily="50" charset="-128"/>
              </a:rPr>
              <a:t>XX</a:t>
            </a:r>
            <a:r>
              <a:rPr lang="ja-JP" altLang="en-US" sz="825">
                <a:solidFill>
                  <a:srgbClr val="3EAD92"/>
                </a:solidFill>
                <a:latin typeface="Trebuchet MS" panose="020B0603020202020204" pitchFamily="34" charset="0"/>
                <a:ea typeface="Meiryo UI" panose="020B0604030504040204" pitchFamily="50" charset="-128"/>
              </a:rPr>
              <a:t>％向上</a:t>
            </a:r>
            <a:endParaRPr lang="en-US" altLang="ja-JP" sz="825">
              <a:solidFill>
                <a:srgbClr val="3EAD92"/>
              </a:solidFill>
              <a:latin typeface="Trebuchet MS" panose="020B0603020202020204" pitchFamily="34" charset="0"/>
              <a:ea typeface="Meiryo UI" panose="020B0604030504040204" pitchFamily="50" charset="-128"/>
            </a:endParaRPr>
          </a:p>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ja-JP" altLang="en-US" sz="825" spc="-30">
                <a:solidFill>
                  <a:srgbClr val="3EAD92"/>
                </a:solidFill>
                <a:latin typeface="Trebuchet MS" panose="020B0603020202020204" pitchFamily="34" charset="0"/>
                <a:ea typeface="Meiryo UI" panose="020B0604030504040204" pitchFamily="50" charset="-128"/>
              </a:rPr>
              <a:t>外出機会増による</a:t>
            </a:r>
            <a:br>
              <a:rPr lang="en-US" altLang="ja-JP" sz="825" spc="-30">
                <a:solidFill>
                  <a:srgbClr val="3EAD92"/>
                </a:solidFill>
                <a:latin typeface="Trebuchet MS" panose="020B0603020202020204" pitchFamily="34" charset="0"/>
                <a:ea typeface="Meiryo UI" panose="020B0604030504040204" pitchFamily="50" charset="-128"/>
              </a:rPr>
            </a:br>
            <a:r>
              <a:rPr lang="ja-JP" altLang="en-US" sz="825" spc="-30">
                <a:solidFill>
                  <a:srgbClr val="3EAD92"/>
                </a:solidFill>
                <a:latin typeface="Trebuchet MS" panose="020B0603020202020204" pitchFamily="34" charset="0"/>
                <a:ea typeface="Meiryo UI" panose="020B0604030504040204" pitchFamily="50" charset="-128"/>
              </a:rPr>
              <a:t>コミュニティ活性化</a:t>
            </a:r>
            <a:endParaRPr lang="en-US" altLang="ja-JP" sz="825" spc="-30">
              <a:solidFill>
                <a:srgbClr val="3EAD92"/>
              </a:solidFill>
              <a:latin typeface="Trebuchet MS" panose="020B0603020202020204" pitchFamily="34" charset="0"/>
              <a:ea typeface="Meiryo UI" panose="020B0604030504040204" pitchFamily="50" charset="-128"/>
            </a:endParaRPr>
          </a:p>
          <a:p>
            <a:pPr marL="81000" lvl="1" defTabSz="685800" eaLnBrk="1" fontAlgn="auto" hangingPunct="1">
              <a:spcBef>
                <a:spcPts val="0"/>
              </a:spcBef>
              <a:spcAft>
                <a:spcPts val="0"/>
              </a:spcAft>
              <a:buClr>
                <a:srgbClr val="FF8222"/>
              </a:buClr>
              <a:defRPr/>
            </a:pP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65" name="Rectangle 2"/>
          <p:cNvSpPr/>
          <p:nvPr/>
        </p:nvSpPr>
        <p:spPr>
          <a:xfrm>
            <a:off x="4067094" y="5460973"/>
            <a:ext cx="724792" cy="147137"/>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825" kern="0">
                <a:solidFill>
                  <a:srgbClr val="575757"/>
                </a:solidFill>
                <a:latin typeface="Trebuchet MS" panose="020B0603020202020204" pitchFamily="34" charset="0"/>
                <a:ea typeface="Meiryo UI" panose="020B0604030504040204" pitchFamily="50" charset="-128"/>
              </a:rPr>
              <a:t>XXX</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66" name="Rectangle 2"/>
          <p:cNvSpPr/>
          <p:nvPr/>
        </p:nvSpPr>
        <p:spPr>
          <a:xfrm>
            <a:off x="4067094" y="2903590"/>
            <a:ext cx="724792" cy="147137"/>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825" kern="0">
                <a:solidFill>
                  <a:srgbClr val="575757"/>
                </a:solidFill>
                <a:latin typeface="Trebuchet MS" panose="020B0603020202020204" pitchFamily="34" charset="0"/>
                <a:ea typeface="Meiryo UI" panose="020B0604030504040204" pitchFamily="50" charset="-128"/>
              </a:rPr>
              <a:t>XXX</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67" name="Rectangle 2"/>
          <p:cNvSpPr/>
          <p:nvPr/>
        </p:nvSpPr>
        <p:spPr>
          <a:xfrm>
            <a:off x="4814258" y="5460973"/>
            <a:ext cx="724792" cy="147137"/>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825" kern="0">
                <a:solidFill>
                  <a:srgbClr val="575757"/>
                </a:solidFill>
                <a:latin typeface="Trebuchet MS" panose="020B0603020202020204" pitchFamily="34" charset="0"/>
                <a:ea typeface="Meiryo UI" panose="020B0604030504040204" pitchFamily="50" charset="-128"/>
              </a:rPr>
              <a:t>XXX</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68" name="Rectangle 2"/>
          <p:cNvSpPr/>
          <p:nvPr/>
        </p:nvSpPr>
        <p:spPr>
          <a:xfrm>
            <a:off x="4814258" y="2903590"/>
            <a:ext cx="724792" cy="147137"/>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825" kern="0">
                <a:solidFill>
                  <a:srgbClr val="575757"/>
                </a:solidFill>
                <a:latin typeface="Trebuchet MS" panose="020B0603020202020204" pitchFamily="34" charset="0"/>
                <a:ea typeface="Meiryo UI" panose="020B0604030504040204" pitchFamily="50" charset="-128"/>
              </a:rPr>
              <a:t>XXX</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69" name="Rectangle 2"/>
          <p:cNvSpPr/>
          <p:nvPr/>
        </p:nvSpPr>
        <p:spPr>
          <a:xfrm>
            <a:off x="3368010" y="2521363"/>
            <a:ext cx="1093153" cy="293492"/>
          </a:xfrm>
          <a:prstGeom prst="wedgeRectCallout">
            <a:avLst>
              <a:gd name="adj1" fmla="val -28016"/>
              <a:gd name="adj2" fmla="val -73942"/>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81000" lvl="1" defTabSz="685800" eaLnBrk="1" fontAlgn="auto" hangingPunct="1">
              <a:spcBef>
                <a:spcPts val="0"/>
              </a:spcBef>
              <a:spcAft>
                <a:spcPts val="0"/>
              </a:spcAft>
              <a:buClr>
                <a:srgbClr val="FF8222"/>
              </a:buClr>
              <a:defRPr/>
            </a:pPr>
            <a:r>
              <a:rPr lang="ja-JP" altLang="en-US" sz="825">
                <a:solidFill>
                  <a:srgbClr val="575757"/>
                </a:solidFill>
                <a:latin typeface="Trebuchet MS" panose="020B0603020202020204" pitchFamily="34" charset="0"/>
                <a:ea typeface="Meiryo UI" panose="020B0604030504040204" pitchFamily="50" charset="-128"/>
              </a:rPr>
              <a:t>各項目の収益を</a:t>
            </a:r>
            <a:br>
              <a:rPr lang="en-US" altLang="ja-JP" sz="825">
                <a:solidFill>
                  <a:srgbClr val="575757"/>
                </a:solidFill>
                <a:latin typeface="Trebuchet MS" panose="020B0603020202020204" pitchFamily="34" charset="0"/>
                <a:ea typeface="Meiryo UI" panose="020B0604030504040204" pitchFamily="50" charset="-128"/>
              </a:rPr>
            </a:br>
            <a:r>
              <a:rPr lang="ja-JP" altLang="en-US" sz="825">
                <a:solidFill>
                  <a:srgbClr val="575757"/>
                </a:solidFill>
                <a:latin typeface="Trebuchet MS" panose="020B0603020202020204" pitchFamily="34" charset="0"/>
                <a:ea typeface="Meiryo UI" panose="020B0604030504040204" pitchFamily="50" charset="-128"/>
              </a:rPr>
              <a:t>年度ごとに記載すること</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70" name="Rectangle 2"/>
          <p:cNvSpPr/>
          <p:nvPr/>
        </p:nvSpPr>
        <p:spPr>
          <a:xfrm>
            <a:off x="4071180" y="3897075"/>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p:txBody>
      </p:sp>
      <p:sp>
        <p:nvSpPr>
          <p:cNvPr id="1571" name="Rectangle 2"/>
          <p:cNvSpPr/>
          <p:nvPr/>
        </p:nvSpPr>
        <p:spPr>
          <a:xfrm>
            <a:off x="4071180" y="4672613"/>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p:txBody>
      </p:sp>
      <p:sp>
        <p:nvSpPr>
          <p:cNvPr id="1572" name="Rectangle 2"/>
          <p:cNvSpPr/>
          <p:nvPr/>
        </p:nvSpPr>
        <p:spPr>
          <a:xfrm>
            <a:off x="4071180" y="2115233"/>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万円</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73" name="Rectangle 2"/>
          <p:cNvSpPr/>
          <p:nvPr/>
        </p:nvSpPr>
        <p:spPr>
          <a:xfrm>
            <a:off x="4071180" y="3121537"/>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lvl="1" defTabSz="685800" eaLnBrk="1" fontAlgn="auto" hangingPunct="1">
              <a:spcBef>
                <a:spcPts val="0"/>
              </a:spcBef>
              <a:spcAft>
                <a:spcPts val="0"/>
              </a:spcAft>
              <a:buClr>
                <a:srgbClr val="FF8222"/>
              </a:buClr>
              <a:defRPr/>
            </a:pPr>
            <a:r>
              <a:rPr lang="en-US" altLang="ja-JP" sz="825">
                <a:solidFill>
                  <a:srgbClr val="575757"/>
                </a:solidFill>
                <a:latin typeface="Trebuchet MS" panose="020B0603020202020204" pitchFamily="34" charset="0"/>
                <a:ea typeface="Meiryo UI" panose="020B0604030504040204" pitchFamily="50" charset="-128"/>
              </a:rPr>
              <a:t>XXX</a:t>
            </a:r>
          </a:p>
        </p:txBody>
      </p:sp>
      <p:sp>
        <p:nvSpPr>
          <p:cNvPr id="1574" name="Rectangle 2"/>
          <p:cNvSpPr/>
          <p:nvPr/>
        </p:nvSpPr>
        <p:spPr>
          <a:xfrm>
            <a:off x="4824074" y="3897075"/>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p:txBody>
      </p:sp>
      <p:sp>
        <p:nvSpPr>
          <p:cNvPr id="1575" name="Rectangle 2"/>
          <p:cNvSpPr/>
          <p:nvPr/>
        </p:nvSpPr>
        <p:spPr>
          <a:xfrm>
            <a:off x="4824074" y="4672613"/>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p:txBody>
      </p:sp>
      <p:sp>
        <p:nvSpPr>
          <p:cNvPr id="1576" name="Rectangle 2"/>
          <p:cNvSpPr/>
          <p:nvPr/>
        </p:nvSpPr>
        <p:spPr>
          <a:xfrm>
            <a:off x="4824074" y="2115233"/>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万円</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77" name="Rectangle 2"/>
          <p:cNvSpPr/>
          <p:nvPr/>
        </p:nvSpPr>
        <p:spPr>
          <a:xfrm>
            <a:off x="4824074" y="3121537"/>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lvl="1" defTabSz="685800" eaLnBrk="1" fontAlgn="auto" hangingPunct="1">
              <a:spcBef>
                <a:spcPts val="0"/>
              </a:spcBef>
              <a:spcAft>
                <a:spcPts val="0"/>
              </a:spcAft>
              <a:buClr>
                <a:srgbClr val="FF8222"/>
              </a:buClr>
              <a:defRPr/>
            </a:pPr>
            <a:r>
              <a:rPr lang="en-US" altLang="ja-JP" sz="825">
                <a:solidFill>
                  <a:srgbClr val="575757"/>
                </a:solidFill>
                <a:latin typeface="Trebuchet MS" panose="020B0603020202020204" pitchFamily="34" charset="0"/>
                <a:ea typeface="Meiryo UI" panose="020B0604030504040204" pitchFamily="50" charset="-128"/>
              </a:rPr>
              <a:t>XXX</a:t>
            </a:r>
          </a:p>
        </p:txBody>
      </p:sp>
      <p:sp>
        <p:nvSpPr>
          <p:cNvPr id="1578" name="Rectangle 45"/>
          <p:cNvSpPr/>
          <p:nvPr/>
        </p:nvSpPr>
        <p:spPr>
          <a:xfrm>
            <a:off x="3304453" y="1707924"/>
            <a:ext cx="4495852" cy="164216"/>
          </a:xfrm>
          <a:prstGeom prst="rect">
            <a:avLst/>
          </a:prstGeom>
          <a:solidFill>
            <a:srgbClr val="FF8D36"/>
          </a:solidFill>
          <a:ln w="38100" cap="rnd" algn="ctr">
            <a:noFill/>
            <a:round/>
            <a:headEnd/>
            <a:tailEnd/>
          </a:ln>
        </p:spPr>
        <p:txBody>
          <a:bodyPr lIns="27000" tIns="0" rIns="27000" bIns="0" anchor="ctr" anchorCtr="0"/>
          <a:lstStyle/>
          <a:p>
            <a:pPr defTabSz="685800" fontAlgn="auto">
              <a:spcBef>
                <a:spcPts val="0"/>
              </a:spcBef>
              <a:spcAft>
                <a:spcPts val="0"/>
              </a:spcAft>
              <a:defRPr/>
            </a:pPr>
            <a:r>
              <a:rPr kumimoji="0" lang="ja-JP" altLang="en-US" sz="1200">
                <a:solidFill>
                  <a:prstClr val="white"/>
                </a:solidFill>
                <a:latin typeface="Trebuchet MS" panose="020B0603020202020204" pitchFamily="34" charset="0"/>
                <a:ea typeface="Meiryo UI" panose="020B0604030504040204" pitchFamily="50" charset="-128"/>
              </a:rPr>
              <a:t>年度別</a:t>
            </a:r>
          </a:p>
        </p:txBody>
      </p:sp>
      <p:sp>
        <p:nvSpPr>
          <p:cNvPr id="1579" name="Rectangle 45"/>
          <p:cNvSpPr/>
          <p:nvPr/>
        </p:nvSpPr>
        <p:spPr>
          <a:xfrm>
            <a:off x="7817539" y="1707924"/>
            <a:ext cx="724792" cy="164216"/>
          </a:xfrm>
          <a:prstGeom prst="rect">
            <a:avLst/>
          </a:prstGeom>
          <a:solidFill>
            <a:srgbClr val="FF8D36"/>
          </a:solidFill>
          <a:ln w="38100" cap="rnd" algn="ctr">
            <a:noFill/>
            <a:round/>
            <a:headEnd/>
            <a:tailEnd/>
          </a:ln>
        </p:spPr>
        <p:txBody>
          <a:bodyPr lIns="27000" tIns="0" rIns="27000" bIns="0" anchor="ctr" anchorCtr="0"/>
          <a:lstStyle/>
          <a:p>
            <a:pPr defTabSz="685800" fontAlgn="auto">
              <a:spcBef>
                <a:spcPts val="0"/>
              </a:spcBef>
              <a:spcAft>
                <a:spcPts val="0"/>
              </a:spcAft>
              <a:defRPr/>
            </a:pPr>
            <a:r>
              <a:rPr kumimoji="0" lang="ja-JP" altLang="en-US" sz="1200">
                <a:solidFill>
                  <a:prstClr val="white"/>
                </a:solidFill>
                <a:latin typeface="Trebuchet MS" panose="020B0603020202020204" pitchFamily="34" charset="0"/>
                <a:ea typeface="Meiryo UI" panose="020B0604030504040204" pitchFamily="50" charset="-128"/>
              </a:rPr>
              <a:t>合計</a:t>
            </a:r>
          </a:p>
        </p:txBody>
      </p:sp>
      <p:sp>
        <p:nvSpPr>
          <p:cNvPr id="1580" name="Rectangle 2"/>
          <p:cNvSpPr/>
          <p:nvPr/>
        </p:nvSpPr>
        <p:spPr>
          <a:xfrm>
            <a:off x="7817539" y="5460973"/>
            <a:ext cx="724792" cy="147137"/>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825" kern="0">
                <a:solidFill>
                  <a:srgbClr val="575757"/>
                </a:solidFill>
                <a:latin typeface="Trebuchet MS" panose="020B0603020202020204" pitchFamily="34" charset="0"/>
                <a:ea typeface="Meiryo UI" panose="020B0604030504040204" pitchFamily="50" charset="-128"/>
              </a:rPr>
              <a:t>XXX</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81" name="Rectangle 2"/>
          <p:cNvSpPr/>
          <p:nvPr/>
        </p:nvSpPr>
        <p:spPr>
          <a:xfrm>
            <a:off x="7817539" y="2903590"/>
            <a:ext cx="724792" cy="147137"/>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825" kern="0">
                <a:solidFill>
                  <a:srgbClr val="575757"/>
                </a:solidFill>
                <a:latin typeface="Trebuchet MS" panose="020B0603020202020204" pitchFamily="34" charset="0"/>
                <a:ea typeface="Meiryo UI" panose="020B0604030504040204" pitchFamily="50" charset="-128"/>
              </a:rPr>
              <a:t>XXX</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82" name="Rectangle 2"/>
          <p:cNvSpPr/>
          <p:nvPr/>
        </p:nvSpPr>
        <p:spPr>
          <a:xfrm>
            <a:off x="7827354" y="3897075"/>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p:txBody>
      </p:sp>
      <p:sp>
        <p:nvSpPr>
          <p:cNvPr id="1583" name="Rectangle 2"/>
          <p:cNvSpPr/>
          <p:nvPr/>
        </p:nvSpPr>
        <p:spPr>
          <a:xfrm>
            <a:off x="7827354" y="4672613"/>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p:txBody>
      </p:sp>
      <p:sp>
        <p:nvSpPr>
          <p:cNvPr id="1584" name="Rectangle 2"/>
          <p:cNvSpPr/>
          <p:nvPr/>
        </p:nvSpPr>
        <p:spPr>
          <a:xfrm>
            <a:off x="7827354" y="2115233"/>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万円</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85" name="Rectangle 2"/>
          <p:cNvSpPr/>
          <p:nvPr/>
        </p:nvSpPr>
        <p:spPr>
          <a:xfrm>
            <a:off x="7827354" y="3121537"/>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lvl="1" defTabSz="685800" eaLnBrk="1" fontAlgn="auto" hangingPunct="1">
              <a:spcBef>
                <a:spcPts val="0"/>
              </a:spcBef>
              <a:spcAft>
                <a:spcPts val="0"/>
              </a:spcAft>
              <a:buClr>
                <a:srgbClr val="FF8222"/>
              </a:buClr>
              <a:defRPr/>
            </a:pPr>
            <a:r>
              <a:rPr lang="en-US" altLang="ja-JP" sz="825">
                <a:solidFill>
                  <a:srgbClr val="575757"/>
                </a:solidFill>
                <a:latin typeface="Trebuchet MS" panose="020B0603020202020204" pitchFamily="34" charset="0"/>
                <a:ea typeface="Meiryo UI" panose="020B0604030504040204" pitchFamily="50" charset="-128"/>
              </a:rPr>
              <a:t>XXX</a:t>
            </a:r>
          </a:p>
        </p:txBody>
      </p:sp>
      <p:sp>
        <p:nvSpPr>
          <p:cNvPr id="1586" name="ValueChainHeader"/>
          <p:cNvSpPr>
            <a:spLocks noChangeArrowheads="1"/>
          </p:cNvSpPr>
          <p:nvPr>
            <p:custDataLst>
              <p:tags r:id="rId4"/>
            </p:custDataLst>
          </p:nvPr>
        </p:nvSpPr>
        <p:spPr bwMode="gray">
          <a:xfrm>
            <a:off x="5563573" y="1901169"/>
            <a:ext cx="744424" cy="164216"/>
          </a:xfrm>
          <a:prstGeom prst="chevron">
            <a:avLst>
              <a:gd name="adj" fmla="val 12004"/>
            </a:avLst>
          </a:prstGeom>
          <a:solidFill>
            <a:srgbClr val="FF8D36"/>
          </a:solidFill>
          <a:ln w="38100" cap="rnd" algn="ctr">
            <a:noFill/>
            <a:round/>
            <a:headEnd/>
            <a:tailEnd/>
          </a:ln>
        </p:spPr>
        <p:txBody>
          <a:bodyPr lIns="0" tIns="0" rIns="0" bIns="0" anchor="ctr" anchorCtr="0"/>
          <a:lstStyle/>
          <a:p>
            <a:pPr algn="ctr" defTabSz="685800" fontAlgn="auto">
              <a:spcBef>
                <a:spcPts val="0"/>
              </a:spcBef>
              <a:spcAft>
                <a:spcPts val="0"/>
              </a:spcAft>
              <a:defRPr/>
            </a:pPr>
            <a:r>
              <a:rPr kumimoji="0" lang="en-US" altLang="ja-JP" sz="1050">
                <a:solidFill>
                  <a:prstClr val="white"/>
                </a:solidFill>
                <a:latin typeface="Trebuchet MS" panose="020B0603020202020204" pitchFamily="34" charset="0"/>
                <a:ea typeface="Meiryo UI" panose="020B0604030504040204" pitchFamily="50" charset="-128"/>
                <a:sym typeface="Trebuchet MS" panose="020B0603020202020204" pitchFamily="34" charset="0"/>
              </a:rPr>
              <a:t>2028</a:t>
            </a:r>
            <a:r>
              <a:rPr kumimoji="0" lang="ja-JP" altLang="en-US" sz="1050">
                <a:solidFill>
                  <a:prstClr val="white"/>
                </a:solidFill>
                <a:latin typeface="Trebuchet MS" panose="020B0603020202020204" pitchFamily="34" charset="0"/>
                <a:ea typeface="Meiryo UI" panose="020B0604030504040204" pitchFamily="50" charset="-128"/>
                <a:sym typeface="Trebuchet MS" panose="020B0603020202020204" pitchFamily="34" charset="0"/>
              </a:rPr>
              <a:t>年度</a:t>
            </a:r>
            <a:endParaRPr kumimoji="0" lang="en-US" altLang="ja-JP" sz="1050">
              <a:solidFill>
                <a:prstClr val="white"/>
              </a:solidFill>
              <a:latin typeface="Trebuchet MS" panose="020B0603020202020204" pitchFamily="34" charset="0"/>
              <a:ea typeface="Meiryo UI" panose="020B0604030504040204" pitchFamily="50" charset="-128"/>
              <a:sym typeface="Trebuchet MS" panose="020B0603020202020204" pitchFamily="34" charset="0"/>
            </a:endParaRPr>
          </a:p>
        </p:txBody>
      </p:sp>
      <p:sp>
        <p:nvSpPr>
          <p:cNvPr id="1587" name="ValueChainHeader"/>
          <p:cNvSpPr>
            <a:spLocks noChangeArrowheads="1"/>
          </p:cNvSpPr>
          <p:nvPr>
            <p:custDataLst>
              <p:tags r:id="rId5"/>
            </p:custDataLst>
          </p:nvPr>
        </p:nvSpPr>
        <p:spPr bwMode="gray">
          <a:xfrm>
            <a:off x="6310737" y="1901169"/>
            <a:ext cx="744424" cy="164216"/>
          </a:xfrm>
          <a:prstGeom prst="chevron">
            <a:avLst>
              <a:gd name="adj" fmla="val 12004"/>
            </a:avLst>
          </a:prstGeom>
          <a:solidFill>
            <a:srgbClr val="FF8D36"/>
          </a:solidFill>
          <a:ln w="38100" cap="rnd" algn="ctr">
            <a:noFill/>
            <a:round/>
            <a:headEnd/>
            <a:tailEnd/>
          </a:ln>
        </p:spPr>
        <p:txBody>
          <a:bodyPr lIns="0" tIns="0" rIns="0" bIns="0" anchor="ctr" anchorCtr="0"/>
          <a:lstStyle/>
          <a:p>
            <a:pPr algn="ctr" defTabSz="685800" fontAlgn="auto">
              <a:spcBef>
                <a:spcPts val="0"/>
              </a:spcBef>
              <a:spcAft>
                <a:spcPts val="0"/>
              </a:spcAft>
              <a:defRPr/>
            </a:pPr>
            <a:r>
              <a:rPr kumimoji="0" lang="en-US" altLang="ja-JP" sz="1050">
                <a:solidFill>
                  <a:prstClr val="white"/>
                </a:solidFill>
                <a:latin typeface="Trebuchet MS" panose="020B0603020202020204" pitchFamily="34" charset="0"/>
                <a:ea typeface="Meiryo UI" panose="020B0604030504040204" pitchFamily="50" charset="-128"/>
                <a:sym typeface="Trebuchet MS" panose="020B0603020202020204" pitchFamily="34" charset="0"/>
              </a:rPr>
              <a:t>2029</a:t>
            </a:r>
            <a:r>
              <a:rPr kumimoji="0" lang="ja-JP" altLang="en-US" sz="1050">
                <a:solidFill>
                  <a:prstClr val="white"/>
                </a:solidFill>
                <a:latin typeface="Trebuchet MS" panose="020B0603020202020204" pitchFamily="34" charset="0"/>
                <a:ea typeface="Meiryo UI" panose="020B0604030504040204" pitchFamily="50" charset="-128"/>
                <a:sym typeface="Trebuchet MS" panose="020B0603020202020204" pitchFamily="34" charset="0"/>
              </a:rPr>
              <a:t>年度</a:t>
            </a:r>
            <a:endParaRPr kumimoji="0" lang="en-US" altLang="ja-JP" sz="1050">
              <a:solidFill>
                <a:prstClr val="white"/>
              </a:solidFill>
              <a:latin typeface="Trebuchet MS" panose="020B0603020202020204" pitchFamily="34" charset="0"/>
              <a:ea typeface="Meiryo UI" panose="020B0604030504040204" pitchFamily="50" charset="-128"/>
              <a:sym typeface="Trebuchet MS" panose="020B0603020202020204" pitchFamily="34" charset="0"/>
            </a:endParaRPr>
          </a:p>
        </p:txBody>
      </p:sp>
      <p:sp>
        <p:nvSpPr>
          <p:cNvPr id="1588" name="Rectangle 2"/>
          <p:cNvSpPr/>
          <p:nvPr/>
        </p:nvSpPr>
        <p:spPr>
          <a:xfrm>
            <a:off x="5563573" y="5460973"/>
            <a:ext cx="724792" cy="147137"/>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825" kern="0">
                <a:solidFill>
                  <a:srgbClr val="575757"/>
                </a:solidFill>
                <a:latin typeface="Trebuchet MS" panose="020B0603020202020204" pitchFamily="34" charset="0"/>
                <a:ea typeface="Meiryo UI" panose="020B0604030504040204" pitchFamily="50" charset="-128"/>
              </a:rPr>
              <a:t>XXX</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89" name="Rectangle 2"/>
          <p:cNvSpPr/>
          <p:nvPr/>
        </p:nvSpPr>
        <p:spPr>
          <a:xfrm>
            <a:off x="5563573" y="2903590"/>
            <a:ext cx="724792" cy="147137"/>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825" kern="0">
                <a:solidFill>
                  <a:srgbClr val="575757"/>
                </a:solidFill>
                <a:latin typeface="Trebuchet MS" panose="020B0603020202020204" pitchFamily="34" charset="0"/>
                <a:ea typeface="Meiryo UI" panose="020B0604030504040204" pitchFamily="50" charset="-128"/>
              </a:rPr>
              <a:t>XXX</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90" name="Rectangle 2"/>
          <p:cNvSpPr/>
          <p:nvPr/>
        </p:nvSpPr>
        <p:spPr>
          <a:xfrm>
            <a:off x="6310737" y="5460973"/>
            <a:ext cx="724792" cy="147137"/>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825" kern="0">
                <a:solidFill>
                  <a:srgbClr val="575757"/>
                </a:solidFill>
                <a:latin typeface="Trebuchet MS" panose="020B0603020202020204" pitchFamily="34" charset="0"/>
                <a:ea typeface="Meiryo UI" panose="020B0604030504040204" pitchFamily="50" charset="-128"/>
              </a:rPr>
              <a:t>XXX</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91" name="Rectangle 2"/>
          <p:cNvSpPr/>
          <p:nvPr/>
        </p:nvSpPr>
        <p:spPr>
          <a:xfrm>
            <a:off x="6310737" y="2903590"/>
            <a:ext cx="724792" cy="147137"/>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825" kern="0">
                <a:solidFill>
                  <a:srgbClr val="575757"/>
                </a:solidFill>
                <a:latin typeface="Trebuchet MS" panose="020B0603020202020204" pitchFamily="34" charset="0"/>
                <a:ea typeface="Meiryo UI" panose="020B0604030504040204" pitchFamily="50" charset="-128"/>
              </a:rPr>
              <a:t>XXX</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92" name="Rectangle 2"/>
          <p:cNvSpPr/>
          <p:nvPr/>
        </p:nvSpPr>
        <p:spPr>
          <a:xfrm>
            <a:off x="5567659" y="3897075"/>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p:txBody>
      </p:sp>
      <p:sp>
        <p:nvSpPr>
          <p:cNvPr id="1593" name="Rectangle 2"/>
          <p:cNvSpPr/>
          <p:nvPr/>
        </p:nvSpPr>
        <p:spPr>
          <a:xfrm>
            <a:off x="5567659" y="4672613"/>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p:txBody>
      </p:sp>
      <p:sp>
        <p:nvSpPr>
          <p:cNvPr id="1594" name="Rectangle 2"/>
          <p:cNvSpPr/>
          <p:nvPr/>
        </p:nvSpPr>
        <p:spPr>
          <a:xfrm>
            <a:off x="5567659" y="2115233"/>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万円</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95" name="Rectangle 2"/>
          <p:cNvSpPr/>
          <p:nvPr/>
        </p:nvSpPr>
        <p:spPr>
          <a:xfrm>
            <a:off x="5567659" y="3121537"/>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lvl="1" defTabSz="685800" eaLnBrk="1" fontAlgn="auto" hangingPunct="1">
              <a:spcBef>
                <a:spcPts val="0"/>
              </a:spcBef>
              <a:spcAft>
                <a:spcPts val="0"/>
              </a:spcAft>
              <a:buClr>
                <a:srgbClr val="FF8222"/>
              </a:buClr>
              <a:defRPr/>
            </a:pPr>
            <a:r>
              <a:rPr lang="en-US" altLang="ja-JP" sz="825">
                <a:solidFill>
                  <a:srgbClr val="575757"/>
                </a:solidFill>
                <a:latin typeface="Trebuchet MS" panose="020B0603020202020204" pitchFamily="34" charset="0"/>
                <a:ea typeface="Meiryo UI" panose="020B0604030504040204" pitchFamily="50" charset="-128"/>
              </a:rPr>
              <a:t>XXX</a:t>
            </a:r>
          </a:p>
        </p:txBody>
      </p:sp>
      <p:sp>
        <p:nvSpPr>
          <p:cNvPr id="1596" name="Rectangle 2"/>
          <p:cNvSpPr/>
          <p:nvPr/>
        </p:nvSpPr>
        <p:spPr>
          <a:xfrm>
            <a:off x="6320553" y="3897075"/>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p:txBody>
      </p:sp>
      <p:sp>
        <p:nvSpPr>
          <p:cNvPr id="1597" name="Rectangle 2"/>
          <p:cNvSpPr/>
          <p:nvPr/>
        </p:nvSpPr>
        <p:spPr>
          <a:xfrm>
            <a:off x="6320553" y="4672613"/>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p:txBody>
      </p:sp>
      <p:sp>
        <p:nvSpPr>
          <p:cNvPr id="1598" name="Rectangle 2"/>
          <p:cNvSpPr/>
          <p:nvPr/>
        </p:nvSpPr>
        <p:spPr>
          <a:xfrm>
            <a:off x="6320553" y="2115233"/>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万円</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599" name="Rectangle 2"/>
          <p:cNvSpPr/>
          <p:nvPr/>
        </p:nvSpPr>
        <p:spPr>
          <a:xfrm>
            <a:off x="6320553" y="3121537"/>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lvl="1" defTabSz="685800" eaLnBrk="1" fontAlgn="auto" hangingPunct="1">
              <a:spcBef>
                <a:spcPts val="0"/>
              </a:spcBef>
              <a:spcAft>
                <a:spcPts val="0"/>
              </a:spcAft>
              <a:buClr>
                <a:srgbClr val="FF8222"/>
              </a:buClr>
              <a:defRPr/>
            </a:pPr>
            <a:r>
              <a:rPr lang="en-US" altLang="ja-JP" sz="825">
                <a:solidFill>
                  <a:srgbClr val="575757"/>
                </a:solidFill>
                <a:latin typeface="Trebuchet MS" panose="020B0603020202020204" pitchFamily="34" charset="0"/>
                <a:ea typeface="Meiryo UI" panose="020B0604030504040204" pitchFamily="50" charset="-128"/>
              </a:rPr>
              <a:t>XXX</a:t>
            </a:r>
          </a:p>
        </p:txBody>
      </p:sp>
      <p:sp>
        <p:nvSpPr>
          <p:cNvPr id="1600" name="ValueChainHeader"/>
          <p:cNvSpPr>
            <a:spLocks noChangeArrowheads="1"/>
          </p:cNvSpPr>
          <p:nvPr>
            <p:custDataLst>
              <p:tags r:id="rId6"/>
            </p:custDataLst>
          </p:nvPr>
        </p:nvSpPr>
        <p:spPr bwMode="gray">
          <a:xfrm>
            <a:off x="7055881" y="1901169"/>
            <a:ext cx="744424" cy="164216"/>
          </a:xfrm>
          <a:prstGeom prst="chevron">
            <a:avLst>
              <a:gd name="adj" fmla="val 12004"/>
            </a:avLst>
          </a:prstGeom>
          <a:solidFill>
            <a:srgbClr val="FF8D36"/>
          </a:solidFill>
          <a:ln w="38100" cap="rnd" algn="ctr">
            <a:noFill/>
            <a:round/>
            <a:headEnd/>
            <a:tailEnd/>
          </a:ln>
        </p:spPr>
        <p:txBody>
          <a:bodyPr lIns="0" tIns="0" rIns="0" bIns="0" anchor="ctr" anchorCtr="0"/>
          <a:lstStyle/>
          <a:p>
            <a:pPr algn="ctr" defTabSz="685800" fontAlgn="auto">
              <a:spcBef>
                <a:spcPts val="0"/>
              </a:spcBef>
              <a:spcAft>
                <a:spcPts val="0"/>
              </a:spcAft>
              <a:defRPr/>
            </a:pPr>
            <a:r>
              <a:rPr kumimoji="0" lang="en-US" altLang="ja-JP" sz="1050">
                <a:solidFill>
                  <a:prstClr val="white"/>
                </a:solidFill>
                <a:latin typeface="Trebuchet MS" panose="020B0603020202020204" pitchFamily="34" charset="0"/>
                <a:ea typeface="Meiryo UI" panose="020B0604030504040204" pitchFamily="50" charset="-128"/>
                <a:sym typeface="Trebuchet MS" panose="020B0603020202020204" pitchFamily="34" charset="0"/>
              </a:rPr>
              <a:t>2030</a:t>
            </a:r>
            <a:r>
              <a:rPr kumimoji="0" lang="ja-JP" altLang="en-US" sz="1050">
                <a:solidFill>
                  <a:prstClr val="white"/>
                </a:solidFill>
                <a:latin typeface="Trebuchet MS" panose="020B0603020202020204" pitchFamily="34" charset="0"/>
                <a:ea typeface="Meiryo UI" panose="020B0604030504040204" pitchFamily="50" charset="-128"/>
                <a:sym typeface="Trebuchet MS" panose="020B0603020202020204" pitchFamily="34" charset="0"/>
              </a:rPr>
              <a:t>年度</a:t>
            </a:r>
            <a:endParaRPr kumimoji="0" lang="en-US" altLang="ja-JP" sz="1050">
              <a:solidFill>
                <a:prstClr val="white"/>
              </a:solidFill>
              <a:latin typeface="Trebuchet MS" panose="020B0603020202020204" pitchFamily="34" charset="0"/>
              <a:ea typeface="Meiryo UI" panose="020B0604030504040204" pitchFamily="50" charset="-128"/>
              <a:sym typeface="Trebuchet MS" panose="020B0603020202020204" pitchFamily="34" charset="0"/>
            </a:endParaRPr>
          </a:p>
        </p:txBody>
      </p:sp>
      <p:sp>
        <p:nvSpPr>
          <p:cNvPr id="1601" name="Rectangle 2"/>
          <p:cNvSpPr/>
          <p:nvPr/>
        </p:nvSpPr>
        <p:spPr>
          <a:xfrm>
            <a:off x="7055881" y="5460973"/>
            <a:ext cx="724792" cy="147137"/>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825" kern="0">
                <a:solidFill>
                  <a:srgbClr val="575757"/>
                </a:solidFill>
                <a:latin typeface="Trebuchet MS" panose="020B0603020202020204" pitchFamily="34" charset="0"/>
                <a:ea typeface="Meiryo UI" panose="020B0604030504040204" pitchFamily="50" charset="-128"/>
              </a:rPr>
              <a:t>XXX</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602" name="Rectangle 2"/>
          <p:cNvSpPr/>
          <p:nvPr/>
        </p:nvSpPr>
        <p:spPr>
          <a:xfrm>
            <a:off x="7055881" y="2903590"/>
            <a:ext cx="724792" cy="147137"/>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825" kern="0">
                <a:solidFill>
                  <a:srgbClr val="575757"/>
                </a:solidFill>
                <a:latin typeface="Trebuchet MS" panose="020B0603020202020204" pitchFamily="34" charset="0"/>
                <a:ea typeface="Meiryo UI" panose="020B0604030504040204" pitchFamily="50" charset="-128"/>
              </a:rPr>
              <a:t>XXX</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603" name="Rectangle 2"/>
          <p:cNvSpPr/>
          <p:nvPr/>
        </p:nvSpPr>
        <p:spPr>
          <a:xfrm>
            <a:off x="7065697" y="3897075"/>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p:txBody>
      </p:sp>
      <p:sp>
        <p:nvSpPr>
          <p:cNvPr id="1604" name="Rectangle 2"/>
          <p:cNvSpPr/>
          <p:nvPr/>
        </p:nvSpPr>
        <p:spPr>
          <a:xfrm>
            <a:off x="7065697" y="4672613"/>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万円</a:t>
            </a:r>
            <a:endParaRPr lang="en-US" altLang="ja-JP" sz="825">
              <a:solidFill>
                <a:srgbClr val="3EAD92"/>
              </a:solidFill>
              <a:latin typeface="Trebuchet MS" panose="020B0603020202020204" pitchFamily="34" charset="0"/>
              <a:ea typeface="Meiryo UI" panose="020B0604030504040204" pitchFamily="50" charset="-128"/>
            </a:endParaRPr>
          </a:p>
        </p:txBody>
      </p:sp>
      <p:sp>
        <p:nvSpPr>
          <p:cNvPr id="1605" name="Rectangle 2"/>
          <p:cNvSpPr/>
          <p:nvPr/>
        </p:nvSpPr>
        <p:spPr>
          <a:xfrm>
            <a:off x="7065697" y="2115233"/>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8594" lvl="1" indent="-97631" defTabSz="685800" eaLnBrk="1" fontAlgn="auto" hangingPunct="1">
              <a:spcBef>
                <a:spcPts val="0"/>
              </a:spcBef>
              <a:spcAft>
                <a:spcPts val="0"/>
              </a:spcAft>
              <a:buClr>
                <a:srgbClr val="FF8222"/>
              </a:buClr>
              <a:buFont typeface="Trebuchet MS" panose="020B0603020202020204" pitchFamily="34" charset="0"/>
              <a:buChar char="•"/>
              <a:defRPr/>
            </a:pPr>
            <a:r>
              <a:rPr lang="en-US" altLang="ja-JP" sz="825">
                <a:solidFill>
                  <a:srgbClr val="575757"/>
                </a:solidFill>
                <a:latin typeface="Trebuchet MS" panose="020B0603020202020204" pitchFamily="34" charset="0"/>
                <a:ea typeface="Meiryo UI" panose="020B0604030504040204" pitchFamily="50" charset="-128"/>
              </a:rPr>
              <a:t>XXX</a:t>
            </a:r>
            <a:r>
              <a:rPr lang="ja-JP" altLang="en-US" sz="825">
                <a:solidFill>
                  <a:srgbClr val="575757"/>
                </a:solidFill>
                <a:latin typeface="Trebuchet MS" panose="020B0603020202020204" pitchFamily="34" charset="0"/>
                <a:ea typeface="Meiryo UI" panose="020B0604030504040204" pitchFamily="50" charset="-128"/>
              </a:rPr>
              <a:t>万円</a:t>
            </a:r>
            <a:endParaRPr lang="en-US" altLang="ja-JP" sz="825">
              <a:solidFill>
                <a:srgbClr val="575757"/>
              </a:solidFill>
              <a:latin typeface="Trebuchet MS" panose="020B0603020202020204" pitchFamily="34" charset="0"/>
              <a:ea typeface="Meiryo UI" panose="020B0604030504040204" pitchFamily="50" charset="-128"/>
            </a:endParaRPr>
          </a:p>
        </p:txBody>
      </p:sp>
      <p:sp>
        <p:nvSpPr>
          <p:cNvPr id="1606" name="Rectangle 2"/>
          <p:cNvSpPr/>
          <p:nvPr/>
        </p:nvSpPr>
        <p:spPr>
          <a:xfrm>
            <a:off x="7065697" y="3121537"/>
            <a:ext cx="724792" cy="717548"/>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lvl="1" defTabSz="685800" eaLnBrk="1" fontAlgn="auto" hangingPunct="1">
              <a:spcBef>
                <a:spcPts val="0"/>
              </a:spcBef>
              <a:spcAft>
                <a:spcPts val="0"/>
              </a:spcAft>
              <a:buClr>
                <a:srgbClr val="FF8222"/>
              </a:buClr>
              <a:defRPr/>
            </a:pPr>
            <a:r>
              <a:rPr lang="en-US" altLang="ja-JP" sz="825">
                <a:solidFill>
                  <a:srgbClr val="575757"/>
                </a:solidFill>
                <a:latin typeface="Trebuchet MS" panose="020B0603020202020204" pitchFamily="34" charset="0"/>
                <a:ea typeface="Meiryo UI" panose="020B0604030504040204" pitchFamily="50" charset="-128"/>
              </a:rPr>
              <a:t>XXX</a:t>
            </a:r>
          </a:p>
        </p:txBody>
      </p:sp>
      <p:sp>
        <p:nvSpPr>
          <p:cNvPr id="2" name="正方形/長方形 5">
            <a:extLst>
              <a:ext uri="{FF2B5EF4-FFF2-40B4-BE49-F238E27FC236}">
                <a16:creationId xmlns:a16="http://schemas.microsoft.com/office/drawing/2014/main" id="{FAB894FC-008E-30D1-2929-29769C7FF3A0}"/>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3" name="正方形/長方形 12">
            <a:extLst>
              <a:ext uri="{FF2B5EF4-FFF2-40B4-BE49-F238E27FC236}">
                <a16:creationId xmlns:a16="http://schemas.microsoft.com/office/drawing/2014/main" id="{70FA2065-0556-62B8-B8FF-0E0C5B9DACEE}"/>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30</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678814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D1ADAAD7-A430-EA65-13E1-035BE1B0E41A}"/>
              </a:ext>
            </a:extLst>
          </p:cNvPr>
          <p:cNvGraphicFramePr>
            <a:graphicFrameLocks noChangeAspect="1"/>
          </p:cNvGraphicFramePr>
          <p:nvPr>
            <p:custDataLst>
              <p:tags r:id="rId1"/>
            </p:custDataLst>
          </p:nvPr>
        </p:nvGraphicFramePr>
        <p:xfrm>
          <a:off x="858217" y="1340421"/>
          <a:ext cx="968" cy="968"/>
        </p:xfrm>
        <a:graphic>
          <a:graphicData uri="http://schemas.openxmlformats.org/presentationml/2006/ole">
            <mc:AlternateContent xmlns:mc="http://schemas.openxmlformats.org/markup-compatibility/2006">
              <mc:Choice xmlns:v="urn:schemas-microsoft-com:vml" Requires="v">
                <p:oleObj name="think-cell スライド" r:id="rId4" imgW="395" imgH="396" progId="TCLayout.ActiveDocument.1">
                  <p:embed/>
                </p:oleObj>
              </mc:Choice>
              <mc:Fallback>
                <p:oleObj name="think-cell スライド" r:id="rId4" imgW="395" imgH="396" progId="TCLayout.ActiveDocument.1">
                  <p:embed/>
                  <p:pic>
                    <p:nvPicPr>
                      <p:cNvPr id="6" name="think-cell data - do not delete" hidden="1">
                        <a:extLst>
                          <a:ext uri="{FF2B5EF4-FFF2-40B4-BE49-F238E27FC236}">
                            <a16:creationId xmlns:a16="http://schemas.microsoft.com/office/drawing/2014/main" id="{D1ADAAD7-A430-EA65-13E1-035BE1B0E41A}"/>
                          </a:ext>
                        </a:extLst>
                      </p:cNvPr>
                      <p:cNvPicPr/>
                      <p:nvPr/>
                    </p:nvPicPr>
                    <p:blipFill>
                      <a:blip r:embed="rId5"/>
                      <a:stretch>
                        <a:fillRect/>
                      </a:stretch>
                    </p:blipFill>
                    <p:spPr>
                      <a:xfrm>
                        <a:off x="858217" y="1340421"/>
                        <a:ext cx="968" cy="968"/>
                      </a:xfrm>
                      <a:prstGeom prst="rect">
                        <a:avLst/>
                      </a:prstGeom>
                    </p:spPr>
                  </p:pic>
                </p:oleObj>
              </mc:Fallback>
            </mc:AlternateContent>
          </a:graphicData>
        </a:graphic>
      </p:graphicFrame>
      <p:sp>
        <p:nvSpPr>
          <p:cNvPr id="41" name="Rectangle 40">
            <a:extLst>
              <a:ext uri="{FF2B5EF4-FFF2-40B4-BE49-F238E27FC236}">
                <a16:creationId xmlns:a16="http://schemas.microsoft.com/office/drawing/2014/main" id="{C1CFFAAD-B8F7-A72D-B6F0-9865CD3D7B01}"/>
              </a:ext>
            </a:extLst>
          </p:cNvPr>
          <p:cNvSpPr/>
          <p:nvPr/>
        </p:nvSpPr>
        <p:spPr>
          <a:xfrm>
            <a:off x="3209211" y="899592"/>
            <a:ext cx="4044143" cy="444112"/>
          </a:xfrm>
          <a:prstGeom prst="rect">
            <a:avLst/>
          </a:prstGeom>
          <a:solidFill>
            <a:schemeClr val="accent6">
              <a:lumMod val="20000"/>
              <a:lumOff val="80000"/>
            </a:schemeClr>
          </a:solidFill>
          <a:ln w="76200" cap="flat" cmpd="sng" algn="ctr">
            <a:noFill/>
            <a:prstDash val="solid"/>
          </a:ln>
          <a:effectLst/>
          <a:extLst>
            <a:ext uri="{91240B29-F687-4F45-9708-019B960494DF}">
              <a14:hiddenLine xmlns:a14="http://schemas.microsoft.com/office/drawing/2010/main" w="76200" cap="flat" cmpd="sng" algn="ctr">
                <a:gradFill flip="none" rotWithShape="1">
                  <a:gsLst>
                    <a:gs pos="0">
                      <a:schemeClr val="accent2"/>
                    </a:gs>
                    <a:gs pos="100000">
                      <a:schemeClr val="tx2"/>
                    </a:gs>
                  </a:gsLst>
                  <a:lin ang="2700000" scaled="1"/>
                  <a:tileRect/>
                </a:gra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5813" lvl="1" defTabSz="557213" eaLnBrk="1" fontAlgn="auto" hangingPunct="1">
              <a:spcBef>
                <a:spcPts val="0"/>
              </a:spcBef>
              <a:spcAft>
                <a:spcPts val="0"/>
              </a:spcAft>
              <a:buClr>
                <a:srgbClr val="FF8222"/>
              </a:buClr>
              <a:defRPr/>
            </a:pPr>
            <a:r>
              <a:rPr lang="ja-JP" altLang="en-US" sz="975" kern="0">
                <a:solidFill>
                  <a:srgbClr val="575757"/>
                </a:solidFill>
                <a:latin typeface="Meiryo UI" panose="020B0604030504040204" pitchFamily="50" charset="-128"/>
                <a:ea typeface="Meiryo UI" panose="020B0604030504040204" pitchFamily="50" charset="-128"/>
              </a:rPr>
              <a:t>各団体の役割と必要リソース、担当者名を記載すること</a:t>
            </a:r>
            <a:endParaRPr lang="en-US" altLang="ja-JP" sz="975" kern="0">
              <a:solidFill>
                <a:srgbClr val="575757"/>
              </a:solidFill>
              <a:latin typeface="Meiryo UI" panose="020B0604030504040204" pitchFamily="50" charset="-128"/>
              <a:ea typeface="Meiryo UI" panose="020B0604030504040204" pitchFamily="50" charset="-128"/>
            </a:endParaRPr>
          </a:p>
        </p:txBody>
      </p:sp>
      <p:sp>
        <p:nvSpPr>
          <p:cNvPr id="3" name="Rectangle 2">
            <a:extLst>
              <a:ext uri="{FF2B5EF4-FFF2-40B4-BE49-F238E27FC236}">
                <a16:creationId xmlns:a16="http://schemas.microsoft.com/office/drawing/2014/main" id="{130668B8-6897-1B37-3E7F-70B82483F585}"/>
              </a:ext>
            </a:extLst>
          </p:cNvPr>
          <p:cNvSpPr/>
          <p:nvPr/>
        </p:nvSpPr>
        <p:spPr>
          <a:xfrm>
            <a:off x="20647" y="1892400"/>
            <a:ext cx="3466499" cy="3761388"/>
          </a:xfrm>
          <a:prstGeom prst="rect">
            <a:avLst/>
          </a:prstGeom>
          <a:noFill/>
          <a:ln w="9525" cap="flat" cmpd="sng" algn="ctr">
            <a:solidFill>
              <a:srgbClr val="FF822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Autofit/>
          </a:bodyPr>
          <a:lstStyle/>
          <a:p>
            <a:pPr marL="65813" lvl="1" defTabSz="557213" eaLnBrk="1" fontAlgn="auto" hangingPunct="1">
              <a:spcBef>
                <a:spcPts val="0"/>
              </a:spcBef>
              <a:spcAft>
                <a:spcPts val="0"/>
              </a:spcAft>
              <a:buClr>
                <a:srgbClr val="FF8222"/>
              </a:buClr>
              <a:defRPr/>
            </a:pPr>
            <a:endParaRPr lang="en-US" altLang="ja-JP" sz="900" kern="0">
              <a:solidFill>
                <a:srgbClr val="575757"/>
              </a:solidFill>
              <a:latin typeface="Meiryo UI" panose="020B0604030504040204" pitchFamily="50" charset="-128"/>
              <a:ea typeface="Meiryo UI" panose="020B0604030504040204" pitchFamily="50" charset="-128"/>
            </a:endParaRPr>
          </a:p>
        </p:txBody>
      </p:sp>
      <p:sp>
        <p:nvSpPr>
          <p:cNvPr id="37" name="Rectangle 45">
            <a:extLst>
              <a:ext uri="{FF2B5EF4-FFF2-40B4-BE49-F238E27FC236}">
                <a16:creationId xmlns:a16="http://schemas.microsoft.com/office/drawing/2014/main" id="{FA64B46B-DED0-DC90-F415-89444E9ED359}"/>
              </a:ext>
            </a:extLst>
          </p:cNvPr>
          <p:cNvSpPr/>
          <p:nvPr/>
        </p:nvSpPr>
        <p:spPr>
          <a:xfrm>
            <a:off x="35260" y="1868987"/>
            <a:ext cx="3477686" cy="400185"/>
          </a:xfrm>
          <a:prstGeom prst="rect">
            <a:avLst/>
          </a:prstGeom>
          <a:solidFill>
            <a:srgbClr val="FF8222"/>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1938" tIns="7024" rIns="5804" bIns="0" numCol="1" spcCol="0" rtlCol="0" fromWordArt="0" anchor="ctr" anchorCtr="0" forceAA="0" compatLnSpc="1">
            <a:prstTxWarp prst="textNoShape">
              <a:avLst/>
            </a:prstTxWarp>
            <a:noAutofit/>
          </a:bodyPr>
          <a:lstStyle/>
          <a:p>
            <a:pPr defTabSz="557213" eaLnBrk="1" fontAlgn="auto" hangingPunct="1">
              <a:spcBef>
                <a:spcPts val="0"/>
              </a:spcBef>
              <a:spcAft>
                <a:spcPts val="0"/>
              </a:spcAft>
              <a:defRPr/>
            </a:pPr>
            <a:r>
              <a:rPr lang="ja-JP" altLang="en-US" sz="900">
                <a:solidFill>
                  <a:srgbClr val="FFFFFF"/>
                </a:solidFill>
                <a:latin typeface="Meiryo UI" panose="020B0604030504040204" pitchFamily="50" charset="-128"/>
                <a:ea typeface="Meiryo UI" panose="020B0604030504040204" pitchFamily="50" charset="-128"/>
              </a:rPr>
              <a:t>実施体制図</a:t>
            </a:r>
          </a:p>
        </p:txBody>
      </p:sp>
      <p:sp>
        <p:nvSpPr>
          <p:cNvPr id="8" name="Rectangle 16">
            <a:extLst>
              <a:ext uri="{FF2B5EF4-FFF2-40B4-BE49-F238E27FC236}">
                <a16:creationId xmlns:a16="http://schemas.microsoft.com/office/drawing/2014/main" id="{DE425FC3-B853-068E-D7C0-DF625F2DF16D}"/>
              </a:ext>
            </a:extLst>
          </p:cNvPr>
          <p:cNvSpPr/>
          <p:nvPr/>
        </p:nvSpPr>
        <p:spPr>
          <a:xfrm>
            <a:off x="1153420" y="2446953"/>
            <a:ext cx="718574" cy="631445"/>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65813" lvl="1" defTabSz="557213" eaLnBrk="1" fontAlgn="auto" hangingPunct="1">
              <a:spcBef>
                <a:spcPts val="0"/>
              </a:spcBef>
              <a:spcAft>
                <a:spcPts val="0"/>
              </a:spcAft>
              <a:buClr>
                <a:srgbClr val="FF8222"/>
              </a:buClr>
              <a:defRPr/>
            </a:pPr>
            <a:r>
              <a:rPr lang="ja-JP" altLang="en-US" sz="900" b="1" kern="0">
                <a:solidFill>
                  <a:srgbClr val="575757"/>
                </a:solidFill>
                <a:latin typeface="Meiryo UI" panose="020B0604030504040204" pitchFamily="50" charset="-128"/>
                <a:ea typeface="Meiryo UI" panose="020B0604030504040204" pitchFamily="50" charset="-128"/>
              </a:rPr>
              <a:t>プロジェクト</a:t>
            </a:r>
            <a:br>
              <a:rPr lang="en-US" altLang="ja-JP" sz="900" b="1" kern="0">
                <a:solidFill>
                  <a:srgbClr val="575757"/>
                </a:solidFill>
                <a:latin typeface="Meiryo UI" panose="020B0604030504040204" pitchFamily="50" charset="-128"/>
                <a:ea typeface="Meiryo UI" panose="020B0604030504040204" pitchFamily="50" charset="-128"/>
              </a:rPr>
            </a:br>
            <a:r>
              <a:rPr lang="ja-JP" altLang="en-US" sz="900" b="1" kern="0">
                <a:solidFill>
                  <a:srgbClr val="575757"/>
                </a:solidFill>
                <a:latin typeface="Meiryo UI" panose="020B0604030504040204" pitchFamily="50" charset="-128"/>
                <a:ea typeface="Meiryo UI" panose="020B0604030504040204" pitchFamily="50" charset="-128"/>
              </a:rPr>
              <a:t>の全体管理</a:t>
            </a:r>
            <a:endParaRPr lang="en-US" altLang="ja-JP" sz="900" b="1" kern="0">
              <a:solidFill>
                <a:srgbClr val="575757"/>
              </a:solidFill>
              <a:latin typeface="Meiryo UI" panose="020B0604030504040204" pitchFamily="50" charset="-128"/>
              <a:ea typeface="Meiryo UI" panose="020B0604030504040204" pitchFamily="50" charset="-128"/>
            </a:endParaRPr>
          </a:p>
          <a:p>
            <a:pPr marL="65813" lvl="1" defTabSz="557213" eaLnBrk="1" fontAlgn="auto" hangingPunct="1">
              <a:spcBef>
                <a:spcPts val="0"/>
              </a:spcBef>
              <a:spcAft>
                <a:spcPts val="0"/>
              </a:spcAft>
              <a:buClr>
                <a:srgbClr val="FF8222"/>
              </a:buClr>
              <a:defRPr/>
            </a:pPr>
            <a:r>
              <a:rPr lang="en-US" altLang="ja-JP" sz="900" kern="0">
                <a:solidFill>
                  <a:srgbClr val="575757"/>
                </a:solidFill>
                <a:latin typeface="Meiryo UI" panose="020B0604030504040204" pitchFamily="50" charset="-128"/>
                <a:ea typeface="Meiryo UI" panose="020B0604030504040204" pitchFamily="50" charset="-128"/>
              </a:rPr>
              <a:t>XXX</a:t>
            </a:r>
            <a:r>
              <a:rPr lang="ja-JP" altLang="en-US" sz="900" kern="0">
                <a:solidFill>
                  <a:srgbClr val="575757"/>
                </a:solidFill>
                <a:latin typeface="Meiryo UI" panose="020B0604030504040204" pitchFamily="50" charset="-128"/>
                <a:ea typeface="Meiryo UI" panose="020B0604030504040204" pitchFamily="50" charset="-128"/>
              </a:rPr>
              <a:t> </a:t>
            </a:r>
            <a:br>
              <a:rPr lang="en-US" altLang="ja-JP" sz="900" kern="0">
                <a:solidFill>
                  <a:srgbClr val="575757"/>
                </a:solidFill>
                <a:latin typeface="Meiryo UI" panose="020B0604030504040204" pitchFamily="50" charset="-128"/>
                <a:ea typeface="Meiryo UI" panose="020B0604030504040204" pitchFamily="50" charset="-128"/>
              </a:rPr>
            </a:br>
            <a:r>
              <a:rPr lang="en-US" altLang="ja-JP" sz="900" kern="0">
                <a:solidFill>
                  <a:srgbClr val="3EAD92"/>
                </a:solidFill>
                <a:latin typeface="Meiryo UI" panose="020B0604030504040204" pitchFamily="50" charset="-128"/>
                <a:ea typeface="Meiryo UI" panose="020B0604030504040204" pitchFamily="50" charset="-128"/>
              </a:rPr>
              <a:t>(xx</a:t>
            </a:r>
            <a:r>
              <a:rPr lang="ja-JP" altLang="en-US" sz="900" kern="0">
                <a:solidFill>
                  <a:srgbClr val="3EAD92"/>
                </a:solidFill>
                <a:latin typeface="Meiryo UI" panose="020B0604030504040204" pitchFamily="50" charset="-128"/>
                <a:ea typeface="Meiryo UI" panose="020B0604030504040204" pitchFamily="50" charset="-128"/>
              </a:rPr>
              <a:t>社</a:t>
            </a:r>
            <a:r>
              <a:rPr lang="en-US" altLang="ja-JP" sz="900" kern="0">
                <a:solidFill>
                  <a:srgbClr val="3EAD92"/>
                </a:solidFill>
                <a:latin typeface="Meiryo UI" panose="020B0604030504040204" pitchFamily="50" charset="-128"/>
                <a:ea typeface="Meiryo UI" panose="020B0604030504040204" pitchFamily="50" charset="-128"/>
              </a:rPr>
              <a:t>)</a:t>
            </a:r>
          </a:p>
        </p:txBody>
      </p:sp>
      <p:sp>
        <p:nvSpPr>
          <p:cNvPr id="9" name="Rectangle 17">
            <a:extLst>
              <a:ext uri="{FF2B5EF4-FFF2-40B4-BE49-F238E27FC236}">
                <a16:creationId xmlns:a16="http://schemas.microsoft.com/office/drawing/2014/main" id="{E8477F98-4797-ADBC-E722-1B492733E021}"/>
              </a:ext>
            </a:extLst>
          </p:cNvPr>
          <p:cNvSpPr/>
          <p:nvPr/>
        </p:nvSpPr>
        <p:spPr>
          <a:xfrm>
            <a:off x="1108617" y="3864714"/>
            <a:ext cx="846369" cy="631445"/>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5813" lvl="1" defTabSz="557213" eaLnBrk="1" fontAlgn="auto" hangingPunct="1">
              <a:spcBef>
                <a:spcPts val="0"/>
              </a:spcBef>
              <a:spcAft>
                <a:spcPts val="0"/>
              </a:spcAft>
              <a:buClr>
                <a:srgbClr val="FF8222"/>
              </a:buClr>
              <a:defRPr/>
            </a:pPr>
            <a:r>
              <a:rPr lang="en-US" altLang="ja-JP" sz="900" b="1" kern="0">
                <a:solidFill>
                  <a:srgbClr val="575757"/>
                </a:solidFill>
                <a:latin typeface="Meiryo UI" panose="020B0604030504040204" pitchFamily="50" charset="-128"/>
                <a:ea typeface="Meiryo UI" panose="020B0604030504040204" pitchFamily="50" charset="-128"/>
              </a:rPr>
              <a:t>XXX</a:t>
            </a:r>
          </a:p>
          <a:p>
            <a:pPr marL="65813" lvl="1" defTabSz="557213" eaLnBrk="1" fontAlgn="auto" hangingPunct="1">
              <a:spcBef>
                <a:spcPts val="0"/>
              </a:spcBef>
              <a:spcAft>
                <a:spcPts val="0"/>
              </a:spcAft>
              <a:buClr>
                <a:srgbClr val="FF8222"/>
              </a:buClr>
              <a:defRPr/>
            </a:pPr>
            <a:r>
              <a:rPr lang="en-US" altLang="ja-JP" sz="900" kern="0">
                <a:solidFill>
                  <a:srgbClr val="575757"/>
                </a:solidFill>
                <a:latin typeface="Meiryo UI" panose="020B0604030504040204" pitchFamily="50" charset="-128"/>
                <a:ea typeface="Meiryo UI" panose="020B0604030504040204" pitchFamily="50" charset="-128"/>
              </a:rPr>
              <a:t>XXX</a:t>
            </a:r>
            <a:r>
              <a:rPr lang="ja-JP" altLang="en-US" sz="900" kern="0">
                <a:solidFill>
                  <a:srgbClr val="575757"/>
                </a:solidFill>
                <a:latin typeface="Meiryo UI" panose="020B0604030504040204" pitchFamily="50" charset="-128"/>
                <a:ea typeface="Meiryo UI" panose="020B0604030504040204" pitchFamily="50" charset="-128"/>
              </a:rPr>
              <a:t> </a:t>
            </a:r>
            <a:br>
              <a:rPr lang="en-US" altLang="ja-JP" sz="900" kern="0">
                <a:solidFill>
                  <a:srgbClr val="575757"/>
                </a:solidFill>
                <a:latin typeface="Meiryo UI" panose="020B0604030504040204" pitchFamily="50" charset="-128"/>
                <a:ea typeface="Meiryo UI" panose="020B0604030504040204" pitchFamily="50" charset="-128"/>
              </a:rPr>
            </a:br>
            <a:r>
              <a:rPr lang="en-US" altLang="ja-JP" sz="900" kern="0">
                <a:solidFill>
                  <a:srgbClr val="3EAD92"/>
                </a:solidFill>
                <a:latin typeface="Meiryo UI" panose="020B0604030504040204" pitchFamily="50" charset="-128"/>
                <a:ea typeface="Meiryo UI" panose="020B0604030504040204" pitchFamily="50" charset="-128"/>
              </a:rPr>
              <a:t>(xx</a:t>
            </a:r>
            <a:r>
              <a:rPr lang="ja-JP" altLang="en-US" sz="900" kern="0">
                <a:solidFill>
                  <a:srgbClr val="3EAD92"/>
                </a:solidFill>
                <a:latin typeface="Meiryo UI" panose="020B0604030504040204" pitchFamily="50" charset="-128"/>
                <a:ea typeface="Meiryo UI" panose="020B0604030504040204" pitchFamily="50" charset="-128"/>
              </a:rPr>
              <a:t>社</a:t>
            </a:r>
            <a:r>
              <a:rPr lang="en-US" altLang="ja-JP" sz="900" kern="0">
                <a:solidFill>
                  <a:srgbClr val="3EAD92"/>
                </a:solidFill>
                <a:latin typeface="Meiryo UI" panose="020B0604030504040204" pitchFamily="50" charset="-128"/>
                <a:ea typeface="Meiryo UI" panose="020B0604030504040204" pitchFamily="50" charset="-128"/>
              </a:rPr>
              <a:t>)</a:t>
            </a:r>
          </a:p>
        </p:txBody>
      </p:sp>
      <p:sp>
        <p:nvSpPr>
          <p:cNvPr id="11" name="Rectangle 19">
            <a:extLst>
              <a:ext uri="{FF2B5EF4-FFF2-40B4-BE49-F238E27FC236}">
                <a16:creationId xmlns:a16="http://schemas.microsoft.com/office/drawing/2014/main" id="{8758FF57-478F-0BCF-680A-EEAFF7BFA936}"/>
              </a:ext>
            </a:extLst>
          </p:cNvPr>
          <p:cNvSpPr/>
          <p:nvPr/>
        </p:nvSpPr>
        <p:spPr>
          <a:xfrm>
            <a:off x="98471" y="3825487"/>
            <a:ext cx="776987" cy="631445"/>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5813" lvl="1" defTabSz="557213" eaLnBrk="1" fontAlgn="auto" hangingPunct="1">
              <a:spcBef>
                <a:spcPts val="0"/>
              </a:spcBef>
              <a:spcAft>
                <a:spcPts val="0"/>
              </a:spcAft>
              <a:buClr>
                <a:srgbClr val="FF8222"/>
              </a:buClr>
              <a:defRPr/>
            </a:pPr>
            <a:r>
              <a:rPr lang="ja-JP" altLang="en-US" sz="900" b="1" kern="0">
                <a:solidFill>
                  <a:srgbClr val="575757"/>
                </a:solidFill>
                <a:latin typeface="Meiryo UI" panose="020B0604030504040204" pitchFamily="50" charset="-128"/>
                <a:ea typeface="Meiryo UI" panose="020B0604030504040204" pitchFamily="50" charset="-128"/>
              </a:rPr>
              <a:t>ソリューション開発</a:t>
            </a:r>
            <a:endParaRPr lang="en-US" altLang="ja-JP" sz="900" b="1" kern="0">
              <a:solidFill>
                <a:srgbClr val="575757"/>
              </a:solidFill>
              <a:latin typeface="Meiryo UI" panose="020B0604030504040204" pitchFamily="50" charset="-128"/>
              <a:ea typeface="Meiryo UI" panose="020B0604030504040204" pitchFamily="50" charset="-128"/>
            </a:endParaRPr>
          </a:p>
          <a:p>
            <a:pPr marL="65813" lvl="1" defTabSz="557213" eaLnBrk="1" fontAlgn="auto" hangingPunct="1">
              <a:spcBef>
                <a:spcPts val="0"/>
              </a:spcBef>
              <a:spcAft>
                <a:spcPts val="0"/>
              </a:spcAft>
              <a:buClr>
                <a:srgbClr val="FF8222"/>
              </a:buClr>
              <a:defRPr/>
            </a:pPr>
            <a:r>
              <a:rPr lang="en-US" altLang="ja-JP" sz="900" kern="0">
                <a:solidFill>
                  <a:srgbClr val="575757"/>
                </a:solidFill>
                <a:latin typeface="Meiryo UI" panose="020B0604030504040204" pitchFamily="50" charset="-128"/>
                <a:ea typeface="Meiryo UI" panose="020B0604030504040204" pitchFamily="50" charset="-128"/>
              </a:rPr>
              <a:t>XXX</a:t>
            </a:r>
            <a:r>
              <a:rPr lang="ja-JP" altLang="en-US" sz="900" kern="0">
                <a:solidFill>
                  <a:srgbClr val="575757"/>
                </a:solidFill>
                <a:latin typeface="Meiryo UI" panose="020B0604030504040204" pitchFamily="50" charset="-128"/>
                <a:ea typeface="Meiryo UI" panose="020B0604030504040204" pitchFamily="50" charset="-128"/>
              </a:rPr>
              <a:t> </a:t>
            </a:r>
            <a:br>
              <a:rPr lang="en-US" altLang="ja-JP" sz="900" kern="0">
                <a:solidFill>
                  <a:srgbClr val="575757"/>
                </a:solidFill>
                <a:latin typeface="Meiryo UI" panose="020B0604030504040204" pitchFamily="50" charset="-128"/>
                <a:ea typeface="Meiryo UI" panose="020B0604030504040204" pitchFamily="50" charset="-128"/>
              </a:rPr>
            </a:br>
            <a:r>
              <a:rPr lang="en-US" altLang="ja-JP" sz="900" kern="0">
                <a:solidFill>
                  <a:srgbClr val="3EAD92"/>
                </a:solidFill>
                <a:latin typeface="Meiryo UI" panose="020B0604030504040204" pitchFamily="50" charset="-128"/>
                <a:ea typeface="Meiryo UI" panose="020B0604030504040204" pitchFamily="50" charset="-128"/>
              </a:rPr>
              <a:t>(xx</a:t>
            </a:r>
            <a:r>
              <a:rPr lang="ja-JP" altLang="en-US" sz="900" kern="0">
                <a:solidFill>
                  <a:srgbClr val="3EAD92"/>
                </a:solidFill>
                <a:latin typeface="Meiryo UI" panose="020B0604030504040204" pitchFamily="50" charset="-128"/>
                <a:ea typeface="Meiryo UI" panose="020B0604030504040204" pitchFamily="50" charset="-128"/>
              </a:rPr>
              <a:t>市</a:t>
            </a:r>
            <a:r>
              <a:rPr lang="en-US" altLang="ja-JP" sz="900" kern="0">
                <a:solidFill>
                  <a:srgbClr val="3EAD92"/>
                </a:solidFill>
                <a:latin typeface="Meiryo UI" panose="020B0604030504040204" pitchFamily="50" charset="-128"/>
                <a:ea typeface="Meiryo UI" panose="020B0604030504040204" pitchFamily="50" charset="-128"/>
              </a:rPr>
              <a:t>)</a:t>
            </a:r>
          </a:p>
        </p:txBody>
      </p:sp>
      <p:sp>
        <p:nvSpPr>
          <p:cNvPr id="16" name="Rectangle 20">
            <a:extLst>
              <a:ext uri="{FF2B5EF4-FFF2-40B4-BE49-F238E27FC236}">
                <a16:creationId xmlns:a16="http://schemas.microsoft.com/office/drawing/2014/main" id="{367CFF2B-A82E-C003-D70B-DE956421257E}"/>
              </a:ext>
            </a:extLst>
          </p:cNvPr>
          <p:cNvSpPr/>
          <p:nvPr/>
        </p:nvSpPr>
        <p:spPr>
          <a:xfrm>
            <a:off x="2537695" y="3765478"/>
            <a:ext cx="949451" cy="631445"/>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5813" lvl="1" defTabSz="557213" eaLnBrk="1" fontAlgn="auto" hangingPunct="1">
              <a:spcBef>
                <a:spcPts val="0"/>
              </a:spcBef>
              <a:spcAft>
                <a:spcPts val="0"/>
              </a:spcAft>
              <a:buClr>
                <a:srgbClr val="FF8222"/>
              </a:buClr>
              <a:defRPr/>
            </a:pPr>
            <a:r>
              <a:rPr lang="en-US" altLang="ja-JP" sz="900" b="1" kern="0">
                <a:solidFill>
                  <a:srgbClr val="575757"/>
                </a:solidFill>
                <a:latin typeface="Meiryo UI" panose="020B0604030504040204" pitchFamily="50" charset="-128"/>
                <a:ea typeface="Meiryo UI" panose="020B0604030504040204" pitchFamily="50" charset="-128"/>
              </a:rPr>
              <a:t>XXX</a:t>
            </a:r>
          </a:p>
          <a:p>
            <a:pPr marL="65813" lvl="1" defTabSz="557213" eaLnBrk="1" fontAlgn="auto" hangingPunct="1">
              <a:spcBef>
                <a:spcPts val="0"/>
              </a:spcBef>
              <a:spcAft>
                <a:spcPts val="0"/>
              </a:spcAft>
              <a:buClr>
                <a:srgbClr val="FF8222"/>
              </a:buClr>
              <a:defRPr/>
            </a:pPr>
            <a:r>
              <a:rPr lang="en-US" altLang="ja-JP" sz="900" kern="0">
                <a:solidFill>
                  <a:srgbClr val="575757"/>
                </a:solidFill>
                <a:latin typeface="Meiryo UI" panose="020B0604030504040204" pitchFamily="50" charset="-128"/>
                <a:ea typeface="Meiryo UI" panose="020B0604030504040204" pitchFamily="50" charset="-128"/>
              </a:rPr>
              <a:t>XXX</a:t>
            </a:r>
            <a:r>
              <a:rPr lang="ja-JP" altLang="en-US" sz="900" kern="0">
                <a:solidFill>
                  <a:srgbClr val="575757"/>
                </a:solidFill>
                <a:latin typeface="Meiryo UI" panose="020B0604030504040204" pitchFamily="50" charset="-128"/>
                <a:ea typeface="Meiryo UI" panose="020B0604030504040204" pitchFamily="50" charset="-128"/>
              </a:rPr>
              <a:t> </a:t>
            </a:r>
            <a:br>
              <a:rPr lang="en-US" altLang="ja-JP" sz="900" kern="0">
                <a:solidFill>
                  <a:srgbClr val="575757"/>
                </a:solidFill>
                <a:latin typeface="Meiryo UI" panose="020B0604030504040204" pitchFamily="50" charset="-128"/>
                <a:ea typeface="Meiryo UI" panose="020B0604030504040204" pitchFamily="50" charset="-128"/>
              </a:rPr>
            </a:br>
            <a:r>
              <a:rPr lang="en-US" altLang="ja-JP" sz="900" kern="0">
                <a:solidFill>
                  <a:srgbClr val="3EAD92"/>
                </a:solidFill>
                <a:latin typeface="Meiryo UI" panose="020B0604030504040204" pitchFamily="50" charset="-128"/>
                <a:ea typeface="Meiryo UI" panose="020B0604030504040204" pitchFamily="50" charset="-128"/>
              </a:rPr>
              <a:t>(xx</a:t>
            </a:r>
            <a:r>
              <a:rPr lang="ja-JP" altLang="en-US" sz="900" kern="0">
                <a:solidFill>
                  <a:srgbClr val="3EAD92"/>
                </a:solidFill>
                <a:latin typeface="Meiryo UI" panose="020B0604030504040204" pitchFamily="50" charset="-128"/>
                <a:ea typeface="Meiryo UI" panose="020B0604030504040204" pitchFamily="50" charset="-128"/>
              </a:rPr>
              <a:t>社</a:t>
            </a:r>
            <a:r>
              <a:rPr lang="en-US" altLang="ja-JP" sz="900" kern="0">
                <a:solidFill>
                  <a:srgbClr val="3EAD92"/>
                </a:solidFill>
                <a:latin typeface="Meiryo UI" panose="020B0604030504040204" pitchFamily="50" charset="-128"/>
                <a:ea typeface="Meiryo UI" panose="020B0604030504040204" pitchFamily="50" charset="-128"/>
              </a:rPr>
              <a:t>)</a:t>
            </a:r>
          </a:p>
        </p:txBody>
      </p:sp>
      <p:sp>
        <p:nvSpPr>
          <p:cNvPr id="19" name="Rectangle 21">
            <a:extLst>
              <a:ext uri="{FF2B5EF4-FFF2-40B4-BE49-F238E27FC236}">
                <a16:creationId xmlns:a16="http://schemas.microsoft.com/office/drawing/2014/main" id="{0B0DAC8D-77B6-A497-8921-22A53206D538}"/>
              </a:ext>
            </a:extLst>
          </p:cNvPr>
          <p:cNvSpPr/>
          <p:nvPr/>
        </p:nvSpPr>
        <p:spPr>
          <a:xfrm>
            <a:off x="2541745" y="4802545"/>
            <a:ext cx="940377" cy="631445"/>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5813" lvl="1" defTabSz="557213" eaLnBrk="1" fontAlgn="auto" hangingPunct="1">
              <a:spcBef>
                <a:spcPts val="0"/>
              </a:spcBef>
              <a:spcAft>
                <a:spcPts val="0"/>
              </a:spcAft>
              <a:buClr>
                <a:srgbClr val="FF8222"/>
              </a:buClr>
              <a:defRPr/>
            </a:pPr>
            <a:r>
              <a:rPr lang="en-US" altLang="ja-JP" sz="900" b="1" kern="0">
                <a:solidFill>
                  <a:srgbClr val="575757"/>
                </a:solidFill>
                <a:latin typeface="Meiryo UI" panose="020B0604030504040204" pitchFamily="50" charset="-128"/>
                <a:ea typeface="Meiryo UI" panose="020B0604030504040204" pitchFamily="50" charset="-128"/>
              </a:rPr>
              <a:t>xxx</a:t>
            </a:r>
          </a:p>
          <a:p>
            <a:pPr marL="65813" lvl="1" defTabSz="557213" eaLnBrk="1" fontAlgn="auto" hangingPunct="1">
              <a:spcBef>
                <a:spcPts val="0"/>
              </a:spcBef>
              <a:spcAft>
                <a:spcPts val="0"/>
              </a:spcAft>
              <a:buClr>
                <a:srgbClr val="FF8222"/>
              </a:buClr>
              <a:defRPr/>
            </a:pPr>
            <a:r>
              <a:rPr lang="en-US" altLang="ja-JP" sz="900" kern="0">
                <a:solidFill>
                  <a:srgbClr val="575757"/>
                </a:solidFill>
                <a:latin typeface="Meiryo UI" panose="020B0604030504040204" pitchFamily="50" charset="-128"/>
                <a:ea typeface="Meiryo UI" panose="020B0604030504040204" pitchFamily="50" charset="-128"/>
              </a:rPr>
              <a:t>XXX</a:t>
            </a:r>
            <a:r>
              <a:rPr lang="ja-JP" altLang="en-US" sz="900" kern="0">
                <a:solidFill>
                  <a:srgbClr val="575757"/>
                </a:solidFill>
                <a:latin typeface="Meiryo UI" panose="020B0604030504040204" pitchFamily="50" charset="-128"/>
                <a:ea typeface="Meiryo UI" panose="020B0604030504040204" pitchFamily="50" charset="-128"/>
              </a:rPr>
              <a:t> </a:t>
            </a:r>
            <a:br>
              <a:rPr lang="en-US" altLang="ja-JP" sz="900" kern="0">
                <a:solidFill>
                  <a:srgbClr val="575757"/>
                </a:solidFill>
                <a:latin typeface="Meiryo UI" panose="020B0604030504040204" pitchFamily="50" charset="-128"/>
                <a:ea typeface="Meiryo UI" panose="020B0604030504040204" pitchFamily="50" charset="-128"/>
              </a:rPr>
            </a:br>
            <a:r>
              <a:rPr lang="en-US" altLang="ja-JP" sz="900" kern="0">
                <a:solidFill>
                  <a:srgbClr val="3EAD92"/>
                </a:solidFill>
                <a:latin typeface="Meiryo UI" panose="020B0604030504040204" pitchFamily="50" charset="-128"/>
                <a:ea typeface="Meiryo UI" panose="020B0604030504040204" pitchFamily="50" charset="-128"/>
              </a:rPr>
              <a:t>(xx</a:t>
            </a:r>
            <a:r>
              <a:rPr lang="ja-JP" altLang="en-US" sz="900" kern="0">
                <a:solidFill>
                  <a:srgbClr val="3EAD92"/>
                </a:solidFill>
                <a:latin typeface="Meiryo UI" panose="020B0604030504040204" pitchFamily="50" charset="-128"/>
                <a:ea typeface="Meiryo UI" panose="020B0604030504040204" pitchFamily="50" charset="-128"/>
              </a:rPr>
              <a:t>社</a:t>
            </a:r>
            <a:r>
              <a:rPr lang="en-US" altLang="ja-JP" sz="900" kern="0">
                <a:solidFill>
                  <a:srgbClr val="3EAD92"/>
                </a:solidFill>
                <a:latin typeface="Meiryo UI" panose="020B0604030504040204" pitchFamily="50" charset="-128"/>
                <a:ea typeface="Meiryo UI" panose="020B0604030504040204" pitchFamily="50" charset="-128"/>
              </a:rPr>
              <a:t>)</a:t>
            </a:r>
          </a:p>
        </p:txBody>
      </p:sp>
      <p:cxnSp>
        <p:nvCxnSpPr>
          <p:cNvPr id="23" name="Straight Connector 23">
            <a:extLst>
              <a:ext uri="{FF2B5EF4-FFF2-40B4-BE49-F238E27FC236}">
                <a16:creationId xmlns:a16="http://schemas.microsoft.com/office/drawing/2014/main" id="{ABF2DE8A-77CB-6575-588A-7DEA1219C2D9}"/>
              </a:ext>
            </a:extLst>
          </p:cNvPr>
          <p:cNvCxnSpPr>
            <a:cxnSpLocks/>
            <a:stCxn id="8" idx="2"/>
            <a:endCxn id="9" idx="0"/>
          </p:cNvCxnSpPr>
          <p:nvPr/>
        </p:nvCxnSpPr>
        <p:spPr>
          <a:xfrm>
            <a:off x="1512707" y="3078397"/>
            <a:ext cx="19095" cy="786317"/>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6" name="Straight Connector 24">
            <a:extLst>
              <a:ext uri="{FF2B5EF4-FFF2-40B4-BE49-F238E27FC236}">
                <a16:creationId xmlns:a16="http://schemas.microsoft.com/office/drawing/2014/main" id="{D84402DA-7668-D693-6682-399E39C6829E}"/>
              </a:ext>
            </a:extLst>
          </p:cNvPr>
          <p:cNvCxnSpPr>
            <a:cxnSpLocks/>
            <a:stCxn id="16" idx="2"/>
            <a:endCxn id="19" idx="0"/>
          </p:cNvCxnSpPr>
          <p:nvPr/>
        </p:nvCxnSpPr>
        <p:spPr>
          <a:xfrm flipH="1">
            <a:off x="3011934" y="4396923"/>
            <a:ext cx="487" cy="405623"/>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7" name="Straight Connector 30">
            <a:extLst>
              <a:ext uri="{FF2B5EF4-FFF2-40B4-BE49-F238E27FC236}">
                <a16:creationId xmlns:a16="http://schemas.microsoft.com/office/drawing/2014/main" id="{953C2234-9B88-673B-4142-CA76DC4946D0}"/>
              </a:ext>
            </a:extLst>
          </p:cNvPr>
          <p:cNvCxnSpPr>
            <a:cxnSpLocks/>
            <a:stCxn id="11" idx="0"/>
            <a:endCxn id="8" idx="2"/>
          </p:cNvCxnSpPr>
          <p:nvPr/>
        </p:nvCxnSpPr>
        <p:spPr>
          <a:xfrm rot="5400000" flipH="1" flipV="1">
            <a:off x="626291" y="2939072"/>
            <a:ext cx="747090" cy="1025742"/>
          </a:xfrm>
          <a:prstGeom prst="bentConnector3">
            <a:avLst>
              <a:gd name="adj1" fmla="val 50000"/>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9" name="Oval 20">
            <a:extLst>
              <a:ext uri="{FF2B5EF4-FFF2-40B4-BE49-F238E27FC236}">
                <a16:creationId xmlns:a16="http://schemas.microsoft.com/office/drawing/2014/main" id="{A0BB68C0-CA8D-91C5-8B4A-78C601D62BC6}"/>
              </a:ext>
            </a:extLst>
          </p:cNvPr>
          <p:cNvSpPr>
            <a:spLocks noChangeArrowheads="1"/>
          </p:cNvSpPr>
          <p:nvPr/>
        </p:nvSpPr>
        <p:spPr bwMode="auto">
          <a:xfrm>
            <a:off x="1103259" y="2424308"/>
            <a:ext cx="122134" cy="13767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557213" eaLnBrk="1" fontAlgn="auto" hangingPunct="1">
              <a:spcBef>
                <a:spcPts val="0"/>
              </a:spcBef>
              <a:spcAft>
                <a:spcPts val="0"/>
              </a:spcAft>
              <a:defRPr/>
            </a:pPr>
            <a:r>
              <a:rPr kumimoji="0" lang="en-US" sz="900">
                <a:solidFill>
                  <a:prstClr val="white"/>
                </a:solidFill>
                <a:latin typeface="Meiryo UI" panose="020B0604030504040204" pitchFamily="50" charset="-128"/>
                <a:ea typeface="+mn-ea"/>
              </a:rPr>
              <a:t>a</a:t>
            </a:r>
          </a:p>
        </p:txBody>
      </p:sp>
      <p:sp>
        <p:nvSpPr>
          <p:cNvPr id="30" name="Oval 20">
            <a:extLst>
              <a:ext uri="{FF2B5EF4-FFF2-40B4-BE49-F238E27FC236}">
                <a16:creationId xmlns:a16="http://schemas.microsoft.com/office/drawing/2014/main" id="{0661F4BE-E86C-DBE8-799F-8C6F0964BC8B}"/>
              </a:ext>
            </a:extLst>
          </p:cNvPr>
          <p:cNvSpPr>
            <a:spLocks noChangeArrowheads="1"/>
          </p:cNvSpPr>
          <p:nvPr/>
        </p:nvSpPr>
        <p:spPr bwMode="auto">
          <a:xfrm>
            <a:off x="1169539" y="3833329"/>
            <a:ext cx="122134" cy="13767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557213" eaLnBrk="1" fontAlgn="auto" hangingPunct="1">
              <a:spcBef>
                <a:spcPts val="0"/>
              </a:spcBef>
              <a:spcAft>
                <a:spcPts val="0"/>
              </a:spcAft>
              <a:defRPr/>
            </a:pPr>
            <a:r>
              <a:rPr kumimoji="0" lang="en-US" sz="900">
                <a:solidFill>
                  <a:prstClr val="white"/>
                </a:solidFill>
                <a:latin typeface="Meiryo UI" panose="020B0604030504040204" pitchFamily="50" charset="-128"/>
                <a:ea typeface="+mn-ea"/>
              </a:rPr>
              <a:t>c</a:t>
            </a:r>
          </a:p>
        </p:txBody>
      </p:sp>
      <p:sp>
        <p:nvSpPr>
          <p:cNvPr id="32" name="Oval 20">
            <a:extLst>
              <a:ext uri="{FF2B5EF4-FFF2-40B4-BE49-F238E27FC236}">
                <a16:creationId xmlns:a16="http://schemas.microsoft.com/office/drawing/2014/main" id="{02464D8E-B320-8400-460B-3F27B037101D}"/>
              </a:ext>
            </a:extLst>
          </p:cNvPr>
          <p:cNvSpPr>
            <a:spLocks noChangeArrowheads="1"/>
          </p:cNvSpPr>
          <p:nvPr/>
        </p:nvSpPr>
        <p:spPr bwMode="auto">
          <a:xfrm>
            <a:off x="85975" y="3744946"/>
            <a:ext cx="122134" cy="13767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557213" eaLnBrk="1" fontAlgn="auto" hangingPunct="1">
              <a:spcBef>
                <a:spcPts val="0"/>
              </a:spcBef>
              <a:spcAft>
                <a:spcPts val="0"/>
              </a:spcAft>
              <a:defRPr/>
            </a:pPr>
            <a:r>
              <a:rPr kumimoji="0" lang="en-US" sz="900">
                <a:solidFill>
                  <a:prstClr val="white"/>
                </a:solidFill>
                <a:latin typeface="Meiryo UI" panose="020B0604030504040204" pitchFamily="50" charset="-128"/>
                <a:ea typeface="+mn-ea"/>
              </a:rPr>
              <a:t>b</a:t>
            </a:r>
          </a:p>
        </p:txBody>
      </p:sp>
      <p:sp>
        <p:nvSpPr>
          <p:cNvPr id="33" name="Oval 20">
            <a:extLst>
              <a:ext uri="{FF2B5EF4-FFF2-40B4-BE49-F238E27FC236}">
                <a16:creationId xmlns:a16="http://schemas.microsoft.com/office/drawing/2014/main" id="{DCD0EF4B-45C6-A85D-F0D8-9FF44FA53AC4}"/>
              </a:ext>
            </a:extLst>
          </p:cNvPr>
          <p:cNvSpPr>
            <a:spLocks noChangeArrowheads="1"/>
          </p:cNvSpPr>
          <p:nvPr/>
        </p:nvSpPr>
        <p:spPr bwMode="auto">
          <a:xfrm>
            <a:off x="2481881" y="3729349"/>
            <a:ext cx="122134" cy="13767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557213" eaLnBrk="1" fontAlgn="auto" hangingPunct="1">
              <a:spcBef>
                <a:spcPts val="0"/>
              </a:spcBef>
              <a:spcAft>
                <a:spcPts val="0"/>
              </a:spcAft>
              <a:defRPr/>
            </a:pPr>
            <a:r>
              <a:rPr kumimoji="0" lang="en-US" sz="900">
                <a:solidFill>
                  <a:prstClr val="white"/>
                </a:solidFill>
                <a:latin typeface="Meiryo UI" panose="020B0604030504040204" pitchFamily="50" charset="-128"/>
                <a:ea typeface="+mn-ea"/>
              </a:rPr>
              <a:t>d</a:t>
            </a:r>
          </a:p>
        </p:txBody>
      </p:sp>
      <p:sp>
        <p:nvSpPr>
          <p:cNvPr id="34" name="Oval 20">
            <a:extLst>
              <a:ext uri="{FF2B5EF4-FFF2-40B4-BE49-F238E27FC236}">
                <a16:creationId xmlns:a16="http://schemas.microsoft.com/office/drawing/2014/main" id="{600A2478-95BD-2A4D-9E82-9F4BC39731F0}"/>
              </a:ext>
            </a:extLst>
          </p:cNvPr>
          <p:cNvSpPr>
            <a:spLocks noChangeArrowheads="1"/>
          </p:cNvSpPr>
          <p:nvPr/>
        </p:nvSpPr>
        <p:spPr bwMode="auto">
          <a:xfrm>
            <a:off x="2829966" y="4775550"/>
            <a:ext cx="122134" cy="13767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557213" eaLnBrk="1" fontAlgn="auto" hangingPunct="1">
              <a:spcBef>
                <a:spcPts val="0"/>
              </a:spcBef>
              <a:spcAft>
                <a:spcPts val="0"/>
              </a:spcAft>
              <a:defRPr/>
            </a:pPr>
            <a:r>
              <a:rPr kumimoji="0" lang="en-US" sz="900">
                <a:solidFill>
                  <a:prstClr val="white"/>
                </a:solidFill>
                <a:latin typeface="Meiryo UI" panose="020B0604030504040204" pitchFamily="50" charset="-128"/>
                <a:ea typeface="+mn-ea"/>
              </a:rPr>
              <a:t>e</a:t>
            </a:r>
          </a:p>
        </p:txBody>
      </p:sp>
      <p:cxnSp>
        <p:nvCxnSpPr>
          <p:cNvPr id="40" name="Straight Connector 30">
            <a:extLst>
              <a:ext uri="{FF2B5EF4-FFF2-40B4-BE49-F238E27FC236}">
                <a16:creationId xmlns:a16="http://schemas.microsoft.com/office/drawing/2014/main" id="{4D998FE0-08EE-DA7C-C4D6-9BB027FA93D7}"/>
              </a:ext>
            </a:extLst>
          </p:cNvPr>
          <p:cNvCxnSpPr>
            <a:cxnSpLocks/>
            <a:stCxn id="16" idx="0"/>
            <a:endCxn id="8" idx="2"/>
          </p:cNvCxnSpPr>
          <p:nvPr/>
        </p:nvCxnSpPr>
        <p:spPr>
          <a:xfrm rot="16200000" flipV="1">
            <a:off x="1919024" y="2672081"/>
            <a:ext cx="687080" cy="1499714"/>
          </a:xfrm>
          <a:prstGeom prst="bentConnector3">
            <a:avLst>
              <a:gd name="adj1" fmla="val 50000"/>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2" name="Rectangle 2">
            <a:extLst>
              <a:ext uri="{FF2B5EF4-FFF2-40B4-BE49-F238E27FC236}">
                <a16:creationId xmlns:a16="http://schemas.microsoft.com/office/drawing/2014/main" id="{3A7CDFC7-A889-1646-0528-FE81FD3F46A2}"/>
              </a:ext>
            </a:extLst>
          </p:cNvPr>
          <p:cNvSpPr/>
          <p:nvPr/>
        </p:nvSpPr>
        <p:spPr>
          <a:xfrm>
            <a:off x="1087856" y="1436546"/>
            <a:ext cx="1870893" cy="338436"/>
          </a:xfrm>
          <a:prstGeom prst="wedgeRectCallout">
            <a:avLst>
              <a:gd name="adj1" fmla="val -28895"/>
              <a:gd name="adj2" fmla="val 79933"/>
            </a:avLst>
          </a:prstGeom>
          <a:solidFill>
            <a:srgbClr val="EEE89A"/>
          </a:solidFill>
          <a:ln w="76200" cap="flat" cmpd="sng" algn="ctr">
            <a:noFill/>
            <a:prstDash val="solid"/>
          </a:ln>
          <a:effectLst/>
          <a:extLst>
            <a:ext uri="{91240B29-F687-4F45-9708-019B960494DF}">
              <a14:hiddenLine xmlns:a14="http://schemas.microsoft.com/office/drawing/2010/main" w="76200" cap="flat" cmpd="sng" algn="ctr">
                <a:gradFill flip="none" rotWithShape="1">
                  <a:gsLst>
                    <a:gs pos="0">
                      <a:schemeClr val="accent2"/>
                    </a:gs>
                    <a:gs pos="100000">
                      <a:schemeClr val="tx2"/>
                    </a:gs>
                  </a:gsLst>
                  <a:lin ang="2700000" scaled="1"/>
                  <a:tileRect/>
                </a:gra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5813" lvl="1" defTabSz="557213" eaLnBrk="1" fontAlgn="auto" hangingPunct="1">
              <a:spcBef>
                <a:spcPts val="0"/>
              </a:spcBef>
              <a:spcAft>
                <a:spcPts val="0"/>
              </a:spcAft>
              <a:buClr>
                <a:srgbClr val="FF8222"/>
              </a:buClr>
              <a:defRPr/>
            </a:pPr>
            <a:r>
              <a:rPr lang="ja-JP" altLang="en-US" sz="900" kern="0">
                <a:solidFill>
                  <a:srgbClr val="575757"/>
                </a:solidFill>
                <a:latin typeface="Meiryo UI" panose="020B0604030504040204" pitchFamily="50" charset="-128"/>
                <a:ea typeface="Meiryo UI" panose="020B0604030504040204" pitchFamily="50" charset="-128"/>
              </a:rPr>
              <a:t>地域のステークホルダーが含まれているか確認すること</a:t>
            </a:r>
            <a:endParaRPr lang="ja-JP" altLang="en-US" sz="900">
              <a:solidFill>
                <a:srgbClr val="575757"/>
              </a:solidFill>
              <a:latin typeface="Meiryo UI" panose="020B0604030504040204" pitchFamily="50" charset="-128"/>
              <a:ea typeface="Meiryo UI" panose="020B0604030504040204" pitchFamily="50" charset="-128"/>
            </a:endParaRPr>
          </a:p>
        </p:txBody>
      </p:sp>
      <p:sp>
        <p:nvSpPr>
          <p:cNvPr id="80" name="タイトル 16">
            <a:extLst>
              <a:ext uri="{FF2B5EF4-FFF2-40B4-BE49-F238E27FC236}">
                <a16:creationId xmlns:a16="http://schemas.microsoft.com/office/drawing/2014/main" id="{16615242-86A8-4167-9412-C844A5FC9BCD}"/>
              </a:ext>
            </a:extLst>
          </p:cNvPr>
          <p:cNvSpPr>
            <a:spLocks noGrp="1"/>
          </p:cNvSpPr>
          <p:nvPr>
            <p:ph type="title"/>
          </p:nvPr>
        </p:nvSpPr>
        <p:spPr>
          <a:xfrm>
            <a:off x="535030" y="1583506"/>
            <a:ext cx="6662510" cy="249299"/>
          </a:xfrm>
        </p:spPr>
        <p:txBody>
          <a:bodyPr vert="horz"/>
          <a:lstStyle/>
          <a:p>
            <a:r>
              <a:rPr kumimoji="1" lang="ja-JP" altLang="en-US">
                <a:solidFill>
                  <a:srgbClr val="FE9341"/>
                </a:solidFill>
                <a:latin typeface="Meiryo UI" panose="020B0604030504040204" pitchFamily="50" charset="-128"/>
                <a:ea typeface="Meiryo UI" panose="020B0604030504040204" pitchFamily="50" charset="-128"/>
              </a:rPr>
              <a:t>計画</a:t>
            </a:r>
            <a:endParaRPr lang="ja-JP" altLang="en-US">
              <a:latin typeface="Meiryo UI" panose="020B0604030504040204" pitchFamily="50" charset="-128"/>
            </a:endParaRPr>
          </a:p>
        </p:txBody>
      </p:sp>
      <p:sp>
        <p:nvSpPr>
          <p:cNvPr id="90" name="テキスト ボックス 42">
            <a:extLst>
              <a:ext uri="{FF2B5EF4-FFF2-40B4-BE49-F238E27FC236}">
                <a16:creationId xmlns:a16="http://schemas.microsoft.com/office/drawing/2014/main" id="{6041B0CC-0FB8-401B-9448-B1380B8A78BC}"/>
              </a:ext>
            </a:extLst>
          </p:cNvPr>
          <p:cNvSpPr txBox="1"/>
          <p:nvPr/>
        </p:nvSpPr>
        <p:spPr>
          <a:xfrm>
            <a:off x="46469" y="1357566"/>
            <a:ext cx="6743429" cy="112224"/>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27861" rIns="0" bIns="27861" numCol="1" spcCol="0" rtlCol="0" fromWordArt="0" anchor="ctr" anchorCtr="0" forceAA="0" compatLnSpc="1">
            <a:prstTxWarp prst="textNoShape">
              <a:avLst/>
            </a:prstTxWarp>
            <a:noAutofit/>
          </a:bodyPr>
          <a:lstStyle/>
          <a:p>
            <a:pPr defTabSz="557213" eaLnBrk="1" fontAlgn="auto" hangingPunct="1">
              <a:spcBef>
                <a:spcPts val="0"/>
              </a:spcBef>
              <a:spcAft>
                <a:spcPts val="0"/>
              </a:spcAft>
              <a:defRPr/>
            </a:pPr>
            <a:r>
              <a:rPr lang="en-US" altLang="ja-JP" sz="900">
                <a:solidFill>
                  <a:srgbClr val="575757"/>
                </a:solidFill>
                <a:latin typeface="Meiryo UI" panose="020B0604030504040204" pitchFamily="50" charset="-128"/>
                <a:ea typeface="Meiryo UI" panose="020B0604030504040204" pitchFamily="50" charset="-128"/>
              </a:rPr>
              <a:t>Ⅳ</a:t>
            </a:r>
            <a:r>
              <a:rPr lang="ja-JP" altLang="en-US" sz="900">
                <a:solidFill>
                  <a:srgbClr val="575757"/>
                </a:solidFill>
                <a:latin typeface="Meiryo UI" panose="020B0604030504040204" pitchFamily="50" charset="-128"/>
                <a:ea typeface="Meiryo UI" panose="020B0604030504040204" pitchFamily="50" charset="-128"/>
              </a:rPr>
              <a:t>補助事業</a:t>
            </a:r>
          </a:p>
        </p:txBody>
      </p:sp>
      <p:sp>
        <p:nvSpPr>
          <p:cNvPr id="15" name="楕円 14">
            <a:extLst>
              <a:ext uri="{FF2B5EF4-FFF2-40B4-BE49-F238E27FC236}">
                <a16:creationId xmlns:a16="http://schemas.microsoft.com/office/drawing/2014/main" id="{7F97CF5D-6438-8B56-2537-4254C80C762D}"/>
              </a:ext>
            </a:extLst>
          </p:cNvPr>
          <p:cNvSpPr/>
          <p:nvPr/>
        </p:nvSpPr>
        <p:spPr>
          <a:xfrm>
            <a:off x="1753896" y="2406205"/>
            <a:ext cx="492826" cy="137672"/>
          </a:xfrm>
          <a:prstGeom prst="ellipse">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defTabSz="685800" eaLnBrk="1" fontAlgn="auto" hangingPunct="1">
              <a:lnSpc>
                <a:spcPct val="95000"/>
              </a:lnSpc>
              <a:spcBef>
                <a:spcPts val="0"/>
              </a:spcBef>
              <a:spcAft>
                <a:spcPts val="0"/>
              </a:spcAft>
            </a:pPr>
            <a:r>
              <a:rPr lang="en-US" sz="675" kern="0">
                <a:solidFill>
                  <a:srgbClr val="575757"/>
                </a:solidFill>
                <a:latin typeface="Meiryo UI" panose="020B0604030504040204" pitchFamily="50" charset="-128"/>
                <a:ea typeface="Meiryo UI" panose="020B0604030504040204" pitchFamily="50" charset="-128"/>
              </a:rPr>
              <a:t>X</a:t>
            </a:r>
            <a:r>
              <a:rPr lang="ja-JP" altLang="en-US" sz="675" kern="0">
                <a:solidFill>
                  <a:srgbClr val="575757"/>
                </a:solidFill>
                <a:latin typeface="Meiryo UI" panose="020B0604030504040204" pitchFamily="50" charset="-128"/>
                <a:ea typeface="Meiryo UI" panose="020B0604030504040204" pitchFamily="50" charset="-128"/>
              </a:rPr>
              <a:t>名</a:t>
            </a:r>
            <a:r>
              <a:rPr lang="en-US" altLang="ja-JP" sz="675" kern="0">
                <a:solidFill>
                  <a:srgbClr val="575757"/>
                </a:solidFill>
                <a:latin typeface="Meiryo UI" panose="020B0604030504040204" pitchFamily="50" charset="-128"/>
                <a:ea typeface="Meiryo UI" panose="020B0604030504040204" pitchFamily="50" charset="-128"/>
              </a:rPr>
              <a:t>×X</a:t>
            </a:r>
            <a:r>
              <a:rPr lang="ja-JP" altLang="en-US" sz="675" kern="0">
                <a:solidFill>
                  <a:srgbClr val="575757"/>
                </a:solidFill>
                <a:latin typeface="Meiryo UI" panose="020B0604030504040204" pitchFamily="50" charset="-128"/>
                <a:ea typeface="Meiryo UI" panose="020B0604030504040204" pitchFamily="50" charset="-128"/>
              </a:rPr>
              <a:t>時間</a:t>
            </a:r>
            <a:endParaRPr lang="en-US" sz="675" kern="0">
              <a:solidFill>
                <a:srgbClr val="575757"/>
              </a:solidFill>
              <a:latin typeface="Meiryo UI" panose="020B0604030504040204" pitchFamily="50" charset="-128"/>
              <a:ea typeface="Meiryo UI" panose="020B0604030504040204" pitchFamily="50" charset="-128"/>
            </a:endParaRPr>
          </a:p>
        </p:txBody>
      </p:sp>
      <p:sp>
        <p:nvSpPr>
          <p:cNvPr id="17" name="楕円 16">
            <a:extLst>
              <a:ext uri="{FF2B5EF4-FFF2-40B4-BE49-F238E27FC236}">
                <a16:creationId xmlns:a16="http://schemas.microsoft.com/office/drawing/2014/main" id="{E2A38EAB-6953-975A-AAC1-8A6FBA5C0678}"/>
              </a:ext>
            </a:extLst>
          </p:cNvPr>
          <p:cNvSpPr/>
          <p:nvPr/>
        </p:nvSpPr>
        <p:spPr>
          <a:xfrm>
            <a:off x="315479" y="3696642"/>
            <a:ext cx="492826" cy="137672"/>
          </a:xfrm>
          <a:prstGeom prst="ellipse">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defTabSz="685800" eaLnBrk="1" fontAlgn="auto" hangingPunct="1">
              <a:lnSpc>
                <a:spcPct val="95000"/>
              </a:lnSpc>
              <a:spcBef>
                <a:spcPts val="0"/>
              </a:spcBef>
              <a:spcAft>
                <a:spcPts val="0"/>
              </a:spcAft>
            </a:pPr>
            <a:r>
              <a:rPr lang="en-US" sz="675" kern="0">
                <a:solidFill>
                  <a:srgbClr val="575757"/>
                </a:solidFill>
                <a:latin typeface="Meiryo UI" panose="020B0604030504040204" pitchFamily="50" charset="-128"/>
                <a:ea typeface="Meiryo UI" panose="020B0604030504040204" pitchFamily="50" charset="-128"/>
              </a:rPr>
              <a:t>X</a:t>
            </a:r>
            <a:r>
              <a:rPr lang="ja-JP" altLang="en-US" sz="675" kern="0">
                <a:solidFill>
                  <a:srgbClr val="575757"/>
                </a:solidFill>
                <a:latin typeface="Meiryo UI" panose="020B0604030504040204" pitchFamily="50" charset="-128"/>
                <a:ea typeface="Meiryo UI" panose="020B0604030504040204" pitchFamily="50" charset="-128"/>
              </a:rPr>
              <a:t>名</a:t>
            </a:r>
            <a:r>
              <a:rPr lang="en-US" altLang="ja-JP" sz="675" kern="0">
                <a:solidFill>
                  <a:srgbClr val="575757"/>
                </a:solidFill>
                <a:latin typeface="Meiryo UI" panose="020B0604030504040204" pitchFamily="50" charset="-128"/>
                <a:ea typeface="Meiryo UI" panose="020B0604030504040204" pitchFamily="50" charset="-128"/>
              </a:rPr>
              <a:t>×X</a:t>
            </a:r>
            <a:r>
              <a:rPr lang="ja-JP" altLang="en-US" sz="675" kern="0">
                <a:solidFill>
                  <a:srgbClr val="575757"/>
                </a:solidFill>
                <a:latin typeface="Meiryo UI" panose="020B0604030504040204" pitchFamily="50" charset="-128"/>
                <a:ea typeface="Meiryo UI" panose="020B0604030504040204" pitchFamily="50" charset="-128"/>
              </a:rPr>
              <a:t>時間</a:t>
            </a:r>
            <a:endParaRPr lang="en-US" sz="675" kern="0">
              <a:solidFill>
                <a:srgbClr val="575757"/>
              </a:solidFill>
              <a:latin typeface="Meiryo UI" panose="020B0604030504040204" pitchFamily="50" charset="-128"/>
              <a:ea typeface="Meiryo UI" panose="020B0604030504040204" pitchFamily="50" charset="-128"/>
            </a:endParaRPr>
          </a:p>
        </p:txBody>
      </p:sp>
      <p:sp>
        <p:nvSpPr>
          <p:cNvPr id="18" name="楕円 17">
            <a:extLst>
              <a:ext uri="{FF2B5EF4-FFF2-40B4-BE49-F238E27FC236}">
                <a16:creationId xmlns:a16="http://schemas.microsoft.com/office/drawing/2014/main" id="{95FF06F6-7EA1-5910-BB6F-0033E30A4036}"/>
              </a:ext>
            </a:extLst>
          </p:cNvPr>
          <p:cNvSpPr/>
          <p:nvPr/>
        </p:nvSpPr>
        <p:spPr>
          <a:xfrm>
            <a:off x="1566880" y="3796865"/>
            <a:ext cx="492826" cy="137672"/>
          </a:xfrm>
          <a:prstGeom prst="ellipse">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defTabSz="685800" eaLnBrk="1" fontAlgn="auto" hangingPunct="1">
              <a:lnSpc>
                <a:spcPct val="95000"/>
              </a:lnSpc>
              <a:spcBef>
                <a:spcPts val="0"/>
              </a:spcBef>
              <a:spcAft>
                <a:spcPts val="0"/>
              </a:spcAft>
            </a:pPr>
            <a:r>
              <a:rPr lang="en-US" sz="675" kern="0">
                <a:solidFill>
                  <a:srgbClr val="575757"/>
                </a:solidFill>
                <a:latin typeface="Meiryo UI" panose="020B0604030504040204" pitchFamily="50" charset="-128"/>
                <a:ea typeface="Meiryo UI" panose="020B0604030504040204" pitchFamily="50" charset="-128"/>
              </a:rPr>
              <a:t>X</a:t>
            </a:r>
            <a:r>
              <a:rPr lang="ja-JP" altLang="en-US" sz="675" kern="0">
                <a:solidFill>
                  <a:srgbClr val="575757"/>
                </a:solidFill>
                <a:latin typeface="Meiryo UI" panose="020B0604030504040204" pitchFamily="50" charset="-128"/>
                <a:ea typeface="Meiryo UI" panose="020B0604030504040204" pitchFamily="50" charset="-128"/>
              </a:rPr>
              <a:t>名</a:t>
            </a:r>
            <a:r>
              <a:rPr lang="en-US" altLang="ja-JP" sz="675" kern="0">
                <a:solidFill>
                  <a:srgbClr val="575757"/>
                </a:solidFill>
                <a:latin typeface="Meiryo UI" panose="020B0604030504040204" pitchFamily="50" charset="-128"/>
                <a:ea typeface="Meiryo UI" panose="020B0604030504040204" pitchFamily="50" charset="-128"/>
              </a:rPr>
              <a:t>×X</a:t>
            </a:r>
            <a:r>
              <a:rPr lang="ja-JP" altLang="en-US" sz="675" kern="0">
                <a:solidFill>
                  <a:srgbClr val="575757"/>
                </a:solidFill>
                <a:latin typeface="Meiryo UI" panose="020B0604030504040204" pitchFamily="50" charset="-128"/>
                <a:ea typeface="Meiryo UI" panose="020B0604030504040204" pitchFamily="50" charset="-128"/>
              </a:rPr>
              <a:t>時間</a:t>
            </a:r>
            <a:endParaRPr lang="en-US" sz="675" kern="0">
              <a:solidFill>
                <a:srgbClr val="575757"/>
              </a:solidFill>
              <a:latin typeface="Meiryo UI" panose="020B0604030504040204" pitchFamily="50" charset="-128"/>
              <a:ea typeface="Meiryo UI" panose="020B0604030504040204" pitchFamily="50" charset="-128"/>
            </a:endParaRPr>
          </a:p>
        </p:txBody>
      </p:sp>
      <p:sp>
        <p:nvSpPr>
          <p:cNvPr id="20" name="楕円 19">
            <a:extLst>
              <a:ext uri="{FF2B5EF4-FFF2-40B4-BE49-F238E27FC236}">
                <a16:creationId xmlns:a16="http://schemas.microsoft.com/office/drawing/2014/main" id="{9B934CF8-BAE3-D3EB-EF84-9FFE06737BDE}"/>
              </a:ext>
            </a:extLst>
          </p:cNvPr>
          <p:cNvSpPr/>
          <p:nvPr/>
        </p:nvSpPr>
        <p:spPr>
          <a:xfrm>
            <a:off x="3007908" y="3719451"/>
            <a:ext cx="492826" cy="137672"/>
          </a:xfrm>
          <a:prstGeom prst="ellipse">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defTabSz="685800" eaLnBrk="1" fontAlgn="auto" hangingPunct="1">
              <a:lnSpc>
                <a:spcPct val="95000"/>
              </a:lnSpc>
              <a:spcBef>
                <a:spcPts val="0"/>
              </a:spcBef>
              <a:spcAft>
                <a:spcPts val="0"/>
              </a:spcAft>
            </a:pPr>
            <a:r>
              <a:rPr lang="en-US" sz="675" kern="0">
                <a:solidFill>
                  <a:srgbClr val="575757"/>
                </a:solidFill>
                <a:latin typeface="Meiryo UI" panose="020B0604030504040204" pitchFamily="50" charset="-128"/>
                <a:ea typeface="Meiryo UI" panose="020B0604030504040204" pitchFamily="50" charset="-128"/>
              </a:rPr>
              <a:t>X</a:t>
            </a:r>
            <a:r>
              <a:rPr lang="ja-JP" altLang="en-US" sz="675" kern="0">
                <a:solidFill>
                  <a:srgbClr val="575757"/>
                </a:solidFill>
                <a:latin typeface="Meiryo UI" panose="020B0604030504040204" pitchFamily="50" charset="-128"/>
                <a:ea typeface="Meiryo UI" panose="020B0604030504040204" pitchFamily="50" charset="-128"/>
              </a:rPr>
              <a:t>名</a:t>
            </a:r>
            <a:r>
              <a:rPr lang="en-US" altLang="ja-JP" sz="675" kern="0">
                <a:solidFill>
                  <a:srgbClr val="575757"/>
                </a:solidFill>
                <a:latin typeface="Meiryo UI" panose="020B0604030504040204" pitchFamily="50" charset="-128"/>
                <a:ea typeface="Meiryo UI" panose="020B0604030504040204" pitchFamily="50" charset="-128"/>
              </a:rPr>
              <a:t>×X</a:t>
            </a:r>
            <a:r>
              <a:rPr lang="ja-JP" altLang="en-US" sz="675" kern="0">
                <a:solidFill>
                  <a:srgbClr val="575757"/>
                </a:solidFill>
                <a:latin typeface="Meiryo UI" panose="020B0604030504040204" pitchFamily="50" charset="-128"/>
                <a:ea typeface="Meiryo UI" panose="020B0604030504040204" pitchFamily="50" charset="-128"/>
              </a:rPr>
              <a:t>時間</a:t>
            </a:r>
            <a:endParaRPr lang="en-US" sz="675" kern="0">
              <a:solidFill>
                <a:srgbClr val="575757"/>
              </a:solidFill>
              <a:latin typeface="Meiryo UI" panose="020B0604030504040204" pitchFamily="50" charset="-128"/>
              <a:ea typeface="Meiryo UI" panose="020B0604030504040204" pitchFamily="50" charset="-128"/>
            </a:endParaRPr>
          </a:p>
        </p:txBody>
      </p:sp>
      <p:sp>
        <p:nvSpPr>
          <p:cNvPr id="21" name="楕円 20">
            <a:extLst>
              <a:ext uri="{FF2B5EF4-FFF2-40B4-BE49-F238E27FC236}">
                <a16:creationId xmlns:a16="http://schemas.microsoft.com/office/drawing/2014/main" id="{9E4A0E8F-F74F-1345-A6A6-331BEF6E2ED7}"/>
              </a:ext>
            </a:extLst>
          </p:cNvPr>
          <p:cNvSpPr/>
          <p:nvPr/>
        </p:nvSpPr>
        <p:spPr>
          <a:xfrm>
            <a:off x="3007908" y="4735854"/>
            <a:ext cx="492826" cy="137672"/>
          </a:xfrm>
          <a:prstGeom prst="ellipse">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defTabSz="685800" eaLnBrk="1" fontAlgn="auto" hangingPunct="1">
              <a:lnSpc>
                <a:spcPct val="95000"/>
              </a:lnSpc>
              <a:spcBef>
                <a:spcPts val="0"/>
              </a:spcBef>
              <a:spcAft>
                <a:spcPts val="0"/>
              </a:spcAft>
            </a:pPr>
            <a:r>
              <a:rPr lang="en-US" sz="675" kern="0">
                <a:solidFill>
                  <a:srgbClr val="575757"/>
                </a:solidFill>
                <a:latin typeface="Meiryo UI" panose="020B0604030504040204" pitchFamily="50" charset="-128"/>
                <a:ea typeface="Meiryo UI" panose="020B0604030504040204" pitchFamily="50" charset="-128"/>
              </a:rPr>
              <a:t>X</a:t>
            </a:r>
            <a:r>
              <a:rPr lang="ja-JP" altLang="en-US" sz="675" kern="0">
                <a:solidFill>
                  <a:srgbClr val="575757"/>
                </a:solidFill>
                <a:latin typeface="Meiryo UI" panose="020B0604030504040204" pitchFamily="50" charset="-128"/>
                <a:ea typeface="Meiryo UI" panose="020B0604030504040204" pitchFamily="50" charset="-128"/>
              </a:rPr>
              <a:t>名</a:t>
            </a:r>
            <a:r>
              <a:rPr lang="en-US" altLang="ja-JP" sz="675" kern="0">
                <a:solidFill>
                  <a:srgbClr val="575757"/>
                </a:solidFill>
                <a:latin typeface="Meiryo UI" panose="020B0604030504040204" pitchFamily="50" charset="-128"/>
                <a:ea typeface="Meiryo UI" panose="020B0604030504040204" pitchFamily="50" charset="-128"/>
              </a:rPr>
              <a:t>×X</a:t>
            </a:r>
            <a:r>
              <a:rPr lang="ja-JP" altLang="en-US" sz="675" kern="0">
                <a:solidFill>
                  <a:srgbClr val="575757"/>
                </a:solidFill>
                <a:latin typeface="Meiryo UI" panose="020B0604030504040204" pitchFamily="50" charset="-128"/>
                <a:ea typeface="Meiryo UI" panose="020B0604030504040204" pitchFamily="50" charset="-128"/>
              </a:rPr>
              <a:t>時間</a:t>
            </a:r>
            <a:endParaRPr lang="en-US" sz="675" kern="0">
              <a:solidFill>
                <a:srgbClr val="575757"/>
              </a:solidFill>
              <a:latin typeface="Meiryo UI" panose="020B0604030504040204" pitchFamily="50" charset="-128"/>
              <a:ea typeface="Meiryo UI" panose="020B0604030504040204" pitchFamily="50" charset="-128"/>
            </a:endParaRPr>
          </a:p>
        </p:txBody>
      </p:sp>
      <p:grpSp>
        <p:nvGrpSpPr>
          <p:cNvPr id="22" name="グループ化 21">
            <a:extLst>
              <a:ext uri="{FF2B5EF4-FFF2-40B4-BE49-F238E27FC236}">
                <a16:creationId xmlns:a16="http://schemas.microsoft.com/office/drawing/2014/main" id="{54B17FF8-FDCB-6CD8-0C56-B451418B04EB}"/>
              </a:ext>
            </a:extLst>
          </p:cNvPr>
          <p:cNvGrpSpPr/>
          <p:nvPr/>
        </p:nvGrpSpPr>
        <p:grpSpPr>
          <a:xfrm>
            <a:off x="3667340" y="1543597"/>
            <a:ext cx="5263448" cy="4145723"/>
            <a:chOff x="485744" y="1767733"/>
            <a:chExt cx="8909479" cy="4445211"/>
          </a:xfrm>
        </p:grpSpPr>
        <p:sp>
          <p:nvSpPr>
            <p:cNvPr id="451" name="Rectangle 82">
              <a:extLst>
                <a:ext uri="{FF2B5EF4-FFF2-40B4-BE49-F238E27FC236}">
                  <a16:creationId xmlns:a16="http://schemas.microsoft.com/office/drawing/2014/main" id="{E2EC8DCE-66CD-55C3-48AB-10DB0B07E869}"/>
                </a:ext>
              </a:extLst>
            </p:cNvPr>
            <p:cNvSpPr/>
            <p:nvPr/>
          </p:nvSpPr>
          <p:spPr>
            <a:xfrm>
              <a:off x="1263745" y="4954147"/>
              <a:ext cx="1449976" cy="576265"/>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defTabSz="557213" eaLnBrk="1" fontAlgn="auto" hangingPunct="1">
                <a:spcBef>
                  <a:spcPts val="0"/>
                </a:spcBef>
                <a:spcAft>
                  <a:spcPts val="0"/>
                </a:spcAft>
                <a:tabLst>
                  <a:tab pos="163488" algn="l"/>
                </a:tabLst>
                <a:defRPr/>
              </a:pPr>
              <a:r>
                <a:rPr lang="en-US" altLang="ja-JP" sz="900">
                  <a:solidFill>
                    <a:srgbClr val="575757"/>
                  </a:solidFill>
                  <a:latin typeface="Meiryo UI" panose="020B0604030504040204" pitchFamily="50" charset="-128"/>
                  <a:ea typeface="Meiryo UI" panose="020B0604030504040204" pitchFamily="50" charset="-128"/>
                  <a:sym typeface="Trebuchet MS" panose="020B0603020202020204" pitchFamily="34" charset="0"/>
                </a:rPr>
                <a:t>XX</a:t>
              </a:r>
              <a:endParaRPr lang="ja-JP" altLang="en-US" sz="900">
                <a:solidFill>
                  <a:srgbClr val="575757"/>
                </a:solidFill>
                <a:latin typeface="Meiryo UI" panose="020B0604030504040204" pitchFamily="50" charset="-128"/>
                <a:ea typeface="Meiryo UI" panose="020B0604030504040204" pitchFamily="50" charset="-128"/>
                <a:sym typeface="Trebuchet MS" panose="020B0603020202020204" pitchFamily="34" charset="0"/>
              </a:endParaRPr>
            </a:p>
          </p:txBody>
        </p:sp>
        <p:sp>
          <p:nvSpPr>
            <p:cNvPr id="452" name="Rectangle 82">
              <a:extLst>
                <a:ext uri="{FF2B5EF4-FFF2-40B4-BE49-F238E27FC236}">
                  <a16:creationId xmlns:a16="http://schemas.microsoft.com/office/drawing/2014/main" id="{4B0F30D1-7321-FA50-EEDF-9C51F3C62A5E}"/>
                </a:ext>
              </a:extLst>
            </p:cNvPr>
            <p:cNvSpPr/>
            <p:nvPr/>
          </p:nvSpPr>
          <p:spPr>
            <a:xfrm>
              <a:off x="1263745" y="5600639"/>
              <a:ext cx="1449976" cy="576265"/>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defTabSz="557213" eaLnBrk="1" fontAlgn="auto" hangingPunct="1">
                <a:spcBef>
                  <a:spcPts val="0"/>
                </a:spcBef>
                <a:spcAft>
                  <a:spcPts val="0"/>
                </a:spcAft>
                <a:tabLst>
                  <a:tab pos="163488" algn="l"/>
                </a:tabLst>
                <a:defRPr/>
              </a:pPr>
              <a:r>
                <a:rPr lang="en-US" altLang="ja-JP" sz="900">
                  <a:solidFill>
                    <a:srgbClr val="575757"/>
                  </a:solidFill>
                  <a:latin typeface="Meiryo UI" panose="020B0604030504040204" pitchFamily="50" charset="-128"/>
                  <a:ea typeface="Meiryo UI" panose="020B0604030504040204" pitchFamily="50" charset="-128"/>
                  <a:sym typeface="Trebuchet MS" panose="020B0603020202020204" pitchFamily="34" charset="0"/>
                </a:rPr>
                <a:t>XX</a:t>
              </a:r>
              <a:endParaRPr lang="ja-JP" altLang="en-US" sz="900">
                <a:solidFill>
                  <a:srgbClr val="575757"/>
                </a:solidFill>
                <a:latin typeface="Meiryo UI" panose="020B0604030504040204" pitchFamily="50" charset="-128"/>
                <a:ea typeface="Meiryo UI" panose="020B0604030504040204" pitchFamily="50" charset="-128"/>
                <a:sym typeface="Trebuchet MS" panose="020B0603020202020204" pitchFamily="34" charset="0"/>
              </a:endParaRPr>
            </a:p>
          </p:txBody>
        </p:sp>
        <p:cxnSp>
          <p:nvCxnSpPr>
            <p:cNvPr id="466" name="Straight Connector 71">
              <a:extLst>
                <a:ext uri="{FF2B5EF4-FFF2-40B4-BE49-F238E27FC236}">
                  <a16:creationId xmlns:a16="http://schemas.microsoft.com/office/drawing/2014/main" id="{82A54149-1A54-CA69-5555-E4B423A9BA25}"/>
                </a:ext>
              </a:extLst>
            </p:cNvPr>
            <p:cNvCxnSpPr>
              <a:cxnSpLocks/>
            </p:cNvCxnSpPr>
            <p:nvPr/>
          </p:nvCxnSpPr>
          <p:spPr>
            <a:xfrm>
              <a:off x="486272" y="3626784"/>
              <a:ext cx="8908951" cy="1455"/>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468" name="Straight Connector 71">
              <a:extLst>
                <a:ext uri="{FF2B5EF4-FFF2-40B4-BE49-F238E27FC236}">
                  <a16:creationId xmlns:a16="http://schemas.microsoft.com/office/drawing/2014/main" id="{FB0CDE25-D92A-C89D-3C60-6067D7FD0DC4}"/>
                </a:ext>
              </a:extLst>
            </p:cNvPr>
            <p:cNvCxnSpPr>
              <a:cxnSpLocks/>
            </p:cNvCxnSpPr>
            <p:nvPr/>
          </p:nvCxnSpPr>
          <p:spPr>
            <a:xfrm>
              <a:off x="486272" y="4918307"/>
              <a:ext cx="8908951" cy="1455"/>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469" name="Straight Connector 71">
              <a:extLst>
                <a:ext uri="{FF2B5EF4-FFF2-40B4-BE49-F238E27FC236}">
                  <a16:creationId xmlns:a16="http://schemas.microsoft.com/office/drawing/2014/main" id="{5A1C8C32-FA9C-8B47-0F5D-6C500DC91ECC}"/>
                </a:ext>
              </a:extLst>
            </p:cNvPr>
            <p:cNvCxnSpPr>
              <a:cxnSpLocks/>
            </p:cNvCxnSpPr>
            <p:nvPr/>
          </p:nvCxnSpPr>
          <p:spPr>
            <a:xfrm>
              <a:off x="486272" y="5564796"/>
              <a:ext cx="8908951" cy="1455"/>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24" name="Rectangle 82">
              <a:extLst>
                <a:ext uri="{FF2B5EF4-FFF2-40B4-BE49-F238E27FC236}">
                  <a16:creationId xmlns:a16="http://schemas.microsoft.com/office/drawing/2014/main" id="{243617EB-116A-5434-E49E-5A6B516163C1}"/>
                </a:ext>
              </a:extLst>
            </p:cNvPr>
            <p:cNvSpPr/>
            <p:nvPr/>
          </p:nvSpPr>
          <p:spPr>
            <a:xfrm>
              <a:off x="1263745" y="2379105"/>
              <a:ext cx="1449976" cy="576265"/>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defTabSz="557213" eaLnBrk="1" fontAlgn="auto" hangingPunct="1">
                <a:spcBef>
                  <a:spcPts val="0"/>
                </a:spcBef>
                <a:spcAft>
                  <a:spcPts val="0"/>
                </a:spcAft>
                <a:defRPr/>
              </a:pPr>
              <a:r>
                <a:rPr lang="en-US" altLang="ja-JP" sz="900">
                  <a:solidFill>
                    <a:srgbClr val="575757"/>
                  </a:solidFill>
                  <a:latin typeface="Meiryo UI" panose="020B0604030504040204" pitchFamily="50" charset="-128"/>
                  <a:ea typeface="Meiryo UI" panose="020B0604030504040204" pitchFamily="50" charset="-128"/>
                  <a:sym typeface="Trebuchet MS" panose="020B0603020202020204" pitchFamily="34" charset="0"/>
                </a:rPr>
                <a:t>XX</a:t>
              </a:r>
              <a:endParaRPr lang="ja-JP" altLang="en-US" sz="900">
                <a:solidFill>
                  <a:srgbClr val="575757"/>
                </a:solidFill>
                <a:latin typeface="Meiryo UI" panose="020B0604030504040204" pitchFamily="50" charset="-128"/>
                <a:ea typeface="Meiryo UI" panose="020B0604030504040204" pitchFamily="50" charset="-128"/>
                <a:sym typeface="Trebuchet MS" panose="020B0603020202020204" pitchFamily="34" charset="0"/>
              </a:endParaRPr>
            </a:p>
          </p:txBody>
        </p:sp>
        <p:sp>
          <p:nvSpPr>
            <p:cNvPr id="470" name="Rectangle 82">
              <a:extLst>
                <a:ext uri="{FF2B5EF4-FFF2-40B4-BE49-F238E27FC236}">
                  <a16:creationId xmlns:a16="http://schemas.microsoft.com/office/drawing/2014/main" id="{E544B5E7-FD1A-39E7-2749-D021979B8AB4}"/>
                </a:ext>
              </a:extLst>
            </p:cNvPr>
            <p:cNvSpPr/>
            <p:nvPr/>
          </p:nvSpPr>
          <p:spPr>
            <a:xfrm>
              <a:off x="1263745" y="3024139"/>
              <a:ext cx="1449976" cy="568260"/>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defTabSz="557213" eaLnBrk="1" fontAlgn="auto" hangingPunct="1">
                <a:spcBef>
                  <a:spcPts val="0"/>
                </a:spcBef>
                <a:spcAft>
                  <a:spcPts val="0"/>
                </a:spcAft>
                <a:tabLst>
                  <a:tab pos="163488" algn="l"/>
                </a:tabLst>
                <a:defRPr/>
              </a:pPr>
              <a:r>
                <a:rPr lang="en-US" altLang="ja-JP" sz="900">
                  <a:solidFill>
                    <a:srgbClr val="575757"/>
                  </a:solidFill>
                  <a:latin typeface="Meiryo UI" panose="020B0604030504040204" pitchFamily="50" charset="-128"/>
                  <a:ea typeface="Meiryo UI" panose="020B0604030504040204" pitchFamily="50" charset="-128"/>
                  <a:sym typeface="Trebuchet MS" panose="020B0603020202020204" pitchFamily="34" charset="0"/>
                </a:rPr>
                <a:t>XX</a:t>
              </a:r>
              <a:endParaRPr lang="ja-JP" altLang="en-US" sz="900">
                <a:solidFill>
                  <a:srgbClr val="575757"/>
                </a:solidFill>
                <a:latin typeface="Meiryo UI" panose="020B0604030504040204" pitchFamily="50" charset="-128"/>
                <a:ea typeface="Meiryo UI" panose="020B0604030504040204" pitchFamily="50" charset="-128"/>
                <a:sym typeface="Trebuchet MS" panose="020B0603020202020204" pitchFamily="34" charset="0"/>
              </a:endParaRPr>
            </a:p>
          </p:txBody>
        </p:sp>
        <p:sp>
          <p:nvSpPr>
            <p:cNvPr id="471" name="Rectangle 82">
              <a:extLst>
                <a:ext uri="{FF2B5EF4-FFF2-40B4-BE49-F238E27FC236}">
                  <a16:creationId xmlns:a16="http://schemas.microsoft.com/office/drawing/2014/main" id="{27F2F5C1-1670-4B98-85CA-BB460CE9D38F}"/>
                </a:ext>
              </a:extLst>
            </p:cNvPr>
            <p:cNvSpPr/>
            <p:nvPr/>
          </p:nvSpPr>
          <p:spPr>
            <a:xfrm>
              <a:off x="1263745" y="3662624"/>
              <a:ext cx="1449976" cy="576265"/>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defTabSz="557213" eaLnBrk="1" fontAlgn="auto" hangingPunct="1">
                <a:spcBef>
                  <a:spcPts val="0"/>
                </a:spcBef>
                <a:spcAft>
                  <a:spcPts val="0"/>
                </a:spcAft>
                <a:tabLst>
                  <a:tab pos="163488" algn="l"/>
                </a:tabLst>
                <a:defRPr/>
              </a:pPr>
              <a:r>
                <a:rPr lang="en-US" altLang="ja-JP" sz="900">
                  <a:solidFill>
                    <a:srgbClr val="575757"/>
                  </a:solidFill>
                  <a:latin typeface="Meiryo UI" panose="020B0604030504040204" pitchFamily="50" charset="-128"/>
                  <a:ea typeface="Meiryo UI" panose="020B0604030504040204" pitchFamily="50" charset="-128"/>
                  <a:sym typeface="Trebuchet MS" panose="020B0603020202020204" pitchFamily="34" charset="0"/>
                </a:rPr>
                <a:t>XX</a:t>
              </a:r>
              <a:endParaRPr lang="ja-JP" altLang="en-US" sz="900">
                <a:solidFill>
                  <a:srgbClr val="575757"/>
                </a:solidFill>
                <a:latin typeface="Meiryo UI" panose="020B0604030504040204" pitchFamily="50" charset="-128"/>
                <a:ea typeface="Meiryo UI" panose="020B0604030504040204" pitchFamily="50" charset="-128"/>
                <a:sym typeface="Trebuchet MS" panose="020B0603020202020204" pitchFamily="34" charset="0"/>
              </a:endParaRPr>
            </a:p>
          </p:txBody>
        </p:sp>
        <p:sp>
          <p:nvSpPr>
            <p:cNvPr id="477" name="Rectangle 82">
              <a:extLst>
                <a:ext uri="{FF2B5EF4-FFF2-40B4-BE49-F238E27FC236}">
                  <a16:creationId xmlns:a16="http://schemas.microsoft.com/office/drawing/2014/main" id="{0C22B896-43B0-E1E7-4607-53F88352C708}"/>
                </a:ext>
              </a:extLst>
            </p:cNvPr>
            <p:cNvSpPr/>
            <p:nvPr/>
          </p:nvSpPr>
          <p:spPr>
            <a:xfrm>
              <a:off x="1263745" y="4307658"/>
              <a:ext cx="1449976" cy="576265"/>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defTabSz="557213" eaLnBrk="1" fontAlgn="auto" hangingPunct="1">
                <a:spcBef>
                  <a:spcPts val="0"/>
                </a:spcBef>
                <a:spcAft>
                  <a:spcPts val="0"/>
                </a:spcAft>
                <a:tabLst>
                  <a:tab pos="163488" algn="l"/>
                </a:tabLst>
                <a:defRPr/>
              </a:pPr>
              <a:r>
                <a:rPr lang="en-US" altLang="ja-JP" sz="900">
                  <a:solidFill>
                    <a:srgbClr val="575757"/>
                  </a:solidFill>
                  <a:latin typeface="Meiryo UI" panose="020B0604030504040204" pitchFamily="50" charset="-128"/>
                  <a:ea typeface="Meiryo UI" panose="020B0604030504040204" pitchFamily="50" charset="-128"/>
                  <a:sym typeface="Trebuchet MS" panose="020B0603020202020204" pitchFamily="34" charset="0"/>
                </a:rPr>
                <a:t>XX</a:t>
              </a:r>
              <a:endParaRPr lang="ja-JP" altLang="en-US" sz="900">
                <a:solidFill>
                  <a:srgbClr val="575757"/>
                </a:solidFill>
                <a:latin typeface="Meiryo UI" panose="020B0604030504040204" pitchFamily="50" charset="-128"/>
                <a:ea typeface="Meiryo UI" panose="020B0604030504040204" pitchFamily="50" charset="-128"/>
                <a:sym typeface="Trebuchet MS" panose="020B0603020202020204" pitchFamily="34" charset="0"/>
              </a:endParaRPr>
            </a:p>
          </p:txBody>
        </p:sp>
        <p:sp>
          <p:nvSpPr>
            <p:cNvPr id="489" name="Rectangle 82">
              <a:extLst>
                <a:ext uri="{FF2B5EF4-FFF2-40B4-BE49-F238E27FC236}">
                  <a16:creationId xmlns:a16="http://schemas.microsoft.com/office/drawing/2014/main" id="{816DA0A7-B213-46DC-6786-1D7922CE5C24}"/>
                </a:ext>
              </a:extLst>
            </p:cNvPr>
            <p:cNvSpPr/>
            <p:nvPr/>
          </p:nvSpPr>
          <p:spPr>
            <a:xfrm>
              <a:off x="485744" y="2379105"/>
              <a:ext cx="661844" cy="1213294"/>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1938" tIns="21938" rIns="0" bIns="0" numCol="1" spcCol="0" rtlCol="0" fromWordArt="0" anchor="t" anchorCtr="0" forceAA="0" compatLnSpc="1">
              <a:prstTxWarp prst="textNoShape">
                <a:avLst/>
              </a:prstTxWarp>
              <a:noAutofit/>
            </a:bodyPr>
            <a:lstStyle/>
            <a:p>
              <a:pPr defTabSz="557213" eaLnBrk="1" fontAlgn="auto" hangingPunct="1">
                <a:spcBef>
                  <a:spcPts val="0"/>
                </a:spcBef>
                <a:spcAft>
                  <a:spcPts val="0"/>
                </a:spcAft>
                <a:tabLst>
                  <a:tab pos="163488" algn="l"/>
                </a:tabLst>
                <a:defRPr/>
              </a:pPr>
              <a:r>
                <a:rPr lang="ja-JP" altLang="en-US" sz="900">
                  <a:solidFill>
                    <a:srgbClr val="575757"/>
                  </a:solidFill>
                  <a:latin typeface="Meiryo UI" panose="020B0604030504040204" pitchFamily="50" charset="-128"/>
                  <a:ea typeface="Meiryo UI" panose="020B0604030504040204" pitchFamily="50" charset="-128"/>
                  <a:sym typeface="Trebuchet MS" panose="020B0603020202020204" pitchFamily="34" charset="0"/>
                </a:rPr>
                <a:t>事前準備</a:t>
              </a:r>
              <a:endParaRPr lang="en-US" altLang="ja-JP" sz="900">
                <a:solidFill>
                  <a:srgbClr val="575757"/>
                </a:solidFill>
                <a:latin typeface="Meiryo UI" panose="020B0604030504040204" pitchFamily="50" charset="-128"/>
                <a:ea typeface="Meiryo UI" panose="020B0604030504040204" pitchFamily="50" charset="-128"/>
                <a:sym typeface="Trebuchet MS" panose="020B0603020202020204" pitchFamily="34" charset="0"/>
              </a:endParaRPr>
            </a:p>
          </p:txBody>
        </p:sp>
        <p:sp>
          <p:nvSpPr>
            <p:cNvPr id="490" name="Rectangle 82">
              <a:extLst>
                <a:ext uri="{FF2B5EF4-FFF2-40B4-BE49-F238E27FC236}">
                  <a16:creationId xmlns:a16="http://schemas.microsoft.com/office/drawing/2014/main" id="{425E9CD7-C6F0-3433-3972-0EFBBDCBC41E}"/>
                </a:ext>
              </a:extLst>
            </p:cNvPr>
            <p:cNvSpPr/>
            <p:nvPr/>
          </p:nvSpPr>
          <p:spPr>
            <a:xfrm>
              <a:off x="485744" y="3662621"/>
              <a:ext cx="661844" cy="1864875"/>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1938" tIns="21938" rIns="0" bIns="0" numCol="1" spcCol="0" rtlCol="0" fromWordArt="0" anchor="t" anchorCtr="0" forceAA="0" compatLnSpc="1">
              <a:prstTxWarp prst="textNoShape">
                <a:avLst/>
              </a:prstTxWarp>
              <a:noAutofit/>
            </a:bodyPr>
            <a:lstStyle/>
            <a:p>
              <a:pPr defTabSz="557213" eaLnBrk="1" fontAlgn="auto" hangingPunct="1">
                <a:spcBef>
                  <a:spcPts val="0"/>
                </a:spcBef>
                <a:spcAft>
                  <a:spcPts val="0"/>
                </a:spcAft>
                <a:tabLst>
                  <a:tab pos="163488" algn="l"/>
                </a:tabLst>
                <a:defRPr/>
              </a:pPr>
              <a:r>
                <a:rPr lang="ja-JP" altLang="en-US" sz="900">
                  <a:solidFill>
                    <a:srgbClr val="575757"/>
                  </a:solidFill>
                  <a:latin typeface="Meiryo UI" panose="020B0604030504040204" pitchFamily="50" charset="-128"/>
                  <a:ea typeface="Meiryo UI" panose="020B0604030504040204" pitchFamily="50" charset="-128"/>
                  <a:sym typeface="Trebuchet MS" panose="020B0603020202020204" pitchFamily="34" charset="0"/>
                </a:rPr>
                <a:t>実装</a:t>
              </a:r>
              <a:endParaRPr lang="en-US" altLang="ja-JP" sz="900">
                <a:solidFill>
                  <a:srgbClr val="575757"/>
                </a:solidFill>
                <a:latin typeface="Meiryo UI" panose="020B0604030504040204" pitchFamily="50" charset="-128"/>
                <a:ea typeface="Meiryo UI" panose="020B0604030504040204" pitchFamily="50" charset="-128"/>
                <a:sym typeface="Trebuchet MS" panose="020B0603020202020204" pitchFamily="34" charset="0"/>
              </a:endParaRPr>
            </a:p>
          </p:txBody>
        </p:sp>
        <p:sp>
          <p:nvSpPr>
            <p:cNvPr id="28" name="Rectangle 82">
              <a:extLst>
                <a:ext uri="{FF2B5EF4-FFF2-40B4-BE49-F238E27FC236}">
                  <a16:creationId xmlns:a16="http://schemas.microsoft.com/office/drawing/2014/main" id="{DBBE25B5-E820-758A-6AA3-BAC5421DAC95}"/>
                </a:ext>
              </a:extLst>
            </p:cNvPr>
            <p:cNvSpPr/>
            <p:nvPr/>
          </p:nvSpPr>
          <p:spPr>
            <a:xfrm>
              <a:off x="485744" y="5600639"/>
              <a:ext cx="661844" cy="576265"/>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1938" tIns="21938" rIns="0" bIns="0" numCol="1" spcCol="0" rtlCol="0" fromWordArt="0" anchor="t" anchorCtr="0" forceAA="0" compatLnSpc="1">
              <a:prstTxWarp prst="textNoShape">
                <a:avLst/>
              </a:prstTxWarp>
              <a:noAutofit/>
            </a:bodyPr>
            <a:lstStyle/>
            <a:p>
              <a:pPr defTabSz="557213" eaLnBrk="1" fontAlgn="auto" hangingPunct="1">
                <a:spcBef>
                  <a:spcPts val="0"/>
                </a:spcBef>
                <a:spcAft>
                  <a:spcPts val="0"/>
                </a:spcAft>
                <a:tabLst>
                  <a:tab pos="163488" algn="l"/>
                </a:tabLst>
                <a:defRPr/>
              </a:pPr>
              <a:r>
                <a:rPr lang="ja-JP" altLang="en-US" sz="900">
                  <a:solidFill>
                    <a:srgbClr val="575757"/>
                  </a:solidFill>
                  <a:latin typeface="Meiryo UI" panose="020B0604030504040204" pitchFamily="50" charset="-128"/>
                  <a:ea typeface="Meiryo UI" panose="020B0604030504040204" pitchFamily="50" charset="-128"/>
                  <a:sym typeface="Trebuchet MS" panose="020B0603020202020204" pitchFamily="34" charset="0"/>
                </a:rPr>
                <a:t>成果のとりまとめ</a:t>
              </a:r>
              <a:endParaRPr lang="en-US" altLang="ja-JP" sz="900">
                <a:solidFill>
                  <a:srgbClr val="575757"/>
                </a:solidFill>
                <a:latin typeface="Meiryo UI" panose="020B0604030504040204" pitchFamily="50" charset="-128"/>
                <a:ea typeface="Meiryo UI" panose="020B0604030504040204" pitchFamily="50" charset="-128"/>
                <a:sym typeface="Trebuchet MS" panose="020B0603020202020204" pitchFamily="34" charset="0"/>
              </a:endParaRPr>
            </a:p>
          </p:txBody>
        </p:sp>
        <p:cxnSp>
          <p:nvCxnSpPr>
            <p:cNvPr id="464" name="Straight Connector 71">
              <a:extLst>
                <a:ext uri="{FF2B5EF4-FFF2-40B4-BE49-F238E27FC236}">
                  <a16:creationId xmlns:a16="http://schemas.microsoft.com/office/drawing/2014/main" id="{A9829345-1EDD-1B20-8DC1-D89AF659A030}"/>
                </a:ext>
              </a:extLst>
            </p:cNvPr>
            <p:cNvCxnSpPr>
              <a:cxnSpLocks/>
            </p:cNvCxnSpPr>
            <p:nvPr/>
          </p:nvCxnSpPr>
          <p:spPr>
            <a:xfrm>
              <a:off x="1263745" y="2989754"/>
              <a:ext cx="8126851" cy="0"/>
            </a:xfrm>
            <a:prstGeom prst="line">
              <a:avLst/>
            </a:prstGeom>
            <a:ln w="9525" cap="rnd" cmpd="sng" algn="ctr">
              <a:solidFill>
                <a:srgbClr val="9A9A9A"/>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67" name="Straight Connector 71">
              <a:extLst>
                <a:ext uri="{FF2B5EF4-FFF2-40B4-BE49-F238E27FC236}">
                  <a16:creationId xmlns:a16="http://schemas.microsoft.com/office/drawing/2014/main" id="{832F863C-5E17-3A20-A65D-BD738ABC3144}"/>
                </a:ext>
              </a:extLst>
            </p:cNvPr>
            <p:cNvCxnSpPr>
              <a:cxnSpLocks/>
            </p:cNvCxnSpPr>
            <p:nvPr/>
          </p:nvCxnSpPr>
          <p:spPr>
            <a:xfrm>
              <a:off x="1263745" y="4273273"/>
              <a:ext cx="8126851" cy="0"/>
            </a:xfrm>
            <a:prstGeom prst="line">
              <a:avLst/>
            </a:prstGeom>
            <a:ln w="9525" cap="rnd" cmpd="sng" algn="ctr">
              <a:solidFill>
                <a:srgbClr val="9A9A9A"/>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Connector 52">
              <a:extLst>
                <a:ext uri="{FF2B5EF4-FFF2-40B4-BE49-F238E27FC236}">
                  <a16:creationId xmlns:a16="http://schemas.microsoft.com/office/drawing/2014/main" id="{903EB585-4ECF-8298-794E-DA3749DF2158}"/>
                </a:ext>
              </a:extLst>
            </p:cNvPr>
            <p:cNvCxnSpPr>
              <a:cxnSpLocks/>
            </p:cNvCxnSpPr>
            <p:nvPr/>
          </p:nvCxnSpPr>
          <p:spPr>
            <a:xfrm>
              <a:off x="2547805" y="2287711"/>
              <a:ext cx="6843064" cy="0"/>
            </a:xfrm>
            <a:prstGeom prst="line">
              <a:avLst/>
            </a:prstGeom>
            <a:ln w="9525" cap="rnd">
              <a:solidFill>
                <a:schemeClr val="tx1">
                  <a:lumMod val="60000"/>
                  <a:lumOff val="40000"/>
                </a:schemeClr>
              </a:solidFill>
              <a:prstDash val="solid"/>
              <a:round/>
              <a:tailEnd type="arrow"/>
            </a:ln>
          </p:spPr>
          <p:style>
            <a:lnRef idx="1">
              <a:schemeClr val="accent1"/>
            </a:lnRef>
            <a:fillRef idx="0">
              <a:schemeClr val="accent1"/>
            </a:fillRef>
            <a:effectRef idx="0">
              <a:schemeClr val="accent1"/>
            </a:effectRef>
            <a:fontRef idx="minor">
              <a:schemeClr val="tx1"/>
            </a:fontRef>
          </p:style>
        </p:cxnSp>
        <p:grpSp>
          <p:nvGrpSpPr>
            <p:cNvPr id="39" name="グループ化 38">
              <a:extLst>
                <a:ext uri="{FF2B5EF4-FFF2-40B4-BE49-F238E27FC236}">
                  <a16:creationId xmlns:a16="http://schemas.microsoft.com/office/drawing/2014/main" id="{877340CB-5178-EB8A-FA6C-D19A94DEFDFA}"/>
                </a:ext>
              </a:extLst>
            </p:cNvPr>
            <p:cNvGrpSpPr/>
            <p:nvPr/>
          </p:nvGrpSpPr>
          <p:grpSpPr>
            <a:xfrm>
              <a:off x="2635440" y="1767733"/>
              <a:ext cx="6759783" cy="4445211"/>
              <a:chOff x="5607963" y="1578843"/>
              <a:chExt cx="5955388" cy="4850833"/>
            </a:xfrm>
          </p:grpSpPr>
          <p:sp>
            <p:nvSpPr>
              <p:cNvPr id="35" name="AutoShape 8">
                <a:extLst>
                  <a:ext uri="{FF2B5EF4-FFF2-40B4-BE49-F238E27FC236}">
                    <a16:creationId xmlns:a16="http://schemas.microsoft.com/office/drawing/2014/main" id="{96D985FF-0410-83B9-33D6-30B80C0A9D28}"/>
                  </a:ext>
                </a:extLst>
              </p:cNvPr>
              <p:cNvSpPr>
                <a:spLocks noChangeArrowheads="1"/>
              </p:cNvSpPr>
              <p:nvPr/>
            </p:nvSpPr>
            <p:spPr bwMode="auto">
              <a:xfrm>
                <a:off x="6555932" y="1705899"/>
                <a:ext cx="656375" cy="440370"/>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1938" rIns="0" bIns="21938" numCol="1" spcCol="0" rtlCol="0" fromWordArt="0" anchor="t" anchorCtr="0" forceAA="0" compatLnSpc="1">
                <a:prstTxWarp prst="textNoShape">
                  <a:avLst/>
                </a:prstTxWarp>
                <a:noAutofit/>
              </a:bodyPr>
              <a:lstStyle/>
              <a:p>
                <a:pPr algn="ctr" defTabSz="557213" fontAlgn="auto">
                  <a:lnSpc>
                    <a:spcPct val="90000"/>
                  </a:lnSpc>
                  <a:spcBef>
                    <a:spcPts val="0"/>
                  </a:spcBef>
                  <a:spcAft>
                    <a:spcPts val="0"/>
                  </a:spcAft>
                  <a:defRPr/>
                </a:pPr>
                <a:endParaRPr kumimoji="0" lang="en-US" altLang="ja-JP"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a:p>
                <a:pPr algn="ctr" defTabSz="557213" fontAlgn="auto">
                  <a:lnSpc>
                    <a:spcPct val="90000"/>
                  </a:lnSpc>
                  <a:spcBef>
                    <a:spcPts val="0"/>
                  </a:spcBef>
                  <a:spcAft>
                    <a:spcPts val="0"/>
                  </a:spcAft>
                  <a:defRPr/>
                </a:pPr>
                <a:r>
                  <a:rPr kumimoji="0" lang="ja-JP" altLang="en-US"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５月</a:t>
                </a:r>
                <a:endParaRPr kumimoji="0" lang="en-US" altLang="ja-JP"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p:txBody>
          </p:sp>
          <p:sp>
            <p:nvSpPr>
              <p:cNvPr id="36" name="AutoShape 8">
                <a:extLst>
                  <a:ext uri="{FF2B5EF4-FFF2-40B4-BE49-F238E27FC236}">
                    <a16:creationId xmlns:a16="http://schemas.microsoft.com/office/drawing/2014/main" id="{5C34EA89-2E7F-9E5D-6757-4ED4CF42FDD9}"/>
                  </a:ext>
                </a:extLst>
              </p:cNvPr>
              <p:cNvSpPr>
                <a:spLocks noChangeArrowheads="1"/>
              </p:cNvSpPr>
              <p:nvPr/>
            </p:nvSpPr>
            <p:spPr bwMode="auto">
              <a:xfrm>
                <a:off x="5705161" y="1705899"/>
                <a:ext cx="656375" cy="440370"/>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1938" rIns="0" bIns="21938" numCol="1" spcCol="0" rtlCol="0" fromWordArt="0" anchor="t" anchorCtr="0" forceAA="0" compatLnSpc="1">
                <a:prstTxWarp prst="textNoShape">
                  <a:avLst/>
                </a:prstTxWarp>
                <a:noAutofit/>
              </a:bodyPr>
              <a:lstStyle/>
              <a:p>
                <a:pPr algn="ctr" defTabSz="685800" fontAlgn="auto">
                  <a:lnSpc>
                    <a:spcPct val="90000"/>
                  </a:lnSpc>
                  <a:spcBef>
                    <a:spcPts val="0"/>
                  </a:spcBef>
                  <a:spcAft>
                    <a:spcPts val="0"/>
                  </a:spcAft>
                  <a:defRPr/>
                </a:pPr>
                <a:r>
                  <a:rPr kumimoji="0" lang="en-US" altLang="ja-JP"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2025</a:t>
                </a:r>
                <a:r>
                  <a:rPr kumimoji="0" lang="ja-JP" altLang="en-US"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年</a:t>
                </a:r>
                <a:endParaRPr kumimoji="0" lang="en-US" altLang="ja-JP"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a:p>
                <a:pPr algn="ctr" defTabSz="557213" fontAlgn="auto">
                  <a:lnSpc>
                    <a:spcPct val="90000"/>
                  </a:lnSpc>
                  <a:spcBef>
                    <a:spcPts val="0"/>
                  </a:spcBef>
                  <a:spcAft>
                    <a:spcPts val="0"/>
                  </a:spcAft>
                  <a:defRPr/>
                </a:pPr>
                <a:r>
                  <a:rPr kumimoji="0" lang="en-US" altLang="ja-JP"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4</a:t>
                </a:r>
                <a:r>
                  <a:rPr kumimoji="0" lang="ja-JP" altLang="en-US"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月</a:t>
                </a:r>
                <a:endParaRPr kumimoji="0" lang="en-US" altLang="ja-JP"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p:txBody>
          </p:sp>
          <p:sp>
            <p:nvSpPr>
              <p:cNvPr id="43" name="AutoShape 8">
                <a:extLst>
                  <a:ext uri="{FF2B5EF4-FFF2-40B4-BE49-F238E27FC236}">
                    <a16:creationId xmlns:a16="http://schemas.microsoft.com/office/drawing/2014/main" id="{776FE068-7B5A-D42B-2565-8814DB2B8136}"/>
                  </a:ext>
                </a:extLst>
              </p:cNvPr>
              <p:cNvSpPr>
                <a:spLocks noChangeArrowheads="1"/>
              </p:cNvSpPr>
              <p:nvPr/>
            </p:nvSpPr>
            <p:spPr bwMode="auto">
              <a:xfrm>
                <a:off x="7406703" y="1705899"/>
                <a:ext cx="656375" cy="440370"/>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1938" rIns="0" bIns="21938" numCol="1" spcCol="0" rtlCol="0" fromWordArt="0" anchor="t" anchorCtr="0" forceAA="0" compatLnSpc="1">
                <a:prstTxWarp prst="textNoShape">
                  <a:avLst/>
                </a:prstTxWarp>
                <a:noAutofit/>
              </a:bodyPr>
              <a:lstStyle/>
              <a:p>
                <a:pPr algn="ctr" defTabSz="557213" fontAlgn="auto">
                  <a:lnSpc>
                    <a:spcPct val="90000"/>
                  </a:lnSpc>
                  <a:spcBef>
                    <a:spcPts val="0"/>
                  </a:spcBef>
                  <a:spcAft>
                    <a:spcPts val="0"/>
                  </a:spcAft>
                  <a:defRPr/>
                </a:pPr>
                <a:endParaRPr kumimoji="0" lang="en-US" altLang="ja-JP"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a:p>
                <a:pPr algn="ctr" defTabSz="557213" fontAlgn="auto">
                  <a:lnSpc>
                    <a:spcPct val="90000"/>
                  </a:lnSpc>
                  <a:spcBef>
                    <a:spcPts val="0"/>
                  </a:spcBef>
                  <a:spcAft>
                    <a:spcPts val="0"/>
                  </a:spcAft>
                  <a:defRPr/>
                </a:pPr>
                <a:endParaRPr kumimoji="0" lang="en-US" altLang="ja-JP"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p:txBody>
          </p:sp>
          <p:sp>
            <p:nvSpPr>
              <p:cNvPr id="44" name="AutoShape 8">
                <a:extLst>
                  <a:ext uri="{FF2B5EF4-FFF2-40B4-BE49-F238E27FC236}">
                    <a16:creationId xmlns:a16="http://schemas.microsoft.com/office/drawing/2014/main" id="{00B6A1AD-308A-5713-010E-3DF8F89D2BEE}"/>
                  </a:ext>
                </a:extLst>
              </p:cNvPr>
              <p:cNvSpPr>
                <a:spLocks noChangeArrowheads="1"/>
              </p:cNvSpPr>
              <p:nvPr/>
            </p:nvSpPr>
            <p:spPr bwMode="auto">
              <a:xfrm>
                <a:off x="7756256" y="1692192"/>
                <a:ext cx="656375" cy="440370"/>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1938" rIns="0" bIns="21938" numCol="1" spcCol="0" rtlCol="0" fromWordArt="0" anchor="t" anchorCtr="0" forceAA="0" compatLnSpc="1">
                <a:prstTxWarp prst="textNoShape">
                  <a:avLst/>
                </a:prstTxWarp>
                <a:noAutofit/>
              </a:bodyPr>
              <a:lstStyle/>
              <a:p>
                <a:pPr algn="ctr" defTabSz="557213" fontAlgn="auto">
                  <a:lnSpc>
                    <a:spcPct val="90000"/>
                  </a:lnSpc>
                  <a:spcBef>
                    <a:spcPts val="0"/>
                  </a:spcBef>
                  <a:spcAft>
                    <a:spcPts val="0"/>
                  </a:spcAft>
                  <a:defRPr/>
                </a:pPr>
                <a:endParaRPr kumimoji="0" lang="en-US" altLang="ja-JP"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a:p>
                <a:pPr algn="ctr" defTabSz="557213" fontAlgn="auto">
                  <a:lnSpc>
                    <a:spcPct val="90000"/>
                  </a:lnSpc>
                  <a:spcBef>
                    <a:spcPts val="0"/>
                  </a:spcBef>
                  <a:spcAft>
                    <a:spcPts val="0"/>
                  </a:spcAft>
                  <a:defRPr/>
                </a:pPr>
                <a:r>
                  <a:rPr kumimoji="0" lang="ja-JP" altLang="en-US"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a:t>
                </a:r>
                <a:endParaRPr kumimoji="0" lang="en-US" altLang="ja-JP"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p:txBody>
          </p:sp>
          <p:sp>
            <p:nvSpPr>
              <p:cNvPr id="45" name="AutoShape 8">
                <a:extLst>
                  <a:ext uri="{FF2B5EF4-FFF2-40B4-BE49-F238E27FC236}">
                    <a16:creationId xmlns:a16="http://schemas.microsoft.com/office/drawing/2014/main" id="{095123A9-96F7-CBC1-C16D-332BB60B148E}"/>
                  </a:ext>
                </a:extLst>
              </p:cNvPr>
              <p:cNvSpPr>
                <a:spLocks noChangeArrowheads="1"/>
              </p:cNvSpPr>
              <p:nvPr/>
            </p:nvSpPr>
            <p:spPr bwMode="auto">
              <a:xfrm>
                <a:off x="9108245" y="1705899"/>
                <a:ext cx="656375" cy="440370"/>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1938" rIns="0" bIns="21938" numCol="1" spcCol="0" rtlCol="0" fromWordArt="0" anchor="t" anchorCtr="0" forceAA="0" compatLnSpc="1">
                <a:prstTxWarp prst="textNoShape">
                  <a:avLst/>
                </a:prstTxWarp>
                <a:noAutofit/>
              </a:bodyPr>
              <a:lstStyle/>
              <a:p>
                <a:pPr algn="ctr" defTabSz="557213" fontAlgn="auto">
                  <a:lnSpc>
                    <a:spcPct val="90000"/>
                  </a:lnSpc>
                  <a:spcBef>
                    <a:spcPts val="0"/>
                  </a:spcBef>
                  <a:spcAft>
                    <a:spcPts val="0"/>
                  </a:spcAft>
                  <a:defRPr/>
                </a:pPr>
                <a:r>
                  <a:rPr kumimoji="0" lang="en-US" altLang="ja-JP"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2026</a:t>
                </a:r>
                <a:r>
                  <a:rPr kumimoji="0" lang="ja-JP" altLang="en-US"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年</a:t>
                </a:r>
                <a:endParaRPr kumimoji="0" lang="en-US" altLang="ja-JP"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a:p>
                <a:pPr algn="ctr" defTabSz="557213" fontAlgn="auto">
                  <a:lnSpc>
                    <a:spcPct val="90000"/>
                  </a:lnSpc>
                  <a:spcBef>
                    <a:spcPts val="0"/>
                  </a:spcBef>
                  <a:spcAft>
                    <a:spcPts val="0"/>
                  </a:spcAft>
                  <a:defRPr/>
                </a:pPr>
                <a:r>
                  <a:rPr kumimoji="0" lang="en-US" altLang="ja-JP"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1</a:t>
                </a:r>
                <a:r>
                  <a:rPr kumimoji="0" lang="ja-JP" altLang="en-US"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月</a:t>
                </a:r>
                <a:endParaRPr kumimoji="0" lang="en-US" altLang="ja-JP"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p:txBody>
          </p:sp>
          <p:sp>
            <p:nvSpPr>
              <p:cNvPr id="47" name="AutoShape 8">
                <a:extLst>
                  <a:ext uri="{FF2B5EF4-FFF2-40B4-BE49-F238E27FC236}">
                    <a16:creationId xmlns:a16="http://schemas.microsoft.com/office/drawing/2014/main" id="{0259DA41-2974-5195-6176-FADE5A5BB241}"/>
                  </a:ext>
                </a:extLst>
              </p:cNvPr>
              <p:cNvSpPr>
                <a:spLocks noChangeArrowheads="1"/>
              </p:cNvSpPr>
              <p:nvPr/>
            </p:nvSpPr>
            <p:spPr bwMode="auto">
              <a:xfrm>
                <a:off x="10809787" y="1705899"/>
                <a:ext cx="656375" cy="440370"/>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1938" rIns="0" bIns="21938" numCol="1" spcCol="0" rtlCol="0" fromWordArt="0" anchor="t" anchorCtr="0" forceAA="0" compatLnSpc="1">
                <a:prstTxWarp prst="textNoShape">
                  <a:avLst/>
                </a:prstTxWarp>
                <a:noAutofit/>
              </a:bodyPr>
              <a:lstStyle/>
              <a:p>
                <a:pPr algn="ctr" defTabSz="557213" fontAlgn="auto">
                  <a:lnSpc>
                    <a:spcPct val="90000"/>
                  </a:lnSpc>
                  <a:spcBef>
                    <a:spcPts val="0"/>
                  </a:spcBef>
                  <a:spcAft>
                    <a:spcPts val="0"/>
                  </a:spcAft>
                  <a:defRPr/>
                </a:pPr>
                <a:endParaRPr kumimoji="0" lang="en-US" altLang="ja-JP"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a:p>
                <a:pPr algn="ctr" defTabSz="557213" fontAlgn="auto">
                  <a:lnSpc>
                    <a:spcPct val="90000"/>
                  </a:lnSpc>
                  <a:spcBef>
                    <a:spcPts val="0"/>
                  </a:spcBef>
                  <a:spcAft>
                    <a:spcPts val="0"/>
                  </a:spcAft>
                  <a:defRPr/>
                </a:pPr>
                <a:r>
                  <a:rPr kumimoji="0" lang="en-US" altLang="ja-JP"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3</a:t>
                </a:r>
                <a:r>
                  <a:rPr kumimoji="0" lang="ja-JP" altLang="en-US"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月</a:t>
                </a:r>
                <a:endParaRPr kumimoji="0" lang="en-US" altLang="ja-JP"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p:txBody>
          </p:sp>
          <p:cxnSp>
            <p:nvCxnSpPr>
              <p:cNvPr id="48" name="Straight Connector 75">
                <a:extLst>
                  <a:ext uri="{FF2B5EF4-FFF2-40B4-BE49-F238E27FC236}">
                    <a16:creationId xmlns:a16="http://schemas.microsoft.com/office/drawing/2014/main" id="{5EDF64B9-BF6C-C9CE-8E03-D3AED5189645}"/>
                  </a:ext>
                </a:extLst>
              </p:cNvPr>
              <p:cNvCxnSpPr>
                <a:cxnSpLocks/>
              </p:cNvCxnSpPr>
              <p:nvPr/>
            </p:nvCxnSpPr>
            <p:spPr>
              <a:xfrm flipV="1">
                <a:off x="5607963" y="1578843"/>
                <a:ext cx="0" cy="4824849"/>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cxnSp>
            <p:nvCxnSpPr>
              <p:cNvPr id="49" name="Straight Connector 76">
                <a:extLst>
                  <a:ext uri="{FF2B5EF4-FFF2-40B4-BE49-F238E27FC236}">
                    <a16:creationId xmlns:a16="http://schemas.microsoft.com/office/drawing/2014/main" id="{058E9894-F5E5-9DA5-4C00-FF7D18783B0B}"/>
                  </a:ext>
                </a:extLst>
              </p:cNvPr>
              <p:cNvCxnSpPr>
                <a:cxnSpLocks/>
              </p:cNvCxnSpPr>
              <p:nvPr/>
            </p:nvCxnSpPr>
            <p:spPr>
              <a:xfrm flipV="1">
                <a:off x="6458734" y="1578843"/>
                <a:ext cx="0" cy="4824849"/>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cxnSp>
            <p:nvCxnSpPr>
              <p:cNvPr id="50" name="Straight Connector 77">
                <a:extLst>
                  <a:ext uri="{FF2B5EF4-FFF2-40B4-BE49-F238E27FC236}">
                    <a16:creationId xmlns:a16="http://schemas.microsoft.com/office/drawing/2014/main" id="{4179B508-20BF-4480-A48B-686332DB215A}"/>
                  </a:ext>
                </a:extLst>
              </p:cNvPr>
              <p:cNvCxnSpPr>
                <a:cxnSpLocks/>
              </p:cNvCxnSpPr>
              <p:nvPr/>
            </p:nvCxnSpPr>
            <p:spPr>
              <a:xfrm flipV="1">
                <a:off x="7309505" y="1578843"/>
                <a:ext cx="0" cy="4824849"/>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cxnSp>
            <p:nvCxnSpPr>
              <p:cNvPr id="51" name="Straight Connector 78">
                <a:extLst>
                  <a:ext uri="{FF2B5EF4-FFF2-40B4-BE49-F238E27FC236}">
                    <a16:creationId xmlns:a16="http://schemas.microsoft.com/office/drawing/2014/main" id="{14A9BE82-0561-841F-0CD8-5375CD32896F}"/>
                  </a:ext>
                </a:extLst>
              </p:cNvPr>
              <p:cNvCxnSpPr>
                <a:cxnSpLocks/>
              </p:cNvCxnSpPr>
              <p:nvPr/>
            </p:nvCxnSpPr>
            <p:spPr>
              <a:xfrm flipV="1">
                <a:off x="8160276" y="1578843"/>
                <a:ext cx="0" cy="4824849"/>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cxnSp>
            <p:nvCxnSpPr>
              <p:cNvPr id="52" name="Straight Connector 79">
                <a:extLst>
                  <a:ext uri="{FF2B5EF4-FFF2-40B4-BE49-F238E27FC236}">
                    <a16:creationId xmlns:a16="http://schemas.microsoft.com/office/drawing/2014/main" id="{11436ADE-D734-8C15-A435-AAF22E5E960C}"/>
                  </a:ext>
                </a:extLst>
              </p:cNvPr>
              <p:cNvCxnSpPr>
                <a:cxnSpLocks/>
              </p:cNvCxnSpPr>
              <p:nvPr/>
            </p:nvCxnSpPr>
            <p:spPr>
              <a:xfrm flipV="1">
                <a:off x="9011047" y="1578843"/>
                <a:ext cx="0" cy="4824849"/>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cxnSp>
            <p:nvCxnSpPr>
              <p:cNvPr id="53" name="Straight Connector 80">
                <a:extLst>
                  <a:ext uri="{FF2B5EF4-FFF2-40B4-BE49-F238E27FC236}">
                    <a16:creationId xmlns:a16="http://schemas.microsoft.com/office/drawing/2014/main" id="{93F20DE7-55DE-0A01-A93B-A784A6285BAC}"/>
                  </a:ext>
                </a:extLst>
              </p:cNvPr>
              <p:cNvCxnSpPr>
                <a:cxnSpLocks/>
              </p:cNvCxnSpPr>
              <p:nvPr/>
            </p:nvCxnSpPr>
            <p:spPr>
              <a:xfrm flipV="1">
                <a:off x="9861818" y="1578843"/>
                <a:ext cx="0" cy="4824849"/>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cxnSp>
            <p:nvCxnSpPr>
              <p:cNvPr id="54" name="Straight Connector 81">
                <a:extLst>
                  <a:ext uri="{FF2B5EF4-FFF2-40B4-BE49-F238E27FC236}">
                    <a16:creationId xmlns:a16="http://schemas.microsoft.com/office/drawing/2014/main" id="{11E8DA0F-FA43-6C71-08D1-61FFB5034316}"/>
                  </a:ext>
                </a:extLst>
              </p:cNvPr>
              <p:cNvCxnSpPr>
                <a:cxnSpLocks/>
              </p:cNvCxnSpPr>
              <p:nvPr/>
            </p:nvCxnSpPr>
            <p:spPr>
              <a:xfrm flipV="1">
                <a:off x="10712589" y="1578843"/>
                <a:ext cx="0" cy="4850833"/>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cxnSp>
            <p:nvCxnSpPr>
              <p:cNvPr id="55" name="Straight Connector 112">
                <a:extLst>
                  <a:ext uri="{FF2B5EF4-FFF2-40B4-BE49-F238E27FC236}">
                    <a16:creationId xmlns:a16="http://schemas.microsoft.com/office/drawing/2014/main" id="{88E98D5B-A695-CF47-3DA3-22883DF2CA11}"/>
                  </a:ext>
                </a:extLst>
              </p:cNvPr>
              <p:cNvCxnSpPr>
                <a:cxnSpLocks/>
              </p:cNvCxnSpPr>
              <p:nvPr/>
            </p:nvCxnSpPr>
            <p:spPr>
              <a:xfrm flipV="1">
                <a:off x="11563351" y="1641896"/>
                <a:ext cx="0" cy="4761796"/>
              </a:xfrm>
              <a:prstGeom prst="line">
                <a:avLst/>
              </a:prstGeom>
              <a:ln w="9049"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56" name="AutoShape 8">
                <a:extLst>
                  <a:ext uri="{FF2B5EF4-FFF2-40B4-BE49-F238E27FC236}">
                    <a16:creationId xmlns:a16="http://schemas.microsoft.com/office/drawing/2014/main" id="{713177A6-A78D-A535-3F52-9364EE870587}"/>
                  </a:ext>
                </a:extLst>
              </p:cNvPr>
              <p:cNvSpPr>
                <a:spLocks noChangeArrowheads="1"/>
              </p:cNvSpPr>
              <p:nvPr/>
            </p:nvSpPr>
            <p:spPr bwMode="auto">
              <a:xfrm>
                <a:off x="9959016" y="1705899"/>
                <a:ext cx="656375" cy="440370"/>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1938" rIns="0" bIns="21938" numCol="1" spcCol="0" rtlCol="0" fromWordArt="0" anchor="t" anchorCtr="0" forceAA="0" compatLnSpc="1">
                <a:prstTxWarp prst="textNoShape">
                  <a:avLst/>
                </a:prstTxWarp>
                <a:noAutofit/>
              </a:bodyPr>
              <a:lstStyle/>
              <a:p>
                <a:pPr algn="ctr" defTabSz="557213" fontAlgn="auto">
                  <a:lnSpc>
                    <a:spcPct val="90000"/>
                  </a:lnSpc>
                  <a:spcBef>
                    <a:spcPts val="0"/>
                  </a:spcBef>
                  <a:spcAft>
                    <a:spcPts val="0"/>
                  </a:spcAft>
                  <a:defRPr/>
                </a:pPr>
                <a:endParaRPr kumimoji="0" lang="en-US" altLang="ja-JP"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a:p>
                <a:pPr algn="ctr" defTabSz="557213" fontAlgn="auto">
                  <a:lnSpc>
                    <a:spcPct val="90000"/>
                  </a:lnSpc>
                  <a:spcBef>
                    <a:spcPts val="0"/>
                  </a:spcBef>
                  <a:spcAft>
                    <a:spcPts val="0"/>
                  </a:spcAft>
                  <a:defRPr/>
                </a:pPr>
                <a:r>
                  <a:rPr kumimoji="0" lang="en-US" altLang="ja-JP"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2</a:t>
                </a:r>
                <a:r>
                  <a:rPr kumimoji="0" lang="ja-JP" altLang="en-US"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月</a:t>
                </a:r>
                <a:endParaRPr kumimoji="0" lang="en-US" altLang="ja-JP" sz="9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p:txBody>
          </p:sp>
          <p:grpSp>
            <p:nvGrpSpPr>
              <p:cNvPr id="57" name="Group 17">
                <a:extLst>
                  <a:ext uri="{FF2B5EF4-FFF2-40B4-BE49-F238E27FC236}">
                    <a16:creationId xmlns:a16="http://schemas.microsoft.com/office/drawing/2014/main" id="{E91FFD00-9946-D0BE-B9FC-26B96BF9F62A}"/>
                  </a:ext>
                </a:extLst>
              </p:cNvPr>
              <p:cNvGrpSpPr/>
              <p:nvPr/>
            </p:nvGrpSpPr>
            <p:grpSpPr>
              <a:xfrm>
                <a:off x="6093156" y="2469861"/>
                <a:ext cx="970009" cy="184666"/>
                <a:chOff x="2798383" y="2487700"/>
                <a:chExt cx="1208216" cy="184666"/>
              </a:xfrm>
            </p:grpSpPr>
            <p:cxnSp>
              <p:nvCxnSpPr>
                <p:cNvPr id="448" name="直線矢印コネクタ 447">
                  <a:extLst>
                    <a:ext uri="{FF2B5EF4-FFF2-40B4-BE49-F238E27FC236}">
                      <a16:creationId xmlns:a16="http://schemas.microsoft.com/office/drawing/2014/main" id="{1F928FF0-536E-FB0A-9063-994A6643882B}"/>
                    </a:ext>
                  </a:extLst>
                </p:cNvPr>
                <p:cNvCxnSpPr/>
                <p:nvPr/>
              </p:nvCxnSpPr>
              <p:spPr>
                <a:xfrm>
                  <a:off x="2798383" y="2672366"/>
                  <a:ext cx="1208216" cy="0"/>
                </a:xfrm>
                <a:prstGeom prst="straightConnector1">
                  <a:avLst/>
                </a:prstGeom>
                <a:ln w="19050" cap="rnd">
                  <a:solidFill>
                    <a:schemeClr val="bg1">
                      <a:lumMod val="5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449" name="Rectangle 82">
                  <a:extLst>
                    <a:ext uri="{FF2B5EF4-FFF2-40B4-BE49-F238E27FC236}">
                      <a16:creationId xmlns:a16="http://schemas.microsoft.com/office/drawing/2014/main" id="{D9A43985-D703-A972-C999-A166887493A8}"/>
                    </a:ext>
                  </a:extLst>
                </p:cNvPr>
                <p:cNvSpPr/>
                <p:nvPr/>
              </p:nvSpPr>
              <p:spPr>
                <a:xfrm>
                  <a:off x="2798383" y="2487700"/>
                  <a:ext cx="1208216" cy="184666"/>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chemeClr val="tx2">
                          <a:lumMod val="20000"/>
                          <a:lumOff val="80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defTabSz="557213" eaLnBrk="1" fontAlgn="auto" hangingPunct="1">
                    <a:spcBef>
                      <a:spcPts val="0"/>
                    </a:spcBef>
                    <a:spcAft>
                      <a:spcPts val="0"/>
                    </a:spcAft>
                    <a:tabLst>
                      <a:tab pos="163488" algn="l"/>
                    </a:tabLst>
                    <a:defRPr/>
                  </a:pPr>
                  <a:r>
                    <a:rPr lang="en-US" altLang="ja-JP" sz="900">
                      <a:solidFill>
                        <a:srgbClr val="575757"/>
                      </a:solidFill>
                      <a:latin typeface="Meiryo UI" panose="020B0604030504040204" pitchFamily="50" charset="-128"/>
                      <a:ea typeface="Meiryo UI" panose="020B0604030504040204" pitchFamily="50" charset="-128"/>
                      <a:sym typeface="Trebuchet MS" panose="020B0603020202020204" pitchFamily="34" charset="0"/>
                    </a:rPr>
                    <a:t>XXX</a:t>
                  </a:r>
                  <a:endParaRPr lang="en-US" sz="900">
                    <a:solidFill>
                      <a:srgbClr val="575757"/>
                    </a:solidFill>
                    <a:latin typeface="Meiryo UI" panose="020B0604030504040204" pitchFamily="50" charset="-128"/>
                    <a:ea typeface="Meiryo UI" panose="020B0604030504040204" pitchFamily="50" charset="-128"/>
                    <a:sym typeface="Trebuchet MS" panose="020B0603020202020204" pitchFamily="34" charset="0"/>
                  </a:endParaRPr>
                </a:p>
              </p:txBody>
            </p:sp>
          </p:grpSp>
        </p:grpSp>
        <p:sp>
          <p:nvSpPr>
            <p:cNvPr id="38" name="Rectangle 2">
              <a:extLst>
                <a:ext uri="{FF2B5EF4-FFF2-40B4-BE49-F238E27FC236}">
                  <a16:creationId xmlns:a16="http://schemas.microsoft.com/office/drawing/2014/main" id="{467312A9-8829-E945-2B8B-2B245A5BDA36}"/>
                </a:ext>
              </a:extLst>
            </p:cNvPr>
            <p:cNvSpPr/>
            <p:nvPr/>
          </p:nvSpPr>
          <p:spPr>
            <a:xfrm>
              <a:off x="2031973" y="2384360"/>
              <a:ext cx="7252934" cy="3824649"/>
            </a:xfrm>
            <a:prstGeom prst="wedgeRectCallout">
              <a:avLst>
                <a:gd name="adj1" fmla="val -64037"/>
                <a:gd name="adj2" fmla="val -12043"/>
              </a:avLst>
            </a:prstGeom>
            <a:solidFill>
              <a:srgbClr val="EEE89A"/>
            </a:solidFill>
            <a:ln w="76200" cap="flat" cmpd="sng" algn="ctr">
              <a:noFill/>
              <a:prstDash val="solid"/>
            </a:ln>
            <a:effectLst/>
            <a:extLst>
              <a:ext uri="{91240B29-F687-4F45-9708-019B960494DF}">
                <a14:hiddenLine xmlns:a14="http://schemas.microsoft.com/office/drawing/2010/main" w="76200" cap="flat" cmpd="sng" algn="ctr">
                  <a:gradFill flip="none" rotWithShape="1">
                    <a:gsLst>
                      <a:gs pos="0">
                        <a:schemeClr val="accent2"/>
                      </a:gs>
                      <a:gs pos="100000">
                        <a:schemeClr val="tx2"/>
                      </a:gs>
                    </a:gsLst>
                    <a:lin ang="2700000" scaled="1"/>
                    <a:tileRect/>
                  </a:gra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900" kern="0">
                  <a:solidFill>
                    <a:srgbClr val="575757"/>
                  </a:solidFill>
                  <a:latin typeface="Meiryo UI" panose="020B0604030504040204" pitchFamily="50" charset="-128"/>
                  <a:ea typeface="Meiryo UI" panose="020B0604030504040204" pitchFamily="50" charset="-128"/>
                </a:rPr>
                <a:t>下記の例を参考にして縦軸の項目を記載</a:t>
              </a:r>
            </a:p>
            <a:p>
              <a:pPr marL="243000" lvl="1" indent="-162000" defTabSz="685800" eaLnBrk="1" fontAlgn="auto" hangingPunct="1">
                <a:spcBef>
                  <a:spcPts val="0"/>
                </a:spcBef>
                <a:spcAft>
                  <a:spcPts val="0"/>
                </a:spcAft>
                <a:buClr>
                  <a:srgbClr val="FF8D36"/>
                </a:buClr>
                <a:buFont typeface="Trebuchet MS" panose="020B0603020202020204" pitchFamily="34" charset="0"/>
                <a:buChar char="•"/>
                <a:defRPr/>
              </a:pPr>
              <a:r>
                <a:rPr lang="ja-JP" altLang="en-US" sz="900">
                  <a:solidFill>
                    <a:srgbClr val="575757"/>
                  </a:solidFill>
                  <a:latin typeface="Meiryo UI" panose="020B0604030504040204" pitchFamily="50" charset="-128"/>
                  <a:ea typeface="Meiryo UI" panose="020B0604030504040204" pitchFamily="50" charset="-128"/>
                </a:rPr>
                <a:t>事前準備 </a:t>
              </a:r>
              <a:r>
                <a:rPr lang="en-US" altLang="ja-JP" sz="900">
                  <a:solidFill>
                    <a:srgbClr val="575757"/>
                  </a:solidFill>
                  <a:latin typeface="Meiryo UI" panose="020B0604030504040204" pitchFamily="50" charset="-128"/>
                  <a:ea typeface="Meiryo UI" panose="020B0604030504040204" pitchFamily="50" charset="-128"/>
                </a:rPr>
                <a:t>(</a:t>
              </a:r>
              <a:r>
                <a:rPr lang="ja-JP" altLang="en-US" sz="900">
                  <a:solidFill>
                    <a:srgbClr val="575757"/>
                  </a:solidFill>
                  <a:latin typeface="Meiryo UI" panose="020B0604030504040204" pitchFamily="50" charset="-128"/>
                  <a:ea typeface="Meiryo UI" panose="020B0604030504040204" pitchFamily="50" charset="-128"/>
                </a:rPr>
                <a:t>必要な項目を洗い出し、いつまでにどのプロセスを完了するかの観点で記載</a:t>
              </a:r>
              <a:r>
                <a:rPr lang="en-US" altLang="ja-JP" sz="900">
                  <a:solidFill>
                    <a:srgbClr val="575757"/>
                  </a:solidFill>
                  <a:latin typeface="Meiryo UI" panose="020B0604030504040204" pitchFamily="50" charset="-128"/>
                  <a:ea typeface="Meiryo UI" panose="020B0604030504040204" pitchFamily="50" charset="-128"/>
                </a:rPr>
                <a:t>)</a:t>
              </a:r>
              <a:endParaRPr lang="ja-JP" altLang="en-US" sz="900">
                <a:solidFill>
                  <a:srgbClr val="575757"/>
                </a:solidFill>
                <a:latin typeface="Meiryo UI" panose="020B0604030504040204" pitchFamily="50" charset="-128"/>
                <a:ea typeface="Meiryo UI" panose="020B0604030504040204" pitchFamily="50" charset="-128"/>
              </a:endParaRPr>
            </a:p>
            <a:p>
              <a:pPr marL="486000" lvl="2" indent="-162000" defTabSz="685800" eaLnBrk="1" fontAlgn="auto" hangingPunct="1">
                <a:spcBef>
                  <a:spcPts val="0"/>
                </a:spcBef>
                <a:spcAft>
                  <a:spcPts val="0"/>
                </a:spcAft>
                <a:buClr>
                  <a:srgbClr val="FF8D36"/>
                </a:buClr>
                <a:buFont typeface="Trebuchet MS" panose="020B0603020202020204" pitchFamily="34" charset="0"/>
                <a:buChar char="–"/>
                <a:defRPr/>
              </a:pPr>
              <a:r>
                <a:rPr lang="ja-JP" altLang="en-US" sz="900">
                  <a:solidFill>
                    <a:srgbClr val="575757"/>
                  </a:solidFill>
                  <a:latin typeface="Meiryo UI" panose="020B0604030504040204" pitchFamily="50" charset="-128"/>
                  <a:ea typeface="Meiryo UI" panose="020B0604030504040204" pitchFamily="50" charset="-128"/>
                </a:rPr>
                <a:t>免許取得</a:t>
              </a:r>
              <a:endParaRPr lang="en-US" altLang="ja-JP" sz="900">
                <a:solidFill>
                  <a:srgbClr val="575757"/>
                </a:solidFill>
                <a:latin typeface="Meiryo UI" panose="020B0604030504040204" pitchFamily="50" charset="-128"/>
                <a:ea typeface="Meiryo UI" panose="020B0604030504040204" pitchFamily="50" charset="-128"/>
              </a:endParaRPr>
            </a:p>
            <a:p>
              <a:pPr marL="486000" lvl="2" indent="-162000" defTabSz="685800" eaLnBrk="1" fontAlgn="auto" hangingPunct="1">
                <a:spcBef>
                  <a:spcPts val="0"/>
                </a:spcBef>
                <a:spcAft>
                  <a:spcPts val="0"/>
                </a:spcAft>
                <a:buClr>
                  <a:srgbClr val="FF8D36"/>
                </a:buClr>
                <a:buFont typeface="Trebuchet MS" panose="020B0603020202020204" pitchFamily="34" charset="0"/>
                <a:buChar char="–"/>
                <a:defRPr/>
              </a:pPr>
              <a:r>
                <a:rPr lang="ja-JP" altLang="en-US" sz="900">
                  <a:solidFill>
                    <a:srgbClr val="575757"/>
                  </a:solidFill>
                  <a:latin typeface="Meiryo UI" panose="020B0604030504040204" pitchFamily="50" charset="-128"/>
                  <a:ea typeface="Meiryo UI" panose="020B0604030504040204" pitchFamily="50" charset="-128"/>
                </a:rPr>
                <a:t>契約締結</a:t>
              </a:r>
            </a:p>
            <a:p>
              <a:pPr marL="486000" lvl="2" indent="-162000" defTabSz="685800" eaLnBrk="1" fontAlgn="auto" hangingPunct="1">
                <a:spcBef>
                  <a:spcPts val="0"/>
                </a:spcBef>
                <a:spcAft>
                  <a:spcPts val="0"/>
                </a:spcAft>
                <a:buClr>
                  <a:srgbClr val="FF8D36"/>
                </a:buClr>
                <a:buFont typeface="Trebuchet MS" panose="020B0603020202020204" pitchFamily="34" charset="0"/>
                <a:buChar char="–"/>
                <a:defRPr/>
              </a:pPr>
              <a:r>
                <a:rPr lang="ja-JP" altLang="en-US" sz="900">
                  <a:solidFill>
                    <a:srgbClr val="575757"/>
                  </a:solidFill>
                  <a:latin typeface="Meiryo UI" panose="020B0604030504040204" pitchFamily="50" charset="-128"/>
                  <a:ea typeface="Meiryo UI" panose="020B0604030504040204" pitchFamily="50" charset="-128"/>
                </a:rPr>
                <a:t>機器調達</a:t>
              </a:r>
            </a:p>
            <a:p>
              <a:pPr marL="486000" lvl="2" indent="-162000" defTabSz="685800" eaLnBrk="1" fontAlgn="auto" hangingPunct="1">
                <a:spcBef>
                  <a:spcPts val="0"/>
                </a:spcBef>
                <a:spcAft>
                  <a:spcPts val="0"/>
                </a:spcAft>
                <a:buClr>
                  <a:srgbClr val="FF8D36"/>
                </a:buClr>
                <a:buFont typeface="Trebuchet MS" panose="020B0603020202020204" pitchFamily="34" charset="0"/>
                <a:buChar char="–"/>
                <a:defRPr/>
              </a:pPr>
              <a:r>
                <a:rPr lang="ja-JP" altLang="en-US" sz="900">
                  <a:solidFill>
                    <a:srgbClr val="575757"/>
                  </a:solidFill>
                  <a:latin typeface="Meiryo UI" panose="020B0604030504040204" pitchFamily="50" charset="-128"/>
                  <a:ea typeface="Meiryo UI" panose="020B0604030504040204" pitchFamily="50" charset="-128"/>
                </a:rPr>
                <a:t>ネットワーク設計・施工</a:t>
              </a:r>
            </a:p>
            <a:p>
              <a:pPr marL="486000" lvl="2" indent="-162000" defTabSz="685800" eaLnBrk="1" fontAlgn="auto" hangingPunct="1">
                <a:spcBef>
                  <a:spcPts val="0"/>
                </a:spcBef>
                <a:spcAft>
                  <a:spcPts val="0"/>
                </a:spcAft>
                <a:buClr>
                  <a:srgbClr val="FF8D36"/>
                </a:buClr>
                <a:buFont typeface="Trebuchet MS" panose="020B0603020202020204" pitchFamily="34" charset="0"/>
                <a:buChar char="–"/>
                <a:defRPr/>
              </a:pPr>
              <a:r>
                <a:rPr lang="ja-JP" altLang="en-US" sz="900">
                  <a:solidFill>
                    <a:srgbClr val="575757"/>
                  </a:solidFill>
                  <a:latin typeface="Meiryo UI" panose="020B0604030504040204" pitchFamily="50" charset="-128"/>
                  <a:ea typeface="Meiryo UI" panose="020B0604030504040204" pitchFamily="50" charset="-128"/>
                </a:rPr>
                <a:t>ソリューション開発　等</a:t>
              </a:r>
            </a:p>
            <a:p>
              <a:pPr marL="243000" lvl="1" indent="-162000" defTabSz="685800" eaLnBrk="1" fontAlgn="auto" hangingPunct="1">
                <a:spcBef>
                  <a:spcPts val="0"/>
                </a:spcBef>
                <a:spcAft>
                  <a:spcPts val="0"/>
                </a:spcAft>
                <a:buClr>
                  <a:srgbClr val="FF8D36"/>
                </a:buClr>
                <a:buFont typeface="Trebuchet MS" panose="020B0603020202020204" pitchFamily="34" charset="0"/>
                <a:buChar char="•"/>
                <a:defRPr/>
              </a:pPr>
              <a:r>
                <a:rPr lang="ja-JP" altLang="en-US" sz="900">
                  <a:solidFill>
                    <a:srgbClr val="575757"/>
                  </a:solidFill>
                  <a:latin typeface="Meiryo UI" panose="020B0604030504040204" pitchFamily="50" charset="-128"/>
                  <a:ea typeface="Meiryo UI" panose="020B0604030504040204" pitchFamily="50" charset="-128"/>
                </a:rPr>
                <a:t>実装 </a:t>
              </a:r>
              <a:r>
                <a:rPr lang="en-US" altLang="ja-JP" sz="900">
                  <a:solidFill>
                    <a:srgbClr val="575757"/>
                  </a:solidFill>
                  <a:latin typeface="Meiryo UI" panose="020B0604030504040204" pitchFamily="50" charset="-128"/>
                  <a:ea typeface="Meiryo UI" panose="020B0604030504040204" pitchFamily="50" charset="-128"/>
                </a:rPr>
                <a:t>(PDCA</a:t>
              </a:r>
              <a:r>
                <a:rPr lang="ja-JP" altLang="en-US" sz="900">
                  <a:solidFill>
                    <a:srgbClr val="575757"/>
                  </a:solidFill>
                  <a:latin typeface="Meiryo UI" panose="020B0604030504040204" pitchFamily="50" charset="-128"/>
                  <a:ea typeface="Meiryo UI" panose="020B0604030504040204" pitchFamily="50" charset="-128"/>
                </a:rPr>
                <a:t>サイクルをどのタイミングで回していくのかの観点で記載</a:t>
              </a:r>
              <a:r>
                <a:rPr lang="en-US" altLang="ja-JP" sz="900">
                  <a:solidFill>
                    <a:srgbClr val="575757"/>
                  </a:solidFill>
                  <a:latin typeface="Meiryo UI" panose="020B0604030504040204" pitchFamily="50" charset="-128"/>
                  <a:ea typeface="Meiryo UI" panose="020B0604030504040204" pitchFamily="50" charset="-128"/>
                </a:rPr>
                <a:t>)</a:t>
              </a:r>
              <a:endParaRPr lang="ja-JP" altLang="en-US" sz="900">
                <a:solidFill>
                  <a:srgbClr val="575757"/>
                </a:solidFill>
                <a:latin typeface="Meiryo UI" panose="020B0604030504040204" pitchFamily="50" charset="-128"/>
                <a:ea typeface="Meiryo UI" panose="020B0604030504040204" pitchFamily="50" charset="-128"/>
              </a:endParaRPr>
            </a:p>
            <a:p>
              <a:pPr marL="486000" lvl="2" indent="-162000" defTabSz="685800" eaLnBrk="1" fontAlgn="auto" hangingPunct="1">
                <a:spcBef>
                  <a:spcPts val="0"/>
                </a:spcBef>
                <a:spcAft>
                  <a:spcPts val="0"/>
                </a:spcAft>
                <a:buClr>
                  <a:srgbClr val="FF8D36"/>
                </a:buClr>
                <a:buFont typeface="Trebuchet MS" panose="020B0603020202020204" pitchFamily="34" charset="0"/>
                <a:buChar char="–"/>
                <a:defRPr/>
              </a:pPr>
              <a:r>
                <a:rPr lang="ja-JP" altLang="en-US" sz="900">
                  <a:solidFill>
                    <a:srgbClr val="575757"/>
                  </a:solidFill>
                  <a:latin typeface="Meiryo UI" panose="020B0604030504040204" pitchFamily="50" charset="-128"/>
                  <a:ea typeface="Meiryo UI" panose="020B0604030504040204" pitchFamily="50" charset="-128"/>
                </a:rPr>
                <a:t>実行</a:t>
              </a:r>
            </a:p>
            <a:p>
              <a:pPr marL="486000" lvl="2" indent="-162000" defTabSz="685800" eaLnBrk="1" fontAlgn="auto" hangingPunct="1">
                <a:spcBef>
                  <a:spcPts val="0"/>
                </a:spcBef>
                <a:spcAft>
                  <a:spcPts val="0"/>
                </a:spcAft>
                <a:buClr>
                  <a:srgbClr val="FF8D36"/>
                </a:buClr>
                <a:buFont typeface="Trebuchet MS" panose="020B0603020202020204" pitchFamily="34" charset="0"/>
                <a:buChar char="–"/>
                <a:defRPr/>
              </a:pPr>
              <a:r>
                <a:rPr lang="ja-JP" altLang="en-US" sz="900">
                  <a:solidFill>
                    <a:srgbClr val="575757"/>
                  </a:solidFill>
                  <a:latin typeface="Meiryo UI" panose="020B0604030504040204" pitchFamily="50" charset="-128"/>
                  <a:ea typeface="Meiryo UI" panose="020B0604030504040204" pitchFamily="50" charset="-128"/>
                </a:rPr>
                <a:t>成果・課題の分析</a:t>
              </a:r>
              <a:endParaRPr lang="en-US" altLang="ja-JP" sz="900">
                <a:solidFill>
                  <a:srgbClr val="575757"/>
                </a:solidFill>
                <a:latin typeface="Meiryo UI" panose="020B0604030504040204" pitchFamily="50" charset="-128"/>
                <a:ea typeface="Meiryo UI" panose="020B0604030504040204" pitchFamily="50" charset="-128"/>
              </a:endParaRPr>
            </a:p>
            <a:p>
              <a:pPr marL="486000" lvl="2" indent="-162000" defTabSz="685800" eaLnBrk="1" fontAlgn="auto" hangingPunct="1">
                <a:spcBef>
                  <a:spcPts val="0"/>
                </a:spcBef>
                <a:spcAft>
                  <a:spcPts val="0"/>
                </a:spcAft>
                <a:buClr>
                  <a:srgbClr val="FF8D36"/>
                </a:buClr>
                <a:buFont typeface="Trebuchet MS" panose="020B0603020202020204" pitchFamily="34" charset="0"/>
                <a:buChar char="–"/>
                <a:defRPr/>
              </a:pPr>
              <a:r>
                <a:rPr lang="ja-JP" altLang="en-US" sz="900">
                  <a:solidFill>
                    <a:srgbClr val="575757"/>
                  </a:solidFill>
                  <a:latin typeface="Meiryo UI" panose="020B0604030504040204" pitchFamily="50" charset="-128"/>
                  <a:ea typeface="Meiryo UI" panose="020B0604030504040204" pitchFamily="50" charset="-128"/>
                </a:rPr>
                <a:t>フィードバック　等</a:t>
              </a:r>
              <a:endParaRPr lang="en-US" altLang="ja-JP" sz="900">
                <a:solidFill>
                  <a:srgbClr val="575757"/>
                </a:solidFill>
                <a:latin typeface="Meiryo UI" panose="020B0604030504040204" pitchFamily="50" charset="-128"/>
                <a:ea typeface="Meiryo UI" panose="020B0604030504040204" pitchFamily="50" charset="-128"/>
              </a:endParaRPr>
            </a:p>
            <a:p>
              <a:pPr marL="243000" lvl="1" indent="-162000" defTabSz="685800" eaLnBrk="1" fontAlgn="auto" hangingPunct="1">
                <a:spcBef>
                  <a:spcPts val="0"/>
                </a:spcBef>
                <a:spcAft>
                  <a:spcPts val="0"/>
                </a:spcAft>
                <a:buClr>
                  <a:srgbClr val="FF8D36"/>
                </a:buClr>
                <a:buFont typeface="Trebuchet MS" panose="020B0603020202020204" pitchFamily="34" charset="0"/>
                <a:buChar char="•"/>
                <a:defRPr/>
              </a:pPr>
              <a:r>
                <a:rPr lang="ja-JP" altLang="en-US" sz="900">
                  <a:solidFill>
                    <a:srgbClr val="575757"/>
                  </a:solidFill>
                  <a:latin typeface="Meiryo UI" panose="020B0604030504040204" pitchFamily="50" charset="-128"/>
                  <a:ea typeface="Meiryo UI" panose="020B0604030504040204" pitchFamily="50" charset="-128"/>
                </a:rPr>
                <a:t>成果の取りまとめ </a:t>
              </a:r>
              <a:r>
                <a:rPr lang="en-US" altLang="ja-JP" sz="900">
                  <a:solidFill>
                    <a:srgbClr val="575757"/>
                  </a:solidFill>
                  <a:latin typeface="Meiryo UI" panose="020B0604030504040204" pitchFamily="50" charset="-128"/>
                  <a:ea typeface="Meiryo UI" panose="020B0604030504040204" pitchFamily="50" charset="-128"/>
                </a:rPr>
                <a:t>(</a:t>
              </a:r>
              <a:r>
                <a:rPr lang="ja-JP" altLang="en-US" sz="900">
                  <a:solidFill>
                    <a:srgbClr val="575757"/>
                  </a:solidFill>
                  <a:latin typeface="Meiryo UI" panose="020B0604030504040204" pitchFamily="50" charset="-128"/>
                  <a:ea typeface="Meiryo UI" panose="020B0604030504040204" pitchFamily="50" charset="-128"/>
                </a:rPr>
                <a:t>着手・完了時期確認の観点で記載</a:t>
              </a:r>
              <a:r>
                <a:rPr lang="en-US" altLang="ja-JP" sz="900">
                  <a:solidFill>
                    <a:srgbClr val="575757"/>
                  </a:solidFill>
                  <a:latin typeface="Meiryo UI" panose="020B0604030504040204" pitchFamily="50" charset="-128"/>
                  <a:ea typeface="Meiryo UI" panose="020B0604030504040204" pitchFamily="50" charset="-128"/>
                </a:rPr>
                <a:t>)</a:t>
              </a:r>
            </a:p>
            <a:p>
              <a:pPr marL="81000" lvl="1" defTabSz="685800" eaLnBrk="1" fontAlgn="auto" hangingPunct="1">
                <a:spcBef>
                  <a:spcPts val="0"/>
                </a:spcBef>
                <a:spcAft>
                  <a:spcPts val="0"/>
                </a:spcAft>
                <a:buClr>
                  <a:srgbClr val="FF8222"/>
                </a:buClr>
                <a:defRPr/>
              </a:pPr>
              <a:r>
                <a:rPr lang="ja-JP" altLang="en-US" sz="900">
                  <a:solidFill>
                    <a:srgbClr val="575757"/>
                  </a:solidFill>
                  <a:latin typeface="Meiryo UI" panose="020B0604030504040204" pitchFamily="50" charset="-128"/>
                  <a:ea typeface="Meiryo UI" panose="020B0604030504040204" pitchFamily="50" charset="-128"/>
                </a:rPr>
                <a:t>等</a:t>
              </a:r>
              <a:endParaRPr lang="en-US" altLang="ja-JP" sz="900">
                <a:solidFill>
                  <a:srgbClr val="575757"/>
                </a:solidFill>
                <a:latin typeface="Meiryo UI" panose="020B0604030504040204" pitchFamily="50" charset="-128"/>
                <a:ea typeface="Meiryo UI" panose="020B0604030504040204" pitchFamily="50" charset="-128"/>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endParaRPr lang="ja-JP" altLang="en-US" sz="900">
                <a:solidFill>
                  <a:srgbClr val="575757"/>
                </a:solidFill>
                <a:latin typeface="Trebuchet MS" panose="020B0603020202020204" pitchFamily="34" charset="0"/>
                <a:ea typeface="Meiryo UI" panose="020B0604030504040204" pitchFamily="50" charset="-128"/>
              </a:endParaRPr>
            </a:p>
          </p:txBody>
        </p:sp>
      </p:grpSp>
      <p:sp>
        <p:nvSpPr>
          <p:cNvPr id="2" name="Rectangle 217">
            <a:extLst>
              <a:ext uri="{FF2B5EF4-FFF2-40B4-BE49-F238E27FC236}">
                <a16:creationId xmlns:a16="http://schemas.microsoft.com/office/drawing/2014/main" id="{016BCE3F-01AB-F321-7448-838102121409}"/>
              </a:ext>
            </a:extLst>
          </p:cNvPr>
          <p:cNvSpPr/>
          <p:nvPr/>
        </p:nvSpPr>
        <p:spPr>
          <a:xfrm>
            <a:off x="0" y="859698"/>
            <a:ext cx="2990790" cy="18159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788" kern="0">
                <a:solidFill>
                  <a:srgbClr val="575757"/>
                </a:solidFill>
                <a:latin typeface="Trebuchet MS" panose="020B0603020202020204" pitchFamily="34" charset="0"/>
                <a:ea typeface="Meiryo UI" panose="020B0604030504040204" pitchFamily="50" charset="-128"/>
              </a:rPr>
              <a:t>評価の観点：実施体制</a:t>
            </a:r>
            <a:endParaRPr lang="en-US" altLang="ja-JP" sz="788" kern="0">
              <a:solidFill>
                <a:srgbClr val="575757"/>
              </a:solidFill>
              <a:latin typeface="Trebuchet MS" panose="020B0603020202020204" pitchFamily="34" charset="0"/>
              <a:ea typeface="Meiryo UI" panose="020B0604030504040204" pitchFamily="50" charset="-128"/>
            </a:endParaRPr>
          </a:p>
        </p:txBody>
      </p:sp>
      <p:sp>
        <p:nvSpPr>
          <p:cNvPr id="4" name="Rectangle 217">
            <a:extLst>
              <a:ext uri="{FF2B5EF4-FFF2-40B4-BE49-F238E27FC236}">
                <a16:creationId xmlns:a16="http://schemas.microsoft.com/office/drawing/2014/main" id="{5831EA4C-6FC4-63AA-B3B7-B72085AEF1FE}"/>
              </a:ext>
            </a:extLst>
          </p:cNvPr>
          <p:cNvSpPr/>
          <p:nvPr/>
        </p:nvSpPr>
        <p:spPr>
          <a:xfrm>
            <a:off x="0" y="1009719"/>
            <a:ext cx="2990790" cy="18159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788" kern="0">
                <a:solidFill>
                  <a:srgbClr val="575757"/>
                </a:solidFill>
                <a:latin typeface="Trebuchet MS" panose="020B0603020202020204" pitchFamily="34" charset="0"/>
                <a:ea typeface="Meiryo UI" panose="020B0604030504040204" pitchFamily="50" charset="-128"/>
              </a:rPr>
              <a:t>評価の観点：地域課題に対するソリューションの適切性・妥当性</a:t>
            </a:r>
            <a:endParaRPr lang="en-US" altLang="ja-JP" sz="788" kern="0">
              <a:solidFill>
                <a:srgbClr val="575757"/>
              </a:solidFill>
              <a:latin typeface="Trebuchet MS" panose="020B0603020202020204" pitchFamily="34" charset="0"/>
              <a:ea typeface="Meiryo UI" panose="020B0604030504040204" pitchFamily="50" charset="-128"/>
            </a:endParaRPr>
          </a:p>
        </p:txBody>
      </p:sp>
      <p:sp>
        <p:nvSpPr>
          <p:cNvPr id="5" name="Oval 20">
            <a:extLst>
              <a:ext uri="{FF2B5EF4-FFF2-40B4-BE49-F238E27FC236}">
                <a16:creationId xmlns:a16="http://schemas.microsoft.com/office/drawing/2014/main" id="{FD2ABC46-F1D0-7131-ED09-3779285F54DB}"/>
              </a:ext>
            </a:extLst>
          </p:cNvPr>
          <p:cNvSpPr>
            <a:spLocks noChangeAspect="1" noChangeArrowheads="1"/>
          </p:cNvSpPr>
          <p:nvPr/>
        </p:nvSpPr>
        <p:spPr>
          <a:xfrm>
            <a:off x="143524" y="1579371"/>
            <a:ext cx="230183" cy="23018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altLang="ja-JP" sz="1500">
                <a:solidFill>
                  <a:prstClr val="white"/>
                </a:solidFill>
                <a:latin typeface="Trebuchet MS" panose="020B0603020202020204" pitchFamily="34" charset="0"/>
                <a:ea typeface="+mn-ea"/>
              </a:rPr>
              <a:t>1</a:t>
            </a:r>
            <a:endParaRPr kumimoji="0" lang="en-US" sz="1500">
              <a:solidFill>
                <a:prstClr val="white"/>
              </a:solidFill>
              <a:latin typeface="Trebuchet MS" panose="020B0603020202020204" pitchFamily="34" charset="0"/>
              <a:ea typeface="+mn-ea"/>
            </a:endParaRPr>
          </a:p>
        </p:txBody>
      </p:sp>
      <p:sp>
        <p:nvSpPr>
          <p:cNvPr id="7" name="正方形/長方形 5">
            <a:extLst>
              <a:ext uri="{FF2B5EF4-FFF2-40B4-BE49-F238E27FC236}">
                <a16:creationId xmlns:a16="http://schemas.microsoft.com/office/drawing/2014/main" id="{8D90C683-9369-E5AD-FC0E-94C69596B50D}"/>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10" name="正方形/長方形 12">
            <a:extLst>
              <a:ext uri="{FF2B5EF4-FFF2-40B4-BE49-F238E27FC236}">
                <a16:creationId xmlns:a16="http://schemas.microsoft.com/office/drawing/2014/main" id="{0B5F9040-983D-F57E-28CA-DA949E31069F}"/>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31</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0909557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52" name="think-cell data - do not delete" hidden="1"/>
          <p:cNvGraphicFramePr>
            <a:graphicFrameLocks noChangeAspect="1"/>
          </p:cNvGraphicFramePr>
          <p:nvPr/>
        </p:nvGraphicFramePr>
        <p:xfrm>
          <a:off x="1191" y="858441"/>
          <a:ext cx="1191" cy="1191"/>
        </p:xfrm>
        <a:graphic>
          <a:graphicData uri="http://schemas.openxmlformats.org/presentationml/2006/ole">
            <mc:AlternateContent xmlns:mc="http://schemas.openxmlformats.org/markup-compatibility/2006">
              <mc:Choice xmlns:v="urn:schemas-microsoft-com:vml" Requires="v">
                <p:oleObj name="think-cell スライド" r:id="rId3" imgW="395" imgH="396" progId="TCLayout.ActiveDocument.1">
                  <p:embed/>
                </p:oleObj>
              </mc:Choice>
              <mc:Fallback>
                <p:oleObj name="think-cell スライド" r:id="rId3" imgW="395" imgH="396" progId="TCLayout.ActiveDocument.1">
                  <p:embed/>
                  <p:pic>
                    <p:nvPicPr>
                      <p:cNvPr id="1752" name="think-cell data - do not delete" hidden="1"/>
                      <p:cNvPicPr>
                        <a:picLocks noChangeAspect="1"/>
                      </p:cNvPicPr>
                      <p:nvPr/>
                    </p:nvPicPr>
                    <p:blipFill>
                      <a:blip r:embed="rId4"/>
                      <a:stretch>
                        <a:fillRect/>
                      </a:stretch>
                    </p:blipFill>
                    <p:spPr>
                      <a:xfrm>
                        <a:off x="1191" y="858441"/>
                        <a:ext cx="1191" cy="1191"/>
                      </a:xfrm>
                      <a:prstGeom prst="rect">
                        <a:avLst/>
                      </a:prstGeom>
                    </p:spPr>
                  </p:pic>
                </p:oleObj>
              </mc:Fallback>
            </mc:AlternateContent>
          </a:graphicData>
        </a:graphic>
      </p:graphicFrame>
      <p:sp>
        <p:nvSpPr>
          <p:cNvPr id="1754" name="Rectangle 40"/>
          <p:cNvSpPr/>
          <p:nvPr/>
        </p:nvSpPr>
        <p:spPr>
          <a:xfrm>
            <a:off x="6459794" y="860053"/>
            <a:ext cx="2684207" cy="546599"/>
          </a:xfrm>
          <a:prstGeom prst="rect">
            <a:avLst/>
          </a:prstGeom>
          <a:solidFill>
            <a:schemeClr val="accent6">
              <a:lumMod val="20000"/>
              <a:lumOff val="80000"/>
            </a:schemeClr>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1200" kern="0">
                <a:solidFill>
                  <a:srgbClr val="575757"/>
                </a:solidFill>
                <a:latin typeface="Trebuchet MS" panose="020B0603020202020204" pitchFamily="34" charset="0"/>
                <a:ea typeface="Meiryo UI" panose="020B0604030504040204" pitchFamily="50" charset="-128"/>
              </a:rPr>
              <a:t>サプライチェーンリスク対応を含めたサイバーセキュリティ対策の内容を記載ください</a:t>
            </a:r>
            <a:endParaRPr lang="en-US" altLang="ja-JP" sz="1200" kern="0">
              <a:solidFill>
                <a:srgbClr val="575757"/>
              </a:solidFill>
              <a:latin typeface="Trebuchet MS" panose="020B0603020202020204" pitchFamily="34" charset="0"/>
              <a:ea typeface="Meiryo UI" panose="020B0604030504040204" pitchFamily="50" charset="-128"/>
            </a:endParaRPr>
          </a:p>
        </p:txBody>
      </p:sp>
      <p:sp>
        <p:nvSpPr>
          <p:cNvPr id="1757" name="Rectangle 217"/>
          <p:cNvSpPr/>
          <p:nvPr/>
        </p:nvSpPr>
        <p:spPr>
          <a:xfrm>
            <a:off x="472500" y="891322"/>
            <a:ext cx="1539000" cy="18159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900" kern="0">
                <a:solidFill>
                  <a:srgbClr val="575757"/>
                </a:solidFill>
                <a:latin typeface="Trebuchet MS" panose="020B0603020202020204" pitchFamily="34" charset="0"/>
                <a:ea typeface="Meiryo UI" panose="020B0604030504040204" pitchFamily="50" charset="-128"/>
              </a:rPr>
              <a:t>評価の観点：⑤、⑦</a:t>
            </a:r>
            <a:endParaRPr lang="en-US" altLang="ja-JP" sz="900" kern="0">
              <a:solidFill>
                <a:srgbClr val="575757"/>
              </a:solidFill>
              <a:latin typeface="Trebuchet MS" panose="020B0603020202020204" pitchFamily="34" charset="0"/>
              <a:ea typeface="Meiryo UI" panose="020B0604030504040204" pitchFamily="50" charset="-128"/>
            </a:endParaRPr>
          </a:p>
        </p:txBody>
      </p:sp>
      <p:sp>
        <p:nvSpPr>
          <p:cNvPr id="1758" name="Rectangle 217"/>
          <p:cNvSpPr/>
          <p:nvPr/>
        </p:nvSpPr>
        <p:spPr>
          <a:xfrm>
            <a:off x="472500" y="891322"/>
            <a:ext cx="2990790" cy="18159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788" kern="0">
                <a:solidFill>
                  <a:srgbClr val="575757"/>
                </a:solidFill>
                <a:latin typeface="Trebuchet MS" panose="020B0603020202020204" pitchFamily="34" charset="0"/>
                <a:ea typeface="Meiryo UI" panose="020B0604030504040204" pitchFamily="50" charset="-128"/>
              </a:rPr>
              <a:t>評価の観点：サイバーセキュリティ対策</a:t>
            </a:r>
            <a:endParaRPr lang="en-US" altLang="ja-JP" sz="788" kern="0">
              <a:solidFill>
                <a:srgbClr val="575757"/>
              </a:solidFill>
              <a:latin typeface="Trebuchet MS" panose="020B0603020202020204" pitchFamily="34" charset="0"/>
              <a:ea typeface="Meiryo UI" panose="020B0604030504040204" pitchFamily="50" charset="-128"/>
            </a:endParaRPr>
          </a:p>
        </p:txBody>
      </p:sp>
      <p:sp>
        <p:nvSpPr>
          <p:cNvPr id="2" name="タイトル 16">
            <a:extLst>
              <a:ext uri="{FF2B5EF4-FFF2-40B4-BE49-F238E27FC236}">
                <a16:creationId xmlns:a16="http://schemas.microsoft.com/office/drawing/2014/main" id="{C160D6CF-582C-9599-715D-EC74E1C49CA3}"/>
              </a:ext>
            </a:extLst>
          </p:cNvPr>
          <p:cNvSpPr txBox="1">
            <a:spLocks/>
          </p:cNvSpPr>
          <p:nvPr/>
        </p:nvSpPr>
        <p:spPr>
          <a:xfrm>
            <a:off x="535030" y="1583506"/>
            <a:ext cx="6662510" cy="2492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j-lt"/>
                <a:ea typeface="+mj-ea"/>
                <a:cs typeface="+mj-cs"/>
                <a:sym typeface="Trebuchet MS" panose="020B0603020202020204" pitchFamily="34" charset="0"/>
              </a:defRPr>
            </a:lvl1pPr>
          </a:lstStyle>
          <a:p>
            <a:pPr defTabSz="685800" fontAlgn="auto">
              <a:spcAft>
                <a:spcPts val="0"/>
              </a:spcAft>
            </a:pPr>
            <a:r>
              <a:rPr kumimoji="0" lang="ja-JP" altLang="en-US" sz="1800">
                <a:solidFill>
                  <a:srgbClr val="FF8222"/>
                </a:solidFill>
                <a:latin typeface="Meiryo UI" panose="020B0604030504040204" pitchFamily="50" charset="-128"/>
              </a:rPr>
              <a:t>サイバーセキュリティ対策</a:t>
            </a:r>
          </a:p>
        </p:txBody>
      </p:sp>
      <p:sp>
        <p:nvSpPr>
          <p:cNvPr id="3" name="Oval 20">
            <a:extLst>
              <a:ext uri="{FF2B5EF4-FFF2-40B4-BE49-F238E27FC236}">
                <a16:creationId xmlns:a16="http://schemas.microsoft.com/office/drawing/2014/main" id="{EAC7B1B4-B6FE-0A85-CCC4-C291E1B32E5D}"/>
              </a:ext>
            </a:extLst>
          </p:cNvPr>
          <p:cNvSpPr>
            <a:spLocks noChangeAspect="1" noChangeArrowheads="1"/>
          </p:cNvSpPr>
          <p:nvPr/>
        </p:nvSpPr>
        <p:spPr>
          <a:xfrm>
            <a:off x="143524" y="1579371"/>
            <a:ext cx="230183" cy="23018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ja-JP" altLang="en-US" sz="1500">
                <a:solidFill>
                  <a:prstClr val="white"/>
                </a:solidFill>
                <a:latin typeface="Trebuchet MS" panose="020B0603020202020204" pitchFamily="34" charset="0"/>
                <a:ea typeface="+mn-ea"/>
              </a:rPr>
              <a:t>２</a:t>
            </a:r>
            <a:endParaRPr kumimoji="0" lang="en-US" sz="1500">
              <a:solidFill>
                <a:prstClr val="white"/>
              </a:solidFill>
              <a:latin typeface="Trebuchet MS" panose="020B0603020202020204" pitchFamily="34" charset="0"/>
              <a:ea typeface="+mn-ea"/>
            </a:endParaRPr>
          </a:p>
        </p:txBody>
      </p:sp>
      <p:sp>
        <p:nvSpPr>
          <p:cNvPr id="4" name="テキスト ボックス 42">
            <a:extLst>
              <a:ext uri="{FF2B5EF4-FFF2-40B4-BE49-F238E27FC236}">
                <a16:creationId xmlns:a16="http://schemas.microsoft.com/office/drawing/2014/main" id="{0A388ACB-FA54-3249-827D-A5ECC5B1FBF4}"/>
              </a:ext>
            </a:extLst>
          </p:cNvPr>
          <p:cNvSpPr txBox="1"/>
          <p:nvPr/>
        </p:nvSpPr>
        <p:spPr>
          <a:xfrm>
            <a:off x="46469" y="1357566"/>
            <a:ext cx="6743429" cy="112224"/>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27861" rIns="0" bIns="27861" numCol="1" spcCol="0" rtlCol="0" fromWordArt="0" anchor="ctr" anchorCtr="0" forceAA="0" compatLnSpc="1">
            <a:prstTxWarp prst="textNoShape">
              <a:avLst/>
            </a:prstTxWarp>
            <a:noAutofit/>
          </a:bodyPr>
          <a:lstStyle/>
          <a:p>
            <a:pPr defTabSz="557213" eaLnBrk="1" fontAlgn="auto" hangingPunct="1">
              <a:spcBef>
                <a:spcPts val="0"/>
              </a:spcBef>
              <a:spcAft>
                <a:spcPts val="0"/>
              </a:spcAft>
              <a:defRPr/>
            </a:pPr>
            <a:r>
              <a:rPr lang="en-US" altLang="ja-JP" sz="900">
                <a:solidFill>
                  <a:srgbClr val="575757"/>
                </a:solidFill>
                <a:latin typeface="Meiryo UI" panose="020B0604030504040204" pitchFamily="50" charset="-128"/>
                <a:ea typeface="Meiryo UI" panose="020B0604030504040204" pitchFamily="50" charset="-128"/>
              </a:rPr>
              <a:t>Ⅳ</a:t>
            </a:r>
            <a:r>
              <a:rPr lang="ja-JP" altLang="en-US" sz="900">
                <a:solidFill>
                  <a:srgbClr val="575757"/>
                </a:solidFill>
                <a:latin typeface="Meiryo UI" panose="020B0604030504040204" pitchFamily="50" charset="-128"/>
                <a:ea typeface="Meiryo UI" panose="020B0604030504040204" pitchFamily="50" charset="-128"/>
              </a:rPr>
              <a:t>補助事業</a:t>
            </a:r>
          </a:p>
        </p:txBody>
      </p:sp>
      <p:sp>
        <p:nvSpPr>
          <p:cNvPr id="5" name="正方形/長方形 5">
            <a:extLst>
              <a:ext uri="{FF2B5EF4-FFF2-40B4-BE49-F238E27FC236}">
                <a16:creationId xmlns:a16="http://schemas.microsoft.com/office/drawing/2014/main" id="{1767034E-4014-A8B7-D1E7-57059E60EA76}"/>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6" name="正方形/長方形 12">
            <a:extLst>
              <a:ext uri="{FF2B5EF4-FFF2-40B4-BE49-F238E27FC236}">
                <a16:creationId xmlns:a16="http://schemas.microsoft.com/office/drawing/2014/main" id="{6B3F27AC-4E21-054E-7793-86EB44829F9C}"/>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32</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5974403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64" name="think-cell data - do not delete" hidden="1"/>
          <p:cNvGraphicFramePr>
            <a:graphicFrameLocks noChangeAspect="1"/>
          </p:cNvGraphicFramePr>
          <p:nvPr/>
        </p:nvGraphicFramePr>
        <p:xfrm>
          <a:off x="1191" y="858441"/>
          <a:ext cx="1191" cy="1191"/>
        </p:xfrm>
        <a:graphic>
          <a:graphicData uri="http://schemas.openxmlformats.org/presentationml/2006/ole">
            <mc:AlternateContent xmlns:mc="http://schemas.openxmlformats.org/markup-compatibility/2006">
              <mc:Choice xmlns:v="urn:schemas-microsoft-com:vml" Requires="v">
                <p:oleObj name="think-cell スライド" r:id="rId5" imgW="395" imgH="396" progId="TCLayout.ActiveDocument.1">
                  <p:embed/>
                </p:oleObj>
              </mc:Choice>
              <mc:Fallback>
                <p:oleObj name="think-cell スライド" r:id="rId5" imgW="395" imgH="396" progId="TCLayout.ActiveDocument.1">
                  <p:embed/>
                  <p:pic>
                    <p:nvPicPr>
                      <p:cNvPr id="1764" name="think-cell data - do not delete" hidden="1"/>
                      <p:cNvPicPr>
                        <a:picLocks noChangeAspect="1"/>
                      </p:cNvPicPr>
                      <p:nvPr/>
                    </p:nvPicPr>
                    <p:blipFill>
                      <a:blip r:embed="rId6"/>
                      <a:stretch>
                        <a:fillRect/>
                      </a:stretch>
                    </p:blipFill>
                    <p:spPr>
                      <a:xfrm>
                        <a:off x="1191" y="858441"/>
                        <a:ext cx="1191" cy="1191"/>
                      </a:xfrm>
                      <a:prstGeom prst="rect">
                        <a:avLst/>
                      </a:prstGeom>
                    </p:spPr>
                  </p:pic>
                </p:oleObj>
              </mc:Fallback>
            </mc:AlternateContent>
          </a:graphicData>
        </a:graphic>
      </p:graphicFrame>
      <p:sp>
        <p:nvSpPr>
          <p:cNvPr id="1765" name="Rectangle 43"/>
          <p:cNvSpPr/>
          <p:nvPr/>
        </p:nvSpPr>
        <p:spPr>
          <a:xfrm>
            <a:off x="472500" y="2438400"/>
            <a:ext cx="3885188" cy="3043894"/>
          </a:xfrm>
          <a:prstGeom prst="rect">
            <a:avLst/>
          </a:prstGeom>
          <a:noFill/>
          <a:ln w="9525" cap="rnd" cmpd="sng" algn="ctr">
            <a:solidFill>
              <a:srgbClr val="9A9A9A"/>
            </a:solidFill>
            <a:prstDash val="sysDot"/>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500" tIns="27000" rIns="67500" bIns="27000" numCol="1" spcCol="0" rtlCol="0" fromWordArt="0" anchor="t" anchorCtr="0" forceAA="0" compatLnSpc="1">
            <a:prstTxWarp prst="textNoShape">
              <a:avLst/>
            </a:prstTxWarp>
            <a:noAutofit/>
          </a:bodyPr>
          <a:lstStyle/>
          <a:p>
            <a:pPr marL="8100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ea typeface="Meiryo UI" panose="020B0604030504040204" pitchFamily="50" charset="-128"/>
              </a:rPr>
              <a:t>XXX</a:t>
            </a:r>
          </a:p>
          <a:p>
            <a:pPr defTabSz="685800" eaLnBrk="1" fontAlgn="auto" hangingPunct="1">
              <a:spcBef>
                <a:spcPts val="0"/>
              </a:spcBef>
              <a:spcAft>
                <a:spcPts val="0"/>
              </a:spcAft>
              <a:buFont typeface="Trebuchet MS" panose="020B0603020202020204" pitchFamily="34" charset="0"/>
              <a:buChar char="​"/>
              <a:defRPr/>
            </a:pPr>
            <a:r>
              <a:rPr lang="ja-JP" altLang="en-US" sz="1050">
                <a:solidFill>
                  <a:srgbClr val="3EAD92"/>
                </a:solidFill>
                <a:latin typeface="Trebuchet MS" panose="020B0603020202020204" pitchFamily="34" charset="0"/>
                <a:ea typeface="Meiryo UI" panose="020B0604030504040204" pitchFamily="50" charset="-128"/>
              </a:rPr>
              <a:t>牛舎内にローカル</a:t>
            </a:r>
            <a:r>
              <a:rPr lang="en-US" altLang="ja-JP" sz="1050">
                <a:solidFill>
                  <a:srgbClr val="3EAD92"/>
                </a:solidFill>
                <a:latin typeface="Trebuchet MS" panose="020B0603020202020204" pitchFamily="34" charset="0"/>
                <a:ea typeface="Meiryo UI" panose="020B0604030504040204" pitchFamily="50" charset="-128"/>
              </a:rPr>
              <a:t>5G</a:t>
            </a:r>
            <a:r>
              <a:rPr lang="ja-JP" altLang="en-US" sz="1050">
                <a:solidFill>
                  <a:srgbClr val="3EAD92"/>
                </a:solidFill>
                <a:latin typeface="Trebuchet MS" panose="020B0603020202020204" pitchFamily="34" charset="0"/>
                <a:ea typeface="Meiryo UI" panose="020B0604030504040204" pitchFamily="50" charset="-128"/>
              </a:rPr>
              <a:t>環境を構築し、</a:t>
            </a:r>
            <a:r>
              <a:rPr lang="en-US" altLang="ja-JP" sz="1050">
                <a:solidFill>
                  <a:srgbClr val="3EAD92"/>
                </a:solidFill>
                <a:latin typeface="Trebuchet MS" panose="020B0603020202020204" pitchFamily="34" charset="0"/>
                <a:ea typeface="Meiryo UI" panose="020B0604030504040204" pitchFamily="50" charset="-128"/>
              </a:rPr>
              <a:t>4K</a:t>
            </a:r>
            <a:r>
              <a:rPr lang="ja-JP" altLang="en-US" sz="1050">
                <a:solidFill>
                  <a:srgbClr val="3EAD92"/>
                </a:solidFill>
                <a:latin typeface="Trebuchet MS" panose="020B0603020202020204" pitchFamily="34" charset="0"/>
                <a:ea typeface="Meiryo UI" panose="020B0604030504040204" pitchFamily="50" charset="-128"/>
              </a:rPr>
              <a:t>カメラと伝送映像の</a:t>
            </a:r>
            <a:r>
              <a:rPr lang="en-US" altLang="ja-JP" sz="1050">
                <a:solidFill>
                  <a:srgbClr val="3EAD92"/>
                </a:solidFill>
                <a:latin typeface="Trebuchet MS" panose="020B0603020202020204" pitchFamily="34" charset="0"/>
                <a:ea typeface="Meiryo UI" panose="020B0604030504040204" pitchFamily="50" charset="-128"/>
              </a:rPr>
              <a:t>AI</a:t>
            </a:r>
            <a:r>
              <a:rPr lang="ja-JP" altLang="en-US" sz="1050">
                <a:solidFill>
                  <a:srgbClr val="3EAD92"/>
                </a:solidFill>
                <a:latin typeface="Trebuchet MS" panose="020B0603020202020204" pitchFamily="34" charset="0"/>
                <a:ea typeface="Meiryo UI" panose="020B0604030504040204" pitchFamily="50" charset="-128"/>
              </a:rPr>
              <a:t>解析等により、リアルタイム遠隔監視、獣医師の遠隔指導の実装を検証し、実装化の要件を満たして、実装に進めるか判断</a:t>
            </a:r>
            <a:endParaRPr lang="en-US" altLang="ja-JP" sz="1050">
              <a:solidFill>
                <a:srgbClr val="3EAD92"/>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D36"/>
              </a:buClr>
              <a:buFont typeface="Trebuchet MS" panose="020B0603020202020204" pitchFamily="34" charset="0"/>
              <a:buChar char="•"/>
              <a:defRPr/>
            </a:pPr>
            <a:r>
              <a:rPr lang="ja-JP" altLang="en-US" sz="1050">
                <a:solidFill>
                  <a:srgbClr val="3EAD92"/>
                </a:solidFill>
                <a:latin typeface="Trebuchet MS" panose="020B0603020202020204" pitchFamily="34" charset="0"/>
                <a:ea typeface="Meiryo UI" panose="020B0604030504040204" pitchFamily="50" charset="-128"/>
              </a:rPr>
              <a:t>実装に向けて、導入による作業工数の削減割合を検証</a:t>
            </a:r>
            <a:endParaRPr lang="en-US" altLang="ja-JP" sz="1050">
              <a:solidFill>
                <a:srgbClr val="3EAD92"/>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D36"/>
              </a:buClr>
              <a:buFont typeface="Trebuchet MS" panose="020B0603020202020204" pitchFamily="34" charset="0"/>
              <a:buChar char="•"/>
              <a:defRPr/>
            </a:pPr>
            <a:r>
              <a:rPr lang="ja-JP" altLang="en-US" sz="1050">
                <a:solidFill>
                  <a:srgbClr val="3EAD92"/>
                </a:solidFill>
                <a:latin typeface="Trebuchet MS" panose="020B0603020202020204" pitchFamily="34" charset="0"/>
                <a:ea typeface="Meiryo UI" panose="020B0604030504040204" pitchFamily="50" charset="-128"/>
              </a:rPr>
              <a:t>技術的に実装での運用が可能かどうか、音声・音質の精度を検証</a:t>
            </a:r>
            <a:endParaRPr lang="en-US" altLang="ja-JP" sz="1050">
              <a:solidFill>
                <a:srgbClr val="3EAD92"/>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D36"/>
              </a:buClr>
              <a:buFont typeface="Trebuchet MS" panose="020B0603020202020204" pitchFamily="34" charset="0"/>
              <a:buChar char="•"/>
              <a:defRPr/>
            </a:pPr>
            <a:r>
              <a:rPr lang="ja-JP" altLang="en-US" sz="1050">
                <a:solidFill>
                  <a:srgbClr val="3EAD92"/>
                </a:solidFill>
                <a:latin typeface="Trebuchet MS" panose="020B0603020202020204" pitchFamily="34" charset="0"/>
                <a:ea typeface="Meiryo UI" panose="020B0604030504040204" pitchFamily="50" charset="-128"/>
              </a:rPr>
              <a:t>実装後において、</a:t>
            </a:r>
            <a:r>
              <a:rPr lang="en-US" altLang="ja-JP" sz="1050">
                <a:solidFill>
                  <a:srgbClr val="3EAD92"/>
                </a:solidFill>
                <a:latin typeface="Trebuchet MS" panose="020B0603020202020204" pitchFamily="34" charset="0"/>
                <a:ea typeface="Meiryo UI" panose="020B0604030504040204" pitchFamily="50" charset="-128"/>
              </a:rPr>
              <a:t>24</a:t>
            </a:r>
            <a:r>
              <a:rPr lang="ja-JP" altLang="en-US" sz="1050">
                <a:solidFill>
                  <a:srgbClr val="3EAD92"/>
                </a:solidFill>
                <a:latin typeface="Trebuchet MS" panose="020B0603020202020204" pitchFamily="34" charset="0"/>
                <a:ea typeface="Meiryo UI" panose="020B0604030504040204" pitchFamily="50" charset="-128"/>
              </a:rPr>
              <a:t>時間の監視体制を確保するために、実施体制と各種機器の操作性を確認し、実運用が可能か検証</a:t>
            </a:r>
            <a:endParaRPr lang="en-US" altLang="ja-JP" sz="1050">
              <a:solidFill>
                <a:srgbClr val="3EAD92"/>
              </a:solidFill>
              <a:latin typeface="Trebuchet MS" panose="020B0603020202020204" pitchFamily="34" charset="0"/>
              <a:ea typeface="Meiryo UI" panose="020B0604030504040204" pitchFamily="50" charset="-128"/>
            </a:endParaRPr>
          </a:p>
          <a:p>
            <a:pPr defTabSz="685800" eaLnBrk="1" fontAlgn="auto" hangingPunct="1">
              <a:spcBef>
                <a:spcPts val="0"/>
              </a:spcBef>
              <a:spcAft>
                <a:spcPts val="0"/>
              </a:spcAft>
              <a:buFont typeface="Trebuchet MS" panose="020B0603020202020204" pitchFamily="34" charset="0"/>
              <a:buChar char="​"/>
              <a:defRPr/>
            </a:pPr>
            <a:endParaRPr lang="en-US" altLang="ja-JP" sz="1050">
              <a:solidFill>
                <a:srgbClr val="575757"/>
              </a:solidFill>
              <a:latin typeface="Trebuchet MS" panose="020B0603020202020204" pitchFamily="34" charset="0"/>
              <a:ea typeface="Meiryo UI" panose="020B0604030504040204" pitchFamily="50" charset="-128"/>
            </a:endParaRPr>
          </a:p>
          <a:p>
            <a:pPr marL="81000" lvl="1" defTabSz="685800" eaLnBrk="1" fontAlgn="auto" hangingPunct="1">
              <a:spcBef>
                <a:spcPts val="0"/>
              </a:spcBef>
              <a:spcAft>
                <a:spcPts val="0"/>
              </a:spcAft>
              <a:buClr>
                <a:srgbClr val="FF8222"/>
              </a:buClr>
              <a:defRPr/>
            </a:pPr>
            <a:endParaRPr lang="en-US" altLang="ja-JP" sz="1050">
              <a:solidFill>
                <a:srgbClr val="575757"/>
              </a:solidFill>
              <a:latin typeface="Meiryo UI" panose="020B0604030504040204" pitchFamily="50" charset="-128"/>
              <a:ea typeface="Meiryo UI" panose="020B0604030504040204" pitchFamily="50" charset="-128"/>
            </a:endParaRPr>
          </a:p>
        </p:txBody>
      </p:sp>
      <p:sp>
        <p:nvSpPr>
          <p:cNvPr id="1766" name="Rectangle 43"/>
          <p:cNvSpPr/>
          <p:nvPr/>
        </p:nvSpPr>
        <p:spPr>
          <a:xfrm>
            <a:off x="4482240" y="2438400"/>
            <a:ext cx="4104549" cy="3043894"/>
          </a:xfrm>
          <a:prstGeom prst="rect">
            <a:avLst/>
          </a:prstGeom>
          <a:noFill/>
          <a:ln w="9525" cap="rnd" cmpd="sng" algn="ctr">
            <a:solidFill>
              <a:srgbClr val="9A9A9A"/>
            </a:solidFill>
            <a:prstDash val="sysDot"/>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500" tIns="27000" rIns="67500" bIns="27000" numCol="1" spcCol="0" rtlCol="0" fromWordArt="0" anchor="t" anchorCtr="0" forceAA="0" compatLnSpc="1">
            <a:prstTxWarp prst="textNoShape">
              <a:avLst/>
            </a:prstTxWarp>
            <a:noAutofit/>
          </a:bodyPr>
          <a:lstStyle/>
          <a:p>
            <a:pPr marL="8100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ea typeface="Meiryo UI" panose="020B0604030504040204" pitchFamily="50" charset="-128"/>
              </a:rPr>
              <a:t>XXX</a:t>
            </a:r>
          </a:p>
          <a:p>
            <a:pPr defTabSz="685800" eaLnBrk="1" fontAlgn="auto" hangingPunct="1">
              <a:spcBef>
                <a:spcPts val="0"/>
              </a:spcBef>
              <a:spcAft>
                <a:spcPts val="0"/>
              </a:spcAft>
              <a:buFont typeface="Trebuchet MS" panose="020B0603020202020204" pitchFamily="34" charset="0"/>
              <a:buChar char="​"/>
              <a:defRPr/>
            </a:pPr>
            <a:r>
              <a:rPr lang="ja-JP" altLang="en-US" sz="1050">
                <a:solidFill>
                  <a:srgbClr val="3EAD92"/>
                </a:solidFill>
                <a:latin typeface="Trebuchet MS" panose="020B0603020202020204" pitchFamily="34" charset="0"/>
                <a:ea typeface="Meiryo UI" panose="020B0604030504040204" pitchFamily="50" charset="-128"/>
              </a:rPr>
              <a:t>事業フィールドが属している</a:t>
            </a:r>
            <a:r>
              <a:rPr lang="en-US" altLang="ja-JP" sz="1050">
                <a:solidFill>
                  <a:srgbClr val="3EAD92"/>
                </a:solidFill>
                <a:latin typeface="Trebuchet MS" panose="020B0603020202020204" pitchFamily="34" charset="0"/>
                <a:ea typeface="Meiryo UI" panose="020B0604030504040204" pitchFamily="50" charset="-128"/>
              </a:rPr>
              <a:t>XXX</a:t>
            </a:r>
            <a:r>
              <a:rPr lang="ja-JP" altLang="en-US" sz="1050">
                <a:solidFill>
                  <a:srgbClr val="3EAD92"/>
                </a:solidFill>
                <a:latin typeface="Trebuchet MS" panose="020B0603020202020204" pitchFamily="34" charset="0"/>
                <a:ea typeface="Meiryo UI" panose="020B0604030504040204" pitchFamily="50" charset="-128"/>
              </a:rPr>
              <a:t>地域の大規模な酪農家への横展開を想定</a:t>
            </a:r>
            <a:endParaRPr lang="en-US" altLang="ja-JP" sz="1050">
              <a:solidFill>
                <a:srgbClr val="3EAD92"/>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r>
              <a:rPr lang="en-US" altLang="ja-JP" sz="1050">
                <a:solidFill>
                  <a:srgbClr val="3EAD92"/>
                </a:solidFill>
                <a:latin typeface="Trebuchet MS" panose="020B0603020202020204" pitchFamily="34" charset="0"/>
                <a:ea typeface="Meiryo UI" panose="020B0604030504040204" pitchFamily="50" charset="-128"/>
              </a:rPr>
              <a:t>XXX</a:t>
            </a:r>
            <a:r>
              <a:rPr lang="ja-JP" altLang="en-US" sz="1050">
                <a:solidFill>
                  <a:srgbClr val="3EAD92"/>
                </a:solidFill>
                <a:latin typeface="Trebuchet MS" panose="020B0603020202020204" pitchFamily="34" charset="0"/>
                <a:ea typeface="Meiryo UI" panose="020B0604030504040204" pitchFamily="50" charset="-128"/>
              </a:rPr>
              <a:t>地域の類似ユーザへ普及を行った後、全国の酪農家に対しても実装した技術の展開</a:t>
            </a:r>
            <a:endParaRPr lang="en-US" altLang="ja-JP" sz="1050">
              <a:solidFill>
                <a:srgbClr val="3EAD92"/>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r>
              <a:rPr lang="ja-JP" altLang="en-US" sz="1050">
                <a:solidFill>
                  <a:srgbClr val="3EAD92"/>
                </a:solidFill>
                <a:latin typeface="Trebuchet MS" panose="020B0603020202020204" pitchFamily="34" charset="0"/>
                <a:ea typeface="Meiryo UI" panose="020B0604030504040204" pitchFamily="50" charset="-128"/>
              </a:rPr>
              <a:t>具体的に横展開が容易な要素としては、</a:t>
            </a:r>
            <a:r>
              <a:rPr lang="en-US" altLang="ja-JP" sz="1050">
                <a:solidFill>
                  <a:srgbClr val="3EAD92"/>
                </a:solidFill>
                <a:latin typeface="Trebuchet MS" panose="020B0603020202020204" pitchFamily="34" charset="0"/>
                <a:ea typeface="Meiryo UI" panose="020B0604030504040204" pitchFamily="50" charset="-128"/>
              </a:rPr>
              <a:t>XX</a:t>
            </a:r>
            <a:r>
              <a:rPr lang="ja-JP" altLang="en-US" sz="1050">
                <a:solidFill>
                  <a:srgbClr val="3EAD92"/>
                </a:solidFill>
                <a:latin typeface="Trebuchet MS" panose="020B0603020202020204" pitchFamily="34" charset="0"/>
                <a:ea typeface="Meiryo UI" panose="020B0604030504040204" pitchFamily="50" charset="-128"/>
              </a:rPr>
              <a:t>が共通な場合、実装した技術の採用ニーズが高いものと考えられる</a:t>
            </a:r>
            <a:endParaRPr lang="en-US" altLang="ja-JP" sz="1050">
              <a:solidFill>
                <a:srgbClr val="3EAD92"/>
              </a:solidFill>
              <a:latin typeface="Trebuchet MS" panose="020B0603020202020204" pitchFamily="34" charset="0"/>
              <a:ea typeface="Meiryo UI" panose="020B0604030504040204" pitchFamily="50" charset="-128"/>
            </a:endParaRPr>
          </a:p>
          <a:p>
            <a:pPr defTabSz="685800" eaLnBrk="1" fontAlgn="auto" hangingPunct="1">
              <a:spcBef>
                <a:spcPts val="0"/>
              </a:spcBef>
              <a:spcAft>
                <a:spcPts val="0"/>
              </a:spcAft>
              <a:buFont typeface="Trebuchet MS" panose="020B0603020202020204" pitchFamily="34" charset="0"/>
              <a:buChar char="​"/>
              <a:defRPr/>
            </a:pPr>
            <a:r>
              <a:rPr lang="ja-JP" altLang="en-US" sz="1050">
                <a:solidFill>
                  <a:srgbClr val="3EAD92"/>
                </a:solidFill>
                <a:latin typeface="Trebuchet MS" panose="020B0603020202020204" pitchFamily="34" charset="0"/>
                <a:ea typeface="Meiryo UI" panose="020B0604030504040204" pitchFamily="50" charset="-128"/>
              </a:rPr>
              <a:t>本事業では対象を乳用牛としているが、豚、馬など他の種類の家畜への技術の横展開についても可能性を検討</a:t>
            </a:r>
            <a:endParaRPr lang="en-US" altLang="ja-JP" sz="1050">
              <a:solidFill>
                <a:srgbClr val="575757"/>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r>
              <a:rPr lang="ja-JP" altLang="en-US" sz="1050">
                <a:solidFill>
                  <a:srgbClr val="3EAD92"/>
                </a:solidFill>
                <a:latin typeface="Trebuchet MS" panose="020B0603020202020204" pitchFamily="34" charset="0"/>
                <a:ea typeface="Meiryo UI" panose="020B0604030504040204" pitchFamily="50" charset="-128"/>
              </a:rPr>
              <a:t>実装した技術について、</a:t>
            </a:r>
            <a:r>
              <a:rPr lang="en-US" altLang="ja-JP" sz="1050">
                <a:solidFill>
                  <a:srgbClr val="3EAD92"/>
                </a:solidFill>
                <a:latin typeface="Trebuchet MS" panose="020B0603020202020204" pitchFamily="34" charset="0"/>
                <a:ea typeface="Meiryo UI" panose="020B0604030504040204" pitchFamily="50" charset="-128"/>
              </a:rPr>
              <a:t>XXX</a:t>
            </a:r>
            <a:r>
              <a:rPr lang="ja-JP" altLang="en-US" sz="1050">
                <a:solidFill>
                  <a:srgbClr val="3EAD92"/>
                </a:solidFill>
                <a:latin typeface="Trebuchet MS" panose="020B0603020202020204" pitchFamily="34" charset="0"/>
                <a:ea typeface="Meiryo UI" panose="020B0604030504040204" pitchFamily="50" charset="-128"/>
              </a:rPr>
              <a:t>の要素は変えることなく、他の種類の家畜について応用することで、</a:t>
            </a:r>
            <a:r>
              <a:rPr lang="en-US" altLang="ja-JP" sz="1050">
                <a:solidFill>
                  <a:srgbClr val="3EAD92"/>
                </a:solidFill>
                <a:latin typeface="Trebuchet MS" panose="020B0603020202020204" pitchFamily="34" charset="0"/>
                <a:ea typeface="Meiryo UI" panose="020B0604030504040204" pitchFamily="50" charset="-128"/>
              </a:rPr>
              <a:t>XXX</a:t>
            </a:r>
            <a:r>
              <a:rPr lang="ja-JP" altLang="en-US" sz="1050">
                <a:solidFill>
                  <a:srgbClr val="3EAD92"/>
                </a:solidFill>
                <a:latin typeface="Trebuchet MS" panose="020B0603020202020204" pitchFamily="34" charset="0"/>
                <a:ea typeface="Meiryo UI" panose="020B0604030504040204" pitchFamily="50" charset="-128"/>
              </a:rPr>
              <a:t>のニーズが見込まれる</a:t>
            </a:r>
            <a:endParaRPr lang="en-US" altLang="ja-JP" sz="1050">
              <a:solidFill>
                <a:srgbClr val="3EAD92"/>
              </a:solidFill>
              <a:latin typeface="Trebuchet MS" panose="020B0603020202020204" pitchFamily="34" charset="0"/>
              <a:ea typeface="Meiryo UI" panose="020B0604030504040204" pitchFamily="50" charset="-128"/>
            </a:endParaRPr>
          </a:p>
          <a:p>
            <a:pPr defTabSz="685800" eaLnBrk="1" fontAlgn="auto" hangingPunct="1">
              <a:spcBef>
                <a:spcPts val="0"/>
              </a:spcBef>
              <a:spcAft>
                <a:spcPts val="0"/>
              </a:spcAft>
              <a:buFont typeface="Trebuchet MS" panose="020B0603020202020204" pitchFamily="34" charset="0"/>
              <a:buChar char="​"/>
              <a:defRPr/>
            </a:pPr>
            <a:endParaRPr lang="en-US" altLang="ja-JP" sz="1050">
              <a:solidFill>
                <a:srgbClr val="3EAD92"/>
              </a:solidFill>
              <a:latin typeface="Meiryo UI" panose="020B0604030504040204" pitchFamily="50" charset="-128"/>
              <a:ea typeface="Meiryo UI" panose="020B0604030504040204" pitchFamily="50" charset="-128"/>
            </a:endParaRPr>
          </a:p>
        </p:txBody>
      </p:sp>
      <p:sp>
        <p:nvSpPr>
          <p:cNvPr id="1767" name="正方形/長方形 16"/>
          <p:cNvSpPr/>
          <p:nvPr/>
        </p:nvSpPr>
        <p:spPr>
          <a:xfrm>
            <a:off x="472500" y="2141895"/>
            <a:ext cx="3885188" cy="246239"/>
          </a:xfrm>
          <a:prstGeom prst="rect">
            <a:avLst/>
          </a:prstGeom>
          <a:noFill/>
          <a:ln w="19050" cap="rnd" cmpd="sng" algn="ctr">
            <a:solidFill>
              <a:srgbClr val="FF8D36"/>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r>
              <a:rPr lang="ja-JP" altLang="en-US" sz="1350">
                <a:solidFill>
                  <a:srgbClr val="575757"/>
                </a:solidFill>
                <a:latin typeface="Trebuchet MS" panose="020B0603020202020204" pitchFamily="34" charset="0"/>
                <a:ea typeface="Meiryo UI" panose="020B0604030504040204" pitchFamily="50" charset="-128"/>
              </a:rPr>
              <a:t>実装</a:t>
            </a:r>
            <a:endParaRPr lang="en-US" altLang="zh-TW" sz="1350">
              <a:solidFill>
                <a:srgbClr val="575757"/>
              </a:solidFill>
              <a:latin typeface="Trebuchet MS" panose="020B0603020202020204" pitchFamily="34" charset="0"/>
              <a:ea typeface="Meiryo UI" panose="020B0604030504040204" pitchFamily="50" charset="-128"/>
            </a:endParaRPr>
          </a:p>
        </p:txBody>
      </p:sp>
      <p:sp>
        <p:nvSpPr>
          <p:cNvPr id="1768" name="正方形/長方形 17"/>
          <p:cNvSpPr/>
          <p:nvPr/>
        </p:nvSpPr>
        <p:spPr>
          <a:xfrm>
            <a:off x="4482239" y="2141895"/>
            <a:ext cx="4104549" cy="246239"/>
          </a:xfrm>
          <a:prstGeom prst="rect">
            <a:avLst/>
          </a:prstGeom>
          <a:noFill/>
          <a:ln w="19050" cap="rnd" cmpd="sng" algn="ctr">
            <a:solidFill>
              <a:srgbClr val="FF8D36"/>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r>
              <a:rPr lang="ja-JP" altLang="en-US" sz="1350">
                <a:solidFill>
                  <a:srgbClr val="575757"/>
                </a:solidFill>
                <a:latin typeface="Trebuchet MS" panose="020B0603020202020204" pitchFamily="34" charset="0"/>
                <a:ea typeface="Meiryo UI" panose="020B0604030504040204" pitchFamily="50" charset="-128"/>
              </a:rPr>
              <a:t>横展開</a:t>
            </a:r>
          </a:p>
        </p:txBody>
      </p:sp>
      <p:sp>
        <p:nvSpPr>
          <p:cNvPr id="1769" name="Rectangle 40"/>
          <p:cNvSpPr/>
          <p:nvPr/>
        </p:nvSpPr>
        <p:spPr>
          <a:xfrm>
            <a:off x="5472112" y="874726"/>
            <a:ext cx="3671888" cy="963571"/>
          </a:xfrm>
          <a:prstGeom prst="rect">
            <a:avLst/>
          </a:prstGeom>
          <a:solidFill>
            <a:schemeClr val="accent6">
              <a:lumMod val="20000"/>
              <a:lumOff val="80000"/>
            </a:schemeClr>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1200" kern="0">
                <a:solidFill>
                  <a:srgbClr val="575757"/>
                </a:solidFill>
                <a:latin typeface="Trebuchet MS" panose="020B0603020202020204" pitchFamily="34" charset="0"/>
                <a:ea typeface="Meiryo UI" panose="020B0604030504040204" pitchFamily="50" charset="-128"/>
              </a:rPr>
              <a:t>横展開に向けた具体的な計画を記載すること</a:t>
            </a:r>
            <a:endParaRPr lang="en-US" altLang="ja-JP" sz="1200" kern="0">
              <a:solidFill>
                <a:srgbClr val="575757"/>
              </a:solidFill>
              <a:latin typeface="Trebuchet MS" panose="020B0603020202020204" pitchFamily="34" charset="0"/>
              <a:ea typeface="Meiryo UI" panose="020B0604030504040204" pitchFamily="50" charset="-128"/>
            </a:endParaRPr>
          </a:p>
          <a:p>
            <a:pPr marL="81000" lvl="1" defTabSz="685800" eaLnBrk="1" fontAlgn="auto" hangingPunct="1">
              <a:spcBef>
                <a:spcPts val="0"/>
              </a:spcBef>
              <a:spcAft>
                <a:spcPts val="0"/>
              </a:spcAft>
              <a:buClr>
                <a:srgbClr val="FF8222"/>
              </a:buClr>
              <a:defRPr/>
            </a:pPr>
            <a:r>
              <a:rPr lang="ja-JP" altLang="en-US" sz="1200" kern="0">
                <a:solidFill>
                  <a:srgbClr val="575757"/>
                </a:solidFill>
                <a:latin typeface="Trebuchet MS" panose="020B0603020202020204" pitchFamily="34" charset="0"/>
                <a:ea typeface="Meiryo UI" panose="020B0604030504040204" pitchFamily="50" charset="-128"/>
              </a:rPr>
              <a:t>「目指す姿に向けたステップと事業の位置づけ」の実装・</a:t>
            </a:r>
            <a:br>
              <a:rPr lang="en-US" altLang="ja-JP" sz="1200" kern="0">
                <a:solidFill>
                  <a:srgbClr val="575757"/>
                </a:solidFill>
                <a:latin typeface="Trebuchet MS" panose="020B0603020202020204" pitchFamily="34" charset="0"/>
                <a:ea typeface="Meiryo UI" panose="020B0604030504040204" pitchFamily="50" charset="-128"/>
              </a:rPr>
            </a:br>
            <a:r>
              <a:rPr lang="ja-JP" altLang="en-US" sz="1200" kern="0">
                <a:solidFill>
                  <a:srgbClr val="575757"/>
                </a:solidFill>
                <a:latin typeface="Trebuchet MS" panose="020B0603020202020204" pitchFamily="34" charset="0"/>
                <a:ea typeface="Meiryo UI" panose="020B0604030504040204" pitchFamily="50" charset="-128"/>
              </a:rPr>
              <a:t>横展開のステップと整合させ、具体的な内容をしめすこと。</a:t>
            </a:r>
            <a:endParaRPr lang="en-US" altLang="ja-JP" sz="1200" kern="0">
              <a:solidFill>
                <a:srgbClr val="575757"/>
              </a:solidFill>
              <a:latin typeface="Trebuchet MS" panose="020B0603020202020204" pitchFamily="34" charset="0"/>
              <a:ea typeface="Meiryo UI" panose="020B0604030504040204" pitchFamily="50" charset="-128"/>
            </a:endParaRPr>
          </a:p>
          <a:p>
            <a:pPr marL="81000" lvl="1" defTabSz="685800" eaLnBrk="1" fontAlgn="auto" hangingPunct="1">
              <a:spcBef>
                <a:spcPts val="0"/>
              </a:spcBef>
              <a:spcAft>
                <a:spcPts val="0"/>
              </a:spcAft>
              <a:buClr>
                <a:srgbClr val="FF8222"/>
              </a:buClr>
              <a:defRPr/>
            </a:pPr>
            <a:r>
              <a:rPr lang="ja-JP" altLang="en-US" sz="1200" kern="0">
                <a:solidFill>
                  <a:srgbClr val="575757"/>
                </a:solidFill>
                <a:latin typeface="Trebuchet MS" panose="020B0603020202020204" pitchFamily="34" charset="0"/>
                <a:ea typeface="Meiryo UI" panose="020B0604030504040204" pitchFamily="50" charset="-128"/>
              </a:rPr>
              <a:t>実施主体が民間企業の場合、横展開のスケジュールは必ず記載ください</a:t>
            </a:r>
            <a:endParaRPr lang="en-US" altLang="ja-JP" sz="1200" kern="0">
              <a:solidFill>
                <a:srgbClr val="575757"/>
              </a:solidFill>
              <a:latin typeface="Trebuchet MS" panose="020B0603020202020204" pitchFamily="34" charset="0"/>
              <a:ea typeface="Meiryo UI" panose="020B0604030504040204" pitchFamily="50" charset="-128"/>
            </a:endParaRPr>
          </a:p>
        </p:txBody>
      </p:sp>
      <p:sp>
        <p:nvSpPr>
          <p:cNvPr id="1770" name="テキスト ボックス 42"/>
          <p:cNvSpPr txBox="1"/>
          <p:nvPr/>
        </p:nvSpPr>
        <p:spPr>
          <a:xfrm>
            <a:off x="409820" y="1130806"/>
            <a:ext cx="8224134" cy="13812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4290" rIns="0" bIns="3429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Ⅴ</a:t>
            </a:r>
            <a:r>
              <a:rPr lang="ja-JP" altLang="en-US" sz="1050">
                <a:solidFill>
                  <a:srgbClr val="575757"/>
                </a:solidFill>
                <a:latin typeface="Trebuchet MS" panose="020B0603020202020204" pitchFamily="34" charset="0"/>
                <a:ea typeface="Meiryo UI" panose="020B0604030504040204" pitchFamily="50" charset="-128"/>
              </a:rPr>
              <a:t>横展開の計画</a:t>
            </a:r>
          </a:p>
        </p:txBody>
      </p:sp>
      <p:sp>
        <p:nvSpPr>
          <p:cNvPr id="1771" name="タイトル 3"/>
          <p:cNvSpPr>
            <a:spLocks noGrp="1"/>
          </p:cNvSpPr>
          <p:nvPr>
            <p:ph type="title"/>
          </p:nvPr>
        </p:nvSpPr>
        <p:spPr>
          <a:xfrm>
            <a:off x="472500" y="1324350"/>
            <a:ext cx="8200013" cy="415498"/>
          </a:xfrm>
        </p:spPr>
        <p:txBody>
          <a:bodyPr vert="horz"/>
          <a:lstStyle/>
          <a:p>
            <a:pPr>
              <a:tabLst>
                <a:tab pos="266700" algn="l"/>
              </a:tabLst>
            </a:pPr>
            <a:r>
              <a:rPr kumimoji="1" lang="en-US" altLang="ja-JP">
                <a:solidFill>
                  <a:srgbClr val="FE9341"/>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横展開計画・スケジュール</a:t>
            </a:r>
            <a:br>
              <a:rPr kumimoji="1" lang="en-US" altLang="ja-JP">
                <a:solidFill>
                  <a:srgbClr val="FE9341"/>
                </a:solidFill>
                <a:latin typeface="Trebuchet MS" panose="020B0603020202020204" pitchFamily="34" charset="0"/>
                <a:ea typeface="Meiryo UI" panose="020B0604030504040204" pitchFamily="50" charset="-128"/>
              </a:rPr>
            </a:br>
            <a:r>
              <a:rPr kumimoji="1" lang="en-US" altLang="ja-JP" sz="1200">
                <a:solidFill>
                  <a:srgbClr val="575757"/>
                </a:solidFill>
                <a:latin typeface="Trebuchet MS" panose="020B0603020202020204" pitchFamily="34" charset="0"/>
                <a:ea typeface="Meiryo UI" panose="020B0604030504040204" pitchFamily="50" charset="-128"/>
              </a:rPr>
              <a:t>a.</a:t>
            </a:r>
            <a:r>
              <a:rPr kumimoji="1" lang="ja-JP" altLang="en-US" sz="1200">
                <a:solidFill>
                  <a:srgbClr val="575757"/>
                </a:solidFill>
                <a:latin typeface="Trebuchet MS" panose="020B0603020202020204" pitchFamily="34" charset="0"/>
                <a:ea typeface="Meiryo UI" panose="020B0604030504040204" pitchFamily="50" charset="-128"/>
              </a:rPr>
              <a:t>実装・横展開に向けた具体的計画</a:t>
            </a:r>
            <a:endParaRPr kumimoji="1" lang="en-US" altLang="ja-JP">
              <a:solidFill>
                <a:srgbClr val="575757"/>
              </a:solidFill>
              <a:latin typeface="Trebuchet MS" panose="020B0603020202020204" pitchFamily="34" charset="0"/>
              <a:ea typeface="Meiryo UI" panose="020B0604030504040204" pitchFamily="50" charset="-128"/>
            </a:endParaRPr>
          </a:p>
        </p:txBody>
      </p:sp>
      <p:sp>
        <p:nvSpPr>
          <p:cNvPr id="1772" name="Oval 7"/>
          <p:cNvSpPr>
            <a:spLocks noChangeAspect="1" noChangeArrowheads="1"/>
          </p:cNvSpPr>
          <p:nvPr/>
        </p:nvSpPr>
        <p:spPr>
          <a:xfrm>
            <a:off x="472500" y="1324350"/>
            <a:ext cx="230183" cy="23018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altLang="ja-JP" sz="1500">
                <a:solidFill>
                  <a:prstClr val="white"/>
                </a:solidFill>
                <a:latin typeface="Trebuchet MS" panose="020B0603020202020204" pitchFamily="34" charset="0"/>
                <a:ea typeface="+mn-ea"/>
              </a:rPr>
              <a:t>1</a:t>
            </a:r>
            <a:endParaRPr kumimoji="0" lang="en-US" sz="1500">
              <a:solidFill>
                <a:prstClr val="white"/>
              </a:solidFill>
              <a:latin typeface="Trebuchet MS" panose="020B0603020202020204" pitchFamily="34" charset="0"/>
              <a:ea typeface="+mn-ea"/>
            </a:endParaRPr>
          </a:p>
        </p:txBody>
      </p:sp>
      <p:sp>
        <p:nvSpPr>
          <p:cNvPr id="1773" name="ValueChainStarter"/>
          <p:cNvSpPr>
            <a:spLocks noChangeArrowheads="1"/>
          </p:cNvSpPr>
          <p:nvPr>
            <p:custDataLst>
              <p:tags r:id="rId1"/>
            </p:custDataLst>
          </p:nvPr>
        </p:nvSpPr>
        <p:spPr bwMode="gray">
          <a:xfrm>
            <a:off x="472500" y="1838297"/>
            <a:ext cx="4009740" cy="246239"/>
          </a:xfrm>
          <a:prstGeom prst="homePlate">
            <a:avLst>
              <a:gd name="adj" fmla="val 35213"/>
            </a:avLst>
          </a:prstGeom>
          <a:solidFill>
            <a:srgbClr val="FF8D36"/>
          </a:solidFill>
          <a:ln w="38100" cap="rnd" algn="ctr">
            <a:noFill/>
            <a:round/>
            <a:headEnd/>
            <a:tailEnd/>
          </a:ln>
        </p:spPr>
        <p:txBody>
          <a:bodyPr lIns="0" tIns="0" rIns="0" bIns="0" anchor="ctr" anchorCtr="0"/>
          <a:lstStyle/>
          <a:p>
            <a:pPr algn="ctr" defTabSz="685800" fontAlgn="auto">
              <a:spcBef>
                <a:spcPts val="0"/>
              </a:spcBef>
              <a:spcAft>
                <a:spcPts val="0"/>
              </a:spcAft>
              <a:defRPr/>
            </a:pPr>
            <a:r>
              <a:rPr kumimoji="0" lang="en-US" altLang="ja-JP" sz="1350">
                <a:solidFill>
                  <a:prstClr val="white"/>
                </a:solidFill>
                <a:latin typeface="Trebuchet MS" panose="020B0603020202020204" pitchFamily="34" charset="0"/>
                <a:ea typeface="Meiryo UI" panose="020B0604030504040204" pitchFamily="50" charset="-128"/>
                <a:sym typeface="Trebuchet MS" panose="020B0603020202020204" pitchFamily="34" charset="0"/>
              </a:rPr>
              <a:t>2025</a:t>
            </a:r>
          </a:p>
        </p:txBody>
      </p:sp>
      <p:sp>
        <p:nvSpPr>
          <p:cNvPr id="1774" name="ValueChainHeader"/>
          <p:cNvSpPr>
            <a:spLocks noChangeArrowheads="1"/>
          </p:cNvSpPr>
          <p:nvPr>
            <p:custDataLst>
              <p:tags r:id="rId2"/>
            </p:custDataLst>
          </p:nvPr>
        </p:nvSpPr>
        <p:spPr bwMode="gray">
          <a:xfrm>
            <a:off x="4436379" y="1838297"/>
            <a:ext cx="4236134" cy="246239"/>
          </a:xfrm>
          <a:prstGeom prst="chevron">
            <a:avLst>
              <a:gd name="adj" fmla="val 35213"/>
            </a:avLst>
          </a:prstGeom>
          <a:solidFill>
            <a:srgbClr val="FF8D36"/>
          </a:solidFill>
          <a:ln w="38100" cap="rnd" algn="ctr">
            <a:noFill/>
            <a:round/>
            <a:headEnd/>
            <a:tailEnd/>
          </a:ln>
        </p:spPr>
        <p:txBody>
          <a:bodyPr lIns="0" tIns="0" rIns="0" bIns="0" anchor="ctr" anchorCtr="0"/>
          <a:lstStyle/>
          <a:p>
            <a:pPr algn="ctr" defTabSz="685800" fontAlgn="auto">
              <a:spcBef>
                <a:spcPts val="0"/>
              </a:spcBef>
              <a:spcAft>
                <a:spcPts val="0"/>
              </a:spcAft>
              <a:defRPr/>
            </a:pPr>
            <a:r>
              <a:rPr kumimoji="0" lang="en-US" altLang="ja-JP" sz="1350">
                <a:solidFill>
                  <a:prstClr val="white"/>
                </a:solidFill>
                <a:latin typeface="Trebuchet MS" panose="020B0603020202020204" pitchFamily="34" charset="0"/>
                <a:ea typeface="Meiryo UI" panose="020B0604030504040204" pitchFamily="50" charset="-128"/>
                <a:sym typeface="Trebuchet MS" panose="020B0603020202020204" pitchFamily="34" charset="0"/>
              </a:rPr>
              <a:t>202X~202X</a:t>
            </a:r>
          </a:p>
        </p:txBody>
      </p:sp>
      <p:sp>
        <p:nvSpPr>
          <p:cNvPr id="1775" name="Rectangle 2"/>
          <p:cNvSpPr/>
          <p:nvPr/>
        </p:nvSpPr>
        <p:spPr>
          <a:xfrm>
            <a:off x="2277061" y="1645579"/>
            <a:ext cx="2381783" cy="230183"/>
          </a:xfrm>
          <a:prstGeom prst="wedgeRectCallout">
            <a:avLst>
              <a:gd name="adj1" fmla="val -27198"/>
              <a:gd name="adj2" fmla="val 81317"/>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スケジュールの年度を記載すること</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776" name="Rectangle 217"/>
          <p:cNvSpPr/>
          <p:nvPr/>
        </p:nvSpPr>
        <p:spPr>
          <a:xfrm>
            <a:off x="472500" y="891322"/>
            <a:ext cx="2990790" cy="18159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788" kern="0">
                <a:solidFill>
                  <a:srgbClr val="575757"/>
                </a:solidFill>
                <a:latin typeface="Trebuchet MS" panose="020B0603020202020204" pitchFamily="34" charset="0"/>
                <a:ea typeface="Meiryo UI" panose="020B0604030504040204" pitchFamily="50" charset="-128"/>
              </a:rPr>
              <a:t>評価の観点：持続性・展開性</a:t>
            </a:r>
            <a:endParaRPr lang="en-US" altLang="ja-JP" sz="788" kern="0">
              <a:solidFill>
                <a:srgbClr val="575757"/>
              </a:solidFill>
              <a:latin typeface="Trebuchet MS" panose="020B0603020202020204" pitchFamily="34" charset="0"/>
              <a:ea typeface="Meiryo UI" panose="020B0604030504040204" pitchFamily="50" charset="-128"/>
            </a:endParaRPr>
          </a:p>
        </p:txBody>
      </p:sp>
      <p:sp>
        <p:nvSpPr>
          <p:cNvPr id="1777" name="Rectangle 2"/>
          <p:cNvSpPr/>
          <p:nvPr/>
        </p:nvSpPr>
        <p:spPr>
          <a:xfrm>
            <a:off x="472500" y="4932404"/>
            <a:ext cx="5758888" cy="549890"/>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marL="81000" lvl="1" defTabSz="685800" eaLnBrk="1" fontAlgn="auto" hangingPunct="1">
              <a:spcBef>
                <a:spcPts val="0"/>
              </a:spcBef>
              <a:spcAft>
                <a:spcPts val="0"/>
              </a:spcAft>
              <a:buClr>
                <a:srgbClr val="FF8222"/>
              </a:buClr>
              <a:defRPr/>
            </a:pPr>
            <a:r>
              <a:rPr lang="ja-JP" altLang="en-US" sz="1050" kern="0">
                <a:solidFill>
                  <a:srgbClr val="575757"/>
                </a:solidFill>
                <a:latin typeface="Trebuchet MS" panose="020B0603020202020204" pitchFamily="34" charset="0"/>
                <a:ea typeface="Meiryo UI" panose="020B0604030504040204" pitchFamily="50" charset="-128"/>
              </a:rPr>
              <a:t>実装先・展開先の対象者と本ソリューション実装に対する確度が分かる声を記載ください</a:t>
            </a:r>
          </a:p>
        </p:txBody>
      </p:sp>
      <p:sp>
        <p:nvSpPr>
          <p:cNvPr id="2" name="正方形/長方形 5">
            <a:extLst>
              <a:ext uri="{FF2B5EF4-FFF2-40B4-BE49-F238E27FC236}">
                <a16:creationId xmlns:a16="http://schemas.microsoft.com/office/drawing/2014/main" id="{5993632E-F71B-08F2-7638-EFC2FC618C93}"/>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3" name="正方形/長方形 12">
            <a:extLst>
              <a:ext uri="{FF2B5EF4-FFF2-40B4-BE49-F238E27FC236}">
                <a16:creationId xmlns:a16="http://schemas.microsoft.com/office/drawing/2014/main" id="{C36FF788-F5B4-1205-08D3-B6D08765E316}"/>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33</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9855428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83" name="think-cell data - do not delete" hidden="1"/>
          <p:cNvGraphicFramePr>
            <a:graphicFrameLocks noChangeAspect="1"/>
          </p:cNvGraphicFramePr>
          <p:nvPr/>
        </p:nvGraphicFramePr>
        <p:xfrm>
          <a:off x="1191" y="858441"/>
          <a:ext cx="1191" cy="1191"/>
        </p:xfrm>
        <a:graphic>
          <a:graphicData uri="http://schemas.openxmlformats.org/presentationml/2006/ole">
            <mc:AlternateContent xmlns:mc="http://schemas.openxmlformats.org/markup-compatibility/2006">
              <mc:Choice xmlns:v="urn:schemas-microsoft-com:vml" Requires="v">
                <p:oleObj name="think-cell スライド" r:id="rId3" imgW="395" imgH="396" progId="TCLayout.ActiveDocument.1">
                  <p:embed/>
                </p:oleObj>
              </mc:Choice>
              <mc:Fallback>
                <p:oleObj name="think-cell スライド" r:id="rId3" imgW="395" imgH="396" progId="TCLayout.ActiveDocument.1">
                  <p:embed/>
                  <p:pic>
                    <p:nvPicPr>
                      <p:cNvPr id="1783" name="think-cell data - do not delete" hidden="1"/>
                      <p:cNvPicPr>
                        <a:picLocks noChangeAspect="1"/>
                      </p:cNvPicPr>
                      <p:nvPr/>
                    </p:nvPicPr>
                    <p:blipFill>
                      <a:blip r:embed="rId4"/>
                      <a:stretch>
                        <a:fillRect/>
                      </a:stretch>
                    </p:blipFill>
                    <p:spPr>
                      <a:xfrm>
                        <a:off x="1191" y="858441"/>
                        <a:ext cx="1191" cy="1191"/>
                      </a:xfrm>
                      <a:prstGeom prst="rect">
                        <a:avLst/>
                      </a:prstGeom>
                    </p:spPr>
                  </p:pic>
                </p:oleObj>
              </mc:Fallback>
            </mc:AlternateContent>
          </a:graphicData>
        </a:graphic>
      </p:graphicFrame>
      <p:sp>
        <p:nvSpPr>
          <p:cNvPr id="1784" name="タイトル 1"/>
          <p:cNvSpPr>
            <a:spLocks noGrp="1"/>
          </p:cNvSpPr>
          <p:nvPr>
            <p:ph type="title"/>
          </p:nvPr>
        </p:nvSpPr>
        <p:spPr>
          <a:xfrm>
            <a:off x="472500" y="1324350"/>
            <a:ext cx="8200013" cy="415498"/>
          </a:xfrm>
        </p:spPr>
        <p:txBody>
          <a:bodyPr vert="horz"/>
          <a:lstStyle/>
          <a:p>
            <a:pPr>
              <a:tabLst>
                <a:tab pos="266700" algn="l"/>
              </a:tabLst>
            </a:pPr>
            <a:r>
              <a:rPr kumimoji="1" lang="en-US" altLang="ja-JP" sz="1200">
                <a:solidFill>
                  <a:srgbClr val="575757"/>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横展開計画・スケジュール</a:t>
            </a:r>
            <a:br>
              <a:rPr kumimoji="1" lang="en-US" altLang="ja-JP" sz="1200">
                <a:solidFill>
                  <a:srgbClr val="575757"/>
                </a:solidFill>
                <a:latin typeface="Trebuchet MS" panose="020B0603020202020204" pitchFamily="34" charset="0"/>
                <a:ea typeface="Meiryo UI" panose="020B0604030504040204" pitchFamily="50" charset="-128"/>
              </a:rPr>
            </a:br>
            <a:r>
              <a:rPr kumimoji="1" lang="en-US" altLang="ja-JP" sz="1200">
                <a:solidFill>
                  <a:srgbClr val="575757"/>
                </a:solidFill>
                <a:latin typeface="Trebuchet MS" panose="020B0603020202020204" pitchFamily="34" charset="0"/>
                <a:ea typeface="Meiryo UI" panose="020B0604030504040204" pitchFamily="50" charset="-128"/>
              </a:rPr>
              <a:t>b.</a:t>
            </a:r>
            <a:r>
              <a:rPr kumimoji="1" lang="ja-JP" altLang="en-US" sz="1200">
                <a:solidFill>
                  <a:srgbClr val="575757"/>
                </a:solidFill>
                <a:latin typeface="Trebuchet MS" panose="020B0603020202020204" pitchFamily="34" charset="0"/>
                <a:ea typeface="Meiryo UI" panose="020B0604030504040204" pitchFamily="50" charset="-128"/>
              </a:rPr>
              <a:t>横展開の体制</a:t>
            </a:r>
            <a:endParaRPr kumimoji="1" lang="en-US" sz="1200">
              <a:solidFill>
                <a:srgbClr val="575757"/>
              </a:solidFill>
              <a:latin typeface="Trebuchet MS" panose="020B0603020202020204" pitchFamily="34" charset="0"/>
              <a:ea typeface="Meiryo UI" panose="020B0604030504040204" pitchFamily="50" charset="-128"/>
            </a:endParaRPr>
          </a:p>
        </p:txBody>
      </p:sp>
      <p:sp>
        <p:nvSpPr>
          <p:cNvPr id="1785" name="Rectangle 4"/>
          <p:cNvSpPr/>
          <p:nvPr/>
        </p:nvSpPr>
        <p:spPr>
          <a:xfrm>
            <a:off x="5457009" y="853070"/>
            <a:ext cx="3686992" cy="417845"/>
          </a:xfrm>
          <a:prstGeom prst="rect">
            <a:avLst/>
          </a:prstGeom>
          <a:solidFill>
            <a:schemeClr val="accent6">
              <a:lumMod val="20000"/>
              <a:lumOff val="80000"/>
            </a:schemeClr>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1200" kern="0">
                <a:solidFill>
                  <a:srgbClr val="575757"/>
                </a:solidFill>
                <a:latin typeface="Trebuchet MS" panose="020B0603020202020204" pitchFamily="34" charset="0"/>
                <a:ea typeface="Meiryo UI" panose="020B0604030504040204" pitchFamily="50" charset="-128"/>
              </a:rPr>
              <a:t>横展開時における各団体の役割と必要リソースを記載</a:t>
            </a:r>
            <a:br>
              <a:rPr lang="en-US" altLang="ja-JP" sz="1200" kern="0">
                <a:solidFill>
                  <a:srgbClr val="575757"/>
                </a:solidFill>
                <a:latin typeface="Trebuchet MS" panose="020B0603020202020204" pitchFamily="34" charset="0"/>
                <a:ea typeface="Meiryo UI" panose="020B0604030504040204" pitchFamily="50" charset="-128"/>
              </a:rPr>
            </a:br>
            <a:r>
              <a:rPr lang="ja-JP" altLang="en-US" sz="1200" kern="0">
                <a:solidFill>
                  <a:srgbClr val="575757"/>
                </a:solidFill>
                <a:latin typeface="Trebuchet MS" panose="020B0603020202020204" pitchFamily="34" charset="0"/>
                <a:ea typeface="Meiryo UI" panose="020B0604030504040204" pitchFamily="50" charset="-128"/>
              </a:rPr>
              <a:t>すること</a:t>
            </a:r>
            <a:endParaRPr lang="en-US" altLang="ja-JP" sz="1200" kern="0">
              <a:solidFill>
                <a:srgbClr val="575757"/>
              </a:solidFill>
              <a:latin typeface="Trebuchet MS" panose="020B0603020202020204" pitchFamily="34" charset="0"/>
              <a:ea typeface="Meiryo UI" panose="020B0604030504040204" pitchFamily="50" charset="-128"/>
            </a:endParaRPr>
          </a:p>
        </p:txBody>
      </p:sp>
      <p:sp>
        <p:nvSpPr>
          <p:cNvPr id="1786" name="テキスト ボックス 42"/>
          <p:cNvSpPr txBox="1"/>
          <p:nvPr/>
        </p:nvSpPr>
        <p:spPr>
          <a:xfrm>
            <a:off x="448379" y="1130561"/>
            <a:ext cx="8224134" cy="13812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4290" rIns="0" bIns="3429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Ⅴ</a:t>
            </a:r>
            <a:r>
              <a:rPr lang="ja-JP" altLang="en-US" sz="1050">
                <a:solidFill>
                  <a:srgbClr val="575757"/>
                </a:solidFill>
                <a:latin typeface="Trebuchet MS" panose="020B0603020202020204" pitchFamily="34" charset="0"/>
                <a:ea typeface="Meiryo UI" panose="020B0604030504040204" pitchFamily="50" charset="-128"/>
              </a:rPr>
              <a:t>横展開の計画</a:t>
            </a:r>
          </a:p>
        </p:txBody>
      </p:sp>
      <p:sp>
        <p:nvSpPr>
          <p:cNvPr id="1787" name="Oval 7"/>
          <p:cNvSpPr>
            <a:spLocks noChangeAspect="1" noChangeArrowheads="1"/>
          </p:cNvSpPr>
          <p:nvPr/>
        </p:nvSpPr>
        <p:spPr>
          <a:xfrm>
            <a:off x="472500" y="1324350"/>
            <a:ext cx="230183" cy="23018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ja-JP" altLang="en-US" sz="1500">
                <a:solidFill>
                  <a:prstClr val="white"/>
                </a:solidFill>
                <a:latin typeface="Trebuchet MS" panose="020B0603020202020204" pitchFamily="34" charset="0"/>
                <a:ea typeface="+mn-ea"/>
              </a:rPr>
              <a:t>２</a:t>
            </a:r>
            <a:endParaRPr kumimoji="0" lang="en-US" sz="1500">
              <a:solidFill>
                <a:prstClr val="white"/>
              </a:solidFill>
              <a:latin typeface="Trebuchet MS" panose="020B0603020202020204" pitchFamily="34" charset="0"/>
              <a:ea typeface="+mn-ea"/>
            </a:endParaRPr>
          </a:p>
        </p:txBody>
      </p:sp>
      <p:cxnSp>
        <p:nvCxnSpPr>
          <p:cNvPr id="1788" name="Straight Connector 195"/>
          <p:cNvCxnSpPr>
            <a:cxnSpLocks/>
          </p:cNvCxnSpPr>
          <p:nvPr/>
        </p:nvCxnSpPr>
        <p:spPr>
          <a:xfrm>
            <a:off x="3695107" y="2694362"/>
            <a:ext cx="4977406"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789" name="Straight Connector 195"/>
          <p:cNvCxnSpPr>
            <a:cxnSpLocks/>
          </p:cNvCxnSpPr>
          <p:nvPr/>
        </p:nvCxnSpPr>
        <p:spPr>
          <a:xfrm>
            <a:off x="3695107" y="3292182"/>
            <a:ext cx="4977406"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790" name="Straight Connector 195"/>
          <p:cNvCxnSpPr>
            <a:cxnSpLocks/>
          </p:cNvCxnSpPr>
          <p:nvPr/>
        </p:nvCxnSpPr>
        <p:spPr>
          <a:xfrm>
            <a:off x="3695107" y="3890003"/>
            <a:ext cx="4977406"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791" name="Straight Connector 195"/>
          <p:cNvCxnSpPr>
            <a:cxnSpLocks/>
          </p:cNvCxnSpPr>
          <p:nvPr/>
        </p:nvCxnSpPr>
        <p:spPr>
          <a:xfrm>
            <a:off x="3695107" y="4487823"/>
            <a:ext cx="4977406"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792" name="Rectangle 38"/>
          <p:cNvSpPr/>
          <p:nvPr/>
        </p:nvSpPr>
        <p:spPr>
          <a:xfrm>
            <a:off x="472500" y="2150728"/>
            <a:ext cx="2976614" cy="347854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Autofit/>
          </a:bodyPr>
          <a:lstStyle/>
          <a:p>
            <a:pPr marL="81000" lvl="1" defTabSz="685800" eaLnBrk="1" fontAlgn="auto" hangingPunct="1">
              <a:spcBef>
                <a:spcPts val="0"/>
              </a:spcBef>
              <a:spcAft>
                <a:spcPts val="0"/>
              </a:spcAft>
              <a:buClr>
                <a:srgbClr val="FF8222"/>
              </a:buClr>
              <a:defRPr/>
            </a:pPr>
            <a:endParaRPr lang="en-US" altLang="ja-JP" sz="975" kern="0">
              <a:solidFill>
                <a:srgbClr val="575757"/>
              </a:solidFill>
              <a:latin typeface="Trebuchet MS" panose="020B0603020202020204" pitchFamily="34" charset="0"/>
              <a:ea typeface="Meiryo UI" panose="020B0604030504040204" pitchFamily="50" charset="-128"/>
            </a:endParaRPr>
          </a:p>
        </p:txBody>
      </p:sp>
      <p:sp>
        <p:nvSpPr>
          <p:cNvPr id="1793" name="Oval 20"/>
          <p:cNvSpPr>
            <a:spLocks noChangeArrowheads="1"/>
          </p:cNvSpPr>
          <p:nvPr/>
        </p:nvSpPr>
        <p:spPr>
          <a:xfrm>
            <a:off x="3695107" y="2150729"/>
            <a:ext cx="140122" cy="139809"/>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sz="900">
                <a:solidFill>
                  <a:prstClr val="white"/>
                </a:solidFill>
                <a:latin typeface="Trebuchet MS" panose="020B0603020202020204" pitchFamily="34" charset="0"/>
                <a:ea typeface="+mn-ea"/>
              </a:rPr>
              <a:t>a</a:t>
            </a:r>
          </a:p>
        </p:txBody>
      </p:sp>
      <p:sp>
        <p:nvSpPr>
          <p:cNvPr id="1794" name="Oval 20"/>
          <p:cNvSpPr>
            <a:spLocks noChangeArrowheads="1"/>
          </p:cNvSpPr>
          <p:nvPr/>
        </p:nvSpPr>
        <p:spPr>
          <a:xfrm>
            <a:off x="3695107" y="2748549"/>
            <a:ext cx="140122" cy="139809"/>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sz="900">
                <a:solidFill>
                  <a:prstClr val="white"/>
                </a:solidFill>
                <a:latin typeface="Trebuchet MS" panose="020B0603020202020204" pitchFamily="34" charset="0"/>
                <a:ea typeface="+mn-ea"/>
              </a:rPr>
              <a:t>b</a:t>
            </a:r>
          </a:p>
        </p:txBody>
      </p:sp>
      <p:sp>
        <p:nvSpPr>
          <p:cNvPr id="1795" name="Oval 20"/>
          <p:cNvSpPr>
            <a:spLocks noChangeArrowheads="1"/>
          </p:cNvSpPr>
          <p:nvPr/>
        </p:nvSpPr>
        <p:spPr>
          <a:xfrm>
            <a:off x="3695107" y="3346370"/>
            <a:ext cx="140122" cy="139809"/>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sz="900">
                <a:solidFill>
                  <a:prstClr val="white"/>
                </a:solidFill>
                <a:latin typeface="Trebuchet MS" panose="020B0603020202020204" pitchFamily="34" charset="0"/>
                <a:ea typeface="+mn-ea"/>
              </a:rPr>
              <a:t>c</a:t>
            </a:r>
          </a:p>
        </p:txBody>
      </p:sp>
      <p:sp>
        <p:nvSpPr>
          <p:cNvPr id="1796" name="Oval 20"/>
          <p:cNvSpPr>
            <a:spLocks noChangeArrowheads="1"/>
          </p:cNvSpPr>
          <p:nvPr/>
        </p:nvSpPr>
        <p:spPr>
          <a:xfrm>
            <a:off x="3695107" y="3944190"/>
            <a:ext cx="140122" cy="139809"/>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sz="900">
                <a:solidFill>
                  <a:prstClr val="white"/>
                </a:solidFill>
                <a:latin typeface="Trebuchet MS" panose="020B0603020202020204" pitchFamily="34" charset="0"/>
                <a:ea typeface="+mn-ea"/>
              </a:rPr>
              <a:t>d</a:t>
            </a:r>
          </a:p>
        </p:txBody>
      </p:sp>
      <p:sp>
        <p:nvSpPr>
          <p:cNvPr id="1797" name="Oval 20"/>
          <p:cNvSpPr>
            <a:spLocks noChangeArrowheads="1"/>
          </p:cNvSpPr>
          <p:nvPr/>
        </p:nvSpPr>
        <p:spPr>
          <a:xfrm>
            <a:off x="3695107" y="4542011"/>
            <a:ext cx="140122" cy="139809"/>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sz="900">
                <a:solidFill>
                  <a:prstClr val="white"/>
                </a:solidFill>
                <a:latin typeface="Trebuchet MS" panose="020B0603020202020204" pitchFamily="34" charset="0"/>
                <a:ea typeface="+mn-ea"/>
              </a:rPr>
              <a:t>e</a:t>
            </a:r>
          </a:p>
        </p:txBody>
      </p:sp>
      <p:sp>
        <p:nvSpPr>
          <p:cNvPr id="1798" name="Rectangle 45"/>
          <p:cNvSpPr/>
          <p:nvPr/>
        </p:nvSpPr>
        <p:spPr>
          <a:xfrm>
            <a:off x="448379" y="1841813"/>
            <a:ext cx="2976613" cy="216099"/>
          </a:xfrm>
          <a:prstGeom prst="rect">
            <a:avLst/>
          </a:prstGeom>
          <a:solidFill>
            <a:srgbClr val="FF8222"/>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8645" rIns="7144" bIns="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ja-JP" altLang="en-US" sz="1200">
                <a:solidFill>
                  <a:srgbClr val="FFFFFF"/>
                </a:solidFill>
                <a:latin typeface="Trebuchet MS" panose="020B0603020202020204" pitchFamily="34" charset="0"/>
                <a:ea typeface="Meiryo UI" panose="020B0604030504040204" pitchFamily="50" charset="-128"/>
              </a:rPr>
              <a:t>実施体制図</a:t>
            </a:r>
          </a:p>
        </p:txBody>
      </p:sp>
      <p:sp>
        <p:nvSpPr>
          <p:cNvPr id="1799" name="Rectangle 45"/>
          <p:cNvSpPr/>
          <p:nvPr/>
        </p:nvSpPr>
        <p:spPr>
          <a:xfrm>
            <a:off x="3695107" y="1841813"/>
            <a:ext cx="1198768" cy="216099"/>
          </a:xfrm>
          <a:prstGeom prst="rect">
            <a:avLst/>
          </a:prstGeom>
          <a:solidFill>
            <a:srgbClr val="FF8222"/>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8645" rIns="7144" bIns="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ja-JP" altLang="en-US" sz="1200">
                <a:solidFill>
                  <a:srgbClr val="FFFFFF"/>
                </a:solidFill>
                <a:latin typeface="Trebuchet MS" panose="020B0603020202020204" pitchFamily="34" charset="0"/>
                <a:ea typeface="Meiryo UI" panose="020B0604030504040204" pitchFamily="50" charset="-128"/>
              </a:rPr>
              <a:t>団体名</a:t>
            </a:r>
          </a:p>
        </p:txBody>
      </p:sp>
      <p:sp>
        <p:nvSpPr>
          <p:cNvPr id="1800" name="Rectangle 45"/>
          <p:cNvSpPr/>
          <p:nvPr/>
        </p:nvSpPr>
        <p:spPr>
          <a:xfrm>
            <a:off x="7473745" y="1841813"/>
            <a:ext cx="1198768" cy="216099"/>
          </a:xfrm>
          <a:prstGeom prst="rect">
            <a:avLst/>
          </a:prstGeom>
          <a:solidFill>
            <a:srgbClr val="FF8222"/>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8645" rIns="7144" bIns="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ja-JP" altLang="en-US" sz="1200">
                <a:solidFill>
                  <a:prstClr val="white"/>
                </a:solidFill>
                <a:latin typeface="Trebuchet MS" panose="020B0603020202020204" pitchFamily="34" charset="0"/>
                <a:ea typeface="Meiryo UI" panose="020B0604030504040204" pitchFamily="50" charset="-128"/>
              </a:rPr>
              <a:t>リソース</a:t>
            </a:r>
          </a:p>
        </p:txBody>
      </p:sp>
      <p:sp>
        <p:nvSpPr>
          <p:cNvPr id="1801" name="Rectangle 9"/>
          <p:cNvSpPr/>
          <p:nvPr/>
        </p:nvSpPr>
        <p:spPr>
          <a:xfrm>
            <a:off x="3695108" y="2150728"/>
            <a:ext cx="1198767" cy="489446"/>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81000" tIns="0" rIns="0" bIns="0" rtlCol="0" anchor="t"/>
          <a:lstStyle/>
          <a:p>
            <a:pPr marL="81000" lvl="1" defTabSz="685800" eaLnBrk="1" fontAlgn="auto" hangingPunct="1">
              <a:spcBef>
                <a:spcPts val="0"/>
              </a:spcBef>
              <a:spcAft>
                <a:spcPts val="0"/>
              </a:spcAft>
              <a:buClr>
                <a:srgbClr val="FF8222"/>
              </a:buClr>
              <a:defRPr/>
            </a:pPr>
            <a:r>
              <a:rPr lang="en-US" altLang="ja-JP" sz="1050" kern="0">
                <a:solidFill>
                  <a:srgbClr val="575757"/>
                </a:solidFill>
                <a:latin typeface="Trebuchet MS" panose="020B0603020202020204" pitchFamily="34" charset="0"/>
                <a:ea typeface="Meiryo UI" panose="020B0604030504040204" pitchFamily="50" charset="-128"/>
              </a:rPr>
              <a:t>XXX</a:t>
            </a:r>
          </a:p>
        </p:txBody>
      </p:sp>
      <p:sp>
        <p:nvSpPr>
          <p:cNvPr id="1802" name="Rectangle 12"/>
          <p:cNvSpPr/>
          <p:nvPr/>
        </p:nvSpPr>
        <p:spPr>
          <a:xfrm>
            <a:off x="7473745" y="2150728"/>
            <a:ext cx="1198768" cy="489446"/>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lvl="1" defTabSz="685800" eaLnBrk="1" fontAlgn="auto" hangingPunct="1">
              <a:spcBef>
                <a:spcPts val="0"/>
              </a:spcBef>
              <a:spcAft>
                <a:spcPts val="0"/>
              </a:spcAft>
              <a:buClr>
                <a:srgbClr val="FF8222"/>
              </a:buClr>
              <a:defRPr/>
            </a:pPr>
            <a:r>
              <a:rPr lang="en-US" altLang="ja-JP" sz="1050" kern="0">
                <a:solidFill>
                  <a:srgbClr val="575757"/>
                </a:solidFill>
                <a:latin typeface="Trebuchet MS" panose="020B0603020202020204" pitchFamily="34" charset="0"/>
                <a:ea typeface="Meiryo UI" panose="020B0604030504040204" pitchFamily="50" charset="-128"/>
              </a:rPr>
              <a:t>XX</a:t>
            </a:r>
          </a:p>
          <a:p>
            <a:pPr marL="0" lvl="1" defTabSz="685800" eaLnBrk="1" fontAlgn="auto" hangingPunct="1">
              <a:spcBef>
                <a:spcPts val="0"/>
              </a:spcBef>
              <a:spcAft>
                <a:spcPts val="0"/>
              </a:spcAft>
              <a:buClr>
                <a:srgbClr val="FF8222"/>
              </a:buClr>
              <a:defRPr/>
            </a:pPr>
            <a:r>
              <a:rPr lang="en-US" altLang="ja-JP" sz="1050" kern="0">
                <a:solidFill>
                  <a:srgbClr val="3EAD92"/>
                </a:solidFill>
                <a:latin typeface="Trebuchet MS" panose="020B0603020202020204" pitchFamily="34" charset="0"/>
                <a:ea typeface="Meiryo UI" panose="020B0604030504040204" pitchFamily="50" charset="-128"/>
              </a:rPr>
              <a:t>2</a:t>
            </a:r>
            <a:r>
              <a:rPr lang="ja-JP" altLang="en-US" sz="1050" kern="0">
                <a:solidFill>
                  <a:srgbClr val="3EAD92"/>
                </a:solidFill>
                <a:latin typeface="Trebuchet MS" panose="020B0603020202020204" pitchFamily="34" charset="0"/>
                <a:ea typeface="Meiryo UI" panose="020B0604030504040204" pitchFamily="50" charset="-128"/>
              </a:rPr>
              <a:t>名</a:t>
            </a:r>
            <a:endParaRPr lang="en-US" altLang="ja-JP" sz="1050" kern="0">
              <a:solidFill>
                <a:srgbClr val="3EAD92"/>
              </a:solidFill>
              <a:latin typeface="Trebuchet MS" panose="020B0603020202020204" pitchFamily="34" charset="0"/>
              <a:ea typeface="Meiryo UI" panose="020B0604030504040204" pitchFamily="50" charset="-128"/>
            </a:endParaRPr>
          </a:p>
        </p:txBody>
      </p:sp>
      <p:sp>
        <p:nvSpPr>
          <p:cNvPr id="1803" name="Rectangle 19"/>
          <p:cNvSpPr/>
          <p:nvPr/>
        </p:nvSpPr>
        <p:spPr>
          <a:xfrm>
            <a:off x="3695108" y="2748549"/>
            <a:ext cx="1198767" cy="489446"/>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81000" tIns="0" rIns="0" bIns="0" rtlCol="0" anchor="t"/>
          <a:lstStyle/>
          <a:p>
            <a:pPr marL="81000" lvl="1" defTabSz="685800" eaLnBrk="1" fontAlgn="auto" hangingPunct="1">
              <a:spcBef>
                <a:spcPts val="0"/>
              </a:spcBef>
              <a:spcAft>
                <a:spcPts val="0"/>
              </a:spcAft>
              <a:buClr>
                <a:srgbClr val="FF8222"/>
              </a:buClr>
              <a:defRPr/>
            </a:pPr>
            <a:r>
              <a:rPr lang="en-US" altLang="ja-JP" sz="1050" kern="0">
                <a:solidFill>
                  <a:srgbClr val="575757"/>
                </a:solidFill>
                <a:latin typeface="Trebuchet MS" panose="020B0603020202020204" pitchFamily="34" charset="0"/>
                <a:ea typeface="Meiryo UI" panose="020B0604030504040204" pitchFamily="50" charset="-128"/>
              </a:rPr>
              <a:t>XXX</a:t>
            </a:r>
          </a:p>
        </p:txBody>
      </p:sp>
      <p:sp>
        <p:nvSpPr>
          <p:cNvPr id="1804" name="Rectangle 22"/>
          <p:cNvSpPr/>
          <p:nvPr/>
        </p:nvSpPr>
        <p:spPr>
          <a:xfrm>
            <a:off x="7473745" y="2748549"/>
            <a:ext cx="1198768" cy="489446"/>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lvl="1" defTabSz="685800" eaLnBrk="1" fontAlgn="auto" hangingPunct="1">
              <a:spcBef>
                <a:spcPts val="0"/>
              </a:spcBef>
              <a:spcAft>
                <a:spcPts val="0"/>
              </a:spcAft>
              <a:buClr>
                <a:srgbClr val="FF8222"/>
              </a:buClr>
              <a:defRPr/>
            </a:pPr>
            <a:r>
              <a:rPr lang="en-US" altLang="ja-JP" sz="1050" kern="0">
                <a:solidFill>
                  <a:srgbClr val="575757"/>
                </a:solidFill>
                <a:latin typeface="Trebuchet MS" panose="020B0603020202020204" pitchFamily="34" charset="0"/>
                <a:ea typeface="Meiryo UI" panose="020B0604030504040204" pitchFamily="50" charset="-128"/>
              </a:rPr>
              <a:t>XXX</a:t>
            </a:r>
          </a:p>
        </p:txBody>
      </p:sp>
      <p:sp>
        <p:nvSpPr>
          <p:cNvPr id="1805" name="Rectangle 23"/>
          <p:cNvSpPr/>
          <p:nvPr/>
        </p:nvSpPr>
        <p:spPr>
          <a:xfrm>
            <a:off x="3695108" y="3346369"/>
            <a:ext cx="1198767" cy="489446"/>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81000" tIns="0" rIns="0" bIns="0" rtlCol="0" anchor="t"/>
          <a:lstStyle/>
          <a:p>
            <a:pPr marL="81000" lvl="1" defTabSz="685800" eaLnBrk="1" fontAlgn="auto" hangingPunct="1">
              <a:spcBef>
                <a:spcPts val="0"/>
              </a:spcBef>
              <a:spcAft>
                <a:spcPts val="0"/>
              </a:spcAft>
              <a:buClr>
                <a:srgbClr val="FF8222"/>
              </a:buClr>
              <a:defRPr/>
            </a:pPr>
            <a:r>
              <a:rPr lang="en-US" altLang="ja-JP" sz="1050" kern="0">
                <a:solidFill>
                  <a:srgbClr val="575757"/>
                </a:solidFill>
                <a:latin typeface="Trebuchet MS" panose="020B0603020202020204" pitchFamily="34" charset="0"/>
                <a:ea typeface="Meiryo UI" panose="020B0604030504040204" pitchFamily="50" charset="-128"/>
              </a:rPr>
              <a:t>XXX</a:t>
            </a:r>
          </a:p>
        </p:txBody>
      </p:sp>
      <p:sp>
        <p:nvSpPr>
          <p:cNvPr id="1806" name="Rectangle 26"/>
          <p:cNvSpPr/>
          <p:nvPr/>
        </p:nvSpPr>
        <p:spPr>
          <a:xfrm>
            <a:off x="7473745" y="3346369"/>
            <a:ext cx="1198768" cy="489446"/>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lvl="1" defTabSz="685800" eaLnBrk="1" fontAlgn="auto" hangingPunct="1">
              <a:spcBef>
                <a:spcPts val="0"/>
              </a:spcBef>
              <a:spcAft>
                <a:spcPts val="0"/>
              </a:spcAft>
              <a:buClr>
                <a:srgbClr val="FF8222"/>
              </a:buClr>
              <a:defRPr/>
            </a:pPr>
            <a:r>
              <a:rPr lang="en-US" altLang="ja-JP" sz="1050" kern="0">
                <a:solidFill>
                  <a:srgbClr val="575757"/>
                </a:solidFill>
                <a:latin typeface="Trebuchet MS" panose="020B0603020202020204" pitchFamily="34" charset="0"/>
                <a:ea typeface="Meiryo UI" panose="020B0604030504040204" pitchFamily="50" charset="-128"/>
              </a:rPr>
              <a:t>XXX</a:t>
            </a:r>
          </a:p>
        </p:txBody>
      </p:sp>
      <p:sp>
        <p:nvSpPr>
          <p:cNvPr id="1807" name="Rectangle 27"/>
          <p:cNvSpPr/>
          <p:nvPr/>
        </p:nvSpPr>
        <p:spPr>
          <a:xfrm>
            <a:off x="3695108" y="3944190"/>
            <a:ext cx="1198767" cy="489446"/>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81000" tIns="0" rIns="0" bIns="0" rtlCol="0" anchor="t"/>
          <a:lstStyle/>
          <a:p>
            <a:pPr marL="81000" lvl="1" defTabSz="685800" eaLnBrk="1" fontAlgn="auto" hangingPunct="1">
              <a:spcBef>
                <a:spcPts val="0"/>
              </a:spcBef>
              <a:spcAft>
                <a:spcPts val="0"/>
              </a:spcAft>
              <a:buClr>
                <a:srgbClr val="FF8222"/>
              </a:buClr>
              <a:defRPr/>
            </a:pPr>
            <a:r>
              <a:rPr lang="en-US" altLang="ja-JP" sz="1050" kern="0">
                <a:solidFill>
                  <a:srgbClr val="575757"/>
                </a:solidFill>
                <a:latin typeface="Trebuchet MS" panose="020B0603020202020204" pitchFamily="34" charset="0"/>
                <a:ea typeface="Meiryo UI" panose="020B0604030504040204" pitchFamily="50" charset="-128"/>
              </a:rPr>
              <a:t>XXX</a:t>
            </a:r>
          </a:p>
        </p:txBody>
      </p:sp>
      <p:sp>
        <p:nvSpPr>
          <p:cNvPr id="1808" name="Rectangle 32"/>
          <p:cNvSpPr/>
          <p:nvPr/>
        </p:nvSpPr>
        <p:spPr>
          <a:xfrm>
            <a:off x="7473745" y="3944190"/>
            <a:ext cx="1198768" cy="489446"/>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lvl="1" defTabSz="685800" eaLnBrk="1" fontAlgn="auto" hangingPunct="1">
              <a:spcBef>
                <a:spcPts val="0"/>
              </a:spcBef>
              <a:spcAft>
                <a:spcPts val="0"/>
              </a:spcAft>
              <a:buClr>
                <a:srgbClr val="FF8222"/>
              </a:buClr>
              <a:defRPr/>
            </a:pPr>
            <a:r>
              <a:rPr lang="en-US" altLang="ja-JP" sz="1050" kern="0">
                <a:solidFill>
                  <a:srgbClr val="575757"/>
                </a:solidFill>
                <a:latin typeface="Trebuchet MS" panose="020B0603020202020204" pitchFamily="34" charset="0"/>
                <a:ea typeface="Meiryo UI" panose="020B0604030504040204" pitchFamily="50" charset="-128"/>
              </a:rPr>
              <a:t>XXX</a:t>
            </a:r>
          </a:p>
        </p:txBody>
      </p:sp>
      <p:sp>
        <p:nvSpPr>
          <p:cNvPr id="1809" name="Rectangle 34"/>
          <p:cNvSpPr/>
          <p:nvPr/>
        </p:nvSpPr>
        <p:spPr>
          <a:xfrm>
            <a:off x="3695108" y="4542010"/>
            <a:ext cx="1198767" cy="489446"/>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81000" tIns="0" rIns="0" bIns="0" rtlCol="0" anchor="t"/>
          <a:lstStyle/>
          <a:p>
            <a:pPr marL="81000" lvl="1" defTabSz="685800" eaLnBrk="1" fontAlgn="auto" hangingPunct="1">
              <a:spcBef>
                <a:spcPts val="0"/>
              </a:spcBef>
              <a:spcAft>
                <a:spcPts val="0"/>
              </a:spcAft>
              <a:buClr>
                <a:srgbClr val="FF8222"/>
              </a:buClr>
              <a:defRPr/>
            </a:pPr>
            <a:r>
              <a:rPr lang="en-US" altLang="ja-JP" sz="1050" kern="0">
                <a:solidFill>
                  <a:srgbClr val="575757"/>
                </a:solidFill>
                <a:latin typeface="Trebuchet MS" panose="020B0603020202020204" pitchFamily="34" charset="0"/>
                <a:ea typeface="Meiryo UI" panose="020B0604030504040204" pitchFamily="50" charset="-128"/>
              </a:rPr>
              <a:t>XXX</a:t>
            </a:r>
          </a:p>
        </p:txBody>
      </p:sp>
      <p:sp>
        <p:nvSpPr>
          <p:cNvPr id="1810" name="Rectangle 37"/>
          <p:cNvSpPr/>
          <p:nvPr/>
        </p:nvSpPr>
        <p:spPr>
          <a:xfrm>
            <a:off x="7473745" y="4542010"/>
            <a:ext cx="1198768" cy="489446"/>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lvl="1" defTabSz="685800" eaLnBrk="1" fontAlgn="auto" hangingPunct="1">
              <a:spcBef>
                <a:spcPts val="0"/>
              </a:spcBef>
              <a:spcAft>
                <a:spcPts val="0"/>
              </a:spcAft>
              <a:buClr>
                <a:srgbClr val="FF8222"/>
              </a:buClr>
              <a:defRPr/>
            </a:pPr>
            <a:r>
              <a:rPr lang="en-US" altLang="ja-JP" sz="1050" kern="0">
                <a:solidFill>
                  <a:srgbClr val="575757"/>
                </a:solidFill>
                <a:latin typeface="Trebuchet MS" panose="020B0603020202020204" pitchFamily="34" charset="0"/>
                <a:ea typeface="Meiryo UI" panose="020B0604030504040204" pitchFamily="50" charset="-128"/>
              </a:rPr>
              <a:t>XXX</a:t>
            </a:r>
          </a:p>
        </p:txBody>
      </p:sp>
      <p:sp>
        <p:nvSpPr>
          <p:cNvPr id="1811" name="Rectangle 88"/>
          <p:cNvSpPr/>
          <p:nvPr/>
        </p:nvSpPr>
        <p:spPr>
          <a:xfrm>
            <a:off x="3695108" y="5139829"/>
            <a:ext cx="1198767" cy="489446"/>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81000" tIns="0" rIns="0" bIns="0" rtlCol="0" anchor="t"/>
          <a:lstStyle/>
          <a:p>
            <a:pPr marL="81000" lvl="1" defTabSz="685800" eaLnBrk="1" fontAlgn="auto" hangingPunct="1">
              <a:spcBef>
                <a:spcPts val="0"/>
              </a:spcBef>
              <a:spcAft>
                <a:spcPts val="0"/>
              </a:spcAft>
              <a:buClr>
                <a:srgbClr val="FF8222"/>
              </a:buClr>
              <a:defRPr/>
            </a:pPr>
            <a:r>
              <a:rPr lang="en-US" altLang="ja-JP" sz="1050" kern="0">
                <a:solidFill>
                  <a:srgbClr val="575757"/>
                </a:solidFill>
                <a:latin typeface="Trebuchet MS" panose="020B0603020202020204" pitchFamily="34" charset="0"/>
                <a:ea typeface="Meiryo UI" panose="020B0604030504040204" pitchFamily="50" charset="-128"/>
              </a:rPr>
              <a:t>XXX</a:t>
            </a:r>
          </a:p>
        </p:txBody>
      </p:sp>
      <p:sp>
        <p:nvSpPr>
          <p:cNvPr id="1812" name="Rectangle 79"/>
          <p:cNvSpPr/>
          <p:nvPr/>
        </p:nvSpPr>
        <p:spPr>
          <a:xfrm>
            <a:off x="4957817" y="1841813"/>
            <a:ext cx="2451987" cy="216099"/>
          </a:xfrm>
          <a:prstGeom prst="rect">
            <a:avLst/>
          </a:prstGeom>
          <a:solidFill>
            <a:srgbClr val="FF8222"/>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8645" rIns="7144" bIns="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ja-JP" altLang="en-US" sz="1200">
                <a:solidFill>
                  <a:srgbClr val="FFFFFF"/>
                </a:solidFill>
                <a:latin typeface="Trebuchet MS" panose="020B0603020202020204" pitchFamily="34" charset="0"/>
                <a:ea typeface="Meiryo UI" panose="020B0604030504040204" pitchFamily="50" charset="-128"/>
              </a:rPr>
              <a:t>役割</a:t>
            </a:r>
          </a:p>
        </p:txBody>
      </p:sp>
      <p:sp>
        <p:nvSpPr>
          <p:cNvPr id="1813" name="Rectangle 10"/>
          <p:cNvSpPr/>
          <p:nvPr/>
        </p:nvSpPr>
        <p:spPr>
          <a:xfrm>
            <a:off x="4957817" y="2150728"/>
            <a:ext cx="2451987" cy="489446"/>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lvl="1" defTabSz="685800" eaLnBrk="1" fontAlgn="auto" hangingPunct="1">
              <a:spcBef>
                <a:spcPts val="0"/>
              </a:spcBef>
              <a:spcAft>
                <a:spcPts val="0"/>
              </a:spcAft>
              <a:buClr>
                <a:srgbClr val="FF8222"/>
              </a:buClr>
              <a:defRPr/>
            </a:pPr>
            <a:r>
              <a:rPr lang="en-US" altLang="ja-JP" sz="1050" kern="0">
                <a:solidFill>
                  <a:srgbClr val="575757"/>
                </a:solidFill>
                <a:latin typeface="Trebuchet MS" panose="020B0603020202020204" pitchFamily="34" charset="0"/>
                <a:ea typeface="Meiryo UI" panose="020B0604030504040204" pitchFamily="50" charset="-128"/>
              </a:rPr>
              <a:t>XXX</a:t>
            </a:r>
          </a:p>
          <a:p>
            <a:pPr marL="0" lvl="1" defTabSz="685800" eaLnBrk="1" fontAlgn="auto" hangingPunct="1">
              <a:spcBef>
                <a:spcPts val="0"/>
              </a:spcBef>
              <a:spcAft>
                <a:spcPts val="0"/>
              </a:spcAft>
              <a:buClr>
                <a:srgbClr val="FF8222"/>
              </a:buClr>
              <a:defRPr/>
            </a:pPr>
            <a:r>
              <a:rPr lang="ja-JP" altLang="en-US" sz="1050" kern="0">
                <a:solidFill>
                  <a:srgbClr val="3EAD92"/>
                </a:solidFill>
                <a:latin typeface="Trebuchet MS" panose="020B0603020202020204" pitchFamily="34" charset="0"/>
                <a:ea typeface="Meiryo UI" panose="020B0604030504040204" pitchFamily="50" charset="-128"/>
              </a:rPr>
              <a:t>プロジェクトの全体管理</a:t>
            </a:r>
            <a:endParaRPr lang="en-US" altLang="ja-JP" sz="1050" kern="0">
              <a:solidFill>
                <a:srgbClr val="3EAD92"/>
              </a:solidFill>
              <a:latin typeface="Trebuchet MS" panose="020B0603020202020204" pitchFamily="34" charset="0"/>
              <a:ea typeface="Meiryo UI" panose="020B0604030504040204" pitchFamily="50" charset="-128"/>
            </a:endParaRPr>
          </a:p>
        </p:txBody>
      </p:sp>
      <p:sp>
        <p:nvSpPr>
          <p:cNvPr id="1814" name="Rectangle 20"/>
          <p:cNvSpPr/>
          <p:nvPr/>
        </p:nvSpPr>
        <p:spPr>
          <a:xfrm>
            <a:off x="4957817" y="2748549"/>
            <a:ext cx="2451987" cy="489446"/>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lvl="1" defTabSz="685800" eaLnBrk="1" fontAlgn="auto" hangingPunct="1">
              <a:spcBef>
                <a:spcPts val="0"/>
              </a:spcBef>
              <a:spcAft>
                <a:spcPts val="0"/>
              </a:spcAft>
              <a:buClr>
                <a:srgbClr val="FF8222"/>
              </a:buClr>
              <a:defRPr/>
            </a:pPr>
            <a:r>
              <a:rPr lang="en-US" altLang="ja-JP" sz="1050" kern="0">
                <a:solidFill>
                  <a:srgbClr val="575757"/>
                </a:solidFill>
                <a:latin typeface="Trebuchet MS" panose="020B0603020202020204" pitchFamily="34" charset="0"/>
                <a:ea typeface="Meiryo UI" panose="020B0604030504040204" pitchFamily="50" charset="-128"/>
              </a:rPr>
              <a:t>XXX</a:t>
            </a:r>
          </a:p>
          <a:p>
            <a:pPr marL="0" lvl="1" defTabSz="685800" eaLnBrk="1" fontAlgn="auto" hangingPunct="1">
              <a:spcBef>
                <a:spcPts val="0"/>
              </a:spcBef>
              <a:spcAft>
                <a:spcPts val="0"/>
              </a:spcAft>
              <a:buClr>
                <a:srgbClr val="FF8222"/>
              </a:buClr>
              <a:defRPr/>
            </a:pPr>
            <a:r>
              <a:rPr lang="ja-JP" altLang="en-US" sz="1050" kern="0">
                <a:solidFill>
                  <a:srgbClr val="3EAD92"/>
                </a:solidFill>
                <a:latin typeface="Trebuchet MS" panose="020B0603020202020204" pitchFamily="34" charset="0"/>
                <a:ea typeface="Meiryo UI" panose="020B0604030504040204" pitchFamily="50" charset="-128"/>
              </a:rPr>
              <a:t>実装場所の提供、地域住民との合意形成</a:t>
            </a:r>
            <a:endParaRPr lang="en-US" altLang="ja-JP" sz="1050" kern="0">
              <a:solidFill>
                <a:srgbClr val="3EAD92"/>
              </a:solidFill>
              <a:latin typeface="Trebuchet MS" panose="020B0603020202020204" pitchFamily="34" charset="0"/>
              <a:ea typeface="Meiryo UI" panose="020B0604030504040204" pitchFamily="50" charset="-128"/>
            </a:endParaRPr>
          </a:p>
        </p:txBody>
      </p:sp>
      <p:sp>
        <p:nvSpPr>
          <p:cNvPr id="1815" name="Rectangle 24"/>
          <p:cNvSpPr/>
          <p:nvPr/>
        </p:nvSpPr>
        <p:spPr>
          <a:xfrm>
            <a:off x="4957817" y="3346369"/>
            <a:ext cx="2451987" cy="489446"/>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lvl="1" defTabSz="685800" eaLnBrk="1" fontAlgn="auto" hangingPunct="1">
              <a:spcBef>
                <a:spcPts val="0"/>
              </a:spcBef>
              <a:spcAft>
                <a:spcPts val="0"/>
              </a:spcAft>
              <a:buClr>
                <a:srgbClr val="FF8222"/>
              </a:buClr>
              <a:defRPr/>
            </a:pPr>
            <a:r>
              <a:rPr lang="en-US" altLang="ja-JP" sz="1050" kern="0">
                <a:solidFill>
                  <a:srgbClr val="575757"/>
                </a:solidFill>
                <a:latin typeface="Trebuchet MS" panose="020B0603020202020204" pitchFamily="34" charset="0"/>
                <a:ea typeface="Meiryo UI" panose="020B0604030504040204" pitchFamily="50" charset="-128"/>
              </a:rPr>
              <a:t>XXX</a:t>
            </a:r>
          </a:p>
          <a:p>
            <a:pPr marL="0" lvl="1" defTabSz="685800" eaLnBrk="1" fontAlgn="auto" hangingPunct="1">
              <a:spcBef>
                <a:spcPts val="0"/>
              </a:spcBef>
              <a:spcAft>
                <a:spcPts val="0"/>
              </a:spcAft>
              <a:buClr>
                <a:srgbClr val="FF8222"/>
              </a:buClr>
              <a:defRPr/>
            </a:pPr>
            <a:r>
              <a:rPr lang="ja-JP" altLang="en-US" sz="1050" kern="0">
                <a:solidFill>
                  <a:srgbClr val="3EAD92"/>
                </a:solidFill>
                <a:latin typeface="Trebuchet MS" panose="020B0603020202020204" pitchFamily="34" charset="0"/>
                <a:ea typeface="Meiryo UI" panose="020B0604030504040204" pitchFamily="50" charset="-128"/>
              </a:rPr>
              <a:t>ソリューション開発担当</a:t>
            </a:r>
            <a:endParaRPr lang="en-US" altLang="ja-JP" sz="1050" kern="0">
              <a:solidFill>
                <a:srgbClr val="3EAD92"/>
              </a:solidFill>
              <a:latin typeface="Trebuchet MS" panose="020B0603020202020204" pitchFamily="34" charset="0"/>
              <a:ea typeface="Meiryo UI" panose="020B0604030504040204" pitchFamily="50" charset="-128"/>
            </a:endParaRPr>
          </a:p>
        </p:txBody>
      </p:sp>
      <p:sp>
        <p:nvSpPr>
          <p:cNvPr id="1816" name="Rectangle 28"/>
          <p:cNvSpPr/>
          <p:nvPr/>
        </p:nvSpPr>
        <p:spPr>
          <a:xfrm>
            <a:off x="4957817" y="3944190"/>
            <a:ext cx="2451987" cy="489446"/>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lvl="1" defTabSz="685800" eaLnBrk="1" fontAlgn="auto" hangingPunct="1">
              <a:spcBef>
                <a:spcPts val="0"/>
              </a:spcBef>
              <a:spcAft>
                <a:spcPts val="0"/>
              </a:spcAft>
              <a:buClr>
                <a:srgbClr val="FF8222"/>
              </a:buClr>
              <a:defRPr/>
            </a:pPr>
            <a:r>
              <a:rPr lang="en-US" altLang="ja-JP" sz="1050" kern="0">
                <a:solidFill>
                  <a:srgbClr val="575757"/>
                </a:solidFill>
                <a:latin typeface="Trebuchet MS" panose="020B0603020202020204" pitchFamily="34" charset="0"/>
                <a:ea typeface="Meiryo UI" panose="020B0604030504040204" pitchFamily="50" charset="-128"/>
              </a:rPr>
              <a:t>XXX</a:t>
            </a:r>
          </a:p>
          <a:p>
            <a:pPr marL="0" lvl="1" defTabSz="685800" eaLnBrk="1" fontAlgn="auto" hangingPunct="1">
              <a:spcBef>
                <a:spcPts val="0"/>
              </a:spcBef>
              <a:spcAft>
                <a:spcPts val="0"/>
              </a:spcAft>
              <a:buClr>
                <a:srgbClr val="FF8222"/>
              </a:buClr>
              <a:defRPr/>
            </a:pPr>
            <a:r>
              <a:rPr lang="ja-JP" altLang="en-US" sz="1050" kern="0">
                <a:solidFill>
                  <a:srgbClr val="3EAD92"/>
                </a:solidFill>
                <a:latin typeface="Trebuchet MS" panose="020B0603020202020204" pitchFamily="34" charset="0"/>
                <a:ea typeface="Meiryo UI" panose="020B0604030504040204" pitchFamily="50" charset="-128"/>
              </a:rPr>
              <a:t>通信インフラ担当</a:t>
            </a:r>
            <a:endParaRPr lang="en-US" altLang="ja-JP" sz="1050" kern="0">
              <a:solidFill>
                <a:srgbClr val="3EAD92"/>
              </a:solidFill>
              <a:latin typeface="Trebuchet MS" panose="020B0603020202020204" pitchFamily="34" charset="0"/>
              <a:ea typeface="Meiryo UI" panose="020B0604030504040204" pitchFamily="50" charset="-128"/>
            </a:endParaRPr>
          </a:p>
        </p:txBody>
      </p:sp>
      <p:sp>
        <p:nvSpPr>
          <p:cNvPr id="1817" name="Rectangle 35"/>
          <p:cNvSpPr/>
          <p:nvPr/>
        </p:nvSpPr>
        <p:spPr>
          <a:xfrm>
            <a:off x="4957817" y="4542010"/>
            <a:ext cx="2451987" cy="489446"/>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lvl="1" defTabSz="685800" eaLnBrk="1" fontAlgn="auto" hangingPunct="1">
              <a:spcBef>
                <a:spcPts val="0"/>
              </a:spcBef>
              <a:spcAft>
                <a:spcPts val="0"/>
              </a:spcAft>
              <a:buClr>
                <a:srgbClr val="FF8222"/>
              </a:buClr>
              <a:defRPr/>
            </a:pPr>
            <a:r>
              <a:rPr lang="en-US" altLang="ja-JP" sz="1050" kern="0">
                <a:solidFill>
                  <a:srgbClr val="3EAD92"/>
                </a:solidFill>
                <a:latin typeface="Trebuchet MS" panose="020B0603020202020204" pitchFamily="34" charset="0"/>
                <a:ea typeface="Meiryo UI" panose="020B0604030504040204" pitchFamily="50" charset="-128"/>
              </a:rPr>
              <a:t>xxx</a:t>
            </a:r>
          </a:p>
        </p:txBody>
      </p:sp>
      <p:sp>
        <p:nvSpPr>
          <p:cNvPr id="1818" name="Rectangle 89"/>
          <p:cNvSpPr/>
          <p:nvPr/>
        </p:nvSpPr>
        <p:spPr>
          <a:xfrm>
            <a:off x="4957817" y="5139829"/>
            <a:ext cx="2451987" cy="489446"/>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lvl="1" defTabSz="685800" eaLnBrk="1" fontAlgn="auto" hangingPunct="1">
              <a:spcBef>
                <a:spcPts val="0"/>
              </a:spcBef>
              <a:spcAft>
                <a:spcPts val="0"/>
              </a:spcAft>
              <a:buClr>
                <a:srgbClr val="FF8222"/>
              </a:buClr>
              <a:defRPr/>
            </a:pPr>
            <a:r>
              <a:rPr lang="en-US" altLang="ja-JP" sz="1050" kern="0">
                <a:solidFill>
                  <a:srgbClr val="3EAD92"/>
                </a:solidFill>
                <a:latin typeface="Trebuchet MS" panose="020B0603020202020204" pitchFamily="34" charset="0"/>
                <a:ea typeface="Meiryo UI" panose="020B0604030504040204" pitchFamily="50" charset="-128"/>
              </a:rPr>
              <a:t>xxx</a:t>
            </a:r>
          </a:p>
        </p:txBody>
      </p:sp>
      <p:sp>
        <p:nvSpPr>
          <p:cNvPr id="1819" name="Rectangle 93"/>
          <p:cNvSpPr/>
          <p:nvPr/>
        </p:nvSpPr>
        <p:spPr>
          <a:xfrm>
            <a:off x="7473745" y="5139829"/>
            <a:ext cx="1198768" cy="489446"/>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lvl="1" defTabSz="685800" eaLnBrk="1" fontAlgn="auto" hangingPunct="1">
              <a:spcBef>
                <a:spcPts val="0"/>
              </a:spcBef>
              <a:spcAft>
                <a:spcPts val="0"/>
              </a:spcAft>
              <a:buClr>
                <a:srgbClr val="FF8222"/>
              </a:buClr>
              <a:defRPr/>
            </a:pPr>
            <a:r>
              <a:rPr lang="en-US" altLang="ja-JP" sz="1050" kern="0">
                <a:solidFill>
                  <a:srgbClr val="575757"/>
                </a:solidFill>
                <a:latin typeface="Trebuchet MS" panose="020B0603020202020204" pitchFamily="34" charset="0"/>
                <a:ea typeface="Meiryo UI" panose="020B0604030504040204" pitchFamily="50" charset="-128"/>
              </a:rPr>
              <a:t>XXX</a:t>
            </a:r>
          </a:p>
        </p:txBody>
      </p:sp>
      <p:cxnSp>
        <p:nvCxnSpPr>
          <p:cNvPr id="1820" name="Straight Connector 195"/>
          <p:cNvCxnSpPr>
            <a:cxnSpLocks/>
          </p:cNvCxnSpPr>
          <p:nvPr/>
        </p:nvCxnSpPr>
        <p:spPr>
          <a:xfrm>
            <a:off x="3695107" y="5085644"/>
            <a:ext cx="4977406"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821" name="Oval 20"/>
          <p:cNvSpPr>
            <a:spLocks noChangeArrowheads="1"/>
          </p:cNvSpPr>
          <p:nvPr/>
        </p:nvSpPr>
        <p:spPr>
          <a:xfrm>
            <a:off x="3695108" y="5139830"/>
            <a:ext cx="140122" cy="139809"/>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sz="900">
                <a:solidFill>
                  <a:prstClr val="white"/>
                </a:solidFill>
                <a:latin typeface="Trebuchet MS" panose="020B0603020202020204" pitchFamily="34" charset="0"/>
                <a:ea typeface="+mn-ea"/>
              </a:rPr>
              <a:t>f</a:t>
            </a:r>
          </a:p>
        </p:txBody>
      </p:sp>
      <p:grpSp>
        <p:nvGrpSpPr>
          <p:cNvPr id="1822" name="グループ化 14"/>
          <p:cNvGrpSpPr/>
          <p:nvPr/>
        </p:nvGrpSpPr>
        <p:grpSpPr>
          <a:xfrm>
            <a:off x="534160" y="2646330"/>
            <a:ext cx="2805050" cy="2709896"/>
            <a:chOff x="744375" y="2385439"/>
            <a:chExt cx="3740067" cy="3613195"/>
          </a:xfrm>
        </p:grpSpPr>
        <p:grpSp>
          <p:nvGrpSpPr>
            <p:cNvPr id="1823" name="Group 109"/>
            <p:cNvGrpSpPr/>
            <p:nvPr/>
          </p:nvGrpSpPr>
          <p:grpSpPr>
            <a:xfrm>
              <a:off x="744375" y="2385439"/>
              <a:ext cx="3740067" cy="3613195"/>
              <a:chOff x="744375" y="2749505"/>
              <a:chExt cx="3740067" cy="3613195"/>
            </a:xfrm>
          </p:grpSpPr>
          <p:sp>
            <p:nvSpPr>
              <p:cNvPr id="1824" name="Rectangle 16"/>
              <p:cNvSpPr/>
              <p:nvPr/>
            </p:nvSpPr>
            <p:spPr>
              <a:xfrm>
                <a:off x="2173469" y="2800305"/>
                <a:ext cx="951729" cy="537803"/>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975" kern="0">
                    <a:solidFill>
                      <a:srgbClr val="575757"/>
                    </a:solidFill>
                    <a:latin typeface="Trebuchet MS" panose="020B0603020202020204" pitchFamily="34" charset="0"/>
                    <a:ea typeface="Meiryo UI" panose="020B0604030504040204" pitchFamily="50" charset="-128"/>
                  </a:rPr>
                  <a:t>XXX</a:t>
                </a:r>
                <a:r>
                  <a:rPr lang="ja-JP" altLang="en-US" sz="975" kern="0">
                    <a:solidFill>
                      <a:srgbClr val="575757"/>
                    </a:solidFill>
                    <a:latin typeface="Trebuchet MS" panose="020B0603020202020204" pitchFamily="34" charset="0"/>
                    <a:ea typeface="Meiryo UI" panose="020B0604030504040204" pitchFamily="50" charset="-128"/>
                  </a:rPr>
                  <a:t> </a:t>
                </a:r>
                <a:r>
                  <a:rPr lang="en-US" altLang="ja-JP" sz="975" kern="0">
                    <a:solidFill>
                      <a:srgbClr val="3EAD92"/>
                    </a:solidFill>
                    <a:latin typeface="Trebuchet MS" panose="020B0603020202020204" pitchFamily="34" charset="0"/>
                    <a:ea typeface="Meiryo UI" panose="020B0604030504040204" pitchFamily="50" charset="-128"/>
                  </a:rPr>
                  <a:t>(xx</a:t>
                </a:r>
                <a:r>
                  <a:rPr lang="ja-JP" altLang="en-US" sz="975" kern="0">
                    <a:solidFill>
                      <a:srgbClr val="3EAD92"/>
                    </a:solidFill>
                    <a:latin typeface="Trebuchet MS" panose="020B0603020202020204" pitchFamily="34" charset="0"/>
                    <a:ea typeface="Meiryo UI" panose="020B0604030504040204" pitchFamily="50" charset="-128"/>
                  </a:rPr>
                  <a:t>社</a:t>
                </a:r>
                <a:r>
                  <a:rPr lang="en-US" altLang="ja-JP" sz="975" kern="0">
                    <a:solidFill>
                      <a:srgbClr val="3EAD92"/>
                    </a:solidFill>
                    <a:latin typeface="Trebuchet MS" panose="020B0603020202020204" pitchFamily="34" charset="0"/>
                    <a:ea typeface="Meiryo UI" panose="020B0604030504040204" pitchFamily="50" charset="-128"/>
                  </a:rPr>
                  <a:t>)</a:t>
                </a:r>
              </a:p>
            </p:txBody>
          </p:sp>
          <p:sp>
            <p:nvSpPr>
              <p:cNvPr id="1825" name="Rectangle 17"/>
              <p:cNvSpPr/>
              <p:nvPr/>
            </p:nvSpPr>
            <p:spPr>
              <a:xfrm>
                <a:off x="2173469" y="3808502"/>
                <a:ext cx="951729" cy="537803"/>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975" kern="0">
                    <a:solidFill>
                      <a:srgbClr val="575757"/>
                    </a:solidFill>
                    <a:latin typeface="Trebuchet MS" panose="020B0603020202020204" pitchFamily="34" charset="0"/>
                    <a:ea typeface="Meiryo UI" panose="020B0604030504040204" pitchFamily="50" charset="-128"/>
                  </a:rPr>
                  <a:t>XXX</a:t>
                </a:r>
                <a:r>
                  <a:rPr lang="ja-JP" altLang="en-US" sz="975" kern="0">
                    <a:solidFill>
                      <a:srgbClr val="575757"/>
                    </a:solidFill>
                    <a:latin typeface="Trebuchet MS" panose="020B0603020202020204" pitchFamily="34" charset="0"/>
                    <a:ea typeface="Meiryo UI" panose="020B0604030504040204" pitchFamily="50" charset="-128"/>
                  </a:rPr>
                  <a:t> </a:t>
                </a:r>
                <a:r>
                  <a:rPr lang="en-US" altLang="ja-JP" sz="975" kern="0">
                    <a:solidFill>
                      <a:srgbClr val="3EAD92"/>
                    </a:solidFill>
                    <a:latin typeface="Trebuchet MS" panose="020B0603020202020204" pitchFamily="34" charset="0"/>
                    <a:ea typeface="Meiryo UI" panose="020B0604030504040204" pitchFamily="50" charset="-128"/>
                  </a:rPr>
                  <a:t>(xx</a:t>
                </a:r>
                <a:r>
                  <a:rPr lang="ja-JP" altLang="en-US" sz="975" kern="0">
                    <a:solidFill>
                      <a:srgbClr val="3EAD92"/>
                    </a:solidFill>
                    <a:latin typeface="Trebuchet MS" panose="020B0603020202020204" pitchFamily="34" charset="0"/>
                    <a:ea typeface="Meiryo UI" panose="020B0604030504040204" pitchFamily="50" charset="-128"/>
                  </a:rPr>
                  <a:t>社</a:t>
                </a:r>
                <a:r>
                  <a:rPr lang="en-US" altLang="ja-JP" sz="975" kern="0">
                    <a:solidFill>
                      <a:srgbClr val="3EAD92"/>
                    </a:solidFill>
                    <a:latin typeface="Trebuchet MS" panose="020B0603020202020204" pitchFamily="34" charset="0"/>
                    <a:ea typeface="Meiryo UI" panose="020B0604030504040204" pitchFamily="50" charset="-128"/>
                  </a:rPr>
                  <a:t>)</a:t>
                </a:r>
              </a:p>
            </p:txBody>
          </p:sp>
          <p:sp>
            <p:nvSpPr>
              <p:cNvPr id="1826" name="Rectangle 19"/>
              <p:cNvSpPr/>
              <p:nvPr/>
            </p:nvSpPr>
            <p:spPr>
              <a:xfrm>
                <a:off x="814225" y="3808502"/>
                <a:ext cx="951729" cy="537803"/>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975" kern="0">
                    <a:solidFill>
                      <a:srgbClr val="575757"/>
                    </a:solidFill>
                    <a:latin typeface="Trebuchet MS" panose="020B0603020202020204" pitchFamily="34" charset="0"/>
                    <a:ea typeface="Meiryo UI" panose="020B0604030504040204" pitchFamily="50" charset="-128"/>
                  </a:rPr>
                  <a:t>XXX</a:t>
                </a:r>
                <a:r>
                  <a:rPr lang="ja-JP" altLang="en-US" sz="975" kern="0">
                    <a:solidFill>
                      <a:srgbClr val="575757"/>
                    </a:solidFill>
                    <a:latin typeface="Trebuchet MS" panose="020B0603020202020204" pitchFamily="34" charset="0"/>
                    <a:ea typeface="Meiryo UI" panose="020B0604030504040204" pitchFamily="50" charset="-128"/>
                  </a:rPr>
                  <a:t> </a:t>
                </a:r>
                <a:r>
                  <a:rPr lang="en-US" altLang="ja-JP" sz="975" kern="0">
                    <a:solidFill>
                      <a:srgbClr val="3EAD92"/>
                    </a:solidFill>
                    <a:latin typeface="Trebuchet MS" panose="020B0603020202020204" pitchFamily="34" charset="0"/>
                    <a:ea typeface="Meiryo UI" panose="020B0604030504040204" pitchFamily="50" charset="-128"/>
                  </a:rPr>
                  <a:t>(xx</a:t>
                </a:r>
                <a:r>
                  <a:rPr lang="ja-JP" altLang="en-US" sz="975" kern="0">
                    <a:solidFill>
                      <a:srgbClr val="3EAD92"/>
                    </a:solidFill>
                    <a:latin typeface="Trebuchet MS" panose="020B0603020202020204" pitchFamily="34" charset="0"/>
                    <a:ea typeface="Meiryo UI" panose="020B0604030504040204" pitchFamily="50" charset="-128"/>
                  </a:rPr>
                  <a:t>市</a:t>
                </a:r>
                <a:r>
                  <a:rPr lang="en-US" altLang="ja-JP" sz="975" kern="0">
                    <a:solidFill>
                      <a:srgbClr val="3EAD92"/>
                    </a:solidFill>
                    <a:latin typeface="Trebuchet MS" panose="020B0603020202020204" pitchFamily="34" charset="0"/>
                    <a:ea typeface="Meiryo UI" panose="020B0604030504040204" pitchFamily="50" charset="-128"/>
                  </a:rPr>
                  <a:t>)</a:t>
                </a:r>
              </a:p>
            </p:txBody>
          </p:sp>
          <p:sp>
            <p:nvSpPr>
              <p:cNvPr id="1827" name="Rectangle 20"/>
              <p:cNvSpPr/>
              <p:nvPr/>
            </p:nvSpPr>
            <p:spPr>
              <a:xfrm>
                <a:off x="3532713" y="3808502"/>
                <a:ext cx="951729" cy="537803"/>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975" kern="0">
                    <a:solidFill>
                      <a:srgbClr val="575757"/>
                    </a:solidFill>
                    <a:latin typeface="Trebuchet MS" panose="020B0603020202020204" pitchFamily="34" charset="0"/>
                    <a:ea typeface="Meiryo UI" panose="020B0604030504040204" pitchFamily="50" charset="-128"/>
                  </a:rPr>
                  <a:t>XXX</a:t>
                </a:r>
                <a:r>
                  <a:rPr lang="ja-JP" altLang="en-US" sz="975" kern="0">
                    <a:solidFill>
                      <a:srgbClr val="575757"/>
                    </a:solidFill>
                    <a:latin typeface="Trebuchet MS" panose="020B0603020202020204" pitchFamily="34" charset="0"/>
                    <a:ea typeface="Meiryo UI" panose="020B0604030504040204" pitchFamily="50" charset="-128"/>
                  </a:rPr>
                  <a:t> </a:t>
                </a:r>
                <a:r>
                  <a:rPr lang="en-US" altLang="ja-JP" sz="975" kern="0">
                    <a:solidFill>
                      <a:srgbClr val="3EAD92"/>
                    </a:solidFill>
                    <a:latin typeface="Trebuchet MS" panose="020B0603020202020204" pitchFamily="34" charset="0"/>
                    <a:ea typeface="Meiryo UI" panose="020B0604030504040204" pitchFamily="50" charset="-128"/>
                  </a:rPr>
                  <a:t>(xx</a:t>
                </a:r>
                <a:r>
                  <a:rPr lang="ja-JP" altLang="en-US" sz="975" kern="0">
                    <a:solidFill>
                      <a:srgbClr val="3EAD92"/>
                    </a:solidFill>
                    <a:latin typeface="Trebuchet MS" panose="020B0603020202020204" pitchFamily="34" charset="0"/>
                    <a:ea typeface="Meiryo UI" panose="020B0604030504040204" pitchFamily="50" charset="-128"/>
                  </a:rPr>
                  <a:t>社</a:t>
                </a:r>
                <a:r>
                  <a:rPr lang="en-US" altLang="ja-JP" sz="975" kern="0">
                    <a:solidFill>
                      <a:srgbClr val="3EAD92"/>
                    </a:solidFill>
                    <a:latin typeface="Trebuchet MS" panose="020B0603020202020204" pitchFamily="34" charset="0"/>
                    <a:ea typeface="Meiryo UI" panose="020B0604030504040204" pitchFamily="50" charset="-128"/>
                  </a:rPr>
                  <a:t>)</a:t>
                </a:r>
              </a:p>
            </p:txBody>
          </p:sp>
          <p:sp>
            <p:nvSpPr>
              <p:cNvPr id="1828" name="Rectangle 21"/>
              <p:cNvSpPr/>
              <p:nvPr/>
            </p:nvSpPr>
            <p:spPr>
              <a:xfrm>
                <a:off x="3532713" y="4816699"/>
                <a:ext cx="951729" cy="537803"/>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975" kern="0">
                    <a:solidFill>
                      <a:srgbClr val="575757"/>
                    </a:solidFill>
                    <a:latin typeface="Trebuchet MS" panose="020B0603020202020204" pitchFamily="34" charset="0"/>
                    <a:ea typeface="Meiryo UI" panose="020B0604030504040204" pitchFamily="50" charset="-128"/>
                  </a:rPr>
                  <a:t>XXX</a:t>
                </a:r>
                <a:r>
                  <a:rPr lang="ja-JP" altLang="en-US" sz="975" kern="0">
                    <a:solidFill>
                      <a:srgbClr val="575757"/>
                    </a:solidFill>
                    <a:latin typeface="Trebuchet MS" panose="020B0603020202020204" pitchFamily="34" charset="0"/>
                    <a:ea typeface="Meiryo UI" panose="020B0604030504040204" pitchFamily="50" charset="-128"/>
                  </a:rPr>
                  <a:t> </a:t>
                </a:r>
                <a:r>
                  <a:rPr lang="en-US" altLang="ja-JP" sz="975" kern="0">
                    <a:solidFill>
                      <a:srgbClr val="3EAD92"/>
                    </a:solidFill>
                    <a:latin typeface="Trebuchet MS" panose="020B0603020202020204" pitchFamily="34" charset="0"/>
                    <a:ea typeface="Meiryo UI" panose="020B0604030504040204" pitchFamily="50" charset="-128"/>
                  </a:rPr>
                  <a:t>(xx</a:t>
                </a:r>
                <a:r>
                  <a:rPr lang="ja-JP" altLang="en-US" sz="975" kern="0">
                    <a:solidFill>
                      <a:srgbClr val="3EAD92"/>
                    </a:solidFill>
                    <a:latin typeface="Trebuchet MS" panose="020B0603020202020204" pitchFamily="34" charset="0"/>
                    <a:ea typeface="Meiryo UI" panose="020B0604030504040204" pitchFamily="50" charset="-128"/>
                  </a:rPr>
                  <a:t>社</a:t>
                </a:r>
                <a:r>
                  <a:rPr lang="en-US" altLang="ja-JP" sz="975" kern="0">
                    <a:solidFill>
                      <a:srgbClr val="3EAD92"/>
                    </a:solidFill>
                    <a:latin typeface="Trebuchet MS" panose="020B0603020202020204" pitchFamily="34" charset="0"/>
                    <a:ea typeface="Meiryo UI" panose="020B0604030504040204" pitchFamily="50" charset="-128"/>
                  </a:rPr>
                  <a:t>)</a:t>
                </a:r>
              </a:p>
            </p:txBody>
          </p:sp>
          <p:cxnSp>
            <p:nvCxnSpPr>
              <p:cNvPr id="1829" name="Straight Connector 23"/>
              <p:cNvCxnSpPr>
                <a:cxnSpLocks/>
                <a:stCxn id="1824" idx="2"/>
                <a:endCxn id="1825" idx="0"/>
              </p:cNvCxnSpPr>
              <p:nvPr/>
            </p:nvCxnSpPr>
            <p:spPr>
              <a:xfrm>
                <a:off x="2649334" y="3338108"/>
                <a:ext cx="0" cy="470394"/>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830" name="Straight Connector 24"/>
              <p:cNvCxnSpPr>
                <a:cxnSpLocks/>
                <a:stCxn id="1827" idx="2"/>
                <a:endCxn id="1828" idx="0"/>
              </p:cNvCxnSpPr>
              <p:nvPr/>
            </p:nvCxnSpPr>
            <p:spPr>
              <a:xfrm>
                <a:off x="4008578" y="4346305"/>
                <a:ext cx="0" cy="470394"/>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831" name="Straight Connector 30"/>
              <p:cNvCxnSpPr>
                <a:cxnSpLocks/>
                <a:stCxn id="1826" idx="0"/>
                <a:endCxn id="1824" idx="2"/>
              </p:cNvCxnSpPr>
              <p:nvPr/>
            </p:nvCxnSpPr>
            <p:spPr>
              <a:xfrm rot="5400000" flipH="1" flipV="1">
                <a:off x="1734515" y="2893683"/>
                <a:ext cx="470394" cy="1359244"/>
              </a:xfrm>
              <a:prstGeom prst="bentConnector3">
                <a:avLst>
                  <a:gd name="adj1" fmla="val 50000"/>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832" name="Oval 20"/>
              <p:cNvSpPr>
                <a:spLocks noChangeArrowheads="1"/>
              </p:cNvSpPr>
              <p:nvPr/>
            </p:nvSpPr>
            <p:spPr>
              <a:xfrm>
                <a:off x="2103619" y="2749505"/>
                <a:ext cx="186829" cy="18641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sz="900">
                    <a:solidFill>
                      <a:prstClr val="white"/>
                    </a:solidFill>
                    <a:latin typeface="Trebuchet MS" panose="020B0603020202020204" pitchFamily="34" charset="0"/>
                    <a:ea typeface="+mn-ea"/>
                  </a:rPr>
                  <a:t>a</a:t>
                </a:r>
              </a:p>
            </p:txBody>
          </p:sp>
          <p:sp>
            <p:nvSpPr>
              <p:cNvPr id="1833" name="Oval 20"/>
              <p:cNvSpPr>
                <a:spLocks noChangeArrowheads="1"/>
              </p:cNvSpPr>
              <p:nvPr/>
            </p:nvSpPr>
            <p:spPr>
              <a:xfrm>
                <a:off x="2103619" y="3732076"/>
                <a:ext cx="186829" cy="18641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sz="900">
                    <a:solidFill>
                      <a:prstClr val="white"/>
                    </a:solidFill>
                    <a:latin typeface="Trebuchet MS" panose="020B0603020202020204" pitchFamily="34" charset="0"/>
                    <a:ea typeface="+mn-ea"/>
                  </a:rPr>
                  <a:t>c</a:t>
                </a:r>
              </a:p>
            </p:txBody>
          </p:sp>
          <p:sp>
            <p:nvSpPr>
              <p:cNvPr id="1834" name="Oval 20"/>
              <p:cNvSpPr>
                <a:spLocks noChangeArrowheads="1"/>
              </p:cNvSpPr>
              <p:nvPr/>
            </p:nvSpPr>
            <p:spPr>
              <a:xfrm>
                <a:off x="744375" y="3732076"/>
                <a:ext cx="186829" cy="18641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sz="900">
                    <a:solidFill>
                      <a:prstClr val="white"/>
                    </a:solidFill>
                    <a:latin typeface="Trebuchet MS" panose="020B0603020202020204" pitchFamily="34" charset="0"/>
                    <a:ea typeface="+mn-ea"/>
                  </a:rPr>
                  <a:t>b</a:t>
                </a:r>
              </a:p>
            </p:txBody>
          </p:sp>
          <p:sp>
            <p:nvSpPr>
              <p:cNvPr id="1835" name="Oval 20"/>
              <p:cNvSpPr>
                <a:spLocks noChangeArrowheads="1"/>
              </p:cNvSpPr>
              <p:nvPr/>
            </p:nvSpPr>
            <p:spPr>
              <a:xfrm>
                <a:off x="3462862" y="3732076"/>
                <a:ext cx="186829" cy="18641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sz="900">
                    <a:solidFill>
                      <a:prstClr val="white"/>
                    </a:solidFill>
                    <a:latin typeface="Trebuchet MS" panose="020B0603020202020204" pitchFamily="34" charset="0"/>
                    <a:ea typeface="+mn-ea"/>
                  </a:rPr>
                  <a:t>d</a:t>
                </a:r>
              </a:p>
            </p:txBody>
          </p:sp>
          <p:sp>
            <p:nvSpPr>
              <p:cNvPr id="1836" name="Oval 20"/>
              <p:cNvSpPr>
                <a:spLocks noChangeArrowheads="1"/>
              </p:cNvSpPr>
              <p:nvPr/>
            </p:nvSpPr>
            <p:spPr>
              <a:xfrm>
                <a:off x="3462862" y="4730826"/>
                <a:ext cx="186829" cy="18641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sz="900">
                    <a:solidFill>
                      <a:prstClr val="white"/>
                    </a:solidFill>
                    <a:latin typeface="Trebuchet MS" panose="020B0603020202020204" pitchFamily="34" charset="0"/>
                    <a:ea typeface="+mn-ea"/>
                  </a:rPr>
                  <a:t>e</a:t>
                </a:r>
              </a:p>
            </p:txBody>
          </p:sp>
          <p:cxnSp>
            <p:nvCxnSpPr>
              <p:cNvPr id="1837" name="Straight Connector 30"/>
              <p:cNvCxnSpPr>
                <a:cxnSpLocks/>
                <a:stCxn id="1827" idx="0"/>
                <a:endCxn id="1824" idx="2"/>
              </p:cNvCxnSpPr>
              <p:nvPr/>
            </p:nvCxnSpPr>
            <p:spPr>
              <a:xfrm rot="16200000" flipV="1">
                <a:off x="3093759" y="2893683"/>
                <a:ext cx="470394" cy="1359244"/>
              </a:xfrm>
              <a:prstGeom prst="bentConnector3">
                <a:avLst>
                  <a:gd name="adj1" fmla="val 50000"/>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838" name="Rectangle 21"/>
              <p:cNvSpPr/>
              <p:nvPr/>
            </p:nvSpPr>
            <p:spPr>
              <a:xfrm>
                <a:off x="3532713" y="5824897"/>
                <a:ext cx="951729" cy="537803"/>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975" kern="0">
                    <a:solidFill>
                      <a:srgbClr val="575757"/>
                    </a:solidFill>
                    <a:latin typeface="Trebuchet MS" panose="020B0603020202020204" pitchFamily="34" charset="0"/>
                    <a:ea typeface="Meiryo UI" panose="020B0604030504040204" pitchFamily="50" charset="-128"/>
                  </a:rPr>
                  <a:t>XXX</a:t>
                </a:r>
                <a:r>
                  <a:rPr lang="ja-JP" altLang="en-US" sz="975" kern="0">
                    <a:solidFill>
                      <a:srgbClr val="575757"/>
                    </a:solidFill>
                    <a:latin typeface="Trebuchet MS" panose="020B0603020202020204" pitchFamily="34" charset="0"/>
                    <a:ea typeface="Meiryo UI" panose="020B0604030504040204" pitchFamily="50" charset="-128"/>
                  </a:rPr>
                  <a:t> </a:t>
                </a:r>
                <a:r>
                  <a:rPr lang="en-US" altLang="ja-JP" sz="975" kern="0">
                    <a:solidFill>
                      <a:srgbClr val="3EAD92"/>
                    </a:solidFill>
                    <a:latin typeface="Trebuchet MS" panose="020B0603020202020204" pitchFamily="34" charset="0"/>
                    <a:ea typeface="Meiryo UI" panose="020B0604030504040204" pitchFamily="50" charset="-128"/>
                  </a:rPr>
                  <a:t>(xx</a:t>
                </a:r>
                <a:r>
                  <a:rPr lang="ja-JP" altLang="en-US" sz="975" kern="0">
                    <a:solidFill>
                      <a:srgbClr val="3EAD92"/>
                    </a:solidFill>
                    <a:latin typeface="Trebuchet MS" panose="020B0603020202020204" pitchFamily="34" charset="0"/>
                    <a:ea typeface="Meiryo UI" panose="020B0604030504040204" pitchFamily="50" charset="-128"/>
                  </a:rPr>
                  <a:t>社</a:t>
                </a:r>
                <a:r>
                  <a:rPr lang="en-US" altLang="ja-JP" sz="975" kern="0">
                    <a:solidFill>
                      <a:srgbClr val="3EAD92"/>
                    </a:solidFill>
                    <a:latin typeface="Trebuchet MS" panose="020B0603020202020204" pitchFamily="34" charset="0"/>
                    <a:ea typeface="Meiryo UI" panose="020B0604030504040204" pitchFamily="50" charset="-128"/>
                  </a:rPr>
                  <a:t>)</a:t>
                </a:r>
              </a:p>
            </p:txBody>
          </p:sp>
          <p:sp>
            <p:nvSpPr>
              <p:cNvPr id="1839" name="Oval 20"/>
              <p:cNvSpPr>
                <a:spLocks noChangeArrowheads="1"/>
              </p:cNvSpPr>
              <p:nvPr/>
            </p:nvSpPr>
            <p:spPr>
              <a:xfrm>
                <a:off x="3462862" y="5740476"/>
                <a:ext cx="186829" cy="18641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sz="900">
                    <a:solidFill>
                      <a:prstClr val="white"/>
                    </a:solidFill>
                    <a:latin typeface="Trebuchet MS" panose="020B0603020202020204" pitchFamily="34" charset="0"/>
                    <a:ea typeface="+mn-ea"/>
                  </a:rPr>
                  <a:t>f</a:t>
                </a:r>
              </a:p>
            </p:txBody>
          </p:sp>
        </p:grpSp>
        <p:cxnSp>
          <p:nvCxnSpPr>
            <p:cNvPr id="1840" name="Straight Connector 24"/>
            <p:cNvCxnSpPr>
              <a:cxnSpLocks/>
              <a:stCxn id="1828" idx="2"/>
              <a:endCxn id="1838" idx="0"/>
            </p:cNvCxnSpPr>
            <p:nvPr/>
          </p:nvCxnSpPr>
          <p:spPr>
            <a:xfrm>
              <a:off x="4008578" y="4990436"/>
              <a:ext cx="0" cy="470395"/>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841" name="Rectangle 2"/>
          <p:cNvSpPr/>
          <p:nvPr/>
        </p:nvSpPr>
        <p:spPr>
          <a:xfrm>
            <a:off x="448378" y="1850801"/>
            <a:ext cx="2976614" cy="3819780"/>
          </a:xfrm>
          <a:prstGeom prst="rect">
            <a:avLst/>
          </a:prstGeom>
          <a:noFill/>
          <a:ln w="9525" cap="flat" cmpd="sng" algn="ctr">
            <a:solidFill>
              <a:srgbClr val="FF822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Autofit/>
          </a:bodyPr>
          <a:lstStyle/>
          <a:p>
            <a:pPr marL="81000" lvl="1" defTabSz="685800" eaLnBrk="1" fontAlgn="auto" hangingPunct="1">
              <a:spcBef>
                <a:spcPts val="0"/>
              </a:spcBef>
              <a:spcAft>
                <a:spcPts val="0"/>
              </a:spcAft>
              <a:buClr>
                <a:srgbClr val="FF8222"/>
              </a:buClr>
              <a:defRPr/>
            </a:pPr>
            <a:endParaRPr lang="en-US" altLang="ja-JP" sz="975" kern="0">
              <a:solidFill>
                <a:srgbClr val="575757"/>
              </a:solidFill>
              <a:latin typeface="Trebuchet MS" panose="020B0603020202020204" pitchFamily="34" charset="0"/>
              <a:ea typeface="Meiryo UI" panose="020B0604030504040204" pitchFamily="50" charset="-128"/>
            </a:endParaRPr>
          </a:p>
        </p:txBody>
      </p:sp>
      <p:sp>
        <p:nvSpPr>
          <p:cNvPr id="1842" name="Rectangle 217"/>
          <p:cNvSpPr/>
          <p:nvPr/>
        </p:nvSpPr>
        <p:spPr>
          <a:xfrm>
            <a:off x="472500" y="891322"/>
            <a:ext cx="2990790" cy="18159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788" kern="0">
                <a:solidFill>
                  <a:srgbClr val="575757"/>
                </a:solidFill>
                <a:latin typeface="Trebuchet MS" panose="020B0603020202020204" pitchFamily="34" charset="0"/>
                <a:ea typeface="Meiryo UI" panose="020B0604030504040204" pitchFamily="50" charset="-128"/>
              </a:rPr>
              <a:t>評価の観点：持続性・展開性</a:t>
            </a:r>
            <a:endParaRPr lang="en-US" altLang="ja-JP" sz="788" kern="0">
              <a:solidFill>
                <a:srgbClr val="575757"/>
              </a:solidFill>
              <a:latin typeface="Trebuchet MS" panose="020B0603020202020204" pitchFamily="34" charset="0"/>
              <a:ea typeface="Meiryo UI" panose="020B0604030504040204" pitchFamily="50" charset="-128"/>
            </a:endParaRPr>
          </a:p>
        </p:txBody>
      </p:sp>
      <p:sp>
        <p:nvSpPr>
          <p:cNvPr id="2" name="正方形/長方形 5">
            <a:extLst>
              <a:ext uri="{FF2B5EF4-FFF2-40B4-BE49-F238E27FC236}">
                <a16:creationId xmlns:a16="http://schemas.microsoft.com/office/drawing/2014/main" id="{85FE852A-DDBE-EFD6-7924-BD3E344F016C}"/>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3" name="正方形/長方形 12">
            <a:extLst>
              <a:ext uri="{FF2B5EF4-FFF2-40B4-BE49-F238E27FC236}">
                <a16:creationId xmlns:a16="http://schemas.microsoft.com/office/drawing/2014/main" id="{3C715CD6-B2C9-9FF3-F4C8-AD4D312C055B}"/>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34</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0196727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8" name="think-cell data - do not delete" hidden="1"/>
          <p:cNvGraphicFramePr>
            <a:graphicFrameLocks noChangeAspect="1"/>
          </p:cNvGraphicFramePr>
          <p:nvPr/>
        </p:nvGraphicFramePr>
        <p:xfrm>
          <a:off x="1191" y="858441"/>
          <a:ext cx="1191" cy="1191"/>
        </p:xfrm>
        <a:graphic>
          <a:graphicData uri="http://schemas.openxmlformats.org/presentationml/2006/ole">
            <mc:AlternateContent xmlns:mc="http://schemas.openxmlformats.org/markup-compatibility/2006">
              <mc:Choice xmlns:v="urn:schemas-microsoft-com:vml" Requires="v">
                <p:oleObj name="think-cell スライド" r:id="rId9" imgW="395" imgH="396" progId="TCLayout.ActiveDocument.1">
                  <p:embed/>
                </p:oleObj>
              </mc:Choice>
              <mc:Fallback>
                <p:oleObj name="think-cell スライド" r:id="rId9" imgW="395" imgH="396" progId="TCLayout.ActiveDocument.1">
                  <p:embed/>
                  <p:pic>
                    <p:nvPicPr>
                      <p:cNvPr id="1848" name="think-cell data - do not delete" hidden="1"/>
                      <p:cNvPicPr>
                        <a:picLocks noChangeAspect="1"/>
                      </p:cNvPicPr>
                      <p:nvPr/>
                    </p:nvPicPr>
                    <p:blipFill>
                      <a:blip r:embed="rId10"/>
                      <a:stretch>
                        <a:fillRect/>
                      </a:stretch>
                    </p:blipFill>
                    <p:spPr>
                      <a:xfrm>
                        <a:off x="1191" y="858441"/>
                        <a:ext cx="1191" cy="1191"/>
                      </a:xfrm>
                      <a:prstGeom prst="rect">
                        <a:avLst/>
                      </a:prstGeom>
                    </p:spPr>
                  </p:pic>
                </p:oleObj>
              </mc:Fallback>
            </mc:AlternateContent>
          </a:graphicData>
        </a:graphic>
      </p:graphicFrame>
      <p:sp>
        <p:nvSpPr>
          <p:cNvPr id="1849" name="タイトル 1"/>
          <p:cNvSpPr>
            <a:spLocks noGrp="1"/>
          </p:cNvSpPr>
          <p:nvPr>
            <p:ph type="title"/>
          </p:nvPr>
        </p:nvSpPr>
        <p:spPr/>
        <p:txBody>
          <a:bodyPr vert="horz"/>
          <a:lstStyle/>
          <a:p>
            <a:pPr>
              <a:tabLst>
                <a:tab pos="266700" algn="l"/>
              </a:tabLst>
            </a:pPr>
            <a:r>
              <a:rPr kumimoji="1" lang="en-US" altLang="ja-JP">
                <a:solidFill>
                  <a:srgbClr val="FE9341"/>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資金計画</a:t>
            </a:r>
            <a:endParaRPr kumimoji="1" lang="en-US">
              <a:solidFill>
                <a:srgbClr val="FE9341"/>
              </a:solidFill>
              <a:latin typeface="Trebuchet MS" panose="020B0603020202020204" pitchFamily="34" charset="0"/>
              <a:ea typeface="Meiryo UI" panose="020B0604030504040204" pitchFamily="50" charset="-128"/>
            </a:endParaRPr>
          </a:p>
        </p:txBody>
      </p:sp>
      <p:sp>
        <p:nvSpPr>
          <p:cNvPr id="1850" name="Rectangle 2"/>
          <p:cNvSpPr/>
          <p:nvPr/>
        </p:nvSpPr>
        <p:spPr>
          <a:xfrm>
            <a:off x="3598878" y="857251"/>
            <a:ext cx="5545123" cy="777282"/>
          </a:xfrm>
          <a:prstGeom prst="rect">
            <a:avLst/>
          </a:prstGeom>
          <a:solidFill>
            <a:srgbClr val="CBE1EE"/>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defTabSz="685800" eaLnBrk="1" fontAlgn="auto" hangingPunct="1">
              <a:spcBef>
                <a:spcPts val="0"/>
              </a:spcBef>
              <a:spcAft>
                <a:spcPts val="0"/>
              </a:spcAft>
              <a:defRPr/>
            </a:pPr>
            <a:r>
              <a:rPr lang="ja-JP" altLang="en-US" sz="1050">
                <a:solidFill>
                  <a:srgbClr val="575757"/>
                </a:solidFill>
                <a:latin typeface="Trebuchet MS" panose="020B0603020202020204" pitchFamily="34" charset="0"/>
                <a:ea typeface="Meiryo UI" panose="020B0604030504040204" pitchFamily="50" charset="-128"/>
              </a:rPr>
              <a:t>各年度の費用小計に対して、経費を負担する主体を記載してください</a:t>
            </a:r>
            <a:r>
              <a:rPr lang="en-US" altLang="ja-JP" sz="1050">
                <a:solidFill>
                  <a:srgbClr val="575757"/>
                </a:solidFill>
                <a:latin typeface="Trebuchet MS" panose="020B0603020202020204" pitchFamily="34" charset="0"/>
                <a:ea typeface="Meiryo UI" panose="020B0604030504040204" pitchFamily="50" charset="-128"/>
              </a:rPr>
              <a:t>(</a:t>
            </a:r>
            <a:r>
              <a:rPr lang="ja-JP" altLang="en-US" sz="1050">
                <a:solidFill>
                  <a:srgbClr val="575757"/>
                </a:solidFill>
                <a:latin typeface="Trebuchet MS" panose="020B0603020202020204" pitchFamily="34" charset="0"/>
                <a:ea typeface="Meiryo UI" panose="020B0604030504040204" pitchFamily="50" charset="-128"/>
              </a:rPr>
              <a:t>補助金等の記載も含む</a:t>
            </a:r>
            <a:r>
              <a:rPr lang="en-US" altLang="ja-JP" sz="1050">
                <a:solidFill>
                  <a:srgbClr val="575757"/>
                </a:solidFill>
                <a:latin typeface="Trebuchet MS" panose="020B0603020202020204" pitchFamily="34" charset="0"/>
                <a:ea typeface="Meiryo UI" panose="020B0604030504040204" pitchFamily="50" charset="-128"/>
              </a:rPr>
              <a:t>)</a:t>
            </a:r>
            <a:r>
              <a:rPr lang="ja-JP" altLang="en-US" sz="1050">
                <a:solidFill>
                  <a:srgbClr val="575757"/>
                </a:solidFill>
                <a:latin typeface="Trebuchet MS" panose="020B0603020202020204" pitchFamily="34" charset="0"/>
                <a:ea typeface="Meiryo UI" panose="020B0604030504040204" pitchFamily="50" charset="-128"/>
              </a:rPr>
              <a:t>。今回の実装経費も含め記載してください</a:t>
            </a:r>
            <a:endParaRPr lang="en-US" altLang="ja-JP" sz="1050">
              <a:solidFill>
                <a:srgbClr val="575757"/>
              </a:solidFill>
              <a:latin typeface="Trebuchet MS" panose="020B0603020202020204" pitchFamily="34" charset="0"/>
              <a:ea typeface="Meiryo UI" panose="020B0604030504040204" pitchFamily="50" charset="-128"/>
            </a:endParaRPr>
          </a:p>
          <a:p>
            <a:pPr defTabSz="685800" eaLnBrk="1" fontAlgn="auto" hangingPunct="1">
              <a:spcBef>
                <a:spcPts val="0"/>
              </a:spcBef>
              <a:spcAft>
                <a:spcPts val="0"/>
              </a:spcAft>
              <a:buFont typeface="Trebuchet MS" panose="020B0603020202020204" pitchFamily="34" charset="0"/>
              <a:buChar char="​"/>
              <a:defRPr/>
            </a:pPr>
            <a:r>
              <a:rPr lang="en-US" altLang="ja-JP" sz="1050">
                <a:solidFill>
                  <a:srgbClr val="575757"/>
                </a:solidFill>
                <a:latin typeface="Trebuchet MS" panose="020B0603020202020204" pitchFamily="34" charset="0"/>
                <a:ea typeface="Meiryo UI" panose="020B0604030504040204" pitchFamily="50" charset="-128"/>
              </a:rPr>
              <a:t>※</a:t>
            </a:r>
            <a:r>
              <a:rPr lang="ja-JP" altLang="en-US" sz="1050">
                <a:solidFill>
                  <a:srgbClr val="575757"/>
                </a:solidFill>
                <a:latin typeface="Trebuchet MS" panose="020B0603020202020204" pitchFamily="34" charset="0"/>
                <a:ea typeface="Meiryo UI" panose="020B0604030504040204" pitchFamily="50" charset="-128"/>
              </a:rPr>
              <a:t>企業版ふるさと納税制度（地方創生応援税制）を活用する計画の場合は明記すること</a:t>
            </a:r>
            <a:endParaRPr lang="en-US" altLang="ja-JP" sz="1050">
              <a:solidFill>
                <a:srgbClr val="575757"/>
              </a:solidFill>
              <a:latin typeface="Trebuchet MS" panose="020B0603020202020204" pitchFamily="34" charset="0"/>
              <a:ea typeface="Meiryo UI" panose="020B0604030504040204" pitchFamily="50" charset="-128"/>
            </a:endParaRPr>
          </a:p>
          <a:p>
            <a:pPr defTabSz="685800" eaLnBrk="1" fontAlgn="auto" hangingPunct="1">
              <a:spcBef>
                <a:spcPts val="0"/>
              </a:spcBef>
              <a:spcAft>
                <a:spcPts val="0"/>
              </a:spcAft>
              <a:buFont typeface="Trebuchet MS" panose="020B0603020202020204" pitchFamily="34" charset="0"/>
              <a:buChar char="​"/>
              <a:defRPr/>
            </a:pPr>
            <a:r>
              <a:rPr lang="en-US" altLang="ja-JP" sz="1050">
                <a:solidFill>
                  <a:srgbClr val="575757"/>
                </a:solidFill>
                <a:latin typeface="Trebuchet MS" panose="020B0603020202020204" pitchFamily="34" charset="0"/>
                <a:ea typeface="Meiryo UI" panose="020B0604030504040204" pitchFamily="50" charset="-128"/>
              </a:rPr>
              <a:t>※</a:t>
            </a:r>
            <a:r>
              <a:rPr lang="ja-JP" altLang="en-US" sz="1050">
                <a:solidFill>
                  <a:srgbClr val="575757"/>
                </a:solidFill>
                <a:latin typeface="Trebuchet MS" panose="020B0603020202020204" pitchFamily="34" charset="0"/>
                <a:ea typeface="Meiryo UI" panose="020B0604030504040204" pitchFamily="50" charset="-128"/>
              </a:rPr>
              <a:t>補助金や交付金、ふるさと納税制度等を財源として予定している場合は、その金額の確からしさや調整状況についても必ず記載</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851" name="テキスト ボックス 42"/>
          <p:cNvSpPr txBox="1"/>
          <p:nvPr/>
        </p:nvSpPr>
        <p:spPr>
          <a:xfrm>
            <a:off x="448379" y="1130561"/>
            <a:ext cx="8224134" cy="13812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4290" rIns="0" bIns="3429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Ⅴ</a:t>
            </a:r>
            <a:r>
              <a:rPr lang="ja-JP" altLang="en-US" sz="1050">
                <a:solidFill>
                  <a:srgbClr val="575757"/>
                </a:solidFill>
                <a:latin typeface="Trebuchet MS" panose="020B0603020202020204" pitchFamily="34" charset="0"/>
                <a:ea typeface="Meiryo UI" panose="020B0604030504040204" pitchFamily="50" charset="-128"/>
              </a:rPr>
              <a:t>横展開の計画</a:t>
            </a:r>
          </a:p>
        </p:txBody>
      </p:sp>
      <p:sp>
        <p:nvSpPr>
          <p:cNvPr id="1852" name="Oval 7"/>
          <p:cNvSpPr>
            <a:spLocks noChangeAspect="1" noChangeArrowheads="1"/>
          </p:cNvSpPr>
          <p:nvPr/>
        </p:nvSpPr>
        <p:spPr>
          <a:xfrm>
            <a:off x="472500" y="1324350"/>
            <a:ext cx="230183" cy="23018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ja-JP" altLang="en-US" sz="1500">
                <a:solidFill>
                  <a:prstClr val="white"/>
                </a:solidFill>
                <a:latin typeface="Trebuchet MS" panose="020B0603020202020204" pitchFamily="34" charset="0"/>
                <a:ea typeface="+mn-ea"/>
              </a:rPr>
              <a:t>３</a:t>
            </a:r>
            <a:endParaRPr kumimoji="0" lang="en-US" sz="1500">
              <a:solidFill>
                <a:prstClr val="white"/>
              </a:solidFill>
              <a:latin typeface="Trebuchet MS" panose="020B0603020202020204" pitchFamily="34" charset="0"/>
              <a:ea typeface="+mn-ea"/>
            </a:endParaRPr>
          </a:p>
        </p:txBody>
      </p:sp>
      <p:sp>
        <p:nvSpPr>
          <p:cNvPr id="1853" name="Rectangle 217"/>
          <p:cNvSpPr/>
          <p:nvPr/>
        </p:nvSpPr>
        <p:spPr>
          <a:xfrm>
            <a:off x="472500" y="891322"/>
            <a:ext cx="2990790" cy="18159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788" kern="0">
                <a:solidFill>
                  <a:srgbClr val="575757"/>
                </a:solidFill>
                <a:latin typeface="Trebuchet MS" panose="020B0603020202020204" pitchFamily="34" charset="0"/>
                <a:ea typeface="Meiryo UI" panose="020B0604030504040204" pitchFamily="50" charset="-128"/>
              </a:rPr>
              <a:t>評価の観点：持続性・展開性</a:t>
            </a:r>
            <a:endParaRPr lang="en-US" altLang="ja-JP" sz="788" kern="0">
              <a:solidFill>
                <a:srgbClr val="575757"/>
              </a:solidFill>
              <a:latin typeface="Trebuchet MS" panose="020B0603020202020204" pitchFamily="34" charset="0"/>
              <a:ea typeface="Meiryo UI" panose="020B0604030504040204" pitchFamily="50" charset="-128"/>
            </a:endParaRPr>
          </a:p>
        </p:txBody>
      </p:sp>
      <p:sp>
        <p:nvSpPr>
          <p:cNvPr id="1854" name="Rectangle 3"/>
          <p:cNvSpPr/>
          <p:nvPr/>
        </p:nvSpPr>
        <p:spPr>
          <a:xfrm>
            <a:off x="449881" y="2168587"/>
            <a:ext cx="389632" cy="1671044"/>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27000" rIns="27000" bIns="2700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ja-JP" altLang="en-US" sz="1200">
                <a:solidFill>
                  <a:srgbClr val="575757"/>
                </a:solidFill>
                <a:latin typeface="Trebuchet MS" panose="020B0603020202020204" pitchFamily="34" charset="0"/>
                <a:ea typeface="Meiryo UI" panose="020B0604030504040204" pitchFamily="50" charset="-128"/>
              </a:rPr>
              <a:t>費用</a:t>
            </a:r>
            <a:endParaRPr lang="en-US" sz="1200">
              <a:solidFill>
                <a:srgbClr val="575757"/>
              </a:solidFill>
              <a:latin typeface="Trebuchet MS" panose="020B0603020202020204" pitchFamily="34" charset="0"/>
              <a:ea typeface="Meiryo UI" panose="020B0604030504040204" pitchFamily="50" charset="-128"/>
            </a:endParaRPr>
          </a:p>
        </p:txBody>
      </p:sp>
      <p:sp>
        <p:nvSpPr>
          <p:cNvPr id="1855" name="Rectangle 3"/>
          <p:cNvSpPr/>
          <p:nvPr/>
        </p:nvSpPr>
        <p:spPr>
          <a:xfrm>
            <a:off x="839512" y="3605138"/>
            <a:ext cx="1485668" cy="234497"/>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27000" rIns="27000" bIns="2700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ja-JP" altLang="en-US" sz="1200">
                <a:solidFill>
                  <a:srgbClr val="575757"/>
                </a:solidFill>
                <a:latin typeface="Trebuchet MS" panose="020B0603020202020204" pitchFamily="34" charset="0"/>
                <a:ea typeface="Meiryo UI" panose="020B0604030504040204" pitchFamily="50" charset="-128"/>
              </a:rPr>
              <a:t>小計</a:t>
            </a:r>
            <a:endParaRPr lang="en-US" sz="1200">
              <a:solidFill>
                <a:srgbClr val="575757"/>
              </a:solidFill>
              <a:latin typeface="Trebuchet MS" panose="020B0603020202020204" pitchFamily="34" charset="0"/>
              <a:ea typeface="Meiryo UI" panose="020B0604030504040204" pitchFamily="50" charset="-128"/>
            </a:endParaRPr>
          </a:p>
        </p:txBody>
      </p:sp>
      <p:cxnSp>
        <p:nvCxnSpPr>
          <p:cNvPr id="1856" name="Straight Connector 71"/>
          <p:cNvCxnSpPr>
            <a:cxnSpLocks/>
          </p:cNvCxnSpPr>
          <p:nvPr/>
        </p:nvCxnSpPr>
        <p:spPr>
          <a:xfrm>
            <a:off x="890097" y="3565857"/>
            <a:ext cx="7782415"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857" name="Rectangle 2"/>
          <p:cNvSpPr/>
          <p:nvPr/>
        </p:nvSpPr>
        <p:spPr>
          <a:xfrm>
            <a:off x="702683" y="1634535"/>
            <a:ext cx="1365273" cy="323165"/>
          </a:xfrm>
          <a:prstGeom prst="wedgeRectCallout">
            <a:avLst>
              <a:gd name="adj1" fmla="val 50414"/>
              <a:gd name="adj2" fmla="val 96485"/>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050">
                <a:solidFill>
                  <a:srgbClr val="575757"/>
                </a:solidFill>
                <a:latin typeface="Trebuchet MS" panose="020B0603020202020204" pitchFamily="34" charset="0"/>
                <a:ea typeface="Meiryo UI" panose="020B0604030504040204" pitchFamily="50" charset="-128"/>
              </a:rPr>
              <a:t>Ⅲ-</a:t>
            </a:r>
            <a:r>
              <a:rPr lang="ja-JP" altLang="en-US" sz="1050">
                <a:solidFill>
                  <a:srgbClr val="575757"/>
                </a:solidFill>
                <a:latin typeface="Trebuchet MS" panose="020B0603020202020204" pitchFamily="34" charset="0"/>
                <a:ea typeface="Meiryo UI" panose="020B0604030504040204" pitchFamily="50" charset="-128"/>
              </a:rPr>
              <a:t>④にて記載した費用の合計額を転記すること</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858" name="Rectangle 2"/>
          <p:cNvSpPr/>
          <p:nvPr/>
        </p:nvSpPr>
        <p:spPr>
          <a:xfrm>
            <a:off x="7003315" y="1506904"/>
            <a:ext cx="1645493" cy="323165"/>
          </a:xfrm>
          <a:prstGeom prst="wedgeRectCallout">
            <a:avLst>
              <a:gd name="adj1" fmla="val -75226"/>
              <a:gd name="adj2" fmla="val 60456"/>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必要な年度分を記載すること</a:t>
            </a:r>
            <a:endParaRPr lang="en-US" altLang="ja-JP" sz="1050">
              <a:solidFill>
                <a:srgbClr val="575757"/>
              </a:solidFill>
              <a:latin typeface="Trebuchet MS" panose="020B0603020202020204" pitchFamily="34" charset="0"/>
              <a:ea typeface="Meiryo UI" panose="020B0604030504040204" pitchFamily="50" charset="-128"/>
            </a:endParaRPr>
          </a:p>
          <a:p>
            <a:pPr marL="81000" lvl="1" defTabSz="685800" eaLnBrk="1" fontAlgn="auto" hangingPunct="1">
              <a:spcBef>
                <a:spcPts val="0"/>
              </a:spcBef>
              <a:spcAft>
                <a:spcPts val="0"/>
              </a:spcAft>
              <a:buClr>
                <a:srgbClr val="FF8222"/>
              </a:buClr>
              <a:defRPr/>
            </a:pPr>
            <a:r>
              <a:rPr lang="en-US" altLang="ja-JP" sz="1050">
                <a:solidFill>
                  <a:srgbClr val="575757"/>
                </a:solidFill>
                <a:latin typeface="Trebuchet MS" panose="020B0603020202020204" pitchFamily="34" charset="0"/>
                <a:ea typeface="Meiryo UI" panose="020B0604030504040204" pitchFamily="50" charset="-128"/>
              </a:rPr>
              <a:t>(</a:t>
            </a:r>
            <a:r>
              <a:rPr lang="ja-JP" altLang="en-US" sz="1050">
                <a:solidFill>
                  <a:srgbClr val="575757"/>
                </a:solidFill>
                <a:latin typeface="Trebuchet MS" panose="020B0603020202020204" pitchFamily="34" charset="0"/>
                <a:ea typeface="Meiryo UI" panose="020B0604030504040204" pitchFamily="50" charset="-128"/>
              </a:rPr>
              <a:t>最短でも30年度まで記載</a:t>
            </a:r>
            <a:r>
              <a:rPr lang="en-US" altLang="ja-JP" sz="1050">
                <a:solidFill>
                  <a:srgbClr val="575757"/>
                </a:solidFill>
                <a:latin typeface="Trebuchet MS" panose="020B0603020202020204" pitchFamily="34" charset="0"/>
                <a:ea typeface="Meiryo UI" panose="020B0604030504040204" pitchFamily="50" charset="-128"/>
              </a:rPr>
              <a:t>)</a:t>
            </a:r>
          </a:p>
        </p:txBody>
      </p:sp>
      <p:sp>
        <p:nvSpPr>
          <p:cNvPr id="1859" name="Rectangle 3"/>
          <p:cNvSpPr/>
          <p:nvPr/>
        </p:nvSpPr>
        <p:spPr>
          <a:xfrm>
            <a:off x="890098" y="2730208"/>
            <a:ext cx="258794" cy="803540"/>
          </a:xfrm>
          <a:prstGeom prst="rect">
            <a:avLst/>
          </a:prstGeom>
          <a:solidFill>
            <a:schemeClr val="tx2">
              <a:lumMod val="20000"/>
              <a:lumOff val="8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none" lIns="27000" tIns="27000" rIns="27000" bIns="2700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ja-JP" altLang="en-US" sz="1200">
                <a:solidFill>
                  <a:srgbClr val="575757"/>
                </a:solidFill>
                <a:latin typeface="Trebuchet MS" panose="020B0603020202020204" pitchFamily="34" charset="0"/>
                <a:ea typeface="Meiryo UI" panose="020B0604030504040204" pitchFamily="50" charset="-128"/>
              </a:rPr>
              <a:t>横展開費用</a:t>
            </a:r>
            <a:endParaRPr lang="en-US" sz="1200">
              <a:solidFill>
                <a:srgbClr val="575757"/>
              </a:solidFill>
              <a:latin typeface="Trebuchet MS" panose="020B0603020202020204" pitchFamily="34" charset="0"/>
              <a:ea typeface="Meiryo UI" panose="020B0604030504040204" pitchFamily="50" charset="-128"/>
            </a:endParaRPr>
          </a:p>
        </p:txBody>
      </p:sp>
      <p:sp>
        <p:nvSpPr>
          <p:cNvPr id="1860" name="ValueChainStarter"/>
          <p:cNvSpPr>
            <a:spLocks noChangeArrowheads="1"/>
          </p:cNvSpPr>
          <p:nvPr>
            <p:custDataLst>
              <p:tags r:id="rId1"/>
            </p:custDataLst>
          </p:nvPr>
        </p:nvSpPr>
        <p:spPr bwMode="gray">
          <a:xfrm>
            <a:off x="2396460" y="1869557"/>
            <a:ext cx="1044394" cy="252684"/>
          </a:xfrm>
          <a:prstGeom prst="homePlate">
            <a:avLst>
              <a:gd name="adj" fmla="val 31764"/>
            </a:avLst>
          </a:prstGeom>
          <a:solidFill>
            <a:srgbClr val="FF8D36"/>
          </a:solidFill>
          <a:ln w="38100" cap="rnd" algn="ctr">
            <a:noFill/>
            <a:round/>
            <a:headEnd/>
            <a:tailEnd/>
          </a:ln>
        </p:spPr>
        <p:txBody>
          <a:bodyPr lIns="0" tIns="0" rIns="0" bIns="0" anchor="ctr" anchorCtr="0"/>
          <a:lstStyle/>
          <a:p>
            <a:pPr algn="ctr" defTabSz="685800" fontAlgn="auto">
              <a:spcBef>
                <a:spcPts val="0"/>
              </a:spcBef>
              <a:spcAft>
                <a:spcPts val="0"/>
              </a:spcAft>
              <a:defRPr/>
            </a:pPr>
            <a:r>
              <a:rPr kumimoji="0" lang="en-US" altLang="ja-JP" sz="1200">
                <a:solidFill>
                  <a:prstClr val="white"/>
                </a:solidFill>
                <a:latin typeface="Trebuchet MS" panose="020B0603020202020204" pitchFamily="34" charset="0"/>
                <a:ea typeface="Meiryo UI" panose="020B0604030504040204" pitchFamily="50" charset="-128"/>
                <a:sym typeface="Trebuchet MS" panose="020B0603020202020204" pitchFamily="34" charset="0"/>
              </a:rPr>
              <a:t>2025</a:t>
            </a:r>
            <a:r>
              <a:rPr kumimoji="0" lang="ja-JP" altLang="en-US" sz="1200">
                <a:solidFill>
                  <a:prstClr val="white"/>
                </a:solidFill>
                <a:latin typeface="Trebuchet MS" panose="020B0603020202020204" pitchFamily="34" charset="0"/>
                <a:ea typeface="Meiryo UI" panose="020B0604030504040204" pitchFamily="50" charset="-128"/>
                <a:sym typeface="Trebuchet MS" panose="020B0603020202020204" pitchFamily="34" charset="0"/>
              </a:rPr>
              <a:t>年度</a:t>
            </a:r>
            <a:endParaRPr kumimoji="0" lang="en-US" altLang="ja-JP" sz="1200">
              <a:solidFill>
                <a:prstClr val="white"/>
              </a:solidFill>
              <a:latin typeface="Trebuchet MS" panose="020B0603020202020204" pitchFamily="34" charset="0"/>
              <a:ea typeface="Meiryo UI" panose="020B0604030504040204" pitchFamily="50" charset="-128"/>
              <a:sym typeface="Trebuchet MS" panose="020B0603020202020204" pitchFamily="34" charset="0"/>
            </a:endParaRPr>
          </a:p>
        </p:txBody>
      </p:sp>
      <p:sp>
        <p:nvSpPr>
          <p:cNvPr id="1861" name="ValueChainHeader"/>
          <p:cNvSpPr>
            <a:spLocks noChangeArrowheads="1"/>
          </p:cNvSpPr>
          <p:nvPr>
            <p:custDataLst>
              <p:tags r:id="rId2"/>
            </p:custDataLst>
          </p:nvPr>
        </p:nvSpPr>
        <p:spPr bwMode="gray">
          <a:xfrm>
            <a:off x="3445698" y="1869557"/>
            <a:ext cx="1044394" cy="252684"/>
          </a:xfrm>
          <a:prstGeom prst="chevron">
            <a:avLst>
              <a:gd name="adj" fmla="val 31764"/>
            </a:avLst>
          </a:prstGeom>
          <a:solidFill>
            <a:srgbClr val="FF8D36"/>
          </a:solidFill>
          <a:ln w="38100" cap="rnd" algn="ctr">
            <a:noFill/>
            <a:round/>
            <a:headEnd/>
            <a:tailEnd/>
          </a:ln>
        </p:spPr>
        <p:txBody>
          <a:bodyPr lIns="0" tIns="0" rIns="0" bIns="0" anchor="ctr" anchorCtr="0"/>
          <a:lstStyle/>
          <a:p>
            <a:pPr algn="ctr" defTabSz="685800" fontAlgn="auto">
              <a:spcBef>
                <a:spcPts val="0"/>
              </a:spcBef>
              <a:spcAft>
                <a:spcPts val="0"/>
              </a:spcAft>
              <a:defRPr/>
            </a:pPr>
            <a:r>
              <a:rPr kumimoji="0" lang="en-US" altLang="ja-JP" sz="1200">
                <a:solidFill>
                  <a:prstClr val="white"/>
                </a:solidFill>
                <a:latin typeface="Trebuchet MS" panose="020B0603020202020204" pitchFamily="34" charset="0"/>
                <a:ea typeface="Meiryo UI" panose="020B0604030504040204" pitchFamily="50" charset="-128"/>
                <a:sym typeface="Trebuchet MS" panose="020B0603020202020204" pitchFamily="34" charset="0"/>
              </a:rPr>
              <a:t>2026</a:t>
            </a:r>
            <a:r>
              <a:rPr kumimoji="0" lang="ja-JP" altLang="en-US" sz="1200">
                <a:solidFill>
                  <a:prstClr val="white"/>
                </a:solidFill>
                <a:latin typeface="Trebuchet MS" panose="020B0603020202020204" pitchFamily="34" charset="0"/>
                <a:ea typeface="Meiryo UI" panose="020B0604030504040204" pitchFamily="50" charset="-128"/>
                <a:sym typeface="Trebuchet MS" panose="020B0603020202020204" pitchFamily="34" charset="0"/>
              </a:rPr>
              <a:t>年度</a:t>
            </a:r>
            <a:endParaRPr kumimoji="0" lang="en-US" altLang="ja-JP" sz="1200">
              <a:solidFill>
                <a:prstClr val="white"/>
              </a:solidFill>
              <a:latin typeface="Trebuchet MS" panose="020B0603020202020204" pitchFamily="34" charset="0"/>
              <a:ea typeface="Meiryo UI" panose="020B0604030504040204" pitchFamily="50" charset="-128"/>
              <a:sym typeface="Trebuchet MS" panose="020B0603020202020204" pitchFamily="34" charset="0"/>
            </a:endParaRPr>
          </a:p>
        </p:txBody>
      </p:sp>
      <p:sp>
        <p:nvSpPr>
          <p:cNvPr id="1862" name="ValueChainHeader"/>
          <p:cNvSpPr>
            <a:spLocks noChangeArrowheads="1"/>
          </p:cNvSpPr>
          <p:nvPr>
            <p:custDataLst>
              <p:tags r:id="rId3"/>
            </p:custDataLst>
          </p:nvPr>
        </p:nvSpPr>
        <p:spPr bwMode="gray">
          <a:xfrm>
            <a:off x="4494938" y="1869557"/>
            <a:ext cx="1044394" cy="252684"/>
          </a:xfrm>
          <a:prstGeom prst="chevron">
            <a:avLst>
              <a:gd name="adj" fmla="val 31764"/>
            </a:avLst>
          </a:prstGeom>
          <a:solidFill>
            <a:srgbClr val="FF8D36"/>
          </a:solidFill>
          <a:ln w="38100" cap="rnd" algn="ctr">
            <a:noFill/>
            <a:round/>
            <a:headEnd/>
            <a:tailEnd/>
          </a:ln>
        </p:spPr>
        <p:txBody>
          <a:bodyPr lIns="0" tIns="0" rIns="0" bIns="0" anchor="ctr" anchorCtr="0"/>
          <a:lstStyle/>
          <a:p>
            <a:pPr algn="ctr" defTabSz="685800" fontAlgn="auto">
              <a:spcBef>
                <a:spcPts val="0"/>
              </a:spcBef>
              <a:spcAft>
                <a:spcPts val="0"/>
              </a:spcAft>
              <a:defRPr/>
            </a:pPr>
            <a:r>
              <a:rPr kumimoji="0" lang="en-US" altLang="ja-JP" sz="1200">
                <a:solidFill>
                  <a:prstClr val="white"/>
                </a:solidFill>
                <a:latin typeface="Trebuchet MS" panose="020B0603020202020204" pitchFamily="34" charset="0"/>
                <a:ea typeface="Meiryo UI" panose="020B0604030504040204" pitchFamily="50" charset="-128"/>
                <a:sym typeface="Trebuchet MS" panose="020B0603020202020204" pitchFamily="34" charset="0"/>
              </a:rPr>
              <a:t>2027</a:t>
            </a:r>
            <a:r>
              <a:rPr kumimoji="0" lang="ja-JP" altLang="en-US" sz="1200">
                <a:solidFill>
                  <a:prstClr val="white"/>
                </a:solidFill>
                <a:latin typeface="Trebuchet MS" panose="020B0603020202020204" pitchFamily="34" charset="0"/>
                <a:ea typeface="Meiryo UI" panose="020B0604030504040204" pitchFamily="50" charset="-128"/>
                <a:sym typeface="Trebuchet MS" panose="020B0603020202020204" pitchFamily="34" charset="0"/>
              </a:rPr>
              <a:t>年度</a:t>
            </a:r>
            <a:endParaRPr kumimoji="0" lang="en-US" altLang="ja-JP" sz="1200">
              <a:solidFill>
                <a:prstClr val="white"/>
              </a:solidFill>
              <a:latin typeface="Trebuchet MS" panose="020B0603020202020204" pitchFamily="34" charset="0"/>
              <a:ea typeface="Meiryo UI" panose="020B0604030504040204" pitchFamily="50" charset="-128"/>
              <a:sym typeface="Trebuchet MS" panose="020B0603020202020204" pitchFamily="34" charset="0"/>
            </a:endParaRPr>
          </a:p>
        </p:txBody>
      </p:sp>
      <p:sp>
        <p:nvSpPr>
          <p:cNvPr id="1863" name="Rectangle 2"/>
          <p:cNvSpPr/>
          <p:nvPr/>
        </p:nvSpPr>
        <p:spPr>
          <a:xfrm>
            <a:off x="2396460" y="3605138"/>
            <a:ext cx="1044394" cy="2344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64" name="Rectangle 2"/>
          <p:cNvSpPr/>
          <p:nvPr/>
        </p:nvSpPr>
        <p:spPr>
          <a:xfrm>
            <a:off x="3445698" y="3605138"/>
            <a:ext cx="1044394" cy="2344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65" name="Rectangle 2"/>
          <p:cNvSpPr/>
          <p:nvPr/>
        </p:nvSpPr>
        <p:spPr>
          <a:xfrm>
            <a:off x="4494938" y="3605138"/>
            <a:ext cx="1044394" cy="2344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66" name="Rectangle 2"/>
          <p:cNvSpPr/>
          <p:nvPr/>
        </p:nvSpPr>
        <p:spPr>
          <a:xfrm>
            <a:off x="2396460" y="2730209"/>
            <a:ext cx="1044394" cy="27402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67" name="Rectangle 2"/>
          <p:cNvSpPr/>
          <p:nvPr/>
        </p:nvSpPr>
        <p:spPr>
          <a:xfrm>
            <a:off x="3445699" y="2730209"/>
            <a:ext cx="1044394" cy="27402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68" name="Rectangle 2"/>
          <p:cNvSpPr/>
          <p:nvPr/>
        </p:nvSpPr>
        <p:spPr>
          <a:xfrm>
            <a:off x="4494938" y="2730209"/>
            <a:ext cx="1044394" cy="27402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69" name="ValueChainHeader"/>
          <p:cNvSpPr>
            <a:spLocks noChangeArrowheads="1"/>
          </p:cNvSpPr>
          <p:nvPr>
            <p:custDataLst>
              <p:tags r:id="rId4"/>
            </p:custDataLst>
          </p:nvPr>
        </p:nvSpPr>
        <p:spPr bwMode="gray">
          <a:xfrm>
            <a:off x="5539331" y="1869557"/>
            <a:ext cx="1044394" cy="252684"/>
          </a:xfrm>
          <a:prstGeom prst="chevron">
            <a:avLst>
              <a:gd name="adj" fmla="val 31764"/>
            </a:avLst>
          </a:prstGeom>
          <a:solidFill>
            <a:srgbClr val="FF8D36"/>
          </a:solidFill>
          <a:ln w="38100" cap="rnd" algn="ctr">
            <a:noFill/>
            <a:round/>
            <a:headEnd/>
            <a:tailEnd/>
          </a:ln>
        </p:spPr>
        <p:txBody>
          <a:bodyPr lIns="0" tIns="0" rIns="0" bIns="0" anchor="ctr" anchorCtr="0"/>
          <a:lstStyle/>
          <a:p>
            <a:pPr algn="ctr" defTabSz="685800" fontAlgn="auto">
              <a:spcBef>
                <a:spcPts val="0"/>
              </a:spcBef>
              <a:spcAft>
                <a:spcPts val="0"/>
              </a:spcAft>
              <a:defRPr/>
            </a:pPr>
            <a:r>
              <a:rPr kumimoji="0" lang="en-US" altLang="ja-JP" sz="1200">
                <a:solidFill>
                  <a:prstClr val="white"/>
                </a:solidFill>
                <a:latin typeface="Trebuchet MS" panose="020B0603020202020204" pitchFamily="34" charset="0"/>
                <a:ea typeface="Meiryo UI" panose="020B0604030504040204" pitchFamily="50" charset="-128"/>
                <a:sym typeface="Trebuchet MS" panose="020B0603020202020204" pitchFamily="34" charset="0"/>
              </a:rPr>
              <a:t>2028</a:t>
            </a:r>
            <a:r>
              <a:rPr kumimoji="0" lang="ja-JP" altLang="en-US" sz="1200">
                <a:solidFill>
                  <a:prstClr val="white"/>
                </a:solidFill>
                <a:latin typeface="Trebuchet MS" panose="020B0603020202020204" pitchFamily="34" charset="0"/>
                <a:ea typeface="Meiryo UI" panose="020B0604030504040204" pitchFamily="50" charset="-128"/>
                <a:sym typeface="Trebuchet MS" panose="020B0603020202020204" pitchFamily="34" charset="0"/>
              </a:rPr>
              <a:t>年度</a:t>
            </a:r>
            <a:endParaRPr kumimoji="0" lang="en-US" altLang="ja-JP" sz="1200">
              <a:solidFill>
                <a:prstClr val="white"/>
              </a:solidFill>
              <a:latin typeface="Trebuchet MS" panose="020B0603020202020204" pitchFamily="34" charset="0"/>
              <a:ea typeface="Meiryo UI" panose="020B0604030504040204" pitchFamily="50" charset="-128"/>
              <a:sym typeface="Trebuchet MS" panose="020B0603020202020204" pitchFamily="34" charset="0"/>
            </a:endParaRPr>
          </a:p>
        </p:txBody>
      </p:sp>
      <p:sp>
        <p:nvSpPr>
          <p:cNvPr id="1870" name="ValueChainHeader"/>
          <p:cNvSpPr>
            <a:spLocks noChangeArrowheads="1"/>
          </p:cNvSpPr>
          <p:nvPr>
            <p:custDataLst>
              <p:tags r:id="rId5"/>
            </p:custDataLst>
          </p:nvPr>
        </p:nvSpPr>
        <p:spPr bwMode="gray">
          <a:xfrm>
            <a:off x="6588569" y="1869557"/>
            <a:ext cx="1044394" cy="252684"/>
          </a:xfrm>
          <a:prstGeom prst="chevron">
            <a:avLst>
              <a:gd name="adj" fmla="val 31764"/>
            </a:avLst>
          </a:prstGeom>
          <a:solidFill>
            <a:srgbClr val="FF8D36"/>
          </a:solidFill>
          <a:ln w="38100" cap="rnd" algn="ctr">
            <a:noFill/>
            <a:round/>
            <a:headEnd/>
            <a:tailEnd/>
          </a:ln>
        </p:spPr>
        <p:txBody>
          <a:bodyPr lIns="0" tIns="0" rIns="0" bIns="0" anchor="ctr" anchorCtr="0"/>
          <a:lstStyle/>
          <a:p>
            <a:pPr algn="ctr" defTabSz="685800" fontAlgn="auto">
              <a:spcBef>
                <a:spcPts val="0"/>
              </a:spcBef>
              <a:spcAft>
                <a:spcPts val="0"/>
              </a:spcAft>
              <a:defRPr/>
            </a:pPr>
            <a:r>
              <a:rPr kumimoji="0" lang="en-US" altLang="ja-JP" sz="1200">
                <a:solidFill>
                  <a:prstClr val="white"/>
                </a:solidFill>
                <a:latin typeface="Trebuchet MS" panose="020B0603020202020204" pitchFamily="34" charset="0"/>
                <a:ea typeface="Meiryo UI" panose="020B0604030504040204" pitchFamily="50" charset="-128"/>
                <a:sym typeface="Trebuchet MS" panose="020B0603020202020204" pitchFamily="34" charset="0"/>
              </a:rPr>
              <a:t>2029</a:t>
            </a:r>
            <a:r>
              <a:rPr kumimoji="0" lang="ja-JP" altLang="en-US" sz="1200">
                <a:solidFill>
                  <a:prstClr val="white"/>
                </a:solidFill>
                <a:latin typeface="Trebuchet MS" panose="020B0603020202020204" pitchFamily="34" charset="0"/>
                <a:ea typeface="Meiryo UI" panose="020B0604030504040204" pitchFamily="50" charset="-128"/>
                <a:sym typeface="Trebuchet MS" panose="020B0603020202020204" pitchFamily="34" charset="0"/>
              </a:rPr>
              <a:t>年度</a:t>
            </a:r>
            <a:endParaRPr kumimoji="0" lang="en-US" altLang="ja-JP" sz="1200">
              <a:solidFill>
                <a:prstClr val="white"/>
              </a:solidFill>
              <a:latin typeface="Trebuchet MS" panose="020B0603020202020204" pitchFamily="34" charset="0"/>
              <a:ea typeface="Meiryo UI" panose="020B0604030504040204" pitchFamily="50" charset="-128"/>
              <a:sym typeface="Trebuchet MS" panose="020B0603020202020204" pitchFamily="34" charset="0"/>
            </a:endParaRPr>
          </a:p>
        </p:txBody>
      </p:sp>
      <p:sp>
        <p:nvSpPr>
          <p:cNvPr id="1871" name="Rectangle 2"/>
          <p:cNvSpPr/>
          <p:nvPr/>
        </p:nvSpPr>
        <p:spPr>
          <a:xfrm>
            <a:off x="5539331" y="3605138"/>
            <a:ext cx="1044394" cy="2344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72" name="Rectangle 2"/>
          <p:cNvSpPr/>
          <p:nvPr/>
        </p:nvSpPr>
        <p:spPr>
          <a:xfrm>
            <a:off x="6588569" y="3605138"/>
            <a:ext cx="1044394" cy="2344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73" name="Rectangle 2"/>
          <p:cNvSpPr/>
          <p:nvPr/>
        </p:nvSpPr>
        <p:spPr>
          <a:xfrm>
            <a:off x="5539332" y="2730209"/>
            <a:ext cx="1044394" cy="27402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74" name="Rectangle 2"/>
          <p:cNvSpPr/>
          <p:nvPr/>
        </p:nvSpPr>
        <p:spPr>
          <a:xfrm>
            <a:off x="6588569" y="2730209"/>
            <a:ext cx="1044394" cy="27402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75" name="Rectangle 2"/>
          <p:cNvSpPr/>
          <p:nvPr/>
        </p:nvSpPr>
        <p:spPr>
          <a:xfrm>
            <a:off x="2265757" y="3068562"/>
            <a:ext cx="2504021" cy="487449"/>
          </a:xfrm>
          <a:prstGeom prst="wedgeRectCallout">
            <a:avLst>
              <a:gd name="adj1" fmla="val -75593"/>
              <a:gd name="adj2" fmla="val -37094"/>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本ページでは、</a:t>
            </a:r>
            <a:r>
              <a:rPr lang="en-US" altLang="ja-JP" sz="1050">
                <a:solidFill>
                  <a:srgbClr val="575757"/>
                </a:solidFill>
                <a:latin typeface="Trebuchet MS" panose="020B0603020202020204" pitchFamily="34" charset="0"/>
                <a:ea typeface="Meiryo UI" panose="020B0604030504040204" pitchFamily="50" charset="-128"/>
              </a:rPr>
              <a:t>p.10</a:t>
            </a:r>
            <a:r>
              <a:rPr lang="ja-JP" altLang="en-US" sz="1050">
                <a:solidFill>
                  <a:srgbClr val="575757"/>
                </a:solidFill>
                <a:latin typeface="Trebuchet MS" panose="020B0603020202020204" pitchFamily="34" charset="0"/>
                <a:ea typeface="Meiryo UI" panose="020B0604030504040204" pitchFamily="50" charset="-128"/>
              </a:rPr>
              <a:t>に含んでいなかった「横展開にかかる費用」も記載する</a:t>
            </a:r>
            <a:endParaRPr lang="en-US" altLang="ja-JP" sz="1050">
              <a:solidFill>
                <a:srgbClr val="575757"/>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r>
              <a:rPr lang="ja-JP" altLang="en-US" sz="1050">
                <a:solidFill>
                  <a:srgbClr val="575757"/>
                </a:solidFill>
                <a:latin typeface="Trebuchet MS" panose="020B0603020202020204" pitchFamily="34" charset="0"/>
                <a:ea typeface="Meiryo UI" panose="020B0604030504040204" pitchFamily="50" charset="-128"/>
              </a:rPr>
              <a:t>かかる費用の内訳も補記すること</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876" name="ValueChainHeader"/>
          <p:cNvSpPr>
            <a:spLocks noChangeArrowheads="1"/>
          </p:cNvSpPr>
          <p:nvPr>
            <p:custDataLst>
              <p:tags r:id="rId6"/>
            </p:custDataLst>
          </p:nvPr>
        </p:nvSpPr>
        <p:spPr bwMode="gray">
          <a:xfrm>
            <a:off x="7628119" y="1869557"/>
            <a:ext cx="1044394" cy="252684"/>
          </a:xfrm>
          <a:prstGeom prst="chevron">
            <a:avLst>
              <a:gd name="adj" fmla="val 31764"/>
            </a:avLst>
          </a:prstGeom>
          <a:solidFill>
            <a:srgbClr val="FF8D36"/>
          </a:solidFill>
          <a:ln w="38100" cap="rnd" algn="ctr">
            <a:noFill/>
            <a:round/>
            <a:headEnd/>
            <a:tailEnd/>
          </a:ln>
        </p:spPr>
        <p:txBody>
          <a:bodyPr lIns="0" tIns="0" rIns="0" bIns="0" anchor="ctr" anchorCtr="0"/>
          <a:lstStyle/>
          <a:p>
            <a:pPr algn="ctr" defTabSz="685800" fontAlgn="auto">
              <a:spcBef>
                <a:spcPts val="0"/>
              </a:spcBef>
              <a:spcAft>
                <a:spcPts val="0"/>
              </a:spcAft>
              <a:defRPr/>
            </a:pPr>
            <a:r>
              <a:rPr kumimoji="0" lang="en-US" altLang="ja-JP" sz="1200">
                <a:solidFill>
                  <a:prstClr val="white"/>
                </a:solidFill>
                <a:latin typeface="Trebuchet MS" panose="020B0603020202020204" pitchFamily="34" charset="0"/>
                <a:ea typeface="Meiryo UI" panose="020B0604030504040204" pitchFamily="50" charset="-128"/>
                <a:sym typeface="Trebuchet MS" panose="020B0603020202020204" pitchFamily="34" charset="0"/>
              </a:rPr>
              <a:t>2030</a:t>
            </a:r>
            <a:r>
              <a:rPr kumimoji="0" lang="ja-JP" altLang="en-US" sz="1200">
                <a:solidFill>
                  <a:prstClr val="white"/>
                </a:solidFill>
                <a:latin typeface="Trebuchet MS" panose="020B0603020202020204" pitchFamily="34" charset="0"/>
                <a:ea typeface="Meiryo UI" panose="020B0604030504040204" pitchFamily="50" charset="-128"/>
                <a:sym typeface="Trebuchet MS" panose="020B0603020202020204" pitchFamily="34" charset="0"/>
              </a:rPr>
              <a:t>年度</a:t>
            </a:r>
            <a:endParaRPr kumimoji="0" lang="en-US" altLang="ja-JP" sz="1200">
              <a:solidFill>
                <a:prstClr val="white"/>
              </a:solidFill>
              <a:latin typeface="Trebuchet MS" panose="020B0603020202020204" pitchFamily="34" charset="0"/>
              <a:ea typeface="Meiryo UI" panose="020B0604030504040204" pitchFamily="50" charset="-128"/>
              <a:sym typeface="Trebuchet MS" panose="020B0603020202020204" pitchFamily="34" charset="0"/>
            </a:endParaRPr>
          </a:p>
        </p:txBody>
      </p:sp>
      <p:sp>
        <p:nvSpPr>
          <p:cNvPr id="1877" name="Rectangle 2"/>
          <p:cNvSpPr/>
          <p:nvPr/>
        </p:nvSpPr>
        <p:spPr>
          <a:xfrm>
            <a:off x="7628119" y="3605138"/>
            <a:ext cx="1044394" cy="2344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grpSp>
        <p:nvGrpSpPr>
          <p:cNvPr id="1878" name="グループ化 22"/>
          <p:cNvGrpSpPr/>
          <p:nvPr/>
        </p:nvGrpSpPr>
        <p:grpSpPr>
          <a:xfrm>
            <a:off x="890097" y="2168587"/>
            <a:ext cx="7782416" cy="522342"/>
            <a:chOff x="1186796" y="1732362"/>
            <a:chExt cx="10376554" cy="878295"/>
          </a:xfrm>
        </p:grpSpPr>
        <p:sp>
          <p:nvSpPr>
            <p:cNvPr id="1879" name="Rectangle 3"/>
            <p:cNvSpPr/>
            <p:nvPr/>
          </p:nvSpPr>
          <p:spPr>
            <a:xfrm>
              <a:off x="1186797" y="1732362"/>
              <a:ext cx="1893754" cy="365369"/>
            </a:xfrm>
            <a:prstGeom prst="rect">
              <a:avLst/>
            </a:prstGeom>
            <a:solidFill>
              <a:schemeClr val="tx2">
                <a:lumMod val="20000"/>
                <a:lumOff val="8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27000" rIns="27000" bIns="2700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ja-JP" altLang="en-US" sz="1200">
                  <a:solidFill>
                    <a:srgbClr val="575757"/>
                  </a:solidFill>
                  <a:latin typeface="Trebuchet MS" panose="020B0603020202020204" pitchFamily="34" charset="0"/>
                  <a:ea typeface="Meiryo UI" panose="020B0604030504040204" pitchFamily="50" charset="-128"/>
                </a:rPr>
                <a:t>事業費</a:t>
              </a:r>
              <a:r>
                <a:rPr lang="en-US" altLang="ja-JP" sz="1200">
                  <a:solidFill>
                    <a:srgbClr val="575757"/>
                  </a:solidFill>
                  <a:latin typeface="Trebuchet MS" panose="020B0603020202020204" pitchFamily="34" charset="0"/>
                  <a:ea typeface="Meiryo UI" panose="020B0604030504040204" pitchFamily="50" charset="-128"/>
                </a:rPr>
                <a:t>_</a:t>
              </a:r>
              <a:r>
                <a:rPr lang="ja-JP" altLang="en-US" sz="1200">
                  <a:solidFill>
                    <a:srgbClr val="575757"/>
                  </a:solidFill>
                  <a:latin typeface="Trebuchet MS" panose="020B0603020202020204" pitchFamily="34" charset="0"/>
                  <a:ea typeface="Meiryo UI" panose="020B0604030504040204" pitchFamily="50" charset="-128"/>
                </a:rPr>
                <a:t>イニシャル</a:t>
              </a:r>
              <a:endParaRPr lang="en-US" sz="1200">
                <a:solidFill>
                  <a:srgbClr val="575757"/>
                </a:solidFill>
                <a:latin typeface="Trebuchet MS" panose="020B0603020202020204" pitchFamily="34" charset="0"/>
                <a:ea typeface="Meiryo UI" panose="020B0604030504040204" pitchFamily="50" charset="-128"/>
              </a:endParaRPr>
            </a:p>
          </p:txBody>
        </p:sp>
        <p:sp>
          <p:nvSpPr>
            <p:cNvPr id="1880" name="Rectangle 3"/>
            <p:cNvSpPr/>
            <p:nvPr/>
          </p:nvSpPr>
          <p:spPr>
            <a:xfrm>
              <a:off x="1186797" y="2202477"/>
              <a:ext cx="1893754" cy="365369"/>
            </a:xfrm>
            <a:prstGeom prst="rect">
              <a:avLst/>
            </a:prstGeom>
            <a:solidFill>
              <a:schemeClr val="tx2">
                <a:lumMod val="20000"/>
                <a:lumOff val="8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27000" rIns="27000" bIns="2700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ja-JP" altLang="en-US" sz="1200">
                  <a:solidFill>
                    <a:srgbClr val="575757"/>
                  </a:solidFill>
                  <a:latin typeface="Trebuchet MS" panose="020B0603020202020204" pitchFamily="34" charset="0"/>
                  <a:ea typeface="Meiryo UI" panose="020B0604030504040204" pitchFamily="50" charset="-128"/>
                </a:rPr>
                <a:t>事業費</a:t>
              </a:r>
              <a:r>
                <a:rPr lang="en-US" altLang="ja-JP" sz="1200">
                  <a:solidFill>
                    <a:srgbClr val="575757"/>
                  </a:solidFill>
                  <a:latin typeface="Trebuchet MS" panose="020B0603020202020204" pitchFamily="34" charset="0"/>
                  <a:ea typeface="Meiryo UI" panose="020B0604030504040204" pitchFamily="50" charset="-128"/>
                </a:rPr>
                <a:t>_</a:t>
              </a:r>
              <a:r>
                <a:rPr lang="ja-JP" altLang="en-US" sz="1200">
                  <a:solidFill>
                    <a:srgbClr val="575757"/>
                  </a:solidFill>
                  <a:latin typeface="Trebuchet MS" panose="020B0603020202020204" pitchFamily="34" charset="0"/>
                  <a:ea typeface="Meiryo UI" panose="020B0604030504040204" pitchFamily="50" charset="-128"/>
                </a:rPr>
                <a:t>ランニング</a:t>
              </a:r>
              <a:endParaRPr lang="en-US" sz="1200">
                <a:solidFill>
                  <a:srgbClr val="575757"/>
                </a:solidFill>
                <a:latin typeface="Trebuchet MS" panose="020B0603020202020204" pitchFamily="34" charset="0"/>
                <a:ea typeface="Meiryo UI" panose="020B0604030504040204" pitchFamily="50" charset="-128"/>
              </a:endParaRPr>
            </a:p>
          </p:txBody>
        </p:sp>
        <p:cxnSp>
          <p:nvCxnSpPr>
            <p:cNvPr id="1881" name="Straight Connector 71"/>
            <p:cNvCxnSpPr>
              <a:cxnSpLocks/>
            </p:cNvCxnSpPr>
            <p:nvPr/>
          </p:nvCxnSpPr>
          <p:spPr>
            <a:xfrm>
              <a:off x="1186796" y="2150104"/>
              <a:ext cx="10376553"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882" name="Straight Connector 71"/>
            <p:cNvCxnSpPr>
              <a:cxnSpLocks/>
            </p:cNvCxnSpPr>
            <p:nvPr/>
          </p:nvCxnSpPr>
          <p:spPr>
            <a:xfrm>
              <a:off x="1186796" y="2610657"/>
              <a:ext cx="10376553"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883" name="Rectangle 2"/>
            <p:cNvSpPr/>
            <p:nvPr/>
          </p:nvSpPr>
          <p:spPr>
            <a:xfrm>
              <a:off x="3195280" y="2202477"/>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84" name="Rectangle 2"/>
            <p:cNvSpPr/>
            <p:nvPr/>
          </p:nvSpPr>
          <p:spPr>
            <a:xfrm>
              <a:off x="3195280" y="1732362"/>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85" name="Rectangle 2"/>
            <p:cNvSpPr/>
            <p:nvPr/>
          </p:nvSpPr>
          <p:spPr>
            <a:xfrm>
              <a:off x="4594265" y="1732362"/>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86" name="Rectangle 2"/>
            <p:cNvSpPr/>
            <p:nvPr/>
          </p:nvSpPr>
          <p:spPr>
            <a:xfrm>
              <a:off x="4594265" y="2202477"/>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87" name="Rectangle 2"/>
            <p:cNvSpPr/>
            <p:nvPr/>
          </p:nvSpPr>
          <p:spPr>
            <a:xfrm>
              <a:off x="5993250" y="1732362"/>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88" name="Rectangle 2"/>
            <p:cNvSpPr/>
            <p:nvPr/>
          </p:nvSpPr>
          <p:spPr>
            <a:xfrm>
              <a:off x="5993250" y="2202477"/>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89" name="Rectangle 2"/>
            <p:cNvSpPr/>
            <p:nvPr/>
          </p:nvSpPr>
          <p:spPr>
            <a:xfrm>
              <a:off x="7385775" y="1732362"/>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90" name="Rectangle 2"/>
            <p:cNvSpPr/>
            <p:nvPr/>
          </p:nvSpPr>
          <p:spPr>
            <a:xfrm>
              <a:off x="7385775" y="2202477"/>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91" name="Rectangle 2"/>
            <p:cNvSpPr/>
            <p:nvPr/>
          </p:nvSpPr>
          <p:spPr>
            <a:xfrm>
              <a:off x="8784758" y="1732362"/>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92" name="Rectangle 2"/>
            <p:cNvSpPr/>
            <p:nvPr/>
          </p:nvSpPr>
          <p:spPr>
            <a:xfrm>
              <a:off x="8784758" y="2202477"/>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93" name="Rectangle 2"/>
            <p:cNvSpPr/>
            <p:nvPr/>
          </p:nvSpPr>
          <p:spPr>
            <a:xfrm>
              <a:off x="10170825" y="1732362"/>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94" name="Rectangle 2"/>
            <p:cNvSpPr/>
            <p:nvPr/>
          </p:nvSpPr>
          <p:spPr>
            <a:xfrm>
              <a:off x="10170825" y="2202477"/>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grpSp>
      <p:cxnSp>
        <p:nvCxnSpPr>
          <p:cNvPr id="1895" name="Straight Connector 71"/>
          <p:cNvCxnSpPr>
            <a:cxnSpLocks/>
          </p:cNvCxnSpPr>
          <p:nvPr/>
        </p:nvCxnSpPr>
        <p:spPr>
          <a:xfrm>
            <a:off x="448866" y="3878915"/>
            <a:ext cx="8223647" cy="0"/>
          </a:xfrm>
          <a:prstGeom prst="line">
            <a:avLst/>
          </a:prstGeom>
          <a:ln w="19050"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896" name="Rectangle 3"/>
          <p:cNvSpPr/>
          <p:nvPr/>
        </p:nvSpPr>
        <p:spPr>
          <a:xfrm>
            <a:off x="449881" y="3909658"/>
            <a:ext cx="389632" cy="1776677"/>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27000" rIns="27000" bIns="2700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ja-JP" altLang="en-US" sz="1200">
                <a:solidFill>
                  <a:srgbClr val="575757"/>
                </a:solidFill>
                <a:latin typeface="Trebuchet MS" panose="020B0603020202020204" pitchFamily="34" charset="0"/>
                <a:ea typeface="Meiryo UI" panose="020B0604030504040204" pitchFamily="50" charset="-128"/>
              </a:rPr>
              <a:t>資金調達</a:t>
            </a:r>
            <a:endParaRPr lang="en-US" altLang="ja-JP" sz="1200">
              <a:solidFill>
                <a:srgbClr val="575757"/>
              </a:solidFill>
              <a:latin typeface="Trebuchet MS" panose="020B0603020202020204" pitchFamily="34" charset="0"/>
              <a:ea typeface="Meiryo UI" panose="020B0604030504040204" pitchFamily="50" charset="-128"/>
            </a:endParaRPr>
          </a:p>
          <a:p>
            <a:pPr defTabSz="685800" eaLnBrk="1" fontAlgn="auto" hangingPunct="1">
              <a:spcBef>
                <a:spcPts val="0"/>
              </a:spcBef>
              <a:spcAft>
                <a:spcPts val="0"/>
              </a:spcAft>
              <a:defRPr/>
            </a:pPr>
            <a:r>
              <a:rPr lang="ja-JP" altLang="en-US" sz="1200">
                <a:solidFill>
                  <a:srgbClr val="575757"/>
                </a:solidFill>
                <a:latin typeface="Trebuchet MS" panose="020B0603020202020204" pitchFamily="34" charset="0"/>
                <a:ea typeface="Meiryo UI" panose="020B0604030504040204" pitchFamily="50" charset="-128"/>
              </a:rPr>
              <a:t>方法</a:t>
            </a:r>
            <a:endParaRPr lang="en-US" sz="1200">
              <a:solidFill>
                <a:srgbClr val="575757"/>
              </a:solidFill>
              <a:latin typeface="Trebuchet MS" panose="020B0603020202020204" pitchFamily="34" charset="0"/>
              <a:ea typeface="Meiryo UI" panose="020B0604030504040204" pitchFamily="50" charset="-128"/>
            </a:endParaRPr>
          </a:p>
        </p:txBody>
      </p:sp>
      <p:sp>
        <p:nvSpPr>
          <p:cNvPr id="1897" name="Rectangle 2"/>
          <p:cNvSpPr/>
          <p:nvPr/>
        </p:nvSpPr>
        <p:spPr>
          <a:xfrm>
            <a:off x="7628119" y="2730209"/>
            <a:ext cx="1044394" cy="27402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Trebuchet MS" panose="020B0603020202020204" pitchFamily="34" charset="0"/>
                <a:ea typeface="Meiryo UI" panose="020B0604030504040204" pitchFamily="50" charset="-128"/>
              </a:rPr>
              <a:t>xxx</a:t>
            </a:r>
          </a:p>
        </p:txBody>
      </p:sp>
      <p:sp>
        <p:nvSpPr>
          <p:cNvPr id="1898" name="Rectangle 3"/>
          <p:cNvSpPr/>
          <p:nvPr/>
        </p:nvSpPr>
        <p:spPr>
          <a:xfrm>
            <a:off x="1148892" y="2732814"/>
            <a:ext cx="1161521" cy="706348"/>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Meiryo UI" panose="020B0604030504040204" pitchFamily="50" charset="-128"/>
                <a:ea typeface="Meiryo UI" panose="020B0604030504040204" pitchFamily="50" charset="-128"/>
              </a:rPr>
              <a:t>xxx</a:t>
            </a:r>
          </a:p>
          <a:p>
            <a:pPr marL="81000" lvl="1" defTabSz="685800" eaLnBrk="1" fontAlgn="auto" hangingPunct="1">
              <a:spcBef>
                <a:spcPts val="0"/>
              </a:spcBef>
              <a:spcAft>
                <a:spcPts val="0"/>
              </a:spcAft>
              <a:buClr>
                <a:srgbClr val="FF8222"/>
              </a:buClr>
              <a:defRPr/>
            </a:pPr>
            <a:r>
              <a:rPr lang="en-US" altLang="ja-JP" sz="1200">
                <a:solidFill>
                  <a:srgbClr val="575757"/>
                </a:solidFill>
                <a:latin typeface="Meiryo UI" panose="020B0604030504040204" pitchFamily="50" charset="-128"/>
                <a:ea typeface="Meiryo UI" panose="020B0604030504040204" pitchFamily="50" charset="-128"/>
              </a:rPr>
              <a:t>xxx</a:t>
            </a:r>
          </a:p>
        </p:txBody>
      </p:sp>
      <p:sp>
        <p:nvSpPr>
          <p:cNvPr id="1899" name="Rectangle 3"/>
          <p:cNvSpPr/>
          <p:nvPr/>
        </p:nvSpPr>
        <p:spPr>
          <a:xfrm>
            <a:off x="1356910" y="4361310"/>
            <a:ext cx="953503" cy="412297"/>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err="1">
                <a:solidFill>
                  <a:srgbClr val="3EAD92"/>
                </a:solidFill>
                <a:latin typeface="Trebuchet MS" panose="020B0603020202020204" pitchFamily="34" charset="0"/>
                <a:ea typeface="Meiryo UI" panose="020B0604030504040204" pitchFamily="50" charset="-128"/>
              </a:rPr>
              <a:t>Xxx</a:t>
            </a:r>
            <a:r>
              <a:rPr lang="ja-JP" altLang="en-US" sz="1050">
                <a:solidFill>
                  <a:srgbClr val="3EAD92"/>
                </a:solidFill>
                <a:latin typeface="Trebuchet MS" panose="020B0603020202020204" pitchFamily="34" charset="0"/>
                <a:ea typeface="Meiryo UI" panose="020B0604030504040204" pitchFamily="50" charset="-128"/>
              </a:rPr>
              <a:t>省</a:t>
            </a:r>
            <a:r>
              <a:rPr lang="en-US" altLang="ja-JP" sz="1050">
                <a:solidFill>
                  <a:srgbClr val="3EAD92"/>
                </a:solidFill>
                <a:latin typeface="Trebuchet MS" panose="020B0603020202020204" pitchFamily="34" charset="0"/>
                <a:ea typeface="Meiryo UI" panose="020B0604030504040204" pitchFamily="50" charset="-128"/>
              </a:rPr>
              <a:t>xxx</a:t>
            </a:r>
            <a:r>
              <a:rPr lang="ja-JP" altLang="en-US" sz="1050">
                <a:solidFill>
                  <a:srgbClr val="3EAD92"/>
                </a:solidFill>
                <a:latin typeface="Trebuchet MS" panose="020B0603020202020204" pitchFamily="34" charset="0"/>
                <a:ea typeface="Meiryo UI" panose="020B0604030504040204" pitchFamily="50" charset="-128"/>
              </a:rPr>
              <a:t>事業補助金</a:t>
            </a:r>
            <a:endParaRPr lang="en-US" altLang="ja-JP" sz="1050">
              <a:solidFill>
                <a:srgbClr val="3EAD92"/>
              </a:solidFill>
              <a:latin typeface="Trebuchet MS" panose="020B0603020202020204" pitchFamily="34" charset="0"/>
              <a:ea typeface="Meiryo UI" panose="020B0604030504040204" pitchFamily="50" charset="-128"/>
            </a:endParaRPr>
          </a:p>
          <a:p>
            <a:pPr defTabSz="685800" eaLnBrk="1" fontAlgn="auto" hangingPunct="1">
              <a:spcBef>
                <a:spcPts val="0"/>
              </a:spcBef>
              <a:spcAft>
                <a:spcPts val="0"/>
              </a:spcAft>
              <a:defRPr/>
            </a:pPr>
            <a:endParaRPr lang="en-US" sz="1200">
              <a:solidFill>
                <a:srgbClr val="FE9341"/>
              </a:solidFill>
              <a:latin typeface="Trebuchet MS" panose="020B0603020202020204" pitchFamily="34" charset="0"/>
              <a:ea typeface="Meiryo UI" panose="020B0604030504040204" pitchFamily="50" charset="-128"/>
            </a:endParaRPr>
          </a:p>
        </p:txBody>
      </p:sp>
      <p:sp>
        <p:nvSpPr>
          <p:cNvPr id="1900" name="Rectangle 3"/>
          <p:cNvSpPr/>
          <p:nvPr/>
        </p:nvSpPr>
        <p:spPr>
          <a:xfrm>
            <a:off x="1356910" y="4817674"/>
            <a:ext cx="953503" cy="412297"/>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Meiryo UI" panose="020B0604030504040204" pitchFamily="50" charset="-128"/>
                <a:ea typeface="Meiryo UI" panose="020B0604030504040204" pitchFamily="50" charset="-128"/>
              </a:rPr>
              <a:t>xxx</a:t>
            </a:r>
          </a:p>
        </p:txBody>
      </p:sp>
      <p:sp>
        <p:nvSpPr>
          <p:cNvPr id="1901" name="Rectangle 3"/>
          <p:cNvSpPr/>
          <p:nvPr/>
        </p:nvSpPr>
        <p:spPr>
          <a:xfrm>
            <a:off x="1356910" y="5274038"/>
            <a:ext cx="953503" cy="412297"/>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81000" lvl="1" defTabSz="685800" eaLnBrk="1" fontAlgn="auto" hangingPunct="1">
              <a:spcBef>
                <a:spcPts val="0"/>
              </a:spcBef>
              <a:spcAft>
                <a:spcPts val="0"/>
              </a:spcAft>
              <a:buClr>
                <a:srgbClr val="FF8222"/>
              </a:buClr>
              <a:defRPr/>
            </a:pPr>
            <a:r>
              <a:rPr lang="en-US" altLang="ja-JP" sz="1200">
                <a:solidFill>
                  <a:srgbClr val="575757"/>
                </a:solidFill>
                <a:latin typeface="Meiryo UI" panose="020B0604030504040204" pitchFamily="50" charset="-128"/>
                <a:ea typeface="Meiryo UI" panose="020B0604030504040204" pitchFamily="50" charset="-128"/>
              </a:rPr>
              <a:t>xxx</a:t>
            </a:r>
          </a:p>
        </p:txBody>
      </p:sp>
      <p:cxnSp>
        <p:nvCxnSpPr>
          <p:cNvPr id="1902" name="Straight Connector 71"/>
          <p:cNvCxnSpPr>
            <a:cxnSpLocks/>
          </p:cNvCxnSpPr>
          <p:nvPr/>
        </p:nvCxnSpPr>
        <p:spPr>
          <a:xfrm>
            <a:off x="890097" y="4795640"/>
            <a:ext cx="7782415"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903" name="Straight Connector 71"/>
          <p:cNvCxnSpPr>
            <a:cxnSpLocks/>
          </p:cNvCxnSpPr>
          <p:nvPr/>
        </p:nvCxnSpPr>
        <p:spPr>
          <a:xfrm>
            <a:off x="890097" y="5252004"/>
            <a:ext cx="7782415"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904" name="Rectangle 3"/>
          <p:cNvSpPr/>
          <p:nvPr/>
        </p:nvSpPr>
        <p:spPr>
          <a:xfrm>
            <a:off x="2396460" y="4361310"/>
            <a:ext cx="1044394" cy="412297"/>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err="1">
                <a:solidFill>
                  <a:srgbClr val="3EAD92"/>
                </a:solidFill>
                <a:latin typeface="Meiryo UI" panose="020B0604030504040204" pitchFamily="50" charset="-128"/>
                <a:ea typeface="Meiryo UI" panose="020B0604030504040204" pitchFamily="50" charset="-128"/>
              </a:rPr>
              <a:t>Xxx</a:t>
            </a:r>
            <a:r>
              <a:rPr lang="ja-JP" altLang="en-US" sz="1050">
                <a:solidFill>
                  <a:srgbClr val="3EAD92"/>
                </a:solidFill>
                <a:latin typeface="Meiryo UI" panose="020B0604030504040204" pitchFamily="50" charset="-128"/>
                <a:ea typeface="Meiryo UI" panose="020B0604030504040204" pitchFamily="50" charset="-128"/>
              </a:rPr>
              <a:t>万円</a:t>
            </a:r>
            <a:endParaRPr lang="en-US" altLang="ja-JP" sz="1050">
              <a:solidFill>
                <a:srgbClr val="3EAD92"/>
              </a:solidFill>
              <a:latin typeface="Meiryo UI" panose="020B0604030504040204" pitchFamily="50" charset="-128"/>
              <a:ea typeface="Meiryo UI" panose="020B0604030504040204" pitchFamily="50" charset="-128"/>
            </a:endParaRPr>
          </a:p>
          <a:p>
            <a:pPr defTabSz="685800" eaLnBrk="1" fontAlgn="auto" hangingPunct="1">
              <a:spcBef>
                <a:spcPts val="0"/>
              </a:spcBef>
              <a:spcAft>
                <a:spcPts val="0"/>
              </a:spcAft>
              <a:defRPr/>
            </a:pPr>
            <a:endParaRPr lang="en-US" sz="1050">
              <a:solidFill>
                <a:srgbClr val="FE9341"/>
              </a:solidFill>
              <a:latin typeface="Meiryo UI" panose="020B0604030504040204" pitchFamily="50" charset="-128"/>
              <a:ea typeface="Meiryo UI" panose="020B0604030504040204" pitchFamily="50" charset="-128"/>
            </a:endParaRPr>
          </a:p>
        </p:txBody>
      </p:sp>
      <p:sp>
        <p:nvSpPr>
          <p:cNvPr id="1905" name="Rectangle 2"/>
          <p:cNvSpPr/>
          <p:nvPr/>
        </p:nvSpPr>
        <p:spPr>
          <a:xfrm>
            <a:off x="3445698" y="4361310"/>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ea typeface="Meiryo UI" panose="020B0604030504040204" pitchFamily="50" charset="-128"/>
              </a:rPr>
              <a:t>xxx</a:t>
            </a:r>
          </a:p>
        </p:txBody>
      </p:sp>
      <p:sp>
        <p:nvSpPr>
          <p:cNvPr id="1906" name="Rectangle 2"/>
          <p:cNvSpPr/>
          <p:nvPr/>
        </p:nvSpPr>
        <p:spPr>
          <a:xfrm>
            <a:off x="4494938" y="4361310"/>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ea typeface="Meiryo UI" panose="020B0604030504040204" pitchFamily="50" charset="-128"/>
              </a:rPr>
              <a:t>xxx</a:t>
            </a:r>
          </a:p>
        </p:txBody>
      </p:sp>
      <p:sp>
        <p:nvSpPr>
          <p:cNvPr id="1907" name="Rectangle 2"/>
          <p:cNvSpPr/>
          <p:nvPr/>
        </p:nvSpPr>
        <p:spPr>
          <a:xfrm>
            <a:off x="3445698" y="4817674"/>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ea typeface="Meiryo UI" panose="020B0604030504040204" pitchFamily="50" charset="-128"/>
              </a:rPr>
              <a:t>xxx</a:t>
            </a:r>
          </a:p>
        </p:txBody>
      </p:sp>
      <p:sp>
        <p:nvSpPr>
          <p:cNvPr id="1908" name="Rectangle 2"/>
          <p:cNvSpPr/>
          <p:nvPr/>
        </p:nvSpPr>
        <p:spPr>
          <a:xfrm>
            <a:off x="4494938" y="4817674"/>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ea typeface="Meiryo UI" panose="020B0604030504040204" pitchFamily="50" charset="-128"/>
              </a:rPr>
              <a:t>xxx</a:t>
            </a:r>
          </a:p>
        </p:txBody>
      </p:sp>
      <p:sp>
        <p:nvSpPr>
          <p:cNvPr id="1909" name="Rectangle 2"/>
          <p:cNvSpPr/>
          <p:nvPr/>
        </p:nvSpPr>
        <p:spPr>
          <a:xfrm>
            <a:off x="3445698" y="5274038"/>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ea typeface="Meiryo UI" panose="020B0604030504040204" pitchFamily="50" charset="-128"/>
              </a:rPr>
              <a:t>xxx</a:t>
            </a:r>
          </a:p>
        </p:txBody>
      </p:sp>
      <p:sp>
        <p:nvSpPr>
          <p:cNvPr id="1910" name="Rectangle 2"/>
          <p:cNvSpPr/>
          <p:nvPr/>
        </p:nvSpPr>
        <p:spPr>
          <a:xfrm>
            <a:off x="4494938" y="5274038"/>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ea typeface="Meiryo UI" panose="020B0604030504040204" pitchFamily="50" charset="-128"/>
              </a:rPr>
              <a:t>xxx</a:t>
            </a:r>
          </a:p>
        </p:txBody>
      </p:sp>
      <p:sp>
        <p:nvSpPr>
          <p:cNvPr id="1911" name="Rectangle 2"/>
          <p:cNvSpPr/>
          <p:nvPr/>
        </p:nvSpPr>
        <p:spPr>
          <a:xfrm>
            <a:off x="2396460" y="4817674"/>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ea typeface="Meiryo UI" panose="020B0604030504040204" pitchFamily="50" charset="-128"/>
              </a:rPr>
              <a:t>xxx</a:t>
            </a:r>
          </a:p>
        </p:txBody>
      </p:sp>
      <p:sp>
        <p:nvSpPr>
          <p:cNvPr id="1912" name="Rectangle 2"/>
          <p:cNvSpPr/>
          <p:nvPr/>
        </p:nvSpPr>
        <p:spPr>
          <a:xfrm>
            <a:off x="2396460" y="5274038"/>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ea typeface="Meiryo UI" panose="020B0604030504040204" pitchFamily="50" charset="-128"/>
              </a:rPr>
              <a:t>xxx</a:t>
            </a:r>
          </a:p>
        </p:txBody>
      </p:sp>
      <p:sp>
        <p:nvSpPr>
          <p:cNvPr id="1913" name="Rectangle 2"/>
          <p:cNvSpPr/>
          <p:nvPr/>
        </p:nvSpPr>
        <p:spPr>
          <a:xfrm>
            <a:off x="5539331" y="4361310"/>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ea typeface="Meiryo UI" panose="020B0604030504040204" pitchFamily="50" charset="-128"/>
              </a:rPr>
              <a:t>xxx</a:t>
            </a:r>
          </a:p>
        </p:txBody>
      </p:sp>
      <p:sp>
        <p:nvSpPr>
          <p:cNvPr id="1914" name="Rectangle 2"/>
          <p:cNvSpPr/>
          <p:nvPr/>
        </p:nvSpPr>
        <p:spPr>
          <a:xfrm>
            <a:off x="6588569" y="4361310"/>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ea typeface="Meiryo UI" panose="020B0604030504040204" pitchFamily="50" charset="-128"/>
              </a:rPr>
              <a:t>xxx</a:t>
            </a:r>
          </a:p>
        </p:txBody>
      </p:sp>
      <p:sp>
        <p:nvSpPr>
          <p:cNvPr id="1915" name="Rectangle 2"/>
          <p:cNvSpPr/>
          <p:nvPr/>
        </p:nvSpPr>
        <p:spPr>
          <a:xfrm>
            <a:off x="5539331" y="4817674"/>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ea typeface="Meiryo UI" panose="020B0604030504040204" pitchFamily="50" charset="-128"/>
              </a:rPr>
              <a:t>xxx</a:t>
            </a:r>
          </a:p>
        </p:txBody>
      </p:sp>
      <p:sp>
        <p:nvSpPr>
          <p:cNvPr id="1916" name="Rectangle 2"/>
          <p:cNvSpPr/>
          <p:nvPr/>
        </p:nvSpPr>
        <p:spPr>
          <a:xfrm>
            <a:off x="6588569" y="4817674"/>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ea typeface="Meiryo UI" panose="020B0604030504040204" pitchFamily="50" charset="-128"/>
              </a:rPr>
              <a:t>xxx</a:t>
            </a:r>
          </a:p>
        </p:txBody>
      </p:sp>
      <p:sp>
        <p:nvSpPr>
          <p:cNvPr id="1917" name="Rectangle 2"/>
          <p:cNvSpPr/>
          <p:nvPr/>
        </p:nvSpPr>
        <p:spPr>
          <a:xfrm>
            <a:off x="5539331" y="5274038"/>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ea typeface="Meiryo UI" panose="020B0604030504040204" pitchFamily="50" charset="-128"/>
              </a:rPr>
              <a:t>xxx</a:t>
            </a:r>
          </a:p>
        </p:txBody>
      </p:sp>
      <p:sp>
        <p:nvSpPr>
          <p:cNvPr id="1918" name="Rectangle 2"/>
          <p:cNvSpPr/>
          <p:nvPr/>
        </p:nvSpPr>
        <p:spPr>
          <a:xfrm>
            <a:off x="6588569" y="5274038"/>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ea typeface="Meiryo UI" panose="020B0604030504040204" pitchFamily="50" charset="-128"/>
              </a:rPr>
              <a:t>xxx</a:t>
            </a:r>
          </a:p>
        </p:txBody>
      </p:sp>
      <p:sp>
        <p:nvSpPr>
          <p:cNvPr id="1919" name="Rectangle 2"/>
          <p:cNvSpPr/>
          <p:nvPr/>
        </p:nvSpPr>
        <p:spPr>
          <a:xfrm>
            <a:off x="7628119" y="4361310"/>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ea typeface="Meiryo UI" panose="020B0604030504040204" pitchFamily="50" charset="-128"/>
              </a:rPr>
              <a:t>xxx</a:t>
            </a:r>
          </a:p>
        </p:txBody>
      </p:sp>
      <p:sp>
        <p:nvSpPr>
          <p:cNvPr id="1920" name="Rectangle 2"/>
          <p:cNvSpPr/>
          <p:nvPr/>
        </p:nvSpPr>
        <p:spPr>
          <a:xfrm>
            <a:off x="7628119" y="4817674"/>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ea typeface="Meiryo UI" panose="020B0604030504040204" pitchFamily="50" charset="-128"/>
              </a:rPr>
              <a:t>xxx</a:t>
            </a:r>
          </a:p>
        </p:txBody>
      </p:sp>
      <p:sp>
        <p:nvSpPr>
          <p:cNvPr id="1921" name="Rectangle 2"/>
          <p:cNvSpPr/>
          <p:nvPr/>
        </p:nvSpPr>
        <p:spPr>
          <a:xfrm>
            <a:off x="7628119" y="5274038"/>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en-US" altLang="ja-JP" sz="1050">
                <a:solidFill>
                  <a:srgbClr val="575757"/>
                </a:solidFill>
                <a:latin typeface="Meiryo UI" panose="020B0604030504040204" pitchFamily="50" charset="-128"/>
                <a:ea typeface="Meiryo UI" panose="020B0604030504040204" pitchFamily="50" charset="-128"/>
              </a:rPr>
              <a:t>xxx</a:t>
            </a:r>
          </a:p>
        </p:txBody>
      </p:sp>
      <p:sp>
        <p:nvSpPr>
          <p:cNvPr id="1922" name="Rectangle 2"/>
          <p:cNvSpPr/>
          <p:nvPr/>
        </p:nvSpPr>
        <p:spPr>
          <a:xfrm>
            <a:off x="2652121" y="5418105"/>
            <a:ext cx="1420316" cy="316643"/>
          </a:xfrm>
          <a:prstGeom prst="wedgeRectCallout">
            <a:avLst>
              <a:gd name="adj1" fmla="val -31205"/>
              <a:gd name="adj2" fmla="val -79555"/>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資金調達方法を</a:t>
            </a:r>
            <a:br>
              <a:rPr lang="en-US" altLang="ja-JP" sz="1050">
                <a:solidFill>
                  <a:srgbClr val="575757"/>
                </a:solidFill>
                <a:latin typeface="Trebuchet MS" panose="020B0603020202020204" pitchFamily="34" charset="0"/>
                <a:ea typeface="Meiryo UI" panose="020B0604030504040204" pitchFamily="50" charset="-128"/>
              </a:rPr>
            </a:br>
            <a:r>
              <a:rPr lang="ja-JP" altLang="en-US" sz="1050">
                <a:solidFill>
                  <a:srgbClr val="575757"/>
                </a:solidFill>
                <a:latin typeface="Trebuchet MS" panose="020B0603020202020204" pitchFamily="34" charset="0"/>
                <a:ea typeface="Meiryo UI" panose="020B0604030504040204" pitchFamily="50" charset="-128"/>
              </a:rPr>
              <a:t>記載すること</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923" name="Rectangle 2"/>
          <p:cNvSpPr/>
          <p:nvPr/>
        </p:nvSpPr>
        <p:spPr>
          <a:xfrm>
            <a:off x="2803557" y="4809062"/>
            <a:ext cx="1246460" cy="316643"/>
          </a:xfrm>
          <a:prstGeom prst="wedgeRectCallout">
            <a:avLst>
              <a:gd name="adj1" fmla="val -31205"/>
              <a:gd name="adj2" fmla="val -79555"/>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1000" lvl="1" defTabSz="685800" eaLnBrk="1" fontAlgn="auto" hangingPunct="1">
              <a:spcBef>
                <a:spcPts val="0"/>
              </a:spcBef>
              <a:spcAft>
                <a:spcPts val="0"/>
              </a:spcAft>
              <a:buClr>
                <a:srgbClr val="FF8222"/>
              </a:buClr>
              <a:defRPr/>
            </a:pPr>
            <a:r>
              <a:rPr lang="ja-JP" altLang="en-US" sz="1050" kern="0">
                <a:solidFill>
                  <a:srgbClr val="575757"/>
                </a:solidFill>
                <a:latin typeface="Trebuchet MS" panose="020B0603020202020204" pitchFamily="34" charset="0"/>
                <a:ea typeface="Meiryo UI" panose="020B0604030504040204" pitchFamily="50" charset="-128"/>
              </a:rPr>
              <a:t>資金の調達手段ごとに金額を記載すること</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924" name="Rectangle 3"/>
          <p:cNvSpPr/>
          <p:nvPr/>
        </p:nvSpPr>
        <p:spPr>
          <a:xfrm>
            <a:off x="1356910" y="3909658"/>
            <a:ext cx="953503" cy="412297"/>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ja-JP" altLang="en-US" sz="900">
                <a:solidFill>
                  <a:srgbClr val="575757"/>
                </a:solidFill>
                <a:latin typeface="Meiryo UI" panose="020B0604030504040204" pitchFamily="50" charset="-128"/>
                <a:ea typeface="Meiryo UI" panose="020B0604030504040204" pitchFamily="50" charset="-128"/>
              </a:rPr>
              <a:t>地域社会</a:t>
            </a:r>
            <a:r>
              <a:rPr lang="en-US" altLang="ja-JP" sz="900">
                <a:solidFill>
                  <a:srgbClr val="575757"/>
                </a:solidFill>
                <a:latin typeface="Meiryo UI" panose="020B0604030504040204" pitchFamily="50" charset="-128"/>
                <a:ea typeface="Meiryo UI" panose="020B0604030504040204" pitchFamily="50" charset="-128"/>
              </a:rPr>
              <a:t>DX</a:t>
            </a:r>
            <a:r>
              <a:rPr lang="ja-JP" altLang="en-US" sz="900">
                <a:solidFill>
                  <a:srgbClr val="575757"/>
                </a:solidFill>
                <a:latin typeface="Meiryo UI" panose="020B0604030504040204" pitchFamily="50" charset="-128"/>
                <a:ea typeface="Meiryo UI" panose="020B0604030504040204" pitchFamily="50" charset="-128"/>
              </a:rPr>
              <a:t>推進パッケージ事業（補助事業）補助金</a:t>
            </a:r>
            <a:endParaRPr lang="en-US" sz="900">
              <a:solidFill>
                <a:srgbClr val="FE9341"/>
              </a:solidFill>
              <a:latin typeface="Trebuchet MS" panose="020B0603020202020204" pitchFamily="34" charset="0"/>
              <a:ea typeface="Meiryo UI" panose="020B0604030504040204" pitchFamily="50" charset="-128"/>
            </a:endParaRPr>
          </a:p>
        </p:txBody>
      </p:sp>
      <p:cxnSp>
        <p:nvCxnSpPr>
          <p:cNvPr id="1925" name="Straight Connector 71"/>
          <p:cNvCxnSpPr>
            <a:cxnSpLocks/>
          </p:cNvCxnSpPr>
          <p:nvPr/>
        </p:nvCxnSpPr>
        <p:spPr>
          <a:xfrm>
            <a:off x="890097" y="4343988"/>
            <a:ext cx="7782415"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926" name="Rectangle 3"/>
          <p:cNvSpPr/>
          <p:nvPr/>
        </p:nvSpPr>
        <p:spPr>
          <a:xfrm>
            <a:off x="2396460" y="3909658"/>
            <a:ext cx="1044394" cy="412297"/>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err="1">
                <a:solidFill>
                  <a:srgbClr val="575757"/>
                </a:solidFill>
                <a:latin typeface="Meiryo UI" panose="020B0604030504040204" pitchFamily="50" charset="-128"/>
                <a:ea typeface="Meiryo UI" panose="020B0604030504040204" pitchFamily="50" charset="-128"/>
              </a:rPr>
              <a:t>Xxx</a:t>
            </a:r>
            <a:r>
              <a:rPr lang="ja-JP" altLang="en-US" sz="1050">
                <a:solidFill>
                  <a:srgbClr val="575757"/>
                </a:solidFill>
                <a:latin typeface="Meiryo UI" panose="020B0604030504040204" pitchFamily="50" charset="-128"/>
                <a:ea typeface="Meiryo UI" panose="020B0604030504040204" pitchFamily="50" charset="-128"/>
              </a:rPr>
              <a:t>万円</a:t>
            </a:r>
            <a:endParaRPr lang="en-US" altLang="ja-JP" sz="1050">
              <a:solidFill>
                <a:srgbClr val="575757"/>
              </a:solidFill>
              <a:latin typeface="Meiryo UI" panose="020B0604030504040204" pitchFamily="50" charset="-128"/>
              <a:ea typeface="Meiryo UI" panose="020B0604030504040204" pitchFamily="50" charset="-128"/>
            </a:endParaRPr>
          </a:p>
          <a:p>
            <a:pPr defTabSz="685800" eaLnBrk="1" fontAlgn="auto" hangingPunct="1">
              <a:spcBef>
                <a:spcPts val="0"/>
              </a:spcBef>
              <a:spcAft>
                <a:spcPts val="0"/>
              </a:spcAft>
              <a:defRPr/>
            </a:pPr>
            <a:endParaRPr lang="en-US" sz="1050">
              <a:solidFill>
                <a:srgbClr val="FE9341"/>
              </a:solidFill>
              <a:latin typeface="Meiryo UI" panose="020B0604030504040204" pitchFamily="50" charset="-128"/>
              <a:ea typeface="Meiryo UI" panose="020B0604030504040204" pitchFamily="50" charset="-128"/>
            </a:endParaRPr>
          </a:p>
        </p:txBody>
      </p:sp>
      <p:sp>
        <p:nvSpPr>
          <p:cNvPr id="1927" name="Rectangle 2"/>
          <p:cNvSpPr/>
          <p:nvPr/>
        </p:nvSpPr>
        <p:spPr>
          <a:xfrm>
            <a:off x="3445698" y="3909658"/>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Meiryo UI" panose="020B0604030504040204" pitchFamily="50" charset="-128"/>
                <a:ea typeface="Meiryo UI" panose="020B0604030504040204" pitchFamily="50" charset="-128"/>
              </a:rPr>
              <a:t>ー</a:t>
            </a:r>
            <a:endParaRPr lang="en-US" altLang="ja-JP" sz="1050">
              <a:solidFill>
                <a:srgbClr val="575757"/>
              </a:solidFill>
              <a:latin typeface="Meiryo UI" panose="020B0604030504040204" pitchFamily="50" charset="-128"/>
              <a:ea typeface="Meiryo UI" panose="020B0604030504040204" pitchFamily="50" charset="-128"/>
            </a:endParaRPr>
          </a:p>
        </p:txBody>
      </p:sp>
      <p:sp>
        <p:nvSpPr>
          <p:cNvPr id="1928" name="Rectangle 2"/>
          <p:cNvSpPr/>
          <p:nvPr/>
        </p:nvSpPr>
        <p:spPr>
          <a:xfrm>
            <a:off x="4494938" y="3909658"/>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Meiryo UI" panose="020B0604030504040204" pitchFamily="50" charset="-128"/>
                <a:ea typeface="Meiryo UI" panose="020B0604030504040204" pitchFamily="50" charset="-128"/>
              </a:rPr>
              <a:t>ー</a:t>
            </a:r>
            <a:endParaRPr lang="en-US" altLang="ja-JP" sz="1050">
              <a:solidFill>
                <a:srgbClr val="575757"/>
              </a:solidFill>
              <a:latin typeface="Meiryo UI" panose="020B0604030504040204" pitchFamily="50" charset="-128"/>
              <a:ea typeface="Meiryo UI" panose="020B0604030504040204" pitchFamily="50" charset="-128"/>
            </a:endParaRPr>
          </a:p>
        </p:txBody>
      </p:sp>
      <p:sp>
        <p:nvSpPr>
          <p:cNvPr id="1929" name="Rectangle 2"/>
          <p:cNvSpPr/>
          <p:nvPr/>
        </p:nvSpPr>
        <p:spPr>
          <a:xfrm>
            <a:off x="5539331" y="3909658"/>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Meiryo UI" panose="020B0604030504040204" pitchFamily="50" charset="-128"/>
                <a:ea typeface="Meiryo UI" panose="020B0604030504040204" pitchFamily="50" charset="-128"/>
              </a:rPr>
              <a:t>ー</a:t>
            </a:r>
            <a:endParaRPr lang="en-US" altLang="ja-JP" sz="1050">
              <a:solidFill>
                <a:srgbClr val="575757"/>
              </a:solidFill>
              <a:latin typeface="Meiryo UI" panose="020B0604030504040204" pitchFamily="50" charset="-128"/>
              <a:ea typeface="Meiryo UI" panose="020B0604030504040204" pitchFamily="50" charset="-128"/>
            </a:endParaRPr>
          </a:p>
        </p:txBody>
      </p:sp>
      <p:sp>
        <p:nvSpPr>
          <p:cNvPr id="1930" name="Rectangle 2"/>
          <p:cNvSpPr/>
          <p:nvPr/>
        </p:nvSpPr>
        <p:spPr>
          <a:xfrm>
            <a:off x="6588569" y="3909658"/>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Meiryo UI" panose="020B0604030504040204" pitchFamily="50" charset="-128"/>
                <a:ea typeface="Meiryo UI" panose="020B0604030504040204" pitchFamily="50" charset="-128"/>
              </a:rPr>
              <a:t>ー</a:t>
            </a:r>
            <a:endParaRPr lang="en-US" altLang="ja-JP" sz="1050">
              <a:solidFill>
                <a:srgbClr val="575757"/>
              </a:solidFill>
              <a:latin typeface="Meiryo UI" panose="020B0604030504040204" pitchFamily="50" charset="-128"/>
              <a:ea typeface="Meiryo UI" panose="020B0604030504040204" pitchFamily="50" charset="-128"/>
            </a:endParaRPr>
          </a:p>
        </p:txBody>
      </p:sp>
      <p:sp>
        <p:nvSpPr>
          <p:cNvPr id="1931" name="Rectangle 2"/>
          <p:cNvSpPr/>
          <p:nvPr/>
        </p:nvSpPr>
        <p:spPr>
          <a:xfrm>
            <a:off x="7628119" y="3909658"/>
            <a:ext cx="1044394" cy="412297"/>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Meiryo UI" panose="020B0604030504040204" pitchFamily="50" charset="-128"/>
                <a:ea typeface="Meiryo UI" panose="020B0604030504040204" pitchFamily="50" charset="-128"/>
              </a:rPr>
              <a:t>ー</a:t>
            </a:r>
            <a:endParaRPr lang="en-US" altLang="ja-JP" sz="1050">
              <a:solidFill>
                <a:srgbClr val="575757"/>
              </a:solidFill>
              <a:latin typeface="Meiryo UI" panose="020B0604030504040204" pitchFamily="50" charset="-128"/>
              <a:ea typeface="Meiryo UI" panose="020B0604030504040204" pitchFamily="50" charset="-128"/>
            </a:endParaRPr>
          </a:p>
        </p:txBody>
      </p:sp>
      <p:sp>
        <p:nvSpPr>
          <p:cNvPr id="1932" name="Rectangle 3"/>
          <p:cNvSpPr/>
          <p:nvPr/>
        </p:nvSpPr>
        <p:spPr>
          <a:xfrm>
            <a:off x="882724" y="4845523"/>
            <a:ext cx="440385" cy="840809"/>
          </a:xfrm>
          <a:prstGeom prst="rect">
            <a:avLst/>
          </a:prstGeom>
          <a:solidFill>
            <a:schemeClr val="tx2">
              <a:lumMod val="20000"/>
              <a:lumOff val="8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none" lIns="27000" tIns="27000" rIns="27000" bIns="2700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ja-JP" altLang="en-US" sz="1200">
                <a:solidFill>
                  <a:srgbClr val="575757"/>
                </a:solidFill>
                <a:latin typeface="Trebuchet MS" panose="020B0603020202020204" pitchFamily="34" charset="0"/>
                <a:ea typeface="Meiryo UI" panose="020B0604030504040204" pitchFamily="50" charset="-128"/>
              </a:rPr>
              <a:t>横展開費用</a:t>
            </a:r>
            <a:br>
              <a:rPr lang="en-US" altLang="ja-JP" sz="1200">
                <a:solidFill>
                  <a:srgbClr val="575757"/>
                </a:solidFill>
                <a:latin typeface="Trebuchet MS" panose="020B0603020202020204" pitchFamily="34" charset="0"/>
                <a:ea typeface="Meiryo UI" panose="020B0604030504040204" pitchFamily="50" charset="-128"/>
              </a:rPr>
            </a:br>
            <a:r>
              <a:rPr lang="ja-JP" altLang="en-US" sz="1200">
                <a:solidFill>
                  <a:srgbClr val="575757"/>
                </a:solidFill>
                <a:latin typeface="Trebuchet MS" panose="020B0603020202020204" pitchFamily="34" charset="0"/>
                <a:ea typeface="Meiryo UI" panose="020B0604030504040204" pitchFamily="50" charset="-128"/>
              </a:rPr>
              <a:t>に係るもの</a:t>
            </a:r>
            <a:endParaRPr lang="en-US" sz="1200">
              <a:solidFill>
                <a:srgbClr val="575757"/>
              </a:solidFill>
              <a:latin typeface="Trebuchet MS" panose="020B0603020202020204" pitchFamily="34" charset="0"/>
              <a:ea typeface="Meiryo UI" panose="020B0604030504040204" pitchFamily="50" charset="-128"/>
            </a:endParaRPr>
          </a:p>
        </p:txBody>
      </p:sp>
      <p:sp>
        <p:nvSpPr>
          <p:cNvPr id="1933" name="Rectangle 3"/>
          <p:cNvSpPr/>
          <p:nvPr/>
        </p:nvSpPr>
        <p:spPr>
          <a:xfrm>
            <a:off x="882724" y="3900948"/>
            <a:ext cx="440385" cy="840809"/>
          </a:xfrm>
          <a:prstGeom prst="rect">
            <a:avLst/>
          </a:prstGeom>
          <a:solidFill>
            <a:schemeClr val="tx2">
              <a:lumMod val="20000"/>
              <a:lumOff val="8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none" lIns="27000" tIns="27000" rIns="27000" bIns="2700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ja-JP" altLang="en-US" sz="1200">
                <a:solidFill>
                  <a:srgbClr val="575757"/>
                </a:solidFill>
                <a:latin typeface="Trebuchet MS" panose="020B0603020202020204" pitchFamily="34" charset="0"/>
                <a:ea typeface="Meiryo UI" panose="020B0604030504040204" pitchFamily="50" charset="-128"/>
              </a:rPr>
              <a:t>事業費に</a:t>
            </a:r>
            <a:br>
              <a:rPr lang="en-US" altLang="ja-JP" sz="1200">
                <a:solidFill>
                  <a:srgbClr val="575757"/>
                </a:solidFill>
                <a:latin typeface="Trebuchet MS" panose="020B0603020202020204" pitchFamily="34" charset="0"/>
                <a:ea typeface="Meiryo UI" panose="020B0604030504040204" pitchFamily="50" charset="-128"/>
              </a:rPr>
            </a:br>
            <a:r>
              <a:rPr lang="ja-JP" altLang="en-US" sz="1200">
                <a:solidFill>
                  <a:srgbClr val="575757"/>
                </a:solidFill>
                <a:latin typeface="Trebuchet MS" panose="020B0603020202020204" pitchFamily="34" charset="0"/>
                <a:ea typeface="Meiryo UI" panose="020B0604030504040204" pitchFamily="50" charset="-128"/>
              </a:rPr>
              <a:t>係るもの</a:t>
            </a:r>
            <a:endParaRPr lang="en-US" sz="1200">
              <a:solidFill>
                <a:srgbClr val="575757"/>
              </a:solidFill>
              <a:latin typeface="Trebuchet MS" panose="020B0603020202020204" pitchFamily="34" charset="0"/>
              <a:ea typeface="Meiryo UI" panose="020B0604030504040204" pitchFamily="50" charset="-128"/>
            </a:endParaRPr>
          </a:p>
        </p:txBody>
      </p:sp>
      <p:sp>
        <p:nvSpPr>
          <p:cNvPr id="2" name="正方形/長方形 5">
            <a:extLst>
              <a:ext uri="{FF2B5EF4-FFF2-40B4-BE49-F238E27FC236}">
                <a16:creationId xmlns:a16="http://schemas.microsoft.com/office/drawing/2014/main" id="{CDD3E8C1-D5EF-0BE4-F1C9-346A68950758}"/>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3" name="正方形/長方形 12">
            <a:extLst>
              <a:ext uri="{FF2B5EF4-FFF2-40B4-BE49-F238E27FC236}">
                <a16:creationId xmlns:a16="http://schemas.microsoft.com/office/drawing/2014/main" id="{61A2B37A-AFC8-FFFC-7353-523E87A844BE}"/>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35</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8494931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7">
            <a:extLst>
              <a:ext uri="{FF2B5EF4-FFF2-40B4-BE49-F238E27FC236}">
                <a16:creationId xmlns:a16="http://schemas.microsoft.com/office/drawing/2014/main" id="{6BFA2C79-7383-23C8-BCA3-7DC6F79C4D0F}"/>
              </a:ext>
            </a:extLst>
          </p:cNvPr>
          <p:cNvSpPr>
            <a:spLocks noGrp="1"/>
          </p:cNvSpPr>
          <p:nvPr>
            <p:ph type="title"/>
          </p:nvPr>
        </p:nvSpPr>
        <p:spPr>
          <a:xfrm>
            <a:off x="472500" y="1324351"/>
            <a:ext cx="8200013" cy="249299"/>
          </a:xfrm>
        </p:spPr>
        <p:txBody>
          <a:bodyPr vert="horz"/>
          <a:lstStyle/>
          <a:p>
            <a:pPr>
              <a:tabLst>
                <a:tab pos="266700" algn="l"/>
              </a:tabLst>
            </a:pPr>
            <a:r>
              <a:rPr kumimoji="1" lang="en-US" altLang="ja-JP">
                <a:solidFill>
                  <a:srgbClr val="FE9341"/>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エコシステム</a:t>
            </a:r>
            <a:endParaRPr kumimoji="1" lang="en-US" altLang="ja-JP">
              <a:solidFill>
                <a:srgbClr val="FE9341"/>
              </a:solidFill>
              <a:latin typeface="Trebuchet MS" panose="020B0603020202020204" pitchFamily="34" charset="0"/>
              <a:ea typeface="Meiryo UI" panose="020B0604030504040204" pitchFamily="50" charset="-128"/>
            </a:endParaRPr>
          </a:p>
        </p:txBody>
      </p:sp>
      <p:sp>
        <p:nvSpPr>
          <p:cNvPr id="1596" name="Rectangle 66"/>
          <p:cNvSpPr>
            <a:spLocks noChangeArrowheads="1"/>
          </p:cNvSpPr>
          <p:nvPr/>
        </p:nvSpPr>
        <p:spPr>
          <a:xfrm>
            <a:off x="101600" y="1592796"/>
            <a:ext cx="8769350" cy="432048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eaLnBrk="1" fontAlgn="auto" hangingPunct="1">
              <a:spcBef>
                <a:spcPct val="0"/>
              </a:spcBef>
              <a:spcAft>
                <a:spcPts val="0"/>
              </a:spcAft>
              <a:buNone/>
            </a:pPr>
            <a:endParaRPr lang="ja-JP" altLang="en-US" sz="1350">
              <a:solidFill>
                <a:srgbClr val="0070C0"/>
              </a:solidFill>
            </a:endParaRPr>
          </a:p>
        </p:txBody>
      </p:sp>
      <p:sp>
        <p:nvSpPr>
          <p:cNvPr id="1599" name="正方形/長方形 18"/>
          <p:cNvSpPr/>
          <p:nvPr/>
        </p:nvSpPr>
        <p:spPr>
          <a:xfrm>
            <a:off x="1185666" y="2962719"/>
            <a:ext cx="1064076" cy="466282"/>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eaLnBrk="1" fontAlgn="auto" hangingPunct="1">
              <a:spcBef>
                <a:spcPts val="0"/>
              </a:spcBef>
              <a:spcAft>
                <a:spcPts val="0"/>
              </a:spcAft>
            </a:pPr>
            <a:endParaRPr kumimoji="0" lang="en-US" altLang="ja-JP" sz="1050">
              <a:solidFill>
                <a:sysClr val="windowText" lastClr="000000"/>
              </a:solidFill>
              <a:latin typeface="Trebuchet MS"/>
            </a:endParaRPr>
          </a:p>
        </p:txBody>
      </p:sp>
      <p:sp>
        <p:nvSpPr>
          <p:cNvPr id="1600" name="正方形/長方形 22"/>
          <p:cNvSpPr/>
          <p:nvPr/>
        </p:nvSpPr>
        <p:spPr>
          <a:xfrm>
            <a:off x="6802476" y="1614573"/>
            <a:ext cx="2025181" cy="3808735"/>
          </a:xfrm>
          <a:prstGeom prst="rect">
            <a:avLst/>
          </a:prstGeom>
        </p:spPr>
        <p:txBody>
          <a:bodyPr wrap="square">
            <a:spAutoFit/>
          </a:bodyPr>
          <a:lstStyle/>
          <a:p>
            <a:pPr defTabSz="685800" eaLnBrk="1" fontAlgn="auto" hangingPunct="1">
              <a:spcBef>
                <a:spcPts val="0"/>
              </a:spcBef>
              <a:spcAft>
                <a:spcPts val="0"/>
              </a:spcAft>
            </a:pPr>
            <a:r>
              <a:rPr kumimoji="0" lang="ja-JP" altLang="en-US" sz="1050" i="1">
                <a:solidFill>
                  <a:srgbClr val="575757"/>
                </a:solidFill>
                <a:latin typeface="Trebuchet MS"/>
                <a:ea typeface="+mn-ea"/>
              </a:rPr>
              <a:t>〇全応募団体は以下の点に留意すること</a:t>
            </a:r>
            <a:endParaRPr kumimoji="0" lang="en-US" altLang="ja-JP" sz="1050" i="1">
              <a:solidFill>
                <a:srgbClr val="575757"/>
              </a:solidFill>
              <a:latin typeface="Trebuchet MS"/>
              <a:ea typeface="+mn-ea"/>
            </a:endParaRPr>
          </a:p>
          <a:p>
            <a:pPr defTabSz="685800" eaLnBrk="1" fontAlgn="auto" hangingPunct="1">
              <a:spcBef>
                <a:spcPts val="0"/>
              </a:spcBef>
              <a:spcAft>
                <a:spcPts val="0"/>
              </a:spcAft>
            </a:pPr>
            <a:r>
              <a:rPr kumimoji="0" lang="en-US" altLang="ja-JP" sz="1050" i="1">
                <a:solidFill>
                  <a:srgbClr val="FF0000"/>
                </a:solidFill>
                <a:latin typeface="Trebuchet MS"/>
                <a:ea typeface="+mn-ea"/>
              </a:rPr>
              <a:t>※</a:t>
            </a:r>
            <a:r>
              <a:rPr kumimoji="0" lang="ja-JP" altLang="en-US" sz="1050" i="1">
                <a:solidFill>
                  <a:srgbClr val="FF0000"/>
                </a:solidFill>
                <a:latin typeface="Trebuchet MS"/>
                <a:ea typeface="+mn-ea"/>
              </a:rPr>
              <a:t>社会実装した際に、自走可能な取組とするために工夫する点や公民で役割分担していることをモデル化して説明</a:t>
            </a:r>
            <a:endParaRPr kumimoji="0" lang="en-US" altLang="ja-JP" sz="1050" i="1">
              <a:solidFill>
                <a:srgbClr val="FF0000"/>
              </a:solidFill>
              <a:latin typeface="Trebuchet MS"/>
              <a:ea typeface="+mn-ea"/>
            </a:endParaRPr>
          </a:p>
          <a:p>
            <a:pPr defTabSz="685800" eaLnBrk="1" fontAlgn="auto" hangingPunct="1">
              <a:spcBef>
                <a:spcPts val="0"/>
              </a:spcBef>
              <a:spcAft>
                <a:spcPts val="0"/>
              </a:spcAft>
            </a:pPr>
            <a:r>
              <a:rPr kumimoji="0" lang="en-US" altLang="ja-JP" sz="1050" i="1">
                <a:solidFill>
                  <a:srgbClr val="FF0000"/>
                </a:solidFill>
                <a:latin typeface="Trebuchet MS"/>
                <a:ea typeface="+mn-ea"/>
              </a:rPr>
              <a:t>※</a:t>
            </a:r>
            <a:r>
              <a:rPr kumimoji="0" lang="ja-JP" altLang="en-US" sz="1050" i="1">
                <a:solidFill>
                  <a:srgbClr val="FF0000"/>
                </a:solidFill>
                <a:latin typeface="Trebuchet MS"/>
                <a:ea typeface="+mn-ea"/>
              </a:rPr>
              <a:t>ステークホルダーやキャッシュフローを明確に</a:t>
            </a:r>
            <a:r>
              <a:rPr kumimoji="0" lang="ja-JP" altLang="en-US" sz="1050" b="1" i="1">
                <a:solidFill>
                  <a:srgbClr val="92D050"/>
                </a:solidFill>
                <a:latin typeface="Trebuchet MS"/>
                <a:ea typeface="+mn-ea"/>
              </a:rPr>
              <a:t>図解</a:t>
            </a:r>
            <a:r>
              <a:rPr kumimoji="0" lang="ja-JP" altLang="en-US" sz="1050" i="1">
                <a:solidFill>
                  <a:srgbClr val="FF0000"/>
                </a:solidFill>
                <a:latin typeface="Trebuchet MS"/>
                <a:ea typeface="+mn-ea"/>
              </a:rPr>
              <a:t>すること</a:t>
            </a:r>
            <a:endParaRPr kumimoji="0" lang="en-US" altLang="ja-JP" sz="1050" i="1">
              <a:solidFill>
                <a:srgbClr val="FF0000"/>
              </a:solidFill>
              <a:latin typeface="Trebuchet MS"/>
              <a:ea typeface="+mn-ea"/>
            </a:endParaRPr>
          </a:p>
          <a:p>
            <a:pPr defTabSz="685800" eaLnBrk="1" fontAlgn="auto" hangingPunct="1">
              <a:spcBef>
                <a:spcPts val="0"/>
              </a:spcBef>
              <a:spcAft>
                <a:spcPts val="0"/>
              </a:spcAft>
            </a:pPr>
            <a:r>
              <a:rPr kumimoji="0" lang="en-US" altLang="ja-JP" sz="1050" i="1">
                <a:solidFill>
                  <a:srgbClr val="FF0000"/>
                </a:solidFill>
                <a:latin typeface="Trebuchet MS"/>
                <a:ea typeface="+mn-ea"/>
              </a:rPr>
              <a:t>※</a:t>
            </a:r>
            <a:r>
              <a:rPr kumimoji="0" lang="ja-JP" altLang="en-US" sz="1050" i="1">
                <a:solidFill>
                  <a:srgbClr val="FF0000"/>
                </a:solidFill>
                <a:latin typeface="Trebuchet MS"/>
                <a:ea typeface="+mn-ea"/>
              </a:rPr>
              <a:t>事業の継続性の観点から有償無償を問わず受益者の利用意向の裏付けを記載すること</a:t>
            </a:r>
            <a:endParaRPr kumimoji="0" lang="en-US" altLang="ja-JP" sz="1050" i="1">
              <a:solidFill>
                <a:srgbClr val="FF0000"/>
              </a:solidFill>
              <a:latin typeface="Trebuchet MS"/>
              <a:ea typeface="+mn-ea"/>
            </a:endParaRPr>
          </a:p>
          <a:p>
            <a:pPr defTabSz="685800" eaLnBrk="1" fontAlgn="auto" hangingPunct="1">
              <a:spcBef>
                <a:spcPts val="0"/>
              </a:spcBef>
              <a:spcAft>
                <a:spcPts val="0"/>
              </a:spcAft>
            </a:pPr>
            <a:r>
              <a:rPr kumimoji="0" lang="ja-JP" altLang="en-US" sz="1050" i="1">
                <a:solidFill>
                  <a:srgbClr val="575757"/>
                </a:solidFill>
                <a:latin typeface="Trebuchet MS"/>
                <a:ea typeface="+mn-ea"/>
              </a:rPr>
              <a:t>〇都市</a:t>
            </a:r>
            <a:r>
              <a:rPr kumimoji="0" lang="en-US" altLang="ja-JP" sz="1050" i="1">
                <a:solidFill>
                  <a:srgbClr val="575757"/>
                </a:solidFill>
                <a:latin typeface="Trebuchet MS"/>
                <a:ea typeface="+mn-ea"/>
              </a:rPr>
              <a:t>OS</a:t>
            </a:r>
            <a:r>
              <a:rPr kumimoji="0" lang="ja-JP" altLang="en-US" sz="1050" i="1">
                <a:solidFill>
                  <a:srgbClr val="575757"/>
                </a:solidFill>
                <a:latin typeface="Trebuchet MS"/>
                <a:ea typeface="+mn-ea"/>
              </a:rPr>
              <a:t>の構築や改修を伴う事業の応募団体は以下の点にも留意すること</a:t>
            </a:r>
            <a:endParaRPr kumimoji="0" lang="en-US" altLang="ja-JP" sz="1050" i="1">
              <a:solidFill>
                <a:srgbClr val="575757"/>
              </a:solidFill>
              <a:latin typeface="Trebuchet MS"/>
              <a:ea typeface="+mn-ea"/>
            </a:endParaRPr>
          </a:p>
          <a:p>
            <a:pPr defTabSz="685800" eaLnBrk="1" fontAlgn="auto" hangingPunct="1">
              <a:spcBef>
                <a:spcPts val="0"/>
              </a:spcBef>
              <a:spcAft>
                <a:spcPts val="0"/>
              </a:spcAft>
            </a:pPr>
            <a:r>
              <a:rPr kumimoji="0" lang="en-US" altLang="ja-JP" sz="1050" i="1">
                <a:solidFill>
                  <a:srgbClr val="FF0000"/>
                </a:solidFill>
                <a:latin typeface="Trebuchet MS"/>
                <a:ea typeface="+mn-ea"/>
              </a:rPr>
              <a:t>※</a:t>
            </a:r>
            <a:r>
              <a:rPr kumimoji="0" lang="ja-JP" altLang="en-US" sz="1050" i="1">
                <a:solidFill>
                  <a:srgbClr val="FF0000"/>
                </a:solidFill>
                <a:latin typeface="Trebuchet MS"/>
                <a:ea typeface="+mn-ea"/>
              </a:rPr>
              <a:t>提案内容のうち、ビジネスモデルの構築・実行や住民を巻き込んだ地域の運営・施策の提供（スマートシティビジネス）など、「スマートシティリファレンスアーキテクチャ」において「都市マネジメント」と整理されている事項について、ホワイトペーパー第５章を参照し、記載すること</a:t>
            </a:r>
            <a:endParaRPr kumimoji="0" lang="en-US" altLang="ja-JP" sz="1050" i="1">
              <a:solidFill>
                <a:srgbClr val="FF0000"/>
              </a:solidFill>
              <a:latin typeface="Trebuchet MS"/>
              <a:ea typeface="+mn-ea"/>
            </a:endParaRPr>
          </a:p>
        </p:txBody>
      </p:sp>
      <p:sp>
        <p:nvSpPr>
          <p:cNvPr id="3" name="Oval 1">
            <a:extLst>
              <a:ext uri="{FF2B5EF4-FFF2-40B4-BE49-F238E27FC236}">
                <a16:creationId xmlns:a16="http://schemas.microsoft.com/office/drawing/2014/main" id="{354C83D2-D469-93FD-CE20-E78ADA013FEF}"/>
              </a:ext>
            </a:extLst>
          </p:cNvPr>
          <p:cNvSpPr>
            <a:spLocks noChangeAspect="1" noChangeArrowheads="1"/>
          </p:cNvSpPr>
          <p:nvPr/>
        </p:nvSpPr>
        <p:spPr>
          <a:xfrm>
            <a:off x="476894" y="1324350"/>
            <a:ext cx="230183" cy="23018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ja-JP" altLang="en-US" sz="1500">
                <a:solidFill>
                  <a:prstClr val="white"/>
                </a:solidFill>
                <a:latin typeface="Trebuchet MS" panose="020B0603020202020204" pitchFamily="34" charset="0"/>
                <a:ea typeface="+mn-ea"/>
              </a:rPr>
              <a:t>４</a:t>
            </a:r>
            <a:endParaRPr kumimoji="0" lang="en-US" sz="1500">
              <a:solidFill>
                <a:prstClr val="white"/>
              </a:solidFill>
              <a:latin typeface="Trebuchet MS" panose="020B0603020202020204" pitchFamily="34" charset="0"/>
              <a:ea typeface="+mn-ea"/>
            </a:endParaRPr>
          </a:p>
        </p:txBody>
      </p:sp>
      <p:sp>
        <p:nvSpPr>
          <p:cNvPr id="4" name="Rectangle 217">
            <a:extLst>
              <a:ext uri="{FF2B5EF4-FFF2-40B4-BE49-F238E27FC236}">
                <a16:creationId xmlns:a16="http://schemas.microsoft.com/office/drawing/2014/main" id="{DA5B4E98-958F-8820-7BB8-66082B8E1E75}"/>
              </a:ext>
            </a:extLst>
          </p:cNvPr>
          <p:cNvSpPr/>
          <p:nvPr/>
        </p:nvSpPr>
        <p:spPr>
          <a:xfrm>
            <a:off x="0" y="867512"/>
            <a:ext cx="2990790" cy="18159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788" kern="0">
                <a:solidFill>
                  <a:srgbClr val="575757"/>
                </a:solidFill>
                <a:latin typeface="Trebuchet MS" panose="020B0603020202020204" pitchFamily="34" charset="0"/>
                <a:ea typeface="Meiryo UI" panose="020B0604030504040204" pitchFamily="50" charset="-128"/>
              </a:rPr>
              <a:t>評価の観点：持続性・展開性</a:t>
            </a:r>
            <a:endParaRPr lang="en-US" altLang="ja-JP" sz="788" kern="0">
              <a:solidFill>
                <a:srgbClr val="575757"/>
              </a:solidFill>
              <a:latin typeface="Trebuchet MS" panose="020B0603020202020204" pitchFamily="34" charset="0"/>
              <a:ea typeface="Meiryo UI" panose="020B0604030504040204" pitchFamily="50" charset="-128"/>
            </a:endParaRPr>
          </a:p>
        </p:txBody>
      </p:sp>
      <p:sp>
        <p:nvSpPr>
          <p:cNvPr id="5" name="テキスト ボックス 42">
            <a:extLst>
              <a:ext uri="{FF2B5EF4-FFF2-40B4-BE49-F238E27FC236}">
                <a16:creationId xmlns:a16="http://schemas.microsoft.com/office/drawing/2014/main" id="{7C63598C-7484-2552-8B64-B1CB33B25032}"/>
              </a:ext>
            </a:extLst>
          </p:cNvPr>
          <p:cNvSpPr txBox="1"/>
          <p:nvPr/>
        </p:nvSpPr>
        <p:spPr>
          <a:xfrm>
            <a:off x="459933" y="1112614"/>
            <a:ext cx="8224134" cy="13812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4290" rIns="0" bIns="3429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Ⅴ</a:t>
            </a:r>
            <a:r>
              <a:rPr lang="ja-JP" altLang="en-US" sz="1050">
                <a:solidFill>
                  <a:srgbClr val="575757"/>
                </a:solidFill>
                <a:latin typeface="Trebuchet MS" panose="020B0603020202020204" pitchFamily="34" charset="0"/>
                <a:ea typeface="Meiryo UI" panose="020B0604030504040204" pitchFamily="50" charset="-128"/>
              </a:rPr>
              <a:t>横展開の計画</a:t>
            </a:r>
          </a:p>
        </p:txBody>
      </p:sp>
      <p:sp>
        <p:nvSpPr>
          <p:cNvPr id="6" name="Rectangle 66">
            <a:extLst>
              <a:ext uri="{FF2B5EF4-FFF2-40B4-BE49-F238E27FC236}">
                <a16:creationId xmlns:a16="http://schemas.microsoft.com/office/drawing/2014/main" id="{BA173E5D-A89C-B540-3DF1-7171C84F4CFA}"/>
              </a:ext>
            </a:extLst>
          </p:cNvPr>
          <p:cNvSpPr>
            <a:spLocks noChangeArrowheads="1"/>
          </p:cNvSpPr>
          <p:nvPr/>
        </p:nvSpPr>
        <p:spPr>
          <a:xfrm>
            <a:off x="72525" y="1592796"/>
            <a:ext cx="6704847" cy="432048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eaLnBrk="1" fontAlgn="auto" hangingPunct="1">
              <a:spcBef>
                <a:spcPct val="0"/>
              </a:spcBef>
              <a:spcAft>
                <a:spcPts val="0"/>
              </a:spcAft>
              <a:buNone/>
            </a:pPr>
            <a:endParaRPr lang="ja-JP" altLang="en-US" sz="1350">
              <a:solidFill>
                <a:srgbClr val="0070C0"/>
              </a:solidFill>
            </a:endParaRPr>
          </a:p>
        </p:txBody>
      </p:sp>
      <p:sp>
        <p:nvSpPr>
          <p:cNvPr id="7" name="Rectangle 66">
            <a:extLst>
              <a:ext uri="{FF2B5EF4-FFF2-40B4-BE49-F238E27FC236}">
                <a16:creationId xmlns:a16="http://schemas.microsoft.com/office/drawing/2014/main" id="{9228E87E-283D-1972-D1CA-24D21BBFDD74}"/>
              </a:ext>
            </a:extLst>
          </p:cNvPr>
          <p:cNvSpPr>
            <a:spLocks noChangeArrowheads="1"/>
          </p:cNvSpPr>
          <p:nvPr/>
        </p:nvSpPr>
        <p:spPr>
          <a:xfrm>
            <a:off x="26622" y="1592796"/>
            <a:ext cx="6704847" cy="4320480"/>
          </a:xfrm>
          <a:prstGeom prst="rect">
            <a:avLst/>
          </a:prstGeom>
          <a:solidFill>
            <a:schemeClr val="bg1"/>
          </a:solid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eaLnBrk="1" fontAlgn="auto" hangingPunct="1">
              <a:spcBef>
                <a:spcPct val="0"/>
              </a:spcBef>
              <a:spcAft>
                <a:spcPts val="0"/>
              </a:spcAft>
              <a:buNone/>
            </a:pPr>
            <a:endParaRPr lang="ja-JP" altLang="en-US" sz="1350">
              <a:solidFill>
                <a:srgbClr val="0070C0"/>
              </a:solidFill>
            </a:endParaRPr>
          </a:p>
        </p:txBody>
      </p:sp>
      <p:grpSp>
        <p:nvGrpSpPr>
          <p:cNvPr id="8" name="グループ化 7">
            <a:extLst>
              <a:ext uri="{FF2B5EF4-FFF2-40B4-BE49-F238E27FC236}">
                <a16:creationId xmlns:a16="http://schemas.microsoft.com/office/drawing/2014/main" id="{AEEDD00B-7FC3-0E7D-AE0F-74BDF2857979}"/>
              </a:ext>
            </a:extLst>
          </p:cNvPr>
          <p:cNvGrpSpPr>
            <a:grpSpLocks noChangeAspect="1"/>
          </p:cNvGrpSpPr>
          <p:nvPr/>
        </p:nvGrpSpPr>
        <p:grpSpPr>
          <a:xfrm>
            <a:off x="128295" y="1646802"/>
            <a:ext cx="2651964" cy="836921"/>
            <a:chOff x="526776" y="214685"/>
            <a:chExt cx="3761651" cy="1187121"/>
          </a:xfrm>
        </p:grpSpPr>
        <p:grpSp>
          <p:nvGrpSpPr>
            <p:cNvPr id="9" name="グループ化 8">
              <a:extLst>
                <a:ext uri="{FF2B5EF4-FFF2-40B4-BE49-F238E27FC236}">
                  <a16:creationId xmlns:a16="http://schemas.microsoft.com/office/drawing/2014/main" id="{167FB839-3C0C-36BC-537E-6864308C0666}"/>
                </a:ext>
              </a:extLst>
            </p:cNvPr>
            <p:cNvGrpSpPr/>
            <p:nvPr/>
          </p:nvGrpSpPr>
          <p:grpSpPr>
            <a:xfrm>
              <a:off x="653979" y="307114"/>
              <a:ext cx="3634448" cy="1064359"/>
              <a:chOff x="653979" y="442281"/>
              <a:chExt cx="3634448" cy="1064359"/>
            </a:xfrm>
          </p:grpSpPr>
          <p:sp>
            <p:nvSpPr>
              <p:cNvPr id="11" name="正方形/長方形 10">
                <a:extLst>
                  <a:ext uri="{FF2B5EF4-FFF2-40B4-BE49-F238E27FC236}">
                    <a16:creationId xmlns:a16="http://schemas.microsoft.com/office/drawing/2014/main" id="{24D72CD5-DF04-F72F-7012-2EB3108B2869}"/>
                  </a:ext>
                </a:extLst>
              </p:cNvPr>
              <p:cNvSpPr/>
              <p:nvPr/>
            </p:nvSpPr>
            <p:spPr>
              <a:xfrm>
                <a:off x="659943" y="454209"/>
                <a:ext cx="461176" cy="2544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ja-JP" altLang="en-US" sz="1350">
                  <a:solidFill>
                    <a:prstClr val="white"/>
                  </a:solidFill>
                  <a:latin typeface="Trebuchet MS"/>
                </a:endParaRPr>
              </a:p>
            </p:txBody>
          </p:sp>
          <p:sp>
            <p:nvSpPr>
              <p:cNvPr id="12" name="四角形: 角を丸くする 9">
                <a:extLst>
                  <a:ext uri="{FF2B5EF4-FFF2-40B4-BE49-F238E27FC236}">
                    <a16:creationId xmlns:a16="http://schemas.microsoft.com/office/drawing/2014/main" id="{7E98B647-2F7B-822B-A017-5BF67F18AB04}"/>
                  </a:ext>
                </a:extLst>
              </p:cNvPr>
              <p:cNvSpPr/>
              <p:nvPr/>
            </p:nvSpPr>
            <p:spPr>
              <a:xfrm>
                <a:off x="653979" y="828501"/>
                <a:ext cx="473104" cy="254441"/>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ja-JP" altLang="en-US" sz="900" b="1">
                  <a:solidFill>
                    <a:prstClr val="white"/>
                  </a:solidFill>
                  <a:latin typeface="メイリオ" panose="020B0604030504040204" pitchFamily="50" charset="-128"/>
                  <a:ea typeface="メイリオ" panose="020B0604030504040204" pitchFamily="50" charset="-128"/>
                </a:endParaRPr>
              </a:p>
            </p:txBody>
          </p:sp>
          <p:sp>
            <p:nvSpPr>
              <p:cNvPr id="13" name="正方形/長方形 12">
                <a:extLst>
                  <a:ext uri="{FF2B5EF4-FFF2-40B4-BE49-F238E27FC236}">
                    <a16:creationId xmlns:a16="http://schemas.microsoft.com/office/drawing/2014/main" id="{39BE3A29-944B-F0BB-36AB-C0C8FF1A135E}"/>
                  </a:ext>
                </a:extLst>
              </p:cNvPr>
              <p:cNvSpPr/>
              <p:nvPr/>
            </p:nvSpPr>
            <p:spPr>
              <a:xfrm>
                <a:off x="659943" y="1190498"/>
                <a:ext cx="461176" cy="254441"/>
              </a:xfrm>
              <a:prstGeom prst="rect">
                <a:avLst/>
              </a:prstGeom>
              <a:solidFill>
                <a:srgbClr val="FFCDC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ja-JP" altLang="en-US" sz="1350">
                  <a:solidFill>
                    <a:prstClr val="white"/>
                  </a:solidFill>
                  <a:latin typeface="Trebuchet MS"/>
                </a:endParaRPr>
              </a:p>
            </p:txBody>
          </p:sp>
          <p:sp>
            <p:nvSpPr>
              <p:cNvPr id="14" name="楕円 13">
                <a:extLst>
                  <a:ext uri="{FF2B5EF4-FFF2-40B4-BE49-F238E27FC236}">
                    <a16:creationId xmlns:a16="http://schemas.microsoft.com/office/drawing/2014/main" id="{9694333C-4818-BAA4-F9E9-4A8C18CA7F0D}"/>
                  </a:ext>
                </a:extLst>
              </p:cNvPr>
              <p:cNvSpPr/>
              <p:nvPr/>
            </p:nvSpPr>
            <p:spPr>
              <a:xfrm>
                <a:off x="2222374" y="442281"/>
                <a:ext cx="278296" cy="27829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defTabSz="685800" eaLnBrk="1" fontAlgn="auto" hangingPunct="1">
                  <a:spcBef>
                    <a:spcPts val="0"/>
                  </a:spcBef>
                  <a:spcAft>
                    <a:spcPts val="0"/>
                  </a:spcAft>
                </a:pPr>
                <a:r>
                  <a:rPr lang="ja-JP" altLang="en-US" sz="1200" b="1">
                    <a:solidFill>
                      <a:prstClr val="white"/>
                    </a:solidFill>
                    <a:latin typeface="メイリオ" panose="020B0604030504040204" pitchFamily="50" charset="-128"/>
                    <a:ea typeface="メイリオ" panose="020B0604030504040204" pitchFamily="50" charset="-128"/>
                  </a:rPr>
                  <a:t>￥</a:t>
                </a:r>
              </a:p>
            </p:txBody>
          </p:sp>
          <p:cxnSp>
            <p:nvCxnSpPr>
              <p:cNvPr id="15" name="直線矢印コネクタ 14">
                <a:extLst>
                  <a:ext uri="{FF2B5EF4-FFF2-40B4-BE49-F238E27FC236}">
                    <a16:creationId xmlns:a16="http://schemas.microsoft.com/office/drawing/2014/main" id="{4A1E7528-090E-1540-D53F-3B7F7F5AB7CD}"/>
                  </a:ext>
                </a:extLst>
              </p:cNvPr>
              <p:cNvCxnSpPr>
                <a:cxnSpLocks/>
              </p:cNvCxnSpPr>
              <p:nvPr/>
            </p:nvCxnSpPr>
            <p:spPr>
              <a:xfrm>
                <a:off x="2162740" y="955721"/>
                <a:ext cx="397565"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24D04989-AF8B-08D6-1B19-50EEDFEEEF6B}"/>
                  </a:ext>
                </a:extLst>
              </p:cNvPr>
              <p:cNvCxnSpPr>
                <a:cxnSpLocks/>
              </p:cNvCxnSpPr>
              <p:nvPr/>
            </p:nvCxnSpPr>
            <p:spPr>
              <a:xfrm>
                <a:off x="2162740" y="1317718"/>
                <a:ext cx="397565" cy="0"/>
              </a:xfrm>
              <a:prstGeom prst="straightConnector1">
                <a:avLst/>
              </a:prstGeom>
              <a:ln w="25400">
                <a:solidFill>
                  <a:schemeClr val="tx1"/>
                </a:solidFill>
                <a:prstDash val="sysDot"/>
                <a:tailEnd type="triangle" w="lg" len="lg"/>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2B393F5F-26AF-591E-79D9-5A196FCAC182}"/>
                  </a:ext>
                </a:extLst>
              </p:cNvPr>
              <p:cNvSpPr txBox="1"/>
              <p:nvPr/>
            </p:nvSpPr>
            <p:spPr>
              <a:xfrm>
                <a:off x="1127105" y="442931"/>
                <a:ext cx="1080492" cy="327421"/>
              </a:xfrm>
              <a:prstGeom prst="rect">
                <a:avLst/>
              </a:prstGeom>
              <a:noFill/>
            </p:spPr>
            <p:txBody>
              <a:bodyPr wrap="none" rtlCol="0">
                <a:spAutoFit/>
              </a:bodyPr>
              <a:lstStyle/>
              <a:p>
                <a:pPr defTabSz="685800" eaLnBrk="1" fontAlgn="auto" hangingPunct="1">
                  <a:spcBef>
                    <a:spcPts val="0"/>
                  </a:spcBef>
                  <a:spcAft>
                    <a:spcPts val="0"/>
                  </a:spcAft>
                </a:pPr>
                <a:r>
                  <a:rPr lang="ja-JP" altLang="en-US" sz="900">
                    <a:solidFill>
                      <a:srgbClr val="575757"/>
                    </a:solidFill>
                    <a:latin typeface="メイリオ" panose="020B0604030504040204" pitchFamily="50" charset="-128"/>
                    <a:ea typeface="メイリオ" panose="020B0604030504040204" pitchFamily="50" charset="-128"/>
                  </a:rPr>
                  <a:t>プレーヤー</a:t>
                </a:r>
              </a:p>
            </p:txBody>
          </p:sp>
          <p:sp>
            <p:nvSpPr>
              <p:cNvPr id="18" name="テキスト ボックス 17">
                <a:extLst>
                  <a:ext uri="{FF2B5EF4-FFF2-40B4-BE49-F238E27FC236}">
                    <a16:creationId xmlns:a16="http://schemas.microsoft.com/office/drawing/2014/main" id="{71CA2F5B-BE77-C51B-E63F-30C91C5AABB3}"/>
                  </a:ext>
                </a:extLst>
              </p:cNvPr>
              <p:cNvSpPr txBox="1"/>
              <p:nvPr/>
            </p:nvSpPr>
            <p:spPr>
              <a:xfrm>
                <a:off x="1127105" y="817221"/>
                <a:ext cx="589359" cy="327421"/>
              </a:xfrm>
              <a:prstGeom prst="rect">
                <a:avLst/>
              </a:prstGeom>
              <a:noFill/>
            </p:spPr>
            <p:txBody>
              <a:bodyPr wrap="none" rtlCol="0">
                <a:spAutoFit/>
              </a:bodyPr>
              <a:lstStyle/>
              <a:p>
                <a:pPr defTabSz="685800" eaLnBrk="1" fontAlgn="auto" hangingPunct="1">
                  <a:spcBef>
                    <a:spcPts val="0"/>
                  </a:spcBef>
                  <a:spcAft>
                    <a:spcPts val="0"/>
                  </a:spcAft>
                </a:pPr>
                <a:r>
                  <a:rPr lang="ja-JP" altLang="en-US" sz="900">
                    <a:solidFill>
                      <a:srgbClr val="575757"/>
                    </a:solidFill>
                    <a:latin typeface="メイリオ" panose="020B0604030504040204" pitchFamily="50" charset="-128"/>
                    <a:ea typeface="メイリオ" panose="020B0604030504040204" pitchFamily="50" charset="-128"/>
                  </a:rPr>
                  <a:t>役割</a:t>
                </a:r>
              </a:p>
            </p:txBody>
          </p:sp>
          <p:sp>
            <p:nvSpPr>
              <p:cNvPr id="19" name="テキスト ボックス 18">
                <a:extLst>
                  <a:ext uri="{FF2B5EF4-FFF2-40B4-BE49-F238E27FC236}">
                    <a16:creationId xmlns:a16="http://schemas.microsoft.com/office/drawing/2014/main" id="{2EE29B15-D0D5-5054-7F61-19F82D83707A}"/>
                  </a:ext>
                </a:extLst>
              </p:cNvPr>
              <p:cNvSpPr txBox="1"/>
              <p:nvPr/>
            </p:nvSpPr>
            <p:spPr>
              <a:xfrm>
                <a:off x="1127105" y="1179218"/>
                <a:ext cx="916782" cy="327421"/>
              </a:xfrm>
              <a:prstGeom prst="rect">
                <a:avLst/>
              </a:prstGeom>
              <a:noFill/>
            </p:spPr>
            <p:txBody>
              <a:bodyPr wrap="none" rtlCol="0">
                <a:spAutoFit/>
              </a:bodyPr>
              <a:lstStyle/>
              <a:p>
                <a:pPr defTabSz="685800" eaLnBrk="1" fontAlgn="auto" hangingPunct="1">
                  <a:spcBef>
                    <a:spcPts val="0"/>
                  </a:spcBef>
                  <a:spcAft>
                    <a:spcPts val="0"/>
                  </a:spcAft>
                </a:pPr>
                <a:r>
                  <a:rPr lang="ja-JP" altLang="en-US" sz="900">
                    <a:solidFill>
                      <a:srgbClr val="575757"/>
                    </a:solidFill>
                    <a:latin typeface="メイリオ" panose="020B0604030504040204" pitchFamily="50" charset="-128"/>
                    <a:ea typeface="メイリオ" panose="020B0604030504040204" pitchFamily="50" charset="-128"/>
                  </a:rPr>
                  <a:t>推進主体</a:t>
                </a:r>
              </a:p>
            </p:txBody>
          </p:sp>
          <p:sp>
            <p:nvSpPr>
              <p:cNvPr id="20" name="テキスト ボックス 19">
                <a:extLst>
                  <a:ext uri="{FF2B5EF4-FFF2-40B4-BE49-F238E27FC236}">
                    <a16:creationId xmlns:a16="http://schemas.microsoft.com/office/drawing/2014/main" id="{BE1B626F-FB41-1D0D-46B5-996221796632}"/>
                  </a:ext>
                </a:extLst>
              </p:cNvPr>
              <p:cNvSpPr txBox="1"/>
              <p:nvPr/>
            </p:nvSpPr>
            <p:spPr>
              <a:xfrm>
                <a:off x="2553091" y="442931"/>
                <a:ext cx="1480675" cy="327421"/>
              </a:xfrm>
              <a:prstGeom prst="rect">
                <a:avLst/>
              </a:prstGeom>
              <a:noFill/>
            </p:spPr>
            <p:txBody>
              <a:bodyPr wrap="none" rtlCol="0">
                <a:spAutoFit/>
              </a:bodyPr>
              <a:lstStyle/>
              <a:p>
                <a:pPr defTabSz="685800" eaLnBrk="1" fontAlgn="auto" hangingPunct="1">
                  <a:spcBef>
                    <a:spcPts val="0"/>
                  </a:spcBef>
                  <a:spcAft>
                    <a:spcPts val="0"/>
                  </a:spcAft>
                </a:pPr>
                <a:r>
                  <a:rPr lang="ja-JP" altLang="en-US" sz="900">
                    <a:solidFill>
                      <a:srgbClr val="575757"/>
                    </a:solidFill>
                    <a:latin typeface="メイリオ" panose="020B0604030504040204" pitchFamily="50" charset="-128"/>
                    <a:ea typeface="メイリオ" panose="020B0604030504040204" pitchFamily="50" charset="-128"/>
                  </a:rPr>
                  <a:t>金銭</a:t>
                </a:r>
                <a:r>
                  <a:rPr lang="en-US" altLang="ja-JP" sz="900">
                    <a:solidFill>
                      <a:srgbClr val="575757"/>
                    </a:solidFill>
                    <a:latin typeface="メイリオ" panose="020B0604030504040204" pitchFamily="50" charset="-128"/>
                    <a:ea typeface="メイリオ" panose="020B0604030504040204" pitchFamily="50" charset="-128"/>
                  </a:rPr>
                  <a:t>/</a:t>
                </a:r>
                <a:r>
                  <a:rPr lang="ja-JP" altLang="en-US" sz="900">
                    <a:solidFill>
                      <a:srgbClr val="575757"/>
                    </a:solidFill>
                    <a:latin typeface="メイリオ" panose="020B0604030504040204" pitchFamily="50" charset="-128"/>
                    <a:ea typeface="メイリオ" panose="020B0604030504040204" pitchFamily="50" charset="-128"/>
                  </a:rPr>
                  <a:t>同等の価値</a:t>
                </a:r>
              </a:p>
            </p:txBody>
          </p:sp>
          <p:sp>
            <p:nvSpPr>
              <p:cNvPr id="21" name="テキスト ボックス 20">
                <a:extLst>
                  <a:ext uri="{FF2B5EF4-FFF2-40B4-BE49-F238E27FC236}">
                    <a16:creationId xmlns:a16="http://schemas.microsoft.com/office/drawing/2014/main" id="{270CA7EC-A6B4-C32C-0DB9-5C4BC674B762}"/>
                  </a:ext>
                </a:extLst>
              </p:cNvPr>
              <p:cNvSpPr txBox="1"/>
              <p:nvPr/>
            </p:nvSpPr>
            <p:spPr>
              <a:xfrm>
                <a:off x="2553091" y="817223"/>
                <a:ext cx="1080492" cy="327421"/>
              </a:xfrm>
              <a:prstGeom prst="rect">
                <a:avLst/>
              </a:prstGeom>
              <a:noFill/>
            </p:spPr>
            <p:txBody>
              <a:bodyPr wrap="none" rtlCol="0">
                <a:spAutoFit/>
              </a:bodyPr>
              <a:lstStyle/>
              <a:p>
                <a:pPr defTabSz="685800" eaLnBrk="1" fontAlgn="auto" hangingPunct="1">
                  <a:spcBef>
                    <a:spcPts val="0"/>
                  </a:spcBef>
                  <a:spcAft>
                    <a:spcPts val="0"/>
                  </a:spcAft>
                </a:pPr>
                <a:r>
                  <a:rPr lang="ja-JP" altLang="en-US" sz="900">
                    <a:solidFill>
                      <a:srgbClr val="575757"/>
                    </a:solidFill>
                    <a:latin typeface="メイリオ" panose="020B0604030504040204" pitchFamily="50" charset="-128"/>
                    <a:ea typeface="メイリオ" panose="020B0604030504040204" pitchFamily="50" charset="-128"/>
                  </a:rPr>
                  <a:t>現存の流れ</a:t>
                </a:r>
              </a:p>
            </p:txBody>
          </p:sp>
          <p:sp>
            <p:nvSpPr>
              <p:cNvPr id="22" name="テキスト ボックス 21">
                <a:extLst>
                  <a:ext uri="{FF2B5EF4-FFF2-40B4-BE49-F238E27FC236}">
                    <a16:creationId xmlns:a16="http://schemas.microsoft.com/office/drawing/2014/main" id="{BD3809B1-83FB-0393-89E9-5995B834E88D}"/>
                  </a:ext>
                </a:extLst>
              </p:cNvPr>
              <p:cNvSpPr txBox="1"/>
              <p:nvPr/>
            </p:nvSpPr>
            <p:spPr>
              <a:xfrm>
                <a:off x="2553091" y="1179219"/>
                <a:ext cx="1735336" cy="327421"/>
              </a:xfrm>
              <a:prstGeom prst="rect">
                <a:avLst/>
              </a:prstGeom>
              <a:noFill/>
            </p:spPr>
            <p:txBody>
              <a:bodyPr wrap="none" rtlCol="0">
                <a:spAutoFit/>
              </a:bodyPr>
              <a:lstStyle/>
              <a:p>
                <a:pPr defTabSz="685800" eaLnBrk="1" fontAlgn="auto" hangingPunct="1">
                  <a:spcBef>
                    <a:spcPts val="0"/>
                  </a:spcBef>
                  <a:spcAft>
                    <a:spcPts val="0"/>
                  </a:spcAft>
                </a:pPr>
                <a:r>
                  <a:rPr lang="ja-JP" altLang="en-US" sz="900">
                    <a:solidFill>
                      <a:srgbClr val="575757"/>
                    </a:solidFill>
                    <a:latin typeface="メイリオ" panose="020B0604030504040204" pitchFamily="50" charset="-128"/>
                    <a:ea typeface="メイリオ" panose="020B0604030504040204" pitchFamily="50" charset="-128"/>
                  </a:rPr>
                  <a:t>今後実現したい流れ</a:t>
                </a:r>
              </a:p>
            </p:txBody>
          </p:sp>
        </p:grpSp>
        <p:sp>
          <p:nvSpPr>
            <p:cNvPr id="10" name="正方形/長方形 9">
              <a:extLst>
                <a:ext uri="{FF2B5EF4-FFF2-40B4-BE49-F238E27FC236}">
                  <a16:creationId xmlns:a16="http://schemas.microsoft.com/office/drawing/2014/main" id="{A9AF92ED-B571-78AC-B04A-1CEA24E27D6D}"/>
                </a:ext>
              </a:extLst>
            </p:cNvPr>
            <p:cNvSpPr/>
            <p:nvPr/>
          </p:nvSpPr>
          <p:spPr>
            <a:xfrm>
              <a:off x="526776" y="214685"/>
              <a:ext cx="3609393" cy="1187121"/>
            </a:xfrm>
            <a:prstGeom prst="rect">
              <a:avLst/>
            </a:prstGeom>
            <a:noFill/>
            <a:ln w="25400" cmpd="dbl">
              <a:solidFill>
                <a:schemeClr val="tx1">
                  <a:lumMod val="50000"/>
                  <a:lumOff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ja-JP" altLang="en-US" sz="1350">
                <a:solidFill>
                  <a:prstClr val="white"/>
                </a:solidFill>
                <a:latin typeface="Trebuchet MS"/>
              </a:endParaRPr>
            </a:p>
          </p:txBody>
        </p:sp>
      </p:grpSp>
      <p:sp>
        <p:nvSpPr>
          <p:cNvPr id="23" name="正方形/長方形 22">
            <a:extLst>
              <a:ext uri="{FF2B5EF4-FFF2-40B4-BE49-F238E27FC236}">
                <a16:creationId xmlns:a16="http://schemas.microsoft.com/office/drawing/2014/main" id="{3BCCE588-EA37-E4D3-9F3C-42C74D0C3ADE}"/>
              </a:ext>
            </a:extLst>
          </p:cNvPr>
          <p:cNvSpPr/>
          <p:nvPr/>
        </p:nvSpPr>
        <p:spPr>
          <a:xfrm>
            <a:off x="2753044" y="2593047"/>
            <a:ext cx="2142473" cy="2685325"/>
          </a:xfrm>
          <a:prstGeom prst="rect">
            <a:avLst/>
          </a:prstGeom>
          <a:solidFill>
            <a:srgbClr val="FFCDC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defTabSz="685800" eaLnBrk="1" fontAlgn="auto" hangingPunct="1">
              <a:spcBef>
                <a:spcPts val="0"/>
              </a:spcBef>
              <a:spcAft>
                <a:spcPts val="0"/>
              </a:spcAft>
            </a:pPr>
            <a:r>
              <a:rPr lang="ja-JP" altLang="en-US" sz="1350">
                <a:solidFill>
                  <a:srgbClr val="575757"/>
                </a:solidFill>
                <a:latin typeface="メイリオ" panose="020B0604030504040204" pitchFamily="50" charset="-128"/>
                <a:ea typeface="メイリオ" panose="020B0604030504040204" pitchFamily="50" charset="-128"/>
              </a:rPr>
              <a:t>協議会</a:t>
            </a:r>
            <a:endParaRPr lang="en-US" altLang="ja-JP" sz="1350">
              <a:solidFill>
                <a:srgbClr val="575757"/>
              </a:solidFill>
              <a:latin typeface="メイリオ" panose="020B0604030504040204" pitchFamily="50" charset="-128"/>
              <a:ea typeface="メイリオ" panose="020B0604030504040204" pitchFamily="50" charset="-128"/>
            </a:endParaRPr>
          </a:p>
          <a:p>
            <a:pPr algn="ctr" defTabSz="685800" eaLnBrk="1" fontAlgn="auto" hangingPunct="1">
              <a:spcBef>
                <a:spcPts val="0"/>
              </a:spcBef>
              <a:spcAft>
                <a:spcPts val="0"/>
              </a:spcAft>
            </a:pPr>
            <a:endParaRPr lang="en-US" altLang="ja-JP" sz="1350">
              <a:solidFill>
                <a:srgbClr val="575757"/>
              </a:solidFill>
              <a:latin typeface="メイリオ" panose="020B0604030504040204" pitchFamily="50" charset="-128"/>
              <a:ea typeface="メイリオ" panose="020B0604030504040204" pitchFamily="50" charset="-128"/>
            </a:endParaRPr>
          </a:p>
          <a:p>
            <a:pPr algn="ctr" defTabSz="685800" eaLnBrk="1" fontAlgn="auto" hangingPunct="1">
              <a:spcBef>
                <a:spcPts val="0"/>
              </a:spcBef>
              <a:spcAft>
                <a:spcPts val="0"/>
              </a:spcAft>
            </a:pPr>
            <a:endParaRPr lang="en-US" altLang="ja-JP" sz="1350">
              <a:solidFill>
                <a:srgbClr val="575757"/>
              </a:solidFill>
              <a:latin typeface="メイリオ" panose="020B0604030504040204" pitchFamily="50" charset="-128"/>
              <a:ea typeface="メイリオ" panose="020B0604030504040204" pitchFamily="50" charset="-128"/>
            </a:endParaRPr>
          </a:p>
          <a:p>
            <a:pPr algn="ctr" defTabSz="685800" eaLnBrk="1" fontAlgn="auto" hangingPunct="1">
              <a:spcBef>
                <a:spcPts val="0"/>
              </a:spcBef>
              <a:spcAft>
                <a:spcPts val="0"/>
              </a:spcAft>
            </a:pPr>
            <a:endParaRPr lang="en-US" altLang="ja-JP" sz="1350">
              <a:solidFill>
                <a:srgbClr val="575757"/>
              </a:solidFill>
              <a:latin typeface="メイリオ" panose="020B0604030504040204" pitchFamily="50" charset="-128"/>
              <a:ea typeface="メイリオ" panose="020B0604030504040204" pitchFamily="50" charset="-128"/>
            </a:endParaRPr>
          </a:p>
          <a:p>
            <a:pPr algn="ctr" defTabSz="685800" eaLnBrk="1" fontAlgn="auto" hangingPunct="1">
              <a:spcBef>
                <a:spcPts val="0"/>
              </a:spcBef>
              <a:spcAft>
                <a:spcPts val="0"/>
              </a:spcAft>
            </a:pPr>
            <a:endParaRPr lang="en-US" altLang="ja-JP" sz="1350">
              <a:solidFill>
                <a:srgbClr val="575757"/>
              </a:solidFill>
              <a:latin typeface="メイリオ" panose="020B0604030504040204" pitchFamily="50" charset="-128"/>
              <a:ea typeface="メイリオ" panose="020B0604030504040204" pitchFamily="50" charset="-128"/>
            </a:endParaRPr>
          </a:p>
          <a:p>
            <a:pPr algn="ctr" defTabSz="685800" eaLnBrk="1" fontAlgn="auto" hangingPunct="1">
              <a:spcBef>
                <a:spcPts val="0"/>
              </a:spcBef>
              <a:spcAft>
                <a:spcPts val="0"/>
              </a:spcAft>
            </a:pPr>
            <a:endParaRPr lang="ja-JP" altLang="en-US" sz="1350">
              <a:solidFill>
                <a:srgbClr val="575757"/>
              </a:solidFill>
              <a:latin typeface="メイリオ" panose="020B0604030504040204" pitchFamily="50" charset="-128"/>
              <a:ea typeface="メイリオ" panose="020B0604030504040204" pitchFamily="50" charset="-128"/>
            </a:endParaRPr>
          </a:p>
        </p:txBody>
      </p:sp>
      <p:sp>
        <p:nvSpPr>
          <p:cNvPr id="24" name="四角形: 角を丸くする 2">
            <a:extLst>
              <a:ext uri="{FF2B5EF4-FFF2-40B4-BE49-F238E27FC236}">
                <a16:creationId xmlns:a16="http://schemas.microsoft.com/office/drawing/2014/main" id="{E7A54FA4-684B-C3F4-DB05-71C7B19E4445}"/>
              </a:ext>
            </a:extLst>
          </p:cNvPr>
          <p:cNvSpPr/>
          <p:nvPr/>
        </p:nvSpPr>
        <p:spPr>
          <a:xfrm>
            <a:off x="728700" y="5403441"/>
            <a:ext cx="628120" cy="383543"/>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r>
              <a:rPr lang="ja-JP" altLang="en-US" sz="825" b="1">
                <a:solidFill>
                  <a:prstClr val="white"/>
                </a:solidFill>
                <a:latin typeface="メイリオ" panose="020B0604030504040204" pitchFamily="50" charset="-128"/>
                <a:ea typeface="メイリオ" panose="020B0604030504040204" pitchFamily="50" charset="-128"/>
              </a:rPr>
              <a:t>サービス</a:t>
            </a:r>
            <a:endParaRPr lang="en-US" altLang="ja-JP" sz="825" b="1">
              <a:solidFill>
                <a:prstClr val="white"/>
              </a:solidFill>
              <a:latin typeface="メイリオ" panose="020B0604030504040204" pitchFamily="50" charset="-128"/>
              <a:ea typeface="メイリオ" panose="020B0604030504040204" pitchFamily="50" charset="-128"/>
            </a:endParaRPr>
          </a:p>
          <a:p>
            <a:pPr algn="ctr" defTabSz="685800" eaLnBrk="1" fontAlgn="auto" hangingPunct="1">
              <a:spcBef>
                <a:spcPts val="0"/>
              </a:spcBef>
              <a:spcAft>
                <a:spcPts val="0"/>
              </a:spcAft>
            </a:pPr>
            <a:r>
              <a:rPr lang="ja-JP" altLang="en-US" sz="825" b="1">
                <a:solidFill>
                  <a:prstClr val="white"/>
                </a:solidFill>
                <a:latin typeface="メイリオ" panose="020B0604030504040204" pitchFamily="50" charset="-128"/>
                <a:ea typeface="メイリオ" panose="020B0604030504040204" pitchFamily="50" charset="-128"/>
              </a:rPr>
              <a:t>受益</a:t>
            </a:r>
          </a:p>
        </p:txBody>
      </p:sp>
      <p:sp>
        <p:nvSpPr>
          <p:cNvPr id="25" name="四角形: 角を丸くする 3">
            <a:extLst>
              <a:ext uri="{FF2B5EF4-FFF2-40B4-BE49-F238E27FC236}">
                <a16:creationId xmlns:a16="http://schemas.microsoft.com/office/drawing/2014/main" id="{682E2478-73F8-48AA-CCAC-FD6B49F52A0F}"/>
              </a:ext>
            </a:extLst>
          </p:cNvPr>
          <p:cNvSpPr/>
          <p:nvPr/>
        </p:nvSpPr>
        <p:spPr>
          <a:xfrm>
            <a:off x="1700808" y="5403441"/>
            <a:ext cx="628120" cy="383543"/>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r>
              <a:rPr lang="ja-JP" altLang="en-US" sz="825" b="1">
                <a:solidFill>
                  <a:prstClr val="white"/>
                </a:solidFill>
                <a:latin typeface="メイリオ" panose="020B0604030504040204" pitchFamily="50" charset="-128"/>
                <a:ea typeface="メイリオ" panose="020B0604030504040204" pitchFamily="50" charset="-128"/>
              </a:rPr>
              <a:t>サービス</a:t>
            </a:r>
            <a:endParaRPr lang="en-US" altLang="ja-JP" sz="825" b="1">
              <a:solidFill>
                <a:prstClr val="white"/>
              </a:solidFill>
              <a:latin typeface="メイリオ" panose="020B0604030504040204" pitchFamily="50" charset="-128"/>
              <a:ea typeface="メイリオ" panose="020B0604030504040204" pitchFamily="50" charset="-128"/>
            </a:endParaRPr>
          </a:p>
          <a:p>
            <a:pPr algn="ctr" defTabSz="685800" eaLnBrk="1" fontAlgn="auto" hangingPunct="1">
              <a:spcBef>
                <a:spcPts val="0"/>
              </a:spcBef>
              <a:spcAft>
                <a:spcPts val="0"/>
              </a:spcAft>
            </a:pPr>
            <a:r>
              <a:rPr lang="ja-JP" altLang="en-US" sz="825" b="1">
                <a:solidFill>
                  <a:prstClr val="white"/>
                </a:solidFill>
                <a:latin typeface="メイリオ" panose="020B0604030504040204" pitchFamily="50" charset="-128"/>
                <a:ea typeface="メイリオ" panose="020B0604030504040204" pitchFamily="50" charset="-128"/>
              </a:rPr>
              <a:t>提供</a:t>
            </a:r>
          </a:p>
        </p:txBody>
      </p:sp>
      <p:sp>
        <p:nvSpPr>
          <p:cNvPr id="29" name="正方形/長方形 28">
            <a:extLst>
              <a:ext uri="{FF2B5EF4-FFF2-40B4-BE49-F238E27FC236}">
                <a16:creationId xmlns:a16="http://schemas.microsoft.com/office/drawing/2014/main" id="{AA52A05E-9C36-E65E-D274-552FFC4D0090}"/>
              </a:ext>
            </a:extLst>
          </p:cNvPr>
          <p:cNvSpPr/>
          <p:nvPr/>
        </p:nvSpPr>
        <p:spPr>
          <a:xfrm>
            <a:off x="836712" y="2593048"/>
            <a:ext cx="322398" cy="26853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defTabSz="685800" eaLnBrk="1" fontAlgn="auto" hangingPunct="1">
              <a:spcBef>
                <a:spcPts val="0"/>
              </a:spcBef>
              <a:spcAft>
                <a:spcPts val="0"/>
              </a:spcAft>
            </a:pPr>
            <a:r>
              <a:rPr lang="ja-JP" altLang="en-US" sz="1200">
                <a:solidFill>
                  <a:srgbClr val="575757"/>
                </a:solidFill>
                <a:latin typeface="メイリオ" panose="020B0604030504040204" pitchFamily="50" charset="-128"/>
                <a:ea typeface="メイリオ" panose="020B0604030504040204" pitchFamily="50" charset="-128"/>
              </a:rPr>
              <a:t>個人・企業・団体（市内外）</a:t>
            </a:r>
          </a:p>
        </p:txBody>
      </p:sp>
      <p:sp>
        <p:nvSpPr>
          <p:cNvPr id="30" name="正方形/長方形 29">
            <a:extLst>
              <a:ext uri="{FF2B5EF4-FFF2-40B4-BE49-F238E27FC236}">
                <a16:creationId xmlns:a16="http://schemas.microsoft.com/office/drawing/2014/main" id="{FD4B5957-FB69-0E8D-2776-90584DF64B08}"/>
              </a:ext>
            </a:extLst>
          </p:cNvPr>
          <p:cNvSpPr/>
          <p:nvPr/>
        </p:nvSpPr>
        <p:spPr>
          <a:xfrm>
            <a:off x="2920405" y="2933677"/>
            <a:ext cx="1185158" cy="31998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defTabSz="685800" eaLnBrk="1" fontAlgn="auto" hangingPunct="1">
              <a:spcBef>
                <a:spcPts val="0"/>
              </a:spcBef>
              <a:spcAft>
                <a:spcPts val="0"/>
              </a:spcAft>
            </a:pPr>
            <a:r>
              <a:rPr lang="ja-JP" altLang="en-US" sz="1350">
                <a:solidFill>
                  <a:srgbClr val="575757"/>
                </a:solidFill>
                <a:latin typeface="メイリオ" panose="020B0604030504040204" pitchFamily="50" charset="-128"/>
                <a:ea typeface="メイリオ" panose="020B0604030504040204" pitchFamily="50" charset="-128"/>
              </a:rPr>
              <a:t>社</a:t>
            </a:r>
            <a:br>
              <a:rPr lang="en-US" altLang="ja-JP" sz="1350">
                <a:solidFill>
                  <a:srgbClr val="575757"/>
                </a:solidFill>
                <a:latin typeface="メイリオ" panose="020B0604030504040204" pitchFamily="50" charset="-128"/>
                <a:ea typeface="メイリオ" panose="020B0604030504040204" pitchFamily="50" charset="-128"/>
              </a:rPr>
            </a:br>
            <a:r>
              <a:rPr lang="ja-JP" altLang="en-US" sz="1350">
                <a:solidFill>
                  <a:srgbClr val="575757"/>
                </a:solidFill>
                <a:latin typeface="メイリオ" panose="020B0604030504040204" pitchFamily="50" charset="-128"/>
                <a:ea typeface="メイリオ" panose="020B0604030504040204" pitchFamily="50" charset="-128"/>
              </a:rPr>
              <a:t>Ａ</a:t>
            </a:r>
            <a:endParaRPr lang="en-US" altLang="ja-JP" sz="1350">
              <a:solidFill>
                <a:srgbClr val="575757"/>
              </a:solidFill>
              <a:latin typeface="メイリオ" panose="020B0604030504040204" pitchFamily="50" charset="-128"/>
              <a:ea typeface="メイリオ" panose="020B0604030504040204" pitchFamily="50" charset="-128"/>
            </a:endParaRPr>
          </a:p>
        </p:txBody>
      </p:sp>
      <p:sp>
        <p:nvSpPr>
          <p:cNvPr id="31" name="正方形/長方形 30">
            <a:extLst>
              <a:ext uri="{FF2B5EF4-FFF2-40B4-BE49-F238E27FC236}">
                <a16:creationId xmlns:a16="http://schemas.microsoft.com/office/drawing/2014/main" id="{98144BAF-85A0-9A59-BCE6-49DDE6A3E92E}"/>
              </a:ext>
            </a:extLst>
          </p:cNvPr>
          <p:cNvSpPr/>
          <p:nvPr/>
        </p:nvSpPr>
        <p:spPr>
          <a:xfrm>
            <a:off x="1808820" y="2593048"/>
            <a:ext cx="322398" cy="1495787"/>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defTabSz="685800" eaLnBrk="1" fontAlgn="auto" hangingPunct="1">
              <a:spcBef>
                <a:spcPts val="0"/>
              </a:spcBef>
              <a:spcAft>
                <a:spcPts val="0"/>
              </a:spcAft>
            </a:pPr>
            <a:r>
              <a:rPr lang="ja-JP" altLang="en-US" sz="1200">
                <a:solidFill>
                  <a:srgbClr val="575757"/>
                </a:solidFill>
                <a:latin typeface="メイリオ" panose="020B0604030504040204" pitchFamily="50" charset="-128"/>
                <a:ea typeface="メイリオ" panose="020B0604030504040204" pitchFamily="50" charset="-128"/>
              </a:rPr>
              <a:t>サービス提供者</a:t>
            </a:r>
          </a:p>
        </p:txBody>
      </p:sp>
      <p:sp>
        <p:nvSpPr>
          <p:cNvPr id="33" name="正方形/長方形 32">
            <a:extLst>
              <a:ext uri="{FF2B5EF4-FFF2-40B4-BE49-F238E27FC236}">
                <a16:creationId xmlns:a16="http://schemas.microsoft.com/office/drawing/2014/main" id="{52067497-44C4-15E5-9EE4-914C5396B9A3}"/>
              </a:ext>
            </a:extLst>
          </p:cNvPr>
          <p:cNvSpPr/>
          <p:nvPr/>
        </p:nvSpPr>
        <p:spPr>
          <a:xfrm>
            <a:off x="6237312" y="2593047"/>
            <a:ext cx="322398" cy="26853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defTabSz="685800" eaLnBrk="1" fontAlgn="auto" hangingPunct="1">
              <a:spcBef>
                <a:spcPts val="0"/>
              </a:spcBef>
              <a:spcAft>
                <a:spcPts val="0"/>
              </a:spcAft>
            </a:pPr>
            <a:r>
              <a:rPr lang="ja-JP" altLang="en-US" sz="1350">
                <a:solidFill>
                  <a:srgbClr val="575757"/>
                </a:solidFill>
                <a:latin typeface="メイリオ" panose="020B0604030504040204" pitchFamily="50" charset="-128"/>
                <a:ea typeface="メイリオ" panose="020B0604030504040204" pitchFamily="50" charset="-128"/>
              </a:rPr>
              <a:t>国</a:t>
            </a:r>
          </a:p>
        </p:txBody>
      </p:sp>
      <p:sp>
        <p:nvSpPr>
          <p:cNvPr id="34" name="正方形/長方形 33">
            <a:extLst>
              <a:ext uri="{FF2B5EF4-FFF2-40B4-BE49-F238E27FC236}">
                <a16:creationId xmlns:a16="http://schemas.microsoft.com/office/drawing/2014/main" id="{00C2556D-DEA2-6D0E-ECE9-1DC1425AC63A}"/>
              </a:ext>
            </a:extLst>
          </p:cNvPr>
          <p:cNvSpPr/>
          <p:nvPr/>
        </p:nvSpPr>
        <p:spPr>
          <a:xfrm>
            <a:off x="5373217" y="2593048"/>
            <a:ext cx="491678" cy="12289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defTabSz="685800" eaLnBrk="1" fontAlgn="auto" hangingPunct="1">
              <a:spcBef>
                <a:spcPts val="0"/>
              </a:spcBef>
              <a:spcAft>
                <a:spcPts val="0"/>
              </a:spcAft>
            </a:pPr>
            <a:r>
              <a:rPr lang="ja-JP" altLang="en-US" sz="1350">
                <a:solidFill>
                  <a:srgbClr val="575757"/>
                </a:solidFill>
                <a:latin typeface="メイリオ" panose="020B0604030504040204" pitchFamily="50" charset="-128"/>
                <a:ea typeface="メイリオ" panose="020B0604030504040204" pitchFamily="50" charset="-128"/>
              </a:rPr>
              <a:t>〇〇市</a:t>
            </a:r>
          </a:p>
        </p:txBody>
      </p:sp>
      <p:sp>
        <p:nvSpPr>
          <p:cNvPr id="35" name="正方形/長方形 34">
            <a:extLst>
              <a:ext uri="{FF2B5EF4-FFF2-40B4-BE49-F238E27FC236}">
                <a16:creationId xmlns:a16="http://schemas.microsoft.com/office/drawing/2014/main" id="{101EE2E9-9D88-B318-9ED5-14AA610F29C2}"/>
              </a:ext>
            </a:extLst>
          </p:cNvPr>
          <p:cNvSpPr/>
          <p:nvPr/>
        </p:nvSpPr>
        <p:spPr>
          <a:xfrm>
            <a:off x="5397394" y="4049395"/>
            <a:ext cx="461876" cy="12289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defTabSz="685800" eaLnBrk="1" fontAlgn="auto" hangingPunct="1">
              <a:spcBef>
                <a:spcPts val="0"/>
              </a:spcBef>
              <a:spcAft>
                <a:spcPts val="0"/>
              </a:spcAft>
            </a:pPr>
            <a:r>
              <a:rPr lang="ja-JP" altLang="en-US" sz="1350">
                <a:solidFill>
                  <a:srgbClr val="575757"/>
                </a:solidFill>
                <a:latin typeface="メイリオ" panose="020B0604030504040204" pitchFamily="50" charset="-128"/>
                <a:ea typeface="メイリオ" panose="020B0604030504040204" pitchFamily="50" charset="-128"/>
              </a:rPr>
              <a:t>〇〇大学</a:t>
            </a:r>
          </a:p>
        </p:txBody>
      </p:sp>
      <p:cxnSp>
        <p:nvCxnSpPr>
          <p:cNvPr id="36" name="直線矢印コネクタ 35">
            <a:extLst>
              <a:ext uri="{FF2B5EF4-FFF2-40B4-BE49-F238E27FC236}">
                <a16:creationId xmlns:a16="http://schemas.microsoft.com/office/drawing/2014/main" id="{0E91027A-A5CD-2041-0B9F-AB0189836AB9}"/>
              </a:ext>
            </a:extLst>
          </p:cNvPr>
          <p:cNvCxnSpPr>
            <a:cxnSpLocks/>
          </p:cNvCxnSpPr>
          <p:nvPr/>
        </p:nvCxnSpPr>
        <p:spPr>
          <a:xfrm flipH="1">
            <a:off x="1160749" y="3102413"/>
            <a:ext cx="599426" cy="0"/>
          </a:xfrm>
          <a:prstGeom prst="straightConnector1">
            <a:avLst/>
          </a:prstGeom>
          <a:ln w="12700">
            <a:solidFill>
              <a:schemeClr val="tx1"/>
            </a:solidFill>
            <a:prstDash val="dash"/>
            <a:tailEnd type="triangle" w="lg" len="lg"/>
          </a:ln>
        </p:spPr>
        <p:style>
          <a:lnRef idx="1">
            <a:schemeClr val="accent1"/>
          </a:lnRef>
          <a:fillRef idx="0">
            <a:schemeClr val="accent1"/>
          </a:fillRef>
          <a:effectRef idx="0">
            <a:schemeClr val="accent1"/>
          </a:effectRef>
          <a:fontRef idx="minor">
            <a:schemeClr val="tx1"/>
          </a:fontRef>
        </p:style>
      </p:cxnSp>
      <p:cxnSp>
        <p:nvCxnSpPr>
          <p:cNvPr id="37" name="直線矢印コネクタ 36">
            <a:extLst>
              <a:ext uri="{FF2B5EF4-FFF2-40B4-BE49-F238E27FC236}">
                <a16:creationId xmlns:a16="http://schemas.microsoft.com/office/drawing/2014/main" id="{27D6E2CA-DF84-B873-EC5F-1227957C29EE}"/>
              </a:ext>
            </a:extLst>
          </p:cNvPr>
          <p:cNvCxnSpPr>
            <a:cxnSpLocks/>
          </p:cNvCxnSpPr>
          <p:nvPr/>
        </p:nvCxnSpPr>
        <p:spPr>
          <a:xfrm flipH="1">
            <a:off x="4887162" y="4833156"/>
            <a:ext cx="486000"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97BFF407-1C65-A8BB-F159-CBA5FCFBA539}"/>
              </a:ext>
            </a:extLst>
          </p:cNvPr>
          <p:cNvCxnSpPr>
            <a:cxnSpLocks/>
          </p:cNvCxnSpPr>
          <p:nvPr/>
        </p:nvCxnSpPr>
        <p:spPr>
          <a:xfrm flipH="1">
            <a:off x="2132857" y="3102413"/>
            <a:ext cx="599426" cy="0"/>
          </a:xfrm>
          <a:prstGeom prst="straightConnector1">
            <a:avLst/>
          </a:prstGeom>
          <a:ln w="12700">
            <a:solidFill>
              <a:schemeClr val="tx1"/>
            </a:solidFill>
            <a:prstDash val="dash"/>
            <a:tailEnd type="triangle" w="lg" len="lg"/>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E3BE3520-44D9-6F40-7D7B-CCE85267D80E}"/>
              </a:ext>
            </a:extLst>
          </p:cNvPr>
          <p:cNvCxnSpPr>
            <a:cxnSpLocks/>
          </p:cNvCxnSpPr>
          <p:nvPr/>
        </p:nvCxnSpPr>
        <p:spPr>
          <a:xfrm>
            <a:off x="1160749" y="3592495"/>
            <a:ext cx="599426" cy="0"/>
          </a:xfrm>
          <a:prstGeom prst="straightConnector1">
            <a:avLst/>
          </a:prstGeom>
          <a:ln w="12700">
            <a:solidFill>
              <a:schemeClr val="tx1"/>
            </a:solidFill>
            <a:prstDash val="dash"/>
            <a:tailEnd type="triangle" w="lg" len="lg"/>
          </a:ln>
        </p:spPr>
        <p:style>
          <a:lnRef idx="1">
            <a:schemeClr val="accent1"/>
          </a:lnRef>
          <a:fillRef idx="0">
            <a:schemeClr val="accent1"/>
          </a:fillRef>
          <a:effectRef idx="0">
            <a:schemeClr val="accent1"/>
          </a:effectRef>
          <a:fontRef idx="minor">
            <a:schemeClr val="tx1"/>
          </a:fontRef>
        </p:style>
      </p:cxnSp>
      <p:cxnSp>
        <p:nvCxnSpPr>
          <p:cNvPr id="40" name="直線矢印コネクタ 39">
            <a:extLst>
              <a:ext uri="{FF2B5EF4-FFF2-40B4-BE49-F238E27FC236}">
                <a16:creationId xmlns:a16="http://schemas.microsoft.com/office/drawing/2014/main" id="{0F857C42-B80B-6680-B1AA-1F577F7A0125}"/>
              </a:ext>
            </a:extLst>
          </p:cNvPr>
          <p:cNvCxnSpPr>
            <a:cxnSpLocks/>
          </p:cNvCxnSpPr>
          <p:nvPr/>
        </p:nvCxnSpPr>
        <p:spPr>
          <a:xfrm>
            <a:off x="2132857" y="3592495"/>
            <a:ext cx="599426" cy="0"/>
          </a:xfrm>
          <a:prstGeom prst="straightConnector1">
            <a:avLst/>
          </a:prstGeom>
          <a:ln w="12700">
            <a:solidFill>
              <a:schemeClr val="tx1"/>
            </a:solidFill>
            <a:prstDash val="dash"/>
            <a:tailEnd type="triangle" w="lg" len="lg"/>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80A256BE-DDDB-302D-23AD-80A840BD90AF}"/>
              </a:ext>
            </a:extLst>
          </p:cNvPr>
          <p:cNvCxnSpPr>
            <a:cxnSpLocks/>
          </p:cNvCxnSpPr>
          <p:nvPr/>
        </p:nvCxnSpPr>
        <p:spPr>
          <a:xfrm flipH="1">
            <a:off x="1173744" y="4438550"/>
            <a:ext cx="1539000"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AE7094F4-5AAF-5614-5A9A-46BF397BEC08}"/>
              </a:ext>
            </a:extLst>
          </p:cNvPr>
          <p:cNvCxnSpPr>
            <a:cxnSpLocks/>
          </p:cNvCxnSpPr>
          <p:nvPr/>
        </p:nvCxnSpPr>
        <p:spPr>
          <a:xfrm>
            <a:off x="1216711" y="4851503"/>
            <a:ext cx="1510211" cy="0"/>
          </a:xfrm>
          <a:prstGeom prst="straightConnector1">
            <a:avLst/>
          </a:prstGeom>
          <a:ln w="12700">
            <a:solidFill>
              <a:schemeClr val="tx1"/>
            </a:solidFill>
            <a:prstDash val="dash"/>
            <a:tailEnd type="triangle" w="lg" len="lg"/>
          </a:ln>
        </p:spPr>
        <p:style>
          <a:lnRef idx="1">
            <a:schemeClr val="accent1"/>
          </a:lnRef>
          <a:fillRef idx="0">
            <a:schemeClr val="accent1"/>
          </a:fillRef>
          <a:effectRef idx="0">
            <a:schemeClr val="accent1"/>
          </a:effectRef>
          <a:fontRef idx="minor">
            <a:schemeClr val="tx1"/>
          </a:fontRef>
        </p:style>
      </p:cxnSp>
      <p:sp>
        <p:nvSpPr>
          <p:cNvPr id="43" name="テキスト ボックス 42">
            <a:extLst>
              <a:ext uri="{FF2B5EF4-FFF2-40B4-BE49-F238E27FC236}">
                <a16:creationId xmlns:a16="http://schemas.microsoft.com/office/drawing/2014/main" id="{2F86E727-B566-E228-A492-EB704614CCA8}"/>
              </a:ext>
            </a:extLst>
          </p:cNvPr>
          <p:cNvSpPr txBox="1"/>
          <p:nvPr/>
        </p:nvSpPr>
        <p:spPr>
          <a:xfrm>
            <a:off x="1214754" y="2822686"/>
            <a:ext cx="570338" cy="577338"/>
          </a:xfrm>
          <a:prstGeom prst="rect">
            <a:avLst/>
          </a:prstGeom>
          <a:noFill/>
        </p:spPr>
        <p:txBody>
          <a:bodyPr wrap="square" rtlCol="0">
            <a:spAutoFit/>
          </a:bodyPr>
          <a:lstStyle/>
          <a:p>
            <a:pPr algn="ctr" defTabSz="685800" eaLnBrk="1" fontAlgn="auto" hangingPunct="1">
              <a:spcBef>
                <a:spcPts val="0"/>
              </a:spcBef>
              <a:spcAft>
                <a:spcPts val="0"/>
              </a:spcAft>
            </a:pPr>
            <a:r>
              <a:rPr lang="ja-JP" altLang="en-US" sz="788">
                <a:solidFill>
                  <a:srgbClr val="575757"/>
                </a:solidFill>
                <a:latin typeface="メイリオ" panose="020B0604030504040204" pitchFamily="50" charset="-128"/>
                <a:ea typeface="メイリオ" panose="020B0604030504040204" pitchFamily="50" charset="-128"/>
              </a:rPr>
              <a:t>サービス</a:t>
            </a:r>
            <a:endParaRPr lang="en-US" altLang="ja-JP" sz="788">
              <a:solidFill>
                <a:srgbClr val="575757"/>
              </a:solidFill>
              <a:latin typeface="メイリオ" panose="020B0604030504040204" pitchFamily="50" charset="-128"/>
              <a:ea typeface="メイリオ" panose="020B0604030504040204" pitchFamily="50" charset="-128"/>
            </a:endParaRPr>
          </a:p>
          <a:p>
            <a:pPr algn="ctr" defTabSz="685800" eaLnBrk="1" fontAlgn="auto" hangingPunct="1">
              <a:spcBef>
                <a:spcPts val="0"/>
              </a:spcBef>
              <a:spcAft>
                <a:spcPts val="0"/>
              </a:spcAft>
            </a:pPr>
            <a:r>
              <a:rPr lang="ja-JP" altLang="en-US" sz="788">
                <a:solidFill>
                  <a:srgbClr val="575757"/>
                </a:solidFill>
                <a:latin typeface="メイリオ" panose="020B0604030504040204" pitchFamily="50" charset="-128"/>
                <a:ea typeface="メイリオ" panose="020B0604030504040204" pitchFamily="50" charset="-128"/>
              </a:rPr>
              <a:t>提供</a:t>
            </a:r>
            <a:endParaRPr lang="en-US" altLang="ja-JP" sz="788">
              <a:solidFill>
                <a:srgbClr val="575757"/>
              </a:solidFill>
              <a:latin typeface="メイリオ" panose="020B0604030504040204" pitchFamily="50" charset="-128"/>
              <a:ea typeface="メイリオ" panose="020B0604030504040204" pitchFamily="50" charset="-128"/>
            </a:endParaRPr>
          </a:p>
          <a:p>
            <a:pPr algn="ctr" defTabSz="685800" eaLnBrk="1" fontAlgn="auto" hangingPunct="1">
              <a:spcBef>
                <a:spcPts val="0"/>
              </a:spcBef>
              <a:spcAft>
                <a:spcPts val="0"/>
              </a:spcAft>
            </a:pPr>
            <a:r>
              <a:rPr lang="en-US" altLang="ja-JP" sz="788">
                <a:solidFill>
                  <a:srgbClr val="575757"/>
                </a:solidFill>
                <a:latin typeface="メイリオ" panose="020B0604030504040204" pitchFamily="50" charset="-128"/>
                <a:ea typeface="メイリオ" panose="020B0604030504040204" pitchFamily="50" charset="-128"/>
              </a:rPr>
              <a:t>25</a:t>
            </a:r>
            <a:r>
              <a:rPr lang="ja-JP" altLang="en-US" sz="788">
                <a:solidFill>
                  <a:srgbClr val="575757"/>
                </a:solidFill>
                <a:latin typeface="メイリオ" panose="020B0604030504040204" pitchFamily="50" charset="-128"/>
                <a:ea typeface="メイリオ" panose="020B0604030504040204" pitchFamily="50" charset="-128"/>
              </a:rPr>
              <a:t>社</a:t>
            </a:r>
          </a:p>
        </p:txBody>
      </p:sp>
      <p:sp>
        <p:nvSpPr>
          <p:cNvPr id="44" name="テキスト ボックス 43">
            <a:extLst>
              <a:ext uri="{FF2B5EF4-FFF2-40B4-BE49-F238E27FC236}">
                <a16:creationId xmlns:a16="http://schemas.microsoft.com/office/drawing/2014/main" id="{9256A4EF-4D1B-D1D4-1155-982B7A3355E9}"/>
              </a:ext>
            </a:extLst>
          </p:cNvPr>
          <p:cNvSpPr txBox="1"/>
          <p:nvPr/>
        </p:nvSpPr>
        <p:spPr>
          <a:xfrm>
            <a:off x="1125687" y="3714370"/>
            <a:ext cx="629128" cy="577338"/>
          </a:xfrm>
          <a:prstGeom prst="rect">
            <a:avLst/>
          </a:prstGeom>
          <a:noFill/>
        </p:spPr>
        <p:txBody>
          <a:bodyPr wrap="square" rtlCol="0">
            <a:spAutoFit/>
          </a:bodyPr>
          <a:lstStyle/>
          <a:p>
            <a:pPr algn="ctr" defTabSz="685800" eaLnBrk="1" fontAlgn="auto" hangingPunct="1">
              <a:spcBef>
                <a:spcPts val="0"/>
              </a:spcBef>
              <a:spcAft>
                <a:spcPts val="0"/>
              </a:spcAft>
            </a:pPr>
            <a:r>
              <a:rPr lang="ja-JP" altLang="en-US" sz="788">
                <a:solidFill>
                  <a:srgbClr val="575757"/>
                </a:solidFill>
                <a:latin typeface="メイリオ" panose="020B0604030504040204" pitchFamily="50" charset="-128"/>
                <a:ea typeface="メイリオ" panose="020B0604030504040204" pitchFamily="50" charset="-128"/>
              </a:rPr>
              <a:t>サービス</a:t>
            </a:r>
            <a:endParaRPr lang="en-US" altLang="ja-JP" sz="788">
              <a:solidFill>
                <a:srgbClr val="575757"/>
              </a:solidFill>
              <a:latin typeface="メイリオ" panose="020B0604030504040204" pitchFamily="50" charset="-128"/>
              <a:ea typeface="メイリオ" panose="020B0604030504040204" pitchFamily="50" charset="-128"/>
            </a:endParaRPr>
          </a:p>
          <a:p>
            <a:pPr algn="ctr" defTabSz="685800" eaLnBrk="1" fontAlgn="auto" hangingPunct="1">
              <a:spcBef>
                <a:spcPts val="0"/>
              </a:spcBef>
              <a:spcAft>
                <a:spcPts val="0"/>
              </a:spcAft>
            </a:pPr>
            <a:r>
              <a:rPr lang="ja-JP" altLang="en-US" sz="788">
                <a:solidFill>
                  <a:srgbClr val="575757"/>
                </a:solidFill>
                <a:latin typeface="メイリオ" panose="020B0604030504040204" pitchFamily="50" charset="-128"/>
                <a:ea typeface="メイリオ" panose="020B0604030504040204" pitchFamily="50" charset="-128"/>
              </a:rPr>
              <a:t>利用料</a:t>
            </a:r>
            <a:endParaRPr lang="en-US" altLang="ja-JP" sz="788">
              <a:solidFill>
                <a:srgbClr val="575757"/>
              </a:solidFill>
              <a:latin typeface="メイリオ" panose="020B0604030504040204" pitchFamily="50" charset="-128"/>
              <a:ea typeface="メイリオ" panose="020B0604030504040204" pitchFamily="50" charset="-128"/>
            </a:endParaRPr>
          </a:p>
          <a:p>
            <a:pPr algn="ctr" defTabSz="685800" eaLnBrk="1" fontAlgn="auto" hangingPunct="1">
              <a:spcBef>
                <a:spcPts val="0"/>
              </a:spcBef>
              <a:spcAft>
                <a:spcPts val="0"/>
              </a:spcAft>
            </a:pPr>
            <a:r>
              <a:rPr lang="en-US" altLang="ja-JP" sz="788">
                <a:solidFill>
                  <a:srgbClr val="575757"/>
                </a:solidFill>
                <a:latin typeface="メイリオ" panose="020B0604030504040204" pitchFamily="50" charset="-128"/>
                <a:ea typeface="メイリオ" panose="020B0604030504040204" pitchFamily="50" charset="-128"/>
              </a:rPr>
              <a:t>XX</a:t>
            </a:r>
            <a:r>
              <a:rPr lang="ja-JP" altLang="en-US" sz="788">
                <a:solidFill>
                  <a:srgbClr val="575757"/>
                </a:solidFill>
                <a:latin typeface="メイリオ" panose="020B0604030504040204" pitchFamily="50" charset="-128"/>
                <a:ea typeface="メイリオ" panose="020B0604030504040204" pitchFamily="50" charset="-128"/>
              </a:rPr>
              <a:t>万円</a:t>
            </a:r>
            <a:r>
              <a:rPr lang="en-US" altLang="ja-JP" sz="788">
                <a:solidFill>
                  <a:srgbClr val="575757"/>
                </a:solidFill>
                <a:latin typeface="メイリオ" panose="020B0604030504040204" pitchFamily="50" charset="-128"/>
                <a:ea typeface="メイリオ" panose="020B0604030504040204" pitchFamily="50" charset="-128"/>
              </a:rPr>
              <a:t>/</a:t>
            </a:r>
            <a:r>
              <a:rPr lang="ja-JP" altLang="en-US" sz="788">
                <a:solidFill>
                  <a:srgbClr val="575757"/>
                </a:solidFill>
                <a:latin typeface="メイリオ" panose="020B0604030504040204" pitchFamily="50" charset="-128"/>
                <a:ea typeface="メイリオ" panose="020B0604030504040204" pitchFamily="50" charset="-128"/>
              </a:rPr>
              <a:t>月・社</a:t>
            </a:r>
          </a:p>
        </p:txBody>
      </p:sp>
      <p:sp>
        <p:nvSpPr>
          <p:cNvPr id="45" name="楕円 44">
            <a:extLst>
              <a:ext uri="{FF2B5EF4-FFF2-40B4-BE49-F238E27FC236}">
                <a16:creationId xmlns:a16="http://schemas.microsoft.com/office/drawing/2014/main" id="{9900B4BD-D926-C750-AF14-59B4E7B6D568}"/>
              </a:ext>
            </a:extLst>
          </p:cNvPr>
          <p:cNvSpPr/>
          <p:nvPr/>
        </p:nvSpPr>
        <p:spPr>
          <a:xfrm>
            <a:off x="1376772" y="3497623"/>
            <a:ext cx="194551" cy="19455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defTabSz="685800" eaLnBrk="1" fontAlgn="auto" hangingPunct="1">
              <a:spcBef>
                <a:spcPts val="0"/>
              </a:spcBef>
              <a:spcAft>
                <a:spcPts val="0"/>
              </a:spcAft>
            </a:pPr>
            <a:r>
              <a:rPr lang="ja-JP" altLang="en-US" sz="1200" b="1">
                <a:solidFill>
                  <a:prstClr val="white"/>
                </a:solidFill>
                <a:latin typeface="メイリオ" panose="020B0604030504040204" pitchFamily="50" charset="-128"/>
                <a:ea typeface="メイリオ" panose="020B0604030504040204" pitchFamily="50" charset="-128"/>
              </a:rPr>
              <a:t>￥</a:t>
            </a:r>
          </a:p>
        </p:txBody>
      </p:sp>
      <p:sp>
        <p:nvSpPr>
          <p:cNvPr id="46" name="テキスト ボックス 45">
            <a:extLst>
              <a:ext uri="{FF2B5EF4-FFF2-40B4-BE49-F238E27FC236}">
                <a16:creationId xmlns:a16="http://schemas.microsoft.com/office/drawing/2014/main" id="{BE81BF44-1209-7A69-6DA4-5744AF37265E}"/>
              </a:ext>
            </a:extLst>
          </p:cNvPr>
          <p:cNvSpPr txBox="1"/>
          <p:nvPr/>
        </p:nvSpPr>
        <p:spPr>
          <a:xfrm>
            <a:off x="1478734" y="4941169"/>
            <a:ext cx="639344" cy="577338"/>
          </a:xfrm>
          <a:prstGeom prst="rect">
            <a:avLst/>
          </a:prstGeom>
          <a:noFill/>
        </p:spPr>
        <p:txBody>
          <a:bodyPr wrap="square" rtlCol="0">
            <a:spAutoFit/>
          </a:bodyPr>
          <a:lstStyle/>
          <a:p>
            <a:pPr algn="ctr" defTabSz="685800" eaLnBrk="1" fontAlgn="auto" hangingPunct="1">
              <a:spcBef>
                <a:spcPts val="0"/>
              </a:spcBef>
              <a:spcAft>
                <a:spcPts val="0"/>
              </a:spcAft>
            </a:pPr>
            <a:r>
              <a:rPr lang="ja-JP" altLang="en-US" sz="788">
                <a:solidFill>
                  <a:srgbClr val="575757"/>
                </a:solidFill>
                <a:latin typeface="メイリオ" panose="020B0604030504040204" pitchFamily="50" charset="-128"/>
                <a:ea typeface="メイリオ" panose="020B0604030504040204" pitchFamily="50" charset="-128"/>
              </a:rPr>
              <a:t>サービス</a:t>
            </a:r>
            <a:endParaRPr lang="en-US" altLang="ja-JP" sz="788">
              <a:solidFill>
                <a:srgbClr val="575757"/>
              </a:solidFill>
              <a:latin typeface="メイリオ" panose="020B0604030504040204" pitchFamily="50" charset="-128"/>
              <a:ea typeface="メイリオ" panose="020B0604030504040204" pitchFamily="50" charset="-128"/>
            </a:endParaRPr>
          </a:p>
          <a:p>
            <a:pPr algn="ctr" defTabSz="685800" eaLnBrk="1" fontAlgn="auto" hangingPunct="1">
              <a:spcBef>
                <a:spcPts val="0"/>
              </a:spcBef>
              <a:spcAft>
                <a:spcPts val="0"/>
              </a:spcAft>
            </a:pPr>
            <a:r>
              <a:rPr lang="ja-JP" altLang="en-US" sz="788">
                <a:solidFill>
                  <a:srgbClr val="575757"/>
                </a:solidFill>
                <a:latin typeface="メイリオ" panose="020B0604030504040204" pitchFamily="50" charset="-128"/>
                <a:ea typeface="メイリオ" panose="020B0604030504040204" pitchFamily="50" charset="-128"/>
              </a:rPr>
              <a:t>利用料</a:t>
            </a:r>
            <a:endParaRPr lang="en-US" altLang="ja-JP" sz="788">
              <a:solidFill>
                <a:srgbClr val="575757"/>
              </a:solidFill>
              <a:latin typeface="メイリオ" panose="020B0604030504040204" pitchFamily="50" charset="-128"/>
              <a:ea typeface="メイリオ" panose="020B0604030504040204" pitchFamily="50" charset="-128"/>
            </a:endParaRPr>
          </a:p>
          <a:p>
            <a:pPr algn="ctr" defTabSz="685800" eaLnBrk="1" fontAlgn="auto" hangingPunct="1">
              <a:spcBef>
                <a:spcPts val="0"/>
              </a:spcBef>
              <a:spcAft>
                <a:spcPts val="0"/>
              </a:spcAft>
            </a:pPr>
            <a:r>
              <a:rPr lang="en-US" altLang="ja-JP" sz="788">
                <a:solidFill>
                  <a:srgbClr val="575757"/>
                </a:solidFill>
                <a:latin typeface="メイリオ" panose="020B0604030504040204" pitchFamily="50" charset="-128"/>
                <a:ea typeface="メイリオ" panose="020B0604030504040204" pitchFamily="50" charset="-128"/>
              </a:rPr>
              <a:t>XX</a:t>
            </a:r>
            <a:r>
              <a:rPr lang="ja-JP" altLang="en-US" sz="788">
                <a:solidFill>
                  <a:srgbClr val="575757"/>
                </a:solidFill>
                <a:latin typeface="メイリオ" panose="020B0604030504040204" pitchFamily="50" charset="-128"/>
                <a:ea typeface="メイリオ" panose="020B0604030504040204" pitchFamily="50" charset="-128"/>
              </a:rPr>
              <a:t>万円</a:t>
            </a:r>
            <a:r>
              <a:rPr lang="en-US" altLang="ja-JP" sz="788">
                <a:solidFill>
                  <a:srgbClr val="575757"/>
                </a:solidFill>
                <a:latin typeface="メイリオ" panose="020B0604030504040204" pitchFamily="50" charset="-128"/>
                <a:ea typeface="メイリオ" panose="020B0604030504040204" pitchFamily="50" charset="-128"/>
              </a:rPr>
              <a:t>/</a:t>
            </a:r>
            <a:r>
              <a:rPr lang="ja-JP" altLang="en-US" sz="788">
                <a:solidFill>
                  <a:srgbClr val="575757"/>
                </a:solidFill>
                <a:latin typeface="メイリオ" panose="020B0604030504040204" pitchFamily="50" charset="-128"/>
                <a:ea typeface="メイリオ" panose="020B0604030504040204" pitchFamily="50" charset="-128"/>
              </a:rPr>
              <a:t>月</a:t>
            </a:r>
          </a:p>
        </p:txBody>
      </p:sp>
      <p:sp>
        <p:nvSpPr>
          <p:cNvPr id="47" name="楕円 46">
            <a:extLst>
              <a:ext uri="{FF2B5EF4-FFF2-40B4-BE49-F238E27FC236}">
                <a16:creationId xmlns:a16="http://schemas.microsoft.com/office/drawing/2014/main" id="{90776000-32E4-909D-2849-DA20504DA137}"/>
              </a:ext>
            </a:extLst>
          </p:cNvPr>
          <p:cNvSpPr/>
          <p:nvPr/>
        </p:nvSpPr>
        <p:spPr>
          <a:xfrm>
            <a:off x="1700808" y="4746762"/>
            <a:ext cx="194551" cy="19455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defTabSz="685800" eaLnBrk="1" fontAlgn="auto" hangingPunct="1">
              <a:spcBef>
                <a:spcPts val="0"/>
              </a:spcBef>
              <a:spcAft>
                <a:spcPts val="0"/>
              </a:spcAft>
            </a:pPr>
            <a:r>
              <a:rPr lang="ja-JP" altLang="en-US" sz="1200" b="1">
                <a:solidFill>
                  <a:prstClr val="white"/>
                </a:solidFill>
                <a:latin typeface="メイリオ" panose="020B0604030504040204" pitchFamily="50" charset="-128"/>
                <a:ea typeface="メイリオ" panose="020B0604030504040204" pitchFamily="50" charset="-128"/>
              </a:rPr>
              <a:t>￥</a:t>
            </a:r>
          </a:p>
        </p:txBody>
      </p:sp>
      <p:sp>
        <p:nvSpPr>
          <p:cNvPr id="48" name="テキスト ボックス 47">
            <a:extLst>
              <a:ext uri="{FF2B5EF4-FFF2-40B4-BE49-F238E27FC236}">
                <a16:creationId xmlns:a16="http://schemas.microsoft.com/office/drawing/2014/main" id="{7EE25C86-3558-27CE-BB3D-38614E847E62}"/>
              </a:ext>
            </a:extLst>
          </p:cNvPr>
          <p:cNvSpPr txBox="1"/>
          <p:nvPr/>
        </p:nvSpPr>
        <p:spPr>
          <a:xfrm>
            <a:off x="1538790" y="4274212"/>
            <a:ext cx="836213" cy="213585"/>
          </a:xfrm>
          <a:prstGeom prst="rect">
            <a:avLst/>
          </a:prstGeom>
          <a:noFill/>
        </p:spPr>
        <p:txBody>
          <a:bodyPr wrap="square" rtlCol="0">
            <a:spAutoFit/>
          </a:bodyPr>
          <a:lstStyle/>
          <a:p>
            <a:pPr algn="ctr" defTabSz="685800" eaLnBrk="1" fontAlgn="auto" hangingPunct="1">
              <a:spcBef>
                <a:spcPts val="0"/>
              </a:spcBef>
              <a:spcAft>
                <a:spcPts val="0"/>
              </a:spcAft>
            </a:pPr>
            <a:r>
              <a:rPr lang="ja-JP" altLang="en-US" sz="788">
                <a:solidFill>
                  <a:srgbClr val="575757"/>
                </a:solidFill>
                <a:latin typeface="メイリオ" panose="020B0604030504040204" pitchFamily="50" charset="-128"/>
                <a:ea typeface="メイリオ" panose="020B0604030504040204" pitchFamily="50" charset="-128"/>
              </a:rPr>
              <a:t>サービス提供</a:t>
            </a:r>
          </a:p>
        </p:txBody>
      </p:sp>
      <p:sp>
        <p:nvSpPr>
          <p:cNvPr id="49" name="テキスト ボックス 48">
            <a:extLst>
              <a:ext uri="{FF2B5EF4-FFF2-40B4-BE49-F238E27FC236}">
                <a16:creationId xmlns:a16="http://schemas.microsoft.com/office/drawing/2014/main" id="{34D0EAAE-EEE7-9FE2-0034-2D73A62871BE}"/>
              </a:ext>
            </a:extLst>
          </p:cNvPr>
          <p:cNvSpPr txBox="1"/>
          <p:nvPr/>
        </p:nvSpPr>
        <p:spPr>
          <a:xfrm>
            <a:off x="2132856" y="2701540"/>
            <a:ext cx="625549" cy="456087"/>
          </a:xfrm>
          <a:prstGeom prst="rect">
            <a:avLst/>
          </a:prstGeom>
          <a:noFill/>
        </p:spPr>
        <p:txBody>
          <a:bodyPr wrap="square" rtlCol="0">
            <a:spAutoFit/>
          </a:bodyPr>
          <a:lstStyle/>
          <a:p>
            <a:pPr algn="ctr" defTabSz="685800" eaLnBrk="1" fontAlgn="auto" hangingPunct="1">
              <a:spcBef>
                <a:spcPts val="0"/>
              </a:spcBef>
              <a:spcAft>
                <a:spcPts val="0"/>
              </a:spcAft>
            </a:pPr>
            <a:r>
              <a:rPr lang="ja-JP" altLang="en-US" sz="788">
                <a:solidFill>
                  <a:srgbClr val="575757"/>
                </a:solidFill>
                <a:latin typeface="メイリオ" panose="020B0604030504040204" pitchFamily="50" charset="-128"/>
                <a:ea typeface="メイリオ" panose="020B0604030504040204" pitchFamily="50" charset="-128"/>
              </a:rPr>
              <a:t>機器･</a:t>
            </a:r>
            <a:endParaRPr lang="en-US" altLang="ja-JP" sz="788">
              <a:solidFill>
                <a:srgbClr val="575757"/>
              </a:solidFill>
              <a:latin typeface="メイリオ" panose="020B0604030504040204" pitchFamily="50" charset="-128"/>
              <a:ea typeface="メイリオ" panose="020B0604030504040204" pitchFamily="50" charset="-128"/>
            </a:endParaRPr>
          </a:p>
          <a:p>
            <a:pPr algn="ctr" defTabSz="685800" eaLnBrk="1" fontAlgn="auto" hangingPunct="1">
              <a:spcBef>
                <a:spcPts val="0"/>
              </a:spcBef>
              <a:spcAft>
                <a:spcPts val="0"/>
              </a:spcAft>
            </a:pPr>
            <a:r>
              <a:rPr lang="ja-JP" altLang="en-US" sz="788">
                <a:solidFill>
                  <a:srgbClr val="575757"/>
                </a:solidFill>
                <a:latin typeface="メイリオ" panose="020B0604030504040204" pitchFamily="50" charset="-128"/>
                <a:ea typeface="メイリオ" panose="020B0604030504040204" pitchFamily="50" charset="-128"/>
              </a:rPr>
              <a:t>サービス</a:t>
            </a:r>
            <a:endParaRPr lang="en-US" altLang="ja-JP" sz="788">
              <a:solidFill>
                <a:srgbClr val="575757"/>
              </a:solidFill>
              <a:latin typeface="メイリオ" panose="020B0604030504040204" pitchFamily="50" charset="-128"/>
              <a:ea typeface="メイリオ" panose="020B0604030504040204" pitchFamily="50" charset="-128"/>
            </a:endParaRPr>
          </a:p>
          <a:p>
            <a:pPr algn="ctr" defTabSz="685800" eaLnBrk="1" fontAlgn="auto" hangingPunct="1">
              <a:spcBef>
                <a:spcPts val="0"/>
              </a:spcBef>
              <a:spcAft>
                <a:spcPts val="0"/>
              </a:spcAft>
            </a:pPr>
            <a:r>
              <a:rPr lang="ja-JP" altLang="en-US" sz="788">
                <a:solidFill>
                  <a:srgbClr val="575757"/>
                </a:solidFill>
                <a:latin typeface="メイリオ" panose="020B0604030504040204" pitchFamily="50" charset="-128"/>
                <a:ea typeface="メイリオ" panose="020B0604030504040204" pitchFamily="50" charset="-128"/>
              </a:rPr>
              <a:t>提供</a:t>
            </a:r>
          </a:p>
        </p:txBody>
      </p:sp>
      <p:sp>
        <p:nvSpPr>
          <p:cNvPr id="50" name="テキスト ボックス 49">
            <a:extLst>
              <a:ext uri="{FF2B5EF4-FFF2-40B4-BE49-F238E27FC236}">
                <a16:creationId xmlns:a16="http://schemas.microsoft.com/office/drawing/2014/main" id="{6B288C57-8CC5-05E5-2376-A021792CE60B}"/>
              </a:ext>
            </a:extLst>
          </p:cNvPr>
          <p:cNvSpPr txBox="1"/>
          <p:nvPr/>
        </p:nvSpPr>
        <p:spPr>
          <a:xfrm>
            <a:off x="2060907" y="3705019"/>
            <a:ext cx="724434" cy="577338"/>
          </a:xfrm>
          <a:prstGeom prst="rect">
            <a:avLst/>
          </a:prstGeom>
          <a:noFill/>
        </p:spPr>
        <p:txBody>
          <a:bodyPr wrap="square" rtlCol="0">
            <a:spAutoFit/>
          </a:bodyPr>
          <a:lstStyle/>
          <a:p>
            <a:pPr algn="ctr" defTabSz="685800" eaLnBrk="1" fontAlgn="auto" hangingPunct="1">
              <a:spcBef>
                <a:spcPts val="0"/>
              </a:spcBef>
              <a:spcAft>
                <a:spcPts val="0"/>
              </a:spcAft>
            </a:pPr>
            <a:r>
              <a:rPr lang="ja-JP" altLang="en-US" sz="788">
                <a:solidFill>
                  <a:srgbClr val="575757"/>
                </a:solidFill>
                <a:latin typeface="メイリオ" panose="020B0604030504040204" pitchFamily="50" charset="-128"/>
                <a:ea typeface="メイリオ" panose="020B0604030504040204" pitchFamily="50" charset="-128"/>
              </a:rPr>
              <a:t>機器･</a:t>
            </a:r>
            <a:endParaRPr lang="en-US" altLang="ja-JP" sz="788">
              <a:solidFill>
                <a:srgbClr val="575757"/>
              </a:solidFill>
              <a:latin typeface="メイリオ" panose="020B0604030504040204" pitchFamily="50" charset="-128"/>
              <a:ea typeface="メイリオ" panose="020B0604030504040204" pitchFamily="50" charset="-128"/>
            </a:endParaRPr>
          </a:p>
          <a:p>
            <a:pPr algn="ctr" defTabSz="685800" eaLnBrk="1" fontAlgn="auto" hangingPunct="1">
              <a:spcBef>
                <a:spcPts val="0"/>
              </a:spcBef>
              <a:spcAft>
                <a:spcPts val="0"/>
              </a:spcAft>
            </a:pPr>
            <a:r>
              <a:rPr lang="ja-JP" altLang="en-US" sz="788">
                <a:solidFill>
                  <a:srgbClr val="575757"/>
                </a:solidFill>
                <a:latin typeface="メイリオ" panose="020B0604030504040204" pitchFamily="50" charset="-128"/>
                <a:ea typeface="メイリオ" panose="020B0604030504040204" pitchFamily="50" charset="-128"/>
              </a:rPr>
              <a:t>サービス</a:t>
            </a:r>
            <a:endParaRPr lang="en-US" altLang="ja-JP" sz="788">
              <a:solidFill>
                <a:srgbClr val="575757"/>
              </a:solidFill>
              <a:latin typeface="メイリオ" panose="020B0604030504040204" pitchFamily="50" charset="-128"/>
              <a:ea typeface="メイリオ" panose="020B0604030504040204" pitchFamily="50" charset="-128"/>
            </a:endParaRPr>
          </a:p>
          <a:p>
            <a:pPr algn="ctr" defTabSz="685800" eaLnBrk="1" fontAlgn="auto" hangingPunct="1">
              <a:spcBef>
                <a:spcPts val="0"/>
              </a:spcBef>
              <a:spcAft>
                <a:spcPts val="0"/>
              </a:spcAft>
            </a:pPr>
            <a:r>
              <a:rPr lang="ja-JP" altLang="en-US" sz="788">
                <a:solidFill>
                  <a:srgbClr val="575757"/>
                </a:solidFill>
                <a:latin typeface="メイリオ" panose="020B0604030504040204" pitchFamily="50" charset="-128"/>
                <a:ea typeface="メイリオ" panose="020B0604030504040204" pitchFamily="50" charset="-128"/>
              </a:rPr>
              <a:t>利用料</a:t>
            </a:r>
            <a:endParaRPr lang="en-US" altLang="ja-JP" sz="788">
              <a:solidFill>
                <a:srgbClr val="575757"/>
              </a:solidFill>
              <a:latin typeface="メイリオ" panose="020B0604030504040204" pitchFamily="50" charset="-128"/>
              <a:ea typeface="メイリオ" panose="020B0604030504040204" pitchFamily="50" charset="-128"/>
            </a:endParaRPr>
          </a:p>
          <a:p>
            <a:pPr algn="ctr" defTabSz="685800" eaLnBrk="1" fontAlgn="auto" hangingPunct="1">
              <a:spcBef>
                <a:spcPts val="0"/>
              </a:spcBef>
              <a:spcAft>
                <a:spcPts val="0"/>
              </a:spcAft>
            </a:pPr>
            <a:r>
              <a:rPr lang="en-US" altLang="ja-JP" sz="788">
                <a:solidFill>
                  <a:srgbClr val="575757"/>
                </a:solidFill>
                <a:latin typeface="メイリオ" panose="020B0604030504040204" pitchFamily="50" charset="-128"/>
                <a:ea typeface="メイリオ" panose="020B0604030504040204" pitchFamily="50" charset="-128"/>
              </a:rPr>
              <a:t>XX</a:t>
            </a:r>
            <a:r>
              <a:rPr lang="ja-JP" altLang="en-US" sz="788">
                <a:solidFill>
                  <a:srgbClr val="575757"/>
                </a:solidFill>
                <a:latin typeface="メイリオ" panose="020B0604030504040204" pitchFamily="50" charset="-128"/>
                <a:ea typeface="メイリオ" panose="020B0604030504040204" pitchFamily="50" charset="-128"/>
              </a:rPr>
              <a:t>万円</a:t>
            </a:r>
            <a:r>
              <a:rPr lang="en-US" altLang="ja-JP" sz="788">
                <a:solidFill>
                  <a:srgbClr val="575757"/>
                </a:solidFill>
                <a:latin typeface="メイリオ" panose="020B0604030504040204" pitchFamily="50" charset="-128"/>
                <a:ea typeface="メイリオ" panose="020B0604030504040204" pitchFamily="50" charset="-128"/>
              </a:rPr>
              <a:t>/</a:t>
            </a:r>
            <a:r>
              <a:rPr lang="ja-JP" altLang="en-US" sz="788">
                <a:solidFill>
                  <a:srgbClr val="575757"/>
                </a:solidFill>
                <a:latin typeface="メイリオ" panose="020B0604030504040204" pitchFamily="50" charset="-128"/>
                <a:ea typeface="メイリオ" panose="020B0604030504040204" pitchFamily="50" charset="-128"/>
              </a:rPr>
              <a:t>月</a:t>
            </a:r>
          </a:p>
        </p:txBody>
      </p:sp>
      <p:sp>
        <p:nvSpPr>
          <p:cNvPr id="51" name="楕円 50">
            <a:extLst>
              <a:ext uri="{FF2B5EF4-FFF2-40B4-BE49-F238E27FC236}">
                <a16:creationId xmlns:a16="http://schemas.microsoft.com/office/drawing/2014/main" id="{E6B3286B-2E27-D68F-CE6A-0D9CF46B3394}"/>
              </a:ext>
            </a:extLst>
          </p:cNvPr>
          <p:cNvSpPr/>
          <p:nvPr/>
        </p:nvSpPr>
        <p:spPr>
          <a:xfrm>
            <a:off x="2316348" y="3497623"/>
            <a:ext cx="194551" cy="19455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defTabSz="685800" eaLnBrk="1" fontAlgn="auto" hangingPunct="1">
              <a:spcBef>
                <a:spcPts val="0"/>
              </a:spcBef>
              <a:spcAft>
                <a:spcPts val="0"/>
              </a:spcAft>
            </a:pPr>
            <a:r>
              <a:rPr lang="ja-JP" altLang="en-US" sz="1200" b="1">
                <a:solidFill>
                  <a:prstClr val="white"/>
                </a:solidFill>
                <a:latin typeface="メイリオ" panose="020B0604030504040204" pitchFamily="50" charset="-128"/>
                <a:ea typeface="メイリオ" panose="020B0604030504040204" pitchFamily="50" charset="-128"/>
              </a:rPr>
              <a:t>￥</a:t>
            </a:r>
          </a:p>
        </p:txBody>
      </p:sp>
      <p:sp>
        <p:nvSpPr>
          <p:cNvPr id="52" name="テキスト ボックス 51">
            <a:extLst>
              <a:ext uri="{FF2B5EF4-FFF2-40B4-BE49-F238E27FC236}">
                <a16:creationId xmlns:a16="http://schemas.microsoft.com/office/drawing/2014/main" id="{66A09F29-FE08-1A84-D528-D3BFFCC0B817}"/>
              </a:ext>
            </a:extLst>
          </p:cNvPr>
          <p:cNvSpPr txBox="1"/>
          <p:nvPr/>
        </p:nvSpPr>
        <p:spPr>
          <a:xfrm>
            <a:off x="5049181" y="4861780"/>
            <a:ext cx="317360" cy="819840"/>
          </a:xfrm>
          <a:prstGeom prst="rect">
            <a:avLst/>
          </a:prstGeom>
          <a:noFill/>
        </p:spPr>
        <p:txBody>
          <a:bodyPr wrap="square" rtlCol="0">
            <a:spAutoFit/>
          </a:bodyPr>
          <a:lstStyle/>
          <a:p>
            <a:pPr algn="ctr" defTabSz="685800" eaLnBrk="1" fontAlgn="auto" hangingPunct="1">
              <a:spcBef>
                <a:spcPts val="0"/>
              </a:spcBef>
              <a:spcAft>
                <a:spcPts val="0"/>
              </a:spcAft>
            </a:pPr>
            <a:r>
              <a:rPr lang="ja-JP" altLang="en-US" sz="788">
                <a:solidFill>
                  <a:srgbClr val="575757"/>
                </a:solidFill>
                <a:latin typeface="メイリオ" panose="020B0604030504040204" pitchFamily="50" charset="-128"/>
                <a:ea typeface="メイリオ" panose="020B0604030504040204" pitchFamily="50" charset="-128"/>
              </a:rPr>
              <a:t>研究</a:t>
            </a:r>
            <a:endParaRPr lang="en-US" altLang="ja-JP" sz="788">
              <a:solidFill>
                <a:srgbClr val="575757"/>
              </a:solidFill>
              <a:latin typeface="メイリオ" panose="020B0604030504040204" pitchFamily="50" charset="-128"/>
              <a:ea typeface="メイリオ" panose="020B0604030504040204" pitchFamily="50" charset="-128"/>
            </a:endParaRPr>
          </a:p>
          <a:p>
            <a:pPr algn="ctr" defTabSz="685800" eaLnBrk="1" fontAlgn="auto" hangingPunct="1">
              <a:spcBef>
                <a:spcPts val="0"/>
              </a:spcBef>
              <a:spcAft>
                <a:spcPts val="0"/>
              </a:spcAft>
            </a:pPr>
            <a:r>
              <a:rPr lang="ja-JP" altLang="en-US" sz="788">
                <a:solidFill>
                  <a:srgbClr val="575757"/>
                </a:solidFill>
                <a:latin typeface="メイリオ" panose="020B0604030504040204" pitchFamily="50" charset="-128"/>
                <a:ea typeface="メイリオ" panose="020B0604030504040204" pitchFamily="50" charset="-128"/>
              </a:rPr>
              <a:t>環境</a:t>
            </a:r>
            <a:endParaRPr lang="en-US" altLang="ja-JP" sz="788">
              <a:solidFill>
                <a:srgbClr val="575757"/>
              </a:solidFill>
              <a:latin typeface="メイリオ" panose="020B0604030504040204" pitchFamily="50" charset="-128"/>
              <a:ea typeface="メイリオ" panose="020B0604030504040204" pitchFamily="50" charset="-128"/>
            </a:endParaRPr>
          </a:p>
          <a:p>
            <a:pPr algn="ctr" defTabSz="685800" eaLnBrk="1" fontAlgn="auto" hangingPunct="1">
              <a:spcBef>
                <a:spcPts val="0"/>
              </a:spcBef>
              <a:spcAft>
                <a:spcPts val="0"/>
              </a:spcAft>
            </a:pPr>
            <a:r>
              <a:rPr lang="ja-JP" altLang="en-US" sz="788">
                <a:solidFill>
                  <a:srgbClr val="575757"/>
                </a:solidFill>
                <a:latin typeface="メイリオ" panose="020B0604030504040204" pitchFamily="50" charset="-128"/>
                <a:ea typeface="メイリオ" panose="020B0604030504040204" pitchFamily="50" charset="-128"/>
              </a:rPr>
              <a:t>開放</a:t>
            </a:r>
            <a:endParaRPr lang="en-US" altLang="ja-JP" sz="788">
              <a:solidFill>
                <a:srgbClr val="575757"/>
              </a:solidFill>
              <a:latin typeface="メイリオ" panose="020B0604030504040204" pitchFamily="50" charset="-128"/>
              <a:ea typeface="メイリオ" panose="020B0604030504040204" pitchFamily="50" charset="-128"/>
            </a:endParaRPr>
          </a:p>
        </p:txBody>
      </p:sp>
      <p:sp>
        <p:nvSpPr>
          <p:cNvPr id="54" name="テキスト ボックス 53">
            <a:extLst>
              <a:ext uri="{FF2B5EF4-FFF2-40B4-BE49-F238E27FC236}">
                <a16:creationId xmlns:a16="http://schemas.microsoft.com/office/drawing/2014/main" id="{2CB0D7DC-ED7F-6A04-4B7D-FA3A5DF4A627}"/>
              </a:ext>
            </a:extLst>
          </p:cNvPr>
          <p:cNvSpPr txBox="1"/>
          <p:nvPr/>
        </p:nvSpPr>
        <p:spPr>
          <a:xfrm>
            <a:off x="4995174" y="3050958"/>
            <a:ext cx="340478" cy="334835"/>
          </a:xfrm>
          <a:prstGeom prst="rect">
            <a:avLst/>
          </a:prstGeom>
          <a:noFill/>
        </p:spPr>
        <p:txBody>
          <a:bodyPr wrap="square" rtlCol="0">
            <a:spAutoFit/>
          </a:bodyPr>
          <a:lstStyle/>
          <a:p>
            <a:pPr algn="ctr" defTabSz="685800" eaLnBrk="1" fontAlgn="auto" hangingPunct="1">
              <a:spcBef>
                <a:spcPts val="0"/>
              </a:spcBef>
              <a:spcAft>
                <a:spcPts val="0"/>
              </a:spcAft>
            </a:pPr>
            <a:r>
              <a:rPr lang="ja-JP" altLang="en-US" sz="788">
                <a:solidFill>
                  <a:srgbClr val="575757"/>
                </a:solidFill>
                <a:latin typeface="メイリオ" panose="020B0604030504040204" pitchFamily="50" charset="-128"/>
                <a:ea typeface="メイリオ" panose="020B0604030504040204" pitchFamily="50" charset="-128"/>
              </a:rPr>
              <a:t>参画</a:t>
            </a:r>
            <a:endParaRPr lang="en-US" altLang="ja-JP" sz="788">
              <a:solidFill>
                <a:srgbClr val="575757"/>
              </a:solidFill>
              <a:latin typeface="メイリオ" panose="020B0604030504040204" pitchFamily="50" charset="-128"/>
              <a:ea typeface="メイリオ" panose="020B0604030504040204" pitchFamily="50" charset="-128"/>
            </a:endParaRPr>
          </a:p>
        </p:txBody>
      </p:sp>
      <p:cxnSp>
        <p:nvCxnSpPr>
          <p:cNvPr id="55" name="直線矢印コネクタ 54">
            <a:extLst>
              <a:ext uri="{FF2B5EF4-FFF2-40B4-BE49-F238E27FC236}">
                <a16:creationId xmlns:a16="http://schemas.microsoft.com/office/drawing/2014/main" id="{45B2921F-F0F3-832F-6589-4ED35B339244}"/>
              </a:ext>
            </a:extLst>
          </p:cNvPr>
          <p:cNvCxnSpPr>
            <a:cxnSpLocks/>
          </p:cNvCxnSpPr>
          <p:nvPr/>
        </p:nvCxnSpPr>
        <p:spPr>
          <a:xfrm flipH="1">
            <a:off x="4887162" y="3194945"/>
            <a:ext cx="459000"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56" name="テキスト ボックス 55">
            <a:extLst>
              <a:ext uri="{FF2B5EF4-FFF2-40B4-BE49-F238E27FC236}">
                <a16:creationId xmlns:a16="http://schemas.microsoft.com/office/drawing/2014/main" id="{BD26C46A-C74C-DA69-ED7E-32532251E7B0}"/>
              </a:ext>
            </a:extLst>
          </p:cNvPr>
          <p:cNvSpPr txBox="1"/>
          <p:nvPr/>
        </p:nvSpPr>
        <p:spPr>
          <a:xfrm>
            <a:off x="4995174" y="4426695"/>
            <a:ext cx="340478" cy="334835"/>
          </a:xfrm>
          <a:prstGeom prst="rect">
            <a:avLst/>
          </a:prstGeom>
          <a:noFill/>
        </p:spPr>
        <p:txBody>
          <a:bodyPr wrap="square" rtlCol="0">
            <a:spAutoFit/>
          </a:bodyPr>
          <a:lstStyle/>
          <a:p>
            <a:pPr algn="ctr" defTabSz="685800" eaLnBrk="1" fontAlgn="auto" hangingPunct="1">
              <a:spcBef>
                <a:spcPts val="0"/>
              </a:spcBef>
              <a:spcAft>
                <a:spcPts val="0"/>
              </a:spcAft>
            </a:pPr>
            <a:r>
              <a:rPr lang="ja-JP" altLang="en-US" sz="788">
                <a:solidFill>
                  <a:srgbClr val="575757"/>
                </a:solidFill>
                <a:latin typeface="メイリオ" panose="020B0604030504040204" pitchFamily="50" charset="-128"/>
                <a:ea typeface="メイリオ" panose="020B0604030504040204" pitchFamily="50" charset="-128"/>
              </a:rPr>
              <a:t>参画</a:t>
            </a:r>
            <a:endParaRPr lang="en-US" altLang="ja-JP" sz="788">
              <a:solidFill>
                <a:srgbClr val="575757"/>
              </a:solidFill>
              <a:latin typeface="メイリオ" panose="020B0604030504040204" pitchFamily="50" charset="-128"/>
              <a:ea typeface="メイリオ" panose="020B0604030504040204" pitchFamily="50" charset="-128"/>
            </a:endParaRPr>
          </a:p>
        </p:txBody>
      </p:sp>
      <p:cxnSp>
        <p:nvCxnSpPr>
          <p:cNvPr id="57" name="直線矢印コネクタ 56">
            <a:extLst>
              <a:ext uri="{FF2B5EF4-FFF2-40B4-BE49-F238E27FC236}">
                <a16:creationId xmlns:a16="http://schemas.microsoft.com/office/drawing/2014/main" id="{A7985EAC-BA93-3E35-9627-2616924EA0B8}"/>
              </a:ext>
            </a:extLst>
          </p:cNvPr>
          <p:cNvCxnSpPr>
            <a:cxnSpLocks/>
          </p:cNvCxnSpPr>
          <p:nvPr/>
        </p:nvCxnSpPr>
        <p:spPr>
          <a:xfrm flipH="1">
            <a:off x="4887162" y="4570682"/>
            <a:ext cx="486000"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68205D43-BA9F-A88E-605C-5EC2E45AD879}"/>
              </a:ext>
            </a:extLst>
          </p:cNvPr>
          <p:cNvGrpSpPr/>
          <p:nvPr/>
        </p:nvGrpSpPr>
        <p:grpSpPr>
          <a:xfrm>
            <a:off x="5859270" y="3109827"/>
            <a:ext cx="378000" cy="194551"/>
            <a:chOff x="7090143" y="3163215"/>
            <a:chExt cx="504000" cy="259401"/>
          </a:xfrm>
        </p:grpSpPr>
        <p:cxnSp>
          <p:nvCxnSpPr>
            <p:cNvPr id="59" name="直線矢印コネクタ 58">
              <a:extLst>
                <a:ext uri="{FF2B5EF4-FFF2-40B4-BE49-F238E27FC236}">
                  <a16:creationId xmlns:a16="http://schemas.microsoft.com/office/drawing/2014/main" id="{C28D6572-FEFA-8BCE-D289-FD7555175F4F}"/>
                </a:ext>
              </a:extLst>
            </p:cNvPr>
            <p:cNvCxnSpPr>
              <a:cxnSpLocks/>
            </p:cNvCxnSpPr>
            <p:nvPr/>
          </p:nvCxnSpPr>
          <p:spPr>
            <a:xfrm flipH="1">
              <a:off x="7090143" y="3300656"/>
              <a:ext cx="504000"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60" name="楕円 59">
              <a:extLst>
                <a:ext uri="{FF2B5EF4-FFF2-40B4-BE49-F238E27FC236}">
                  <a16:creationId xmlns:a16="http://schemas.microsoft.com/office/drawing/2014/main" id="{13FDCD54-AA5D-E0BF-8047-DFF7821E4246}"/>
                </a:ext>
              </a:extLst>
            </p:cNvPr>
            <p:cNvSpPr/>
            <p:nvPr/>
          </p:nvSpPr>
          <p:spPr>
            <a:xfrm>
              <a:off x="7273311" y="3163215"/>
              <a:ext cx="259401" cy="25940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defTabSz="685800" eaLnBrk="1" fontAlgn="auto" hangingPunct="1">
                <a:spcBef>
                  <a:spcPts val="0"/>
                </a:spcBef>
                <a:spcAft>
                  <a:spcPts val="0"/>
                </a:spcAft>
              </a:pPr>
              <a:r>
                <a:rPr lang="ja-JP" altLang="en-US" sz="1200" b="1">
                  <a:solidFill>
                    <a:prstClr val="white"/>
                  </a:solidFill>
                  <a:latin typeface="メイリオ" panose="020B0604030504040204" pitchFamily="50" charset="-128"/>
                  <a:ea typeface="メイリオ" panose="020B0604030504040204" pitchFamily="50" charset="-128"/>
                </a:rPr>
                <a:t>￥</a:t>
              </a:r>
            </a:p>
          </p:txBody>
        </p:sp>
      </p:grpSp>
      <p:sp>
        <p:nvSpPr>
          <p:cNvPr id="61" name="テキスト ボックス 60">
            <a:extLst>
              <a:ext uri="{FF2B5EF4-FFF2-40B4-BE49-F238E27FC236}">
                <a16:creationId xmlns:a16="http://schemas.microsoft.com/office/drawing/2014/main" id="{7B1D1749-7B8D-E351-537A-8525C34F8C49}"/>
              </a:ext>
            </a:extLst>
          </p:cNvPr>
          <p:cNvSpPr txBox="1"/>
          <p:nvPr/>
        </p:nvSpPr>
        <p:spPr>
          <a:xfrm>
            <a:off x="5849851" y="2834935"/>
            <a:ext cx="441467" cy="577338"/>
          </a:xfrm>
          <a:prstGeom prst="rect">
            <a:avLst/>
          </a:prstGeom>
          <a:noFill/>
        </p:spPr>
        <p:txBody>
          <a:bodyPr wrap="square" rtlCol="0">
            <a:spAutoFit/>
          </a:bodyPr>
          <a:lstStyle/>
          <a:p>
            <a:pPr algn="ctr" defTabSz="685800" eaLnBrk="1" fontAlgn="auto" hangingPunct="1">
              <a:spcBef>
                <a:spcPts val="0"/>
              </a:spcBef>
              <a:spcAft>
                <a:spcPts val="0"/>
              </a:spcAft>
            </a:pPr>
            <a:r>
              <a:rPr kumimoji="0" lang="ja-JP" altLang="en-US" sz="788">
                <a:solidFill>
                  <a:srgbClr val="575757"/>
                </a:solidFill>
                <a:latin typeface="メイリオ" panose="020B0604030504040204" pitchFamily="50" charset="-128"/>
                <a:ea typeface="メイリオ" panose="020B0604030504040204" pitchFamily="50" charset="-128"/>
              </a:rPr>
              <a:t>総務省</a:t>
            </a:r>
            <a:endParaRPr kumimoji="0" lang="en-US" altLang="ja-JP" sz="788">
              <a:solidFill>
                <a:srgbClr val="575757"/>
              </a:solidFill>
              <a:latin typeface="メイリオ" panose="020B0604030504040204" pitchFamily="50" charset="-128"/>
              <a:ea typeface="メイリオ" panose="020B0604030504040204" pitchFamily="50" charset="-128"/>
            </a:endParaRPr>
          </a:p>
          <a:p>
            <a:pPr algn="ctr" defTabSz="685800" eaLnBrk="1" fontAlgn="auto" hangingPunct="1">
              <a:spcBef>
                <a:spcPts val="0"/>
              </a:spcBef>
              <a:spcAft>
                <a:spcPts val="0"/>
              </a:spcAft>
            </a:pPr>
            <a:r>
              <a:rPr lang="ja-JP" altLang="en-US" sz="788">
                <a:solidFill>
                  <a:srgbClr val="575757"/>
                </a:solidFill>
                <a:latin typeface="メイリオ" panose="020B0604030504040204" pitchFamily="50" charset="-128"/>
                <a:ea typeface="メイリオ" panose="020B0604030504040204" pitchFamily="50" charset="-128"/>
              </a:rPr>
              <a:t>補助金</a:t>
            </a:r>
            <a:endParaRPr lang="en-US" altLang="ja-JP" sz="788">
              <a:solidFill>
                <a:srgbClr val="575757"/>
              </a:solidFill>
              <a:latin typeface="メイリオ" panose="020B0604030504040204" pitchFamily="50" charset="-128"/>
              <a:ea typeface="メイリオ" panose="020B0604030504040204" pitchFamily="50" charset="-128"/>
            </a:endParaRPr>
          </a:p>
        </p:txBody>
      </p:sp>
      <p:sp>
        <p:nvSpPr>
          <p:cNvPr id="1544" name="正方形/長方形 1543">
            <a:extLst>
              <a:ext uri="{FF2B5EF4-FFF2-40B4-BE49-F238E27FC236}">
                <a16:creationId xmlns:a16="http://schemas.microsoft.com/office/drawing/2014/main" id="{7C6267E2-61DE-5914-349B-9669ACDCD267}"/>
              </a:ext>
            </a:extLst>
          </p:cNvPr>
          <p:cNvSpPr/>
          <p:nvPr/>
        </p:nvSpPr>
        <p:spPr>
          <a:xfrm>
            <a:off x="2924582" y="3705019"/>
            <a:ext cx="1185158" cy="31998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defTabSz="685800" eaLnBrk="1" fontAlgn="auto" hangingPunct="1">
              <a:spcBef>
                <a:spcPts val="0"/>
              </a:spcBef>
              <a:spcAft>
                <a:spcPts val="0"/>
              </a:spcAft>
            </a:pPr>
            <a:r>
              <a:rPr lang="ja-JP" altLang="en-US" sz="1350">
                <a:solidFill>
                  <a:srgbClr val="575757"/>
                </a:solidFill>
                <a:latin typeface="メイリオ" panose="020B0604030504040204" pitchFamily="50" charset="-128"/>
                <a:ea typeface="メイリオ" panose="020B0604030504040204" pitchFamily="50" charset="-128"/>
              </a:rPr>
              <a:t>社</a:t>
            </a:r>
            <a:br>
              <a:rPr lang="en-US" altLang="ja-JP" sz="1350">
                <a:solidFill>
                  <a:srgbClr val="575757"/>
                </a:solidFill>
                <a:latin typeface="メイリオ" panose="020B0604030504040204" pitchFamily="50" charset="-128"/>
                <a:ea typeface="メイリオ" panose="020B0604030504040204" pitchFamily="50" charset="-128"/>
              </a:rPr>
            </a:br>
            <a:r>
              <a:rPr lang="ja-JP" altLang="en-US" sz="1350">
                <a:solidFill>
                  <a:srgbClr val="575757"/>
                </a:solidFill>
                <a:latin typeface="メイリオ" panose="020B0604030504040204" pitchFamily="50" charset="-128"/>
                <a:ea typeface="メイリオ" panose="020B0604030504040204" pitchFamily="50" charset="-128"/>
              </a:rPr>
              <a:t>Ｂ</a:t>
            </a:r>
            <a:endParaRPr lang="en-US" altLang="ja-JP" sz="1350">
              <a:solidFill>
                <a:srgbClr val="575757"/>
              </a:solidFill>
              <a:latin typeface="メイリオ" panose="020B0604030504040204" pitchFamily="50" charset="-128"/>
              <a:ea typeface="メイリオ" panose="020B0604030504040204" pitchFamily="50" charset="-128"/>
            </a:endParaRPr>
          </a:p>
        </p:txBody>
      </p:sp>
      <p:sp>
        <p:nvSpPr>
          <p:cNvPr id="1545" name="正方形/長方形 1544">
            <a:extLst>
              <a:ext uri="{FF2B5EF4-FFF2-40B4-BE49-F238E27FC236}">
                <a16:creationId xmlns:a16="http://schemas.microsoft.com/office/drawing/2014/main" id="{74DA9666-3C77-EA68-C931-B7EE450B944A}"/>
              </a:ext>
            </a:extLst>
          </p:cNvPr>
          <p:cNvSpPr/>
          <p:nvPr/>
        </p:nvSpPr>
        <p:spPr>
          <a:xfrm>
            <a:off x="2907884" y="4491695"/>
            <a:ext cx="1185158" cy="31998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defTabSz="685800" eaLnBrk="1" fontAlgn="auto" hangingPunct="1">
              <a:spcBef>
                <a:spcPts val="0"/>
              </a:spcBef>
              <a:spcAft>
                <a:spcPts val="0"/>
              </a:spcAft>
            </a:pPr>
            <a:r>
              <a:rPr lang="ja-JP" altLang="en-US" sz="1350">
                <a:solidFill>
                  <a:srgbClr val="575757"/>
                </a:solidFill>
                <a:latin typeface="メイリオ" panose="020B0604030504040204" pitchFamily="50" charset="-128"/>
                <a:ea typeface="メイリオ" panose="020B0604030504040204" pitchFamily="50" charset="-128"/>
              </a:rPr>
              <a:t>社</a:t>
            </a:r>
            <a:br>
              <a:rPr lang="en-US" altLang="ja-JP" sz="1350">
                <a:solidFill>
                  <a:srgbClr val="575757"/>
                </a:solidFill>
                <a:latin typeface="メイリオ" panose="020B0604030504040204" pitchFamily="50" charset="-128"/>
                <a:ea typeface="メイリオ" panose="020B0604030504040204" pitchFamily="50" charset="-128"/>
              </a:rPr>
            </a:br>
            <a:r>
              <a:rPr lang="ja-JP" altLang="en-US" sz="1350">
                <a:solidFill>
                  <a:srgbClr val="575757"/>
                </a:solidFill>
                <a:latin typeface="メイリオ" panose="020B0604030504040204" pitchFamily="50" charset="-128"/>
                <a:ea typeface="メイリオ" panose="020B0604030504040204" pitchFamily="50" charset="-128"/>
              </a:rPr>
              <a:t>Ｃ</a:t>
            </a:r>
            <a:endParaRPr lang="en-US" altLang="ja-JP" sz="1350">
              <a:solidFill>
                <a:srgbClr val="575757"/>
              </a:solidFill>
              <a:latin typeface="メイリオ" panose="020B0604030504040204" pitchFamily="50" charset="-128"/>
              <a:ea typeface="メイリオ" panose="020B0604030504040204" pitchFamily="50" charset="-128"/>
            </a:endParaRPr>
          </a:p>
        </p:txBody>
      </p:sp>
      <p:grpSp>
        <p:nvGrpSpPr>
          <p:cNvPr id="1546" name="グループ化 1545">
            <a:extLst>
              <a:ext uri="{FF2B5EF4-FFF2-40B4-BE49-F238E27FC236}">
                <a16:creationId xmlns:a16="http://schemas.microsoft.com/office/drawing/2014/main" id="{6B7A7BF9-A329-EC6D-6087-426BE6E42B9A}"/>
              </a:ext>
            </a:extLst>
          </p:cNvPr>
          <p:cNvGrpSpPr/>
          <p:nvPr/>
        </p:nvGrpSpPr>
        <p:grpSpPr>
          <a:xfrm>
            <a:off x="4941420" y="2815887"/>
            <a:ext cx="378000" cy="194551"/>
            <a:chOff x="7090143" y="3163215"/>
            <a:chExt cx="504000" cy="259401"/>
          </a:xfrm>
        </p:grpSpPr>
        <p:cxnSp>
          <p:nvCxnSpPr>
            <p:cNvPr id="1547" name="直線矢印コネクタ 1546">
              <a:extLst>
                <a:ext uri="{FF2B5EF4-FFF2-40B4-BE49-F238E27FC236}">
                  <a16:creationId xmlns:a16="http://schemas.microsoft.com/office/drawing/2014/main" id="{1828B5D7-22B5-BB34-3920-9BDCB094CCF8}"/>
                </a:ext>
              </a:extLst>
            </p:cNvPr>
            <p:cNvCxnSpPr>
              <a:cxnSpLocks/>
            </p:cNvCxnSpPr>
            <p:nvPr/>
          </p:nvCxnSpPr>
          <p:spPr>
            <a:xfrm flipH="1">
              <a:off x="7090143" y="3300656"/>
              <a:ext cx="504000"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548" name="楕円 1547">
              <a:extLst>
                <a:ext uri="{FF2B5EF4-FFF2-40B4-BE49-F238E27FC236}">
                  <a16:creationId xmlns:a16="http://schemas.microsoft.com/office/drawing/2014/main" id="{A899A3DA-DF55-15E6-78AA-B3D21A1D40B0}"/>
                </a:ext>
              </a:extLst>
            </p:cNvPr>
            <p:cNvSpPr/>
            <p:nvPr/>
          </p:nvSpPr>
          <p:spPr>
            <a:xfrm>
              <a:off x="7273311" y="3163215"/>
              <a:ext cx="259401" cy="25940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defTabSz="685800" eaLnBrk="1" fontAlgn="auto" hangingPunct="1">
                <a:spcBef>
                  <a:spcPts val="0"/>
                </a:spcBef>
                <a:spcAft>
                  <a:spcPts val="0"/>
                </a:spcAft>
              </a:pPr>
              <a:r>
                <a:rPr lang="ja-JP" altLang="en-US" sz="1200" b="1">
                  <a:solidFill>
                    <a:prstClr val="white"/>
                  </a:solidFill>
                  <a:latin typeface="メイリオ" panose="020B0604030504040204" pitchFamily="50" charset="-128"/>
                  <a:ea typeface="メイリオ" panose="020B0604030504040204" pitchFamily="50" charset="-128"/>
                </a:rPr>
                <a:t>￥</a:t>
              </a:r>
            </a:p>
          </p:txBody>
        </p:sp>
      </p:grpSp>
      <p:sp>
        <p:nvSpPr>
          <p:cNvPr id="1549" name="テキスト ボックス 1548">
            <a:extLst>
              <a:ext uri="{FF2B5EF4-FFF2-40B4-BE49-F238E27FC236}">
                <a16:creationId xmlns:a16="http://schemas.microsoft.com/office/drawing/2014/main" id="{ABB06CE1-940D-56D1-E63C-562EF3E63C3E}"/>
              </a:ext>
            </a:extLst>
          </p:cNvPr>
          <p:cNvSpPr txBox="1"/>
          <p:nvPr/>
        </p:nvSpPr>
        <p:spPr>
          <a:xfrm>
            <a:off x="4956220" y="2637061"/>
            <a:ext cx="441467" cy="334835"/>
          </a:xfrm>
          <a:prstGeom prst="rect">
            <a:avLst/>
          </a:prstGeom>
          <a:noFill/>
        </p:spPr>
        <p:txBody>
          <a:bodyPr wrap="square" rtlCol="0">
            <a:spAutoFit/>
          </a:bodyPr>
          <a:lstStyle/>
          <a:p>
            <a:pPr algn="ctr" defTabSz="685800" eaLnBrk="1" fontAlgn="auto" hangingPunct="1">
              <a:spcBef>
                <a:spcPts val="0"/>
              </a:spcBef>
              <a:spcAft>
                <a:spcPts val="0"/>
              </a:spcAft>
            </a:pPr>
            <a:r>
              <a:rPr lang="ja-JP" altLang="en-US" sz="788">
                <a:solidFill>
                  <a:srgbClr val="575757"/>
                </a:solidFill>
                <a:latin typeface="メイリオ" panose="020B0604030504040204" pitchFamily="50" charset="-128"/>
                <a:ea typeface="メイリオ" panose="020B0604030504040204" pitchFamily="50" charset="-128"/>
              </a:rPr>
              <a:t>構築費</a:t>
            </a:r>
            <a:endParaRPr lang="en-US" altLang="ja-JP" sz="788">
              <a:solidFill>
                <a:srgbClr val="575757"/>
              </a:solidFill>
              <a:latin typeface="メイリオ" panose="020B0604030504040204" pitchFamily="50" charset="-128"/>
              <a:ea typeface="メイリオ" panose="020B0604030504040204" pitchFamily="50" charset="-128"/>
            </a:endParaRPr>
          </a:p>
        </p:txBody>
      </p:sp>
      <p:sp>
        <p:nvSpPr>
          <p:cNvPr id="26" name="テキスト ボックス 25">
            <a:extLst>
              <a:ext uri="{FF2B5EF4-FFF2-40B4-BE49-F238E27FC236}">
                <a16:creationId xmlns:a16="http://schemas.microsoft.com/office/drawing/2014/main" id="{FE4208C6-9FE8-0A79-723B-99B6B72B1559}"/>
              </a:ext>
            </a:extLst>
          </p:cNvPr>
          <p:cNvSpPr txBox="1"/>
          <p:nvPr/>
        </p:nvSpPr>
        <p:spPr>
          <a:xfrm>
            <a:off x="3101817" y="1624318"/>
            <a:ext cx="1947363" cy="50783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vertOverflow="overflow" horzOverflow="overflow" wrap="square" numCol="1" spcCol="0" rtlCol="0" fromWordArt="0" anchor="ctr" anchorCtr="0" forceAA="0" compatLnSpc="1">
            <a:spAutoFit/>
          </a:bodyPr>
          <a:lstStyle/>
          <a:p>
            <a:pPr algn="ctr" defTabSz="685800" eaLnBrk="1" fontAlgn="auto" hangingPunct="1">
              <a:spcBef>
                <a:spcPts val="0"/>
              </a:spcBef>
              <a:spcAft>
                <a:spcPts val="0"/>
              </a:spcAft>
            </a:pPr>
            <a:r>
              <a:rPr lang="ja-JP" altLang="en-US" sz="2700" u="sng">
                <a:solidFill>
                  <a:srgbClr val="FF0000"/>
                </a:solidFill>
                <a:latin typeface="Trebuchet MS"/>
              </a:rPr>
              <a:t>記載例</a:t>
            </a:r>
          </a:p>
        </p:txBody>
      </p:sp>
      <p:sp>
        <p:nvSpPr>
          <p:cNvPr id="27" name="正方形/長方形 5">
            <a:extLst>
              <a:ext uri="{FF2B5EF4-FFF2-40B4-BE49-F238E27FC236}">
                <a16:creationId xmlns:a16="http://schemas.microsoft.com/office/drawing/2014/main" id="{DB87CDBF-D388-8EFA-8227-59290EDA533B}"/>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28" name="正方形/長方形 12">
            <a:extLst>
              <a:ext uri="{FF2B5EF4-FFF2-40B4-BE49-F238E27FC236}">
                <a16:creationId xmlns:a16="http://schemas.microsoft.com/office/drawing/2014/main" id="{47AC02ED-62F2-7821-E4A5-C72A824B2588}"/>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36</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8299383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39" name="think-cell data - do not delete" hidden="1"/>
          <p:cNvGraphicFramePr>
            <a:graphicFrameLocks noChangeAspect="1"/>
          </p:cNvGraphicFramePr>
          <p:nvPr/>
        </p:nvGraphicFramePr>
        <p:xfrm>
          <a:off x="1191" y="858441"/>
          <a:ext cx="1191" cy="1191"/>
        </p:xfrm>
        <a:graphic>
          <a:graphicData uri="http://schemas.openxmlformats.org/presentationml/2006/ole">
            <mc:AlternateContent xmlns:mc="http://schemas.openxmlformats.org/markup-compatibility/2006">
              <mc:Choice xmlns:v="urn:schemas-microsoft-com:vml" Requires="v">
                <p:oleObj name="think-cell スライド" r:id="rId3" imgW="395" imgH="396" progId="TCLayout.ActiveDocument.1">
                  <p:embed/>
                </p:oleObj>
              </mc:Choice>
              <mc:Fallback>
                <p:oleObj name="think-cell スライド" r:id="rId3" imgW="395" imgH="396" progId="TCLayout.ActiveDocument.1">
                  <p:embed/>
                  <p:pic>
                    <p:nvPicPr>
                      <p:cNvPr id="1939" name="think-cell data - do not delete" hidden="1"/>
                      <p:cNvPicPr>
                        <a:picLocks noChangeAspect="1"/>
                      </p:cNvPicPr>
                      <p:nvPr/>
                    </p:nvPicPr>
                    <p:blipFill>
                      <a:blip r:embed="rId4"/>
                      <a:stretch>
                        <a:fillRect/>
                      </a:stretch>
                    </p:blipFill>
                    <p:spPr>
                      <a:xfrm>
                        <a:off x="1191" y="858441"/>
                        <a:ext cx="1191" cy="1191"/>
                      </a:xfrm>
                      <a:prstGeom prst="rect">
                        <a:avLst/>
                      </a:prstGeom>
                    </p:spPr>
                  </p:pic>
                </p:oleObj>
              </mc:Fallback>
            </mc:AlternateContent>
          </a:graphicData>
        </a:graphic>
      </p:graphicFrame>
      <p:cxnSp>
        <p:nvCxnSpPr>
          <p:cNvPr id="1940" name="Straight Connector 71"/>
          <p:cNvCxnSpPr>
            <a:cxnSpLocks/>
          </p:cNvCxnSpPr>
          <p:nvPr/>
        </p:nvCxnSpPr>
        <p:spPr>
          <a:xfrm>
            <a:off x="917058" y="2894480"/>
            <a:ext cx="7658174"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941" name="Straight Connector 71"/>
          <p:cNvCxnSpPr>
            <a:cxnSpLocks/>
          </p:cNvCxnSpPr>
          <p:nvPr/>
        </p:nvCxnSpPr>
        <p:spPr>
          <a:xfrm>
            <a:off x="917058" y="3836782"/>
            <a:ext cx="7658174"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942" name="Straight Connector 71"/>
          <p:cNvCxnSpPr>
            <a:cxnSpLocks/>
          </p:cNvCxnSpPr>
          <p:nvPr/>
        </p:nvCxnSpPr>
        <p:spPr>
          <a:xfrm>
            <a:off x="917058" y="4779083"/>
            <a:ext cx="7658174"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943" name="テキスト ボックス 6"/>
          <p:cNvSpPr txBox="1"/>
          <p:nvPr/>
        </p:nvSpPr>
        <p:spPr>
          <a:xfrm>
            <a:off x="917059" y="1991330"/>
            <a:ext cx="1849832" cy="86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buFont typeface="Trebuchet MS" panose="020B0603020202020204" pitchFamily="34" charset="0"/>
              <a:buChar char="​"/>
              <a:defRPr/>
            </a:pPr>
            <a:r>
              <a:rPr lang="en-US" altLang="ja-JP" sz="1050">
                <a:solidFill>
                  <a:srgbClr val="575757"/>
                </a:solidFill>
                <a:latin typeface="Trebuchet MS" panose="020B0603020202020204" pitchFamily="34" charset="0"/>
                <a:ea typeface="Meiryo UI" panose="020B0604030504040204" pitchFamily="50" charset="-128"/>
              </a:rPr>
              <a:t>XXXX</a:t>
            </a:r>
          </a:p>
          <a:p>
            <a:pPr defTabSz="685800" eaLnBrk="1" fontAlgn="auto" hangingPunct="1">
              <a:spcBef>
                <a:spcPts val="0"/>
              </a:spcBef>
              <a:spcAft>
                <a:spcPts val="0"/>
              </a:spcAft>
              <a:buFont typeface="Trebuchet MS" panose="020B0603020202020204" pitchFamily="34" charset="0"/>
              <a:buChar char="​"/>
              <a:defRPr/>
            </a:pPr>
            <a:r>
              <a:rPr lang="en-US" altLang="ja-JP" sz="1050" err="1">
                <a:solidFill>
                  <a:srgbClr val="3EAD92"/>
                </a:solidFill>
                <a:latin typeface="Trebuchet MS" panose="020B0603020202020204" pitchFamily="34" charset="0"/>
                <a:ea typeface="Meiryo UI" panose="020B0604030504040204" pitchFamily="50" charset="-128"/>
              </a:rPr>
              <a:t>Xxx</a:t>
            </a:r>
            <a:r>
              <a:rPr lang="ja-JP" altLang="en-US" sz="1050">
                <a:solidFill>
                  <a:srgbClr val="3EAD92"/>
                </a:solidFill>
                <a:latin typeface="Trebuchet MS" panose="020B0603020202020204" pitchFamily="34" charset="0"/>
                <a:ea typeface="Meiryo UI" panose="020B0604030504040204" pitchFamily="50" charset="-128"/>
              </a:rPr>
              <a:t>県</a:t>
            </a:r>
            <a:r>
              <a:rPr lang="en-US" altLang="ja-JP" sz="1050">
                <a:solidFill>
                  <a:srgbClr val="3EAD92"/>
                </a:solidFill>
                <a:latin typeface="Trebuchet MS" panose="020B0603020202020204" pitchFamily="34" charset="0"/>
                <a:ea typeface="Meiryo UI" panose="020B0604030504040204" pitchFamily="50" charset="-128"/>
              </a:rPr>
              <a:t>xxx</a:t>
            </a:r>
            <a:r>
              <a:rPr lang="ja-JP" altLang="en-US" sz="1050">
                <a:solidFill>
                  <a:srgbClr val="3EAD92"/>
                </a:solidFill>
                <a:latin typeface="Trebuchet MS" panose="020B0603020202020204" pitchFamily="34" charset="0"/>
                <a:ea typeface="Meiryo UI" panose="020B0604030504040204" pitchFamily="50" charset="-128"/>
              </a:rPr>
              <a:t>市</a:t>
            </a:r>
            <a:endParaRPr lang="en-US" altLang="ja-JP" sz="1050">
              <a:solidFill>
                <a:srgbClr val="3EAD92"/>
              </a:solidFill>
              <a:latin typeface="Trebuchet MS" panose="020B0603020202020204" pitchFamily="34" charset="0"/>
              <a:ea typeface="Meiryo UI" panose="020B0604030504040204" pitchFamily="50" charset="-128"/>
            </a:endParaRPr>
          </a:p>
        </p:txBody>
      </p:sp>
      <p:sp>
        <p:nvSpPr>
          <p:cNvPr id="1944" name="テキスト ボックス 24"/>
          <p:cNvSpPr txBox="1"/>
          <p:nvPr/>
        </p:nvSpPr>
        <p:spPr>
          <a:xfrm>
            <a:off x="917059" y="2933631"/>
            <a:ext cx="1849832" cy="86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endParaRPr lang="en-US" sz="1050">
              <a:solidFill>
                <a:srgbClr val="575757"/>
              </a:solidFill>
              <a:latin typeface="Trebuchet MS" panose="020B0603020202020204" pitchFamily="34" charset="0"/>
              <a:ea typeface="Meiryo UI" panose="020B0604030504040204" pitchFamily="50" charset="-128"/>
            </a:endParaRPr>
          </a:p>
        </p:txBody>
      </p:sp>
      <p:sp>
        <p:nvSpPr>
          <p:cNvPr id="1945" name="テキスト ボックス 34"/>
          <p:cNvSpPr txBox="1"/>
          <p:nvPr/>
        </p:nvSpPr>
        <p:spPr>
          <a:xfrm>
            <a:off x="917059" y="4818234"/>
            <a:ext cx="1849832" cy="86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endParaRPr lang="en-US" sz="1050">
              <a:solidFill>
                <a:srgbClr val="575757"/>
              </a:solidFill>
              <a:latin typeface="Trebuchet MS" panose="020B0603020202020204" pitchFamily="34" charset="0"/>
              <a:ea typeface="Meiryo UI" panose="020B0604030504040204" pitchFamily="50" charset="-128"/>
            </a:endParaRPr>
          </a:p>
        </p:txBody>
      </p:sp>
      <p:grpSp>
        <p:nvGrpSpPr>
          <p:cNvPr id="1946" name="Group 200"/>
          <p:cNvGrpSpPr/>
          <p:nvPr/>
        </p:nvGrpSpPr>
        <p:grpSpPr>
          <a:xfrm>
            <a:off x="917059" y="1688975"/>
            <a:ext cx="1849832" cy="216099"/>
            <a:chOff x="5069010" y="1088050"/>
            <a:chExt cx="2960760" cy="288132"/>
          </a:xfrm>
        </p:grpSpPr>
        <p:sp>
          <p:nvSpPr>
            <p:cNvPr id="1947" name="Rectangle 45"/>
            <p:cNvSpPr/>
            <p:nvPr/>
          </p:nvSpPr>
          <p:spPr>
            <a:xfrm>
              <a:off x="5069010" y="1088050"/>
              <a:ext cx="2960760" cy="288132"/>
            </a:xfrm>
            <a:prstGeom prst="rect">
              <a:avLst/>
            </a:prstGeom>
            <a:solidFill>
              <a:schemeClr val="tx2"/>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8645" rIns="7144" bIns="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ja-JP" altLang="en-US" sz="1200">
                  <a:solidFill>
                    <a:prstClr val="white"/>
                  </a:solidFill>
                  <a:latin typeface="Trebuchet MS" panose="020B0603020202020204" pitchFamily="34" charset="0"/>
                  <a:ea typeface="Meiryo UI" panose="020B0604030504040204" pitchFamily="50" charset="-128"/>
                </a:rPr>
                <a:t>対象 </a:t>
              </a:r>
              <a:r>
                <a:rPr lang="en-US" altLang="ja-JP" sz="1200">
                  <a:solidFill>
                    <a:prstClr val="white"/>
                  </a:solidFill>
                  <a:latin typeface="Trebuchet MS" panose="020B0603020202020204" pitchFamily="34" charset="0"/>
                  <a:ea typeface="Meiryo UI" panose="020B0604030504040204" pitchFamily="50" charset="-128"/>
                </a:rPr>
                <a:t>(</a:t>
              </a:r>
              <a:r>
                <a:rPr lang="ja-JP" altLang="en-US" sz="1200">
                  <a:solidFill>
                    <a:prstClr val="white"/>
                  </a:solidFill>
                  <a:latin typeface="Trebuchet MS" panose="020B0603020202020204" pitchFamily="34" charset="0"/>
                  <a:ea typeface="Meiryo UI" panose="020B0604030504040204" pitchFamily="50" charset="-128"/>
                </a:rPr>
                <a:t>地域・業界団体等</a:t>
              </a:r>
              <a:r>
                <a:rPr lang="en-US" altLang="ja-JP" sz="1200">
                  <a:solidFill>
                    <a:prstClr val="white"/>
                  </a:solidFill>
                  <a:latin typeface="Trebuchet MS" panose="020B0603020202020204" pitchFamily="34" charset="0"/>
                  <a:ea typeface="Meiryo UI" panose="020B0604030504040204" pitchFamily="50" charset="-128"/>
                </a:rPr>
                <a:t>)</a:t>
              </a:r>
              <a:endParaRPr lang="ja-JP" altLang="en-US" sz="1200">
                <a:solidFill>
                  <a:prstClr val="white"/>
                </a:solidFill>
                <a:latin typeface="Trebuchet MS" panose="020B0603020202020204" pitchFamily="34" charset="0"/>
                <a:ea typeface="Meiryo UI" panose="020B0604030504040204" pitchFamily="50" charset="-128"/>
              </a:endParaRPr>
            </a:p>
          </p:txBody>
        </p:sp>
        <p:cxnSp>
          <p:nvCxnSpPr>
            <p:cNvPr id="1948" name="Straight Connector 195"/>
            <p:cNvCxnSpPr>
              <a:cxnSpLocks/>
            </p:cNvCxnSpPr>
            <p:nvPr/>
          </p:nvCxnSpPr>
          <p:spPr>
            <a:xfrm>
              <a:off x="5069010" y="1376182"/>
              <a:ext cx="2960760" cy="0"/>
            </a:xfrm>
            <a:prstGeom prst="line">
              <a:avLst/>
            </a:prstGeom>
            <a:solidFill>
              <a:schemeClr val="tx2"/>
            </a:solidFill>
            <a:ln w="9525" cap="rnd" cmpd="sng" algn="ctr">
              <a:noFill/>
              <a:prstDash val="solid"/>
              <a:round/>
            </a:ln>
            <a:effectLst/>
          </p:spPr>
          <p:style>
            <a:lnRef idx="1">
              <a:schemeClr val="accent1"/>
            </a:lnRef>
            <a:fillRef idx="0">
              <a:schemeClr val="accent1"/>
            </a:fillRef>
            <a:effectRef idx="0">
              <a:schemeClr val="accent1"/>
            </a:effectRef>
            <a:fontRef idx="minor">
              <a:schemeClr val="tx1"/>
            </a:fontRef>
          </p:style>
        </p:cxnSp>
      </p:grpSp>
      <p:sp>
        <p:nvSpPr>
          <p:cNvPr id="1949" name="テキスト ボックス 11"/>
          <p:cNvSpPr txBox="1"/>
          <p:nvPr/>
        </p:nvSpPr>
        <p:spPr>
          <a:xfrm>
            <a:off x="4851139" y="1991330"/>
            <a:ext cx="1849832" cy="86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buFont typeface="Trebuchet MS" panose="020B0603020202020204" pitchFamily="34" charset="0"/>
              <a:buChar char="​"/>
              <a:defRPr/>
            </a:pPr>
            <a:r>
              <a:rPr lang="en-US" altLang="ja-JP" sz="1050">
                <a:solidFill>
                  <a:srgbClr val="575757"/>
                </a:solidFill>
                <a:latin typeface="Trebuchet MS" panose="020B0603020202020204" pitchFamily="34" charset="0"/>
                <a:ea typeface="Meiryo UI" panose="020B0604030504040204" pitchFamily="50" charset="-128"/>
              </a:rPr>
              <a:t>XXXX</a:t>
            </a:r>
          </a:p>
          <a:p>
            <a:pPr defTabSz="685800" eaLnBrk="1" fontAlgn="auto" hangingPunct="1">
              <a:spcBef>
                <a:spcPts val="0"/>
              </a:spcBef>
              <a:spcAft>
                <a:spcPts val="0"/>
              </a:spcAft>
              <a:buFont typeface="Trebuchet MS" panose="020B0603020202020204" pitchFamily="34" charset="0"/>
              <a:buChar char="​"/>
              <a:defRPr/>
            </a:pPr>
            <a:r>
              <a:rPr lang="ja-JP" altLang="en-US" sz="1050">
                <a:solidFill>
                  <a:srgbClr val="3EAD92"/>
                </a:solidFill>
                <a:latin typeface="Trebuchet MS" panose="020B0603020202020204" pitchFamily="34" charset="0"/>
                <a:ea typeface="Meiryo UI" panose="020B0604030504040204" pitchFamily="50" charset="-128"/>
              </a:rPr>
              <a:t>実装の結果を元に、</a:t>
            </a:r>
            <a:r>
              <a:rPr lang="en-US" altLang="ja-JP" sz="1050">
                <a:solidFill>
                  <a:srgbClr val="3EAD92"/>
                </a:solidFill>
                <a:latin typeface="Trebuchet MS" panose="020B0603020202020204" pitchFamily="34" charset="0"/>
                <a:ea typeface="Meiryo UI" panose="020B0604030504040204" pitchFamily="50" charset="-128"/>
              </a:rPr>
              <a:t>xx</a:t>
            </a:r>
            <a:r>
              <a:rPr lang="ja-JP" altLang="en-US" sz="1050">
                <a:solidFill>
                  <a:srgbClr val="3EAD92"/>
                </a:solidFill>
                <a:latin typeface="Trebuchet MS" panose="020B0603020202020204" pitchFamily="34" charset="0"/>
                <a:ea typeface="Meiryo UI" panose="020B0604030504040204" pitchFamily="50" charset="-128"/>
              </a:rPr>
              <a:t>年</a:t>
            </a:r>
            <a:r>
              <a:rPr lang="en-US" altLang="ja-JP" sz="1050">
                <a:solidFill>
                  <a:srgbClr val="3EAD92"/>
                </a:solidFill>
                <a:latin typeface="Trebuchet MS" panose="020B0603020202020204" pitchFamily="34" charset="0"/>
                <a:ea typeface="Meiryo UI" panose="020B0604030504040204" pitchFamily="50" charset="-128"/>
              </a:rPr>
              <a:t>xx</a:t>
            </a:r>
            <a:r>
              <a:rPr lang="ja-JP" altLang="en-US" sz="1050">
                <a:solidFill>
                  <a:srgbClr val="3EAD92"/>
                </a:solidFill>
                <a:latin typeface="Trebuchet MS" panose="020B0603020202020204" pitchFamily="34" charset="0"/>
                <a:ea typeface="Meiryo UI" panose="020B0604030504040204" pitchFamily="50" charset="-128"/>
              </a:rPr>
              <a:t>月に具体的な</a:t>
            </a:r>
            <a:r>
              <a:rPr lang="en-US" altLang="ja-JP" sz="1050">
                <a:solidFill>
                  <a:srgbClr val="3EAD92"/>
                </a:solidFill>
                <a:latin typeface="Trebuchet MS" panose="020B0603020202020204" pitchFamily="34" charset="0"/>
                <a:ea typeface="Meiryo UI" panose="020B0604030504040204" pitchFamily="50" charset="-128"/>
              </a:rPr>
              <a:t>xxx</a:t>
            </a:r>
            <a:r>
              <a:rPr lang="ja-JP" altLang="en-US" sz="1050">
                <a:solidFill>
                  <a:srgbClr val="3EAD92"/>
                </a:solidFill>
                <a:latin typeface="Trebuchet MS" panose="020B0603020202020204" pitchFamily="34" charset="0"/>
                <a:ea typeface="Meiryo UI" panose="020B0604030504040204" pitchFamily="50" charset="-128"/>
              </a:rPr>
              <a:t>の導入の協議を</a:t>
            </a:r>
            <a:br>
              <a:rPr lang="en-US" altLang="ja-JP" sz="1050">
                <a:solidFill>
                  <a:srgbClr val="3EAD92"/>
                </a:solidFill>
                <a:latin typeface="Trebuchet MS" panose="020B0603020202020204" pitchFamily="34" charset="0"/>
                <a:ea typeface="Meiryo UI" panose="020B0604030504040204" pitchFamily="50" charset="-128"/>
              </a:rPr>
            </a:br>
            <a:r>
              <a:rPr lang="ja-JP" altLang="en-US" sz="1050">
                <a:solidFill>
                  <a:srgbClr val="3EAD92"/>
                </a:solidFill>
                <a:latin typeface="Trebuchet MS" panose="020B0603020202020204" pitchFamily="34" charset="0"/>
                <a:ea typeface="Meiryo UI" panose="020B0604030504040204" pitchFamily="50" charset="-128"/>
              </a:rPr>
              <a:t>開始する</a:t>
            </a:r>
            <a:endParaRPr lang="en-US" altLang="ja-JP" sz="1050">
              <a:solidFill>
                <a:srgbClr val="3EAD92"/>
              </a:solidFill>
              <a:latin typeface="Trebuchet MS" panose="020B0603020202020204" pitchFamily="34" charset="0"/>
              <a:ea typeface="Meiryo UI" panose="020B0604030504040204" pitchFamily="50" charset="-128"/>
            </a:endParaRPr>
          </a:p>
        </p:txBody>
      </p:sp>
      <p:sp>
        <p:nvSpPr>
          <p:cNvPr id="1950" name="テキスト ボックス 12"/>
          <p:cNvSpPr txBox="1"/>
          <p:nvPr/>
        </p:nvSpPr>
        <p:spPr>
          <a:xfrm>
            <a:off x="4851139" y="2933631"/>
            <a:ext cx="1849832" cy="86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endParaRPr lang="en-US" sz="1050">
              <a:solidFill>
                <a:srgbClr val="575757"/>
              </a:solidFill>
              <a:latin typeface="Trebuchet MS" panose="020B0603020202020204" pitchFamily="34" charset="0"/>
              <a:ea typeface="Meiryo UI" panose="020B0604030504040204" pitchFamily="50" charset="-128"/>
            </a:endParaRPr>
          </a:p>
        </p:txBody>
      </p:sp>
      <p:sp>
        <p:nvSpPr>
          <p:cNvPr id="1951" name="テキスト ボックス 14"/>
          <p:cNvSpPr txBox="1"/>
          <p:nvPr/>
        </p:nvSpPr>
        <p:spPr>
          <a:xfrm>
            <a:off x="4851139" y="4818234"/>
            <a:ext cx="1849832" cy="86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endParaRPr lang="en-US" sz="1050">
              <a:solidFill>
                <a:srgbClr val="575757"/>
              </a:solidFill>
              <a:latin typeface="Trebuchet MS" panose="020B0603020202020204" pitchFamily="34" charset="0"/>
              <a:ea typeface="Meiryo UI" panose="020B0604030504040204" pitchFamily="50" charset="-128"/>
            </a:endParaRPr>
          </a:p>
        </p:txBody>
      </p:sp>
      <p:grpSp>
        <p:nvGrpSpPr>
          <p:cNvPr id="1952" name="Group 200"/>
          <p:cNvGrpSpPr/>
          <p:nvPr/>
        </p:nvGrpSpPr>
        <p:grpSpPr>
          <a:xfrm>
            <a:off x="4851139" y="1688975"/>
            <a:ext cx="1849832" cy="216099"/>
            <a:chOff x="5069010" y="1088050"/>
            <a:chExt cx="2960760" cy="288132"/>
          </a:xfrm>
        </p:grpSpPr>
        <p:sp>
          <p:nvSpPr>
            <p:cNvPr id="1953" name="Rectangle 45"/>
            <p:cNvSpPr/>
            <p:nvPr/>
          </p:nvSpPr>
          <p:spPr>
            <a:xfrm>
              <a:off x="5069010" y="1088050"/>
              <a:ext cx="2960760" cy="288132"/>
            </a:xfrm>
            <a:prstGeom prst="rect">
              <a:avLst/>
            </a:prstGeom>
            <a:solidFill>
              <a:schemeClr val="tx2"/>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8645" rIns="7144" bIns="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ja-JP" altLang="en-US" sz="1200">
                  <a:solidFill>
                    <a:prstClr val="white"/>
                  </a:solidFill>
                  <a:latin typeface="Trebuchet MS" panose="020B0603020202020204" pitchFamily="34" charset="0"/>
                  <a:ea typeface="Meiryo UI" panose="020B0604030504040204" pitchFamily="50" charset="-128"/>
                </a:rPr>
                <a:t>今後の取組予定</a:t>
              </a:r>
            </a:p>
          </p:txBody>
        </p:sp>
        <p:cxnSp>
          <p:nvCxnSpPr>
            <p:cNvPr id="1954" name="Straight Connector 195"/>
            <p:cNvCxnSpPr>
              <a:cxnSpLocks/>
            </p:cNvCxnSpPr>
            <p:nvPr/>
          </p:nvCxnSpPr>
          <p:spPr>
            <a:xfrm>
              <a:off x="5069010" y="1376182"/>
              <a:ext cx="2960760" cy="0"/>
            </a:xfrm>
            <a:prstGeom prst="line">
              <a:avLst/>
            </a:prstGeom>
            <a:solidFill>
              <a:schemeClr val="tx2"/>
            </a:solidFill>
            <a:ln w="9525" cap="rnd" cmpd="sng" algn="ctr">
              <a:noFill/>
              <a:prstDash val="solid"/>
              <a:round/>
            </a:ln>
            <a:effectLst/>
          </p:spPr>
          <p:style>
            <a:lnRef idx="1">
              <a:schemeClr val="accent1"/>
            </a:lnRef>
            <a:fillRef idx="0">
              <a:schemeClr val="accent1"/>
            </a:fillRef>
            <a:effectRef idx="0">
              <a:schemeClr val="accent1"/>
            </a:effectRef>
            <a:fontRef idx="minor">
              <a:schemeClr val="tx1"/>
            </a:fontRef>
          </p:style>
        </p:cxnSp>
      </p:grpSp>
      <p:sp>
        <p:nvSpPr>
          <p:cNvPr id="1955" name="テキスト ボックス 26"/>
          <p:cNvSpPr txBox="1"/>
          <p:nvPr/>
        </p:nvSpPr>
        <p:spPr>
          <a:xfrm>
            <a:off x="6818180" y="4818234"/>
            <a:ext cx="1849832" cy="86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endParaRPr lang="en-US" sz="1050">
              <a:solidFill>
                <a:srgbClr val="575757"/>
              </a:solidFill>
              <a:latin typeface="Trebuchet MS" panose="020B0603020202020204" pitchFamily="34" charset="0"/>
              <a:ea typeface="Meiryo UI" panose="020B0604030504040204" pitchFamily="50" charset="-128"/>
            </a:endParaRPr>
          </a:p>
        </p:txBody>
      </p:sp>
      <p:sp>
        <p:nvSpPr>
          <p:cNvPr id="1956" name="テキスト ボックス 20"/>
          <p:cNvSpPr txBox="1"/>
          <p:nvPr/>
        </p:nvSpPr>
        <p:spPr>
          <a:xfrm>
            <a:off x="6818180" y="1991330"/>
            <a:ext cx="1849832" cy="86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buFont typeface="Trebuchet MS" panose="020B0603020202020204" pitchFamily="34" charset="0"/>
              <a:buChar char="​"/>
              <a:defRPr/>
            </a:pPr>
            <a:r>
              <a:rPr lang="en-US" altLang="ja-JP" sz="1050">
                <a:solidFill>
                  <a:srgbClr val="575757"/>
                </a:solidFill>
                <a:latin typeface="Trebuchet MS" panose="020B0603020202020204" pitchFamily="34" charset="0"/>
                <a:ea typeface="Meiryo UI" panose="020B0604030504040204" pitchFamily="50" charset="-128"/>
              </a:rPr>
              <a:t>XXXX</a:t>
            </a:r>
          </a:p>
          <a:p>
            <a:pPr defTabSz="685800" eaLnBrk="1" fontAlgn="auto" hangingPunct="1">
              <a:spcBef>
                <a:spcPts val="0"/>
              </a:spcBef>
              <a:spcAft>
                <a:spcPts val="0"/>
              </a:spcAft>
              <a:defRPr/>
            </a:pPr>
            <a:r>
              <a:rPr lang="ja-JP" altLang="en-US" sz="1050">
                <a:solidFill>
                  <a:srgbClr val="3EAD92"/>
                </a:solidFill>
                <a:latin typeface="Trebuchet MS" panose="020B0603020202020204" pitchFamily="34" charset="0"/>
                <a:ea typeface="Meiryo UI" panose="020B0604030504040204" pitchFamily="50" charset="-128"/>
              </a:rPr>
              <a:t>ソリューションを共同利用することで、</a:t>
            </a:r>
            <a:r>
              <a:rPr lang="en-US" altLang="ja-JP" sz="1050">
                <a:solidFill>
                  <a:srgbClr val="3EAD92"/>
                </a:solidFill>
                <a:latin typeface="Trebuchet MS" panose="020B0603020202020204" pitchFamily="34" charset="0"/>
                <a:ea typeface="Meiryo UI" panose="020B0604030504040204" pitchFamily="50" charset="-128"/>
              </a:rPr>
              <a:t>xxx</a:t>
            </a:r>
            <a:r>
              <a:rPr lang="ja-JP" altLang="en-US" sz="1050">
                <a:solidFill>
                  <a:srgbClr val="3EAD92"/>
                </a:solidFill>
                <a:latin typeface="Trebuchet MS" panose="020B0603020202020204" pitchFamily="34" charset="0"/>
                <a:ea typeface="Meiryo UI" panose="020B0604030504040204" pitchFamily="50" charset="-128"/>
              </a:rPr>
              <a:t>の年間利用料が</a:t>
            </a:r>
            <a:r>
              <a:rPr lang="en-US" altLang="ja-JP" sz="1050">
                <a:solidFill>
                  <a:srgbClr val="3EAD92"/>
                </a:solidFill>
                <a:latin typeface="Trebuchet MS" panose="020B0603020202020204" pitchFamily="34" charset="0"/>
                <a:ea typeface="Meiryo UI" panose="020B0604030504040204" pitchFamily="50" charset="-128"/>
              </a:rPr>
              <a:t>xx%</a:t>
            </a:r>
            <a:r>
              <a:rPr lang="ja-JP" altLang="en-US" sz="1050">
                <a:solidFill>
                  <a:srgbClr val="3EAD92"/>
                </a:solidFill>
                <a:latin typeface="Trebuchet MS" panose="020B0603020202020204" pitchFamily="34" charset="0"/>
                <a:ea typeface="Meiryo UI" panose="020B0604030504040204" pitchFamily="50" charset="-128"/>
              </a:rPr>
              <a:t>削減することが可能</a:t>
            </a:r>
            <a:endParaRPr lang="en-US" altLang="ja-JP" sz="1050">
              <a:solidFill>
                <a:srgbClr val="3EAD92"/>
              </a:solidFill>
              <a:latin typeface="Trebuchet MS" panose="020B0603020202020204" pitchFamily="34" charset="0"/>
              <a:ea typeface="Meiryo UI" panose="020B0604030504040204" pitchFamily="50" charset="-128"/>
            </a:endParaRPr>
          </a:p>
        </p:txBody>
      </p:sp>
      <p:sp>
        <p:nvSpPr>
          <p:cNvPr id="1957" name="テキスト ボックス 21"/>
          <p:cNvSpPr txBox="1"/>
          <p:nvPr/>
        </p:nvSpPr>
        <p:spPr>
          <a:xfrm>
            <a:off x="6818180" y="2933631"/>
            <a:ext cx="1849832" cy="86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endParaRPr lang="en-US" sz="1050">
              <a:solidFill>
                <a:srgbClr val="575757"/>
              </a:solidFill>
              <a:latin typeface="Trebuchet MS" panose="020B0603020202020204" pitchFamily="34" charset="0"/>
              <a:ea typeface="Meiryo UI" panose="020B0604030504040204" pitchFamily="50" charset="-128"/>
            </a:endParaRPr>
          </a:p>
        </p:txBody>
      </p:sp>
      <p:grpSp>
        <p:nvGrpSpPr>
          <p:cNvPr id="1958" name="Group 200"/>
          <p:cNvGrpSpPr/>
          <p:nvPr/>
        </p:nvGrpSpPr>
        <p:grpSpPr>
          <a:xfrm>
            <a:off x="6818179" y="1688975"/>
            <a:ext cx="1849832" cy="216099"/>
            <a:chOff x="5069010" y="1088050"/>
            <a:chExt cx="2960760" cy="288132"/>
          </a:xfrm>
        </p:grpSpPr>
        <p:sp>
          <p:nvSpPr>
            <p:cNvPr id="1959" name="Rectangle 45"/>
            <p:cNvSpPr/>
            <p:nvPr/>
          </p:nvSpPr>
          <p:spPr>
            <a:xfrm>
              <a:off x="5069010" y="1088050"/>
              <a:ext cx="2960760" cy="288132"/>
            </a:xfrm>
            <a:prstGeom prst="rect">
              <a:avLst/>
            </a:prstGeom>
            <a:solidFill>
              <a:schemeClr val="tx2"/>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8645" rIns="7144" bIns="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ja-JP" altLang="en-US" sz="1200">
                  <a:solidFill>
                    <a:prstClr val="white"/>
                  </a:solidFill>
                  <a:latin typeface="Trebuchet MS" panose="020B0603020202020204" pitchFamily="34" charset="0"/>
                  <a:ea typeface="Meiryo UI" panose="020B0604030504040204" pitchFamily="50" charset="-128"/>
                </a:rPr>
                <a:t>効果の見立て</a:t>
              </a:r>
            </a:p>
          </p:txBody>
        </p:sp>
        <p:cxnSp>
          <p:nvCxnSpPr>
            <p:cNvPr id="1960" name="Straight Connector 195"/>
            <p:cNvCxnSpPr>
              <a:cxnSpLocks/>
            </p:cNvCxnSpPr>
            <p:nvPr/>
          </p:nvCxnSpPr>
          <p:spPr>
            <a:xfrm>
              <a:off x="5069010" y="1376182"/>
              <a:ext cx="2960760" cy="0"/>
            </a:xfrm>
            <a:prstGeom prst="line">
              <a:avLst/>
            </a:prstGeom>
            <a:solidFill>
              <a:schemeClr val="tx2"/>
            </a:solidFill>
            <a:ln w="9525" cap="rnd" cmpd="sng" algn="ctr">
              <a:noFill/>
              <a:prstDash val="solid"/>
              <a:round/>
            </a:ln>
            <a:effectLst/>
          </p:spPr>
          <p:style>
            <a:lnRef idx="1">
              <a:schemeClr val="accent1"/>
            </a:lnRef>
            <a:fillRef idx="0">
              <a:schemeClr val="accent1"/>
            </a:fillRef>
            <a:effectRef idx="0">
              <a:schemeClr val="accent1"/>
            </a:effectRef>
            <a:fontRef idx="minor">
              <a:schemeClr val="tx1"/>
            </a:fontRef>
          </p:style>
        </p:cxnSp>
      </p:grpSp>
      <p:sp>
        <p:nvSpPr>
          <p:cNvPr id="1961" name="テキスト ボックス 11"/>
          <p:cNvSpPr txBox="1"/>
          <p:nvPr/>
        </p:nvSpPr>
        <p:spPr>
          <a:xfrm>
            <a:off x="2791608" y="1991330"/>
            <a:ext cx="2034815" cy="86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buFont typeface="Trebuchet MS" panose="020B0603020202020204" pitchFamily="34" charset="0"/>
              <a:buChar char="​"/>
              <a:defRPr/>
            </a:pPr>
            <a:r>
              <a:rPr lang="en-US" altLang="ja-JP" sz="1050">
                <a:solidFill>
                  <a:srgbClr val="575757"/>
                </a:solidFill>
                <a:latin typeface="Trebuchet MS" panose="020B0603020202020204" pitchFamily="34" charset="0"/>
                <a:ea typeface="Meiryo UI" panose="020B0604030504040204" pitchFamily="50" charset="-128"/>
              </a:rPr>
              <a:t>XXXX</a:t>
            </a:r>
          </a:p>
          <a:p>
            <a:pPr defTabSz="685800" eaLnBrk="1" fontAlgn="auto" hangingPunct="1">
              <a:spcBef>
                <a:spcPts val="0"/>
              </a:spcBef>
              <a:spcAft>
                <a:spcPts val="0"/>
              </a:spcAft>
              <a:buFont typeface="Trebuchet MS" panose="020B0603020202020204" pitchFamily="34" charset="0"/>
              <a:buChar char="​"/>
              <a:defRPr/>
            </a:pPr>
            <a:r>
              <a:rPr lang="en-US" altLang="ja-JP" sz="1050">
                <a:solidFill>
                  <a:srgbClr val="3EAD92"/>
                </a:solidFill>
                <a:latin typeface="Trebuchet MS" panose="020B0603020202020204" pitchFamily="34" charset="0"/>
                <a:ea typeface="Meiryo UI" panose="020B0604030504040204" pitchFamily="50" charset="-128"/>
              </a:rPr>
              <a:t>XX</a:t>
            </a:r>
            <a:r>
              <a:rPr lang="ja-JP" altLang="en-US" sz="1050">
                <a:solidFill>
                  <a:srgbClr val="3EAD92"/>
                </a:solidFill>
                <a:latin typeface="Trebuchet MS" panose="020B0603020202020204" pitchFamily="34" charset="0"/>
                <a:ea typeface="Meiryo UI" panose="020B0604030504040204" pitchFamily="50" charset="-128"/>
              </a:rPr>
              <a:t>市で同様の地域課題</a:t>
            </a:r>
            <a:r>
              <a:rPr lang="en-US" altLang="ja-JP" sz="1050">
                <a:solidFill>
                  <a:srgbClr val="3EAD92"/>
                </a:solidFill>
                <a:latin typeface="Trebuchet MS" panose="020B0603020202020204" pitchFamily="34" charset="0"/>
                <a:ea typeface="Meiryo UI" panose="020B0604030504040204" pitchFamily="50" charset="-128"/>
              </a:rPr>
              <a:t>/</a:t>
            </a:r>
            <a:r>
              <a:rPr lang="ja-JP" altLang="en-US" sz="1050">
                <a:solidFill>
                  <a:srgbClr val="3EAD92"/>
                </a:solidFill>
                <a:latin typeface="Trebuchet MS" panose="020B0603020202020204" pitchFamily="34" charset="0"/>
                <a:ea typeface="Meiryo UI" panose="020B0604030504040204" pitchFamily="50" charset="-128"/>
              </a:rPr>
              <a:t>ニーズがあることを把握しており、将来的なソリューションの共同利用も含め、今後連携を検討することに合意</a:t>
            </a:r>
            <a:endParaRPr lang="en-US" altLang="ja-JP" sz="1050">
              <a:solidFill>
                <a:srgbClr val="3EAD92"/>
              </a:solidFill>
              <a:latin typeface="Trebuchet MS" panose="020B0603020202020204" pitchFamily="34" charset="0"/>
              <a:ea typeface="Meiryo UI" panose="020B0604030504040204" pitchFamily="50" charset="-128"/>
            </a:endParaRPr>
          </a:p>
        </p:txBody>
      </p:sp>
      <p:sp>
        <p:nvSpPr>
          <p:cNvPr id="1962" name="テキスト ボックス 12"/>
          <p:cNvSpPr txBox="1"/>
          <p:nvPr/>
        </p:nvSpPr>
        <p:spPr>
          <a:xfrm>
            <a:off x="2884099" y="2933631"/>
            <a:ext cx="1849832" cy="86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endParaRPr lang="en-US" sz="1050">
              <a:solidFill>
                <a:srgbClr val="575757"/>
              </a:solidFill>
              <a:latin typeface="Trebuchet MS" panose="020B0603020202020204" pitchFamily="34" charset="0"/>
              <a:ea typeface="Meiryo UI" panose="020B0604030504040204" pitchFamily="50" charset="-128"/>
            </a:endParaRPr>
          </a:p>
        </p:txBody>
      </p:sp>
      <p:sp>
        <p:nvSpPr>
          <p:cNvPr id="1963" name="テキスト ボックス 14"/>
          <p:cNvSpPr txBox="1"/>
          <p:nvPr/>
        </p:nvSpPr>
        <p:spPr>
          <a:xfrm>
            <a:off x="2884099" y="4818234"/>
            <a:ext cx="1849832" cy="86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XXXX</a:t>
            </a:r>
            <a:endParaRPr lang="en-US" sz="1050">
              <a:solidFill>
                <a:srgbClr val="575757"/>
              </a:solidFill>
              <a:latin typeface="Trebuchet MS" panose="020B0603020202020204" pitchFamily="34" charset="0"/>
              <a:ea typeface="Meiryo UI" panose="020B0604030504040204" pitchFamily="50" charset="-128"/>
            </a:endParaRPr>
          </a:p>
        </p:txBody>
      </p:sp>
      <p:grpSp>
        <p:nvGrpSpPr>
          <p:cNvPr id="1964" name="Group 200"/>
          <p:cNvGrpSpPr/>
          <p:nvPr/>
        </p:nvGrpSpPr>
        <p:grpSpPr>
          <a:xfrm>
            <a:off x="2884099" y="1688975"/>
            <a:ext cx="1849832" cy="216099"/>
            <a:chOff x="5069010" y="1088050"/>
            <a:chExt cx="2960760" cy="288132"/>
          </a:xfrm>
        </p:grpSpPr>
        <p:sp>
          <p:nvSpPr>
            <p:cNvPr id="1965" name="Rectangle 45"/>
            <p:cNvSpPr/>
            <p:nvPr/>
          </p:nvSpPr>
          <p:spPr>
            <a:xfrm>
              <a:off x="5069010" y="1088050"/>
              <a:ext cx="2960760" cy="288132"/>
            </a:xfrm>
            <a:prstGeom prst="rect">
              <a:avLst/>
            </a:prstGeom>
            <a:solidFill>
              <a:schemeClr val="tx2"/>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8645" rIns="7144" bIns="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ja-JP" altLang="en-US" sz="1200">
                  <a:solidFill>
                    <a:prstClr val="white"/>
                  </a:solidFill>
                  <a:latin typeface="Trebuchet MS" panose="020B0603020202020204" pitchFamily="34" charset="0"/>
                  <a:ea typeface="Meiryo UI" panose="020B0604030504040204" pitchFamily="50" charset="-128"/>
                </a:rPr>
                <a:t>現在の検討状況</a:t>
              </a:r>
            </a:p>
          </p:txBody>
        </p:sp>
        <p:cxnSp>
          <p:nvCxnSpPr>
            <p:cNvPr id="1966" name="Straight Connector 195"/>
            <p:cNvCxnSpPr>
              <a:cxnSpLocks/>
            </p:cNvCxnSpPr>
            <p:nvPr/>
          </p:nvCxnSpPr>
          <p:spPr>
            <a:xfrm>
              <a:off x="5069010" y="1376182"/>
              <a:ext cx="2960760" cy="0"/>
            </a:xfrm>
            <a:prstGeom prst="line">
              <a:avLst/>
            </a:prstGeom>
            <a:solidFill>
              <a:schemeClr val="tx2"/>
            </a:solidFill>
            <a:ln w="9525" cap="rnd" cmpd="sng" algn="ctr">
              <a:noFill/>
              <a:prstDash val="solid"/>
              <a:round/>
            </a:ln>
            <a:effectLst/>
          </p:spPr>
          <p:style>
            <a:lnRef idx="1">
              <a:schemeClr val="accent1"/>
            </a:lnRef>
            <a:fillRef idx="0">
              <a:schemeClr val="accent1"/>
            </a:fillRef>
            <a:effectRef idx="0">
              <a:schemeClr val="accent1"/>
            </a:effectRef>
            <a:fontRef idx="minor">
              <a:schemeClr val="tx1"/>
            </a:fontRef>
          </p:style>
        </p:cxnSp>
      </p:grpSp>
      <p:sp>
        <p:nvSpPr>
          <p:cNvPr id="1967" name="Rectangle 2"/>
          <p:cNvSpPr/>
          <p:nvPr/>
        </p:nvSpPr>
        <p:spPr>
          <a:xfrm>
            <a:off x="921558" y="2945544"/>
            <a:ext cx="1849833" cy="750516"/>
          </a:xfrm>
          <a:prstGeom prst="wedgeRectCallout">
            <a:avLst>
              <a:gd name="adj1" fmla="val -20346"/>
              <a:gd name="adj2" fmla="val -70124"/>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横展開にあたり、連携対象の候補となる地域や業界団体を記載すること</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968" name="Rectangle 2"/>
          <p:cNvSpPr/>
          <p:nvPr/>
        </p:nvSpPr>
        <p:spPr>
          <a:xfrm>
            <a:off x="2888600" y="2945544"/>
            <a:ext cx="1849833" cy="750516"/>
          </a:xfrm>
          <a:prstGeom prst="wedgeRectCallout">
            <a:avLst>
              <a:gd name="adj1" fmla="val -22293"/>
              <a:gd name="adj2" fmla="val -66316"/>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すでに連携検討や地域・業界</a:t>
            </a:r>
            <a:br>
              <a:rPr lang="en-US" altLang="ja-JP" sz="1050">
                <a:solidFill>
                  <a:srgbClr val="575757"/>
                </a:solidFill>
                <a:latin typeface="Trebuchet MS" panose="020B0603020202020204" pitchFamily="34" charset="0"/>
                <a:ea typeface="Meiryo UI" panose="020B0604030504040204" pitchFamily="50" charset="-128"/>
              </a:rPr>
            </a:br>
            <a:r>
              <a:rPr lang="ja-JP" altLang="en-US" sz="1050">
                <a:solidFill>
                  <a:srgbClr val="575757"/>
                </a:solidFill>
                <a:latin typeface="Trebuchet MS" panose="020B0603020202020204" pitchFamily="34" charset="0"/>
                <a:ea typeface="Meiryo UI" panose="020B0604030504040204" pitchFamily="50" charset="-128"/>
              </a:rPr>
              <a:t>具体的な検討が進展している場合、</a:t>
            </a:r>
            <a:br>
              <a:rPr lang="en-US" altLang="ja-JP" sz="1050">
                <a:solidFill>
                  <a:srgbClr val="575757"/>
                </a:solidFill>
                <a:latin typeface="Trebuchet MS" panose="020B0603020202020204" pitchFamily="34" charset="0"/>
                <a:ea typeface="Meiryo UI" panose="020B0604030504040204" pitchFamily="50" charset="-128"/>
              </a:rPr>
            </a:br>
            <a:r>
              <a:rPr lang="ja-JP" altLang="en-US" sz="1050">
                <a:solidFill>
                  <a:srgbClr val="575757"/>
                </a:solidFill>
                <a:latin typeface="Trebuchet MS" panose="020B0603020202020204" pitchFamily="34" charset="0"/>
                <a:ea typeface="Meiryo UI" panose="020B0604030504040204" pitchFamily="50" charset="-128"/>
              </a:rPr>
              <a:t>その概要を記載すること</a:t>
            </a:r>
            <a:endParaRPr lang="en-US" altLang="ja-JP" sz="1050">
              <a:solidFill>
                <a:srgbClr val="575757"/>
              </a:solidFill>
              <a:latin typeface="Trebuchet MS" panose="020B0603020202020204" pitchFamily="34" charset="0"/>
              <a:ea typeface="Meiryo UI" panose="020B0604030504040204" pitchFamily="50" charset="-128"/>
            </a:endParaRPr>
          </a:p>
          <a:p>
            <a:pPr marL="0" lvl="1" defTabSz="685800" eaLnBrk="1" fontAlgn="auto" hangingPunct="1">
              <a:spcBef>
                <a:spcPts val="0"/>
              </a:spcBef>
              <a:spcAft>
                <a:spcPts val="0"/>
              </a:spcAft>
              <a:buClr>
                <a:srgbClr val="FF8222"/>
              </a:buClr>
              <a:defRPr/>
            </a:pPr>
            <a:r>
              <a:rPr lang="en-US" altLang="ja-JP" sz="1050" kern="0">
                <a:solidFill>
                  <a:srgbClr val="575757"/>
                </a:solidFill>
                <a:latin typeface="Trebuchet MS" panose="020B0603020202020204" pitchFamily="34" charset="0"/>
                <a:ea typeface="Meiryo UI" panose="020B0604030504040204" pitchFamily="50" charset="-128"/>
              </a:rPr>
              <a:t>(</a:t>
            </a:r>
            <a:r>
              <a:rPr lang="ja-JP" altLang="en-US" sz="1050" kern="0">
                <a:solidFill>
                  <a:srgbClr val="575757"/>
                </a:solidFill>
                <a:latin typeface="Trebuchet MS" panose="020B0603020202020204" pitchFamily="34" charset="0"/>
                <a:ea typeface="Meiryo UI" panose="020B0604030504040204" pitchFamily="50" charset="-128"/>
              </a:rPr>
              <a:t>ない場合は「</a:t>
            </a:r>
            <a:r>
              <a:rPr lang="en-US" altLang="ja-JP" sz="1050" kern="0">
                <a:solidFill>
                  <a:srgbClr val="575757"/>
                </a:solidFill>
                <a:latin typeface="Trebuchet MS" panose="020B0603020202020204" pitchFamily="34" charset="0"/>
                <a:ea typeface="Meiryo UI" panose="020B0604030504040204" pitchFamily="50" charset="-128"/>
              </a:rPr>
              <a:t>-</a:t>
            </a:r>
            <a:r>
              <a:rPr lang="ja-JP" altLang="en-US" sz="1050" kern="0">
                <a:solidFill>
                  <a:srgbClr val="575757"/>
                </a:solidFill>
                <a:latin typeface="Trebuchet MS" panose="020B0603020202020204" pitchFamily="34" charset="0"/>
                <a:ea typeface="Meiryo UI" panose="020B0604030504040204" pitchFamily="50" charset="-128"/>
              </a:rPr>
              <a:t>」として差し支えない</a:t>
            </a:r>
            <a:r>
              <a:rPr lang="en-US" altLang="ja-JP" sz="1050" kern="0">
                <a:solidFill>
                  <a:srgbClr val="575757"/>
                </a:solidFill>
                <a:latin typeface="Trebuchet MS" panose="020B0603020202020204" pitchFamily="34" charset="0"/>
                <a:ea typeface="Meiryo UI" panose="020B0604030504040204" pitchFamily="50" charset="-128"/>
              </a:rPr>
              <a:t>)</a:t>
            </a:r>
          </a:p>
        </p:txBody>
      </p:sp>
      <p:sp>
        <p:nvSpPr>
          <p:cNvPr id="1969" name="Rectangle 2"/>
          <p:cNvSpPr/>
          <p:nvPr/>
        </p:nvSpPr>
        <p:spPr>
          <a:xfrm>
            <a:off x="4855640" y="2945544"/>
            <a:ext cx="1849833" cy="750516"/>
          </a:xfrm>
          <a:prstGeom prst="wedgeRectCallout">
            <a:avLst>
              <a:gd name="adj1" fmla="val -21806"/>
              <a:gd name="adj2" fmla="val -66951"/>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今後実施する具体的な取組方針を記載すること</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970" name="Rectangle 2"/>
          <p:cNvSpPr/>
          <p:nvPr/>
        </p:nvSpPr>
        <p:spPr>
          <a:xfrm>
            <a:off x="6822680" y="2945544"/>
            <a:ext cx="1849833" cy="750516"/>
          </a:xfrm>
          <a:prstGeom prst="wedgeRectCallout">
            <a:avLst>
              <a:gd name="adj1" fmla="val -23753"/>
              <a:gd name="adj2" fmla="val -64412"/>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他地域への横展開が実現することにより、どのような効果が見込まれるのか記載すること</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971" name="テキスト ボックス 42"/>
          <p:cNvSpPr txBox="1"/>
          <p:nvPr/>
        </p:nvSpPr>
        <p:spPr>
          <a:xfrm>
            <a:off x="448379" y="1130561"/>
            <a:ext cx="8224134" cy="13812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4290" rIns="0" bIns="3429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Ⅴ</a:t>
            </a:r>
            <a:r>
              <a:rPr lang="ja-JP" altLang="en-US" sz="1050">
                <a:solidFill>
                  <a:srgbClr val="575757"/>
                </a:solidFill>
                <a:latin typeface="Trebuchet MS" panose="020B0603020202020204" pitchFamily="34" charset="0"/>
                <a:ea typeface="Meiryo UI" panose="020B0604030504040204" pitchFamily="50" charset="-128"/>
              </a:rPr>
              <a:t>横展開の計画</a:t>
            </a:r>
          </a:p>
        </p:txBody>
      </p:sp>
      <p:sp>
        <p:nvSpPr>
          <p:cNvPr id="1972" name="タイトル 7"/>
          <p:cNvSpPr>
            <a:spLocks noGrp="1"/>
          </p:cNvSpPr>
          <p:nvPr>
            <p:ph type="title"/>
          </p:nvPr>
        </p:nvSpPr>
        <p:spPr/>
        <p:txBody>
          <a:bodyPr vert="horz"/>
          <a:lstStyle/>
          <a:p>
            <a:pPr>
              <a:tabLst>
                <a:tab pos="266700" algn="l"/>
              </a:tabLst>
            </a:pPr>
            <a:r>
              <a:rPr kumimoji="1" lang="en-US" altLang="ja-JP">
                <a:solidFill>
                  <a:srgbClr val="FE9341"/>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他地域への横展開の方策・普及啓発活動</a:t>
            </a:r>
            <a:endParaRPr kumimoji="1" lang="en-US" altLang="ja-JP">
              <a:solidFill>
                <a:srgbClr val="FE9341"/>
              </a:solidFill>
              <a:latin typeface="Trebuchet MS" panose="020B0603020202020204" pitchFamily="34" charset="0"/>
              <a:ea typeface="Meiryo UI" panose="020B0604030504040204" pitchFamily="50" charset="-128"/>
            </a:endParaRPr>
          </a:p>
        </p:txBody>
      </p:sp>
      <p:sp>
        <p:nvSpPr>
          <p:cNvPr id="1973" name="Oval 1"/>
          <p:cNvSpPr>
            <a:spLocks noChangeAspect="1" noChangeArrowheads="1"/>
          </p:cNvSpPr>
          <p:nvPr/>
        </p:nvSpPr>
        <p:spPr>
          <a:xfrm>
            <a:off x="472500" y="1324350"/>
            <a:ext cx="230183" cy="23018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ja-JP" altLang="en-US" sz="1500">
                <a:solidFill>
                  <a:prstClr val="white"/>
                </a:solidFill>
                <a:latin typeface="Trebuchet MS" panose="020B0603020202020204" pitchFamily="34" charset="0"/>
                <a:ea typeface="+mn-ea"/>
              </a:rPr>
              <a:t>５</a:t>
            </a:r>
            <a:endParaRPr kumimoji="0" lang="en-US" sz="1500">
              <a:solidFill>
                <a:prstClr val="white"/>
              </a:solidFill>
              <a:latin typeface="Trebuchet MS" panose="020B0603020202020204" pitchFamily="34" charset="0"/>
              <a:ea typeface="+mn-ea"/>
            </a:endParaRPr>
          </a:p>
        </p:txBody>
      </p:sp>
      <p:sp>
        <p:nvSpPr>
          <p:cNvPr id="1974" name="Rectangle 82"/>
          <p:cNvSpPr/>
          <p:nvPr/>
        </p:nvSpPr>
        <p:spPr>
          <a:xfrm>
            <a:off x="254271" y="1991329"/>
            <a:ext cx="610933" cy="1806298"/>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27000" tIns="27000" rIns="0" bIns="0" numCol="1" spcCol="0" rtlCol="0" fromWordArt="0" anchor="ctr" anchorCtr="0" forceAA="0" compatLnSpc="1">
            <a:prstTxWarp prst="textNoShape">
              <a:avLst/>
            </a:prstTxWarp>
            <a:noAutofit/>
          </a:bodyPr>
          <a:lstStyle/>
          <a:p>
            <a:pPr defTabSz="685800" eaLnBrk="1" fontAlgn="auto" hangingPunct="1">
              <a:spcBef>
                <a:spcPts val="0"/>
              </a:spcBef>
              <a:spcAft>
                <a:spcPts val="0"/>
              </a:spcAft>
              <a:tabLst>
                <a:tab pos="201216" algn="l"/>
              </a:tabLst>
              <a:defRPr/>
            </a:pPr>
            <a:r>
              <a:rPr lang="ja-JP" altLang="en-US" sz="1350">
                <a:solidFill>
                  <a:srgbClr val="575757"/>
                </a:solidFill>
                <a:latin typeface="Trebuchet MS" panose="020B0603020202020204" pitchFamily="34" charset="0"/>
                <a:ea typeface="Meiryo UI" panose="020B0604030504040204" pitchFamily="50" charset="-128"/>
                <a:sym typeface="Trebuchet MS" panose="020B0603020202020204" pitchFamily="34" charset="0"/>
              </a:rPr>
              <a:t>他地域への</a:t>
            </a:r>
            <a:br>
              <a:rPr lang="en-US" altLang="ja-JP" sz="1350">
                <a:solidFill>
                  <a:srgbClr val="575757"/>
                </a:solidFill>
                <a:latin typeface="Trebuchet MS" panose="020B0603020202020204" pitchFamily="34" charset="0"/>
                <a:ea typeface="Meiryo UI" panose="020B0604030504040204" pitchFamily="50" charset="-128"/>
                <a:sym typeface="Trebuchet MS" panose="020B0603020202020204" pitchFamily="34" charset="0"/>
              </a:rPr>
            </a:br>
            <a:r>
              <a:rPr lang="ja-JP" altLang="en-US" sz="1350">
                <a:solidFill>
                  <a:srgbClr val="575757"/>
                </a:solidFill>
                <a:latin typeface="Trebuchet MS" panose="020B0603020202020204" pitchFamily="34" charset="0"/>
                <a:ea typeface="Meiryo UI" panose="020B0604030504040204" pitchFamily="50" charset="-128"/>
                <a:sym typeface="Trebuchet MS" panose="020B0603020202020204" pitchFamily="34" charset="0"/>
              </a:rPr>
              <a:t>展開の方策</a:t>
            </a:r>
            <a:endParaRPr lang="en-US" altLang="ja-JP" sz="1350">
              <a:solidFill>
                <a:srgbClr val="575757"/>
              </a:solidFill>
              <a:latin typeface="Trebuchet MS" panose="020B0603020202020204" pitchFamily="34" charset="0"/>
              <a:ea typeface="Meiryo UI" panose="020B0604030504040204" pitchFamily="50" charset="-128"/>
              <a:sym typeface="Trebuchet MS" panose="020B0603020202020204" pitchFamily="34" charset="0"/>
            </a:endParaRPr>
          </a:p>
        </p:txBody>
      </p:sp>
      <p:sp>
        <p:nvSpPr>
          <p:cNvPr id="1975" name="Rectangle 82"/>
          <p:cNvSpPr/>
          <p:nvPr/>
        </p:nvSpPr>
        <p:spPr>
          <a:xfrm>
            <a:off x="254271" y="3915085"/>
            <a:ext cx="610933" cy="1618565"/>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27000" tIns="27000" rIns="0" bIns="0" numCol="1" spcCol="0" rtlCol="0" fromWordArt="0" anchor="ctr" anchorCtr="0" forceAA="0" compatLnSpc="1">
            <a:prstTxWarp prst="textNoShape">
              <a:avLst/>
            </a:prstTxWarp>
            <a:noAutofit/>
          </a:bodyPr>
          <a:lstStyle/>
          <a:p>
            <a:pPr defTabSz="685800" eaLnBrk="1" fontAlgn="auto" hangingPunct="1">
              <a:spcBef>
                <a:spcPts val="0"/>
              </a:spcBef>
              <a:spcAft>
                <a:spcPts val="0"/>
              </a:spcAft>
              <a:tabLst>
                <a:tab pos="201216" algn="l"/>
              </a:tabLst>
              <a:defRPr/>
            </a:pPr>
            <a:r>
              <a:rPr lang="zh-TW" altLang="en-US" sz="1350">
                <a:solidFill>
                  <a:srgbClr val="575757"/>
                </a:solidFill>
                <a:latin typeface="Trebuchet MS" panose="020B0603020202020204" pitchFamily="34" charset="0"/>
                <a:ea typeface="Meiryo UI" panose="020B0604030504040204" pitchFamily="50" charset="-128"/>
                <a:sym typeface="Trebuchet MS" panose="020B0603020202020204" pitchFamily="34" charset="0"/>
              </a:rPr>
              <a:t>普及啓発活動</a:t>
            </a:r>
            <a:endParaRPr lang="en-US" altLang="ja-JP" sz="1350">
              <a:solidFill>
                <a:srgbClr val="575757"/>
              </a:solidFill>
              <a:latin typeface="Trebuchet MS" panose="020B0603020202020204" pitchFamily="34" charset="0"/>
              <a:ea typeface="Meiryo UI" panose="020B0604030504040204" pitchFamily="50" charset="-128"/>
              <a:sym typeface="Trebuchet MS" panose="020B0603020202020204" pitchFamily="34" charset="0"/>
            </a:endParaRPr>
          </a:p>
        </p:txBody>
      </p:sp>
      <p:grpSp>
        <p:nvGrpSpPr>
          <p:cNvPr id="1976" name="グループ化 43"/>
          <p:cNvGrpSpPr/>
          <p:nvPr/>
        </p:nvGrpSpPr>
        <p:grpSpPr>
          <a:xfrm>
            <a:off x="917059" y="3915085"/>
            <a:ext cx="7755455" cy="1363772"/>
            <a:chOff x="598489" y="1948043"/>
            <a:chExt cx="10964862" cy="1818362"/>
          </a:xfrm>
        </p:grpSpPr>
        <p:sp>
          <p:nvSpPr>
            <p:cNvPr id="1977" name="テキスト ボックス 8"/>
            <p:cNvSpPr txBox="1"/>
            <p:nvPr/>
          </p:nvSpPr>
          <p:spPr>
            <a:xfrm>
              <a:off x="598489" y="1948043"/>
              <a:ext cx="2616859" cy="115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buFont typeface="Trebuchet MS" panose="020B0603020202020204" pitchFamily="34" charset="0"/>
                <a:buChar char="​"/>
                <a:defRPr/>
              </a:pPr>
              <a:r>
                <a:rPr lang="en-US" altLang="ja-JP" sz="1050">
                  <a:solidFill>
                    <a:srgbClr val="575757"/>
                  </a:solidFill>
                  <a:latin typeface="Trebuchet MS" panose="020B0603020202020204" pitchFamily="34" charset="0"/>
                  <a:ea typeface="Meiryo UI" panose="020B0604030504040204" pitchFamily="50" charset="-128"/>
                </a:rPr>
                <a:t>XXXX</a:t>
              </a:r>
            </a:p>
            <a:p>
              <a:pPr defTabSz="685800" eaLnBrk="1" fontAlgn="auto" hangingPunct="1">
                <a:spcBef>
                  <a:spcPts val="0"/>
                </a:spcBef>
                <a:spcAft>
                  <a:spcPts val="0"/>
                </a:spcAft>
                <a:buFont typeface="Trebuchet MS" panose="020B0603020202020204" pitchFamily="34" charset="0"/>
                <a:buChar char="​"/>
                <a:defRPr/>
              </a:pPr>
              <a:r>
                <a:rPr lang="ja-JP" altLang="en-US" sz="1050">
                  <a:solidFill>
                    <a:srgbClr val="4FB49C"/>
                  </a:solidFill>
                  <a:latin typeface="Trebuchet MS" panose="020B0603020202020204" pitchFamily="34" charset="0"/>
                  <a:ea typeface="Meiryo UI" panose="020B0604030504040204" pitchFamily="50" charset="-128"/>
                </a:rPr>
                <a:t>全国の自治体や、</a:t>
              </a:r>
              <a:r>
                <a:rPr lang="en-US" altLang="ja-JP" sz="1050">
                  <a:solidFill>
                    <a:srgbClr val="4FB49C"/>
                  </a:solidFill>
                  <a:latin typeface="Trebuchet MS" panose="020B0603020202020204" pitchFamily="34" charset="0"/>
                  <a:ea typeface="Meiryo UI" panose="020B0604030504040204" pitchFamily="50" charset="-128"/>
                </a:rPr>
                <a:t>XX</a:t>
              </a:r>
              <a:r>
                <a:rPr lang="ja-JP" altLang="en-US" sz="1050">
                  <a:solidFill>
                    <a:srgbClr val="4FB49C"/>
                  </a:solidFill>
                  <a:latin typeface="Trebuchet MS" panose="020B0603020202020204" pitchFamily="34" charset="0"/>
                  <a:ea typeface="Meiryo UI" panose="020B0604030504040204" pitchFamily="50" charset="-128"/>
                </a:rPr>
                <a:t>事業に関連のある企業が参加する</a:t>
              </a:r>
              <a:r>
                <a:rPr lang="en-US" altLang="ja-JP" sz="1050">
                  <a:solidFill>
                    <a:srgbClr val="4FB49C"/>
                  </a:solidFill>
                  <a:latin typeface="Trebuchet MS" panose="020B0603020202020204" pitchFamily="34" charset="0"/>
                  <a:ea typeface="Meiryo UI" panose="020B0604030504040204" pitchFamily="50" charset="-128"/>
                </a:rPr>
                <a:t>XX</a:t>
              </a:r>
              <a:r>
                <a:rPr lang="ja-JP" altLang="en-US" sz="1050">
                  <a:solidFill>
                    <a:srgbClr val="4FB49C"/>
                  </a:solidFill>
                  <a:latin typeface="Trebuchet MS" panose="020B0603020202020204" pitchFamily="34" charset="0"/>
                  <a:ea typeface="Meiryo UI" panose="020B0604030504040204" pitchFamily="50" charset="-128"/>
                </a:rPr>
                <a:t>イベントにおいて普及啓発活動に参加</a:t>
              </a:r>
              <a:endParaRPr lang="en-US" sz="1050">
                <a:solidFill>
                  <a:srgbClr val="4FB49C"/>
                </a:solidFill>
                <a:latin typeface="Trebuchet MS" panose="020B0603020202020204" pitchFamily="34" charset="0"/>
                <a:ea typeface="Meiryo UI" panose="020B0604030504040204" pitchFamily="50" charset="-128"/>
              </a:endParaRPr>
            </a:p>
          </p:txBody>
        </p:sp>
        <p:sp>
          <p:nvSpPr>
            <p:cNvPr id="1978" name="テキスト ボックス 9"/>
            <p:cNvSpPr txBox="1"/>
            <p:nvPr/>
          </p:nvSpPr>
          <p:spPr>
            <a:xfrm>
              <a:off x="6163824" y="1948043"/>
              <a:ext cx="2616859" cy="115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buFont typeface="Trebuchet MS" panose="020B0603020202020204" pitchFamily="34" charset="0"/>
                <a:buChar char="​"/>
                <a:defRPr/>
              </a:pPr>
              <a:r>
                <a:rPr lang="en-US" altLang="ja-JP" sz="1050">
                  <a:solidFill>
                    <a:srgbClr val="575757"/>
                  </a:solidFill>
                  <a:latin typeface="Trebuchet MS" panose="020B0603020202020204" pitchFamily="34" charset="0"/>
                  <a:ea typeface="Meiryo UI" panose="020B0604030504040204" pitchFamily="50" charset="-128"/>
                </a:rPr>
                <a:t>XXXX</a:t>
              </a:r>
            </a:p>
            <a:p>
              <a:pPr defTabSz="685800" eaLnBrk="1" fontAlgn="auto" hangingPunct="1">
                <a:spcBef>
                  <a:spcPts val="0"/>
                </a:spcBef>
                <a:spcAft>
                  <a:spcPts val="0"/>
                </a:spcAft>
                <a:buFont typeface="Trebuchet MS" panose="020B0603020202020204" pitchFamily="34" charset="0"/>
                <a:buChar char="​"/>
                <a:defRPr/>
              </a:pPr>
              <a:r>
                <a:rPr lang="ja-JP" altLang="en-US" sz="1050">
                  <a:solidFill>
                    <a:srgbClr val="4FB49C"/>
                  </a:solidFill>
                  <a:latin typeface="Trebuchet MS" panose="020B0603020202020204" pitchFamily="34" charset="0"/>
                  <a:ea typeface="Meiryo UI" panose="020B0604030504040204" pitchFamily="50" charset="-128"/>
                </a:rPr>
                <a:t>普及啓発活動のイベントで発表するコンテンツの作成</a:t>
              </a:r>
              <a:endParaRPr lang="en-US" altLang="ja-JP" sz="1050">
                <a:solidFill>
                  <a:srgbClr val="4FB49C"/>
                </a:solidFill>
                <a:latin typeface="Trebuchet MS" panose="020B0603020202020204" pitchFamily="34" charset="0"/>
                <a:ea typeface="Meiryo UI" panose="020B0604030504040204" pitchFamily="50" charset="-128"/>
              </a:endParaRPr>
            </a:p>
          </p:txBody>
        </p:sp>
        <p:sp>
          <p:nvSpPr>
            <p:cNvPr id="1979" name="テキスト ボックス 10"/>
            <p:cNvSpPr txBox="1"/>
            <p:nvPr/>
          </p:nvSpPr>
          <p:spPr>
            <a:xfrm>
              <a:off x="8946492" y="1948043"/>
              <a:ext cx="2616859" cy="115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buFont typeface="Trebuchet MS" panose="020B0603020202020204" pitchFamily="34" charset="0"/>
                <a:buChar char="​"/>
                <a:defRPr/>
              </a:pPr>
              <a:r>
                <a:rPr lang="en-US" altLang="ja-JP" sz="1050">
                  <a:solidFill>
                    <a:srgbClr val="575757"/>
                  </a:solidFill>
                  <a:latin typeface="Trebuchet MS" panose="020B0603020202020204" pitchFamily="34" charset="0"/>
                  <a:ea typeface="Meiryo UI" panose="020B0604030504040204" pitchFamily="50" charset="-128"/>
                </a:rPr>
                <a:t>XXXX</a:t>
              </a:r>
            </a:p>
            <a:p>
              <a:pPr defTabSz="685800" eaLnBrk="1" fontAlgn="auto" hangingPunct="1">
                <a:spcBef>
                  <a:spcPts val="0"/>
                </a:spcBef>
                <a:spcAft>
                  <a:spcPts val="0"/>
                </a:spcAft>
                <a:buFont typeface="Trebuchet MS" panose="020B0603020202020204" pitchFamily="34" charset="0"/>
                <a:buChar char="​"/>
                <a:defRPr/>
              </a:pPr>
              <a:r>
                <a:rPr lang="ja-JP" altLang="en-US" sz="1050">
                  <a:solidFill>
                    <a:srgbClr val="4FB49C"/>
                  </a:solidFill>
                  <a:latin typeface="Trebuchet MS" panose="020B0603020202020204" pitchFamily="34" charset="0"/>
                  <a:ea typeface="Meiryo UI" panose="020B0604030504040204" pitchFamily="50" charset="-128"/>
                </a:rPr>
                <a:t>ソリューションの有効性を示すことで、同様の課題に直面する自治体からも引き合いが見込まれる</a:t>
              </a:r>
              <a:endParaRPr lang="en-US" altLang="ja-JP" sz="1050">
                <a:solidFill>
                  <a:srgbClr val="4FB49C"/>
                </a:solidFill>
                <a:latin typeface="Trebuchet MS" panose="020B0603020202020204" pitchFamily="34" charset="0"/>
                <a:ea typeface="Meiryo UI" panose="020B0604030504040204" pitchFamily="50" charset="-128"/>
              </a:endParaRPr>
            </a:p>
            <a:p>
              <a:pPr defTabSz="685800" eaLnBrk="1" fontAlgn="auto" hangingPunct="1">
                <a:spcBef>
                  <a:spcPts val="0"/>
                </a:spcBef>
                <a:spcAft>
                  <a:spcPts val="0"/>
                </a:spcAft>
                <a:buFont typeface="Trebuchet MS" panose="020B0603020202020204" pitchFamily="34" charset="0"/>
                <a:buChar char="​"/>
                <a:defRPr/>
              </a:pPr>
              <a:endParaRPr lang="en-US" sz="1050">
                <a:solidFill>
                  <a:srgbClr val="575757"/>
                </a:solidFill>
                <a:latin typeface="Trebuchet MS" panose="020B0603020202020204" pitchFamily="34" charset="0"/>
                <a:ea typeface="Meiryo UI" panose="020B0604030504040204" pitchFamily="50" charset="-128"/>
              </a:endParaRPr>
            </a:p>
          </p:txBody>
        </p:sp>
        <p:sp>
          <p:nvSpPr>
            <p:cNvPr id="1980" name="テキスト ボックス 11"/>
            <p:cNvSpPr txBox="1"/>
            <p:nvPr/>
          </p:nvSpPr>
          <p:spPr>
            <a:xfrm>
              <a:off x="3381156" y="1948043"/>
              <a:ext cx="2616859" cy="115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defTabSz="685800" eaLnBrk="1" fontAlgn="auto" hangingPunct="1">
                <a:spcBef>
                  <a:spcPts val="0"/>
                </a:spcBef>
                <a:spcAft>
                  <a:spcPts val="0"/>
                </a:spcAft>
                <a:buFont typeface="Trebuchet MS" panose="020B0603020202020204" pitchFamily="34" charset="0"/>
                <a:buChar char="​"/>
                <a:defRPr/>
              </a:pPr>
              <a:r>
                <a:rPr lang="en-US" altLang="ja-JP" sz="1050">
                  <a:solidFill>
                    <a:srgbClr val="575757"/>
                  </a:solidFill>
                  <a:latin typeface="Trebuchet MS" panose="020B0603020202020204" pitchFamily="34" charset="0"/>
                  <a:ea typeface="Meiryo UI" panose="020B0604030504040204" pitchFamily="50" charset="-128"/>
                </a:rPr>
                <a:t>XXXX</a:t>
              </a:r>
            </a:p>
            <a:p>
              <a:pPr defTabSz="685800" eaLnBrk="1" fontAlgn="auto" hangingPunct="1">
                <a:spcBef>
                  <a:spcPts val="0"/>
                </a:spcBef>
                <a:spcAft>
                  <a:spcPts val="0"/>
                </a:spcAft>
                <a:buFont typeface="Trebuchet MS" panose="020B0603020202020204" pitchFamily="34" charset="0"/>
                <a:buChar char="​"/>
                <a:defRPr/>
              </a:pPr>
              <a:r>
                <a:rPr lang="en-US" altLang="ja-JP" sz="1050">
                  <a:solidFill>
                    <a:srgbClr val="4FB49C"/>
                  </a:solidFill>
                  <a:latin typeface="Trebuchet MS" panose="020B0603020202020204" pitchFamily="34" charset="0"/>
                  <a:ea typeface="Meiryo UI" panose="020B0604030504040204" pitchFamily="50" charset="-128"/>
                </a:rPr>
                <a:t>XX</a:t>
              </a:r>
              <a:r>
                <a:rPr lang="ja-JP" altLang="en-US" sz="1050">
                  <a:solidFill>
                    <a:srgbClr val="4FB49C"/>
                  </a:solidFill>
                  <a:latin typeface="Trebuchet MS" panose="020B0603020202020204" pitchFamily="34" charset="0"/>
                  <a:ea typeface="Meiryo UI" panose="020B0604030504040204" pitchFamily="50" charset="-128"/>
                </a:rPr>
                <a:t>イベントの実施時期を主催者と調整中</a:t>
              </a:r>
              <a:endParaRPr lang="en-US" sz="1050">
                <a:solidFill>
                  <a:srgbClr val="4FB49C"/>
                </a:solidFill>
                <a:latin typeface="Trebuchet MS" panose="020B0603020202020204" pitchFamily="34" charset="0"/>
                <a:ea typeface="Meiryo UI" panose="020B0604030504040204" pitchFamily="50" charset="-128"/>
              </a:endParaRPr>
            </a:p>
          </p:txBody>
        </p:sp>
        <p:sp>
          <p:nvSpPr>
            <p:cNvPr id="1981" name="Rectangle 2"/>
            <p:cNvSpPr/>
            <p:nvPr/>
          </p:nvSpPr>
          <p:spPr>
            <a:xfrm>
              <a:off x="599841" y="3046405"/>
              <a:ext cx="2616537" cy="720000"/>
            </a:xfrm>
            <a:prstGeom prst="wedgeRectCallout">
              <a:avLst>
                <a:gd name="adj1" fmla="val -17669"/>
                <a:gd name="adj2" fmla="val -67586"/>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参加・推進する普及啓発活動を</a:t>
              </a:r>
              <a:br>
                <a:rPr lang="en-US" altLang="ja-JP" sz="1050">
                  <a:solidFill>
                    <a:srgbClr val="575757"/>
                  </a:solidFill>
                  <a:latin typeface="Trebuchet MS" panose="020B0603020202020204" pitchFamily="34" charset="0"/>
                  <a:ea typeface="Meiryo UI" panose="020B0604030504040204" pitchFamily="50" charset="-128"/>
                </a:rPr>
              </a:br>
              <a:r>
                <a:rPr lang="ja-JP" altLang="en-US" sz="1050">
                  <a:solidFill>
                    <a:srgbClr val="575757"/>
                  </a:solidFill>
                  <a:latin typeface="Trebuchet MS" panose="020B0603020202020204" pitchFamily="34" charset="0"/>
                  <a:ea typeface="Meiryo UI" panose="020B0604030504040204" pitchFamily="50" charset="-128"/>
                </a:rPr>
                <a:t>記載すること</a:t>
              </a:r>
            </a:p>
          </p:txBody>
        </p:sp>
        <p:sp>
          <p:nvSpPr>
            <p:cNvPr id="1982" name="Rectangle 2"/>
            <p:cNvSpPr/>
            <p:nvPr/>
          </p:nvSpPr>
          <p:spPr>
            <a:xfrm>
              <a:off x="3382166" y="3046405"/>
              <a:ext cx="2616537" cy="720000"/>
            </a:xfrm>
            <a:prstGeom prst="wedgeRectCallout">
              <a:avLst>
                <a:gd name="adj1" fmla="val -23267"/>
                <a:gd name="adj2" fmla="val -63144"/>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現時点で検討が進展している</a:t>
              </a:r>
              <a:br>
                <a:rPr lang="en-US" altLang="ja-JP" sz="1050">
                  <a:solidFill>
                    <a:srgbClr val="575757"/>
                  </a:solidFill>
                  <a:latin typeface="Trebuchet MS" panose="020B0603020202020204" pitchFamily="34" charset="0"/>
                  <a:ea typeface="Meiryo UI" panose="020B0604030504040204" pitchFamily="50" charset="-128"/>
                </a:rPr>
              </a:br>
              <a:r>
                <a:rPr lang="ja-JP" altLang="en-US" sz="1050">
                  <a:solidFill>
                    <a:srgbClr val="575757"/>
                  </a:solidFill>
                  <a:latin typeface="Trebuchet MS" panose="020B0603020202020204" pitchFamily="34" charset="0"/>
                  <a:ea typeface="Meiryo UI" panose="020B0604030504040204" pitchFamily="50" charset="-128"/>
                </a:rPr>
                <a:t>場合、その概要を記載すること</a:t>
              </a:r>
            </a:p>
            <a:p>
              <a:pPr marL="0" lvl="1" defTabSz="685800" eaLnBrk="1" fontAlgn="auto" hangingPunct="1">
                <a:spcBef>
                  <a:spcPts val="0"/>
                </a:spcBef>
                <a:spcAft>
                  <a:spcPts val="0"/>
                </a:spcAft>
                <a:buClr>
                  <a:srgbClr val="FF8222"/>
                </a:buClr>
                <a:defRPr/>
              </a:pPr>
              <a:r>
                <a:rPr lang="en-US" altLang="ja-JP" sz="1050" kern="0">
                  <a:solidFill>
                    <a:srgbClr val="575757"/>
                  </a:solidFill>
                  <a:latin typeface="Trebuchet MS" panose="020B0603020202020204" pitchFamily="34" charset="0"/>
                  <a:ea typeface="Meiryo UI" panose="020B0604030504040204" pitchFamily="50" charset="-128"/>
                </a:rPr>
                <a:t>(</a:t>
              </a:r>
              <a:r>
                <a:rPr lang="ja-JP" altLang="en-US" sz="1050" kern="0">
                  <a:solidFill>
                    <a:srgbClr val="575757"/>
                  </a:solidFill>
                  <a:latin typeface="Trebuchet MS" panose="020B0603020202020204" pitchFamily="34" charset="0"/>
                  <a:ea typeface="Meiryo UI" panose="020B0604030504040204" pitchFamily="50" charset="-128"/>
                </a:rPr>
                <a:t>ない場合は「</a:t>
              </a:r>
              <a:r>
                <a:rPr lang="en-US" altLang="ja-JP" sz="1050" kern="0">
                  <a:solidFill>
                    <a:srgbClr val="575757"/>
                  </a:solidFill>
                  <a:latin typeface="Trebuchet MS" panose="020B0603020202020204" pitchFamily="34" charset="0"/>
                  <a:ea typeface="Meiryo UI" panose="020B0604030504040204" pitchFamily="50" charset="-128"/>
                </a:rPr>
                <a:t>-</a:t>
              </a:r>
              <a:r>
                <a:rPr lang="ja-JP" altLang="en-US" sz="1050" kern="0">
                  <a:solidFill>
                    <a:srgbClr val="575757"/>
                  </a:solidFill>
                  <a:latin typeface="Trebuchet MS" panose="020B0603020202020204" pitchFamily="34" charset="0"/>
                  <a:ea typeface="Meiryo UI" panose="020B0604030504040204" pitchFamily="50" charset="-128"/>
                </a:rPr>
                <a:t>」と記載可</a:t>
              </a:r>
              <a:r>
                <a:rPr lang="en-US" altLang="ja-JP" sz="1050" kern="0">
                  <a:solidFill>
                    <a:srgbClr val="575757"/>
                  </a:solidFill>
                  <a:latin typeface="Trebuchet MS" panose="020B0603020202020204" pitchFamily="34" charset="0"/>
                  <a:ea typeface="Meiryo UI" panose="020B0604030504040204" pitchFamily="50" charset="-128"/>
                </a:rPr>
                <a:t>)</a:t>
              </a:r>
            </a:p>
          </p:txBody>
        </p:sp>
        <p:sp>
          <p:nvSpPr>
            <p:cNvPr id="1983" name="Rectangle 2"/>
            <p:cNvSpPr/>
            <p:nvPr/>
          </p:nvSpPr>
          <p:spPr>
            <a:xfrm>
              <a:off x="6164490" y="3046405"/>
              <a:ext cx="2616537" cy="720000"/>
            </a:xfrm>
            <a:prstGeom prst="wedgeRectCallout">
              <a:avLst>
                <a:gd name="adj1" fmla="val -20833"/>
                <a:gd name="adj2" fmla="val -65682"/>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今後実施する具体的な取組方針を記載すること</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984" name="Rectangle 2"/>
            <p:cNvSpPr/>
            <p:nvPr/>
          </p:nvSpPr>
          <p:spPr>
            <a:xfrm>
              <a:off x="8946814" y="3046405"/>
              <a:ext cx="2616537" cy="720000"/>
            </a:xfrm>
            <a:prstGeom prst="wedgeRectCallout">
              <a:avLst>
                <a:gd name="adj1" fmla="val -20833"/>
                <a:gd name="adj2" fmla="val -66316"/>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普及啓発活動により、どんな効果が見込まれるのか記載すること</a:t>
              </a:r>
            </a:p>
          </p:txBody>
        </p:sp>
      </p:grpSp>
      <p:sp>
        <p:nvSpPr>
          <p:cNvPr id="1985" name="Rectangle 217"/>
          <p:cNvSpPr/>
          <p:nvPr/>
        </p:nvSpPr>
        <p:spPr>
          <a:xfrm>
            <a:off x="472500" y="891322"/>
            <a:ext cx="2990790" cy="18159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788" kern="0">
                <a:solidFill>
                  <a:srgbClr val="575757"/>
                </a:solidFill>
                <a:latin typeface="Trebuchet MS" panose="020B0603020202020204" pitchFamily="34" charset="0"/>
                <a:ea typeface="Meiryo UI" panose="020B0604030504040204" pitchFamily="50" charset="-128"/>
              </a:rPr>
              <a:t>評価の観点：持続性・展開性</a:t>
            </a:r>
            <a:endParaRPr lang="en-US" altLang="ja-JP" sz="788" kern="0">
              <a:solidFill>
                <a:srgbClr val="575757"/>
              </a:solidFill>
              <a:latin typeface="Trebuchet MS" panose="020B0603020202020204" pitchFamily="34" charset="0"/>
              <a:ea typeface="Meiryo UI" panose="020B0604030504040204" pitchFamily="50" charset="-128"/>
            </a:endParaRPr>
          </a:p>
        </p:txBody>
      </p:sp>
      <p:sp>
        <p:nvSpPr>
          <p:cNvPr id="1986" name="Rectangle 2"/>
          <p:cNvSpPr/>
          <p:nvPr/>
        </p:nvSpPr>
        <p:spPr>
          <a:xfrm>
            <a:off x="917058" y="2945544"/>
            <a:ext cx="1849833" cy="750516"/>
          </a:xfrm>
          <a:prstGeom prst="wedgeRectCallout">
            <a:avLst>
              <a:gd name="adj1" fmla="val -20346"/>
              <a:gd name="adj2" fmla="val -70124"/>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横展開にあたり、連携対象の候補となる地域や業界団体を記載すること</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1987" name="Rectangle 2"/>
          <p:cNvSpPr/>
          <p:nvPr/>
        </p:nvSpPr>
        <p:spPr>
          <a:xfrm>
            <a:off x="2884100" y="2945544"/>
            <a:ext cx="1849833" cy="750516"/>
          </a:xfrm>
          <a:prstGeom prst="wedgeRectCallout">
            <a:avLst>
              <a:gd name="adj1" fmla="val -22293"/>
              <a:gd name="adj2" fmla="val -66316"/>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すでに連携検討や地域・業界</a:t>
            </a:r>
            <a:br>
              <a:rPr lang="en-US" altLang="ja-JP" sz="1050">
                <a:solidFill>
                  <a:srgbClr val="575757"/>
                </a:solidFill>
                <a:latin typeface="Trebuchet MS" panose="020B0603020202020204" pitchFamily="34" charset="0"/>
                <a:ea typeface="Meiryo UI" panose="020B0604030504040204" pitchFamily="50" charset="-128"/>
              </a:rPr>
            </a:br>
            <a:r>
              <a:rPr lang="ja-JP" altLang="en-US" sz="1050">
                <a:solidFill>
                  <a:srgbClr val="575757"/>
                </a:solidFill>
                <a:latin typeface="Trebuchet MS" panose="020B0603020202020204" pitchFamily="34" charset="0"/>
                <a:ea typeface="Meiryo UI" panose="020B0604030504040204" pitchFamily="50" charset="-128"/>
              </a:rPr>
              <a:t>具体的な検討が進展している場合、</a:t>
            </a:r>
            <a:br>
              <a:rPr lang="en-US" altLang="ja-JP" sz="1050">
                <a:solidFill>
                  <a:srgbClr val="575757"/>
                </a:solidFill>
                <a:latin typeface="Trebuchet MS" panose="020B0603020202020204" pitchFamily="34" charset="0"/>
                <a:ea typeface="Meiryo UI" panose="020B0604030504040204" pitchFamily="50" charset="-128"/>
              </a:rPr>
            </a:br>
            <a:r>
              <a:rPr lang="ja-JP" altLang="en-US" sz="1050">
                <a:solidFill>
                  <a:srgbClr val="575757"/>
                </a:solidFill>
                <a:latin typeface="Trebuchet MS" panose="020B0603020202020204" pitchFamily="34" charset="0"/>
                <a:ea typeface="Meiryo UI" panose="020B0604030504040204" pitchFamily="50" charset="-128"/>
              </a:rPr>
              <a:t>その概要を記載すること</a:t>
            </a:r>
            <a:endParaRPr lang="en-US" altLang="ja-JP" sz="1050">
              <a:solidFill>
                <a:srgbClr val="575757"/>
              </a:solidFill>
              <a:latin typeface="Trebuchet MS" panose="020B0603020202020204" pitchFamily="34" charset="0"/>
              <a:ea typeface="Meiryo UI" panose="020B0604030504040204" pitchFamily="50" charset="-128"/>
            </a:endParaRPr>
          </a:p>
          <a:p>
            <a:pPr marL="0" lvl="1" defTabSz="685800" eaLnBrk="1" fontAlgn="auto" hangingPunct="1">
              <a:spcBef>
                <a:spcPts val="0"/>
              </a:spcBef>
              <a:spcAft>
                <a:spcPts val="0"/>
              </a:spcAft>
              <a:buClr>
                <a:srgbClr val="FF8222"/>
              </a:buClr>
              <a:defRPr/>
            </a:pPr>
            <a:r>
              <a:rPr lang="en-US" altLang="ja-JP" sz="1050" kern="0">
                <a:solidFill>
                  <a:srgbClr val="575757"/>
                </a:solidFill>
                <a:latin typeface="Trebuchet MS" panose="020B0603020202020204" pitchFamily="34" charset="0"/>
                <a:ea typeface="Meiryo UI" panose="020B0604030504040204" pitchFamily="50" charset="-128"/>
              </a:rPr>
              <a:t>(</a:t>
            </a:r>
            <a:r>
              <a:rPr lang="ja-JP" altLang="en-US" sz="1050" kern="0">
                <a:solidFill>
                  <a:srgbClr val="575757"/>
                </a:solidFill>
                <a:latin typeface="Trebuchet MS" panose="020B0603020202020204" pitchFamily="34" charset="0"/>
                <a:ea typeface="Meiryo UI" panose="020B0604030504040204" pitchFamily="50" charset="-128"/>
              </a:rPr>
              <a:t>ない場合は「</a:t>
            </a:r>
            <a:r>
              <a:rPr lang="en-US" altLang="ja-JP" sz="1050" kern="0">
                <a:solidFill>
                  <a:srgbClr val="575757"/>
                </a:solidFill>
                <a:latin typeface="Trebuchet MS" panose="020B0603020202020204" pitchFamily="34" charset="0"/>
                <a:ea typeface="Meiryo UI" panose="020B0604030504040204" pitchFamily="50" charset="-128"/>
              </a:rPr>
              <a:t>-</a:t>
            </a:r>
            <a:r>
              <a:rPr lang="ja-JP" altLang="en-US" sz="1050" kern="0">
                <a:solidFill>
                  <a:srgbClr val="575757"/>
                </a:solidFill>
                <a:latin typeface="Trebuchet MS" panose="020B0603020202020204" pitchFamily="34" charset="0"/>
                <a:ea typeface="Meiryo UI" panose="020B0604030504040204" pitchFamily="50" charset="-128"/>
              </a:rPr>
              <a:t>」として差し支えない</a:t>
            </a:r>
            <a:r>
              <a:rPr lang="en-US" altLang="ja-JP" sz="1050" kern="0">
                <a:solidFill>
                  <a:srgbClr val="575757"/>
                </a:solidFill>
                <a:latin typeface="Trebuchet MS" panose="020B0603020202020204" pitchFamily="34" charset="0"/>
                <a:ea typeface="Meiryo UI" panose="020B0604030504040204" pitchFamily="50" charset="-128"/>
              </a:rPr>
              <a:t>)</a:t>
            </a:r>
          </a:p>
        </p:txBody>
      </p:sp>
      <p:sp>
        <p:nvSpPr>
          <p:cNvPr id="1988" name="Rectangle 2"/>
          <p:cNvSpPr/>
          <p:nvPr/>
        </p:nvSpPr>
        <p:spPr>
          <a:xfrm>
            <a:off x="4851140" y="2945544"/>
            <a:ext cx="1849833" cy="750516"/>
          </a:xfrm>
          <a:prstGeom prst="wedgeRectCallout">
            <a:avLst>
              <a:gd name="adj1" fmla="val -21806"/>
              <a:gd name="adj2" fmla="val -66951"/>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marL="81000" lvl="1" defTabSz="685800" eaLnBrk="1" fontAlgn="auto" hangingPunct="1">
              <a:spcBef>
                <a:spcPts val="0"/>
              </a:spcBef>
              <a:spcAft>
                <a:spcPts val="0"/>
              </a:spcAft>
              <a:buClr>
                <a:srgbClr val="FF8222"/>
              </a:buClr>
              <a:defRPr/>
            </a:pPr>
            <a:r>
              <a:rPr lang="ja-JP" altLang="en-US" sz="1050">
                <a:solidFill>
                  <a:srgbClr val="575757"/>
                </a:solidFill>
                <a:latin typeface="Trebuchet MS" panose="020B0603020202020204" pitchFamily="34" charset="0"/>
                <a:ea typeface="Meiryo UI" panose="020B0604030504040204" pitchFamily="50" charset="-128"/>
              </a:rPr>
              <a:t>今後実施する具体的な取組方針を記載すること</a:t>
            </a:r>
            <a:endParaRPr lang="en-US" altLang="ja-JP" sz="1050">
              <a:solidFill>
                <a:srgbClr val="575757"/>
              </a:solidFill>
              <a:latin typeface="Trebuchet MS" panose="020B0603020202020204" pitchFamily="34" charset="0"/>
              <a:ea typeface="Meiryo UI" panose="020B0604030504040204" pitchFamily="50" charset="-128"/>
            </a:endParaRPr>
          </a:p>
        </p:txBody>
      </p:sp>
      <p:sp>
        <p:nvSpPr>
          <p:cNvPr id="2" name="正方形/長方形 5">
            <a:extLst>
              <a:ext uri="{FF2B5EF4-FFF2-40B4-BE49-F238E27FC236}">
                <a16:creationId xmlns:a16="http://schemas.microsoft.com/office/drawing/2014/main" id="{ECE37A3D-8006-901A-5688-F45910E902CF}"/>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3" name="正方形/長方形 12">
            <a:extLst>
              <a:ext uri="{FF2B5EF4-FFF2-40B4-BE49-F238E27FC236}">
                <a16:creationId xmlns:a16="http://schemas.microsoft.com/office/drawing/2014/main" id="{B131AEBC-7C18-3314-C323-8D59C6F1BD87}"/>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37</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6059188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94" name="think-cell data - do not delete" hidden="1"/>
          <p:cNvGraphicFramePr>
            <a:graphicFrameLocks noChangeAspect="1"/>
          </p:cNvGraphicFramePr>
          <p:nvPr/>
        </p:nvGraphicFramePr>
        <p:xfrm>
          <a:off x="1191" y="858441"/>
          <a:ext cx="1191" cy="1191"/>
        </p:xfrm>
        <a:graphic>
          <a:graphicData uri="http://schemas.openxmlformats.org/presentationml/2006/ole">
            <mc:AlternateContent xmlns:mc="http://schemas.openxmlformats.org/markup-compatibility/2006">
              <mc:Choice xmlns:v="urn:schemas-microsoft-com:vml" Requires="v">
                <p:oleObj name="think-cell スライド" r:id="rId3" imgW="395" imgH="396" progId="TCLayout.ActiveDocument.1">
                  <p:embed/>
                </p:oleObj>
              </mc:Choice>
              <mc:Fallback>
                <p:oleObj name="think-cell スライド" r:id="rId3" imgW="395" imgH="396" progId="TCLayout.ActiveDocument.1">
                  <p:embed/>
                  <p:pic>
                    <p:nvPicPr>
                      <p:cNvPr id="1994" name="think-cell data - do not delete" hidden="1"/>
                      <p:cNvPicPr>
                        <a:picLocks noChangeAspect="1"/>
                      </p:cNvPicPr>
                      <p:nvPr/>
                    </p:nvPicPr>
                    <p:blipFill>
                      <a:blip r:embed="rId4"/>
                      <a:stretch>
                        <a:fillRect/>
                      </a:stretch>
                    </p:blipFill>
                    <p:spPr>
                      <a:xfrm>
                        <a:off x="1191" y="858441"/>
                        <a:ext cx="1191" cy="1191"/>
                      </a:xfrm>
                      <a:prstGeom prst="rect">
                        <a:avLst/>
                      </a:prstGeom>
                    </p:spPr>
                  </p:pic>
                </p:oleObj>
              </mc:Fallback>
            </mc:AlternateContent>
          </a:graphicData>
        </a:graphic>
      </p:graphicFrame>
      <p:sp>
        <p:nvSpPr>
          <p:cNvPr id="1995" name="タイトル 1"/>
          <p:cNvSpPr>
            <a:spLocks noGrp="1"/>
          </p:cNvSpPr>
          <p:nvPr>
            <p:ph type="title"/>
          </p:nvPr>
        </p:nvSpPr>
        <p:spPr/>
        <p:txBody>
          <a:bodyPr vert="horz"/>
          <a:lstStyle/>
          <a:p>
            <a:pPr>
              <a:tabLst>
                <a:tab pos="266700" algn="l"/>
              </a:tabLst>
            </a:pPr>
            <a:r>
              <a:rPr kumimoji="1" lang="en-US" altLang="ja-JP">
                <a:solidFill>
                  <a:srgbClr val="FE9341"/>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「デジ活」中山間地域への登録事業</a:t>
            </a:r>
            <a:endParaRPr kumimoji="1" lang="en-US">
              <a:solidFill>
                <a:srgbClr val="FE9341"/>
              </a:solidFill>
              <a:latin typeface="Trebuchet MS" panose="020B0603020202020204" pitchFamily="34" charset="0"/>
              <a:ea typeface="Meiryo UI" panose="020B0604030504040204" pitchFamily="50" charset="-128"/>
            </a:endParaRPr>
          </a:p>
        </p:txBody>
      </p:sp>
      <p:sp>
        <p:nvSpPr>
          <p:cNvPr id="1996" name="Rectangle 40"/>
          <p:cNvSpPr/>
          <p:nvPr/>
        </p:nvSpPr>
        <p:spPr>
          <a:xfrm>
            <a:off x="877381" y="2094492"/>
            <a:ext cx="6879017" cy="2431788"/>
          </a:xfrm>
          <a:prstGeom prst="rect">
            <a:avLst/>
          </a:prstGeom>
          <a:solidFill>
            <a:schemeClr val="accent6">
              <a:lumMod val="20000"/>
              <a:lumOff val="80000"/>
            </a:schemeClr>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43000" lvl="1" indent="-162000" defTabSz="685800" eaLnBrk="1" fontAlgn="auto" hangingPunct="1">
              <a:spcBef>
                <a:spcPts val="0"/>
              </a:spcBef>
              <a:spcAft>
                <a:spcPts val="0"/>
              </a:spcAft>
              <a:buClr>
                <a:srgbClr val="FF8222"/>
              </a:buClr>
              <a:buFont typeface="Trebuchet MS" panose="020B0603020202020204" pitchFamily="34" charset="0"/>
              <a:buChar char="•"/>
              <a:defRPr/>
            </a:pPr>
            <a:r>
              <a:rPr lang="ja-JP" altLang="en-US" sz="1200">
                <a:solidFill>
                  <a:srgbClr val="575757"/>
                </a:solidFill>
                <a:latin typeface="Trebuchet MS" panose="020B0603020202020204" pitchFamily="34" charset="0"/>
                <a:ea typeface="Meiryo UI" panose="020B0604030504040204" pitchFamily="50" charset="-128"/>
              </a:rPr>
              <a:t>既に「デジ活」中山間地域に登録されている場合は、登録時に合わせて申請を行った事業名と共にその取組内容を記載してください</a:t>
            </a:r>
            <a:endParaRPr lang="en-US" altLang="ja-JP" sz="1200">
              <a:solidFill>
                <a:srgbClr val="575757"/>
              </a:solidFill>
              <a:latin typeface="Trebuchet MS" panose="020B0603020202020204" pitchFamily="34" charset="0"/>
              <a:ea typeface="Meiryo UI" panose="020B0604030504040204" pitchFamily="50" charset="-128"/>
            </a:endParaRPr>
          </a:p>
        </p:txBody>
      </p:sp>
      <p:sp>
        <p:nvSpPr>
          <p:cNvPr id="1997" name="テキスト ボックス 42"/>
          <p:cNvSpPr txBox="1"/>
          <p:nvPr/>
        </p:nvSpPr>
        <p:spPr>
          <a:xfrm>
            <a:off x="448379" y="1130561"/>
            <a:ext cx="8224134" cy="13812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4290" rIns="0" bIns="34290" numCol="1" spcCol="0" rtlCol="0" fromWordArt="0" anchor="ctr" anchorCtr="0" forceAA="0" compatLnSpc="1">
            <a:prstTxWarp prst="textNoShape">
              <a:avLst/>
            </a:prstTxWarp>
            <a:noAutofit/>
          </a:bodyPr>
          <a:lstStyle/>
          <a:p>
            <a:pPr defTabSz="685800" eaLnBrk="1" fontAlgn="auto" hangingPunct="1">
              <a:spcBef>
                <a:spcPts val="0"/>
              </a:spcBef>
              <a:spcAft>
                <a:spcPts val="0"/>
              </a:spcAft>
              <a:defRPr/>
            </a:pPr>
            <a:r>
              <a:rPr lang="en-US" altLang="ja-JP" sz="1050">
                <a:solidFill>
                  <a:srgbClr val="575757"/>
                </a:solidFill>
                <a:latin typeface="Trebuchet MS" panose="020B0603020202020204" pitchFamily="34" charset="0"/>
                <a:ea typeface="Meiryo UI" panose="020B0604030504040204" pitchFamily="50" charset="-128"/>
              </a:rPr>
              <a:t>Ⅵ</a:t>
            </a:r>
            <a:r>
              <a:rPr lang="ja-JP" altLang="en-US" sz="1050">
                <a:solidFill>
                  <a:srgbClr val="575757"/>
                </a:solidFill>
                <a:latin typeface="Trebuchet MS" panose="020B0603020202020204" pitchFamily="34" charset="0"/>
                <a:ea typeface="Meiryo UI" panose="020B0604030504040204" pitchFamily="50" charset="-128"/>
              </a:rPr>
              <a:t>「デジ活」中山間地域への登録</a:t>
            </a:r>
          </a:p>
        </p:txBody>
      </p:sp>
      <p:sp>
        <p:nvSpPr>
          <p:cNvPr id="1998" name="Oval 6"/>
          <p:cNvSpPr>
            <a:spLocks noChangeAspect="1" noChangeArrowheads="1"/>
          </p:cNvSpPr>
          <p:nvPr/>
        </p:nvSpPr>
        <p:spPr>
          <a:xfrm>
            <a:off x="472500" y="1324350"/>
            <a:ext cx="230183" cy="23018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685800" eaLnBrk="1" fontAlgn="auto" hangingPunct="1">
              <a:spcBef>
                <a:spcPts val="0"/>
              </a:spcBef>
              <a:spcAft>
                <a:spcPts val="0"/>
              </a:spcAft>
              <a:defRPr/>
            </a:pPr>
            <a:r>
              <a:rPr kumimoji="0" lang="en-US" altLang="ja-JP" sz="1500">
                <a:solidFill>
                  <a:prstClr val="white"/>
                </a:solidFill>
                <a:latin typeface="Trebuchet MS" panose="020B0603020202020204" pitchFamily="34" charset="0"/>
                <a:ea typeface="+mn-ea"/>
              </a:rPr>
              <a:t>1</a:t>
            </a:r>
            <a:endParaRPr kumimoji="0" lang="en-US" sz="1500">
              <a:solidFill>
                <a:prstClr val="white"/>
              </a:solidFill>
              <a:latin typeface="Trebuchet MS" panose="020B0603020202020204" pitchFamily="34" charset="0"/>
              <a:ea typeface="+mn-ea"/>
            </a:endParaRPr>
          </a:p>
        </p:txBody>
      </p:sp>
      <p:sp>
        <p:nvSpPr>
          <p:cNvPr id="1999" name="Rectangle 217"/>
          <p:cNvSpPr/>
          <p:nvPr/>
        </p:nvSpPr>
        <p:spPr>
          <a:xfrm>
            <a:off x="472500" y="891322"/>
            <a:ext cx="1539000" cy="18159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900" kern="0">
                <a:solidFill>
                  <a:srgbClr val="575757"/>
                </a:solidFill>
                <a:latin typeface="Trebuchet MS" panose="020B0603020202020204" pitchFamily="34" charset="0"/>
                <a:ea typeface="Meiryo UI" panose="020B0604030504040204" pitchFamily="50" charset="-128"/>
              </a:rPr>
              <a:t>評価の観点：⑤、⑦</a:t>
            </a:r>
            <a:endParaRPr lang="en-US" altLang="ja-JP" sz="900" kern="0">
              <a:solidFill>
                <a:srgbClr val="575757"/>
              </a:solidFill>
              <a:latin typeface="Trebuchet MS" panose="020B0603020202020204" pitchFamily="34" charset="0"/>
              <a:ea typeface="Meiryo UI" panose="020B0604030504040204" pitchFamily="50" charset="-128"/>
            </a:endParaRPr>
          </a:p>
        </p:txBody>
      </p:sp>
      <p:sp>
        <p:nvSpPr>
          <p:cNvPr id="2000" name="Rectangle 217"/>
          <p:cNvSpPr/>
          <p:nvPr/>
        </p:nvSpPr>
        <p:spPr>
          <a:xfrm>
            <a:off x="472500" y="891322"/>
            <a:ext cx="2990790" cy="18159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spcBef>
                <a:spcPts val="0"/>
              </a:spcBef>
              <a:spcAft>
                <a:spcPts val="0"/>
              </a:spcAft>
              <a:buFont typeface="Trebuchet MS" panose="020B0603020202020204" pitchFamily="34" charset="0"/>
              <a:buChar char="​"/>
              <a:defRPr/>
            </a:pPr>
            <a:r>
              <a:rPr lang="ja-JP" altLang="en-US" sz="788" kern="0">
                <a:solidFill>
                  <a:srgbClr val="575757"/>
                </a:solidFill>
                <a:latin typeface="Trebuchet MS" panose="020B0603020202020204" pitchFamily="34" charset="0"/>
                <a:ea typeface="Meiryo UI" panose="020B0604030504040204" pitchFamily="50" charset="-128"/>
              </a:rPr>
              <a:t>評価の観点： 「デジ活」中山間地域への登録</a:t>
            </a:r>
            <a:endParaRPr lang="en-US" altLang="ja-JP" sz="788" kern="0">
              <a:solidFill>
                <a:srgbClr val="575757"/>
              </a:solidFill>
              <a:latin typeface="Trebuchet MS" panose="020B0603020202020204" pitchFamily="34" charset="0"/>
              <a:ea typeface="Meiryo UI" panose="020B0604030504040204" pitchFamily="50" charset="-128"/>
            </a:endParaRPr>
          </a:p>
        </p:txBody>
      </p:sp>
      <p:sp>
        <p:nvSpPr>
          <p:cNvPr id="2" name="正方形/長方形 5">
            <a:extLst>
              <a:ext uri="{FF2B5EF4-FFF2-40B4-BE49-F238E27FC236}">
                <a16:creationId xmlns:a16="http://schemas.microsoft.com/office/drawing/2014/main" id="{27869EB5-72A4-24C3-E622-BD9AA6888A20}"/>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3" name="正方形/長方形 12">
            <a:extLst>
              <a:ext uri="{FF2B5EF4-FFF2-40B4-BE49-F238E27FC236}">
                <a16:creationId xmlns:a16="http://schemas.microsoft.com/office/drawing/2014/main" id="{9F7E6215-0DAE-641A-1BE6-8913455239F4}"/>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38</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4579899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13" name="表 3"/>
          <p:cNvGraphicFramePr>
            <a:graphicFrameLocks noGrp="1"/>
          </p:cNvGraphicFramePr>
          <p:nvPr/>
        </p:nvGraphicFramePr>
        <p:xfrm>
          <a:off x="295621" y="1791553"/>
          <a:ext cx="8349928" cy="2984398"/>
        </p:xfrm>
        <a:graphic>
          <a:graphicData uri="http://schemas.openxmlformats.org/drawingml/2006/table">
            <a:tbl>
              <a:tblPr>
                <a:tableStyleId>{073A0DAA-6AF3-43AB-8588-CEC1D06C72B9}</a:tableStyleId>
              </a:tblPr>
              <a:tblGrid>
                <a:gridCol w="800625">
                  <a:extLst>
                    <a:ext uri="{9D8B030D-6E8A-4147-A177-3AD203B41FA5}">
                      <a16:colId xmlns:a16="http://schemas.microsoft.com/office/drawing/2014/main" val="20000"/>
                    </a:ext>
                  </a:extLst>
                </a:gridCol>
                <a:gridCol w="3985627">
                  <a:extLst>
                    <a:ext uri="{9D8B030D-6E8A-4147-A177-3AD203B41FA5}">
                      <a16:colId xmlns:a16="http://schemas.microsoft.com/office/drawing/2014/main" val="20001"/>
                    </a:ext>
                  </a:extLst>
                </a:gridCol>
                <a:gridCol w="3563676">
                  <a:extLst>
                    <a:ext uri="{9D8B030D-6E8A-4147-A177-3AD203B41FA5}">
                      <a16:colId xmlns:a16="http://schemas.microsoft.com/office/drawing/2014/main" val="20002"/>
                    </a:ext>
                  </a:extLst>
                </a:gridCol>
              </a:tblGrid>
              <a:tr h="299915">
                <a:tc rowSpan="3">
                  <a:txBody>
                    <a:bodyPr/>
                    <a:lstStyle/>
                    <a:p>
                      <a:pPr algn="ctr">
                        <a:spcAft>
                          <a:spcPts val="0"/>
                        </a:spcAft>
                      </a:pPr>
                      <a:r>
                        <a:rPr kumimoji="1" lang="ja-JP" sz="900" kern="1200">
                          <a:solidFill>
                            <a:schemeClr val="tx1"/>
                          </a:solidFill>
                          <a:latin typeface="+mn-ea"/>
                          <a:ea typeface="+mn-ea"/>
                          <a:cs typeface="+mn-cs"/>
                        </a:rPr>
                        <a:t>申請者</a:t>
                      </a:r>
                    </a:p>
                  </a:txBody>
                  <a:tcPr marL="54002" marR="54002" marT="0" marB="0" vert="eaVert" anchor="ctr"/>
                </a:tc>
                <a:tc>
                  <a:txBody>
                    <a:bodyPr/>
                    <a:lstStyle/>
                    <a:p>
                      <a:pPr algn="just">
                        <a:spcAft>
                          <a:spcPts val="0"/>
                        </a:spcAft>
                      </a:pPr>
                      <a:r>
                        <a:rPr kumimoji="1" lang="ja-JP" sz="900" kern="1200">
                          <a:solidFill>
                            <a:schemeClr val="tx1"/>
                          </a:solidFill>
                          <a:latin typeface="+mn-ea"/>
                          <a:ea typeface="+mn-ea"/>
                          <a:cs typeface="+mn-cs"/>
                        </a:rPr>
                        <a:t>企業・団体名</a:t>
                      </a:r>
                    </a:p>
                  </a:txBody>
                  <a:tcPr marL="54002" marR="54002" marT="0" marB="0" anchor="ctr"/>
                </a:tc>
                <a:tc>
                  <a:txBody>
                    <a:bodyPr/>
                    <a:lstStyle/>
                    <a:p>
                      <a:pPr algn="just">
                        <a:spcAft>
                          <a:spcPts val="0"/>
                        </a:spcAft>
                      </a:pPr>
                      <a:r>
                        <a:rPr lang="en-US" sz="700" kern="100">
                          <a:effectLst/>
                        </a:rPr>
                        <a:t> </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0"/>
                  </a:ext>
                </a:extLst>
              </a:tr>
              <a:tr h="378779">
                <a:tc vMerge="1">
                  <a:txBody>
                    <a:bodyPr/>
                    <a:lstStyle/>
                    <a:p>
                      <a:endParaRPr kumimoji="1" lang="ja-JP" altLang="en-US"/>
                    </a:p>
                  </a:txBody>
                  <a:tcPr/>
                </a:tc>
                <a:tc>
                  <a:txBody>
                    <a:bodyPr/>
                    <a:lstStyle/>
                    <a:p>
                      <a:pPr algn="just">
                        <a:spcAft>
                          <a:spcPts val="0"/>
                        </a:spcAft>
                      </a:pPr>
                      <a:r>
                        <a:rPr kumimoji="1" lang="ja-JP" sz="900" kern="1200">
                          <a:solidFill>
                            <a:schemeClr val="tx1"/>
                          </a:solidFill>
                          <a:latin typeface="+mn-ea"/>
                          <a:ea typeface="+mn-ea"/>
                          <a:cs typeface="+mn-cs"/>
                        </a:rPr>
                        <a:t>代表者役職・氏名</a:t>
                      </a:r>
                    </a:p>
                  </a:txBody>
                  <a:tcPr marL="54002" marR="54002" marT="0" marB="0" anchor="ctr"/>
                </a:tc>
                <a:tc>
                  <a:txBody>
                    <a:bodyPr/>
                    <a:lstStyle/>
                    <a:p>
                      <a:pPr algn="just">
                        <a:spcAft>
                          <a:spcPts val="0"/>
                        </a:spcAft>
                      </a:pPr>
                      <a:r>
                        <a:rPr lang="en-US" sz="700" u="none" strike="noStrike" kern="100">
                          <a:effectLst/>
                        </a:rPr>
                        <a:t> </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1"/>
                  </a:ext>
                </a:extLst>
              </a:tr>
              <a:tr h="323299">
                <a:tc vMerge="1">
                  <a:txBody>
                    <a:bodyPr/>
                    <a:lstStyle/>
                    <a:p>
                      <a:endParaRPr kumimoji="1" lang="ja-JP" altLang="en-US"/>
                    </a:p>
                  </a:txBody>
                  <a:tcPr/>
                </a:tc>
                <a:tc>
                  <a:txBody>
                    <a:bodyPr/>
                    <a:lstStyle/>
                    <a:p>
                      <a:pPr algn="just">
                        <a:spcAft>
                          <a:spcPts val="0"/>
                        </a:spcAft>
                      </a:pPr>
                      <a:r>
                        <a:rPr kumimoji="1" lang="ja-JP" sz="900" kern="1200">
                          <a:solidFill>
                            <a:schemeClr val="tx1"/>
                          </a:solidFill>
                          <a:latin typeface="+mn-ea"/>
                          <a:ea typeface="+mn-ea"/>
                          <a:cs typeface="+mn-cs"/>
                        </a:rPr>
                        <a:t>所在地</a:t>
                      </a:r>
                    </a:p>
                  </a:txBody>
                  <a:tcPr marL="54002" marR="54002" marT="0" marB="0" anchor="ctr"/>
                </a:tc>
                <a:tc>
                  <a:txBody>
                    <a:bodyPr/>
                    <a:lstStyle/>
                    <a:p>
                      <a:pPr algn="just">
                        <a:spcAft>
                          <a:spcPts val="0"/>
                        </a:spcAft>
                      </a:pPr>
                      <a:r>
                        <a:rPr lang="en-US" sz="700" kern="100">
                          <a:effectLst/>
                        </a:rPr>
                        <a:t> </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2"/>
                  </a:ext>
                </a:extLst>
              </a:tr>
              <a:tr h="396481">
                <a:tc rowSpan="5">
                  <a:txBody>
                    <a:bodyPr/>
                    <a:lstStyle/>
                    <a:p>
                      <a:pPr algn="ctr">
                        <a:spcAft>
                          <a:spcPts val="0"/>
                        </a:spcAft>
                      </a:pPr>
                      <a:r>
                        <a:rPr kumimoji="1" lang="ja-JP" sz="900" kern="1200">
                          <a:solidFill>
                            <a:schemeClr val="tx1"/>
                          </a:solidFill>
                          <a:latin typeface="+mn-ea"/>
                          <a:ea typeface="+mn-ea"/>
                          <a:cs typeface="+mn-cs"/>
                        </a:rPr>
                        <a:t>連絡担当窓口</a:t>
                      </a:r>
                    </a:p>
                  </a:txBody>
                  <a:tcPr marL="54002" marR="54002" marT="0" marB="0" vert="eaVert" anchor="ctr"/>
                </a:tc>
                <a:tc>
                  <a:txBody>
                    <a:bodyPr/>
                    <a:lstStyle/>
                    <a:p>
                      <a:pPr algn="just">
                        <a:spcAft>
                          <a:spcPts val="0"/>
                        </a:spcAft>
                      </a:pPr>
                      <a:r>
                        <a:rPr kumimoji="1" lang="ja-JP" sz="900" kern="1200">
                          <a:solidFill>
                            <a:schemeClr val="tx1"/>
                          </a:solidFill>
                          <a:latin typeface="+mn-ea"/>
                          <a:ea typeface="+mn-ea"/>
                          <a:cs typeface="+mn-cs"/>
                        </a:rPr>
                        <a:t>氏名（ふりがな）</a:t>
                      </a:r>
                    </a:p>
                  </a:txBody>
                  <a:tcPr marL="54002" marR="54002" marT="0" marB="0" anchor="ctr"/>
                </a:tc>
                <a:tc>
                  <a:txBody>
                    <a:bodyPr/>
                    <a:lstStyle/>
                    <a:p>
                      <a:pPr algn="just">
                        <a:spcAft>
                          <a:spcPts val="0"/>
                        </a:spcAft>
                      </a:pPr>
                      <a:r>
                        <a:rPr lang="en-US" sz="700" kern="100">
                          <a:effectLst/>
                        </a:rPr>
                        <a:t> </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3"/>
                  </a:ext>
                </a:extLst>
              </a:tr>
              <a:tr h="396481">
                <a:tc vMerge="1">
                  <a:txBody>
                    <a:bodyPr/>
                    <a:lstStyle/>
                    <a:p>
                      <a:endParaRPr kumimoji="1" lang="ja-JP" altLang="en-US"/>
                    </a:p>
                  </a:txBody>
                  <a:tcPr/>
                </a:tc>
                <a:tc>
                  <a:txBody>
                    <a:bodyPr/>
                    <a:lstStyle/>
                    <a:p>
                      <a:pPr algn="just">
                        <a:spcAft>
                          <a:spcPts val="0"/>
                        </a:spcAft>
                      </a:pPr>
                      <a:r>
                        <a:rPr kumimoji="1" lang="ja-JP" sz="900" kern="1200">
                          <a:solidFill>
                            <a:schemeClr val="tx1"/>
                          </a:solidFill>
                          <a:latin typeface="+mn-ea"/>
                          <a:ea typeface="+mn-ea"/>
                          <a:cs typeface="+mn-cs"/>
                        </a:rPr>
                        <a:t>所属（部署名）</a:t>
                      </a:r>
                    </a:p>
                  </a:txBody>
                  <a:tcPr marL="54002" marR="54002" marT="0" marB="0" anchor="ctr"/>
                </a:tc>
                <a:tc>
                  <a:txBody>
                    <a:bodyPr/>
                    <a:lstStyle/>
                    <a:p>
                      <a:pPr algn="just">
                        <a:spcAft>
                          <a:spcPts val="0"/>
                        </a:spcAft>
                      </a:pPr>
                      <a:r>
                        <a:rPr lang="en-US" sz="700" kern="100">
                          <a:effectLst/>
                        </a:rPr>
                        <a:t> </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4"/>
                  </a:ext>
                </a:extLst>
              </a:tr>
              <a:tr h="396481">
                <a:tc vMerge="1">
                  <a:txBody>
                    <a:bodyPr/>
                    <a:lstStyle/>
                    <a:p>
                      <a:endParaRPr kumimoji="1" lang="ja-JP" altLang="en-US"/>
                    </a:p>
                  </a:txBody>
                  <a:tcPr/>
                </a:tc>
                <a:tc>
                  <a:txBody>
                    <a:bodyPr/>
                    <a:lstStyle/>
                    <a:p>
                      <a:pPr algn="just">
                        <a:spcAft>
                          <a:spcPts val="0"/>
                        </a:spcAft>
                      </a:pPr>
                      <a:r>
                        <a:rPr kumimoji="1" lang="ja-JP" sz="900" kern="1200">
                          <a:solidFill>
                            <a:schemeClr val="tx1"/>
                          </a:solidFill>
                          <a:latin typeface="+mn-ea"/>
                          <a:ea typeface="+mn-ea"/>
                          <a:cs typeface="+mn-cs"/>
                        </a:rPr>
                        <a:t>役職</a:t>
                      </a:r>
                    </a:p>
                  </a:txBody>
                  <a:tcPr marL="54002" marR="54002" marT="0" marB="0" anchor="ctr"/>
                </a:tc>
                <a:tc>
                  <a:txBody>
                    <a:bodyPr/>
                    <a:lstStyle/>
                    <a:p>
                      <a:pPr algn="just">
                        <a:spcAft>
                          <a:spcPts val="0"/>
                        </a:spcAft>
                      </a:pPr>
                      <a:r>
                        <a:rPr lang="en-US" sz="700" kern="100">
                          <a:effectLst/>
                        </a:rPr>
                        <a:t> </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5"/>
                  </a:ext>
                </a:extLst>
              </a:tr>
              <a:tr h="396481">
                <a:tc vMerge="1">
                  <a:txBody>
                    <a:bodyPr/>
                    <a:lstStyle/>
                    <a:p>
                      <a:endParaRPr kumimoji="1" lang="ja-JP" altLang="en-US"/>
                    </a:p>
                  </a:txBody>
                  <a:tcPr/>
                </a:tc>
                <a:tc>
                  <a:txBody>
                    <a:bodyPr/>
                    <a:lstStyle/>
                    <a:p>
                      <a:pPr algn="just">
                        <a:spcAft>
                          <a:spcPts val="0"/>
                        </a:spcAft>
                      </a:pPr>
                      <a:r>
                        <a:rPr kumimoji="1" lang="ja-JP" sz="900" kern="1200">
                          <a:solidFill>
                            <a:schemeClr val="tx1"/>
                          </a:solidFill>
                          <a:latin typeface="+mn-ea"/>
                          <a:ea typeface="+mn-ea"/>
                          <a:cs typeface="+mn-cs"/>
                        </a:rPr>
                        <a:t>電話番号</a:t>
                      </a:r>
                    </a:p>
                    <a:p>
                      <a:pPr algn="just">
                        <a:spcAft>
                          <a:spcPts val="0"/>
                        </a:spcAft>
                      </a:pPr>
                      <a:r>
                        <a:rPr kumimoji="1" lang="ja-JP" sz="900" kern="1200">
                          <a:solidFill>
                            <a:schemeClr val="tx1"/>
                          </a:solidFill>
                          <a:latin typeface="+mn-ea"/>
                          <a:ea typeface="+mn-ea"/>
                          <a:cs typeface="+mn-cs"/>
                        </a:rPr>
                        <a:t>（代表・直通）</a:t>
                      </a:r>
                    </a:p>
                  </a:txBody>
                  <a:tcPr marL="54002" marR="54002" marT="0" marB="0" anchor="ctr"/>
                </a:tc>
                <a:tc>
                  <a:txBody>
                    <a:bodyPr/>
                    <a:lstStyle/>
                    <a:p>
                      <a:pPr algn="just">
                        <a:spcAft>
                          <a:spcPts val="0"/>
                        </a:spcAft>
                      </a:pPr>
                      <a:r>
                        <a:rPr lang="en-US" sz="700" kern="100">
                          <a:effectLst/>
                        </a:rPr>
                        <a:t> </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6"/>
                  </a:ext>
                </a:extLst>
              </a:tr>
              <a:tr h="396481">
                <a:tc vMerge="1">
                  <a:txBody>
                    <a:bodyPr/>
                    <a:lstStyle/>
                    <a:p>
                      <a:endParaRPr kumimoji="1" lang="ja-JP" altLang="en-US"/>
                    </a:p>
                  </a:txBody>
                  <a:tcPr/>
                </a:tc>
                <a:tc>
                  <a:txBody>
                    <a:bodyPr/>
                    <a:lstStyle/>
                    <a:p>
                      <a:pPr algn="just">
                        <a:spcAft>
                          <a:spcPts val="0"/>
                        </a:spcAft>
                      </a:pPr>
                      <a:r>
                        <a:rPr kumimoji="1" lang="ja-JP" sz="900" kern="1200">
                          <a:solidFill>
                            <a:schemeClr val="tx1"/>
                          </a:solidFill>
                          <a:latin typeface="+mn-ea"/>
                          <a:ea typeface="+mn-ea"/>
                          <a:cs typeface="+mn-cs"/>
                        </a:rPr>
                        <a:t>Ｅ－ｍａｉｌ</a:t>
                      </a:r>
                    </a:p>
                  </a:txBody>
                  <a:tcPr marL="54002" marR="54002" marT="0" marB="0" anchor="ctr"/>
                </a:tc>
                <a:tc>
                  <a:txBody>
                    <a:bodyPr/>
                    <a:lstStyle/>
                    <a:p>
                      <a:pPr algn="just">
                        <a:spcAft>
                          <a:spcPts val="0"/>
                        </a:spcAft>
                      </a:pPr>
                      <a:r>
                        <a:rPr lang="en-US" sz="700" kern="100">
                          <a:effectLst/>
                        </a:rPr>
                        <a:t> </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7"/>
                  </a:ext>
                </a:extLst>
              </a:tr>
            </a:tbl>
          </a:graphicData>
        </a:graphic>
      </p:graphicFrame>
      <p:sp>
        <p:nvSpPr>
          <p:cNvPr id="2014" name="Rectangle 67"/>
          <p:cNvSpPr>
            <a:spLocks noChangeArrowheads="1"/>
          </p:cNvSpPr>
          <p:nvPr/>
        </p:nvSpPr>
        <p:spPr>
          <a:xfrm>
            <a:off x="0" y="1196924"/>
            <a:ext cx="9144000" cy="429816"/>
          </a:xfrm>
          <a:prstGeom prst="rect">
            <a:avLst/>
          </a:prstGeom>
          <a:solidFill>
            <a:schemeClr val="tx2"/>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eaLnBrk="1" fontAlgn="auto" hangingPunct="1">
              <a:spcBef>
                <a:spcPct val="0"/>
              </a:spcBef>
              <a:spcAft>
                <a:spcPts val="0"/>
              </a:spcAft>
              <a:buNone/>
            </a:pPr>
            <a:r>
              <a:rPr lang="ja-JP" altLang="en-US" sz="1800" b="1">
                <a:solidFill>
                  <a:prstClr val="white"/>
                </a:solidFill>
                <a:latin typeface="ＭＳ Ｐゴシック" panose="020B0600070205080204" pitchFamily="50" charset="-128"/>
              </a:rPr>
              <a:t>申請者情報　</a:t>
            </a:r>
          </a:p>
        </p:txBody>
      </p:sp>
      <p:sp>
        <p:nvSpPr>
          <p:cNvPr id="2" name="正方形/長方形 5">
            <a:extLst>
              <a:ext uri="{FF2B5EF4-FFF2-40B4-BE49-F238E27FC236}">
                <a16:creationId xmlns:a16="http://schemas.microsoft.com/office/drawing/2014/main" id="{62FBB9DD-5892-EC5D-F05B-961CDBAAD9C9}"/>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3" name="正方形/長方形 12">
            <a:extLst>
              <a:ext uri="{FF2B5EF4-FFF2-40B4-BE49-F238E27FC236}">
                <a16:creationId xmlns:a16="http://schemas.microsoft.com/office/drawing/2014/main" id="{62C2A3AF-D8BD-4A65-9A33-45D985697063}"/>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39</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06876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４．合同審査評価ポイントへの該当性　</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1264516-8899-442B-8DBF-9D5455FF797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4</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180528" y="608682"/>
            <a:ext cx="8496944" cy="600164"/>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（１）合同審査評価ポイントへの該当性</a:t>
            </a:r>
            <a:endParaRPr kumimoji="1" lang="en-US" altLang="ja-JP"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事業毎の評価基準のほか、合同審査会では以下のポイントを評価する。</a:t>
            </a:r>
            <a:r>
              <a:rPr kumimoji="1" lang="ja-JP" altLang="en-US" sz="1400" b="1" i="1"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該当する項目に〇をつけること</a:t>
            </a:r>
          </a:p>
        </p:txBody>
      </p:sp>
      <p:graphicFrame>
        <p:nvGraphicFramePr>
          <p:cNvPr id="14" name="表 12"/>
          <p:cNvGraphicFramePr>
            <a:graphicFrameLocks noGrp="1"/>
          </p:cNvGraphicFramePr>
          <p:nvPr/>
        </p:nvGraphicFramePr>
        <p:xfrm>
          <a:off x="214138" y="1208846"/>
          <a:ext cx="8775590" cy="1828800"/>
        </p:xfrm>
        <a:graphic>
          <a:graphicData uri="http://schemas.openxmlformats.org/drawingml/2006/table">
            <a:tbl>
              <a:tblPr firstRow="1" bandRow="1">
                <a:tableStyleId>{5940675A-B579-460E-94D1-54222C63F5DA}</a:tableStyleId>
              </a:tblPr>
              <a:tblGrid>
                <a:gridCol w="8270406">
                  <a:extLst>
                    <a:ext uri="{9D8B030D-6E8A-4147-A177-3AD203B41FA5}">
                      <a16:colId xmlns:a16="http://schemas.microsoft.com/office/drawing/2014/main" val="20000"/>
                    </a:ext>
                  </a:extLst>
                </a:gridCol>
                <a:gridCol w="505184">
                  <a:extLst>
                    <a:ext uri="{9D8B030D-6E8A-4147-A177-3AD203B41FA5}">
                      <a16:colId xmlns:a16="http://schemas.microsoft.com/office/drawing/2014/main" val="20001"/>
                    </a:ext>
                  </a:extLst>
                </a:gridCol>
              </a:tblGrid>
              <a:tr h="238929">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合同審査評価ポイント</a:t>
                      </a:r>
                    </a:p>
                  </a:txBody>
                  <a:tcPr>
                    <a:solidFill>
                      <a:schemeClr val="bg1">
                        <a:lumMod val="85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〇</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①新規性、先進性があり、かつ、将来の横展開・本格普及にふさわしい案件</a:t>
                      </a:r>
                    </a:p>
                  </a:txBody>
                  <a:tcPr/>
                </a:tc>
                <a:tc>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2"/>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②効果的な施策間連携がされている、又は連携予定の案件</a:t>
                      </a:r>
                    </a:p>
                  </a:txBody>
                  <a:tcPr/>
                </a:tc>
                <a:tc>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3"/>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③効果的な地域間連携がされている、又は連携予定の案件</a:t>
                      </a:r>
                    </a:p>
                  </a:txBody>
                  <a:tcPr/>
                </a:tc>
                <a:tc>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63819935"/>
                  </a:ext>
                </a:extLst>
              </a:tr>
              <a:tr h="273600">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④データ連携基盤（都市</a:t>
                      </a:r>
                      <a:r>
                        <a:rPr kumimoji="1" lang="en-US" altLang="ja-JP" sz="1200">
                          <a:solidFill>
                            <a:schemeClr val="tx1"/>
                          </a:solidFill>
                          <a:latin typeface="Meiryo UI" panose="020B0604030504040204" pitchFamily="50" charset="-128"/>
                          <a:ea typeface="Meiryo UI" panose="020B0604030504040204" pitchFamily="50" charset="-128"/>
                        </a:rPr>
                        <a:t>OS</a:t>
                      </a:r>
                      <a:r>
                        <a:rPr kumimoji="1" lang="ja-JP" altLang="en-US" sz="1200">
                          <a:solidFill>
                            <a:schemeClr val="tx1"/>
                          </a:solidFill>
                          <a:latin typeface="Meiryo UI" panose="020B0604030504040204" pitchFamily="50" charset="-128"/>
                          <a:ea typeface="Meiryo UI" panose="020B0604030504040204" pitchFamily="50" charset="-128"/>
                        </a:rPr>
                        <a:t>等）を構築している案件、又は構築予定の案件</a:t>
                      </a:r>
                    </a:p>
                  </a:txBody>
                  <a:tcPr/>
                </a:tc>
                <a:tc>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4"/>
                  </a:ext>
                </a:extLst>
              </a:tr>
              <a:tr h="238929">
                <a:tc>
                  <a:txBody>
                    <a:bodyPr/>
                    <a:lstStyle/>
                    <a:p>
                      <a:r>
                        <a:rPr kumimoji="1" lang="ja-JP" altLang="en-US" sz="1200">
                          <a:solidFill>
                            <a:schemeClr val="tx1"/>
                          </a:solidFill>
                          <a:latin typeface="Meiryo UI"/>
                          <a:ea typeface="Meiryo UI"/>
                        </a:rPr>
                        <a:t>⑤作成する</a:t>
                      </a:r>
                      <a:r>
                        <a:rPr kumimoji="1" lang="en-US" altLang="ja-JP" sz="1200">
                          <a:solidFill>
                            <a:schemeClr val="tx1"/>
                          </a:solidFill>
                          <a:latin typeface="Meiryo UI"/>
                          <a:ea typeface="Meiryo UI"/>
                        </a:rPr>
                        <a:t>API</a:t>
                      </a:r>
                      <a:r>
                        <a:rPr kumimoji="1" lang="ja-JP" altLang="en-US" sz="1200">
                          <a:solidFill>
                            <a:schemeClr val="tx1"/>
                          </a:solidFill>
                          <a:latin typeface="Meiryo UI"/>
                          <a:ea typeface="Meiryo UI"/>
                        </a:rPr>
                        <a:t>を公開又は公開予定の案件（応募者が</a:t>
                      </a:r>
                      <a:r>
                        <a:rPr kumimoji="1" lang="en-US" altLang="ja-JP" sz="1200">
                          <a:solidFill>
                            <a:schemeClr val="tx1"/>
                          </a:solidFill>
                          <a:latin typeface="Meiryo UI"/>
                          <a:ea typeface="Meiryo UI"/>
                        </a:rPr>
                        <a:t>HP</a:t>
                      </a:r>
                      <a:r>
                        <a:rPr kumimoji="1" lang="ja-JP" altLang="en-US" sz="1200">
                          <a:solidFill>
                            <a:schemeClr val="tx1"/>
                          </a:solidFill>
                          <a:latin typeface="Meiryo UI"/>
                          <a:ea typeface="Meiryo UI"/>
                        </a:rPr>
                        <a:t>に</a:t>
                      </a:r>
                      <a:r>
                        <a:rPr kumimoji="1" lang="en-US" altLang="ja-JP" sz="1200">
                          <a:solidFill>
                            <a:schemeClr val="tx1"/>
                          </a:solidFill>
                          <a:latin typeface="Meiryo UI"/>
                          <a:ea typeface="Meiryo UI"/>
                        </a:rPr>
                        <a:t>API</a:t>
                      </a:r>
                      <a:r>
                        <a:rPr kumimoji="1" lang="ja-JP" altLang="en-US" sz="1200">
                          <a:solidFill>
                            <a:schemeClr val="tx1"/>
                          </a:solidFill>
                          <a:latin typeface="Meiryo UI"/>
                          <a:ea typeface="Meiryo UI"/>
                        </a:rPr>
                        <a:t>を公開すると供に、スマートシティ官民連携プラットフォームサイト上にその</a:t>
                      </a:r>
                      <a:r>
                        <a:rPr kumimoji="1" lang="en-US" altLang="ja-JP" sz="1200">
                          <a:solidFill>
                            <a:schemeClr val="tx1"/>
                          </a:solidFill>
                          <a:latin typeface="Meiryo UI"/>
                          <a:ea typeface="Meiryo UI"/>
                        </a:rPr>
                        <a:t>URL</a:t>
                      </a:r>
                      <a:r>
                        <a:rPr kumimoji="1" lang="ja-JP" altLang="en-US" sz="1200">
                          <a:solidFill>
                            <a:schemeClr val="tx1"/>
                          </a:solidFill>
                          <a:latin typeface="Meiryo UI"/>
                          <a:ea typeface="Meiryo UI"/>
                        </a:rPr>
                        <a:t>を公開すること）</a:t>
                      </a:r>
                    </a:p>
                  </a:txBody>
                  <a:tcPr/>
                </a:tc>
                <a:tc>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6"/>
                  </a:ext>
                </a:extLst>
              </a:tr>
            </a:tbl>
          </a:graphicData>
        </a:graphic>
      </p:graphicFrame>
      <p:sp>
        <p:nvSpPr>
          <p:cNvPr id="2" name="テキスト ボックス 1">
            <a:extLst>
              <a:ext uri="{FF2B5EF4-FFF2-40B4-BE49-F238E27FC236}">
                <a16:creationId xmlns:a16="http://schemas.microsoft.com/office/drawing/2014/main" id="{EFB42B09-46F3-C1BD-DDA9-2CA72E47795B}"/>
              </a:ext>
            </a:extLst>
          </p:cNvPr>
          <p:cNvSpPr txBox="1"/>
          <p:nvPr/>
        </p:nvSpPr>
        <p:spPr>
          <a:xfrm>
            <a:off x="-119324" y="3157878"/>
            <a:ext cx="8939796" cy="307777"/>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（２）</a:t>
            </a:r>
            <a:r>
              <a:rPr kumimoji="1" lang="ja-JP" altLang="en-US"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関連する国の支援事業の採択実績　</a:t>
            </a:r>
            <a:r>
              <a:rPr kumimoji="1" lang="ja-JP" altLang="en-US" sz="1400" b="1" i="1"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該当する国の支援事業がない場合は記入不要</a:t>
            </a:r>
            <a:endParaRPr kumimoji="1" lang="en-US" altLang="ja-JP" sz="1400" b="1" i="1"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4" name="表 12">
            <a:extLst>
              <a:ext uri="{FF2B5EF4-FFF2-40B4-BE49-F238E27FC236}">
                <a16:creationId xmlns:a16="http://schemas.microsoft.com/office/drawing/2014/main" id="{E29CFFC7-A244-3C06-2BA3-9B3747F77F90}"/>
              </a:ext>
            </a:extLst>
          </p:cNvPr>
          <p:cNvGraphicFramePr>
            <a:graphicFrameLocks noGrp="1"/>
          </p:cNvGraphicFramePr>
          <p:nvPr/>
        </p:nvGraphicFramePr>
        <p:xfrm>
          <a:off x="214138" y="3585887"/>
          <a:ext cx="8775590" cy="1097280"/>
        </p:xfrm>
        <a:graphic>
          <a:graphicData uri="http://schemas.openxmlformats.org/drawingml/2006/table">
            <a:tbl>
              <a:tblPr firstRow="1" bandRow="1">
                <a:tableStyleId>{5940675A-B579-460E-94D1-54222C63F5DA}</a:tableStyleId>
              </a:tblPr>
              <a:tblGrid>
                <a:gridCol w="3421758">
                  <a:extLst>
                    <a:ext uri="{9D8B030D-6E8A-4147-A177-3AD203B41FA5}">
                      <a16:colId xmlns:a16="http://schemas.microsoft.com/office/drawing/2014/main" val="20000"/>
                    </a:ext>
                  </a:extLst>
                </a:gridCol>
                <a:gridCol w="2118165">
                  <a:extLst>
                    <a:ext uri="{9D8B030D-6E8A-4147-A177-3AD203B41FA5}">
                      <a16:colId xmlns:a16="http://schemas.microsoft.com/office/drawing/2014/main" val="2909948701"/>
                    </a:ext>
                  </a:extLst>
                </a:gridCol>
                <a:gridCol w="1008112">
                  <a:extLst>
                    <a:ext uri="{9D8B030D-6E8A-4147-A177-3AD203B41FA5}">
                      <a16:colId xmlns:a16="http://schemas.microsoft.com/office/drawing/2014/main" val="149445225"/>
                    </a:ext>
                  </a:extLst>
                </a:gridCol>
                <a:gridCol w="2227555">
                  <a:extLst>
                    <a:ext uri="{9D8B030D-6E8A-4147-A177-3AD203B41FA5}">
                      <a16:colId xmlns:a16="http://schemas.microsoft.com/office/drawing/2014/main" val="20001"/>
                    </a:ext>
                  </a:extLst>
                </a:gridCol>
              </a:tblGrid>
              <a:tr h="238929">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国の支援事業の名称</a:t>
                      </a:r>
                    </a:p>
                  </a:txBody>
                  <a:tcPr>
                    <a:solidFill>
                      <a:schemeClr val="bg1">
                        <a:lumMod val="85000"/>
                      </a:schemeClr>
                    </a:solidFill>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所管省庁等</a:t>
                      </a:r>
                    </a:p>
                  </a:txBody>
                  <a:tcPr>
                    <a:solidFill>
                      <a:schemeClr val="bg1">
                        <a:lumMod val="85000"/>
                      </a:schemeClr>
                    </a:solidFill>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申請者</a:t>
                      </a:r>
                    </a:p>
                  </a:txBody>
                  <a:tcPr>
                    <a:solidFill>
                      <a:schemeClr val="bg1">
                        <a:lumMod val="85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採択年度</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pPr algn="l"/>
                      <a:endParaRPr kumimoji="1" lang="ja-JP" altLang="en-US" sz="12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38929">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pPr algn="l"/>
                      <a:endParaRPr kumimoji="1" lang="ja-JP" altLang="en-US" sz="12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067295386"/>
                  </a:ext>
                </a:extLst>
              </a:tr>
              <a:tr h="238929">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pPr algn="l"/>
                      <a:endParaRPr kumimoji="1" lang="ja-JP" altLang="en-US" sz="12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sp>
        <p:nvSpPr>
          <p:cNvPr id="3" name="テキスト ボックス 2">
            <a:extLst>
              <a:ext uri="{FF2B5EF4-FFF2-40B4-BE49-F238E27FC236}">
                <a16:creationId xmlns:a16="http://schemas.microsoft.com/office/drawing/2014/main" id="{D481B9F8-4D28-F9FE-085B-63343B16A20B}"/>
              </a:ext>
            </a:extLst>
          </p:cNvPr>
          <p:cNvSpPr txBox="1"/>
          <p:nvPr/>
        </p:nvSpPr>
        <p:spPr>
          <a:xfrm>
            <a:off x="132035" y="4683167"/>
            <a:ext cx="8939796" cy="175432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0" i="0"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（以下の記載要領は申請時に削除可）</a:t>
            </a:r>
            <a:endParaRPr kumimoji="1" lang="en-US" altLang="ja-JP" sz="1400" b="0" i="0"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400" b="0" i="0"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評価ポイント②（施策間連携）及び③（地域間連携）に該当し、かつ、国の支援事業と連携を図る場合に、当該支援事業について記載する（加点の際の参考情報として活用する）。「国の支援事業」とは、様式「２．スマートシティ関連事業への応募状況」における５事業以外の事業とし、国の交付金、補助金、委託費等によるものとする（本事業の申請者以外の者が申請したものを含む）。　</a:t>
            </a:r>
            <a:endParaRPr kumimoji="1" lang="en-US" altLang="ja-JP" sz="1400" b="0" i="0"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400" b="0" i="0"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併せて、次ページ「（３）合同審査評価ポイントを満たしている理由」に、これらの国の支援事業がどのように施策間連携や地域間連携に関わっているのかを記載する。</a:t>
            </a:r>
            <a:endParaRPr kumimoji="1" lang="en-US" altLang="ja-JP" sz="1400" b="0" i="0"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26458821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48" name="think-cell data - do not delete" hidden="1"/>
          <p:cNvGraphicFramePr>
            <a:graphicFrameLocks noChangeAspect="1"/>
          </p:cNvGraphicFramePr>
          <p:nvPr/>
        </p:nvGraphicFramePr>
        <p:xfrm>
          <a:off x="1191" y="858441"/>
          <a:ext cx="1191" cy="1191"/>
        </p:xfrm>
        <a:graphic>
          <a:graphicData uri="http://schemas.openxmlformats.org/presentationml/2006/ole">
            <mc:AlternateContent xmlns:mc="http://schemas.openxmlformats.org/markup-compatibility/2006">
              <mc:Choice xmlns:v="urn:schemas-microsoft-com:vml" Requires="v">
                <p:oleObj name="think-cell スライド" r:id="rId22" imgW="410" imgH="409" progId="TCLayout.ActiveDocument.1">
                  <p:embed/>
                </p:oleObj>
              </mc:Choice>
              <mc:Fallback>
                <p:oleObj name="think-cell スライド" r:id="rId22" imgW="410" imgH="409" progId="TCLayout.ActiveDocument.1">
                  <p:embed/>
                  <p:pic>
                    <p:nvPicPr>
                      <p:cNvPr id="1048" name="think-cell data - do not delete" hidden="1"/>
                      <p:cNvPicPr>
                        <a:picLocks noChangeAspect="1"/>
                      </p:cNvPicPr>
                      <p:nvPr/>
                    </p:nvPicPr>
                    <p:blipFill>
                      <a:blip r:embed="rId23"/>
                      <a:stretch>
                        <a:fillRect/>
                      </a:stretch>
                    </p:blipFill>
                    <p:spPr>
                      <a:xfrm>
                        <a:off x="1191" y="858441"/>
                        <a:ext cx="1191" cy="1191"/>
                      </a:xfrm>
                      <a:prstGeom prst="rect">
                        <a:avLst/>
                      </a:prstGeom>
                    </p:spPr>
                  </p:pic>
                </p:oleObj>
              </mc:Fallback>
            </mc:AlternateContent>
          </a:graphicData>
        </a:graphic>
      </p:graphicFrame>
      <p:sp>
        <p:nvSpPr>
          <p:cNvPr id="1049" name="Title 50"/>
          <p:cNvSpPr>
            <a:spLocks noGrp="1"/>
          </p:cNvSpPr>
          <p:nvPr>
            <p:ph type="title"/>
          </p:nvPr>
        </p:nvSpPr>
        <p:spPr>
          <a:xfrm>
            <a:off x="472500" y="1018321"/>
            <a:ext cx="8200013" cy="540148"/>
          </a:xfrm>
          <a:noFill/>
        </p:spPr>
        <p:txBody>
          <a:bodyPr vert="horz"/>
          <a:lstStyle/>
          <a:p>
            <a:r>
              <a:rPr lang="en-US" altLang="ja-JP" sz="2100">
                <a:solidFill>
                  <a:srgbClr val="CC6600"/>
                </a:solidFill>
                <a:latin typeface="Trebuchet MS" panose="020B0603020202020204" pitchFamily="34" charset="0"/>
                <a:ea typeface="Meiryo UI" panose="020B0604030504040204" pitchFamily="50" charset="-128"/>
              </a:rPr>
              <a:t>XXXXXXXXXXXXXX(</a:t>
            </a:r>
            <a:r>
              <a:rPr lang="ja-JP" altLang="en-US" sz="2100">
                <a:solidFill>
                  <a:srgbClr val="CC6600"/>
                </a:solidFill>
                <a:latin typeface="Trebuchet MS" panose="020B0603020202020204" pitchFamily="34" charset="0"/>
                <a:ea typeface="Meiryo UI" panose="020B0604030504040204" pitchFamily="50" charset="-128"/>
              </a:rPr>
              <a:t>事業名を記載</a:t>
            </a:r>
            <a:r>
              <a:rPr lang="en-US" altLang="ja-JP" sz="2100">
                <a:solidFill>
                  <a:srgbClr val="CC6600"/>
                </a:solidFill>
                <a:latin typeface="Trebuchet MS" panose="020B0603020202020204" pitchFamily="34" charset="0"/>
                <a:ea typeface="Meiryo UI" panose="020B0604030504040204" pitchFamily="50" charset="-128"/>
              </a:rPr>
              <a:t>)</a:t>
            </a:r>
            <a:br>
              <a:rPr lang="en-US" altLang="ja-JP" sz="2100">
                <a:solidFill>
                  <a:srgbClr val="CC6600"/>
                </a:solidFill>
                <a:latin typeface="Trebuchet MS" panose="020B0603020202020204" pitchFamily="34" charset="0"/>
                <a:ea typeface="Meiryo UI" panose="020B0604030504040204" pitchFamily="50" charset="-128"/>
              </a:rPr>
            </a:br>
            <a:r>
              <a:rPr lang="en-US" altLang="ja-JP">
                <a:solidFill>
                  <a:srgbClr val="CC6600"/>
                </a:solidFill>
                <a:latin typeface="Trebuchet MS" panose="020B0603020202020204" pitchFamily="34" charset="0"/>
                <a:ea typeface="Meiryo UI" panose="020B0604030504040204" pitchFamily="50" charset="-128"/>
              </a:rPr>
              <a:t>1</a:t>
            </a:r>
            <a:r>
              <a:rPr lang="ja-JP" altLang="en-US">
                <a:solidFill>
                  <a:srgbClr val="CC6600"/>
                </a:solidFill>
                <a:latin typeface="Trebuchet MS" panose="020B0603020202020204" pitchFamily="34" charset="0"/>
                <a:ea typeface="Meiryo UI" panose="020B0604030504040204" pitchFamily="50" charset="-128"/>
              </a:rPr>
              <a:t>行説明（例：○○を</a:t>
            </a:r>
            <a:r>
              <a:rPr lang="en-US" altLang="ja-JP">
                <a:solidFill>
                  <a:srgbClr val="CC6600"/>
                </a:solidFill>
                <a:latin typeface="Trebuchet MS" panose="020B0603020202020204" pitchFamily="34" charset="0"/>
                <a:ea typeface="Meiryo UI" panose="020B0604030504040204" pitchFamily="50" charset="-128"/>
              </a:rPr>
              <a:t>××</a:t>
            </a:r>
            <a:r>
              <a:rPr lang="ja-JP" altLang="en-US" err="1">
                <a:solidFill>
                  <a:srgbClr val="CC6600"/>
                </a:solidFill>
                <a:latin typeface="Trebuchet MS" panose="020B0603020202020204" pitchFamily="34" charset="0"/>
                <a:ea typeface="Meiryo UI" panose="020B0604030504040204" pitchFamily="50" charset="-128"/>
              </a:rPr>
              <a:t>で解</a:t>
            </a:r>
            <a:r>
              <a:rPr lang="ja-JP" altLang="en-US">
                <a:solidFill>
                  <a:srgbClr val="CC6600"/>
                </a:solidFill>
                <a:latin typeface="Trebuchet MS" panose="020B0603020202020204" pitchFamily="34" charset="0"/>
                <a:ea typeface="Meiryo UI" panose="020B0604030504040204" pitchFamily="50" charset="-128"/>
              </a:rPr>
              <a:t>決する△△）</a:t>
            </a:r>
            <a:endParaRPr lang="en-US" sz="2100">
              <a:solidFill>
                <a:srgbClr val="CC6600"/>
              </a:solidFill>
              <a:latin typeface="Trebuchet MS" panose="020B0603020202020204" pitchFamily="34" charset="0"/>
              <a:ea typeface="Meiryo UI" panose="020B0604030504040204" pitchFamily="50" charset="-128"/>
            </a:endParaRPr>
          </a:p>
        </p:txBody>
      </p:sp>
      <p:sp>
        <p:nvSpPr>
          <p:cNvPr id="1050" name="Rectangle 12"/>
          <p:cNvSpPr>
            <a:spLocks noChangeArrowheads="1"/>
          </p:cNvSpPr>
          <p:nvPr>
            <p:custDataLst>
              <p:tags r:id="rId1"/>
            </p:custDataLst>
          </p:nvPr>
        </p:nvSpPr>
        <p:spPr>
          <a:xfrm>
            <a:off x="471486" y="2762249"/>
            <a:ext cx="3796394" cy="1253701"/>
          </a:xfrm>
          <a:prstGeom prst="rect">
            <a:avLst/>
          </a:prstGeom>
          <a:solidFill>
            <a:srgbClr val="F2F2F2"/>
          </a:solidFill>
          <a:ln w="9525" cap="flat" cmpd="sng" algn="ctr">
            <a:noFill/>
            <a:prstDash val="solid"/>
            <a:miter lim="800000"/>
            <a:headEnd type="none" w="med" len="med"/>
            <a:tailEnd type="none" w="lg" len="lg"/>
          </a:ln>
        </p:spPr>
        <p:txBody>
          <a:bodyPr wrap="square" lIns="0" tIns="0" rIns="0" bIns="0" anchor="ctr"/>
          <a:lstStyle/>
          <a:p>
            <a:pPr algn="ctr" defTabSz="685800" eaLnBrk="1" fontAlgn="auto" hangingPunct="1">
              <a:spcBef>
                <a:spcPts val="0"/>
              </a:spcBef>
              <a:spcAft>
                <a:spcPts val="0"/>
              </a:spcAft>
            </a:pPr>
            <a:r>
              <a:rPr kumimoji="0" lang="ja-JP" altLang="en-US" sz="1200">
                <a:solidFill>
                  <a:srgbClr val="575757"/>
                </a:solidFill>
                <a:latin typeface="Meiryo UI" panose="020B0604030504040204" pitchFamily="50" charset="-128"/>
                <a:ea typeface="Meiryo UI" panose="020B0604030504040204" pitchFamily="50" charset="-128"/>
              </a:rPr>
              <a:t>写真・イラスト等でソリューションのイメージを掲載</a:t>
            </a:r>
            <a:endParaRPr kumimoji="0" lang="en-US" altLang="ja-JP" sz="1200">
              <a:solidFill>
                <a:srgbClr val="575757"/>
              </a:solidFill>
              <a:latin typeface="Meiryo UI" panose="020B0604030504040204" pitchFamily="50" charset="-128"/>
              <a:ea typeface="Meiryo UI" panose="020B0604030504040204" pitchFamily="50" charset="-128"/>
            </a:endParaRPr>
          </a:p>
        </p:txBody>
      </p:sp>
      <p:sp>
        <p:nvSpPr>
          <p:cNvPr id="1051" name="Rectangle 12"/>
          <p:cNvSpPr>
            <a:spLocks noChangeArrowheads="1"/>
          </p:cNvSpPr>
          <p:nvPr>
            <p:custDataLst>
              <p:tags r:id="rId2"/>
            </p:custDataLst>
          </p:nvPr>
        </p:nvSpPr>
        <p:spPr>
          <a:xfrm>
            <a:off x="471488" y="1573959"/>
            <a:ext cx="961491" cy="522066"/>
          </a:xfrm>
          <a:prstGeom prst="rect">
            <a:avLst/>
          </a:prstGeom>
          <a:solidFill>
            <a:srgbClr val="FF9933"/>
          </a:solidFill>
          <a:ln w="9525" algn="ctr">
            <a:solidFill>
              <a:srgbClr val="595959"/>
            </a:solidFill>
            <a:miter lim="800000"/>
            <a:headEnd/>
            <a:tailEnd type="none" w="lg" len="lg"/>
          </a:ln>
        </p:spPr>
        <p:txBody>
          <a:bodyPr wrap="square" lIns="27000" tIns="27000" rIns="27000" bIns="27000" anchor="ctr"/>
          <a:lstStyle/>
          <a:p>
            <a:pPr algn="ctr" defTabSz="685800" eaLnBrk="1" fontAlgn="auto" hangingPunct="1">
              <a:spcBef>
                <a:spcPts val="0"/>
              </a:spcBef>
              <a:spcAft>
                <a:spcPts val="0"/>
              </a:spcAft>
            </a:pPr>
            <a:r>
              <a:rPr kumimoji="0" lang="ja-JP" altLang="en-US" sz="1200">
                <a:solidFill>
                  <a:prstClr val="white"/>
                </a:solidFill>
                <a:latin typeface="Meiryo UI" panose="020B0604030504040204" pitchFamily="50" charset="-128"/>
                <a:ea typeface="Meiryo UI" panose="020B0604030504040204" pitchFamily="50" charset="-128"/>
              </a:rPr>
              <a:t>地域課題と</a:t>
            </a:r>
            <a:endParaRPr kumimoji="0" lang="en-US" altLang="ja-JP" sz="1200">
              <a:solidFill>
                <a:prstClr val="white"/>
              </a:solidFill>
              <a:latin typeface="Meiryo UI" panose="020B0604030504040204" pitchFamily="50" charset="-128"/>
              <a:ea typeface="Meiryo UI" panose="020B0604030504040204" pitchFamily="50" charset="-128"/>
            </a:endParaRPr>
          </a:p>
          <a:p>
            <a:pPr algn="ctr" defTabSz="685800" eaLnBrk="1" fontAlgn="auto" hangingPunct="1">
              <a:spcBef>
                <a:spcPts val="0"/>
              </a:spcBef>
              <a:spcAft>
                <a:spcPts val="0"/>
              </a:spcAft>
            </a:pPr>
            <a:r>
              <a:rPr kumimoji="0" lang="ja-JP" altLang="en-US" sz="1200">
                <a:solidFill>
                  <a:prstClr val="white"/>
                </a:solidFill>
                <a:latin typeface="Meiryo UI" panose="020B0604030504040204" pitchFamily="50" charset="-128"/>
                <a:ea typeface="Meiryo UI" panose="020B0604030504040204" pitchFamily="50" charset="-128"/>
              </a:rPr>
              <a:t>目指す姿</a:t>
            </a:r>
            <a:endParaRPr kumimoji="0" lang="en-US" altLang="ja-JP" sz="900">
              <a:solidFill>
                <a:prstClr val="white"/>
              </a:solidFill>
              <a:latin typeface="Meiryo UI" panose="020B0604030504040204" pitchFamily="50" charset="-128"/>
              <a:ea typeface="Meiryo UI" panose="020B0604030504040204" pitchFamily="50" charset="-128"/>
            </a:endParaRPr>
          </a:p>
        </p:txBody>
      </p:sp>
      <p:sp>
        <p:nvSpPr>
          <p:cNvPr id="1052" name="Rectangle 12"/>
          <p:cNvSpPr>
            <a:spLocks noChangeArrowheads="1"/>
          </p:cNvSpPr>
          <p:nvPr>
            <p:custDataLst>
              <p:tags r:id="rId3"/>
            </p:custDataLst>
          </p:nvPr>
        </p:nvSpPr>
        <p:spPr>
          <a:xfrm>
            <a:off x="1432978" y="1573959"/>
            <a:ext cx="7176737" cy="522066"/>
          </a:xfrm>
          <a:prstGeom prst="rect">
            <a:avLst/>
          </a:prstGeom>
          <a:noFill/>
          <a:ln w="9525" algn="ctr">
            <a:solidFill>
              <a:srgbClr val="595959"/>
            </a:solidFill>
            <a:miter lim="800000"/>
            <a:headEnd/>
            <a:tailEnd type="none" w="lg" len="lg"/>
          </a:ln>
        </p:spPr>
        <p:txBody>
          <a:bodyPr wrap="square" lIns="54000" tIns="27000" rIns="27000" bIns="27000" anchor="ctr"/>
          <a:lstStyle/>
          <a:p>
            <a:pPr marL="243000" lvl="1" indent="-162000" defTabSz="685800" eaLnBrk="1" fontAlgn="auto" hangingPunct="1">
              <a:spcBef>
                <a:spcPts val="0"/>
              </a:spcBef>
              <a:spcAft>
                <a:spcPts val="0"/>
              </a:spcAft>
              <a:buClr>
                <a:srgbClr val="FF8222"/>
              </a:buClr>
              <a:buFont typeface="Trebuchet MS" panose="020B0603020202020204" pitchFamily="34" charset="0"/>
              <a:buChar char="•"/>
            </a:pPr>
            <a:r>
              <a:rPr kumimoji="0" lang="en-US" altLang="ja-JP" sz="1125" err="1">
                <a:solidFill>
                  <a:srgbClr val="575757"/>
                </a:solidFill>
                <a:latin typeface="Trebuchet MS" panose="020B0603020202020204" pitchFamily="34" charset="0"/>
                <a:ea typeface="Meiryo UI" panose="020B0604030504040204" pitchFamily="50" charset="-128"/>
              </a:rPr>
              <a:t>XXXXX</a:t>
            </a:r>
            <a:endParaRPr kumimoji="0" lang="en-US" altLang="ja-JP" sz="1125">
              <a:solidFill>
                <a:srgbClr val="575757"/>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pPr>
            <a:r>
              <a:rPr kumimoji="0" lang="en-US" altLang="ja-JP" sz="1125">
                <a:solidFill>
                  <a:srgbClr val="575757"/>
                </a:solidFill>
                <a:latin typeface="Trebuchet MS" panose="020B0603020202020204" pitchFamily="34" charset="0"/>
                <a:ea typeface="Meiryo UI" panose="020B0604030504040204" pitchFamily="50" charset="-128"/>
              </a:rPr>
              <a:t>XXXXX</a:t>
            </a:r>
          </a:p>
          <a:p>
            <a:pPr marL="243000" lvl="1" indent="-162000" defTabSz="685800" eaLnBrk="1" fontAlgn="auto" hangingPunct="1">
              <a:spcBef>
                <a:spcPts val="0"/>
              </a:spcBef>
              <a:spcAft>
                <a:spcPts val="0"/>
              </a:spcAft>
              <a:buClr>
                <a:srgbClr val="FF8222"/>
              </a:buClr>
              <a:buFont typeface="Trebuchet MS" panose="020B0603020202020204" pitchFamily="34" charset="0"/>
              <a:buChar char="•"/>
            </a:pPr>
            <a:r>
              <a:rPr kumimoji="0" lang="en-US" altLang="ja-JP" sz="1125">
                <a:solidFill>
                  <a:srgbClr val="575757"/>
                </a:solidFill>
                <a:latin typeface="Trebuchet MS" panose="020B0603020202020204" pitchFamily="34" charset="0"/>
                <a:ea typeface="Meiryo UI" panose="020B0604030504040204" pitchFamily="50" charset="-128"/>
              </a:rPr>
              <a:t>XXXXX</a:t>
            </a:r>
          </a:p>
        </p:txBody>
      </p:sp>
      <p:sp>
        <p:nvSpPr>
          <p:cNvPr id="1053" name="Rectangle 12"/>
          <p:cNvSpPr>
            <a:spLocks noChangeArrowheads="1"/>
          </p:cNvSpPr>
          <p:nvPr>
            <p:custDataLst>
              <p:tags r:id="rId4"/>
            </p:custDataLst>
          </p:nvPr>
        </p:nvSpPr>
        <p:spPr>
          <a:xfrm>
            <a:off x="470670" y="2547795"/>
            <a:ext cx="3796394" cy="3344681"/>
          </a:xfrm>
          <a:prstGeom prst="rect">
            <a:avLst/>
          </a:prstGeom>
          <a:noFill/>
          <a:ln w="9525" algn="ctr">
            <a:solidFill>
              <a:srgbClr val="595959"/>
            </a:solidFill>
            <a:miter lim="800000"/>
            <a:headEnd/>
            <a:tailEnd type="none" w="lg" len="lg"/>
          </a:ln>
        </p:spPr>
        <p:txBody>
          <a:bodyPr wrap="square" lIns="54000" tIns="27000" rIns="27000" bIns="27000" anchor="ctr"/>
          <a:lstStyle/>
          <a:p>
            <a:pPr defTabSz="685800" eaLnBrk="1" fontAlgn="auto" hangingPunct="1">
              <a:spcBef>
                <a:spcPts val="0"/>
              </a:spcBef>
              <a:spcAft>
                <a:spcPts val="0"/>
              </a:spcAft>
            </a:pPr>
            <a:endParaRPr kumimoji="0" lang="en-US" altLang="ja-JP" sz="900">
              <a:solidFill>
                <a:srgbClr val="575757"/>
              </a:solidFill>
              <a:latin typeface="Meiryo UI" panose="020B0604030504040204" pitchFamily="50" charset="-128"/>
              <a:ea typeface="Meiryo UI" panose="020B0604030504040204" pitchFamily="50" charset="-128"/>
            </a:endParaRPr>
          </a:p>
        </p:txBody>
      </p:sp>
      <p:sp>
        <p:nvSpPr>
          <p:cNvPr id="1054" name="Rectangle 12"/>
          <p:cNvSpPr>
            <a:spLocks noChangeArrowheads="1"/>
          </p:cNvSpPr>
          <p:nvPr>
            <p:custDataLst>
              <p:tags r:id="rId5"/>
            </p:custDataLst>
          </p:nvPr>
        </p:nvSpPr>
        <p:spPr>
          <a:xfrm>
            <a:off x="449890" y="3964563"/>
            <a:ext cx="3733594" cy="1013808"/>
          </a:xfrm>
          <a:prstGeom prst="rect">
            <a:avLst/>
          </a:prstGeom>
          <a:noFill/>
          <a:ln w="9525" algn="ctr">
            <a:noFill/>
            <a:miter lim="800000"/>
            <a:headEnd/>
            <a:tailEnd type="none" w="lg" len="lg"/>
          </a:ln>
        </p:spPr>
        <p:txBody>
          <a:bodyPr wrap="square" lIns="54000" tIns="27000" rIns="27000" bIns="27000" anchor="ctr"/>
          <a:lstStyle/>
          <a:p>
            <a:pPr marL="243000" lvl="1" indent="-162000" defTabSz="685800" eaLnBrk="1" fontAlgn="auto" hangingPunct="1">
              <a:spcBef>
                <a:spcPts val="0"/>
              </a:spcBef>
              <a:spcAft>
                <a:spcPts val="0"/>
              </a:spcAft>
              <a:buClr>
                <a:srgbClr val="FF8222"/>
              </a:buClr>
              <a:buFont typeface="Trebuchet MS" panose="020B0603020202020204" pitchFamily="34" charset="0"/>
              <a:buChar char="•"/>
            </a:pPr>
            <a:r>
              <a:rPr kumimoji="0" lang="en-US" altLang="ja-JP" sz="1050">
                <a:solidFill>
                  <a:srgbClr val="575757"/>
                </a:solidFill>
                <a:latin typeface="Trebuchet MS" panose="020B0603020202020204" pitchFamily="34" charset="0"/>
                <a:ea typeface="Meiryo UI" panose="020B0604030504040204" pitchFamily="50" charset="-128"/>
              </a:rPr>
              <a:t>XXXXX</a:t>
            </a:r>
          </a:p>
          <a:p>
            <a:pPr marL="243000" lvl="1" indent="-162000" defTabSz="685800" eaLnBrk="1" fontAlgn="auto" hangingPunct="1">
              <a:spcBef>
                <a:spcPts val="0"/>
              </a:spcBef>
              <a:spcAft>
                <a:spcPts val="0"/>
              </a:spcAft>
              <a:buClr>
                <a:srgbClr val="FF8222"/>
              </a:buClr>
              <a:buFont typeface="Trebuchet MS" panose="020B0603020202020204" pitchFamily="34" charset="0"/>
              <a:buChar char="•"/>
            </a:pPr>
            <a:endParaRPr kumimoji="0" lang="en-US" altLang="ja-JP" sz="1050">
              <a:solidFill>
                <a:srgbClr val="575757"/>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pPr>
            <a:r>
              <a:rPr kumimoji="0" lang="en-US" altLang="ja-JP" sz="1050">
                <a:solidFill>
                  <a:srgbClr val="575757"/>
                </a:solidFill>
                <a:latin typeface="Trebuchet MS" panose="020B0603020202020204" pitchFamily="34" charset="0"/>
                <a:ea typeface="Meiryo UI" panose="020B0604030504040204" pitchFamily="50" charset="-128"/>
              </a:rPr>
              <a:t>XXXXX</a:t>
            </a:r>
          </a:p>
          <a:p>
            <a:pPr marL="243000" lvl="1" indent="-162000" defTabSz="685800" eaLnBrk="1" fontAlgn="auto" hangingPunct="1">
              <a:spcBef>
                <a:spcPts val="0"/>
              </a:spcBef>
              <a:spcAft>
                <a:spcPts val="0"/>
              </a:spcAft>
              <a:buClr>
                <a:srgbClr val="FF8222"/>
              </a:buClr>
              <a:buFont typeface="Trebuchet MS" panose="020B0603020202020204" pitchFamily="34" charset="0"/>
              <a:buChar char="•"/>
            </a:pPr>
            <a:endParaRPr kumimoji="0" lang="en-US" altLang="ja-JP" sz="1050">
              <a:solidFill>
                <a:srgbClr val="575757"/>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pPr>
            <a:r>
              <a:rPr kumimoji="0" lang="en-US" altLang="ja-JP" sz="1050">
                <a:solidFill>
                  <a:srgbClr val="575757"/>
                </a:solidFill>
                <a:latin typeface="Trebuchet MS" panose="020B0603020202020204" pitchFamily="34" charset="0"/>
                <a:ea typeface="Meiryo UI" panose="020B0604030504040204" pitchFamily="50" charset="-128"/>
              </a:rPr>
              <a:t>XXXXX</a:t>
            </a:r>
          </a:p>
        </p:txBody>
      </p:sp>
      <p:sp>
        <p:nvSpPr>
          <p:cNvPr id="1055" name="正方形/長方形 8"/>
          <p:cNvSpPr/>
          <p:nvPr/>
        </p:nvSpPr>
        <p:spPr>
          <a:xfrm>
            <a:off x="493546" y="5024075"/>
            <a:ext cx="665456" cy="880292"/>
          </a:xfrm>
          <a:prstGeom prst="rect">
            <a:avLst/>
          </a:prstGeom>
          <a:solidFill>
            <a:srgbClr val="FFCC99"/>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4290" rIns="0" bIns="34290" numCol="1" spcCol="0" rtlCol="0" fromWordArt="0" anchor="ctr" anchorCtr="0" forceAA="0" compatLnSpc="1">
            <a:prstTxWarp prst="textNoShape">
              <a:avLst/>
            </a:prstTxWarp>
            <a:noAutofit/>
          </a:bodyPr>
          <a:lstStyle/>
          <a:p>
            <a:pPr marL="0" lvl="1" algn="ctr" defTabSz="685800" eaLnBrk="1" fontAlgn="auto" hangingPunct="1">
              <a:spcBef>
                <a:spcPts val="0"/>
              </a:spcBef>
              <a:spcAft>
                <a:spcPts val="450"/>
              </a:spcAft>
              <a:buClr>
                <a:srgbClr val="FF8222"/>
              </a:buClr>
            </a:pPr>
            <a:r>
              <a:rPr lang="ja-JP" altLang="en-US" sz="1125">
                <a:solidFill>
                  <a:srgbClr val="575757"/>
                </a:solidFill>
                <a:latin typeface="Meiryo UI" panose="020B0604030504040204" pitchFamily="50" charset="-128"/>
                <a:ea typeface="Meiryo UI" panose="020B0604030504040204" pitchFamily="50" charset="-128"/>
              </a:rPr>
              <a:t>補助事業の</a:t>
            </a:r>
            <a:br>
              <a:rPr lang="en-US" altLang="ja-JP" sz="1125">
                <a:solidFill>
                  <a:srgbClr val="575757"/>
                </a:solidFill>
                <a:latin typeface="Meiryo UI" panose="020B0604030504040204" pitchFamily="50" charset="-128"/>
                <a:ea typeface="Meiryo UI" panose="020B0604030504040204" pitchFamily="50" charset="-128"/>
              </a:rPr>
            </a:br>
            <a:r>
              <a:rPr lang="ja-JP" altLang="en-US" sz="1125">
                <a:solidFill>
                  <a:srgbClr val="575757"/>
                </a:solidFill>
                <a:latin typeface="Meiryo UI" panose="020B0604030504040204" pitchFamily="50" charset="-128"/>
                <a:ea typeface="Meiryo UI" panose="020B0604030504040204" pitchFamily="50" charset="-128"/>
              </a:rPr>
              <a:t>ポイント</a:t>
            </a:r>
          </a:p>
        </p:txBody>
      </p:sp>
      <p:cxnSp>
        <p:nvCxnSpPr>
          <p:cNvPr id="1056" name="Straight Connector 25"/>
          <p:cNvCxnSpPr>
            <a:cxnSpLocks/>
          </p:cNvCxnSpPr>
          <p:nvPr/>
        </p:nvCxnSpPr>
        <p:spPr>
          <a:xfrm>
            <a:off x="494559" y="5004787"/>
            <a:ext cx="3856615"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057" name="Rectangle 12"/>
          <p:cNvSpPr>
            <a:spLocks noChangeArrowheads="1"/>
          </p:cNvSpPr>
          <p:nvPr>
            <p:custDataLst>
              <p:tags r:id="rId6"/>
            </p:custDataLst>
          </p:nvPr>
        </p:nvSpPr>
        <p:spPr>
          <a:xfrm>
            <a:off x="1094038" y="5024074"/>
            <a:ext cx="3173840" cy="880292"/>
          </a:xfrm>
          <a:prstGeom prst="rect">
            <a:avLst/>
          </a:prstGeom>
          <a:noFill/>
          <a:ln w="9525" algn="ctr">
            <a:noFill/>
            <a:miter lim="800000"/>
            <a:headEnd/>
            <a:tailEnd type="none" w="lg" len="lg"/>
          </a:ln>
        </p:spPr>
        <p:txBody>
          <a:bodyPr wrap="square" lIns="54000" tIns="27000" rIns="27000" bIns="27000" anchor="ctr"/>
          <a:lstStyle/>
          <a:p>
            <a:pPr marL="243000" lvl="1" indent="-162000" defTabSz="685800" eaLnBrk="1" fontAlgn="auto" hangingPunct="1">
              <a:spcBef>
                <a:spcPts val="0"/>
              </a:spcBef>
              <a:spcAft>
                <a:spcPts val="0"/>
              </a:spcAft>
              <a:buClr>
                <a:srgbClr val="FF8222"/>
              </a:buClr>
              <a:buFont typeface="Trebuchet MS" panose="020B0603020202020204" pitchFamily="34" charset="0"/>
              <a:buChar char="•"/>
            </a:pPr>
            <a:r>
              <a:rPr kumimoji="0" lang="en-US" altLang="ja-JP" sz="1050" err="1">
                <a:solidFill>
                  <a:srgbClr val="575757"/>
                </a:solidFill>
                <a:latin typeface="Trebuchet MS" panose="020B0603020202020204" pitchFamily="34" charset="0"/>
                <a:ea typeface="Meiryo UI" panose="020B0604030504040204" pitchFamily="50" charset="-128"/>
              </a:rPr>
              <a:t>XXXXX</a:t>
            </a:r>
            <a:endParaRPr kumimoji="0" lang="en-US" altLang="ja-JP" sz="1050">
              <a:solidFill>
                <a:srgbClr val="575757"/>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pPr>
            <a:r>
              <a:rPr kumimoji="0" lang="en-US" altLang="ja-JP" sz="1050" err="1">
                <a:solidFill>
                  <a:srgbClr val="575757"/>
                </a:solidFill>
                <a:latin typeface="Trebuchet MS" panose="020B0603020202020204" pitchFamily="34" charset="0"/>
                <a:ea typeface="Meiryo UI" panose="020B0604030504040204" pitchFamily="50" charset="-128"/>
              </a:rPr>
              <a:t>XXXXX</a:t>
            </a:r>
            <a:endParaRPr kumimoji="0" lang="en-US" altLang="ja-JP" sz="1050">
              <a:solidFill>
                <a:srgbClr val="575757"/>
              </a:solidFill>
              <a:latin typeface="Trebuchet MS" panose="020B0603020202020204" pitchFamily="34" charset="0"/>
              <a:ea typeface="Meiryo UI" panose="020B0604030504040204" pitchFamily="50" charset="-128"/>
            </a:endParaRPr>
          </a:p>
        </p:txBody>
      </p:sp>
      <p:sp>
        <p:nvSpPr>
          <p:cNvPr id="1058" name="Rectangle 12"/>
          <p:cNvSpPr>
            <a:spLocks noChangeArrowheads="1"/>
          </p:cNvSpPr>
          <p:nvPr>
            <p:custDataLst>
              <p:tags r:id="rId7"/>
            </p:custDataLst>
          </p:nvPr>
        </p:nvSpPr>
        <p:spPr>
          <a:xfrm>
            <a:off x="4813321" y="2528964"/>
            <a:ext cx="3796394" cy="290849"/>
          </a:xfrm>
          <a:prstGeom prst="rect">
            <a:avLst/>
          </a:prstGeom>
          <a:solidFill>
            <a:srgbClr val="FF9933"/>
          </a:solidFill>
          <a:ln w="9525" cap="flat" cmpd="sng" algn="ctr">
            <a:solidFill>
              <a:srgbClr val="6E6F73"/>
            </a:solidFill>
            <a:prstDash val="solid"/>
            <a:miter lim="800000"/>
            <a:headEnd type="none" w="med" len="med"/>
            <a:tailEnd type="none" w="lg" len="lg"/>
          </a:ln>
        </p:spPr>
        <p:txBody>
          <a:bodyPr wrap="square" lIns="27000" tIns="27000" rIns="27000" bIns="27000" anchor="ctr"/>
          <a:lstStyle/>
          <a:p>
            <a:pPr algn="ctr" defTabSz="685800" eaLnBrk="1" fontAlgn="auto" hangingPunct="1">
              <a:spcBef>
                <a:spcPts val="0"/>
              </a:spcBef>
              <a:spcAft>
                <a:spcPts val="0"/>
              </a:spcAft>
            </a:pPr>
            <a:r>
              <a:rPr kumimoji="0" lang="ja-JP" altLang="en-US" sz="1200">
                <a:solidFill>
                  <a:prstClr val="white"/>
                </a:solidFill>
                <a:latin typeface="Meiryo UI" panose="020B0604030504040204" pitchFamily="50" charset="-128"/>
                <a:ea typeface="Meiryo UI" panose="020B0604030504040204" pitchFamily="50" charset="-128"/>
              </a:rPr>
              <a:t>ソリューション導入によるアウトカム</a:t>
            </a:r>
            <a:endParaRPr kumimoji="0" lang="en-US" altLang="ja-JP" sz="1200">
              <a:solidFill>
                <a:prstClr val="white"/>
              </a:solidFill>
              <a:latin typeface="Meiryo UI" panose="020B0604030504040204" pitchFamily="50" charset="-128"/>
              <a:ea typeface="Meiryo UI" panose="020B0604030504040204" pitchFamily="50" charset="-128"/>
            </a:endParaRPr>
          </a:p>
        </p:txBody>
      </p:sp>
      <p:sp>
        <p:nvSpPr>
          <p:cNvPr id="1059" name="Rectangle 12"/>
          <p:cNvSpPr>
            <a:spLocks noChangeArrowheads="1"/>
          </p:cNvSpPr>
          <p:nvPr>
            <p:custDataLst>
              <p:tags r:id="rId8"/>
            </p:custDataLst>
          </p:nvPr>
        </p:nvSpPr>
        <p:spPr>
          <a:xfrm>
            <a:off x="5469284" y="2830749"/>
            <a:ext cx="3140432" cy="759313"/>
          </a:xfrm>
          <a:prstGeom prst="rect">
            <a:avLst/>
          </a:prstGeom>
          <a:noFill/>
          <a:ln w="9525" algn="ctr">
            <a:noFill/>
            <a:miter lim="800000"/>
            <a:headEnd/>
            <a:tailEnd type="none" w="lg" len="lg"/>
          </a:ln>
        </p:spPr>
        <p:txBody>
          <a:bodyPr wrap="square" lIns="54000" tIns="27000" rIns="27000" bIns="27000" anchor="ctr"/>
          <a:lstStyle/>
          <a:p>
            <a:pPr marL="243000" lvl="1" indent="-162000" defTabSz="685800" eaLnBrk="1" fontAlgn="auto" hangingPunct="1">
              <a:spcBef>
                <a:spcPts val="0"/>
              </a:spcBef>
              <a:spcAft>
                <a:spcPts val="0"/>
              </a:spcAft>
              <a:buClr>
                <a:srgbClr val="FF8222"/>
              </a:buClr>
              <a:buFont typeface="Trebuchet MS" panose="020B0603020202020204" pitchFamily="34" charset="0"/>
              <a:buChar char="•"/>
            </a:pPr>
            <a:r>
              <a:rPr kumimoji="0" lang="en-US" altLang="ja-JP" sz="1050" err="1">
                <a:solidFill>
                  <a:srgbClr val="575757"/>
                </a:solidFill>
                <a:latin typeface="Trebuchet MS" panose="020B0603020202020204" pitchFamily="34" charset="0"/>
                <a:ea typeface="Meiryo UI" panose="020B0604030504040204" pitchFamily="50" charset="-128"/>
              </a:rPr>
              <a:t>XXXXX</a:t>
            </a:r>
            <a:endParaRPr kumimoji="0" lang="en-US" altLang="ja-JP" sz="1050">
              <a:solidFill>
                <a:srgbClr val="575757"/>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pPr>
            <a:r>
              <a:rPr kumimoji="0" lang="en-US" altLang="ja-JP" sz="1050">
                <a:solidFill>
                  <a:srgbClr val="575757"/>
                </a:solidFill>
                <a:latin typeface="Trebuchet MS" panose="020B0603020202020204" pitchFamily="34" charset="0"/>
                <a:ea typeface="Meiryo UI" panose="020B0604030504040204" pitchFamily="50" charset="-128"/>
              </a:rPr>
              <a:t>XXXXX</a:t>
            </a:r>
          </a:p>
          <a:p>
            <a:pPr marL="243000" lvl="1" indent="-162000" defTabSz="685800" eaLnBrk="1" fontAlgn="auto" hangingPunct="1">
              <a:spcBef>
                <a:spcPts val="0"/>
              </a:spcBef>
              <a:spcAft>
                <a:spcPts val="0"/>
              </a:spcAft>
              <a:buClr>
                <a:srgbClr val="FF8222"/>
              </a:buClr>
              <a:buFont typeface="Trebuchet MS" panose="020B0603020202020204" pitchFamily="34" charset="0"/>
              <a:buChar char="•"/>
            </a:pPr>
            <a:r>
              <a:rPr kumimoji="0" lang="en-US" altLang="ja-JP" sz="1050">
                <a:solidFill>
                  <a:srgbClr val="575757"/>
                </a:solidFill>
                <a:latin typeface="Trebuchet MS" panose="020B0603020202020204" pitchFamily="34" charset="0"/>
                <a:ea typeface="Meiryo UI" panose="020B0604030504040204" pitchFamily="50" charset="-128"/>
              </a:rPr>
              <a:t>XXXXX</a:t>
            </a:r>
          </a:p>
        </p:txBody>
      </p:sp>
      <p:cxnSp>
        <p:nvCxnSpPr>
          <p:cNvPr id="1060" name="Straight Connector 41"/>
          <p:cNvCxnSpPr>
            <a:cxnSpLocks/>
          </p:cNvCxnSpPr>
          <p:nvPr/>
        </p:nvCxnSpPr>
        <p:spPr>
          <a:xfrm>
            <a:off x="4813322" y="3596593"/>
            <a:ext cx="3796393"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061" name="Rectangle 12"/>
          <p:cNvSpPr>
            <a:spLocks noChangeArrowheads="1"/>
          </p:cNvSpPr>
          <p:nvPr>
            <p:custDataLst>
              <p:tags r:id="rId9"/>
            </p:custDataLst>
          </p:nvPr>
        </p:nvSpPr>
        <p:spPr>
          <a:xfrm>
            <a:off x="4813321" y="2819819"/>
            <a:ext cx="3796394" cy="1506886"/>
          </a:xfrm>
          <a:prstGeom prst="rect">
            <a:avLst/>
          </a:prstGeom>
          <a:noFill/>
          <a:ln w="9525" cap="flat" cmpd="sng" algn="ctr">
            <a:solidFill>
              <a:srgbClr val="6E6F73"/>
            </a:solidFill>
            <a:prstDash val="solid"/>
            <a:miter lim="800000"/>
            <a:headEnd type="none" w="med" len="med"/>
            <a:tailEnd type="none" w="lg" len="lg"/>
          </a:ln>
        </p:spPr>
        <p:txBody>
          <a:bodyPr wrap="square" lIns="54000" tIns="27000" rIns="27000" bIns="27000" anchor="ctr"/>
          <a:lstStyle/>
          <a:p>
            <a:pPr defTabSz="685800" eaLnBrk="1" fontAlgn="auto" hangingPunct="1">
              <a:spcBef>
                <a:spcPts val="0"/>
              </a:spcBef>
              <a:spcAft>
                <a:spcPts val="0"/>
              </a:spcAft>
            </a:pPr>
            <a:endParaRPr kumimoji="0" lang="en-US" altLang="ja-JP" sz="900">
              <a:solidFill>
                <a:srgbClr val="575757"/>
              </a:solidFill>
              <a:latin typeface="Meiryo UI" panose="020B0604030504040204" pitchFamily="50" charset="-128"/>
              <a:ea typeface="Meiryo UI" panose="020B0604030504040204" pitchFamily="50" charset="-128"/>
            </a:endParaRPr>
          </a:p>
        </p:txBody>
      </p:sp>
      <p:sp>
        <p:nvSpPr>
          <p:cNvPr id="1062" name="正方形/長方形 8"/>
          <p:cNvSpPr/>
          <p:nvPr/>
        </p:nvSpPr>
        <p:spPr>
          <a:xfrm>
            <a:off x="4835754" y="2837675"/>
            <a:ext cx="666900" cy="759312"/>
          </a:xfrm>
          <a:prstGeom prst="rect">
            <a:avLst/>
          </a:prstGeom>
          <a:solidFill>
            <a:srgbClr val="FFCC99"/>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marL="0" lvl="1" algn="ctr" defTabSz="685800" eaLnBrk="1" fontAlgn="auto" hangingPunct="1">
              <a:spcBef>
                <a:spcPts val="0"/>
              </a:spcBef>
              <a:spcAft>
                <a:spcPts val="450"/>
              </a:spcAft>
              <a:buClr>
                <a:srgbClr val="FF8222"/>
              </a:buClr>
            </a:pPr>
            <a:r>
              <a:rPr lang="ja-JP" altLang="en-US" sz="1125">
                <a:solidFill>
                  <a:srgbClr val="575757"/>
                </a:solidFill>
                <a:latin typeface="Meiryo UI" panose="020B0604030504040204" pitchFamily="50" charset="-128"/>
                <a:ea typeface="Meiryo UI" panose="020B0604030504040204" pitchFamily="50" charset="-128"/>
              </a:rPr>
              <a:t>アウトカム指標</a:t>
            </a:r>
          </a:p>
        </p:txBody>
      </p:sp>
      <p:sp>
        <p:nvSpPr>
          <p:cNvPr id="1063" name="正方形/長方形 8"/>
          <p:cNvSpPr/>
          <p:nvPr/>
        </p:nvSpPr>
        <p:spPr>
          <a:xfrm>
            <a:off x="4835754" y="3614850"/>
            <a:ext cx="666900" cy="700452"/>
          </a:xfrm>
          <a:prstGeom prst="rect">
            <a:avLst/>
          </a:prstGeom>
          <a:solidFill>
            <a:srgbClr val="FFCC99"/>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marL="0" lvl="1" algn="ctr" defTabSz="685800" eaLnBrk="1" fontAlgn="auto" hangingPunct="1">
              <a:spcBef>
                <a:spcPts val="0"/>
              </a:spcBef>
              <a:spcAft>
                <a:spcPts val="450"/>
              </a:spcAft>
              <a:buClr>
                <a:srgbClr val="FF8222"/>
              </a:buClr>
            </a:pPr>
            <a:r>
              <a:rPr lang="ja-JP" altLang="en-US" sz="1125">
                <a:solidFill>
                  <a:srgbClr val="575757"/>
                </a:solidFill>
                <a:latin typeface="Meiryo UI" panose="020B0604030504040204" pitchFamily="50" charset="-128"/>
                <a:ea typeface="Meiryo UI" panose="020B0604030504040204" pitchFamily="50" charset="-128"/>
              </a:rPr>
              <a:t>ソリュー</a:t>
            </a:r>
            <a:br>
              <a:rPr lang="en-US" altLang="ja-JP" sz="1125">
                <a:solidFill>
                  <a:srgbClr val="575757"/>
                </a:solidFill>
                <a:latin typeface="Meiryo UI" panose="020B0604030504040204" pitchFamily="50" charset="-128"/>
                <a:ea typeface="Meiryo UI" panose="020B0604030504040204" pitchFamily="50" charset="-128"/>
              </a:rPr>
            </a:br>
            <a:r>
              <a:rPr lang="ja-JP" altLang="en-US" sz="1125">
                <a:solidFill>
                  <a:srgbClr val="575757"/>
                </a:solidFill>
                <a:latin typeface="Meiryo UI" panose="020B0604030504040204" pitchFamily="50" charset="-128"/>
                <a:ea typeface="Meiryo UI" panose="020B0604030504040204" pitchFamily="50" charset="-128"/>
              </a:rPr>
              <a:t>ションの</a:t>
            </a:r>
            <a:br>
              <a:rPr lang="en-US" altLang="ja-JP" sz="1125">
                <a:solidFill>
                  <a:srgbClr val="575757"/>
                </a:solidFill>
                <a:latin typeface="Meiryo UI" panose="020B0604030504040204" pitchFamily="50" charset="-128"/>
                <a:ea typeface="Meiryo UI" panose="020B0604030504040204" pitchFamily="50" charset="-128"/>
              </a:rPr>
            </a:br>
            <a:r>
              <a:rPr lang="ja-JP" altLang="en-US" sz="1125">
                <a:solidFill>
                  <a:srgbClr val="575757"/>
                </a:solidFill>
                <a:latin typeface="Meiryo UI" panose="020B0604030504040204" pitchFamily="50" charset="-128"/>
                <a:ea typeface="Meiryo UI" panose="020B0604030504040204" pitchFamily="50" charset="-128"/>
              </a:rPr>
              <a:t>具体的な</a:t>
            </a:r>
            <a:br>
              <a:rPr lang="en-US" altLang="ja-JP" sz="1125">
                <a:solidFill>
                  <a:srgbClr val="575757"/>
                </a:solidFill>
                <a:latin typeface="Meiryo UI" panose="020B0604030504040204" pitchFamily="50" charset="-128"/>
                <a:ea typeface="Meiryo UI" panose="020B0604030504040204" pitchFamily="50" charset="-128"/>
              </a:rPr>
            </a:br>
            <a:r>
              <a:rPr lang="ja-JP" altLang="en-US" sz="1125">
                <a:solidFill>
                  <a:srgbClr val="575757"/>
                </a:solidFill>
                <a:latin typeface="Meiryo UI" panose="020B0604030504040204" pitchFamily="50" charset="-128"/>
                <a:ea typeface="Meiryo UI" panose="020B0604030504040204" pitchFamily="50" charset="-128"/>
              </a:rPr>
              <a:t>価値</a:t>
            </a:r>
            <a:endParaRPr lang="en-US" altLang="ja-JP" sz="1125">
              <a:solidFill>
                <a:srgbClr val="575757"/>
              </a:solidFill>
              <a:latin typeface="Meiryo UI" panose="020B0604030504040204" pitchFamily="50" charset="-128"/>
              <a:ea typeface="Meiryo UI" panose="020B0604030504040204" pitchFamily="50" charset="-128"/>
            </a:endParaRPr>
          </a:p>
        </p:txBody>
      </p:sp>
      <p:sp>
        <p:nvSpPr>
          <p:cNvPr id="1064" name="Rectangle 12"/>
          <p:cNvSpPr>
            <a:spLocks noChangeArrowheads="1"/>
          </p:cNvSpPr>
          <p:nvPr>
            <p:custDataLst>
              <p:tags r:id="rId10"/>
            </p:custDataLst>
          </p:nvPr>
        </p:nvSpPr>
        <p:spPr>
          <a:xfrm>
            <a:off x="5469284" y="3607922"/>
            <a:ext cx="3140432" cy="700452"/>
          </a:xfrm>
          <a:prstGeom prst="rect">
            <a:avLst/>
          </a:prstGeom>
          <a:noFill/>
          <a:ln w="9525" algn="ctr">
            <a:noFill/>
            <a:miter lim="800000"/>
            <a:headEnd/>
            <a:tailEnd type="none" w="lg" len="lg"/>
          </a:ln>
        </p:spPr>
        <p:txBody>
          <a:bodyPr wrap="square" lIns="54000" tIns="27000" rIns="27000" bIns="27000" anchor="ctr"/>
          <a:lstStyle/>
          <a:p>
            <a:pPr marL="243000" lvl="1" indent="-162000" defTabSz="685800" eaLnBrk="1" fontAlgn="auto" hangingPunct="1">
              <a:spcBef>
                <a:spcPts val="0"/>
              </a:spcBef>
              <a:spcAft>
                <a:spcPts val="0"/>
              </a:spcAft>
              <a:buClr>
                <a:srgbClr val="FF8222"/>
              </a:buClr>
              <a:buFont typeface="Trebuchet MS" panose="020B0603020202020204" pitchFamily="34" charset="0"/>
              <a:buChar char="•"/>
            </a:pPr>
            <a:r>
              <a:rPr kumimoji="0" lang="en-US" altLang="ja-JP" sz="1050" err="1">
                <a:solidFill>
                  <a:srgbClr val="575757"/>
                </a:solidFill>
                <a:latin typeface="Trebuchet MS" panose="020B0603020202020204" pitchFamily="34" charset="0"/>
                <a:ea typeface="Meiryo UI" panose="020B0604030504040204" pitchFamily="50" charset="-128"/>
              </a:rPr>
              <a:t>XXXXX</a:t>
            </a:r>
            <a:endParaRPr kumimoji="0" lang="en-US" altLang="ja-JP" sz="1050">
              <a:solidFill>
                <a:srgbClr val="575757"/>
              </a:solidFill>
              <a:latin typeface="Trebuchet MS" panose="020B0603020202020204" pitchFamily="34" charset="0"/>
              <a:ea typeface="Meiryo UI" panose="020B0604030504040204" pitchFamily="50" charset="-128"/>
            </a:endParaRPr>
          </a:p>
          <a:p>
            <a:pPr marL="243000" lvl="1" indent="-162000" defTabSz="685800" eaLnBrk="1" fontAlgn="auto" hangingPunct="1">
              <a:spcBef>
                <a:spcPts val="0"/>
              </a:spcBef>
              <a:spcAft>
                <a:spcPts val="0"/>
              </a:spcAft>
              <a:buClr>
                <a:srgbClr val="FF8222"/>
              </a:buClr>
              <a:buFont typeface="Trebuchet MS" panose="020B0603020202020204" pitchFamily="34" charset="0"/>
              <a:buChar char="•"/>
            </a:pPr>
            <a:r>
              <a:rPr kumimoji="0" lang="en-US" altLang="ja-JP" sz="1050">
                <a:solidFill>
                  <a:srgbClr val="575757"/>
                </a:solidFill>
                <a:latin typeface="Trebuchet MS" panose="020B0603020202020204" pitchFamily="34" charset="0"/>
                <a:ea typeface="Meiryo UI" panose="020B0604030504040204" pitchFamily="50" charset="-128"/>
              </a:rPr>
              <a:t>XXXXX</a:t>
            </a:r>
          </a:p>
          <a:p>
            <a:pPr marL="243000" lvl="1" indent="-162000" defTabSz="685800" eaLnBrk="1" fontAlgn="auto" hangingPunct="1">
              <a:spcBef>
                <a:spcPts val="0"/>
              </a:spcBef>
              <a:spcAft>
                <a:spcPts val="0"/>
              </a:spcAft>
              <a:buClr>
                <a:srgbClr val="FF8222"/>
              </a:buClr>
              <a:buFont typeface="Trebuchet MS" panose="020B0603020202020204" pitchFamily="34" charset="0"/>
              <a:buChar char="•"/>
            </a:pPr>
            <a:r>
              <a:rPr kumimoji="0" lang="en-US" altLang="ja-JP" sz="1050">
                <a:solidFill>
                  <a:srgbClr val="575757"/>
                </a:solidFill>
                <a:latin typeface="Trebuchet MS" panose="020B0603020202020204" pitchFamily="34" charset="0"/>
                <a:ea typeface="Meiryo UI" panose="020B0604030504040204" pitchFamily="50" charset="-128"/>
              </a:rPr>
              <a:t>XXXXX</a:t>
            </a:r>
          </a:p>
        </p:txBody>
      </p:sp>
      <p:sp>
        <p:nvSpPr>
          <p:cNvPr id="1065" name="Rectangle 12"/>
          <p:cNvSpPr>
            <a:spLocks noChangeArrowheads="1"/>
          </p:cNvSpPr>
          <p:nvPr>
            <p:custDataLst>
              <p:tags r:id="rId11"/>
            </p:custDataLst>
          </p:nvPr>
        </p:nvSpPr>
        <p:spPr>
          <a:xfrm>
            <a:off x="4813321" y="4357974"/>
            <a:ext cx="3796394" cy="290849"/>
          </a:xfrm>
          <a:prstGeom prst="rect">
            <a:avLst/>
          </a:prstGeom>
          <a:solidFill>
            <a:srgbClr val="FF9933"/>
          </a:solidFill>
          <a:ln w="9525" cap="flat" cmpd="sng" algn="ctr">
            <a:solidFill>
              <a:srgbClr val="6E6F73"/>
            </a:solidFill>
            <a:prstDash val="solid"/>
            <a:miter lim="800000"/>
            <a:headEnd type="none" w="med" len="med"/>
            <a:tailEnd type="none" w="lg" len="lg"/>
          </a:ln>
        </p:spPr>
        <p:txBody>
          <a:bodyPr wrap="square" lIns="27000" tIns="27000" rIns="27000" bIns="27000" anchor="ctr"/>
          <a:lstStyle/>
          <a:p>
            <a:pPr algn="ctr" defTabSz="685800" eaLnBrk="1" fontAlgn="auto" hangingPunct="1">
              <a:spcBef>
                <a:spcPts val="0"/>
              </a:spcBef>
              <a:spcAft>
                <a:spcPts val="0"/>
              </a:spcAft>
            </a:pPr>
            <a:r>
              <a:rPr kumimoji="0" lang="ja-JP" altLang="en-US" sz="1200">
                <a:solidFill>
                  <a:prstClr val="white"/>
                </a:solidFill>
                <a:latin typeface="Meiryo UI" panose="020B0604030504040204" pitchFamily="50" charset="-128"/>
                <a:ea typeface="Meiryo UI" panose="020B0604030504040204" pitchFamily="50" charset="-128"/>
              </a:rPr>
              <a:t>実装・展開のスケジュール</a:t>
            </a:r>
            <a:endParaRPr kumimoji="0" lang="en-US" altLang="ja-JP" sz="1200">
              <a:solidFill>
                <a:prstClr val="white"/>
              </a:solidFill>
              <a:latin typeface="Meiryo UI" panose="020B0604030504040204" pitchFamily="50" charset="-128"/>
              <a:ea typeface="Meiryo UI" panose="020B0604030504040204" pitchFamily="50" charset="-128"/>
            </a:endParaRPr>
          </a:p>
        </p:txBody>
      </p:sp>
      <p:sp>
        <p:nvSpPr>
          <p:cNvPr id="1066" name="Rectangle 12"/>
          <p:cNvSpPr>
            <a:spLocks noChangeArrowheads="1"/>
          </p:cNvSpPr>
          <p:nvPr>
            <p:custDataLst>
              <p:tags r:id="rId12"/>
            </p:custDataLst>
          </p:nvPr>
        </p:nvSpPr>
        <p:spPr>
          <a:xfrm>
            <a:off x="4813321" y="4648823"/>
            <a:ext cx="3796394" cy="1236726"/>
          </a:xfrm>
          <a:prstGeom prst="rect">
            <a:avLst/>
          </a:prstGeom>
          <a:noFill/>
          <a:ln w="9525" cap="flat" cmpd="sng" algn="ctr">
            <a:solidFill>
              <a:srgbClr val="6E6F73"/>
            </a:solidFill>
            <a:prstDash val="solid"/>
            <a:miter lim="800000"/>
            <a:headEnd type="none" w="med" len="med"/>
            <a:tailEnd type="none" w="lg" len="lg"/>
          </a:ln>
        </p:spPr>
        <p:txBody>
          <a:bodyPr wrap="square" lIns="54000" tIns="27000" rIns="27000" bIns="27000" anchor="ctr"/>
          <a:lstStyle/>
          <a:p>
            <a:pPr defTabSz="685800" eaLnBrk="1" fontAlgn="auto" hangingPunct="1">
              <a:spcBef>
                <a:spcPts val="0"/>
              </a:spcBef>
              <a:spcAft>
                <a:spcPts val="0"/>
              </a:spcAft>
            </a:pPr>
            <a:endParaRPr kumimoji="0" lang="en-US" altLang="ja-JP" sz="900">
              <a:solidFill>
                <a:srgbClr val="575757"/>
              </a:solidFill>
              <a:latin typeface="Meiryo UI" panose="020B0604030504040204" pitchFamily="50" charset="-128"/>
              <a:ea typeface="Meiryo UI" panose="020B0604030504040204" pitchFamily="50" charset="-128"/>
            </a:endParaRPr>
          </a:p>
        </p:txBody>
      </p:sp>
      <p:sp>
        <p:nvSpPr>
          <p:cNvPr id="1067" name="Rectangle 12"/>
          <p:cNvSpPr>
            <a:spLocks noChangeArrowheads="1"/>
          </p:cNvSpPr>
          <p:nvPr>
            <p:custDataLst>
              <p:tags r:id="rId13"/>
            </p:custDataLst>
          </p:nvPr>
        </p:nvSpPr>
        <p:spPr>
          <a:xfrm>
            <a:off x="471486" y="2535902"/>
            <a:ext cx="3796393" cy="290849"/>
          </a:xfrm>
          <a:prstGeom prst="rect">
            <a:avLst/>
          </a:prstGeom>
          <a:solidFill>
            <a:srgbClr val="FF9933"/>
          </a:solidFill>
          <a:ln w="9525" cap="flat" cmpd="sng" algn="ctr">
            <a:solidFill>
              <a:srgbClr val="6E6F73"/>
            </a:solidFill>
            <a:prstDash val="solid"/>
            <a:miter lim="800000"/>
            <a:headEnd type="none" w="med" len="med"/>
            <a:tailEnd type="none" w="lg" len="lg"/>
          </a:ln>
        </p:spPr>
        <p:txBody>
          <a:bodyPr wrap="square" lIns="27000" tIns="27000" rIns="27000" bIns="27000" anchor="ctr"/>
          <a:lstStyle/>
          <a:p>
            <a:pPr algn="ctr" defTabSz="685800" eaLnBrk="1" fontAlgn="auto" hangingPunct="1">
              <a:spcBef>
                <a:spcPts val="0"/>
              </a:spcBef>
              <a:spcAft>
                <a:spcPts val="0"/>
              </a:spcAft>
            </a:pPr>
            <a:r>
              <a:rPr kumimoji="0" lang="ja-JP" altLang="en-US" sz="1200">
                <a:solidFill>
                  <a:prstClr val="white"/>
                </a:solidFill>
                <a:latin typeface="Meiryo UI" panose="020B0604030504040204" pitchFamily="50" charset="-128"/>
                <a:ea typeface="Meiryo UI" panose="020B0604030504040204" pitchFamily="50" charset="-128"/>
              </a:rPr>
              <a:t>事業の概要</a:t>
            </a:r>
            <a:endParaRPr kumimoji="0" lang="en-US" altLang="ja-JP" sz="1200">
              <a:solidFill>
                <a:prstClr val="white"/>
              </a:solidFill>
              <a:latin typeface="Meiryo UI" panose="020B0604030504040204" pitchFamily="50" charset="-128"/>
              <a:ea typeface="Meiryo UI" panose="020B0604030504040204" pitchFamily="50" charset="-128"/>
            </a:endParaRPr>
          </a:p>
        </p:txBody>
      </p:sp>
      <p:sp>
        <p:nvSpPr>
          <p:cNvPr id="1068" name="矢印: 五方向 76"/>
          <p:cNvSpPr/>
          <p:nvPr/>
        </p:nvSpPr>
        <p:spPr>
          <a:xfrm>
            <a:off x="4835754" y="4705470"/>
            <a:ext cx="1837080" cy="214063"/>
          </a:xfrm>
          <a:prstGeom prst="homePlate">
            <a:avLst/>
          </a:prstGeom>
          <a:solidFill>
            <a:srgbClr val="CC660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pPr>
            <a:r>
              <a:rPr lang="en-US" altLang="ja-JP" sz="1050">
                <a:solidFill>
                  <a:srgbClr val="FFFFFF"/>
                </a:solidFill>
                <a:latin typeface="Meiryo UI" panose="020B0604030504040204" pitchFamily="50" charset="-128"/>
                <a:ea typeface="Meiryo UI" panose="020B0604030504040204" pitchFamily="50" charset="-128"/>
              </a:rPr>
              <a:t>2025</a:t>
            </a:r>
            <a:r>
              <a:rPr lang="ja-JP" altLang="en-US" sz="1050">
                <a:solidFill>
                  <a:srgbClr val="FFFFFF"/>
                </a:solidFill>
                <a:latin typeface="Meiryo UI" panose="020B0604030504040204" pitchFamily="50" charset="-128"/>
                <a:ea typeface="Meiryo UI" panose="020B0604030504040204" pitchFamily="50" charset="-128"/>
              </a:rPr>
              <a:t>年実装</a:t>
            </a:r>
            <a:endParaRPr lang="en-US" sz="1050">
              <a:solidFill>
                <a:srgbClr val="FFFFFF"/>
              </a:solidFill>
              <a:latin typeface="Meiryo UI" panose="020B0604030504040204" pitchFamily="50" charset="-128"/>
              <a:ea typeface="Meiryo UI" panose="020B0604030504040204" pitchFamily="50" charset="-128"/>
            </a:endParaRPr>
          </a:p>
        </p:txBody>
      </p:sp>
      <p:sp>
        <p:nvSpPr>
          <p:cNvPr id="1069" name="矢印: 五方向 79"/>
          <p:cNvSpPr/>
          <p:nvPr/>
        </p:nvSpPr>
        <p:spPr>
          <a:xfrm>
            <a:off x="6714616" y="4705470"/>
            <a:ext cx="1837080" cy="214063"/>
          </a:xfrm>
          <a:prstGeom prst="homePlate">
            <a:avLst/>
          </a:prstGeom>
          <a:solidFill>
            <a:srgbClr val="CC660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pPr>
            <a:r>
              <a:rPr lang="en-US" altLang="ja-JP" sz="1050">
                <a:solidFill>
                  <a:srgbClr val="FFFFFF"/>
                </a:solidFill>
                <a:latin typeface="Meiryo UI" panose="020B0604030504040204" pitchFamily="50" charset="-128"/>
                <a:ea typeface="Meiryo UI" panose="020B0604030504040204" pitchFamily="50" charset="-128"/>
              </a:rPr>
              <a:t>202X</a:t>
            </a:r>
            <a:r>
              <a:rPr lang="ja-JP" altLang="en-US" sz="1050">
                <a:solidFill>
                  <a:srgbClr val="FFFFFF"/>
                </a:solidFill>
                <a:latin typeface="Meiryo UI" panose="020B0604030504040204" pitchFamily="50" charset="-128"/>
                <a:ea typeface="Meiryo UI" panose="020B0604030504040204" pitchFamily="50" charset="-128"/>
              </a:rPr>
              <a:t>年</a:t>
            </a:r>
            <a:r>
              <a:rPr lang="en-US" altLang="ja-JP" sz="1050">
                <a:solidFill>
                  <a:srgbClr val="FFFFFF"/>
                </a:solidFill>
                <a:latin typeface="Meiryo UI" panose="020B0604030504040204" pitchFamily="50" charset="-128"/>
                <a:ea typeface="Meiryo UI" panose="020B0604030504040204" pitchFamily="50" charset="-128"/>
              </a:rPr>
              <a:t>:</a:t>
            </a:r>
            <a:r>
              <a:rPr lang="ja-JP" altLang="en-US" sz="1050">
                <a:solidFill>
                  <a:srgbClr val="FFFFFF"/>
                </a:solidFill>
                <a:latin typeface="Meiryo UI" panose="020B0604030504040204" pitchFamily="50" charset="-128"/>
                <a:ea typeface="Meiryo UI" panose="020B0604030504040204" pitchFamily="50" charset="-128"/>
              </a:rPr>
              <a:t>展開</a:t>
            </a:r>
            <a:endParaRPr lang="en-US" sz="1050">
              <a:solidFill>
                <a:srgbClr val="FFFFFF"/>
              </a:solidFill>
              <a:latin typeface="Meiryo UI" panose="020B0604030504040204" pitchFamily="50" charset="-128"/>
              <a:ea typeface="Meiryo UI" panose="020B0604030504040204" pitchFamily="50" charset="-128"/>
            </a:endParaRPr>
          </a:p>
        </p:txBody>
      </p:sp>
      <p:sp>
        <p:nvSpPr>
          <p:cNvPr id="1070" name="Rectangle 12"/>
          <p:cNvSpPr>
            <a:spLocks noChangeArrowheads="1"/>
          </p:cNvSpPr>
          <p:nvPr>
            <p:custDataLst>
              <p:tags r:id="rId14"/>
            </p:custDataLst>
          </p:nvPr>
        </p:nvSpPr>
        <p:spPr>
          <a:xfrm>
            <a:off x="471488" y="2097229"/>
            <a:ext cx="961491" cy="377561"/>
          </a:xfrm>
          <a:prstGeom prst="rect">
            <a:avLst/>
          </a:prstGeom>
          <a:solidFill>
            <a:srgbClr val="FF9933"/>
          </a:solidFill>
          <a:ln w="9525" algn="ctr">
            <a:solidFill>
              <a:srgbClr val="595959"/>
            </a:solidFill>
            <a:miter lim="800000"/>
            <a:headEnd/>
            <a:tailEnd type="none" w="lg" len="lg"/>
          </a:ln>
        </p:spPr>
        <p:txBody>
          <a:bodyPr wrap="square" lIns="27000" tIns="27000" rIns="27000" bIns="27000" anchor="ctr"/>
          <a:lstStyle/>
          <a:p>
            <a:pPr algn="ctr" defTabSz="685800" eaLnBrk="1" fontAlgn="auto" hangingPunct="1">
              <a:spcBef>
                <a:spcPts val="0"/>
              </a:spcBef>
              <a:spcAft>
                <a:spcPts val="0"/>
              </a:spcAft>
            </a:pPr>
            <a:r>
              <a:rPr kumimoji="0" lang="zh-TW" altLang="en-US" sz="1200">
                <a:solidFill>
                  <a:prstClr val="white"/>
                </a:solidFill>
                <a:latin typeface="Meiryo UI" panose="020B0604030504040204" pitchFamily="50" charset="-128"/>
                <a:ea typeface="Meiryo UI" panose="020B0604030504040204" pitchFamily="50" charset="-128"/>
              </a:rPr>
              <a:t>実施体制</a:t>
            </a:r>
          </a:p>
          <a:p>
            <a:pPr algn="ctr" defTabSz="685800" eaLnBrk="1" fontAlgn="auto" hangingPunct="1">
              <a:spcBef>
                <a:spcPts val="0"/>
              </a:spcBef>
              <a:spcAft>
                <a:spcPts val="0"/>
              </a:spcAft>
            </a:pPr>
            <a:r>
              <a:rPr kumimoji="0" lang="en-US" altLang="zh-TW" sz="900">
                <a:solidFill>
                  <a:prstClr val="white"/>
                </a:solidFill>
                <a:latin typeface="Meiryo UI" panose="020B0604030504040204" pitchFamily="50" charset="-128"/>
                <a:ea typeface="Meiryo UI" panose="020B0604030504040204" pitchFamily="50" charset="-128"/>
              </a:rPr>
              <a:t>(</a:t>
            </a:r>
            <a:r>
              <a:rPr kumimoji="0" lang="zh-TW" altLang="en-US" sz="900">
                <a:solidFill>
                  <a:prstClr val="white"/>
                </a:solidFill>
                <a:latin typeface="Meiryo UI" panose="020B0604030504040204" pitchFamily="50" charset="-128"/>
                <a:ea typeface="Meiryo UI" panose="020B0604030504040204" pitchFamily="50" charset="-128"/>
              </a:rPr>
              <a:t>下線：代表機関</a:t>
            </a:r>
            <a:r>
              <a:rPr kumimoji="0" lang="en-US" altLang="zh-TW" sz="900">
                <a:solidFill>
                  <a:prstClr val="white"/>
                </a:solidFill>
                <a:latin typeface="Meiryo UI" panose="020B0604030504040204" pitchFamily="50" charset="-128"/>
                <a:ea typeface="Meiryo UI" panose="020B0604030504040204" pitchFamily="50" charset="-128"/>
              </a:rPr>
              <a:t>)</a:t>
            </a:r>
          </a:p>
        </p:txBody>
      </p:sp>
      <p:sp>
        <p:nvSpPr>
          <p:cNvPr id="1071" name="Rectangle 12"/>
          <p:cNvSpPr>
            <a:spLocks noChangeArrowheads="1"/>
          </p:cNvSpPr>
          <p:nvPr>
            <p:custDataLst>
              <p:tags r:id="rId15"/>
            </p:custDataLst>
          </p:nvPr>
        </p:nvSpPr>
        <p:spPr>
          <a:xfrm>
            <a:off x="1432978" y="2096293"/>
            <a:ext cx="4725626" cy="378497"/>
          </a:xfrm>
          <a:prstGeom prst="rect">
            <a:avLst/>
          </a:prstGeom>
          <a:noFill/>
          <a:ln w="9525" algn="ctr">
            <a:solidFill>
              <a:srgbClr val="595959"/>
            </a:solidFill>
            <a:miter lim="800000"/>
            <a:headEnd/>
            <a:tailEnd type="none" w="lg" len="lg"/>
          </a:ln>
        </p:spPr>
        <p:txBody>
          <a:bodyPr wrap="square" lIns="54000" tIns="27000" rIns="27000" bIns="27000" anchor="ctr"/>
          <a:lstStyle/>
          <a:p>
            <a:pPr marL="243000" lvl="1" indent="-162000" defTabSz="685800" eaLnBrk="1" fontAlgn="auto" hangingPunct="1">
              <a:spcBef>
                <a:spcPts val="0"/>
              </a:spcBef>
              <a:spcAft>
                <a:spcPts val="0"/>
              </a:spcAft>
              <a:buClr>
                <a:srgbClr val="FF8222"/>
              </a:buClr>
              <a:buFont typeface="Trebuchet MS" panose="020B0603020202020204" pitchFamily="34" charset="0"/>
              <a:buChar char="•"/>
            </a:pPr>
            <a:r>
              <a:rPr kumimoji="0" lang="en-US" altLang="ja-JP" sz="1125">
                <a:solidFill>
                  <a:srgbClr val="575757"/>
                </a:solidFill>
                <a:latin typeface="Trebuchet MS" panose="020B0603020202020204" pitchFamily="34" charset="0"/>
                <a:ea typeface="Meiryo UI" panose="020B0604030504040204" pitchFamily="50" charset="-128"/>
              </a:rPr>
              <a:t>XXXXX</a:t>
            </a:r>
          </a:p>
          <a:p>
            <a:pPr marL="243000" lvl="1" indent="-162000" defTabSz="685800" eaLnBrk="1" fontAlgn="auto" hangingPunct="1">
              <a:spcBef>
                <a:spcPts val="0"/>
              </a:spcBef>
              <a:spcAft>
                <a:spcPts val="0"/>
              </a:spcAft>
              <a:buClr>
                <a:srgbClr val="FF8222"/>
              </a:buClr>
              <a:buFont typeface="Trebuchet MS" panose="020B0603020202020204" pitchFamily="34" charset="0"/>
              <a:buChar char="•"/>
            </a:pPr>
            <a:r>
              <a:rPr kumimoji="0" lang="en-US" altLang="ja-JP" sz="1125">
                <a:solidFill>
                  <a:srgbClr val="575757"/>
                </a:solidFill>
                <a:latin typeface="Trebuchet MS" panose="020B0603020202020204" pitchFamily="34" charset="0"/>
                <a:ea typeface="Meiryo UI" panose="020B0604030504040204" pitchFamily="50" charset="-128"/>
              </a:rPr>
              <a:t>XXXXX</a:t>
            </a:r>
          </a:p>
        </p:txBody>
      </p:sp>
      <p:sp>
        <p:nvSpPr>
          <p:cNvPr id="1072" name="Rectangle 12"/>
          <p:cNvSpPr>
            <a:spLocks noChangeArrowheads="1"/>
          </p:cNvSpPr>
          <p:nvPr>
            <p:custDataLst>
              <p:tags r:id="rId16"/>
            </p:custDataLst>
          </p:nvPr>
        </p:nvSpPr>
        <p:spPr>
          <a:xfrm>
            <a:off x="6150811" y="2099183"/>
            <a:ext cx="1105826" cy="373134"/>
          </a:xfrm>
          <a:prstGeom prst="rect">
            <a:avLst/>
          </a:prstGeom>
          <a:solidFill>
            <a:srgbClr val="FF9933"/>
          </a:solidFill>
          <a:ln w="9525" algn="ctr">
            <a:solidFill>
              <a:srgbClr val="595959"/>
            </a:solidFill>
            <a:miter lim="800000"/>
            <a:headEnd/>
            <a:tailEnd type="none" w="lg" len="lg"/>
          </a:ln>
        </p:spPr>
        <p:txBody>
          <a:bodyPr wrap="square" lIns="27000" tIns="27000" rIns="27000" bIns="27000" anchor="ctr"/>
          <a:lstStyle/>
          <a:p>
            <a:pPr algn="ctr" defTabSz="685800" eaLnBrk="1" fontAlgn="auto" hangingPunct="1">
              <a:spcBef>
                <a:spcPts val="0"/>
              </a:spcBef>
              <a:spcAft>
                <a:spcPts val="0"/>
              </a:spcAft>
            </a:pPr>
            <a:r>
              <a:rPr kumimoji="0" lang="zh-TW" altLang="en-US" sz="1200">
                <a:solidFill>
                  <a:prstClr val="white"/>
                </a:solidFill>
                <a:latin typeface="Meiryo UI" panose="020B0604030504040204" pitchFamily="50" charset="-128"/>
                <a:ea typeface="Meiryo UI" panose="020B0604030504040204" pitchFamily="50" charset="-128"/>
              </a:rPr>
              <a:t>実施地域</a:t>
            </a:r>
          </a:p>
        </p:txBody>
      </p:sp>
      <p:sp>
        <p:nvSpPr>
          <p:cNvPr id="1073" name="Rectangle 12"/>
          <p:cNvSpPr>
            <a:spLocks noChangeArrowheads="1"/>
          </p:cNvSpPr>
          <p:nvPr>
            <p:custDataLst>
              <p:tags r:id="rId17"/>
            </p:custDataLst>
          </p:nvPr>
        </p:nvSpPr>
        <p:spPr>
          <a:xfrm>
            <a:off x="7256637" y="2098040"/>
            <a:ext cx="1353079" cy="378497"/>
          </a:xfrm>
          <a:prstGeom prst="rect">
            <a:avLst/>
          </a:prstGeom>
          <a:noFill/>
          <a:ln w="9525" algn="ctr">
            <a:solidFill>
              <a:srgbClr val="595959"/>
            </a:solidFill>
            <a:miter lim="800000"/>
            <a:headEnd/>
            <a:tailEnd type="none" w="lg" len="lg"/>
          </a:ln>
        </p:spPr>
        <p:txBody>
          <a:bodyPr wrap="square" lIns="54000" tIns="27000" rIns="27000" bIns="27000" anchor="ctr"/>
          <a:lstStyle/>
          <a:p>
            <a:pPr marL="243000" lvl="1" indent="-162000" defTabSz="685800" eaLnBrk="1" fontAlgn="auto" hangingPunct="1">
              <a:spcBef>
                <a:spcPts val="0"/>
              </a:spcBef>
              <a:spcAft>
                <a:spcPts val="0"/>
              </a:spcAft>
              <a:buClr>
                <a:srgbClr val="FF8222"/>
              </a:buClr>
              <a:buFont typeface="Trebuchet MS" panose="020B0603020202020204" pitchFamily="34" charset="0"/>
              <a:buChar char="•"/>
            </a:pPr>
            <a:r>
              <a:rPr kumimoji="0" lang="en-US" altLang="ja-JP" sz="1125">
                <a:solidFill>
                  <a:srgbClr val="575757"/>
                </a:solidFill>
                <a:latin typeface="Trebuchet MS" panose="020B0603020202020204" pitchFamily="34" charset="0"/>
                <a:ea typeface="Meiryo UI" panose="020B0604030504040204" pitchFamily="50" charset="-128"/>
              </a:rPr>
              <a:t>XXXXX</a:t>
            </a:r>
          </a:p>
        </p:txBody>
      </p:sp>
      <p:sp>
        <p:nvSpPr>
          <p:cNvPr id="1074" name="正方形/長方形 1"/>
          <p:cNvSpPr/>
          <p:nvPr/>
        </p:nvSpPr>
        <p:spPr>
          <a:xfrm>
            <a:off x="1851103" y="5297520"/>
            <a:ext cx="2332381" cy="344930"/>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eaLnBrk="1" fontAlgn="auto" hangingPunct="1">
              <a:lnSpc>
                <a:spcPct val="95000"/>
              </a:lnSpc>
              <a:spcBef>
                <a:spcPts val="0"/>
              </a:spcBef>
              <a:spcAft>
                <a:spcPts val="0"/>
              </a:spcAft>
            </a:pPr>
            <a:r>
              <a:rPr lang="ja-JP" altLang="en-US" sz="750" kern="0">
                <a:solidFill>
                  <a:srgbClr val="575757"/>
                </a:solidFill>
                <a:latin typeface="Meiryo UI" panose="020B0604030504040204" pitchFamily="50" charset="-128"/>
                <a:ea typeface="Meiryo UI" panose="020B0604030504040204" pitchFamily="50" charset="-128"/>
              </a:rPr>
              <a:t>どの通信インフラを整備するか、主な補助対象機器は何かを</a:t>
            </a:r>
            <a:br>
              <a:rPr lang="en-US" altLang="ja-JP" sz="750" kern="0">
                <a:solidFill>
                  <a:srgbClr val="575757"/>
                </a:solidFill>
                <a:latin typeface="Meiryo UI" panose="020B0604030504040204" pitchFamily="50" charset="-128"/>
                <a:ea typeface="Meiryo UI" panose="020B0604030504040204" pitchFamily="50" charset="-128"/>
              </a:rPr>
            </a:br>
            <a:r>
              <a:rPr lang="ja-JP" altLang="en-US" sz="750" kern="0">
                <a:solidFill>
                  <a:srgbClr val="575757"/>
                </a:solidFill>
                <a:latin typeface="Meiryo UI" panose="020B0604030504040204" pitchFamily="50" charset="-128"/>
                <a:ea typeface="Meiryo UI" panose="020B0604030504040204" pitchFamily="50" charset="-128"/>
              </a:rPr>
              <a:t>明記すること</a:t>
            </a:r>
            <a:endParaRPr lang="en-US" sz="750" kern="0">
              <a:solidFill>
                <a:srgbClr val="575757"/>
              </a:solidFill>
              <a:latin typeface="Meiryo UI" panose="020B0604030504040204" pitchFamily="50" charset="-128"/>
              <a:ea typeface="Meiryo UI" panose="020B0604030504040204" pitchFamily="50" charset="-128"/>
            </a:endParaRPr>
          </a:p>
        </p:txBody>
      </p:sp>
      <p:sp>
        <p:nvSpPr>
          <p:cNvPr id="2" name="Rectangle 12">
            <a:extLst>
              <a:ext uri="{FF2B5EF4-FFF2-40B4-BE49-F238E27FC236}">
                <a16:creationId xmlns:a16="http://schemas.microsoft.com/office/drawing/2014/main" id="{91A03F64-C5E7-A0FC-6DA8-649AF9E42E05}"/>
              </a:ext>
            </a:extLst>
          </p:cNvPr>
          <p:cNvSpPr>
            <a:spLocks noChangeArrowheads="1"/>
          </p:cNvSpPr>
          <p:nvPr>
            <p:custDataLst>
              <p:tags r:id="rId18"/>
            </p:custDataLst>
          </p:nvPr>
        </p:nvSpPr>
        <p:spPr>
          <a:xfrm>
            <a:off x="7264430" y="1583093"/>
            <a:ext cx="1345285" cy="512932"/>
          </a:xfrm>
          <a:prstGeom prst="rect">
            <a:avLst/>
          </a:prstGeom>
          <a:noFill/>
          <a:ln w="9525" algn="ctr">
            <a:solidFill>
              <a:srgbClr val="595959"/>
            </a:solidFill>
            <a:miter lim="800000"/>
            <a:headEnd/>
            <a:tailEnd type="none" w="lg" len="lg"/>
          </a:ln>
        </p:spPr>
        <p:txBody>
          <a:bodyPr wrap="square" lIns="54000" tIns="27000" rIns="27000" bIns="27000" anchor="ctr"/>
          <a:lstStyle/>
          <a:p>
            <a:pPr marL="243000" lvl="1" indent="-162000" defTabSz="685800" eaLnBrk="1" fontAlgn="auto" hangingPunct="1">
              <a:spcBef>
                <a:spcPts val="0"/>
              </a:spcBef>
              <a:spcAft>
                <a:spcPts val="0"/>
              </a:spcAft>
              <a:buClr>
                <a:srgbClr val="FF8222"/>
              </a:buClr>
              <a:buFont typeface="Trebuchet MS" panose="020B0603020202020204" pitchFamily="34" charset="0"/>
              <a:buChar char="•"/>
            </a:pPr>
            <a:r>
              <a:rPr kumimoji="0" lang="en-US" altLang="ja-JP" sz="1125">
                <a:solidFill>
                  <a:srgbClr val="575757"/>
                </a:solidFill>
                <a:latin typeface="Trebuchet MS" panose="020B0603020202020204" pitchFamily="34" charset="0"/>
                <a:ea typeface="Meiryo UI" panose="020B0604030504040204" pitchFamily="50" charset="-128"/>
              </a:rPr>
              <a:t>XXXX</a:t>
            </a:r>
            <a:r>
              <a:rPr kumimoji="0" lang="ja-JP" altLang="en-US" sz="1125">
                <a:solidFill>
                  <a:srgbClr val="575757"/>
                </a:solidFill>
                <a:latin typeface="Trebuchet MS" panose="020B0603020202020204" pitchFamily="34" charset="0"/>
                <a:ea typeface="Meiryo UI" panose="020B0604030504040204" pitchFamily="50" charset="-128"/>
              </a:rPr>
              <a:t>万円</a:t>
            </a:r>
            <a:endParaRPr kumimoji="0" lang="en-US" altLang="ja-JP" sz="1125">
              <a:solidFill>
                <a:srgbClr val="575757"/>
              </a:solidFill>
              <a:latin typeface="Trebuchet MS" panose="020B0603020202020204" pitchFamily="34" charset="0"/>
              <a:ea typeface="Meiryo UI" panose="020B0604030504040204" pitchFamily="50" charset="-128"/>
            </a:endParaRPr>
          </a:p>
        </p:txBody>
      </p:sp>
      <p:sp>
        <p:nvSpPr>
          <p:cNvPr id="3" name="Rectangle 12">
            <a:extLst>
              <a:ext uri="{FF2B5EF4-FFF2-40B4-BE49-F238E27FC236}">
                <a16:creationId xmlns:a16="http://schemas.microsoft.com/office/drawing/2014/main" id="{DD01BAF4-486E-3577-81A1-7A838D524FDE}"/>
              </a:ext>
            </a:extLst>
          </p:cNvPr>
          <p:cNvSpPr>
            <a:spLocks noChangeArrowheads="1"/>
          </p:cNvSpPr>
          <p:nvPr>
            <p:custDataLst>
              <p:tags r:id="rId19"/>
            </p:custDataLst>
          </p:nvPr>
        </p:nvSpPr>
        <p:spPr>
          <a:xfrm>
            <a:off x="6150811" y="1596340"/>
            <a:ext cx="1105826" cy="481623"/>
          </a:xfrm>
          <a:prstGeom prst="rect">
            <a:avLst/>
          </a:prstGeom>
          <a:solidFill>
            <a:srgbClr val="FF9933"/>
          </a:solidFill>
          <a:ln w="9525" algn="ctr">
            <a:solidFill>
              <a:srgbClr val="595959"/>
            </a:solidFill>
            <a:miter lim="800000"/>
            <a:headEnd/>
            <a:tailEnd type="none" w="lg" len="lg"/>
          </a:ln>
        </p:spPr>
        <p:txBody>
          <a:bodyPr wrap="square" lIns="27000" tIns="27000" rIns="27000" bIns="27000" anchor="ctr"/>
          <a:lstStyle/>
          <a:p>
            <a:pPr algn="ctr" defTabSz="685800" eaLnBrk="1" fontAlgn="auto" hangingPunct="1">
              <a:spcBef>
                <a:spcPts val="0"/>
              </a:spcBef>
              <a:spcAft>
                <a:spcPts val="0"/>
              </a:spcAft>
            </a:pPr>
            <a:r>
              <a:rPr kumimoji="0" lang="ja-JP" altLang="en-US" sz="1200">
                <a:solidFill>
                  <a:prstClr val="white"/>
                </a:solidFill>
                <a:latin typeface="Meiryo UI" panose="020B0604030504040204" pitchFamily="50" charset="-128"/>
                <a:ea typeface="Meiryo UI" panose="020B0604030504040204" pitchFamily="50" charset="-128"/>
              </a:rPr>
              <a:t>事業費</a:t>
            </a:r>
            <a:endParaRPr kumimoji="0" lang="zh-TW" altLang="en-US" sz="1200">
              <a:solidFill>
                <a:prstClr val="white"/>
              </a:solidFill>
              <a:latin typeface="Meiryo UI" panose="020B0604030504040204" pitchFamily="50" charset="-128"/>
              <a:ea typeface="Meiryo UI" panose="020B0604030504040204" pitchFamily="50" charset="-128"/>
            </a:endParaRPr>
          </a:p>
        </p:txBody>
      </p:sp>
      <p:sp>
        <p:nvSpPr>
          <p:cNvPr id="4" name="正方形/長方形 5">
            <a:extLst>
              <a:ext uri="{FF2B5EF4-FFF2-40B4-BE49-F238E27FC236}">
                <a16:creationId xmlns:a16="http://schemas.microsoft.com/office/drawing/2014/main" id="{CBABE1BF-5A67-2BD4-7D1F-EA5BA15A2F67}"/>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5" name="正方形/長方形 12">
            <a:extLst>
              <a:ext uri="{FF2B5EF4-FFF2-40B4-BE49-F238E27FC236}">
                <a16:creationId xmlns:a16="http://schemas.microsoft.com/office/drawing/2014/main" id="{A61634FD-44A3-5BB2-07AA-C4551CFBD6EA}"/>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40</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8354535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7"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858"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1859" name="Text Box 4"/>
          <p:cNvSpPr txBox="1">
            <a:spLocks noChangeArrowheads="1"/>
          </p:cNvSpPr>
          <p:nvPr/>
        </p:nvSpPr>
        <p:spPr>
          <a:xfrm>
            <a:off x="107504" y="561084"/>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構築する都市ＯＳ（データ連携基盤等）</a:t>
            </a:r>
            <a:endParaRPr kumimoji="1" lang="ja-JP" altLang="en-US" sz="1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860" name="正方形/長方形 8"/>
          <p:cNvSpPr/>
          <p:nvPr/>
        </p:nvSpPr>
        <p:spPr>
          <a:xfrm>
            <a:off x="262336" y="1137084"/>
            <a:ext cx="8784210" cy="5339923"/>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＜構築する都市</a:t>
            </a:r>
            <a:r>
              <a:rPr kumimoji="1" lang="en-US" altLang="ja-JP" sz="1100" b="1"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OS</a:t>
            </a:r>
            <a:r>
              <a:rPr kumimoji="1" lang="ja-JP" altLang="en-US" sz="1100" b="1"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の種類＞</a:t>
            </a:r>
            <a:endParaRPr kumimoji="1" lang="en-US" altLang="ja-JP" sz="1100" b="1"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　都市</a:t>
            </a:r>
            <a:r>
              <a:rPr kumimoji="1" lang="en-US" altLang="ja-JP"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の種類（製品名、サービス名、スクラッチ開発など）を記載して下さい。</a:t>
            </a:r>
            <a:endParaRPr kumimoji="1" lang="en-US" altLang="ja-JP"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＜予定しているベンダー候補＞</a:t>
            </a:r>
            <a:endParaRPr kumimoji="1" lang="en-US" altLang="ja-JP" sz="1100" b="1"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○○○（理由：）</a:t>
            </a:r>
            <a:endParaRPr kumimoji="1" lang="en-US" altLang="ja-JP"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rPr>
              <a:t>　当該ベンダーを候補とした理由も記載して下さい。</a:t>
            </a:r>
            <a:endParaRPr kumimoji="1" lang="en-US" altLang="ja-JP"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＜運用体制＞</a:t>
            </a:r>
            <a:endParaRPr kumimoji="1" lang="en-US" altLang="ja-JP" sz="1100" b="1"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所有者：○○○</a:t>
            </a:r>
            <a:endParaRPr kumimoji="1" lang="en-US" altLang="ja-JP"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運営者：○○○</a:t>
            </a:r>
            <a:endParaRPr kumimoji="1" lang="en-US" altLang="ja-JP"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保守管理者：○○○</a:t>
            </a:r>
            <a:endParaRPr kumimoji="1" lang="en-US" altLang="ja-JP"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その他</a:t>
            </a:r>
            <a:endParaRPr kumimoji="1" lang="en-US" altLang="ja-JP"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rPr>
              <a:t>　都市</a:t>
            </a:r>
            <a:r>
              <a:rPr kumimoji="1" lang="en-US" altLang="ja-JP"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rPr>
              <a:t>OS</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rPr>
              <a:t>をどのように運用していくのか詳細かつ具体的に記載すること。</a:t>
            </a:r>
            <a:endParaRPr kumimoji="1" lang="en-US" altLang="ja-JP"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＜予定コストとマネタイズ＞</a:t>
            </a:r>
            <a:endParaRPr kumimoji="1" lang="en-US" altLang="ja-JP" sz="1100" b="1"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イニシャルコスト：○○○円</a:t>
            </a:r>
            <a:endParaRPr kumimoji="1" lang="en-US" altLang="ja-JP"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ランニングコスト：○○○円</a:t>
            </a:r>
            <a:endParaRPr kumimoji="1" lang="en-US" altLang="ja-JP"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マネタイズの手法：○○○</a:t>
            </a:r>
            <a:endParaRPr kumimoji="1" lang="en-US" altLang="ja-JP"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　（事業費全体ではなく）都市</a:t>
            </a:r>
            <a:r>
              <a:rPr kumimoji="1" lang="en-US" altLang="ja-JP"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に限ったイニシャルコスト及びランニングコストの金額と、どのようにマネタイズを実施するのか記載して下さい。</a:t>
            </a:r>
            <a:endParaRPr kumimoji="1" lang="en-US" altLang="ja-JP"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 ＞</a:t>
            </a:r>
            <a:endParaRPr kumimoji="1" lang="en-US" altLang="ja-JP" sz="1100" b="1"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100" b="0" i="1" u="none" strike="noStrike" kern="100" cap="none" spc="0" normalizeH="0" baseline="0" noProof="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　どのような機能・サービスを実現するデータ連携基盤を構築するのか等を詳細かつ具体的に記載すること。</a:t>
            </a:r>
            <a:endParaRPr kumimoji="1" lang="en-US" altLang="ja-JP" sz="1100" b="0" i="1" u="none" strike="noStrike" kern="100" cap="none" spc="0" normalizeH="0" baseline="0" noProof="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n-cs"/>
              </a:rPr>
              <a:t>※</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n-cs"/>
              </a:rPr>
              <a:t>　「スマートシティセキュリティガイドライン（第</a:t>
            </a:r>
            <a:r>
              <a:rPr kumimoji="1" lang="en-US" altLang="ja-JP"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n-cs"/>
              </a:rPr>
              <a:t>2.0</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n-cs"/>
              </a:rPr>
              <a:t>版）」（</a:t>
            </a:r>
            <a:r>
              <a:rPr kumimoji="1" lang="en-US" altLang="ja-JP"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n-cs"/>
              </a:rPr>
              <a:t>2021</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n-cs"/>
              </a:rPr>
              <a:t>年６月 総務省）</a:t>
            </a:r>
            <a:r>
              <a:rPr kumimoji="1" lang="ja-JP" altLang="ja-JP"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n-cs"/>
              </a:rPr>
              <a:t>等に留意し、サプライチェーンリスク対応を含む十分なサイバーセキュリティ対策を講ずること</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n-cs"/>
              </a:rPr>
              <a:t>。</a:t>
            </a:r>
            <a:endParaRPr kumimoji="1" lang="en-US" altLang="ja-JP"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n-cs"/>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ja-JP" altLang="en-US" sz="1100" b="0" i="1" u="none" strike="noStrike" kern="100" cap="none" spc="0" normalizeH="0" baseline="0" noProof="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！注意点！</a:t>
            </a:r>
            <a:endParaRPr kumimoji="1" lang="en-US" altLang="ja-JP" sz="1100" b="0" i="1" u="none" strike="noStrike" kern="100" cap="none" spc="0" normalizeH="0" baseline="0" noProof="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88900" marR="44450" lvl="0" indent="381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　</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総務省 「地域課題解決のための</a:t>
            </a:r>
            <a:r>
              <a:rPr kumimoji="1" lang="ja-JP" altLang="en-US" sz="1100" b="0" i="1" u="none" strike="noStrike" kern="100" cap="none" spc="0" normalizeH="0" baseline="0" noProof="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スマートシティ推進事業」は、</a:t>
            </a:r>
            <a:r>
              <a:rPr kumimoji="1" lang="ja-JP" altLang="en-US" sz="1100" b="0" i="1" u="sng" strike="noStrike" kern="100" cap="none" spc="0" normalizeH="0" baseline="0" noProof="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都市</a:t>
            </a:r>
            <a:r>
              <a:rPr kumimoji="1" lang="en-US" altLang="ja-JP" sz="1100" b="0" i="1" u="sng" strike="noStrike" kern="100" cap="none" spc="0" normalizeH="0" baseline="0" noProof="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100" b="0" i="1" u="sng" strike="noStrike" kern="100" cap="none" spc="0" normalizeH="0" baseline="0" noProof="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（データ連携基盤等）及びそれに接続するサービス等の実装</a:t>
            </a:r>
            <a:r>
              <a:rPr kumimoji="1" lang="ja-JP" altLang="en-US" sz="1100" b="0" i="1" u="none" strike="noStrike" kern="100" cap="none" spc="0" normalizeH="0" baseline="0" noProof="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に対する</a:t>
            </a:r>
            <a:br>
              <a:rPr kumimoji="1" lang="en-US" altLang="ja-JP" sz="1100" b="0" i="1" u="none" strike="noStrike" kern="100" cap="none" spc="0" normalizeH="0" baseline="0" noProof="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br>
            <a:r>
              <a:rPr kumimoji="1" lang="ja-JP" altLang="en-US" sz="1100" b="0" i="1" u="none" strike="noStrike" kern="100" cap="none" spc="0" normalizeH="0" baseline="0" noProof="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補助を行うものであることに留意すること。また</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、本事業で構築したデータ連携基盤及びソリューションは最低５年間は運営し続ける必要がある。</a:t>
            </a:r>
            <a:endParaRPr kumimoji="1" lang="en-US" altLang="ja-JP" sz="1100" b="0" i="1" u="none" strike="noStrike" kern="100" cap="none" spc="0" normalizeH="0" baseline="0" noProof="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p:txBody>
      </p:sp>
      <p:sp>
        <p:nvSpPr>
          <p:cNvPr id="1861" name="正方形/長方形 11"/>
          <p:cNvSpPr/>
          <p:nvPr/>
        </p:nvSpPr>
        <p:spPr>
          <a:xfrm>
            <a:off x="5917238" y="1187850"/>
            <a:ext cx="2592288" cy="123303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図</a:t>
            </a:r>
            <a:endParaRPr kumimoji="1" lang="en-US" altLang="ja-JP" sz="1800" b="0" i="0" u="none" strike="noStrike" kern="1200" cap="none" spc="0" normalizeH="0" baseline="0" noProof="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（任意）</a:t>
            </a:r>
          </a:p>
        </p:txBody>
      </p:sp>
      <p:sp>
        <p:nvSpPr>
          <p:cNvPr id="1862" name="正方形/長方形 12"/>
          <p:cNvSpPr/>
          <p:nvPr/>
        </p:nvSpPr>
        <p:spPr>
          <a:xfrm>
            <a:off x="5586748" y="6509431"/>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ＭＳ Ｐゴシック"/>
                <a:ea typeface="ＭＳ Ｐゴシック"/>
                <a:cs typeface="+mn-cs"/>
              </a:rPr>
              <a:t>注）１枚に収めること</a:t>
            </a:r>
            <a:endParaRPr kumimoji="1" lang="en-US" altLang="ja-JP" sz="1100" b="0" i="1" u="none" strike="noStrike" kern="1200" cap="none" spc="0" normalizeH="0" baseline="0" noProof="0">
              <a:ln>
                <a:noFill/>
              </a:ln>
              <a:solidFill>
                <a:srgbClr val="FF0000"/>
              </a:solidFill>
              <a:effectLst/>
              <a:uLnTx/>
              <a:uFillTx/>
              <a:latin typeface="ＭＳ Ｐゴシック"/>
              <a:ea typeface="ＭＳ Ｐゴシック"/>
              <a:cs typeface="+mn-cs"/>
            </a:endParaRPr>
          </a:p>
        </p:txBody>
      </p:sp>
      <p:sp>
        <p:nvSpPr>
          <p:cNvPr id="1863"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64"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979F9C23-9200-4672-BDF8-0C160F17ED5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41</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8493506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6"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867"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1868" name="Text Box 4"/>
          <p:cNvSpPr txBox="1">
            <a:spLocks noChangeArrowheads="1"/>
          </p:cNvSpPr>
          <p:nvPr/>
        </p:nvSpPr>
        <p:spPr>
          <a:xfrm>
            <a:off x="107504" y="561084"/>
            <a:ext cx="4471717"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活用するデータとサービス</a:t>
            </a:r>
            <a:endParaRPr kumimoji="1" lang="ja-JP" altLang="en-US" sz="1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869" name="正方形/長方形 8"/>
          <p:cNvSpPr/>
          <p:nvPr/>
        </p:nvSpPr>
        <p:spPr>
          <a:xfrm>
            <a:off x="275768" y="4797152"/>
            <a:ext cx="8592463" cy="938719"/>
          </a:xfrm>
          <a:prstGeom prst="rect">
            <a:avLst/>
          </a:prstGeom>
        </p:spPr>
        <p:txBody>
          <a:bodyPr wrap="square">
            <a:spAutoFit/>
          </a:bodyPr>
          <a:lstStyle/>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ja-JP"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rPr>
              <a:t>※　どの分野の</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rPr>
              <a:t>どのような</a:t>
            </a:r>
            <a:r>
              <a:rPr kumimoji="1" lang="ja-JP" altLang="ja-JP"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rPr>
              <a:t>データを収集・分析等を行った上で</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ja-JP"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rPr>
              <a:t>どういったサービスに活用するのか、具体的に記載すること</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rPr>
              <a:t>。なお</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a:cs typeface="+mn-cs"/>
              </a:rPr>
              <a:t>、令和６年度以降の予定を記載する場合には、その旨が分かるよう記載すること。</a:t>
            </a:r>
            <a:endParaRPr kumimoji="1" lang="en-US" altLang="ja-JP" sz="1100" b="0" i="1" u="none" strike="noStrike" kern="100" cap="none" spc="0" normalizeH="0" baseline="0" noProof="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a:ln>
                  <a:noFill/>
                </a:ln>
                <a:solidFill>
                  <a:srgbClr val="F73131"/>
                </a:solidFill>
                <a:effectLst/>
                <a:uLnTx/>
                <a:uFillTx/>
                <a:latin typeface="ＭＳ Ｐゴシック"/>
                <a:ea typeface="ＭＳ Ｐゴシック"/>
                <a:cs typeface="+mn-cs"/>
              </a:rPr>
              <a:t>※</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a:cs typeface="+mn-cs"/>
              </a:rPr>
              <a:t>　分野・都市横断的にデータを利用するサービスを展開する場合は、その詳細を記載すること。（加点評価する）</a:t>
            </a:r>
            <a:endParaRPr kumimoji="1" lang="en-US" altLang="ja-JP" sz="1100" b="0" i="1" u="none" strike="noStrike" kern="100" cap="none" spc="0" normalizeH="0" baseline="0" noProof="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a:ln>
                  <a:noFill/>
                </a:ln>
                <a:solidFill>
                  <a:srgbClr val="F73131"/>
                </a:solidFill>
                <a:effectLst/>
                <a:uLnTx/>
                <a:uFillTx/>
                <a:latin typeface="ＭＳ Ｐゴシック"/>
                <a:ea typeface="ＭＳ Ｐゴシック"/>
                <a:cs typeface="+mn-cs"/>
              </a:rPr>
              <a:t>※</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a:cs typeface="+mn-cs"/>
              </a:rPr>
              <a:t>　パーソナルデータを活用することで、個人に最適化したサービスを提供する取組については、その詳細を記載すること。（加点評価する）</a:t>
            </a:r>
            <a:endParaRPr kumimoji="1" lang="en-US" altLang="ja-JP" sz="1100" b="0" i="1" u="none" strike="noStrike" kern="100" cap="none" spc="0" normalizeH="0" baseline="0" noProof="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endParaRPr>
          </a:p>
        </p:txBody>
      </p:sp>
      <p:graphicFrame>
        <p:nvGraphicFramePr>
          <p:cNvPr id="1870" name="表 3"/>
          <p:cNvGraphicFramePr>
            <a:graphicFrameLocks noGrp="1"/>
          </p:cNvGraphicFramePr>
          <p:nvPr/>
        </p:nvGraphicFramePr>
        <p:xfrm>
          <a:off x="539550" y="1260293"/>
          <a:ext cx="8208914" cy="3543300"/>
        </p:xfrm>
        <a:graphic>
          <a:graphicData uri="http://schemas.openxmlformats.org/drawingml/2006/table">
            <a:tbl>
              <a:tblPr firstRow="1" bandRow="1">
                <a:tableStyleId>{5940675A-B579-460E-94D1-54222C63F5DA}</a:tableStyleId>
              </a:tblPr>
              <a:tblGrid>
                <a:gridCol w="2531723">
                  <a:extLst>
                    <a:ext uri="{9D8B030D-6E8A-4147-A177-3AD203B41FA5}">
                      <a16:colId xmlns:a16="http://schemas.microsoft.com/office/drawing/2014/main" val="20000"/>
                    </a:ext>
                  </a:extLst>
                </a:gridCol>
                <a:gridCol w="537031">
                  <a:extLst>
                    <a:ext uri="{9D8B030D-6E8A-4147-A177-3AD203B41FA5}">
                      <a16:colId xmlns:a16="http://schemas.microsoft.com/office/drawing/2014/main" val="20001"/>
                    </a:ext>
                  </a:extLst>
                </a:gridCol>
                <a:gridCol w="387632">
                  <a:extLst>
                    <a:ext uri="{9D8B030D-6E8A-4147-A177-3AD203B41FA5}">
                      <a16:colId xmlns:a16="http://schemas.microsoft.com/office/drawing/2014/main" val="20002"/>
                    </a:ext>
                  </a:extLst>
                </a:gridCol>
                <a:gridCol w="1530339">
                  <a:extLst>
                    <a:ext uri="{9D8B030D-6E8A-4147-A177-3AD203B41FA5}">
                      <a16:colId xmlns:a16="http://schemas.microsoft.com/office/drawing/2014/main" val="20003"/>
                    </a:ext>
                  </a:extLst>
                </a:gridCol>
                <a:gridCol w="690469">
                  <a:extLst>
                    <a:ext uri="{9D8B030D-6E8A-4147-A177-3AD203B41FA5}">
                      <a16:colId xmlns:a16="http://schemas.microsoft.com/office/drawing/2014/main" val="20004"/>
                    </a:ext>
                  </a:extLst>
                </a:gridCol>
                <a:gridCol w="1150782">
                  <a:extLst>
                    <a:ext uri="{9D8B030D-6E8A-4147-A177-3AD203B41FA5}">
                      <a16:colId xmlns:a16="http://schemas.microsoft.com/office/drawing/2014/main" val="20005"/>
                    </a:ext>
                  </a:extLst>
                </a:gridCol>
                <a:gridCol w="1380938">
                  <a:extLst>
                    <a:ext uri="{9D8B030D-6E8A-4147-A177-3AD203B41FA5}">
                      <a16:colId xmlns:a16="http://schemas.microsoft.com/office/drawing/2014/main" val="20006"/>
                    </a:ext>
                  </a:extLst>
                </a:gridCol>
              </a:tblGrid>
              <a:tr h="131943">
                <a:tc>
                  <a:txBody>
                    <a:bodyPr/>
                    <a:lstStyle/>
                    <a:p>
                      <a:r>
                        <a:rPr kumimoji="1" lang="ja-JP" altLang="en-US" sz="1050">
                          <a:solidFill>
                            <a:schemeClr val="tx1"/>
                          </a:solidFill>
                          <a:latin typeface="Meiryo UI" panose="020B0604030504040204" pitchFamily="50" charset="-128"/>
                          <a:ea typeface="Meiryo UI" panose="020B0604030504040204" pitchFamily="50" charset="-128"/>
                        </a:rPr>
                        <a:t>サービス</a:t>
                      </a:r>
                    </a:p>
                  </a:txBody>
                  <a:tcPr>
                    <a:solidFill>
                      <a:srgbClr val="FFCDC1"/>
                    </a:solidFill>
                  </a:tcPr>
                </a:tc>
                <a:tc>
                  <a:txBody>
                    <a:bodyPr/>
                    <a:lstStyle/>
                    <a:p>
                      <a:r>
                        <a:rPr kumimoji="1" lang="ja-JP" altLang="en-US" sz="1050">
                          <a:latin typeface="Meiryo UI" panose="020B0604030504040204" pitchFamily="50" charset="-128"/>
                          <a:ea typeface="Meiryo UI" panose="020B0604030504040204" pitchFamily="50" charset="-128"/>
                        </a:rPr>
                        <a:t>分野</a:t>
                      </a:r>
                    </a:p>
                  </a:txBody>
                  <a:tcPr>
                    <a:solidFill>
                      <a:srgbClr val="FFCDC1"/>
                    </a:solidFill>
                  </a:tcPr>
                </a:tc>
                <a:tc>
                  <a:txBody>
                    <a:bodyPr/>
                    <a:lstStyle/>
                    <a:p>
                      <a:r>
                        <a:rPr kumimoji="1" lang="ja-JP" altLang="en-US" sz="700">
                          <a:latin typeface="Meiryo UI" panose="020B0604030504040204" pitchFamily="50" charset="-128"/>
                          <a:ea typeface="Meiryo UI" panose="020B0604030504040204" pitchFamily="50" charset="-128"/>
                        </a:rPr>
                        <a:t>都市</a:t>
                      </a:r>
                      <a:r>
                        <a:rPr kumimoji="1" lang="en-US" altLang="ja-JP" sz="700">
                          <a:latin typeface="Meiryo UI" panose="020B0604030504040204" pitchFamily="50" charset="-128"/>
                          <a:ea typeface="Meiryo UI" panose="020B0604030504040204" pitchFamily="50" charset="-128"/>
                        </a:rPr>
                        <a:t>OS</a:t>
                      </a:r>
                      <a:endParaRPr kumimoji="1" lang="ja-JP" altLang="en-US" sz="600">
                        <a:latin typeface="Meiryo UI" panose="020B0604030504040204" pitchFamily="50" charset="-128"/>
                        <a:ea typeface="Meiryo UI" panose="020B0604030504040204" pitchFamily="50" charset="-128"/>
                      </a:endParaRPr>
                    </a:p>
                  </a:txBody>
                  <a:tcPr/>
                </a:tc>
                <a:tc>
                  <a:txBody>
                    <a:bodyPr/>
                    <a:lstStyle/>
                    <a:p>
                      <a:r>
                        <a:rPr kumimoji="1" lang="ja-JP" altLang="en-US" sz="1050">
                          <a:latin typeface="Meiryo UI" panose="020B0604030504040204" pitchFamily="50" charset="-128"/>
                          <a:ea typeface="Meiryo UI" panose="020B0604030504040204" pitchFamily="50" charset="-128"/>
                        </a:rPr>
                        <a:t>データ</a:t>
                      </a:r>
                    </a:p>
                  </a:txBody>
                  <a:tcPr>
                    <a:solidFill>
                      <a:schemeClr val="bg1">
                        <a:lumMod val="85000"/>
                      </a:schemeClr>
                    </a:solidFill>
                  </a:tcPr>
                </a:tc>
                <a:tc>
                  <a:txBody>
                    <a:bodyPr/>
                    <a:lstStyle/>
                    <a:p>
                      <a:r>
                        <a:rPr kumimoji="1" lang="ja-JP" altLang="en-US" sz="1050">
                          <a:latin typeface="Meiryo UI" panose="020B0604030504040204" pitchFamily="50" charset="-128"/>
                          <a:ea typeface="Meiryo UI" panose="020B0604030504040204" pitchFamily="50" charset="-128"/>
                        </a:rPr>
                        <a:t>分野</a:t>
                      </a:r>
                    </a:p>
                  </a:txBody>
                  <a:tcPr>
                    <a:solidFill>
                      <a:schemeClr val="bg1">
                        <a:lumMod val="85000"/>
                      </a:schemeClr>
                    </a:solidFill>
                  </a:tcPr>
                </a:tc>
                <a:tc>
                  <a:txBody>
                    <a:bodyPr/>
                    <a:lstStyle/>
                    <a:p>
                      <a:r>
                        <a:rPr kumimoji="1" lang="ja-JP" altLang="en-US" sz="1050">
                          <a:latin typeface="Meiryo UI" panose="020B0604030504040204" pitchFamily="50" charset="-128"/>
                          <a:ea typeface="Meiryo UI" panose="020B0604030504040204" pitchFamily="50" charset="-128"/>
                        </a:rPr>
                        <a:t>区分</a:t>
                      </a:r>
                    </a:p>
                  </a:txBody>
                  <a:tcPr>
                    <a:solidFill>
                      <a:schemeClr val="bg1">
                        <a:lumMod val="85000"/>
                      </a:schemeClr>
                    </a:solidFill>
                  </a:tcPr>
                </a:tc>
                <a:tc>
                  <a:txBody>
                    <a:bodyPr/>
                    <a:lstStyle/>
                    <a:p>
                      <a:r>
                        <a:rPr kumimoji="1" lang="ja-JP" altLang="en-US" sz="1050">
                          <a:latin typeface="Meiryo UI" panose="020B0604030504040204" pitchFamily="50" charset="-128"/>
                          <a:ea typeface="Meiryo UI" panose="020B0604030504040204" pitchFamily="50" charset="-128"/>
                        </a:rPr>
                        <a:t>ストア先（管理者）</a:t>
                      </a:r>
                    </a:p>
                  </a:txBody>
                  <a:tcPr>
                    <a:solidFill>
                      <a:schemeClr val="bg1">
                        <a:lumMod val="85000"/>
                      </a:schemeClr>
                    </a:solidFill>
                  </a:tcPr>
                </a:tc>
                <a:extLst>
                  <a:ext uri="{0D108BD9-81ED-4DB2-BD59-A6C34878D82A}">
                    <a16:rowId xmlns:a16="http://schemas.microsoft.com/office/drawing/2014/main" val="10000"/>
                  </a:ext>
                </a:extLst>
              </a:tr>
              <a:tr h="131943">
                <a:tc rowSpan="2">
                  <a:txBody>
                    <a:bodyPr/>
                    <a:lstStyle/>
                    <a:p>
                      <a:r>
                        <a:rPr kumimoji="1" lang="en-US" altLang="ja-JP" sz="1050">
                          <a:solidFill>
                            <a:schemeClr val="tx1"/>
                          </a:solidFill>
                          <a:latin typeface="Meiryo UI" panose="020B0604030504040204" pitchFamily="50" charset="-128"/>
                          <a:ea typeface="Meiryo UI" panose="020B0604030504040204" pitchFamily="50" charset="-128"/>
                        </a:rPr>
                        <a:t>A)</a:t>
                      </a:r>
                      <a:r>
                        <a:rPr kumimoji="1" lang="ja-JP" altLang="en-US" sz="1050">
                          <a:solidFill>
                            <a:schemeClr val="tx1"/>
                          </a:solidFill>
                          <a:latin typeface="Meiryo UI" panose="020B0604030504040204" pitchFamily="50" charset="-128"/>
                          <a:ea typeface="Meiryo UI" panose="020B0604030504040204" pitchFamily="50" charset="-128"/>
                        </a:rPr>
                        <a:t>ゴミ収集車の効率的なルート設定</a:t>
                      </a:r>
                      <a:endParaRPr kumimoji="1" lang="en-US" altLang="ja-JP" sz="105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050">
                          <a:solidFill>
                            <a:schemeClr val="tx1"/>
                          </a:solidFill>
                          <a:latin typeface="Meiryo UI" panose="020B0604030504040204" pitchFamily="50" charset="-128"/>
                          <a:ea typeface="Meiryo UI" panose="020B0604030504040204" pitchFamily="50" charset="-128"/>
                        </a:rPr>
                        <a:t>－通行止めなどのデータを踏まえつつ、空のゴミ箱をルートに含まない効率的なルートをリアルタイムで決定</a:t>
                      </a:r>
                    </a:p>
                  </a:txBody>
                  <a:tcPr/>
                </a:tc>
                <a:tc rowSpan="2">
                  <a:txBody>
                    <a:bodyPr/>
                    <a:lstStyle/>
                    <a:p>
                      <a:r>
                        <a:rPr kumimoji="1" lang="ja-JP" altLang="en-US" sz="800">
                          <a:latin typeface="Meiryo UI" panose="020B0604030504040204" pitchFamily="50" charset="-128"/>
                          <a:ea typeface="Meiryo UI" panose="020B0604030504040204" pitchFamily="50" charset="-128"/>
                        </a:rPr>
                        <a:t>⑩環境・エネルギー</a:t>
                      </a:r>
                    </a:p>
                  </a:txBody>
                  <a:tcPr/>
                </a:tc>
                <a:tc>
                  <a:txBody>
                    <a:bodyPr/>
                    <a:lstStyle/>
                    <a:p>
                      <a:r>
                        <a:rPr kumimoji="1" lang="ja-JP" altLang="en-US" sz="1050">
                          <a:latin typeface="Meiryo UI" panose="020B0604030504040204" pitchFamily="50" charset="-128"/>
                          <a:ea typeface="Meiryo UI" panose="020B0604030504040204" pitchFamily="50" charset="-128"/>
                        </a:rPr>
                        <a:t>←</a:t>
                      </a:r>
                    </a:p>
                  </a:txBody>
                  <a:tcPr/>
                </a:tc>
                <a:tc>
                  <a:txBody>
                    <a:bodyPr/>
                    <a:lstStyle/>
                    <a:p>
                      <a:r>
                        <a:rPr kumimoji="1" lang="ja-JP" altLang="en-US" sz="1050">
                          <a:latin typeface="Meiryo UI" panose="020B0604030504040204" pitchFamily="50" charset="-128"/>
                          <a:ea typeface="Meiryo UI" panose="020B0604030504040204" pitchFamily="50" charset="-128"/>
                        </a:rPr>
                        <a:t>各ゴミ箱の内容量データ</a:t>
                      </a:r>
                    </a:p>
                  </a:txBody>
                  <a:tcPr/>
                </a:tc>
                <a:tc>
                  <a:txBody>
                    <a:bodyPr/>
                    <a:lstStyle/>
                    <a:p>
                      <a:r>
                        <a:rPr kumimoji="1" lang="ja-JP" altLang="en-US" sz="800">
                          <a:latin typeface="Meiryo UI" panose="020B0604030504040204" pitchFamily="50" charset="-128"/>
                          <a:ea typeface="Meiryo UI" panose="020B0604030504040204" pitchFamily="50" charset="-128"/>
                        </a:rPr>
                        <a:t>⑩環境・エネルギー</a:t>
                      </a:r>
                    </a:p>
                  </a:txBody>
                  <a:tcPr/>
                </a:tc>
                <a:tc>
                  <a:txBody>
                    <a:bodyPr/>
                    <a:lstStyle/>
                    <a:p>
                      <a:r>
                        <a:rPr kumimoji="1" lang="ja-JP" altLang="en-US" sz="800">
                          <a:latin typeface="Meiryo UI" panose="020B0604030504040204" pitchFamily="50" charset="-128"/>
                          <a:ea typeface="Meiryo UI" panose="020B0604030504040204" pitchFamily="50" charset="-128"/>
                        </a:rPr>
                        <a:t>④非パーソナルデータ</a:t>
                      </a:r>
                      <a:endParaRPr kumimoji="1" lang="en-US" altLang="ja-JP" sz="800">
                        <a:latin typeface="Meiryo UI" panose="020B0604030504040204" pitchFamily="50" charset="-128"/>
                        <a:ea typeface="Meiryo UI" panose="020B0604030504040204" pitchFamily="50" charset="-128"/>
                      </a:endParaRPr>
                    </a:p>
                    <a:p>
                      <a:r>
                        <a:rPr kumimoji="1" lang="ja-JP" altLang="en-US" sz="800">
                          <a:latin typeface="Meiryo UI" panose="020B0604030504040204" pitchFamily="50" charset="-128"/>
                          <a:ea typeface="Meiryo UI" panose="020B0604030504040204" pitchFamily="50" charset="-128"/>
                        </a:rPr>
                        <a:t>Ａセンシングデータ</a:t>
                      </a:r>
                    </a:p>
                  </a:txBody>
                  <a:tcPr/>
                </a:tc>
                <a:tc>
                  <a:txBody>
                    <a:bodyPr/>
                    <a:lstStyle/>
                    <a:p>
                      <a:endParaRPr kumimoji="1" lang="ja-JP" altLang="en-US" sz="105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131943">
                <a:tc vMerge="1">
                  <a:txBody>
                    <a:bodyPr/>
                    <a:lstStyle/>
                    <a:p>
                      <a:endParaRPr kumimoji="1" lang="ja-JP" altLang="en-US" sz="1050">
                        <a:latin typeface="Meiryo UI" panose="020B0604030504040204" pitchFamily="50" charset="-128"/>
                        <a:ea typeface="Meiryo UI" panose="020B0604030504040204" pitchFamily="50" charset="-128"/>
                      </a:endParaRPr>
                    </a:p>
                  </a:txBody>
                  <a:tcPr/>
                </a:tc>
                <a:tc vMerge="1">
                  <a:txBody>
                    <a:bodyPr/>
                    <a:lstStyle/>
                    <a:p>
                      <a:endParaRPr kumimoji="1" lang="ja-JP" altLang="en-US" sz="1050">
                        <a:latin typeface="Meiryo UI" panose="020B0604030504040204" pitchFamily="50" charset="-128"/>
                        <a:ea typeface="Meiryo UI" panose="020B0604030504040204" pitchFamily="50" charset="-128"/>
                      </a:endParaRPr>
                    </a:p>
                  </a:txBody>
                  <a:tcPr/>
                </a:tc>
                <a:tc>
                  <a:txBody>
                    <a:bodyPr/>
                    <a:lstStyle/>
                    <a:p>
                      <a:r>
                        <a:rPr kumimoji="1" lang="ja-JP" altLang="en-US" sz="1050">
                          <a:latin typeface="Meiryo UI" panose="020B0604030504040204" pitchFamily="50" charset="-128"/>
                          <a:ea typeface="Meiryo UI" panose="020B0604030504040204" pitchFamily="50" charset="-128"/>
                        </a:rPr>
                        <a:t>←</a:t>
                      </a:r>
                    </a:p>
                  </a:txBody>
                  <a:tcPr/>
                </a:tc>
                <a:tc>
                  <a:txBody>
                    <a:bodyPr/>
                    <a:lstStyle/>
                    <a:p>
                      <a:r>
                        <a:rPr kumimoji="1" lang="ja-JP" altLang="en-US" sz="1050">
                          <a:latin typeface="Meiryo UI" panose="020B0604030504040204" pitchFamily="50" charset="-128"/>
                          <a:ea typeface="Meiryo UI" panose="020B0604030504040204" pitchFamily="50" charset="-128"/>
                        </a:rPr>
                        <a:t>通行止め等の道路交通データ</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a:latin typeface="Meiryo UI" panose="020B0604030504040204" pitchFamily="50" charset="-128"/>
                          <a:ea typeface="Meiryo UI" panose="020B0604030504040204" pitchFamily="50" charset="-128"/>
                        </a:rPr>
                        <a:t>⑥交通・モビリティ</a:t>
                      </a:r>
                    </a:p>
                    <a:p>
                      <a:endParaRPr kumimoji="1" lang="ja-JP" altLang="en-US" sz="800">
                        <a:latin typeface="Meiryo UI" panose="020B0604030504040204" pitchFamily="50" charset="-128"/>
                        <a:ea typeface="Meiryo UI" panose="020B0604030504040204" pitchFamily="50" charset="-128"/>
                      </a:endParaRPr>
                    </a:p>
                  </a:txBody>
                  <a:tcPr/>
                </a:tc>
                <a:tc>
                  <a:txBody>
                    <a:bodyPr/>
                    <a:lstStyle/>
                    <a:p>
                      <a:r>
                        <a:rPr kumimoji="1" lang="ja-JP" altLang="en-US" sz="800">
                          <a:latin typeface="Meiryo UI" panose="020B0604030504040204" pitchFamily="50" charset="-128"/>
                          <a:ea typeface="Meiryo UI" panose="020B0604030504040204" pitchFamily="50" charset="-128"/>
                        </a:rPr>
                        <a:t>④非パーソナルデータ</a:t>
                      </a:r>
                      <a:endParaRPr kumimoji="1" lang="en-US" altLang="ja-JP" sz="800">
                        <a:latin typeface="Meiryo UI" panose="020B0604030504040204" pitchFamily="50" charset="-128"/>
                        <a:ea typeface="Meiryo UI" panose="020B0604030504040204" pitchFamily="50" charset="-128"/>
                      </a:endParaRPr>
                    </a:p>
                    <a:p>
                      <a:r>
                        <a:rPr kumimoji="1" lang="en-US" altLang="ja-JP" sz="800">
                          <a:latin typeface="Meiryo UI" panose="020B0604030504040204" pitchFamily="50" charset="-128"/>
                          <a:ea typeface="Meiryo UI" panose="020B0604030504040204" pitchFamily="50" charset="-128"/>
                        </a:rPr>
                        <a:t>D</a:t>
                      </a:r>
                      <a:r>
                        <a:rPr kumimoji="1" lang="ja-JP" altLang="en-US" sz="800">
                          <a:latin typeface="Meiryo UI" panose="020B0604030504040204" pitchFamily="50" charset="-128"/>
                          <a:ea typeface="Meiryo UI" panose="020B0604030504040204" pitchFamily="50" charset="-128"/>
                        </a:rPr>
                        <a:t>その他（交通センター情報）</a:t>
                      </a:r>
                    </a:p>
                  </a:txBody>
                  <a:tcPr/>
                </a:tc>
                <a:tc>
                  <a:txBody>
                    <a:bodyPr/>
                    <a:lstStyle/>
                    <a:p>
                      <a:endParaRPr kumimoji="1" lang="ja-JP" altLang="en-US" sz="105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131943">
                <a:tc>
                  <a:txBody>
                    <a:bodyPr/>
                    <a:lstStyle/>
                    <a:p>
                      <a:r>
                        <a:rPr kumimoji="1" lang="en-US" altLang="ja-JP" sz="1050">
                          <a:solidFill>
                            <a:schemeClr val="tx1"/>
                          </a:solidFill>
                          <a:latin typeface="Meiryo UI" panose="020B0604030504040204" pitchFamily="50" charset="-128"/>
                          <a:ea typeface="Meiryo UI" panose="020B0604030504040204" pitchFamily="50" charset="-128"/>
                        </a:rPr>
                        <a:t>B)</a:t>
                      </a:r>
                      <a:r>
                        <a:rPr kumimoji="1" lang="ja-JP" altLang="en-US" sz="1050">
                          <a:solidFill>
                            <a:schemeClr val="tx1"/>
                          </a:solidFill>
                          <a:latin typeface="Meiryo UI" panose="020B0604030504040204" pitchFamily="50" charset="-128"/>
                          <a:ea typeface="Meiryo UI" panose="020B0604030504040204" pitchFamily="50" charset="-128"/>
                        </a:rPr>
                        <a:t>道路交通情報（電光表示板等）</a:t>
                      </a:r>
                      <a:endParaRPr kumimoji="1" lang="en-US" altLang="ja-JP" sz="105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050">
                          <a:solidFill>
                            <a:schemeClr val="tx1"/>
                          </a:solidFill>
                          <a:latin typeface="Meiryo UI" panose="020B0604030504040204" pitchFamily="50" charset="-128"/>
                          <a:ea typeface="Meiryo UI" panose="020B0604030504040204" pitchFamily="50" charset="-128"/>
                        </a:rPr>
                        <a:t>－収集データを元に、目的地までの所要時間をスマートフォンや電光表示板に表示し、混雑緩和を図る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a:latin typeface="Meiryo UI" panose="020B0604030504040204" pitchFamily="50" charset="-128"/>
                          <a:ea typeface="Meiryo UI" panose="020B0604030504040204" pitchFamily="50" charset="-128"/>
                        </a:rPr>
                        <a:t>⑥交通・モビリティ</a:t>
                      </a:r>
                    </a:p>
                  </a:txBody>
                  <a:tcPr/>
                </a:tc>
                <a:tc>
                  <a:txBody>
                    <a:bodyPr/>
                    <a:lstStyle/>
                    <a:p>
                      <a:r>
                        <a:rPr kumimoji="1" lang="ja-JP" altLang="en-US" sz="1050">
                          <a:latin typeface="Meiryo UI" panose="020B0604030504040204" pitchFamily="50" charset="-128"/>
                          <a:ea typeface="Meiryo UI" panose="020B0604030504040204" pitchFamily="50" charset="-128"/>
                        </a:rPr>
                        <a:t>←</a:t>
                      </a:r>
                    </a:p>
                  </a:txBody>
                  <a:tcPr/>
                </a:tc>
                <a:tc rowSpan="3">
                  <a:txBody>
                    <a:bodyPr/>
                    <a:lstStyle/>
                    <a:p>
                      <a:r>
                        <a:rPr kumimoji="1" lang="ja-JP" altLang="en-US" sz="1050">
                          <a:latin typeface="Meiryo UI" panose="020B0604030504040204" pitchFamily="50" charset="-128"/>
                          <a:ea typeface="Meiryo UI" panose="020B0604030504040204" pitchFamily="50" charset="-128"/>
                        </a:rPr>
                        <a:t>・バス車内混雑情報</a:t>
                      </a:r>
                      <a:endParaRPr kumimoji="1" lang="en-US" altLang="ja-JP" sz="1050">
                        <a:latin typeface="Meiryo UI" panose="020B0604030504040204" pitchFamily="50" charset="-128"/>
                        <a:ea typeface="Meiryo UI" panose="020B0604030504040204" pitchFamily="50" charset="-128"/>
                      </a:endParaRPr>
                    </a:p>
                    <a:p>
                      <a:r>
                        <a:rPr kumimoji="1" lang="ja-JP" altLang="en-US" sz="1050">
                          <a:latin typeface="Meiryo UI" panose="020B0604030504040204" pitchFamily="50" charset="-128"/>
                          <a:ea typeface="Meiryo UI" panose="020B0604030504040204" pitchFamily="50" charset="-128"/>
                        </a:rPr>
                        <a:t>・バス停間所要時間</a:t>
                      </a: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a:latin typeface="Meiryo UI" panose="020B0604030504040204" pitchFamily="50" charset="-128"/>
                          <a:ea typeface="Meiryo UI" panose="020B0604030504040204" pitchFamily="50" charset="-128"/>
                        </a:rPr>
                        <a:t>⑥交通・モビリティ</a:t>
                      </a:r>
                    </a:p>
                    <a:p>
                      <a:endParaRPr kumimoji="1" lang="ja-JP" altLang="en-US" sz="800">
                        <a:latin typeface="Meiryo UI" panose="020B0604030504040204" pitchFamily="50" charset="-128"/>
                        <a:ea typeface="Meiryo UI" panose="020B0604030504040204" pitchFamily="50" charset="-128"/>
                      </a:endParaRPr>
                    </a:p>
                  </a:txBody>
                  <a:tcPr/>
                </a:tc>
                <a:tc rowSpan="3">
                  <a:txBody>
                    <a:bodyPr/>
                    <a:lstStyle/>
                    <a:p>
                      <a:r>
                        <a:rPr kumimoji="1" lang="ja-JP" altLang="en-US" sz="800">
                          <a:latin typeface="Meiryo UI" panose="020B0604030504040204" pitchFamily="50" charset="-128"/>
                          <a:ea typeface="Meiryo UI" panose="020B0604030504040204" pitchFamily="50" charset="-128"/>
                        </a:rPr>
                        <a:t>①オープンデータ</a:t>
                      </a:r>
                      <a:endParaRPr kumimoji="1" lang="en-US" altLang="ja-JP" sz="80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a:latin typeface="Meiryo UI" panose="020B0604030504040204" pitchFamily="50" charset="-128"/>
                          <a:ea typeface="Meiryo UI" panose="020B0604030504040204" pitchFamily="50" charset="-128"/>
                        </a:rPr>
                        <a:t>Ａセンシングデータ</a:t>
                      </a: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社内データベース（●●バス）</a:t>
                      </a: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⇒市オープンデータサイト（●●市）</a:t>
                      </a: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131943">
                <a:tc>
                  <a:txBody>
                    <a:bodyPr/>
                    <a:lstStyle/>
                    <a:p>
                      <a:r>
                        <a:rPr kumimoji="1" lang="en-US" altLang="ja-JP" sz="1050">
                          <a:solidFill>
                            <a:schemeClr val="tx1"/>
                          </a:solidFill>
                          <a:latin typeface="Meiryo UI" panose="020B0604030504040204" pitchFamily="50" charset="-128"/>
                          <a:ea typeface="Meiryo UI" panose="020B0604030504040204" pitchFamily="50" charset="-128"/>
                        </a:rPr>
                        <a:t>C)</a:t>
                      </a:r>
                      <a:r>
                        <a:rPr kumimoji="1" lang="ja-JP" altLang="en-US" sz="1050">
                          <a:solidFill>
                            <a:schemeClr val="tx1"/>
                          </a:solidFill>
                          <a:latin typeface="Meiryo UI" panose="020B0604030504040204" pitchFamily="50" charset="-128"/>
                          <a:ea typeface="Meiryo UI" panose="020B0604030504040204" pitchFamily="50" charset="-128"/>
                        </a:rPr>
                        <a:t>混雑緩和観光ルート作成</a:t>
                      </a:r>
                      <a:endParaRPr kumimoji="1" lang="en-US" altLang="ja-JP" sz="105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050">
                          <a:solidFill>
                            <a:schemeClr val="tx1"/>
                          </a:solidFill>
                          <a:latin typeface="Meiryo UI" panose="020B0604030504040204" pitchFamily="50" charset="-128"/>
                          <a:ea typeface="Meiryo UI" panose="020B0604030504040204" pitchFamily="50" charset="-128"/>
                        </a:rPr>
                        <a:t>－観光需要ピーク時に混雑緩和できる観光ルートや、集客を行うための観光施策の検討</a:t>
                      </a:r>
                    </a:p>
                  </a:txBody>
                  <a:tcPr/>
                </a:tc>
                <a:tc>
                  <a:txBody>
                    <a:bodyPr/>
                    <a:lstStyle/>
                    <a:p>
                      <a:r>
                        <a:rPr kumimoji="1" lang="ja-JP" altLang="en-US" sz="800">
                          <a:latin typeface="Meiryo UI" panose="020B0604030504040204" pitchFamily="50" charset="-128"/>
                          <a:ea typeface="Meiryo UI" panose="020B0604030504040204" pitchFamily="50" charset="-128"/>
                        </a:rPr>
                        <a:t>⑤観光・地域活性化</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p>
                  </a:txBody>
                  <a:tcPr/>
                </a:tc>
                <a:tc vMerge="1">
                  <a:txBody>
                    <a:bodyPr/>
                    <a:lstStyle/>
                    <a:p>
                      <a:endParaRPr kumimoji="1" lang="ja-JP" altLang="en-US" sz="1050">
                        <a:latin typeface="Meiryo UI" panose="020B0604030504040204" pitchFamily="50" charset="-128"/>
                        <a:ea typeface="Meiryo UI" panose="020B0604030504040204" pitchFamily="50" charset="-128"/>
                      </a:endParaRPr>
                    </a:p>
                  </a:txBody>
                  <a:tcPr/>
                </a:tc>
                <a:tc vMerge="1">
                  <a:txBody>
                    <a:bodyPr/>
                    <a:lstStyle/>
                    <a:p>
                      <a:endParaRPr kumimoji="1" lang="ja-JP" altLang="en-US" sz="1050">
                        <a:latin typeface="Meiryo UI" panose="020B0604030504040204" pitchFamily="50" charset="-128"/>
                        <a:ea typeface="Meiryo UI" panose="020B0604030504040204" pitchFamily="50" charset="-128"/>
                      </a:endParaRPr>
                    </a:p>
                  </a:txBody>
                  <a:tcPr/>
                </a:tc>
                <a:tc vMerge="1">
                  <a:txBody>
                    <a:bodyPr/>
                    <a:lstStyle/>
                    <a:p>
                      <a:endParaRPr kumimoji="1" lang="ja-JP" altLang="en-US" sz="1050">
                        <a:latin typeface="Meiryo UI" panose="020B0604030504040204" pitchFamily="50" charset="-128"/>
                        <a:ea typeface="Meiryo UI" panose="020B0604030504040204" pitchFamily="50" charset="-128"/>
                      </a:endParaRPr>
                    </a:p>
                  </a:txBody>
                  <a:tcPr/>
                </a:tc>
                <a:tc vMerge="1">
                  <a:txBody>
                    <a:bodyPr/>
                    <a:lstStyle/>
                    <a:p>
                      <a:endParaRPr kumimoji="1" lang="ja-JP" altLang="en-US" sz="105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131943">
                <a:tc>
                  <a:txBody>
                    <a:bodyPr/>
                    <a:lstStyle/>
                    <a:p>
                      <a:r>
                        <a:rPr kumimoji="1" lang="en-US" altLang="ja-JP" sz="1050">
                          <a:solidFill>
                            <a:schemeClr val="tx1"/>
                          </a:solidFill>
                          <a:latin typeface="Meiryo UI" panose="020B0604030504040204" pitchFamily="50" charset="-128"/>
                          <a:ea typeface="Meiryo UI" panose="020B0604030504040204" pitchFamily="50" charset="-128"/>
                        </a:rPr>
                        <a:t>D)</a:t>
                      </a:r>
                      <a:r>
                        <a:rPr kumimoji="1" lang="ja-JP" altLang="en-US" sz="1050">
                          <a:solidFill>
                            <a:schemeClr val="tx1"/>
                          </a:solidFill>
                          <a:latin typeface="Meiryo UI" panose="020B0604030504040204" pitchFamily="50" charset="-128"/>
                          <a:ea typeface="Meiryo UI" panose="020B0604030504040204" pitchFamily="50" charset="-128"/>
                        </a:rPr>
                        <a:t>大規模災害時シミュレーション</a:t>
                      </a:r>
                      <a:r>
                        <a:rPr kumimoji="1" lang="en-US" altLang="ja-JP" sz="1050">
                          <a:solidFill>
                            <a:schemeClr val="tx1"/>
                          </a:solidFill>
                          <a:latin typeface="Meiryo UI" panose="020B0604030504040204" pitchFamily="50" charset="-128"/>
                          <a:ea typeface="Meiryo UI" panose="020B0604030504040204" pitchFamily="50" charset="-128"/>
                        </a:rPr>
                        <a:t>【R5</a:t>
                      </a:r>
                      <a:r>
                        <a:rPr kumimoji="1" lang="ja-JP" altLang="en-US" sz="1050">
                          <a:solidFill>
                            <a:schemeClr val="tx1"/>
                          </a:solidFill>
                          <a:latin typeface="Meiryo UI" panose="020B0604030504040204" pitchFamily="50" charset="-128"/>
                          <a:ea typeface="Meiryo UI" panose="020B0604030504040204" pitchFamily="50" charset="-128"/>
                        </a:rPr>
                        <a:t>予定</a:t>
                      </a:r>
                      <a:r>
                        <a:rPr kumimoji="1" lang="en-US" altLang="ja-JP" sz="1050">
                          <a:solidFill>
                            <a:schemeClr val="tx1"/>
                          </a:solidFill>
                          <a:latin typeface="Meiryo UI" panose="020B0604030504040204" pitchFamily="50" charset="-128"/>
                          <a:ea typeface="Meiryo UI" panose="020B0604030504040204" pitchFamily="50" charset="-128"/>
                        </a:rPr>
                        <a:t>】</a:t>
                      </a:r>
                    </a:p>
                    <a:p>
                      <a:pPr marL="93663" indent="-93663"/>
                      <a:r>
                        <a:rPr kumimoji="1" lang="ja-JP" altLang="en-US" sz="1050">
                          <a:solidFill>
                            <a:schemeClr val="tx1"/>
                          </a:solidFill>
                          <a:latin typeface="Meiryo UI" panose="020B0604030504040204" pitchFamily="50" charset="-128"/>
                          <a:ea typeface="Meiryo UI" panose="020B0604030504040204" pitchFamily="50" charset="-128"/>
                        </a:rPr>
                        <a:t>－大規模災害発生時の人や車の動きをシミュレーションし、防災計画として臨時避難所や避難誘導等を検討</a:t>
                      </a:r>
                    </a:p>
                  </a:txBody>
                  <a:tcPr/>
                </a:tc>
                <a:tc>
                  <a:txBody>
                    <a:bodyPr/>
                    <a:lstStyle/>
                    <a:p>
                      <a:r>
                        <a:rPr kumimoji="1" lang="ja-JP" altLang="en-US" sz="800">
                          <a:latin typeface="Meiryo UI" panose="020B0604030504040204" pitchFamily="50" charset="-128"/>
                          <a:ea typeface="Meiryo UI" panose="020B0604030504040204" pitchFamily="50" charset="-128"/>
                        </a:rPr>
                        <a:t>①防災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p>
                  </a:txBody>
                  <a:tcPr/>
                </a:tc>
                <a:tc vMerge="1">
                  <a:txBody>
                    <a:bodyPr/>
                    <a:lstStyle/>
                    <a:p>
                      <a:endParaRPr kumimoji="1" lang="ja-JP" altLang="en-US" sz="1050">
                        <a:latin typeface="Meiryo UI" panose="020B0604030504040204" pitchFamily="50" charset="-128"/>
                        <a:ea typeface="Meiryo UI" panose="020B0604030504040204" pitchFamily="50" charset="-128"/>
                      </a:endParaRPr>
                    </a:p>
                  </a:txBody>
                  <a:tcPr/>
                </a:tc>
                <a:tc vMerge="1">
                  <a:txBody>
                    <a:bodyPr/>
                    <a:lstStyle/>
                    <a:p>
                      <a:endParaRPr kumimoji="1" lang="ja-JP" altLang="en-US" sz="1050">
                        <a:latin typeface="Meiryo UI" panose="020B0604030504040204" pitchFamily="50" charset="-128"/>
                        <a:ea typeface="Meiryo UI" panose="020B0604030504040204" pitchFamily="50" charset="-128"/>
                      </a:endParaRPr>
                    </a:p>
                  </a:txBody>
                  <a:tcPr/>
                </a:tc>
                <a:tc vMerge="1">
                  <a:txBody>
                    <a:bodyPr/>
                    <a:lstStyle/>
                    <a:p>
                      <a:endParaRPr kumimoji="1" lang="ja-JP" altLang="en-US" sz="1050">
                        <a:latin typeface="Meiryo UI" panose="020B0604030504040204" pitchFamily="50" charset="-128"/>
                        <a:ea typeface="Meiryo UI" panose="020B0604030504040204" pitchFamily="50" charset="-128"/>
                      </a:endParaRPr>
                    </a:p>
                  </a:txBody>
                  <a:tcPr/>
                </a:tc>
                <a:tc vMerge="1">
                  <a:txBody>
                    <a:bodyPr/>
                    <a:lstStyle/>
                    <a:p>
                      <a:endParaRPr kumimoji="1" lang="ja-JP" altLang="en-US" sz="105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5"/>
                  </a:ext>
                </a:extLst>
              </a:tr>
              <a:tr h="145544">
                <a:tc>
                  <a:txBody>
                    <a:bodyPr/>
                    <a:lstStyle/>
                    <a:p>
                      <a:endParaRPr kumimoji="1" lang="ja-JP" altLang="en-US" sz="1050">
                        <a:latin typeface="Meiryo UI" panose="020B0604030504040204" pitchFamily="50" charset="-128"/>
                        <a:ea typeface="Meiryo UI" panose="020B0604030504040204" pitchFamily="50" charset="-128"/>
                      </a:endParaRPr>
                    </a:p>
                  </a:txBody>
                  <a:tcPr/>
                </a:tc>
                <a:tc>
                  <a:txBody>
                    <a:bodyPr/>
                    <a:lstStyle/>
                    <a:p>
                      <a:endParaRPr kumimoji="1" lang="ja-JP" altLang="en-US" sz="1050">
                        <a:latin typeface="Meiryo UI" panose="020B0604030504040204" pitchFamily="50" charset="-128"/>
                        <a:ea typeface="Meiryo UI" panose="020B0604030504040204" pitchFamily="50" charset="-128"/>
                      </a:endParaRPr>
                    </a:p>
                  </a:txBody>
                  <a:tcPr/>
                </a:tc>
                <a:tc>
                  <a:txBody>
                    <a:bodyPr/>
                    <a:lstStyle/>
                    <a:p>
                      <a:endParaRPr kumimoji="1" lang="ja-JP" altLang="en-US" sz="1050">
                        <a:latin typeface="Meiryo UI" panose="020B0604030504040204" pitchFamily="50" charset="-128"/>
                        <a:ea typeface="Meiryo UI" panose="020B0604030504040204" pitchFamily="50" charset="-128"/>
                      </a:endParaRPr>
                    </a:p>
                  </a:txBody>
                  <a:tcPr/>
                </a:tc>
                <a:tc>
                  <a:txBody>
                    <a:bodyPr/>
                    <a:lstStyle/>
                    <a:p>
                      <a:endParaRPr kumimoji="1" lang="ja-JP" altLang="en-US" sz="1050">
                        <a:latin typeface="Meiryo UI" panose="020B0604030504040204" pitchFamily="50" charset="-128"/>
                        <a:ea typeface="Meiryo UI" panose="020B0604030504040204" pitchFamily="50" charset="-128"/>
                      </a:endParaRPr>
                    </a:p>
                  </a:txBody>
                  <a:tcPr/>
                </a:tc>
                <a:tc>
                  <a:txBody>
                    <a:bodyPr/>
                    <a:lstStyle/>
                    <a:p>
                      <a:endParaRPr kumimoji="1" lang="ja-JP" altLang="en-US" sz="1050">
                        <a:latin typeface="Meiryo UI" panose="020B0604030504040204" pitchFamily="50" charset="-128"/>
                        <a:ea typeface="Meiryo UI" panose="020B0604030504040204" pitchFamily="50" charset="-128"/>
                      </a:endParaRPr>
                    </a:p>
                  </a:txBody>
                  <a:tcPr/>
                </a:tc>
                <a:tc>
                  <a:txBody>
                    <a:bodyPr/>
                    <a:lstStyle/>
                    <a:p>
                      <a:endParaRPr kumimoji="1" lang="ja-JP" altLang="en-US" sz="1050">
                        <a:latin typeface="Meiryo UI" panose="020B0604030504040204" pitchFamily="50" charset="-128"/>
                        <a:ea typeface="Meiryo UI" panose="020B0604030504040204" pitchFamily="50" charset="-128"/>
                      </a:endParaRPr>
                    </a:p>
                  </a:txBody>
                  <a:tcPr/>
                </a:tc>
                <a:tc>
                  <a:txBody>
                    <a:bodyPr/>
                    <a:lstStyle/>
                    <a:p>
                      <a:endParaRPr kumimoji="1" lang="ja-JP" altLang="en-US" sz="105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6"/>
                  </a:ext>
                </a:extLst>
              </a:tr>
            </a:tbl>
          </a:graphicData>
        </a:graphic>
      </p:graphicFrame>
      <p:sp>
        <p:nvSpPr>
          <p:cNvPr id="1871" name="正方形/長方形 14"/>
          <p:cNvSpPr/>
          <p:nvPr/>
        </p:nvSpPr>
        <p:spPr>
          <a:xfrm>
            <a:off x="1080877" y="5595002"/>
            <a:ext cx="7416824" cy="1035120"/>
          </a:xfrm>
          <a:prstGeom prst="rect">
            <a:avLst/>
          </a:prstGeom>
          <a:solidFill>
            <a:schemeClr val="bg1"/>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分野の一覧</a:t>
            </a:r>
            <a:r>
              <a:rPr kumimoji="1" lang="en-US" altLang="ja-JP"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①交通モビリティ、②エネルギー、③防災、④インフラ維持管理、⑤観光・地域活性化、⑥健康・医療、⑦農林水産業、⑧環境、⑨セキュリティ・見守り、⑩物流、⑪都市計画・整備、⑫その他</a:t>
            </a:r>
            <a:endParaRPr kumimoji="1" lang="en-US" altLang="ja-JP"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区分の一覧</a:t>
            </a:r>
            <a:r>
              <a:rPr kumimoji="1" lang="en-US" altLang="ja-JP"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①オープンデータ、 （以下オープンデータ以外の） ②パーソナルデータ（個人情報）、③パーソナルデータ（匿名加工情報等）、④非パーソナルデータ</a:t>
            </a:r>
            <a:endParaRPr kumimoji="1" lang="en-US" altLang="ja-JP"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Ａセンシングデータ、Ｂ購買情報、Ｃ地理空間データ、Ｄその他（手入力など）</a:t>
            </a:r>
            <a:endParaRPr kumimoji="1" lang="en-US" altLang="ja-JP"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872" name="正方形/長方形 15"/>
          <p:cNvSpPr/>
          <p:nvPr/>
        </p:nvSpPr>
        <p:spPr>
          <a:xfrm>
            <a:off x="363543" y="981083"/>
            <a:ext cx="3128337" cy="276999"/>
          </a:xfrm>
          <a:prstGeom prst="rect">
            <a:avLst/>
          </a:prstGeom>
        </p:spPr>
        <p:txBody>
          <a:bodyPr wrap="square">
            <a:spAutoFit/>
          </a:bodyPr>
          <a:lstStyle/>
          <a:p>
            <a:pPr marL="381000" marR="44450" lvl="0" indent="-381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200" b="0" i="0" u="none" strike="noStrike" kern="1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ja-JP" altLang="en-US" sz="1200" b="0" i="0" u="none" strike="noStrike" kern="1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データ・サービス相関表</a:t>
            </a:r>
            <a:r>
              <a:rPr kumimoji="1" lang="en-US" altLang="ja-JP" sz="1200" b="0" i="0" u="none" strike="noStrike" kern="1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endParaRPr kumimoji="1" lang="ja-JP" altLang="ja-JP" sz="1200" b="0" i="0" u="none" strike="noStrike" kern="1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873" name="正方形/長方形 17"/>
          <p:cNvSpPr/>
          <p:nvPr/>
        </p:nvSpPr>
        <p:spPr>
          <a:xfrm>
            <a:off x="4959263" y="3974359"/>
            <a:ext cx="3128337" cy="276999"/>
          </a:xfrm>
          <a:prstGeom prst="rect">
            <a:avLst/>
          </a:prstGeom>
          <a:solidFill>
            <a:schemeClr val="bg1">
              <a:lumMod val="85000"/>
            </a:schemeClr>
          </a:solidFill>
          <a:ln>
            <a:solidFill>
              <a:schemeClr val="tx1"/>
            </a:solidFill>
          </a:ln>
        </p:spPr>
        <p:txBody>
          <a:bodyPr wrap="square">
            <a:spAutoFit/>
          </a:bodyPr>
          <a:lstStyle/>
          <a:p>
            <a:pPr marL="381000" marR="44450" lvl="0" indent="-381000" algn="ctr"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200" b="1" i="0" u="none" strike="noStrike" kern="100" cap="none" spc="0" normalizeH="0" baseline="0" noProof="0">
                <a:ln>
                  <a:noFill/>
                </a:ln>
                <a:solidFill>
                  <a:srgbClr val="C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記載例</a:t>
            </a:r>
            <a:endParaRPr kumimoji="1" lang="ja-JP" altLang="ja-JP" sz="1200" b="1" i="0" u="none" strike="noStrike" kern="100" cap="none" spc="0" normalizeH="0" baseline="0" noProof="0">
              <a:ln>
                <a:noFill/>
              </a:ln>
              <a:solidFill>
                <a:srgbClr val="C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874"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75"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42</a:t>
            </a:fld>
            <a:endPar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876" name="正方形/長方形 12"/>
          <p:cNvSpPr/>
          <p:nvPr/>
        </p:nvSpPr>
        <p:spPr>
          <a:xfrm>
            <a:off x="2987824" y="6607787"/>
            <a:ext cx="6768752"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ＭＳ Ｐゴシック"/>
                <a:ea typeface="ＭＳ Ｐゴシック"/>
                <a:cs typeface="+mn-cs"/>
              </a:rPr>
              <a:t>注）必要に応じ、適宜枚数を追加すること（追加する場合は、以降のページ番号を</a:t>
            </a:r>
            <a:r>
              <a:rPr kumimoji="1" lang="en-US" altLang="ja-JP" sz="1100" b="0" i="1" u="none" strike="noStrike" kern="1200" cap="none" spc="0" normalizeH="0" baseline="0" noProof="0">
                <a:ln>
                  <a:noFill/>
                </a:ln>
                <a:solidFill>
                  <a:srgbClr val="FF0000"/>
                </a:solidFill>
                <a:effectLst/>
                <a:uLnTx/>
                <a:uFillTx/>
                <a:latin typeface="ＭＳ Ｐゴシック"/>
                <a:ea typeface="ＭＳ Ｐゴシック"/>
                <a:cs typeface="+mn-cs"/>
              </a:rPr>
              <a:t>25a,25b…</a:t>
            </a:r>
            <a:r>
              <a:rPr kumimoji="1" lang="ja-JP" altLang="en-US" sz="1100" b="0" i="1" u="none" strike="noStrike" kern="1200" cap="none" spc="0" normalizeH="0" baseline="0" noProof="0">
                <a:ln>
                  <a:noFill/>
                </a:ln>
                <a:solidFill>
                  <a:srgbClr val="FF0000"/>
                </a:solidFill>
                <a:effectLst/>
                <a:uLnTx/>
                <a:uFillTx/>
                <a:latin typeface="ＭＳ Ｐゴシック"/>
                <a:ea typeface="ＭＳ Ｐゴシック"/>
                <a:cs typeface="+mn-cs"/>
              </a:rPr>
              <a:t>とすること）</a:t>
            </a:r>
            <a:endParaRPr kumimoji="1" lang="en-US" altLang="ja-JP" sz="1100" b="0" i="1" u="none" strike="noStrike" kern="1200" cap="none" spc="0" normalizeH="0" baseline="0" noProof="0">
              <a:ln>
                <a:noFill/>
              </a:ln>
              <a:solidFill>
                <a:srgbClr val="FF0000"/>
              </a:solidFill>
              <a:effectLst/>
              <a:uLnTx/>
              <a:uFillTx/>
              <a:latin typeface="ＭＳ Ｐゴシック"/>
              <a:ea typeface="ＭＳ Ｐゴシック"/>
              <a:cs typeface="+mn-cs"/>
            </a:endParaRPr>
          </a:p>
        </p:txBody>
      </p:sp>
    </p:spTree>
    <p:extLst>
      <p:ext uri="{BB962C8B-B14F-4D97-AF65-F5344CB8AC3E}">
        <p14:creationId xmlns:p14="http://schemas.microsoft.com/office/powerpoint/2010/main" val="14197390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87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1880" name="Text Box 4"/>
          <p:cNvSpPr txBox="1">
            <a:spLocks noChangeArrowheads="1"/>
          </p:cNvSpPr>
          <p:nvPr/>
        </p:nvSpPr>
        <p:spPr>
          <a:xfrm>
            <a:off x="107504" y="561084"/>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活用するデータとサービス</a:t>
            </a:r>
            <a:endParaRPr kumimoji="1" lang="ja-JP" altLang="en-US" sz="1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881" name="正方形/長方形 8"/>
          <p:cNvSpPr/>
          <p:nvPr/>
        </p:nvSpPr>
        <p:spPr>
          <a:xfrm>
            <a:off x="279430" y="4420619"/>
            <a:ext cx="8592463" cy="1277273"/>
          </a:xfrm>
          <a:prstGeom prst="rect">
            <a:avLst/>
          </a:prstGeom>
        </p:spPr>
        <p:txBody>
          <a:bodyPr wrap="square">
            <a:spAutoFit/>
          </a:bodyPr>
          <a:lstStyle/>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rPr>
              <a:t>　地域の抱える課題を解決するサービス等の内容を具体的に記載すること。なお、都市</a:t>
            </a:r>
            <a:r>
              <a:rPr kumimoji="1" lang="en-US" altLang="ja-JP"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rPr>
              <a:t>OS</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rPr>
              <a:t>との関係性についても明確に記載すること。</a:t>
            </a:r>
            <a:endParaRPr kumimoji="1" lang="en-US" altLang="ja-JP"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rPr>
              <a:t>　</a:t>
            </a:r>
            <a:r>
              <a:rPr kumimoji="1" lang="ja-JP" altLang="ja-JP"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rPr>
              <a:t>個人情報等機密性の高い情報等をどのようなセキュリティポリシーに従って取り扱うか、セキュリティポリシー等の所管部局・部署と十分に協議をしたか、外部委託を行う場合を含めて必要な情報セキュリティ対策が講じられているかなどを詳細かつ具体的に記載すること。</a:t>
            </a:r>
            <a:endParaRPr kumimoji="1" lang="en-US" altLang="ja-JP" sz="1100" b="0" i="1" u="none" strike="noStrike" kern="100" cap="none" spc="0" normalizeH="0" baseline="0" noProof="0">
              <a:ln>
                <a:noFill/>
              </a:ln>
              <a:solidFill>
                <a:srgbClr val="F73131"/>
              </a:solidFill>
              <a:effectLst/>
              <a:uLnTx/>
              <a:uFillTx/>
              <a:latin typeface="ＭＳ Ｐゴシック"/>
              <a:ea typeface="ＭＳ Ｐゴシック"/>
              <a:cs typeface="Meiryo UI" panose="020B0604030504040204" pitchFamily="50" charset="-128"/>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a:ln>
                  <a:noFill/>
                </a:ln>
                <a:solidFill>
                  <a:srgbClr val="F73131"/>
                </a:solidFill>
                <a:effectLst/>
                <a:uLnTx/>
                <a:uFillTx/>
                <a:latin typeface="ＭＳ Ｐゴシック"/>
                <a:ea typeface="ＭＳ Ｐゴシック"/>
                <a:cs typeface="+mn-cs"/>
              </a:rPr>
              <a:t>※</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a:cs typeface="+mn-cs"/>
              </a:rPr>
              <a:t>　</a:t>
            </a:r>
            <a:r>
              <a:rPr kumimoji="1" lang="en-US" altLang="ja-JP" sz="1100" b="0" i="1" u="none" strike="noStrike" kern="100" cap="none" spc="0" normalizeH="0" baseline="0" noProof="0">
                <a:ln>
                  <a:noFill/>
                </a:ln>
                <a:solidFill>
                  <a:srgbClr val="F73131"/>
                </a:solidFill>
                <a:effectLst/>
                <a:uLnTx/>
                <a:uFillTx/>
                <a:latin typeface="ＭＳ Ｐゴシック"/>
                <a:ea typeface="ＭＳ Ｐゴシック"/>
                <a:cs typeface="+mn-cs"/>
              </a:rPr>
              <a:t>AI</a:t>
            </a:r>
            <a:r>
              <a:rPr kumimoji="1" lang="ja-JP" altLang="en-US" sz="1100" b="0" i="1" u="none" strike="noStrike" kern="100" cap="none" spc="0" normalizeH="0" baseline="0" noProof="0">
                <a:ln>
                  <a:noFill/>
                </a:ln>
                <a:solidFill>
                  <a:srgbClr val="F73131"/>
                </a:solidFill>
                <a:effectLst/>
                <a:uLnTx/>
                <a:uFillTx/>
                <a:latin typeface="ＭＳ Ｐゴシック"/>
                <a:ea typeface="ＭＳ Ｐゴシック"/>
                <a:cs typeface="+mn-cs"/>
              </a:rPr>
              <a:t>等の先端技術を用いる場合は、その詳細を記載すること。（加点評価する）</a:t>
            </a:r>
            <a:endParaRPr kumimoji="1" lang="en-US" altLang="ja-JP" sz="1100" b="0" i="1" u="none" strike="noStrike" kern="100" cap="none" spc="0" normalizeH="0" baseline="0" noProof="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100" b="0" i="0" u="none" strike="noStrike" kern="100" cap="none" spc="0" normalizeH="0" baseline="0" noProof="0">
              <a:ln>
                <a:noFill/>
              </a:ln>
              <a:solidFill>
                <a:srgbClr val="FFAA0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ja-JP" altLang="en-US"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ja-JP" altLang="ja-JP"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82" name="正方形/長方形 15"/>
          <p:cNvSpPr/>
          <p:nvPr/>
        </p:nvSpPr>
        <p:spPr>
          <a:xfrm>
            <a:off x="363543" y="1031885"/>
            <a:ext cx="3128337" cy="276999"/>
          </a:xfrm>
          <a:prstGeom prst="rect">
            <a:avLst/>
          </a:prstGeom>
        </p:spPr>
        <p:txBody>
          <a:bodyPr wrap="square">
            <a:spAutoFit/>
          </a:bodyPr>
          <a:lstStyle/>
          <a:p>
            <a:pPr marL="381000" marR="44450" lvl="0" indent="-381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200" b="1" i="0" u="none" strike="noStrike" kern="1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ja-JP" altLang="en-US" sz="1200" b="1" i="0" u="none" strike="noStrike" kern="1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具体的なサービス等の詳細</a:t>
            </a:r>
            <a:r>
              <a:rPr kumimoji="1" lang="en-US" altLang="ja-JP" sz="1200" b="1" i="0" u="none" strike="noStrike" kern="1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endParaRPr kumimoji="1" lang="ja-JP" altLang="ja-JP" sz="1200" b="1" i="0" u="none" strike="noStrike" kern="1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883"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84" name="正方形/長方形 11"/>
          <p:cNvSpPr/>
          <p:nvPr/>
        </p:nvSpPr>
        <p:spPr>
          <a:xfrm>
            <a:off x="5796136" y="1467636"/>
            <a:ext cx="2592288" cy="123303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（任意）</a:t>
            </a:r>
          </a:p>
        </p:txBody>
      </p:sp>
      <p:sp>
        <p:nvSpPr>
          <p:cNvPr id="1885" name="正方形/長方形 12"/>
          <p:cNvSpPr/>
          <p:nvPr/>
        </p:nvSpPr>
        <p:spPr>
          <a:xfrm>
            <a:off x="465949" y="1308884"/>
            <a:ext cx="8498540" cy="1107996"/>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1" i="0" u="none" strike="noStrike" kern="1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a:t>
            </a:r>
            <a:r>
              <a:rPr kumimoji="1" lang="ja-JP" altLang="en-US" sz="1100" b="1" i="0" u="none" strike="noStrike" kern="1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（例）</a:t>
            </a:r>
            <a:r>
              <a:rPr kumimoji="1" lang="ja-JP" altLang="en-US" sz="11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ゴミ収集車の効率的なルート設定</a:t>
            </a:r>
            <a:endParaRPr kumimoji="1" lang="en-US" altLang="ja-JP" sz="1100" b="1"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noStrike" kern="100" cap="none" spc="0" normalizeH="0" baseline="0" noProof="0">
              <a:ln>
                <a:noFill/>
              </a:ln>
              <a:solidFill>
                <a:srgbClr val="0070C0"/>
              </a:solidFill>
              <a:effectLst/>
              <a:highlight>
                <a:srgbClr val="FFFF00"/>
              </a:highligh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＜地域の抱える課題＞</a:t>
            </a:r>
            <a:endParaRPr kumimoji="1" lang="en-US" altLang="ja-JP"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a:ln>
                <a:noFill/>
              </a:ln>
              <a:solidFill>
                <a:srgbClr val="000000"/>
              </a:solidFill>
              <a:effectLst/>
              <a:uLnTx/>
              <a:uFillTx/>
              <a:latin typeface="ＭＳ Ｐゴシック"/>
              <a:ea typeface="ＭＳ Ｐゴシック" panose="020B060007020508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＜サービスの詳細説明＞</a:t>
            </a:r>
            <a:endParaRPr kumimoji="1" lang="en-US" altLang="ja-JP"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a:ln>
                <a:noFill/>
              </a:ln>
              <a:solidFill>
                <a:srgbClr val="000000"/>
              </a:solidFill>
              <a:effectLst/>
              <a:uLnTx/>
              <a:uFillTx/>
              <a:latin typeface="ＭＳ Ｐゴシック"/>
              <a:ea typeface="ＭＳ Ｐゴシック" panose="020B0600070205080204" pitchFamily="50" charset="-128"/>
              <a:cs typeface="Meiryo UI" panose="020B0604030504040204" pitchFamily="50" charset="-128"/>
            </a:endParaRPr>
          </a:p>
        </p:txBody>
      </p:sp>
      <p:sp>
        <p:nvSpPr>
          <p:cNvPr id="1886"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911DFCFD-93B4-46E4-B022-71F00A525759}"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43</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887" name="正方形/長方形 11"/>
          <p:cNvSpPr/>
          <p:nvPr/>
        </p:nvSpPr>
        <p:spPr>
          <a:xfrm>
            <a:off x="2843808" y="6467901"/>
            <a:ext cx="6768752"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ＭＳ Ｐゴシック"/>
                <a:ea typeface="ＭＳ Ｐゴシック"/>
                <a:cs typeface="+mn-cs"/>
              </a:rPr>
              <a:t>注）必要に応じ、適宜枚数を追加すること（追加する場合は、以降のページ番号を</a:t>
            </a:r>
            <a:r>
              <a:rPr kumimoji="1" lang="en-US" altLang="ja-JP" sz="1100" b="0" i="1" u="none" strike="noStrike" kern="1200" cap="none" spc="0" normalizeH="0" baseline="0" noProof="0">
                <a:ln>
                  <a:noFill/>
                </a:ln>
                <a:solidFill>
                  <a:srgbClr val="FF0000"/>
                </a:solidFill>
                <a:effectLst/>
                <a:uLnTx/>
                <a:uFillTx/>
                <a:latin typeface="ＭＳ Ｐゴシック"/>
                <a:ea typeface="ＭＳ Ｐゴシック"/>
                <a:cs typeface="+mn-cs"/>
              </a:rPr>
              <a:t>26a,26b…</a:t>
            </a:r>
            <a:r>
              <a:rPr kumimoji="1" lang="ja-JP" altLang="en-US" sz="1100" b="0" i="1" u="none" strike="noStrike" kern="1200" cap="none" spc="0" normalizeH="0" baseline="0" noProof="0">
                <a:ln>
                  <a:noFill/>
                </a:ln>
                <a:solidFill>
                  <a:srgbClr val="FF0000"/>
                </a:solidFill>
                <a:effectLst/>
                <a:uLnTx/>
                <a:uFillTx/>
                <a:latin typeface="ＭＳ Ｐゴシック"/>
                <a:ea typeface="ＭＳ Ｐゴシック"/>
                <a:cs typeface="+mn-cs"/>
              </a:rPr>
              <a:t>とすること）</a:t>
            </a:r>
            <a:endParaRPr kumimoji="1" lang="en-US" altLang="ja-JP" sz="1100" b="0" i="1" u="none" strike="noStrike" kern="1200" cap="none" spc="0" normalizeH="0" baseline="0" noProof="0">
              <a:ln>
                <a:noFill/>
              </a:ln>
              <a:solidFill>
                <a:srgbClr val="FF0000"/>
              </a:solidFill>
              <a:effectLst/>
              <a:uLnTx/>
              <a:uFillTx/>
              <a:latin typeface="ＭＳ Ｐゴシック"/>
              <a:ea typeface="ＭＳ Ｐゴシック"/>
              <a:cs typeface="+mn-cs"/>
            </a:endParaRPr>
          </a:p>
        </p:txBody>
      </p:sp>
    </p:spTree>
    <p:extLst>
      <p:ext uri="{BB962C8B-B14F-4D97-AF65-F5344CB8AC3E}">
        <p14:creationId xmlns:p14="http://schemas.microsoft.com/office/powerpoint/2010/main" val="18638947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9" name="Text Box 4"/>
          <p:cNvSpPr txBox="1">
            <a:spLocks noChangeArrowheads="1"/>
          </p:cNvSpPr>
          <p:nvPr/>
        </p:nvSpPr>
        <p:spPr>
          <a:xfrm>
            <a:off x="107504" y="558262"/>
            <a:ext cx="8310835" cy="558294"/>
          </a:xfrm>
          <a:prstGeom prst="rect">
            <a:avLst/>
          </a:prstGeom>
          <a:noFill/>
          <a:ln w="9525">
            <a:noFill/>
            <a:miter lim="800000"/>
            <a:headEnd/>
            <a:tailEnd/>
          </a:ln>
          <a:effectLst/>
        </p:spPr>
        <p:txBody>
          <a:bodyPr wrap="square">
            <a:spAutoFit/>
          </a:bodyPr>
          <a:lstStyle/>
          <a:p>
            <a:pPr marL="219813" marR="0" lvl="0" indent="-219813" algn="l" defTabSz="844083"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1477" b="1" i="0" u="none" strike="noStrike" kern="1200" cap="none" spc="0" normalizeH="0" baseline="0" noProof="0">
                <a:ln>
                  <a:noFill/>
                </a:ln>
                <a:solidFill>
                  <a:srgbClr val="000000"/>
                </a:solidFill>
                <a:effectLst/>
                <a:uLnTx/>
                <a:uFillTx/>
                <a:latin typeface="Tahoma" pitchFamily="34" charset="0"/>
                <a:ea typeface="Meiryo UI" panose="020B0604030504040204" pitchFamily="50" charset="-128"/>
                <a:cs typeface="+mn-cs"/>
              </a:rPr>
              <a:t>データ連携基盤共同利用ビジョンの都道府県との協議</a:t>
            </a:r>
          </a:p>
          <a:p>
            <a:pPr marL="0" marR="0" lvl="0" indent="0" algn="l" defTabSz="844083" rtl="0" eaLnBrk="1" fontAlgn="base" latinLnBrk="0" hangingPunct="1">
              <a:lnSpc>
                <a:spcPct val="100000"/>
              </a:lnSpc>
              <a:spcBef>
                <a:spcPct val="5000"/>
              </a:spcBef>
              <a:spcAft>
                <a:spcPct val="0"/>
              </a:spcAft>
              <a:buClrTx/>
              <a:buSzTx/>
              <a:buFontTx/>
              <a:buNone/>
              <a:tabLst/>
              <a:defRPr/>
            </a:pPr>
            <a:endParaRPr kumimoji="1" lang="ja-JP" altLang="en-US" sz="1477" b="1" i="0" u="none" strike="noStrike" kern="1200" cap="none" spc="0" normalizeH="0" baseline="0" noProof="0">
              <a:ln>
                <a:noFill/>
              </a:ln>
              <a:solidFill>
                <a:srgbClr val="000000"/>
              </a:solidFill>
              <a:effectLst/>
              <a:uLnTx/>
              <a:uFillTx/>
              <a:latin typeface="Tahoma" pitchFamily="34" charset="0"/>
              <a:ea typeface="Meiryo UI" panose="020B0604030504040204" pitchFamily="50" charset="-128"/>
              <a:cs typeface="+mn-cs"/>
            </a:endParaRPr>
          </a:p>
        </p:txBody>
      </p:sp>
      <p:sp>
        <p:nvSpPr>
          <p:cNvPr id="1890" name="Text Box 4"/>
          <p:cNvSpPr txBox="1">
            <a:spLocks noChangeArrowheads="1"/>
          </p:cNvSpPr>
          <p:nvPr/>
        </p:nvSpPr>
        <p:spPr>
          <a:xfrm>
            <a:off x="179512" y="2166958"/>
            <a:ext cx="6945534" cy="319639"/>
          </a:xfrm>
          <a:prstGeom prst="rect">
            <a:avLst/>
          </a:prstGeom>
          <a:noFill/>
          <a:ln w="9525">
            <a:noFill/>
            <a:miter lim="800000"/>
            <a:headEnd/>
            <a:tailEnd/>
          </a:ln>
          <a:effectLst/>
        </p:spPr>
        <p:txBody>
          <a:bodyPr wrap="square">
            <a:spAutoFit/>
          </a:bodyPr>
          <a:lstStyle/>
          <a:p>
            <a:pPr marL="219813" marR="0" lvl="0" indent="-219813" algn="l" defTabSz="844083"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1477" b="1" i="0" u="none" strike="noStrike" kern="1200" cap="none" spc="0" normalizeH="0" baseline="0" noProof="0">
                <a:ln>
                  <a:noFill/>
                </a:ln>
                <a:solidFill>
                  <a:srgbClr val="000000"/>
                </a:solidFill>
                <a:effectLst/>
                <a:uLnTx/>
                <a:uFillTx/>
                <a:latin typeface="Tahoma" pitchFamily="34" charset="0"/>
                <a:ea typeface="Meiryo UI" panose="020B0604030504040204" pitchFamily="50" charset="-128"/>
                <a:cs typeface="+mn-cs"/>
              </a:rPr>
              <a:t>都道府県との協議内容</a:t>
            </a:r>
          </a:p>
        </p:txBody>
      </p:sp>
      <p:sp>
        <p:nvSpPr>
          <p:cNvPr id="1891" name="Rectangle 66"/>
          <p:cNvSpPr>
            <a:spLocks noChangeArrowheads="1"/>
          </p:cNvSpPr>
          <p:nvPr/>
        </p:nvSpPr>
        <p:spPr>
          <a:xfrm>
            <a:off x="179512" y="974862"/>
            <a:ext cx="8784975" cy="1032277"/>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844083" rtl="0" eaLnBrk="1" fontAlgn="base" latinLnBrk="0" hangingPunct="1">
              <a:lnSpc>
                <a:spcPct val="100000"/>
              </a:lnSpc>
              <a:spcBef>
                <a:spcPct val="0"/>
              </a:spcBef>
              <a:spcAft>
                <a:spcPct val="0"/>
              </a:spcAft>
              <a:buClrTx/>
              <a:buSzTx/>
              <a:buFontTx/>
              <a:buNone/>
              <a:tabLst/>
              <a:defRPr/>
            </a:pPr>
            <a:endParaRPr kumimoji="1" lang="ja-JP" altLang="en-US" sz="1662"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cs typeface="+mn-cs"/>
            </a:endParaRPr>
          </a:p>
        </p:txBody>
      </p:sp>
      <p:sp>
        <p:nvSpPr>
          <p:cNvPr id="1892" name="テキスト ボックス 4"/>
          <p:cNvSpPr txBox="1"/>
          <p:nvPr/>
        </p:nvSpPr>
        <p:spPr>
          <a:xfrm>
            <a:off x="292972" y="1339446"/>
            <a:ext cx="8165557" cy="764697"/>
          </a:xfrm>
          <a:prstGeom prst="rect">
            <a:avLst/>
          </a:prstGeom>
          <a:noFill/>
        </p:spPr>
        <p:txBody>
          <a:bodyPr wrap="square" rtlCol="0">
            <a:spAutoFit/>
          </a:bodyPr>
          <a:lstStyle/>
          <a:p>
            <a:pPr marL="299084" marR="0" lvl="0" indent="-299084" algn="l" defTabSz="844083" rtl="0" eaLnBrk="0" fontAlgn="base" latinLnBrk="0" hangingPunct="0">
              <a:lnSpc>
                <a:spcPts val="1846"/>
              </a:lnSpc>
              <a:spcBef>
                <a:spcPct val="0"/>
              </a:spcBef>
              <a:spcAft>
                <a:spcPct val="0"/>
              </a:spcAft>
              <a:buClrTx/>
              <a:buSzTx/>
              <a:buFontTx/>
              <a:buNone/>
              <a:tabLst/>
              <a:defRPr/>
            </a:pPr>
            <a:r>
              <a:rPr kumimoji="1" lang="ja-JP" altLang="en-US" sz="1477"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7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各都道府県下のデータ連携基盤の共同利用について、都道府県と協議すること</a:t>
            </a:r>
            <a:endParaRPr kumimoji="1" lang="en-US" altLang="ja-JP" sz="147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98946" marR="0" lvl="0" indent="32239" algn="l" defTabSz="844083" rtl="0" eaLnBrk="0" fontAlgn="base" latinLnBrk="0" hangingPunct="0">
              <a:lnSpc>
                <a:spcPts val="1846"/>
              </a:lnSpc>
              <a:spcBef>
                <a:spcPct val="0"/>
              </a:spcBef>
              <a:spcAft>
                <a:spcPct val="0"/>
              </a:spcAft>
              <a:buClrTx/>
              <a:buSzTx/>
              <a:buFontTx/>
              <a:buNone/>
              <a:tabLst/>
              <a:defRPr/>
            </a:pPr>
            <a:r>
              <a:rPr kumimoji="1" lang="en-US" altLang="ja-JP" sz="147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7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都道府県の場合は、各都道府県下のデータ連携基盤共同利用について検討すること</a:t>
            </a:r>
            <a:endParaRPr kumimoji="1" lang="en-US" altLang="ja-JP" sz="147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99084" marR="0" lvl="0" indent="-299084" algn="l" defTabSz="844083" rtl="0" eaLnBrk="0" fontAlgn="base" latinLnBrk="0" hangingPunct="0">
              <a:lnSpc>
                <a:spcPts val="1846"/>
              </a:lnSpc>
              <a:spcBef>
                <a:spcPct val="0"/>
              </a:spcBef>
              <a:spcAft>
                <a:spcPct val="0"/>
              </a:spcAft>
              <a:buClrTx/>
              <a:buSzTx/>
              <a:buFontTx/>
              <a:buNone/>
              <a:tabLst/>
              <a:defRPr/>
            </a:pPr>
            <a:r>
              <a:rPr kumimoji="1" lang="ja-JP" altLang="en-US" sz="1477"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47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893" name="テキスト ボックス 5"/>
          <p:cNvSpPr txBox="1"/>
          <p:nvPr/>
        </p:nvSpPr>
        <p:spPr>
          <a:xfrm>
            <a:off x="292972" y="1019807"/>
            <a:ext cx="8048118" cy="319639"/>
          </a:xfrm>
          <a:prstGeom prst="rect">
            <a:avLst/>
          </a:prstGeom>
          <a:noFill/>
        </p:spPr>
        <p:txBody>
          <a:bodyPr wrap="square" rtlCol="0">
            <a:spAutoFit/>
          </a:bodyPr>
          <a:lstStyle/>
          <a:p>
            <a:pPr marL="0" marR="0" lvl="0" indent="0" algn="l" defTabSz="844083" rtl="0" eaLnBrk="0" fontAlgn="base" latinLnBrk="0" hangingPunct="0">
              <a:lnSpc>
                <a:spcPct val="100000"/>
              </a:lnSpc>
              <a:spcBef>
                <a:spcPct val="0"/>
              </a:spcBef>
              <a:spcAft>
                <a:spcPct val="0"/>
              </a:spcAft>
              <a:buClrTx/>
              <a:buSzTx/>
              <a:buFontTx/>
              <a:buNone/>
              <a:tabLst/>
              <a:defRPr/>
            </a:pPr>
            <a:r>
              <a:rPr kumimoji="1" lang="ja-JP" altLang="en-US" sz="147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申請にあたり、以下要件を遵守のうえ取組を行うこと</a:t>
            </a:r>
            <a:endParaRPr kumimoji="1" lang="en-US" altLang="ja-JP" sz="147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894" name="Rectangle 66"/>
          <p:cNvSpPr>
            <a:spLocks noChangeArrowheads="1"/>
          </p:cNvSpPr>
          <p:nvPr/>
        </p:nvSpPr>
        <p:spPr>
          <a:xfrm>
            <a:off x="179513" y="2486598"/>
            <a:ext cx="8784974" cy="4038746"/>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844083" rtl="0" eaLnBrk="1" fontAlgn="base" latinLnBrk="0" hangingPunct="1">
              <a:lnSpc>
                <a:spcPct val="100000"/>
              </a:lnSpc>
              <a:spcBef>
                <a:spcPct val="0"/>
              </a:spcBef>
              <a:spcAft>
                <a:spcPct val="0"/>
              </a:spcAft>
              <a:buClrTx/>
              <a:buSzTx/>
              <a:buFontTx/>
              <a:buNone/>
              <a:tabLst/>
              <a:defRPr/>
            </a:pPr>
            <a:endParaRPr kumimoji="1" lang="ja-JP" altLang="en-US" sz="1662" b="0" i="0" u="none" strike="noStrike" kern="1200" cap="none" spc="0" normalizeH="0" baseline="0" noProof="0">
              <a:ln>
                <a:noFill/>
              </a:ln>
              <a:solidFill>
                <a:srgbClr val="0070C0"/>
              </a:solidFill>
              <a:effectLst/>
              <a:uLnTx/>
              <a:uFillTx/>
              <a:latin typeface="Arial" panose="020B0604020202020204" pitchFamily="34" charset="0"/>
              <a:ea typeface="Meiryo UI" panose="020B0604030504040204" pitchFamily="50" charset="-128"/>
              <a:cs typeface="+mn-cs"/>
            </a:endParaRPr>
          </a:p>
        </p:txBody>
      </p:sp>
      <p:sp>
        <p:nvSpPr>
          <p:cNvPr id="1895" name="正方形/長方形 22"/>
          <p:cNvSpPr/>
          <p:nvPr/>
        </p:nvSpPr>
        <p:spPr>
          <a:xfrm>
            <a:off x="241866" y="2564904"/>
            <a:ext cx="8042109" cy="291170"/>
          </a:xfrm>
          <a:prstGeom prst="rect">
            <a:avLst/>
          </a:prstGeom>
        </p:spPr>
        <p:txBody>
          <a:bodyPr wrap="square">
            <a:spAutoFit/>
          </a:bodyPr>
          <a:lstStyle/>
          <a:p>
            <a:pPr marL="165593" marR="0" lvl="0" indent="-165593" algn="l" defTabSz="844083" rtl="0" eaLnBrk="0" fontAlgn="base" latinLnBrk="0" hangingPunct="0">
              <a:lnSpc>
                <a:spcPct val="100000"/>
              </a:lnSpc>
              <a:spcBef>
                <a:spcPct val="0"/>
              </a:spcBef>
              <a:spcAft>
                <a:spcPct val="0"/>
              </a:spcAft>
              <a:buClrTx/>
              <a:buSzTx/>
              <a:buFontTx/>
              <a:buNone/>
              <a:tabLst/>
              <a:defRPr/>
            </a:pPr>
            <a:r>
              <a:rPr kumimoji="1" lang="en-US" altLang="ja-JP" sz="1292" b="0" i="0" u="none" strike="noStrike" kern="1200" cap="none" spc="0" normalizeH="0" baseline="0" noProof="0">
                <a:ln>
                  <a:noFill/>
                </a:ln>
                <a:solidFill>
                  <a:srgbClr val="FF0000"/>
                </a:solidFill>
                <a:effectLst/>
                <a:uLnTx/>
                <a:uFillTx/>
                <a:latin typeface="Arial" panose="020B0604020202020204" pitchFamily="34" charset="0"/>
                <a:ea typeface="Meiryo UI" panose="020B0604030504040204" pitchFamily="50" charset="-128"/>
                <a:cs typeface="+mn-cs"/>
              </a:rPr>
              <a:t>※</a:t>
            </a:r>
            <a:r>
              <a:rPr kumimoji="1" lang="ja-JP" altLang="en-US" sz="1292" b="0" i="0" u="none" strike="noStrike" kern="1200" cap="none" spc="0" normalizeH="0" baseline="0" noProof="0">
                <a:ln>
                  <a:noFill/>
                </a:ln>
                <a:solidFill>
                  <a:srgbClr val="FF0000"/>
                </a:solidFill>
                <a:effectLst/>
                <a:uLnTx/>
                <a:uFillTx/>
                <a:latin typeface="Arial" panose="020B0604020202020204" pitchFamily="34" charset="0"/>
                <a:ea typeface="Meiryo UI" panose="020B0604030504040204" pitchFamily="50" charset="-128"/>
                <a:cs typeface="+mn-cs"/>
              </a:rPr>
              <a:t>都道府県との協議内容（現時点の方向性）について記載すること</a:t>
            </a:r>
            <a:endParaRPr kumimoji="1" lang="en-US" altLang="ja-JP" sz="1292" b="0" i="0" u="none" strike="noStrike" kern="1200" cap="none" spc="0" normalizeH="0" baseline="0" noProof="0">
              <a:ln>
                <a:noFill/>
              </a:ln>
              <a:solidFill>
                <a:srgbClr val="FF0000"/>
              </a:solidFill>
              <a:effectLst/>
              <a:uLnTx/>
              <a:uFillTx/>
              <a:latin typeface="Arial" panose="020B0604020202020204" pitchFamily="34" charset="0"/>
              <a:ea typeface="Meiryo UI" panose="020B0604030504040204" pitchFamily="50" charset="-128"/>
              <a:cs typeface="+mn-cs"/>
            </a:endParaRPr>
          </a:p>
        </p:txBody>
      </p:sp>
      <p:sp>
        <p:nvSpPr>
          <p:cNvPr id="1896" name="四角形: 角を丸くする 1"/>
          <p:cNvSpPr/>
          <p:nvPr/>
        </p:nvSpPr>
        <p:spPr>
          <a:xfrm>
            <a:off x="476249" y="3139703"/>
            <a:ext cx="8191499" cy="2732536"/>
          </a:xfrm>
          <a:prstGeom prst="roundRect">
            <a:avLst>
              <a:gd name="adj" fmla="val 12833"/>
            </a:avLst>
          </a:prstGeom>
          <a:solidFill>
            <a:srgbClr val="C5E0B4"/>
          </a:solidFill>
          <a:ln w="12700">
            <a:noFill/>
          </a:ln>
        </p:spPr>
        <p:txBody>
          <a:bodyPr vert="horz" lIns="0" tIns="0" rIns="0" bIns="0" rtlCol="0" anchor="ctr"/>
          <a:lstStyle/>
          <a:p>
            <a:pPr marL="0" marR="0" lvl="0" indent="0" algn="ctr" defTabSz="457200" rtl="0" eaLnBrk="0" fontAlgn="base" latinLnBrk="0" hangingPunct="0">
              <a:lnSpc>
                <a:spcPts val="2700"/>
              </a:lnSpc>
              <a:spcBef>
                <a:spcPct val="0"/>
              </a:spcBef>
              <a:spcAft>
                <a:spcPct val="0"/>
              </a:spcAft>
              <a:buClrTx/>
              <a:buSzTx/>
              <a:buFontTx/>
              <a:buNone/>
              <a:tabLst/>
              <a:defRPr/>
            </a:pPr>
            <a:r>
              <a:rPr kumimoji="1" lang="ja-JP" altLang="en-US" sz="18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データ連携基盤共同利用ビジョン（仮称）の構成要素イメージを</a:t>
            </a:r>
            <a:endParaRPr kumimoji="1" lang="en-US" altLang="ja-JP" sz="18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0" fontAlgn="base" latinLnBrk="0" hangingPunct="0">
              <a:lnSpc>
                <a:spcPts val="2700"/>
              </a:lnSpc>
              <a:spcBef>
                <a:spcPct val="0"/>
              </a:spcBef>
              <a:spcAft>
                <a:spcPct val="0"/>
              </a:spcAft>
              <a:buClrTx/>
              <a:buSzTx/>
              <a:buFontTx/>
              <a:buNone/>
              <a:tabLst/>
              <a:defRPr/>
            </a:pPr>
            <a:r>
              <a:rPr kumimoji="1" lang="ja-JP" altLang="en-US" sz="18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参考に、都道府県と協議した内容を踏まえ</a:t>
            </a:r>
            <a:endParaRPr kumimoji="1" lang="en-US" altLang="ja-JP" sz="18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0" fontAlgn="base" latinLnBrk="0" hangingPunct="0">
              <a:lnSpc>
                <a:spcPts val="2700"/>
              </a:lnSpc>
              <a:spcBef>
                <a:spcPct val="0"/>
              </a:spcBef>
              <a:spcAft>
                <a:spcPct val="0"/>
              </a:spcAft>
              <a:buClrTx/>
              <a:buSzTx/>
              <a:buFontTx/>
              <a:buNone/>
              <a:tabLst/>
              <a:defRPr/>
            </a:pPr>
            <a:r>
              <a:rPr kumimoji="1" lang="ja-JP" altLang="en-US" sz="18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現時点の方針や方向性について記載すること</a:t>
            </a:r>
            <a:endParaRPr kumimoji="1" lang="en-US" altLang="ja-JP" sz="18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0" fontAlgn="base" latinLnBrk="0" hangingPunct="0">
              <a:lnSpc>
                <a:spcPts val="2700"/>
              </a:lnSpc>
              <a:spcBef>
                <a:spcPct val="0"/>
              </a:spcBef>
              <a:spcAft>
                <a:spcPct val="0"/>
              </a:spcAft>
              <a:buClrTx/>
              <a:buSzTx/>
              <a:buFontTx/>
              <a:buNone/>
              <a:tabLst/>
              <a:defRPr/>
            </a:pPr>
            <a:r>
              <a:rPr kumimoji="1" lang="en-US" altLang="ja-JP" sz="16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地域内の基盤に関する現況を都道府県と認識合わせをしたうえで、</a:t>
            </a:r>
            <a:endParaRPr kumimoji="1" lang="en-US" altLang="ja-JP" sz="16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0" fontAlgn="base" latinLnBrk="0" hangingPunct="0">
              <a:lnSpc>
                <a:spcPts val="2700"/>
              </a:lnSpc>
              <a:spcBef>
                <a:spcPct val="0"/>
              </a:spcBef>
              <a:spcAft>
                <a:spcPct val="0"/>
              </a:spcAft>
              <a:buClrTx/>
              <a:buSzTx/>
              <a:buFontTx/>
              <a:buNone/>
              <a:tabLst/>
              <a:defRPr/>
            </a:pPr>
            <a:r>
              <a:rPr kumimoji="1" lang="ja-JP" altLang="en-US" sz="16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過大な投資をすることなく、地域内でのデータ連携・利活用が</a:t>
            </a:r>
            <a:endParaRPr kumimoji="1" lang="en-US" altLang="ja-JP" sz="16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0" fontAlgn="base" latinLnBrk="0" hangingPunct="0">
              <a:lnSpc>
                <a:spcPts val="2700"/>
              </a:lnSpc>
              <a:spcBef>
                <a:spcPct val="0"/>
              </a:spcBef>
              <a:spcAft>
                <a:spcPct val="0"/>
              </a:spcAft>
              <a:buClrTx/>
              <a:buSzTx/>
              <a:buFontTx/>
              <a:buNone/>
              <a:tabLst/>
              <a:defRPr/>
            </a:pPr>
            <a:r>
              <a:rPr kumimoji="1" lang="ja-JP" altLang="en-US" sz="16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より促進される環境が整備されることが望ましい</a:t>
            </a:r>
            <a:endParaRPr kumimoji="1" lang="en-US" altLang="ja-JP" sz="16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1897"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2200" b="1"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rPr>
              <a:t>データ連携基盤の構築及び相互運用性の確保に向けた考え方</a:t>
            </a:r>
          </a:p>
        </p:txBody>
      </p:sp>
      <p:sp>
        <p:nvSpPr>
          <p:cNvPr id="1898"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1899"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8AE82183-63B9-42EC-9F2B-52C7F0311F0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44</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6492823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5"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06"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1907" name="Text Box 4"/>
          <p:cNvSpPr txBox="1">
            <a:spLocks noChangeArrowheads="1"/>
          </p:cNvSpPr>
          <p:nvPr/>
        </p:nvSpPr>
        <p:spPr>
          <a:xfrm>
            <a:off x="35496" y="552834"/>
            <a:ext cx="7398461" cy="400110"/>
          </a:xfrm>
          <a:prstGeom prst="rect">
            <a:avLst/>
          </a:prstGeom>
          <a:noFill/>
          <a:ln w="9525">
            <a:noFill/>
            <a:miter lim="800000"/>
            <a:headEnd/>
            <a:tailEnd/>
          </a:ln>
          <a:effectLst/>
        </p:spPr>
        <p:txBody>
          <a:bodyPr wrap="square">
            <a:spAutoFit/>
          </a:bodyPr>
          <a:lstStyle/>
          <a:p>
            <a:pPr marL="342900" marR="0" lvl="0" indent="-342900" algn="l" defTabSz="914400" rtl="0" eaLnBrk="1" fontAlgn="base" latinLnBrk="0" hangingPunct="1">
              <a:lnSpc>
                <a:spcPct val="100000"/>
              </a:lnSpc>
              <a:spcBef>
                <a:spcPct val="5000"/>
              </a:spcBef>
              <a:spcAft>
                <a:spcPct val="0"/>
              </a:spcAft>
              <a:buClrTx/>
              <a:buSzTx/>
              <a:buFont typeface="Wingdings" panose="05000000000000000000"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（１）「適合性」</a:t>
            </a:r>
            <a:endParaRPr kumimoji="1" lang="ja-JP" altLang="en-US"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908"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909" name="表 8"/>
          <p:cNvGraphicFramePr>
            <a:graphicFrameLocks noGrp="1"/>
          </p:cNvGraphicFramePr>
          <p:nvPr/>
        </p:nvGraphicFramePr>
        <p:xfrm>
          <a:off x="334796" y="1137051"/>
          <a:ext cx="8474408" cy="5364048"/>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756000">
                <a:tc rowSpan="2">
                  <a:txBody>
                    <a:bodyPr/>
                    <a:lstStyle/>
                    <a:p>
                      <a:pPr marR="44450" indent="0" algn="ctr">
                        <a:spcAft>
                          <a:spcPts val="0"/>
                        </a:spcAft>
                        <a:tabLst>
                          <a:tab pos="2700020" algn="ctr"/>
                          <a:tab pos="5400040" algn="r"/>
                        </a:tabLst>
                      </a:pPr>
                      <a:r>
                        <a:rPr kumimoji="1" lang="ja-JP" altLang="en-US" sz="1800" kern="120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r>
                        <a:rPr kumimoji="1" lang="ja-JP" altLang="en-US" sz="1800" kern="120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endParaRPr kumimoji="1" 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応募主体</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72000" marR="44450" lvl="0" indent="-93663"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１）都道府県、（２）市町村（一部事務組合又は広域連合を含む）、（３）法人格を有する組織のいずれかであること。ただし、（３）法人格を有する組織が実施団体となる場合には、事業に関連する都道府県又は市区町村との間で、出資 、包括連携協定、コンソーシアム組成等によりガバナンスが確立されていること</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80000">
                <a:tc vMerge="1">
                  <a:txBody>
                    <a:bodyPr/>
                    <a:lstStyle/>
                    <a:p>
                      <a:pPr marR="44450" indent="127000">
                        <a:spcAft>
                          <a:spcPts val="0"/>
                        </a:spcAft>
                        <a:tabLst>
                          <a:tab pos="2700020" algn="ctr"/>
                          <a:tab pos="5400040" algn="r"/>
                        </a:tabLst>
                      </a:pP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en-US" altLang="ja-JP" sz="1200" i="0" kern="10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marR="44450" indent="0">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提案者である○○株式会社は（３）に該当するものであり、令和５年○月にスマートシティの推進について○○市と「～協定」を締結しており･･･</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76000">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r>
                        <a:rPr kumimoji="1" lang="ja-JP" altLang="en-US" sz="1800" kern="120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リファレンスアーキテクチャ</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「スマートシティリファレンスアーキテクチャ　ホワイトペーパー（第二版）」に基づき、スマートシティの構成要素が明確に整理されており、可視化されていること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80000">
                <a:tc vMerge="1">
                  <a:txBody>
                    <a:bodyPr/>
                    <a:lstStyle/>
                    <a:p>
                      <a:pPr marR="44450" indent="127000">
                        <a:spcAft>
                          <a:spcPts val="0"/>
                        </a:spcAft>
                        <a:tabLst>
                          <a:tab pos="2700020" algn="ctr"/>
                          <a:tab pos="5400040" algn="r"/>
                        </a:tabLst>
                      </a:pP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応募様式共通部分に記載のとおり「スマートシティリファレンスアーキテクチャ　ホワイトペーパー（第二版）」に準拠している。</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32048">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a:solidFill>
                            <a:schemeClr val="tx1"/>
                          </a:solidFill>
                          <a:latin typeface="Meiryo UI" panose="020B0604030504040204" pitchFamily="50" charset="-128"/>
                          <a:ea typeface="Meiryo UI" panose="020B0604030504040204" pitchFamily="50" charset="-128"/>
                          <a:cs typeface="+mn-cs"/>
                        </a:rPr>
                        <a:t>③</a:t>
                      </a:r>
                      <a:r>
                        <a:rPr kumimoji="1" lang="en-US" altLang="ja-JP"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必須</a:t>
                      </a:r>
                      <a:r>
                        <a:rPr kumimoji="1" lang="en-US" altLang="ja-JP"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３つの基本理念：市民（利用者）中心主義</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”Well-Being</a:t>
                      </a:r>
                      <a:r>
                        <a:rPr kumimoji="1" lang="ja-JP" altLang="en-US" sz="1200" kern="1200">
                          <a:solidFill>
                            <a:schemeClr val="tx1"/>
                          </a:solidFill>
                          <a:latin typeface="Meiryo UI" panose="020B0604030504040204" pitchFamily="50" charset="-128"/>
                          <a:ea typeface="Meiryo UI" panose="020B0604030504040204" pitchFamily="50" charset="-128"/>
                          <a:cs typeface="+mn-cs"/>
                        </a:rPr>
                        <a:t>の向上“ に向け、市民目線を意識し、市民自らの主体的な取組を重視していること</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440000">
                <a:tc vMerge="1">
                  <a:txBody>
                    <a:bodyPr/>
                    <a:lstStyle/>
                    <a:p>
                      <a:endParaRPr kumimoji="1" lang="ja-JP" altLang="en-US"/>
                    </a:p>
                  </a:txBody>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市は従来より○</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という課題がある。この課題解決に向け、市民と共同で･･･</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endParaRPr kumimoji="1" lang="ja-JP" altLang="en-US" sz="1200"/>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910"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a:ln>
                <a:noFill/>
              </a:ln>
              <a:solidFill>
                <a:srgbClr val="FF0000"/>
              </a:solidFill>
              <a:effectLst/>
              <a:uLnTx/>
              <a:uFillTx/>
              <a:latin typeface="ＭＳ Ｐゴシック"/>
              <a:ea typeface="ＭＳ Ｐゴシック"/>
              <a:cs typeface="+mn-cs"/>
            </a:endParaRPr>
          </a:p>
        </p:txBody>
      </p:sp>
      <p:sp>
        <p:nvSpPr>
          <p:cNvPr id="1911"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3C3346BC-0628-4DAF-A9AA-D209B1302158}"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45</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9666335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3"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14"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1915" name="Text Box 4"/>
          <p:cNvSpPr txBox="1">
            <a:spLocks noChangeArrowheads="1"/>
          </p:cNvSpPr>
          <p:nvPr/>
        </p:nvSpPr>
        <p:spPr>
          <a:xfrm>
            <a:off x="35496" y="552834"/>
            <a:ext cx="7398461" cy="400110"/>
          </a:xfrm>
          <a:prstGeom prst="rect">
            <a:avLst/>
          </a:prstGeom>
          <a:noFill/>
          <a:ln w="9525">
            <a:noFill/>
            <a:miter lim="800000"/>
            <a:headEnd/>
            <a:tailEnd/>
          </a:ln>
          <a:effectLst/>
        </p:spPr>
        <p:txBody>
          <a:bodyPr wrap="square">
            <a:spAutoFit/>
          </a:bodyPr>
          <a:lstStyle/>
          <a:p>
            <a:pPr marL="342900" marR="0" lvl="0" indent="-342900" algn="l" defTabSz="914400" rtl="0" eaLnBrk="1" fontAlgn="base" latinLnBrk="0" hangingPunct="1">
              <a:lnSpc>
                <a:spcPct val="100000"/>
              </a:lnSpc>
              <a:spcBef>
                <a:spcPct val="5000"/>
              </a:spcBef>
              <a:spcAft>
                <a:spcPct val="0"/>
              </a:spcAft>
              <a:buClrTx/>
              <a:buSzTx/>
              <a:buFont typeface="Wingdings" panose="05000000000000000000"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（１）「適合性」</a:t>
            </a:r>
            <a:endParaRPr kumimoji="1" lang="ja-JP" altLang="en-US"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916"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917" name="表 8"/>
          <p:cNvGraphicFramePr>
            <a:graphicFrameLocks noGrp="1"/>
          </p:cNvGraphicFramePr>
          <p:nvPr/>
        </p:nvGraphicFramePr>
        <p:xfrm>
          <a:off x="334796" y="1175973"/>
          <a:ext cx="8474408" cy="5457216"/>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567604">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a:solidFill>
                            <a:schemeClr val="tx1"/>
                          </a:solidFill>
                          <a:latin typeface="Meiryo UI" panose="020B0604030504040204" pitchFamily="50" charset="-128"/>
                          <a:ea typeface="Meiryo UI" panose="020B0604030504040204" pitchFamily="50" charset="-128"/>
                          <a:cs typeface="+mn-cs"/>
                        </a:rPr>
                        <a:t>④</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r>
                        <a:rPr kumimoji="1" lang="ja-JP" altLang="en-US" sz="1800" kern="120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３つの基本理念：ビジョン・課題中心主義</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実施地域において策定した総合計画や地方版まち・ひと・しごと創生総合戦略などの各種戦略に沿ったものであり、事業の実施が同戦略の推進に寄与すること</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12009">
                <a:tc vMerge="1">
                  <a:txBody>
                    <a:bodyPr/>
                    <a:lstStyle/>
                    <a:p>
                      <a:pPr marR="44450" indent="127000">
                        <a:spcAft>
                          <a:spcPts val="0"/>
                        </a:spcAft>
                        <a:tabLst>
                          <a:tab pos="2700020" algn="ctr"/>
                          <a:tab pos="5400040" algn="r"/>
                        </a:tabLst>
                      </a:pP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a:latin typeface="Meiryo UI" panose="020B0604030504040204" pitchFamily="50" charset="-128"/>
                        <a:ea typeface="Meiryo UI" panose="020B0604030504040204" pitchFamily="50" charset="-128"/>
                        <a:cs typeface="Meiryo UI" panose="020B0604030504040204" pitchFamily="50" charset="-128"/>
                      </a:endParaRPr>
                    </a:p>
                    <a:p>
                      <a:pPr marL="0" marR="44450" indent="0">
                        <a:spcAft>
                          <a:spcPts val="0"/>
                        </a:spcAft>
                        <a:tabLst>
                          <a:tab pos="2700020" algn="ctr"/>
                          <a:tab pos="5400040" algn="r"/>
                        </a:tabLst>
                      </a:pPr>
                      <a:r>
                        <a:rPr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市は従来より○</a:t>
                      </a:r>
                      <a:r>
                        <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推進してきているところであり、○年○月に策定した「地方版総合戦略」においても、重要な柱立ての１つとして盛り込まれている。本事業は同戦略の実現に向けて、○○という観点において寄与するものであり･</a:t>
                      </a:r>
                      <a:r>
                        <a:rPr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95683">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a:solidFill>
                            <a:schemeClr val="tx1"/>
                          </a:solidFill>
                          <a:latin typeface="Meiryo UI" panose="020B0604030504040204" pitchFamily="50" charset="-128"/>
                          <a:ea typeface="Meiryo UI" panose="020B0604030504040204" pitchFamily="50" charset="-128"/>
                          <a:cs typeface="+mn-cs"/>
                        </a:rPr>
                        <a:t>⑤</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r>
                        <a:rPr kumimoji="1" lang="ja-JP" altLang="en-US" sz="1800" kern="120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３つの基本理念：ビジョン・課題中心主義</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事業の実施を通じて期待される事業の成果が明確に示されており、地域の課題解決に資する根拠が明確に示されていること。</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特に、民間事業者等が事業主体となる場合にあっては、事業実施地域自治体において、事業を通じて解決したい地域課題が</a:t>
                      </a:r>
                      <a:br>
                        <a:rPr kumimoji="1" lang="en-US" altLang="ja-JP" sz="1200" kern="1200">
                          <a:solidFill>
                            <a:schemeClr val="tx1"/>
                          </a:solidFill>
                          <a:latin typeface="Meiryo UI" panose="020B0604030504040204" pitchFamily="50" charset="-128"/>
                          <a:ea typeface="Meiryo UI" panose="020B0604030504040204" pitchFamily="50" charset="-128"/>
                          <a:cs typeface="+mn-cs"/>
                        </a:rPr>
                      </a:br>
                      <a:r>
                        <a:rPr kumimoji="1" lang="ja-JP" altLang="en-US" sz="1200" kern="1200">
                          <a:solidFill>
                            <a:schemeClr val="tx1"/>
                          </a:solidFill>
                          <a:latin typeface="Meiryo UI" panose="020B0604030504040204" pitchFamily="50" charset="-128"/>
                          <a:ea typeface="Meiryo UI" panose="020B0604030504040204" pitchFamily="50" charset="-128"/>
                          <a:cs typeface="+mn-cs"/>
                        </a:rPr>
                        <a:t>特定されており、当該課題を解決するうえで事業の実施を必要としていることが明確に示されていること。</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446083">
                <a:tc vMerge="1">
                  <a:txBody>
                    <a:bodyPr/>
                    <a:lstStyle/>
                    <a:p>
                      <a:pPr marR="44450" indent="127000">
                        <a:spcAft>
                          <a:spcPts val="0"/>
                        </a:spcAft>
                        <a:tabLst>
                          <a:tab pos="2700020" algn="ctr"/>
                          <a:tab pos="5400040" algn="r"/>
                        </a:tabLst>
                      </a:pP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a:latin typeface="Meiryo UI" panose="020B0604030504040204" pitchFamily="50" charset="-128"/>
                        <a:ea typeface="Meiryo UI" panose="020B0604030504040204" pitchFamily="50" charset="-128"/>
                        <a:cs typeface="Meiryo UI" panose="020B0604030504040204" pitchFamily="50" charset="-128"/>
                      </a:endParaRPr>
                    </a:p>
                    <a:p>
                      <a:pPr marL="0" marR="44450" indent="0">
                        <a:spcAft>
                          <a:spcPts val="0"/>
                        </a:spcAft>
                        <a:tabLst>
                          <a:tab pos="2700020" algn="ctr"/>
                          <a:tab pos="5400040" algn="r"/>
                        </a:tabLst>
                      </a:pPr>
                      <a:r>
                        <a:rPr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・本事業を行うことにより、○○という地域課題が○○という観点から解決することができると見込んでおり･･･</a:t>
                      </a:r>
                      <a:endPar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・事業費○万円に対して、○○をはじめとする波及効果としてコスト換算を行うと○万円の効果を見込んでおり･･･</a:t>
                      </a:r>
                      <a:endPar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・○○市においては、令和○年度から○○に取り組むなど、○○を重要課題として対策を推進しているところ。</a:t>
                      </a:r>
                      <a:b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b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提案者である○○株式会社と○○市が締結している「○○協定」においても、重点的に解決すべき地域課題として</a:t>
                      </a:r>
                      <a:b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b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○○が掲げられており、その対策として○○を実施することについては、令和○年○月に実施した市民アンケートでも～という結果を得ている。</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918" name="正方形/長方形 12"/>
          <p:cNvSpPr/>
          <p:nvPr/>
        </p:nvSpPr>
        <p:spPr>
          <a:xfrm>
            <a:off x="5725918" y="5589240"/>
            <a:ext cx="2929414" cy="94500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（任意）</a:t>
            </a:r>
          </a:p>
        </p:txBody>
      </p:sp>
      <p:sp>
        <p:nvSpPr>
          <p:cNvPr id="1919"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a:ln>
                <a:noFill/>
              </a:ln>
              <a:solidFill>
                <a:srgbClr val="FF0000"/>
              </a:solidFill>
              <a:effectLst/>
              <a:uLnTx/>
              <a:uFillTx/>
              <a:latin typeface="ＭＳ Ｐゴシック"/>
              <a:ea typeface="ＭＳ Ｐゴシック"/>
              <a:cs typeface="+mn-cs"/>
            </a:endParaRPr>
          </a:p>
        </p:txBody>
      </p:sp>
      <p:sp>
        <p:nvSpPr>
          <p:cNvPr id="192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029308CE-4D20-4FB8-B3A7-2335054D3E2B}"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46</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5977115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2"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23"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1924" name="Text Box 4"/>
          <p:cNvSpPr txBox="1">
            <a:spLocks noChangeArrowheads="1"/>
          </p:cNvSpPr>
          <p:nvPr/>
        </p:nvSpPr>
        <p:spPr>
          <a:xfrm>
            <a:off x="35496" y="552834"/>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（２）「具体性・実行性」</a:t>
            </a:r>
            <a:endParaRPr kumimoji="1" lang="ja-JP" altLang="en-US"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925"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926" name="表 8"/>
          <p:cNvGraphicFramePr>
            <a:graphicFrameLocks noGrp="1"/>
          </p:cNvGraphicFramePr>
          <p:nvPr/>
        </p:nvGraphicFramePr>
        <p:xfrm>
          <a:off x="334796" y="1137051"/>
          <a:ext cx="8474408" cy="5535309"/>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503926">
                <a:tc rowSpan="2">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r>
                        <a:rPr kumimoji="1" lang="ja-JP" altLang="en-US" sz="1800" kern="120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実施計画</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実施体制や事業スケジュール等を含めた事業の実施計画が効率的・効果的に組まれており、翌年度以降も含めた事業計画等の確実な実施・運営が見込めること</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39253">
                <a:tc vMerge="1">
                  <a:txBody>
                    <a:bodyPr/>
                    <a:lstStyle/>
                    <a:p>
                      <a:pPr marR="44450" indent="127000">
                        <a:spcAft>
                          <a:spcPts val="0"/>
                        </a:spcAft>
                        <a:tabLst>
                          <a:tab pos="2700020" algn="ctr"/>
                          <a:tab pos="5400040" algn="r"/>
                        </a:tabLst>
                      </a:pP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・○○市においては、令和○年○月に、令和○年度までを期間としたスマートシティ推進計画を策定し、これに則って取組を進めてきた。</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・庁内では、○○課にスマートシティ担当者○名を置くとともに、○○課、○○課からなる協議体制を設けている。</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・事業の実施体制として、令和６年〇月に○○市、○○社、○○協会等をメンバーとする「〇〇コンソーシアム」を設立している。</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35950">
                <a:tc rowSpan="2">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r>
                        <a:rPr kumimoji="1" lang="ja-JP" altLang="en-US" sz="1800" kern="120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推進体制</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首長がリーダーシップを発揮しているとともに、官民が定期的に意見交換する場が設けられているなど、地域において自立的・持続的に事業を行い、継続的な改善を図る体制が確立されていること</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71789">
                <a:tc vMerge="1">
                  <a:txBody>
                    <a:bodyPr/>
                    <a:lstStyle/>
                    <a:p>
                      <a:pPr marR="44450" indent="127000">
                        <a:spcAft>
                          <a:spcPts val="0"/>
                        </a:spcAft>
                        <a:tabLst>
                          <a:tab pos="2700020" algn="ctr"/>
                          <a:tab pos="5400040" algn="r"/>
                        </a:tabLst>
                      </a:pP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・○○市長の指示のもと、部署横断で取り組む体制ができており、その詳細や本事業に対する想いについて市長自ら作成した市長レターを別添する。</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・令和</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年度からの自走に向けて、令和</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月を目途に</a:t>
                      </a:r>
                      <a:r>
                        <a:rPr kumimoji="1" lang="ja-JP" altLang="en-US" sz="1200" i="1" kern="100">
                          <a:solidFill>
                            <a:srgbClr val="FFAA01"/>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事業継続及び更なる普及展開に向けた</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官民連携の協議会</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を設立し･･･</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268288" marR="44450" indent="-268288" algn="l" defTabSz="914400" rtl="0" eaLnBrk="1" latinLnBrk="0" hangingPunct="1">
                        <a:spcAft>
                          <a:spcPts val="0"/>
                        </a:spcAft>
                        <a:tabLst>
                          <a:tab pos="2700020" algn="ctr"/>
                          <a:tab pos="5400040" algn="r"/>
                        </a:tabLst>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本事業に対する首長の想いや意気込みを示した市長レターを添付可能。</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4669">
                <a:tc rowSpan="2">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a:solidFill>
                            <a:schemeClr val="tx1"/>
                          </a:solidFill>
                          <a:latin typeface="Meiryo UI" panose="020B0604030504040204" pitchFamily="50" charset="-128"/>
                          <a:ea typeface="Meiryo UI" panose="020B0604030504040204" pitchFamily="50" charset="-128"/>
                          <a:cs typeface="+mn-cs"/>
                        </a:rPr>
                        <a:t>③</a:t>
                      </a:r>
                      <a:endParaRPr kumimoji="1" lang="en-US"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多様な主体の参画</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地域に根差したサービス事業者、ベンチャー企業、大学・高専等の研究教育機関、市民などが参画していること</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74981">
                <a:tc vMerge="1">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endParaRPr kumimoji="1" lang="en-US"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企業、○</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大学、○○高専などが参画する「○</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協議会」を設立予定であり、当該体制において事業を推進するとともに、ハッカソンやワークショップなどを開催するなかで市民参画を促し、市民含む多様な主体の声を事業に反映しつつ･･･</a:t>
                      </a:r>
                    </a:p>
                    <a:p>
                      <a:pPr marL="0" marR="44450" indent="0" algn="l"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・地元の</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企業や</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大学など、様々な主体が参画する</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意思</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を示しており、具体的には、</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企業は</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データを活用した○</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サービスの開発・提供を行ったり、○</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大学は</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データを活用した</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技術の研究開発を行ったりするなど、多様なニーズが届いており･･･</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927"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a:ln>
                <a:noFill/>
              </a:ln>
              <a:solidFill>
                <a:srgbClr val="FF0000"/>
              </a:solidFill>
              <a:effectLst/>
              <a:uLnTx/>
              <a:uFillTx/>
              <a:latin typeface="ＭＳ Ｐゴシック"/>
              <a:ea typeface="ＭＳ Ｐゴシック"/>
              <a:cs typeface="+mn-cs"/>
            </a:endParaRPr>
          </a:p>
        </p:txBody>
      </p:sp>
      <p:sp>
        <p:nvSpPr>
          <p:cNvPr id="1928"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CEFB1023-847C-460D-A65B-2B2E6CC80B10}"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47</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1201708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0"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31"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1932"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（３）「継続性」</a:t>
            </a:r>
            <a:endParaRPr kumimoji="1" lang="ja-JP" altLang="en-US"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933"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934" name="表 10"/>
          <p:cNvGraphicFramePr>
            <a:graphicFrameLocks noGrp="1"/>
          </p:cNvGraphicFramePr>
          <p:nvPr/>
        </p:nvGraphicFramePr>
        <p:xfrm>
          <a:off x="334796" y="1137050"/>
          <a:ext cx="8474408" cy="5388293"/>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461848">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r>
                        <a:rPr kumimoji="1" lang="ja-JP" altLang="en-US" sz="1800" kern="120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継続性の確保</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本事業により補助を受け実装したシステム等は、少なくとも</a:t>
                      </a:r>
                      <a:r>
                        <a:rPr kumimoji="1" lang="en-US" altLang="ja-JP" sz="1200" kern="1200">
                          <a:solidFill>
                            <a:schemeClr val="tx1"/>
                          </a:solidFill>
                          <a:latin typeface="Meiryo UI" panose="020B0604030504040204" pitchFamily="50" charset="-128"/>
                          <a:ea typeface="Meiryo UI" panose="020B0604030504040204" pitchFamily="50" charset="-128"/>
                          <a:cs typeface="+mn-cs"/>
                        </a:rPr>
                        <a:t>5</a:t>
                      </a:r>
                      <a:r>
                        <a:rPr kumimoji="1" lang="ja-JP" altLang="en-US" sz="1200" kern="1200">
                          <a:solidFill>
                            <a:schemeClr val="tx1"/>
                          </a:solidFill>
                          <a:latin typeface="Meiryo UI" panose="020B0604030504040204" pitchFamily="50" charset="-128"/>
                          <a:ea typeface="Meiryo UI" panose="020B0604030504040204" pitchFamily="50" charset="-128"/>
                          <a:cs typeface="+mn-cs"/>
                        </a:rPr>
                        <a:t>年間使い続ける見込みがあること</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6466">
                <a:tc vMerge="1">
                  <a:txBody>
                    <a:bodyPr/>
                    <a:lstStyle/>
                    <a:p>
                      <a:pPr marR="44450" indent="127000">
                        <a:spcAft>
                          <a:spcPts val="0"/>
                        </a:spcAft>
                        <a:tabLst>
                          <a:tab pos="2700020" algn="ctr"/>
                          <a:tab pos="5400040" algn="r"/>
                        </a:tabLst>
                      </a:pP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・本事業で構築した</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は、</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５年間以上使用することとしている。次年度から順次システムの拡張を行う予定であり、令和〇年度〇〇という</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KPI</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を設定している。</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注意</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p>
                    <a:p>
                      <a:pPr marL="0" marR="44450" indent="0" algn="l" defTabSz="914400" rtl="0" eaLnBrk="1" latinLnBrk="0" hangingPunct="1">
                        <a:spcAft>
                          <a:spcPts val="0"/>
                        </a:spcAft>
                        <a:tabLst>
                          <a:tab pos="2700020" algn="ctr"/>
                          <a:tab pos="5400040" algn="r"/>
                        </a:tabLst>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５年間の運用継続がなされない場合、補助金返還を求める可能性があることに留意されたい。</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92771">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a:solidFill>
                            <a:schemeClr val="tx1"/>
                          </a:solidFill>
                          <a:latin typeface="Meiryo UI" panose="020B0604030504040204" pitchFamily="50" charset="-128"/>
                          <a:ea typeface="Meiryo UI" panose="020B0604030504040204" pitchFamily="50" charset="-128"/>
                          <a:cs typeface="+mn-cs"/>
                        </a:rPr>
                        <a:t>②</a:t>
                      </a: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資金的持続性の確保</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事業費を低減するための工夫を図る、利用者課金、民間資金の投入などを積極的に行う（見込み含む）など、資金的持続性を確保していること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617208">
                <a:tc vMerge="1">
                  <a:txBody>
                    <a:bodyPr/>
                    <a:lstStyle/>
                    <a:p>
                      <a:pPr marR="44450" indent="127000">
                        <a:spcAft>
                          <a:spcPts val="0"/>
                        </a:spcAft>
                        <a:tabLst>
                          <a:tab pos="2700020" algn="ctr"/>
                          <a:tab pos="5400040" algn="r"/>
                        </a:tabLst>
                      </a:pP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機器については、レンタルに比較し購入する方が５年間で○○万円低廉に抑えることができるため</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を○○市、○○町と共同利用することにより・・</a:t>
                      </a:r>
                      <a:r>
                        <a:rPr kumimoji="1" lang="ja-JP" altLang="en-US" sz="1200" i="1" kern="100">
                          <a:solidFill>
                            <a:schemeClr val="accent6">
                              <a:lumMod val="60000"/>
                              <a:lumOff val="40000"/>
                            </a:schemeClr>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a:solidFill>
                          <a:schemeClr val="accent6">
                            <a:lumMod val="60000"/>
                            <a:lumOff val="40000"/>
                          </a:schemeClr>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今</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年度では○</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市の予算化により自己負担分を支出するとともに、翌年度において運用資金を確保するため、○</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銀行や</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株式会社から事業実施に係る出融資の支援を頂ける見込み（総計</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円程度）であり、更に利用料徴収による○</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円の収入やデータ売買による○</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円の収入も見込んでおり･･･（※資金計画や翌年度以降の事業計画に関する事項）</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935" name="正方形/長方形 12"/>
          <p:cNvSpPr/>
          <p:nvPr/>
        </p:nvSpPr>
        <p:spPr>
          <a:xfrm>
            <a:off x="4427984" y="5085184"/>
            <a:ext cx="4225937" cy="129614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表</a:t>
            </a:r>
            <a:endParaRPr kumimoji="1" lang="en-US" altLang="ja-JP" sz="1800" b="0" i="0" u="none" strike="noStrike" kern="1200" cap="none" spc="0" normalizeH="0" baseline="0" noProof="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（任意）</a:t>
            </a:r>
          </a:p>
        </p:txBody>
      </p:sp>
      <p:sp>
        <p:nvSpPr>
          <p:cNvPr id="1936"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a:ln>
                <a:noFill/>
              </a:ln>
              <a:solidFill>
                <a:srgbClr val="FF0000"/>
              </a:solidFill>
              <a:effectLst/>
              <a:uLnTx/>
              <a:uFillTx/>
              <a:latin typeface="ＭＳ Ｐゴシック"/>
              <a:ea typeface="ＭＳ Ｐゴシック"/>
              <a:cs typeface="+mn-cs"/>
            </a:endParaRPr>
          </a:p>
        </p:txBody>
      </p:sp>
      <p:sp>
        <p:nvSpPr>
          <p:cNvPr id="1937"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3662EF19-B93C-4124-932A-E32BBFB433D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48</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3062277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9"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40"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1941"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（４）「汎用性・発展性」</a:t>
            </a:r>
            <a:endParaRPr kumimoji="1" lang="ja-JP" altLang="en-US"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942"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943" name="表 8"/>
          <p:cNvGraphicFramePr>
            <a:graphicFrameLocks noGrp="1"/>
          </p:cNvGraphicFramePr>
          <p:nvPr/>
        </p:nvGraphicFramePr>
        <p:xfrm>
          <a:off x="334796" y="1005623"/>
          <a:ext cx="8474408" cy="5729114"/>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420298">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r>
                        <a:rPr kumimoji="1" lang="ja-JP" altLang="en-US" sz="1800" kern="120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ロックインの排除</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構築したベンダー以外の企業もシステムを運用・改修することができるように技術・運用の両面から配慮されていること</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42069">
                <a:tc vMerge="1">
                  <a:txBody>
                    <a:bodyPr/>
                    <a:lstStyle/>
                    <a:p>
                      <a:pPr marR="44450" indent="127000">
                        <a:spcAft>
                          <a:spcPts val="0"/>
                        </a:spcAft>
                        <a:tabLst>
                          <a:tab pos="2700020" algn="ctr"/>
                          <a:tab pos="5400040" algn="r"/>
                        </a:tabLst>
                      </a:pP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・主要箇所はすべて</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OSS</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である～を用いて都市</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を構築する予定であり・・・</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・また、構築したベンダー以外の企業も都市</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を運用・改修ができるよう、○○をする予定であり・・・</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・次年度以降の調達においては、構築ベンダーが過度に優位とならないよう、必要な情報を提供し、かつ、十分な準備期間をもって調達を行う予定であり</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07147">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r>
                        <a:rPr kumimoji="1" lang="ja-JP" altLang="en-US" sz="1800" kern="120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相互運用性・データ流通</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実装する都市</a:t>
                      </a:r>
                      <a:r>
                        <a:rPr kumimoji="1" lang="en-US" altLang="ja-JP" sz="1200" kern="120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a:solidFill>
                            <a:schemeClr val="tx1"/>
                          </a:solidFill>
                          <a:latin typeface="Meiryo UI" panose="020B0604030504040204" pitchFamily="50" charset="-128"/>
                          <a:ea typeface="Meiryo UI" panose="020B0604030504040204" pitchFamily="50" charset="-128"/>
                          <a:cs typeface="+mn-cs"/>
                        </a:rPr>
                        <a:t>は、分野間・地域間におけるデータ・サービスの接続及びデータの相互流通を可能とするものであること</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あわせて、各サービス等が相互運用性やデータ流通に配慮して構築されていること</a:t>
                      </a:r>
                      <a:endParaRPr kumimoji="1" lang="en-US" altLang="ja-JP" sz="1200" kern="1200">
                        <a:solidFill>
                          <a:schemeClr val="tx1"/>
                        </a:solidFill>
                        <a:highlight>
                          <a:srgbClr val="FFFF00"/>
                        </a:highlight>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90587">
                <a:tc vMerge="1">
                  <a:txBody>
                    <a:bodyPr/>
                    <a:lstStyle/>
                    <a:p>
                      <a:pPr marR="44450" indent="127000">
                        <a:spcAft>
                          <a:spcPts val="0"/>
                        </a:spcAft>
                        <a:tabLst>
                          <a:tab pos="2700020" algn="ctr"/>
                          <a:tab pos="5400040" algn="r"/>
                        </a:tabLst>
                      </a:pP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・データ仲介機能（</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Broker</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）として～を用い、データ蓄積方式及びデータ分散方式に対応する・・・</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・他都市</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間、サービス間、アセット間の連携を実現するため、</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API</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は～を用い・・・</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間連携及び分野間データ連携を実現するため、～のコネクタを用い・・・</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・各サービスは将来のデータ連携を視野に入れ、〇〇とする予定であり</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a:solidFill>
                          <a:srgbClr val="0070C0"/>
                        </a:solidFill>
                        <a:highlight>
                          <a:srgbClr val="FFFF00"/>
                        </a:highlight>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32048">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a:solidFill>
                            <a:schemeClr val="tx1"/>
                          </a:solidFill>
                          <a:latin typeface="Meiryo UI" panose="020B0604030504040204" pitchFamily="50" charset="-128"/>
                          <a:ea typeface="Meiryo UI" panose="020B0604030504040204" pitchFamily="50" charset="-128"/>
                          <a:cs typeface="+mn-cs"/>
                        </a:rPr>
                        <a:t>③</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r>
                        <a:rPr kumimoji="1" lang="ja-JP" altLang="en-US" sz="1800" kern="120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indent="0" algn="l" defTabSz="914400" rtl="0" eaLnBrk="1" latinLnBrk="0" hangingPunct="1">
                        <a:spcAft>
                          <a:spcPts val="0"/>
                        </a:spcAft>
                        <a:tabLst>
                          <a:tab pos="2700020" algn="ctr"/>
                          <a:tab pos="5400040" algn="r"/>
                        </a:tabLst>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拡張容易性</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0" marR="44450" indent="0" algn="l" defTabSz="914400" rtl="0" eaLnBrk="1" latinLnBrk="0" hangingPunct="1">
                        <a:spcAft>
                          <a:spcPts val="0"/>
                        </a:spcAft>
                        <a:tabLst>
                          <a:tab pos="2700020" algn="ctr"/>
                          <a:tab pos="5400040" algn="r"/>
                        </a:tabLst>
                      </a:pPr>
                      <a:r>
                        <a:rPr kumimoji="1" lang="ja-JP" altLang="en-US" sz="1200" kern="1200">
                          <a:solidFill>
                            <a:schemeClr val="tx1"/>
                          </a:solidFill>
                          <a:latin typeface="Meiryo UI" panose="020B0604030504040204" pitchFamily="50" charset="-128"/>
                          <a:ea typeface="Meiryo UI" panose="020B0604030504040204" pitchFamily="50" charset="-128"/>
                          <a:cs typeface="+mn-cs"/>
                        </a:rPr>
                        <a:t>実装する都市</a:t>
                      </a:r>
                      <a:r>
                        <a:rPr kumimoji="1" lang="en-US" altLang="ja-JP" sz="1200" kern="120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a:solidFill>
                            <a:schemeClr val="tx1"/>
                          </a:solidFill>
                          <a:latin typeface="Meiryo UI" panose="020B0604030504040204" pitchFamily="50" charset="-128"/>
                          <a:ea typeface="Meiryo UI" panose="020B0604030504040204" pitchFamily="50" charset="-128"/>
                          <a:cs typeface="+mn-cs"/>
                        </a:rPr>
                        <a:t>は、ビルディングブロック方式で構築するなど、地域が解決する課題や目指すべき将来像に応じた将来の機能追加や更新を少ない負担で行えるようにするものであること</a:t>
                      </a:r>
                    </a:p>
                    <a:p>
                      <a:pPr marL="0" marR="44450" indent="0" algn="l" defTabSz="914400" rtl="0" eaLnBrk="1" latinLnBrk="0" hangingPunct="1">
                        <a:spcAft>
                          <a:spcPts val="0"/>
                        </a:spcAft>
                        <a:tabLst>
                          <a:tab pos="2700020" algn="ctr"/>
                          <a:tab pos="5400040" algn="r"/>
                        </a:tabLst>
                      </a:pPr>
                      <a:r>
                        <a:rPr kumimoji="1" lang="ja-JP" altLang="en-US" sz="1200" kern="1200">
                          <a:solidFill>
                            <a:schemeClr val="tx1"/>
                          </a:solidFill>
                          <a:latin typeface="Meiryo UI" panose="020B0604030504040204" pitchFamily="50" charset="-128"/>
                          <a:ea typeface="Meiryo UI" panose="020B0604030504040204" pitchFamily="50" charset="-128"/>
                          <a:cs typeface="+mn-cs"/>
                        </a:rPr>
                        <a:t>あわせて、各サービス等が拡張容易性に配慮して構築されていること</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96000">
                <a:tc vMerge="1">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endParaRPr kumimoji="1" lang="en-US"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機能、～機能等の各機能はモジュール化されており拡張容易性を有する。具体的には、今年度はスモールスタートで～機能のみを導入するものの、来年度にはビルディングブロック方式で～機能を追加する予定としており・・・</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・各サービスは将来の機能拡張を視野に入れ、〇〇とする予定であり</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944" name="正方形/長方形 10"/>
          <p:cNvSpPr/>
          <p:nvPr/>
        </p:nvSpPr>
        <p:spPr>
          <a:xfrm>
            <a:off x="6711820" y="6177352"/>
            <a:ext cx="2004956" cy="5640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図表（任意）</a:t>
            </a:r>
            <a:endParaRPr kumimoji="1" lang="en-US" altLang="ja-JP" sz="1800" b="0" i="0" u="none" strike="noStrike" kern="1200" cap="none" spc="0" normalizeH="0" baseline="0" noProof="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50" b="0" i="0" u="none" strike="noStrike" kern="1200" cap="none" spc="0" normalizeH="0" baseline="0" noProof="0">
                <a:ln>
                  <a:noFill/>
                </a:ln>
                <a:solidFill>
                  <a:srgbClr val="000000"/>
                </a:solidFill>
                <a:effectLst/>
                <a:uLnTx/>
                <a:uFillTx/>
                <a:latin typeface="Arial"/>
                <a:ea typeface="ＭＳ Ｐゴシック"/>
                <a:cs typeface="+mn-cs"/>
              </a:rPr>
              <a:t>※</a:t>
            </a:r>
            <a:r>
              <a:rPr kumimoji="1" lang="ja-JP" altLang="en-US" sz="1050" b="0" i="0" u="none" strike="noStrike" kern="1200" cap="none" spc="0" normalizeH="0" baseline="0" noProof="0">
                <a:ln>
                  <a:noFill/>
                </a:ln>
                <a:solidFill>
                  <a:srgbClr val="000000"/>
                </a:solidFill>
                <a:effectLst/>
                <a:uLnTx/>
                <a:uFillTx/>
                <a:latin typeface="Arial"/>
                <a:ea typeface="ＭＳ Ｐゴシック"/>
                <a:cs typeface="+mn-cs"/>
              </a:rPr>
              <a:t>②と合わせて１つの</a:t>
            </a:r>
            <a:endParaRPr kumimoji="1" lang="en-US" altLang="ja-JP" sz="1050" b="0" i="0" u="none" strike="noStrike" kern="1200" cap="none" spc="0" normalizeH="0" baseline="0" noProof="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a:ln>
                  <a:noFill/>
                </a:ln>
                <a:solidFill>
                  <a:srgbClr val="000000"/>
                </a:solidFill>
                <a:effectLst/>
                <a:uLnTx/>
                <a:uFillTx/>
                <a:latin typeface="Arial"/>
                <a:ea typeface="ＭＳ Ｐゴシック"/>
                <a:cs typeface="+mn-cs"/>
              </a:rPr>
              <a:t>図表としても良い</a:t>
            </a:r>
            <a:endParaRPr kumimoji="1" lang="en-US" altLang="ja-JP" sz="105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945"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a:ln>
                <a:noFill/>
              </a:ln>
              <a:solidFill>
                <a:srgbClr val="FF0000"/>
              </a:solidFill>
              <a:effectLst/>
              <a:uLnTx/>
              <a:uFillTx/>
              <a:latin typeface="ＭＳ Ｐゴシック"/>
              <a:ea typeface="ＭＳ Ｐゴシック"/>
              <a:cs typeface="+mn-cs"/>
            </a:endParaRPr>
          </a:p>
        </p:txBody>
      </p:sp>
      <p:sp>
        <p:nvSpPr>
          <p:cNvPr id="1946"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A6B9734-E06D-47EF-B8AB-F9BA31986B2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49</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947" name="正方形/長方形 10"/>
          <p:cNvSpPr/>
          <p:nvPr/>
        </p:nvSpPr>
        <p:spPr>
          <a:xfrm>
            <a:off x="6711820" y="4149080"/>
            <a:ext cx="2004956" cy="5640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図表（任意）</a:t>
            </a:r>
            <a:endParaRPr kumimoji="1" lang="en-US" altLang="ja-JP" sz="1800" b="0" i="0" u="none" strike="noStrike" kern="1200" cap="none" spc="0" normalizeH="0" baseline="0" noProof="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ＭＳ Ｐゴシック"/>
                <a:cs typeface="+mn-cs"/>
              </a:rPr>
              <a:t>※</a:t>
            </a:r>
            <a:r>
              <a:rPr kumimoji="1" lang="ja-JP" altLang="en-US" sz="1100" b="0" i="0" u="none" strike="noStrike" kern="1200" cap="none" spc="0" normalizeH="0" baseline="0" noProof="0">
                <a:ln>
                  <a:noFill/>
                </a:ln>
                <a:solidFill>
                  <a:srgbClr val="000000"/>
                </a:solidFill>
                <a:effectLst/>
                <a:uLnTx/>
                <a:uFillTx/>
                <a:latin typeface="Arial"/>
                <a:ea typeface="ＭＳ Ｐゴシック"/>
                <a:cs typeface="+mn-cs"/>
              </a:rPr>
              <a:t>③と合わせて１つの</a:t>
            </a:r>
            <a:endParaRPr kumimoji="1" lang="en-US" altLang="ja-JP" sz="1100" b="0" i="0" u="none" strike="noStrike" kern="1200" cap="none" spc="0" normalizeH="0" baseline="0" noProof="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Arial"/>
                <a:ea typeface="ＭＳ Ｐゴシック"/>
                <a:cs typeface="+mn-cs"/>
              </a:rPr>
              <a:t>図表としても良い</a:t>
            </a:r>
            <a:endParaRPr kumimoji="1" lang="en-US" altLang="ja-JP" sz="110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389109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４．合同審査評価ポイントへの該当性　</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1264516-8899-442B-8DBF-9D5455FF797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5</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180528" y="608682"/>
            <a:ext cx="8496944" cy="307777"/>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（３）合同審査評価ポイントを満たしている理由</a:t>
            </a:r>
            <a:endParaRPr kumimoji="1" lang="en-US" altLang="ja-JP"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5" name="Rectangle 66"/>
          <p:cNvSpPr>
            <a:spLocks noChangeArrowheads="1"/>
          </p:cNvSpPr>
          <p:nvPr/>
        </p:nvSpPr>
        <p:spPr>
          <a:xfrm>
            <a:off x="102102" y="977551"/>
            <a:ext cx="8939796" cy="5520442"/>
          </a:xfrm>
          <a:prstGeom prst="rect">
            <a:avLst/>
          </a:prstGeom>
          <a:noFill/>
          <a:ln w="28575">
            <a:solidFill>
              <a:schemeClr val="tx1"/>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合同審査評価ポイントを満たしている理由を簡潔に記載</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記載欄が不足する場合はスライドを複写して最大２頁まで記載可、①～⑤の項目に対応して記載し、該当のない項目については記載不要</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①どのような点に新規性、先進性があり、また、横展開や本格普及にふさわしい事業であると考える理由を記載</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②連携する施策（分野）とともに、連携した取組により、例えば早期の目的の達成、コスト削減、職員の効率的な配置が可能となるなどの効果を記載</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③ 市町村を超えた地域間において連携している場合にその内容を記載（受益対象地域が複数市町村にまたがる場合や、他市町村のデータを活用する場合等を想定）</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④都市</a:t>
            </a: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に該当する場合は、３特徴（相互運用性、データ流通、拡張容易性（ビルディングブロック））を満たしていることを示すこと。また、</a:t>
            </a: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p</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９の「都市</a:t>
            </a: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」の様式を必ず埋めること。</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⑤既にＡＰＩを公開している場合は、</a:t>
            </a: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API</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を公開していることが確認できるウェブページの</a:t>
            </a: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URL</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を記載、今後予定している場合は、公開時期を併せて記載</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2424912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9"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50"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1951"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（４）「汎用性・発展性」</a:t>
            </a:r>
            <a:endParaRPr kumimoji="1" lang="ja-JP" altLang="en-US"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952"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953" name="表 8"/>
          <p:cNvGraphicFramePr>
            <a:graphicFrameLocks noGrp="1"/>
          </p:cNvGraphicFramePr>
          <p:nvPr/>
        </p:nvGraphicFramePr>
        <p:xfrm>
          <a:off x="334796" y="1137050"/>
          <a:ext cx="8474408" cy="5507274"/>
        </p:xfrm>
        <a:graphic>
          <a:graphicData uri="http://schemas.openxmlformats.org/drawingml/2006/table">
            <a:tbl>
              <a:tblPr/>
              <a:tblGrid>
                <a:gridCol w="348772">
                  <a:extLst>
                    <a:ext uri="{9D8B030D-6E8A-4147-A177-3AD203B41FA5}">
                      <a16:colId xmlns:a16="http://schemas.microsoft.com/office/drawing/2014/main" val="20000"/>
                    </a:ext>
                  </a:extLst>
                </a:gridCol>
                <a:gridCol w="8125636">
                  <a:extLst>
                    <a:ext uri="{9D8B030D-6E8A-4147-A177-3AD203B41FA5}">
                      <a16:colId xmlns:a16="http://schemas.microsoft.com/office/drawing/2014/main" val="20001"/>
                    </a:ext>
                  </a:extLst>
                </a:gridCol>
              </a:tblGrid>
              <a:tr h="419742">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a:solidFill>
                            <a:schemeClr val="tx1"/>
                          </a:solidFill>
                          <a:latin typeface="Meiryo UI" panose="020B0604030504040204" pitchFamily="50" charset="-128"/>
                          <a:ea typeface="Meiryo UI" panose="020B0604030504040204" pitchFamily="50" charset="-128"/>
                          <a:cs typeface="+mn-cs"/>
                        </a:rPr>
                        <a:t>④</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r>
                        <a:rPr kumimoji="1" lang="ja-JP" altLang="en-US" sz="1800" kern="120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オープン</a:t>
                      </a:r>
                      <a:r>
                        <a:rPr kumimoji="1" lang="en-US" altLang="ja-JP" sz="1200" kern="1200">
                          <a:solidFill>
                            <a:schemeClr val="tx1"/>
                          </a:solidFill>
                          <a:latin typeface="Meiryo UI" panose="020B0604030504040204" pitchFamily="50" charset="-128"/>
                          <a:ea typeface="Meiryo UI" panose="020B0604030504040204" pitchFamily="50" charset="-128"/>
                          <a:cs typeface="+mn-cs"/>
                        </a:rPr>
                        <a:t>API】</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HP</a:t>
                      </a:r>
                      <a:r>
                        <a:rPr kumimoji="1" lang="ja-JP" altLang="en-US" sz="1200" kern="1200">
                          <a:solidFill>
                            <a:schemeClr val="tx1"/>
                          </a:solidFill>
                          <a:latin typeface="Meiryo UI" panose="020B0604030504040204" pitchFamily="50" charset="-128"/>
                          <a:ea typeface="Meiryo UI" panose="020B0604030504040204" pitchFamily="50" charset="-128"/>
                          <a:cs typeface="+mn-cs"/>
                        </a:rPr>
                        <a:t>に</a:t>
                      </a:r>
                      <a:r>
                        <a:rPr kumimoji="1" lang="en-US" altLang="ja-JP" sz="1200" kern="1200">
                          <a:solidFill>
                            <a:schemeClr val="tx1"/>
                          </a:solidFill>
                          <a:latin typeface="Meiryo UI" panose="020B0604030504040204" pitchFamily="50" charset="-128"/>
                          <a:ea typeface="Meiryo UI" panose="020B0604030504040204" pitchFamily="50" charset="-128"/>
                          <a:cs typeface="+mn-cs"/>
                        </a:rPr>
                        <a:t>API</a:t>
                      </a:r>
                      <a:r>
                        <a:rPr kumimoji="1" lang="ja-JP" altLang="en-US" sz="1200" kern="1200">
                          <a:solidFill>
                            <a:schemeClr val="tx1"/>
                          </a:solidFill>
                          <a:latin typeface="Meiryo UI" panose="020B0604030504040204" pitchFamily="50" charset="-128"/>
                          <a:ea typeface="Meiryo UI" panose="020B0604030504040204" pitchFamily="50" charset="-128"/>
                          <a:cs typeface="+mn-cs"/>
                        </a:rPr>
                        <a:t>公開するとともに、スマートシティ官民連携</a:t>
                      </a:r>
                      <a:r>
                        <a:rPr kumimoji="1" lang="en-US" altLang="ja-JP" sz="1200" kern="1200">
                          <a:solidFill>
                            <a:schemeClr val="tx1"/>
                          </a:solidFill>
                          <a:latin typeface="Meiryo UI" panose="020B0604030504040204" pitchFamily="50" charset="-128"/>
                          <a:ea typeface="Meiryo UI" panose="020B0604030504040204" pitchFamily="50" charset="-128"/>
                          <a:cs typeface="+mn-cs"/>
                        </a:rPr>
                        <a:t>PF</a:t>
                      </a:r>
                      <a:r>
                        <a:rPr kumimoji="1" lang="ja-JP" altLang="en-US" sz="1200" kern="1200">
                          <a:solidFill>
                            <a:schemeClr val="tx1"/>
                          </a:solidFill>
                          <a:latin typeface="Meiryo UI" panose="020B0604030504040204" pitchFamily="50" charset="-128"/>
                          <a:ea typeface="Meiryo UI" panose="020B0604030504040204" pitchFamily="50" charset="-128"/>
                          <a:cs typeface="+mn-cs"/>
                        </a:rPr>
                        <a:t>サイト上にその</a:t>
                      </a:r>
                      <a:r>
                        <a:rPr kumimoji="1" lang="en-US" altLang="ja-JP" sz="1200" kern="1200">
                          <a:solidFill>
                            <a:schemeClr val="tx1"/>
                          </a:solidFill>
                          <a:latin typeface="Meiryo UI" panose="020B0604030504040204" pitchFamily="50" charset="-128"/>
                          <a:ea typeface="Meiryo UI" panose="020B0604030504040204" pitchFamily="50" charset="-128"/>
                          <a:cs typeface="+mn-cs"/>
                        </a:rPr>
                        <a:t>URL</a:t>
                      </a:r>
                      <a:r>
                        <a:rPr kumimoji="1" lang="ja-JP" altLang="en-US" sz="1200" kern="1200">
                          <a:solidFill>
                            <a:schemeClr val="tx1"/>
                          </a:solidFill>
                          <a:latin typeface="Meiryo UI" panose="020B0604030504040204" pitchFamily="50" charset="-128"/>
                          <a:ea typeface="Meiryo UI" panose="020B0604030504040204" pitchFamily="50" charset="-128"/>
                          <a:cs typeface="+mn-cs"/>
                        </a:rPr>
                        <a:t>を公開すること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55835">
                <a:tc vMerge="1">
                  <a:txBody>
                    <a:bodyPr/>
                    <a:lstStyle/>
                    <a:p>
                      <a:pPr marR="44450" indent="127000">
                        <a:spcAft>
                          <a:spcPts val="0"/>
                        </a:spcAft>
                        <a:tabLst>
                          <a:tab pos="2700020" algn="ctr"/>
                          <a:tab pos="5400040" algn="r"/>
                        </a:tabLst>
                      </a:pP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開発者サイトを</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HP</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掲載し</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API</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の取得方法などを公開するとともに、スマートシティ官民連携</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PF</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サイト</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開発者サイトの</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URL</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を公開する。</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59154">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a:solidFill>
                            <a:schemeClr val="tx1"/>
                          </a:solidFill>
                          <a:latin typeface="Meiryo UI" panose="020B0604030504040204" pitchFamily="50" charset="-128"/>
                          <a:ea typeface="Meiryo UI" panose="020B0604030504040204" pitchFamily="50" charset="-128"/>
                          <a:cs typeface="+mn-cs"/>
                        </a:rPr>
                        <a:t>⑤</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r>
                        <a:rPr kumimoji="1" lang="ja-JP" altLang="en-US" sz="1800" kern="120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p>
                    <a:p>
                      <a:pPr marL="0" marR="44450" indent="0" algn="ctr" defTabSz="914400" rtl="0" eaLnBrk="1" latinLnBrk="0" hangingPunct="1">
                        <a:spcAft>
                          <a:spcPts val="0"/>
                        </a:spcAft>
                        <a:tabLst>
                          <a:tab pos="2700020" algn="ctr"/>
                          <a:tab pos="5400040" algn="r"/>
                        </a:tabLst>
                      </a:pP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クラウド・バイ・デフォルト原則</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a:solidFill>
                            <a:schemeClr val="tx1"/>
                          </a:solidFill>
                          <a:latin typeface="Meiryo UI" panose="020B0604030504040204" pitchFamily="50" charset="-128"/>
                          <a:ea typeface="Meiryo UI" panose="020B0604030504040204" pitchFamily="50" charset="-128"/>
                          <a:cs typeface="+mn-cs"/>
                        </a:rPr>
                        <a:t>及びアプリケーションをクラウド上で構築すること</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28769">
                <a:tc vMerge="1">
                  <a:txBody>
                    <a:bodyPr/>
                    <a:lstStyle/>
                    <a:p>
                      <a:pPr marR="44450" indent="127000">
                        <a:spcAft>
                          <a:spcPts val="0"/>
                        </a:spcAft>
                        <a:tabLst>
                          <a:tab pos="2700020" algn="ctr"/>
                          <a:tab pos="5400040" algn="r"/>
                        </a:tabLst>
                      </a:pP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拡張可能性を考慮した</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システム設計をするとともに、クラウド上で構築するようベンダへ発注予定であ</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る</a:t>
                      </a:r>
                      <a:r>
                        <a:rPr kumimoji="1" lang="ja-JP" altLang="en-US" sz="1200" i="1" kern="100">
                          <a:solidFill>
                            <a:srgbClr val="FFAA01"/>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a:solidFill>
                          <a:srgbClr val="FFAA01"/>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19518">
                <a:tc rowSpan="2">
                  <a:txBody>
                    <a:bodyPr/>
                    <a:lstStyle/>
                    <a:p>
                      <a:pPr marL="0" marR="44450" indent="0" algn="l" defTabSz="914400" rtl="0" eaLnBrk="1" latinLnBrk="0" hangingPunct="1">
                        <a:spcAft>
                          <a:spcPts val="0"/>
                        </a:spcAft>
                        <a:tabLst>
                          <a:tab pos="2700020" algn="ctr"/>
                          <a:tab pos="5400040" algn="r"/>
                        </a:tabLst>
                      </a:pPr>
                      <a:r>
                        <a:rPr kumimoji="1" lang="ja-JP" altLang="en-US" sz="1800" kern="1200">
                          <a:solidFill>
                            <a:schemeClr val="tx1"/>
                          </a:solidFill>
                          <a:latin typeface="Meiryo UI" panose="020B0604030504040204" pitchFamily="50" charset="-128"/>
                          <a:ea typeface="Meiryo UI" panose="020B0604030504040204" pitchFamily="50" charset="-128"/>
                          <a:cs typeface="+mn-cs"/>
                        </a:rPr>
                        <a:t>⑥</a:t>
                      </a: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88900" marR="44450" indent="0" algn="l" defTabSz="914400" rtl="0" eaLnBrk="1" latinLnBrk="0" hangingPunct="1">
                        <a:spcAft>
                          <a:spcPts val="0"/>
                        </a:spcAft>
                        <a:tabLst>
                          <a:tab pos="2700020" algn="ctr"/>
                          <a:tab pos="5400040" algn="r"/>
                        </a:tabLst>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データモデル</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88900" marR="44450" indent="0" algn="l" defTabSz="914400" rtl="0" eaLnBrk="1" latinLnBrk="0" hangingPunct="1">
                        <a:spcAft>
                          <a:spcPts val="0"/>
                        </a:spcAft>
                        <a:tabLst>
                          <a:tab pos="2700020" algn="ctr"/>
                          <a:tab pos="5400040" algn="r"/>
                        </a:tabLst>
                      </a:pPr>
                      <a:r>
                        <a:rPr kumimoji="1" lang="ja-JP" altLang="en-US" sz="1200" kern="1200">
                          <a:solidFill>
                            <a:schemeClr val="tx1"/>
                          </a:solidFill>
                          <a:latin typeface="Meiryo UI" panose="020B0604030504040204" pitchFamily="50" charset="-128"/>
                          <a:ea typeface="Meiryo UI" panose="020B0604030504040204" pitchFamily="50" charset="-128"/>
                          <a:cs typeface="+mn-cs"/>
                        </a:rPr>
                        <a:t>データフォーマットについて、標準化されたフォーマットがある場合はそのフォーマットを使用すること</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24256">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については</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（独）情報処理推進機構が策定した「共通語彙基盤」</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については内閣府「</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2020</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年度 スーパーシティのデータ連携基盤に関する調査業務 データ連携基盤技術報告書」（</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2021</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3</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月）</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に基づくデータ</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モデル</a:t>
                      </a: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を使用する予定であ</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る。</a:t>
                      </a:r>
                      <a:endPar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954"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a:ln>
                <a:noFill/>
              </a:ln>
              <a:solidFill>
                <a:srgbClr val="FF0000"/>
              </a:solidFill>
              <a:effectLst/>
              <a:uLnTx/>
              <a:uFillTx/>
              <a:latin typeface="ＭＳ Ｐゴシック"/>
              <a:ea typeface="ＭＳ Ｐゴシック"/>
              <a:cs typeface="+mn-cs"/>
            </a:endParaRPr>
          </a:p>
        </p:txBody>
      </p:sp>
      <p:sp>
        <p:nvSpPr>
          <p:cNvPr id="1955"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FAC8300-1680-4329-9ADC-E5080EBF74C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50</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8529773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7"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58"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1959"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（４）「汎用性・発展性」</a:t>
            </a:r>
            <a:endParaRPr kumimoji="1" lang="ja-JP" altLang="en-US"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960"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961" name="表 8"/>
          <p:cNvGraphicFramePr>
            <a:graphicFrameLocks noGrp="1"/>
          </p:cNvGraphicFramePr>
          <p:nvPr/>
        </p:nvGraphicFramePr>
        <p:xfrm>
          <a:off x="334796" y="1137050"/>
          <a:ext cx="8474408" cy="2272896"/>
        </p:xfrm>
        <a:graphic>
          <a:graphicData uri="http://schemas.openxmlformats.org/drawingml/2006/table">
            <a:tbl>
              <a:tblPr/>
              <a:tblGrid>
                <a:gridCol w="348772">
                  <a:extLst>
                    <a:ext uri="{9D8B030D-6E8A-4147-A177-3AD203B41FA5}">
                      <a16:colId xmlns:a16="http://schemas.microsoft.com/office/drawing/2014/main" val="20000"/>
                    </a:ext>
                  </a:extLst>
                </a:gridCol>
                <a:gridCol w="8125636">
                  <a:extLst>
                    <a:ext uri="{9D8B030D-6E8A-4147-A177-3AD203B41FA5}">
                      <a16:colId xmlns:a16="http://schemas.microsoft.com/office/drawing/2014/main" val="20001"/>
                    </a:ext>
                  </a:extLst>
                </a:gridCol>
              </a:tblGrid>
              <a:tr h="519518">
                <a:tc rowSpan="2">
                  <a:txBody>
                    <a:bodyPr/>
                    <a:lstStyle/>
                    <a:p>
                      <a:pPr marL="0" marR="44450" indent="0" algn="l" defTabSz="914400" rtl="0" eaLnBrk="1" latinLnBrk="0" hangingPunct="1">
                        <a:spcAft>
                          <a:spcPts val="0"/>
                        </a:spcAft>
                        <a:tabLst>
                          <a:tab pos="2700020" algn="ctr"/>
                          <a:tab pos="5400040" algn="r"/>
                        </a:tabLst>
                      </a:pPr>
                      <a:r>
                        <a:rPr kumimoji="1" lang="ja-JP" altLang="en-US" sz="1800" kern="1200">
                          <a:solidFill>
                            <a:schemeClr val="tx1"/>
                          </a:solidFill>
                          <a:latin typeface="Meiryo UI" panose="020B0604030504040204" pitchFamily="50" charset="-128"/>
                          <a:ea typeface="Meiryo UI" panose="020B0604030504040204" pitchFamily="50" charset="-128"/>
                          <a:cs typeface="+mn-cs"/>
                        </a:rPr>
                        <a:t>⑦</a:t>
                      </a: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88900" marR="44450" indent="0" algn="l" defTabSz="914400" rtl="0" eaLnBrk="1" latinLnBrk="0" hangingPunct="1">
                        <a:spcAft>
                          <a:spcPts val="0"/>
                        </a:spcAft>
                        <a:tabLst>
                          <a:tab pos="2700020" algn="ctr"/>
                          <a:tab pos="5400040" algn="r"/>
                        </a:tabLst>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相互利用</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88900" marR="44450" indent="0" algn="l" defTabSz="914400" rtl="0" eaLnBrk="1" latinLnBrk="0" hangingPunct="1">
                        <a:spcAft>
                          <a:spcPts val="0"/>
                        </a:spcAft>
                        <a:tabLst>
                          <a:tab pos="2700020" algn="ctr"/>
                          <a:tab pos="5400040" algn="r"/>
                        </a:tabLst>
                      </a:pPr>
                      <a:r>
                        <a:rPr kumimoji="1" lang="ja-JP" altLang="en-US" sz="1200" kern="120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a:solidFill>
                            <a:schemeClr val="tx1"/>
                          </a:solidFill>
                          <a:latin typeface="Meiryo UI" panose="020B0604030504040204" pitchFamily="50" charset="-128"/>
                          <a:ea typeface="Meiryo UI" panose="020B0604030504040204" pitchFamily="50" charset="-128"/>
                          <a:cs typeface="+mn-cs"/>
                        </a:rPr>
                        <a:t>について、デジタル庁の推奨モジュールをベースとすることなどにより、他の都市</a:t>
                      </a:r>
                      <a:r>
                        <a:rPr kumimoji="1" lang="en-US" altLang="ja-JP" sz="1200" kern="120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a:solidFill>
                            <a:schemeClr val="tx1"/>
                          </a:solidFill>
                          <a:latin typeface="Meiryo UI" panose="020B0604030504040204" pitchFamily="50" charset="-128"/>
                          <a:ea typeface="Meiryo UI" panose="020B0604030504040204" pitchFamily="50" charset="-128"/>
                          <a:cs typeface="+mn-cs"/>
                        </a:rPr>
                        <a:t>との間でアプリケーションやデータの相互利用・連携を促進することとしているか。</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24256">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については、デジタル庁が推奨している○○を使用する。</a:t>
                      </a:r>
                      <a:endPar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962"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a:ln>
                <a:noFill/>
              </a:ln>
              <a:solidFill>
                <a:srgbClr val="FF0000"/>
              </a:solidFill>
              <a:effectLst/>
              <a:uLnTx/>
              <a:uFillTx/>
              <a:latin typeface="ＭＳ Ｐゴシック"/>
              <a:ea typeface="ＭＳ Ｐゴシック"/>
              <a:cs typeface="+mn-cs"/>
            </a:endParaRPr>
          </a:p>
        </p:txBody>
      </p:sp>
      <p:sp>
        <p:nvSpPr>
          <p:cNvPr id="1963"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36E819F3-B866-43EB-A30F-83BDD1476CDC}"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51</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6863883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5"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66"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1967" name="Text Box 4"/>
          <p:cNvSpPr txBox="1">
            <a:spLocks noChangeArrowheads="1"/>
          </p:cNvSpPr>
          <p:nvPr/>
        </p:nvSpPr>
        <p:spPr>
          <a:xfrm>
            <a:off x="0" y="57600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（５）「有効性・効率性」</a:t>
            </a:r>
          </a:p>
        </p:txBody>
      </p:sp>
      <p:sp>
        <p:nvSpPr>
          <p:cNvPr id="1968"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969"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970" name="表 8"/>
          <p:cNvGraphicFramePr>
            <a:graphicFrameLocks noGrp="1"/>
          </p:cNvGraphicFramePr>
          <p:nvPr/>
        </p:nvGraphicFramePr>
        <p:xfrm>
          <a:off x="334796" y="1087201"/>
          <a:ext cx="8474408" cy="5168424"/>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397583">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a:solidFill>
                            <a:schemeClr val="tx1"/>
                          </a:solidFill>
                          <a:latin typeface="Meiryo UI" panose="020B0604030504040204" pitchFamily="50" charset="-128"/>
                          <a:ea typeface="Meiryo UI" panose="020B0604030504040204" pitchFamily="50" charset="-128"/>
                          <a:cs typeface="+mn-cs"/>
                        </a:rPr>
                        <a:t>①</a:t>
                      </a: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都道府県データ連携共同利用ビジョン</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都道府県において、各自県内の自治体等へ共同利用ビジョンについて協議をしていること。</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市区町村においては、都道府県と協議していること。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00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a:latin typeface="Meiryo UI" panose="020B0604030504040204" pitchFamily="50" charset="-128"/>
                        <a:ea typeface="Meiryo UI" panose="020B0604030504040204" pitchFamily="50" charset="-128"/>
                        <a:cs typeface="Meiryo UI" panose="020B0604030504040204" pitchFamily="50" charset="-128"/>
                      </a:endParaRPr>
                    </a:p>
                    <a:p>
                      <a:pPr marL="0" marR="44450" indent="0" algn="just">
                        <a:spcAft>
                          <a:spcPts val="0"/>
                        </a:spcAft>
                        <a:tabLst>
                          <a:tab pos="2700020" algn="ctr"/>
                          <a:tab pos="5400040" algn="r"/>
                        </a:tabLst>
                      </a:pPr>
                      <a:r>
                        <a:rPr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総務省</a:t>
                      </a:r>
                      <a:r>
                        <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-26</a:t>
                      </a:r>
                      <a:r>
                        <a:rPr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のとおり、都道府県と各自県内の自治体等へ共同利用ビジョンについて協議している。</a:t>
                      </a:r>
                      <a:endParaRPr lang="en-US" altLang="ja-JP" sz="1200" kern="100">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132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a:solidFill>
                            <a:schemeClr val="tx1"/>
                          </a:solidFill>
                          <a:latin typeface="Meiryo UI" panose="020B0604030504040204" pitchFamily="50" charset="-128"/>
                          <a:ea typeface="Meiryo UI" panose="020B0604030504040204" pitchFamily="50" charset="-128"/>
                          <a:cs typeface="+mn-cs"/>
                        </a:rPr>
                        <a:t>②</a:t>
                      </a: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３つの基本理念：分野間連携①</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複数分野のデータ及びサービスを都市</a:t>
                      </a:r>
                      <a:r>
                        <a:rPr kumimoji="1" lang="en-US" altLang="ja-JP" sz="1200" kern="120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a:solidFill>
                            <a:schemeClr val="tx1"/>
                          </a:solidFill>
                          <a:latin typeface="Meiryo UI" panose="020B0604030504040204" pitchFamily="50" charset="-128"/>
                          <a:ea typeface="Meiryo UI" panose="020B0604030504040204" pitchFamily="50" charset="-128"/>
                          <a:cs typeface="+mn-cs"/>
                        </a:rPr>
                        <a:t>に接続するものであること。</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10504">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a:latin typeface="Meiryo UI" panose="020B0604030504040204" pitchFamily="50" charset="-128"/>
                        <a:ea typeface="Meiryo UI" panose="020B0604030504040204" pitchFamily="50" charset="-128"/>
                        <a:cs typeface="Meiryo UI" panose="020B0604030504040204" pitchFamily="50" charset="-128"/>
                      </a:endParaRPr>
                    </a:p>
                    <a:p>
                      <a:pPr marL="0" marR="44450" indent="0" algn="just">
                        <a:spcAft>
                          <a:spcPts val="0"/>
                        </a:spcAft>
                        <a:tabLst>
                          <a:tab pos="2700020" algn="ctr"/>
                          <a:tab pos="5400040" algn="r"/>
                        </a:tabLst>
                      </a:pPr>
                      <a:r>
                        <a:rPr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本事業では、構築する都市</a:t>
                      </a:r>
                      <a:r>
                        <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に、○○、○○のデータ及び○○、○○のサービスを接続する。</a:t>
                      </a:r>
                      <a:endParaRPr lang="en-US" altLang="ja-JP" sz="1200" kern="100">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0848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a:solidFill>
                            <a:schemeClr val="tx1"/>
                          </a:solidFill>
                          <a:latin typeface="Meiryo UI" panose="020B0604030504040204" pitchFamily="50" charset="-128"/>
                          <a:ea typeface="Meiryo UI" panose="020B0604030504040204" pitchFamily="50" charset="-128"/>
                          <a:cs typeface="+mn-cs"/>
                        </a:rPr>
                        <a:t>③</a:t>
                      </a: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３つの基本理念：分野間連携②</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a:solidFill>
                            <a:schemeClr val="tx1"/>
                          </a:solidFill>
                          <a:latin typeface="Meiryo UI" panose="020B0604030504040204" pitchFamily="50" charset="-128"/>
                          <a:ea typeface="Meiryo UI" panose="020B0604030504040204" pitchFamily="50" charset="-128"/>
                          <a:cs typeface="+mn-cs"/>
                        </a:rPr>
                        <a:t>を介してデータを分野間連携（</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）することで、新たな価値を生み出すサービスを提供するものであること</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※①one to many</a:t>
                      </a:r>
                      <a:r>
                        <a:rPr kumimoji="1" lang="ja-JP" altLang="en-US" sz="1200" kern="1200">
                          <a:solidFill>
                            <a:schemeClr val="tx1"/>
                          </a:solidFill>
                          <a:latin typeface="Meiryo UI" panose="020B0604030504040204" pitchFamily="50" charset="-128"/>
                          <a:ea typeface="Meiryo UI" panose="020B0604030504040204" pitchFamily="50" charset="-128"/>
                          <a:cs typeface="+mn-cs"/>
                        </a:rPr>
                        <a:t>（</a:t>
                      </a:r>
                      <a:r>
                        <a:rPr kumimoji="1" lang="en-US" altLang="ja-JP" sz="1200" kern="1200">
                          <a:solidFill>
                            <a:schemeClr val="tx1"/>
                          </a:solidFill>
                          <a:latin typeface="Meiryo UI" panose="020B0604030504040204" pitchFamily="50" charset="-128"/>
                          <a:ea typeface="Meiryo UI" panose="020B0604030504040204" pitchFamily="50" charset="-128"/>
                          <a:cs typeface="+mn-cs"/>
                        </a:rPr>
                        <a:t>1</a:t>
                      </a:r>
                      <a:r>
                        <a:rPr kumimoji="1" lang="ja-JP" altLang="en-US" sz="1200" kern="1200">
                          <a:solidFill>
                            <a:schemeClr val="tx1"/>
                          </a:solidFill>
                          <a:latin typeface="Meiryo UI" panose="020B0604030504040204" pitchFamily="50" charset="-128"/>
                          <a:ea typeface="Meiryo UI" panose="020B0604030504040204" pitchFamily="50" charset="-128"/>
                          <a:cs typeface="+mn-cs"/>
                        </a:rPr>
                        <a:t>分野のデータを複数分野で利用）パターン、②</a:t>
                      </a:r>
                      <a:r>
                        <a:rPr kumimoji="1" lang="en-US" altLang="ja-JP" sz="1200" kern="1200">
                          <a:solidFill>
                            <a:schemeClr val="tx1"/>
                          </a:solidFill>
                          <a:latin typeface="Meiryo UI" panose="020B0604030504040204" pitchFamily="50" charset="-128"/>
                          <a:ea typeface="Meiryo UI" panose="020B0604030504040204" pitchFamily="50" charset="-128"/>
                          <a:cs typeface="+mn-cs"/>
                        </a:rPr>
                        <a:t>many to one</a:t>
                      </a:r>
                      <a:r>
                        <a:rPr kumimoji="1" lang="ja-JP" altLang="en-US" sz="1200" kern="1200">
                          <a:solidFill>
                            <a:schemeClr val="tx1"/>
                          </a:solidFill>
                          <a:latin typeface="Meiryo UI" panose="020B0604030504040204" pitchFamily="50" charset="-128"/>
                          <a:ea typeface="Meiryo UI" panose="020B0604030504040204" pitchFamily="50" charset="-128"/>
                          <a:cs typeface="+mn-cs"/>
                        </a:rPr>
                        <a:t>（複数分野のデータを１分野で利用）パターン</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12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○○及び○○のデータを連携させることで、○○を</a:t>
                      </a:r>
                      <a:r>
                        <a:rPr kumimoji="1" lang="ja-JP" altLang="en-US" sz="1200" i="1" kern="100" err="1">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～する</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サービスを提供する。</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・〇〇のデータを○○と○○のサービスで活用する。</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971"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a:ln>
                <a:noFill/>
              </a:ln>
              <a:solidFill>
                <a:srgbClr val="FF0000"/>
              </a:solidFill>
              <a:effectLst/>
              <a:uLnTx/>
              <a:uFillTx/>
              <a:latin typeface="ＭＳ Ｐゴシック"/>
              <a:ea typeface="ＭＳ Ｐゴシック"/>
              <a:cs typeface="+mn-cs"/>
            </a:endParaRPr>
          </a:p>
        </p:txBody>
      </p:sp>
      <p:sp>
        <p:nvSpPr>
          <p:cNvPr id="1972"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E1B767A3-7078-47AE-97DF-D75E26148F02}"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52</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973" name="正方形/長方形 13"/>
          <p:cNvSpPr/>
          <p:nvPr/>
        </p:nvSpPr>
        <p:spPr>
          <a:xfrm>
            <a:off x="5858152" y="5252368"/>
            <a:ext cx="2939220" cy="97076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図表（任意）</a:t>
            </a:r>
            <a:endParaRPr kumimoji="1" lang="en-US" altLang="ja-JP" sz="180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5113835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5"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76"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1977" name="Text Box 4"/>
          <p:cNvSpPr txBox="1">
            <a:spLocks noChangeArrowheads="1"/>
          </p:cNvSpPr>
          <p:nvPr/>
        </p:nvSpPr>
        <p:spPr>
          <a:xfrm>
            <a:off x="0" y="57600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（５）「有効性・効率性」</a:t>
            </a:r>
          </a:p>
        </p:txBody>
      </p:sp>
      <p:sp>
        <p:nvSpPr>
          <p:cNvPr id="1978"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979"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980" name="表 8"/>
          <p:cNvGraphicFramePr>
            <a:graphicFrameLocks noGrp="1"/>
          </p:cNvGraphicFramePr>
          <p:nvPr/>
        </p:nvGraphicFramePr>
        <p:xfrm>
          <a:off x="334796" y="1087201"/>
          <a:ext cx="8474408" cy="5338596"/>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397583">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a:solidFill>
                            <a:schemeClr val="tx1"/>
                          </a:solidFill>
                          <a:latin typeface="Meiryo UI" panose="020B0604030504040204" pitchFamily="50" charset="-128"/>
                          <a:ea typeface="Meiryo UI" panose="020B0604030504040204" pitchFamily="50" charset="-128"/>
                          <a:cs typeface="+mn-cs"/>
                        </a:rPr>
                        <a:t>④</a:t>
                      </a: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パーソナルデータの活用</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パーソナルデータを活用することで、個人に最適化したサービスを提供するものであること</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00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○○サービスについては、○○のデータのほか、マイナンバーカードの個人認証機能を活用して○○のデータを取得し、利用者一人一人に適した○○を提供する。</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132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a:solidFill>
                            <a:schemeClr val="tx1"/>
                          </a:solidFill>
                          <a:latin typeface="Meiryo UI" panose="020B0604030504040204" pitchFamily="50" charset="-128"/>
                          <a:ea typeface="Meiryo UI" panose="020B0604030504040204" pitchFamily="50" charset="-128"/>
                          <a:cs typeface="+mn-cs"/>
                        </a:rPr>
                        <a:t>⑤</a:t>
                      </a: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先端技術使用等</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AI</a:t>
                      </a:r>
                      <a:r>
                        <a:rPr kumimoji="1" lang="ja-JP" altLang="en-US" sz="1200" kern="1200">
                          <a:solidFill>
                            <a:schemeClr val="tx1"/>
                          </a:solidFill>
                          <a:latin typeface="Meiryo UI" panose="020B0604030504040204" pitchFamily="50" charset="-128"/>
                          <a:ea typeface="Meiryo UI" panose="020B0604030504040204" pitchFamily="50" charset="-128"/>
                          <a:cs typeface="+mn-cs"/>
                        </a:rPr>
                        <a:t>など先端技術を用いて、データを高度に解析し、それを利活用したサービスの実装を都市</a:t>
                      </a:r>
                      <a:r>
                        <a:rPr kumimoji="1" lang="en-US" altLang="ja-JP" sz="1200" kern="120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a:solidFill>
                            <a:schemeClr val="tx1"/>
                          </a:solidFill>
                          <a:latin typeface="Meiryo UI" panose="020B0604030504040204" pitchFamily="50" charset="-128"/>
                          <a:ea typeface="Meiryo UI" panose="020B0604030504040204" pitchFamily="50" charset="-128"/>
                          <a:cs typeface="+mn-cs"/>
                        </a:rPr>
                        <a:t>上で予定していること</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06448">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AI</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カメラを使用して取得されたデータを活用している。</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AI</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により連携データを制御している。</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0848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a:solidFill>
                            <a:schemeClr val="tx1"/>
                          </a:solidFill>
                          <a:latin typeface="Meiryo UI" panose="020B0604030504040204" pitchFamily="50" charset="-128"/>
                          <a:ea typeface="Meiryo UI" panose="020B0604030504040204" pitchFamily="50" charset="-128"/>
                          <a:cs typeface="+mn-cs"/>
                        </a:rPr>
                        <a:t>⑥</a:t>
                      </a: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３つの基本理念：都市間連携①</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複数の地域で都市</a:t>
                      </a:r>
                      <a:r>
                        <a:rPr kumimoji="1" lang="en-US" altLang="ja-JP" sz="1200" kern="120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a:solidFill>
                            <a:schemeClr val="tx1"/>
                          </a:solidFill>
                          <a:latin typeface="Meiryo UI" panose="020B0604030504040204" pitchFamily="50" charset="-128"/>
                          <a:ea typeface="Meiryo UI" panose="020B0604030504040204" pitchFamily="50" charset="-128"/>
                          <a:cs typeface="+mn-cs"/>
                        </a:rPr>
                        <a:t>を共同利用するなど、都市</a:t>
                      </a:r>
                      <a:r>
                        <a:rPr kumimoji="1" lang="en-US" altLang="ja-JP" sz="1200" kern="120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a:solidFill>
                            <a:schemeClr val="tx1"/>
                          </a:solidFill>
                          <a:latin typeface="Meiryo UI" panose="020B0604030504040204" pitchFamily="50" charset="-128"/>
                          <a:ea typeface="Meiryo UI" panose="020B0604030504040204" pitchFamily="50" charset="-128"/>
                          <a:cs typeface="+mn-cs"/>
                        </a:rPr>
                        <a:t>を効率的に活用するものであること</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12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a:latin typeface="Meiryo UI" panose="020B0604030504040204" pitchFamily="50" charset="-128"/>
                        <a:ea typeface="Meiryo UI" panose="020B0604030504040204" pitchFamily="50" charset="-128"/>
                        <a:cs typeface="Meiryo UI" panose="020B0604030504040204" pitchFamily="50" charset="-128"/>
                      </a:endParaRPr>
                    </a:p>
                    <a:p>
                      <a:pPr marL="0" marR="44450" indent="0" algn="just">
                        <a:spcAft>
                          <a:spcPts val="0"/>
                        </a:spcAft>
                        <a:tabLst>
                          <a:tab pos="2700020" algn="ctr"/>
                          <a:tab pos="5400040" algn="r"/>
                        </a:tabLst>
                      </a:pPr>
                      <a:r>
                        <a:rPr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本事業で構築する都市</a:t>
                      </a:r>
                      <a:r>
                        <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は、○○市及び○○町（</a:t>
                      </a:r>
                      <a:r>
                        <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or</a:t>
                      </a:r>
                      <a:r>
                        <a:rPr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都道府県内の○つの市町）と共同利用する予定である。</a:t>
                      </a:r>
                      <a:endPar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・本事業では、○○市が構築した（</a:t>
                      </a:r>
                      <a:r>
                        <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or</a:t>
                      </a:r>
                      <a:r>
                        <a:rPr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○○社が○○市において構築・実装した）都市</a:t>
                      </a:r>
                      <a:r>
                        <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を共同利用し、当該都市</a:t>
                      </a:r>
                      <a:r>
                        <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に当市のサービスを接続するものである。</a:t>
                      </a:r>
                      <a:endPar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・本事業は、○○市が構築した（</a:t>
                      </a:r>
                      <a:r>
                        <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or</a:t>
                      </a:r>
                      <a:r>
                        <a:rPr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○○社が○○市において構築・実装した）ものと同種の都市</a:t>
                      </a:r>
                      <a:r>
                        <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を構築するものであり、イニシャルコストを削減するとともに、○○市の都市</a:t>
                      </a:r>
                      <a:r>
                        <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との接続を容易にするものである。</a:t>
                      </a:r>
                      <a:endPar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令和７年度以降についても、該当する予定があれば、可能な範囲で具体的に記載すること。</a:t>
                      </a:r>
                      <a:endPar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また、共同利用の具体的な予定が立っていなくとも、近隣自治体との共同利用実現に向けて取り組む予定があれば、適宜記載すること。</a:t>
                      </a:r>
                      <a:endPar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981"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a:ln>
                <a:noFill/>
              </a:ln>
              <a:solidFill>
                <a:srgbClr val="FF0000"/>
              </a:solidFill>
              <a:effectLst/>
              <a:uLnTx/>
              <a:uFillTx/>
              <a:latin typeface="ＭＳ Ｐゴシック"/>
              <a:ea typeface="ＭＳ Ｐゴシック"/>
              <a:cs typeface="+mn-cs"/>
            </a:endParaRPr>
          </a:p>
        </p:txBody>
      </p:sp>
      <p:sp>
        <p:nvSpPr>
          <p:cNvPr id="1982"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29101C8C-7F49-469E-920A-955DC28A3548}"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53</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93959432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4"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85"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1986" name="Text Box 4"/>
          <p:cNvSpPr txBox="1">
            <a:spLocks noChangeArrowheads="1"/>
          </p:cNvSpPr>
          <p:nvPr/>
        </p:nvSpPr>
        <p:spPr>
          <a:xfrm>
            <a:off x="0" y="57600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（５）「有効性・効率性」</a:t>
            </a:r>
          </a:p>
        </p:txBody>
      </p:sp>
      <p:sp>
        <p:nvSpPr>
          <p:cNvPr id="1987"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988"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989" name="表 8"/>
          <p:cNvGraphicFramePr>
            <a:graphicFrameLocks noGrp="1"/>
          </p:cNvGraphicFramePr>
          <p:nvPr/>
        </p:nvGraphicFramePr>
        <p:xfrm>
          <a:off x="334796" y="1087201"/>
          <a:ext cx="8474408" cy="3169791"/>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397583">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a:solidFill>
                            <a:schemeClr val="tx1"/>
                          </a:solidFill>
                          <a:latin typeface="Meiryo UI" panose="020B0604030504040204" pitchFamily="50" charset="-128"/>
                          <a:ea typeface="Meiryo UI" panose="020B0604030504040204" pitchFamily="50" charset="-128"/>
                          <a:cs typeface="+mn-cs"/>
                        </a:rPr>
                        <a:t>⑦</a:t>
                      </a: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３つの基本理念：都市間連携②</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a:solidFill>
                            <a:schemeClr val="tx1"/>
                          </a:solidFill>
                          <a:latin typeface="Meiryo UI" panose="020B0604030504040204" pitchFamily="50" charset="-128"/>
                          <a:ea typeface="Meiryo UI" panose="020B0604030504040204" pitchFamily="50" charset="-128"/>
                          <a:cs typeface="+mn-cs"/>
                        </a:rPr>
                        <a:t>を介してデータを都市間連携することで、新たな価値を生み出すサービスを提供するものであること</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00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○○サービスについて、当市のデータと○○市のデータを連携させることで、～の面においてより高度なサービスを提供する。</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令和７年度以降についても、該当する予定があれば、可能な範囲で具体的に記載すること。</a:t>
                      </a:r>
                      <a:endParaRPr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132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a:solidFill>
                            <a:schemeClr val="tx1"/>
                          </a:solidFill>
                          <a:latin typeface="Meiryo UI" panose="020B0604030504040204" pitchFamily="50" charset="-128"/>
                          <a:ea typeface="Meiryo UI" panose="020B0604030504040204" pitchFamily="50" charset="-128"/>
                          <a:cs typeface="+mn-cs"/>
                        </a:rPr>
                        <a:t>⑧</a:t>
                      </a: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横展開</a:t>
                      </a:r>
                      <a:r>
                        <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構築したシステム等の情報や得られた知見を他の自治体に共有し、事例の横展開に貢献する取組であること</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06448">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b="0" i="1" u="none" strike="noStrike" kern="100" cap="none" spc="0" normalizeH="0" baseline="0" noProof="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u="none" kern="100" noProof="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・デジタル庁の公表する推奨モジュールをベースに都市</a:t>
                      </a:r>
                      <a:r>
                        <a:rPr kumimoji="1" lang="en-US" altLang="ja-JP" sz="1200" i="1" u="none" kern="100" noProof="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u="none" kern="100" noProof="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を構築すること等によりデータやアプリケーションの横展開を図る。</a:t>
                      </a:r>
                      <a:endParaRPr kumimoji="1" lang="en-US" altLang="ja-JP" sz="1200" i="1" u="none" kern="100" noProof="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noProof="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・構築した都市</a:t>
                      </a:r>
                      <a:r>
                        <a:rPr kumimoji="1" lang="en-US" altLang="ja-JP" sz="1200" i="1" kern="100" noProof="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noProof="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の設計書等を、類似の地域課題を抱える○○市と共有又は開示することにより横展開を目指す。</a:t>
                      </a:r>
                      <a:endParaRPr kumimoji="1" lang="en-US" altLang="ja-JP" sz="1200" i="1" kern="100" noProof="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990"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a:ln>
                <a:noFill/>
              </a:ln>
              <a:solidFill>
                <a:srgbClr val="FF0000"/>
              </a:solidFill>
              <a:effectLst/>
              <a:uLnTx/>
              <a:uFillTx/>
              <a:latin typeface="ＭＳ Ｐゴシック"/>
              <a:ea typeface="ＭＳ Ｐゴシック"/>
              <a:cs typeface="+mn-cs"/>
            </a:endParaRPr>
          </a:p>
        </p:txBody>
      </p:sp>
      <p:sp>
        <p:nvSpPr>
          <p:cNvPr id="2" name="正方形/長方形 10">
            <a:extLst>
              <a:ext uri="{FF2B5EF4-FFF2-40B4-BE49-F238E27FC236}">
                <a16:creationId xmlns:a16="http://schemas.microsoft.com/office/drawing/2014/main" id="{37B40A7D-6DE2-AD8E-721E-EEAAB7C543BB}"/>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29101C8C-7F49-469E-920A-955DC28A3548}"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54</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6556273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3"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94"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1995" name="Text Box 4"/>
          <p:cNvSpPr txBox="1">
            <a:spLocks noChangeArrowheads="1"/>
          </p:cNvSpPr>
          <p:nvPr/>
        </p:nvSpPr>
        <p:spPr>
          <a:xfrm>
            <a:off x="0" y="53032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（６）「その他」</a:t>
            </a:r>
            <a:endParaRPr kumimoji="1" lang="ja-JP" altLang="en-US"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996"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997"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998" name="表 8"/>
          <p:cNvGraphicFramePr>
            <a:graphicFrameLocks noGrp="1"/>
          </p:cNvGraphicFramePr>
          <p:nvPr/>
        </p:nvGraphicFramePr>
        <p:xfrm>
          <a:off x="334796" y="1109561"/>
          <a:ext cx="8474408" cy="5547604"/>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447231">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a:solidFill>
                            <a:schemeClr val="tx1"/>
                          </a:solidFill>
                          <a:latin typeface="Meiryo UI" panose="020B0604030504040204" pitchFamily="50" charset="-128"/>
                          <a:ea typeface="Meiryo UI" panose="020B0604030504040204" pitchFamily="50" charset="-128"/>
                          <a:cs typeface="+mn-cs"/>
                        </a:rPr>
                        <a:t>①</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必須</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５つの基本原則：セキュリティの確保</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スマートシティセキュリティガイドライン（第</a:t>
                      </a:r>
                      <a:r>
                        <a:rPr kumimoji="1" lang="en-US" altLang="ja-JP" sz="1200" kern="1200">
                          <a:solidFill>
                            <a:schemeClr val="tx1"/>
                          </a:solidFill>
                          <a:latin typeface="Meiryo UI" panose="020B0604030504040204" pitchFamily="50" charset="-128"/>
                          <a:ea typeface="Meiryo UI" panose="020B0604030504040204" pitchFamily="50" charset="-128"/>
                          <a:cs typeface="+mn-cs"/>
                        </a:rPr>
                        <a:t>2.0</a:t>
                      </a:r>
                      <a:r>
                        <a:rPr kumimoji="1" lang="ja-JP" altLang="en-US" sz="1200" kern="1200">
                          <a:solidFill>
                            <a:schemeClr val="tx1"/>
                          </a:solidFill>
                          <a:latin typeface="Meiryo UI" panose="020B0604030504040204" pitchFamily="50" charset="-128"/>
                          <a:ea typeface="Meiryo UI" panose="020B0604030504040204" pitchFamily="50" charset="-128"/>
                          <a:cs typeface="+mn-cs"/>
                        </a:rPr>
                        <a:t>版）を参考としながら適切なセキュリティ対策を実施すること</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20080">
                <a:tc vMerge="1">
                  <a:txBody>
                    <a:bodyPr/>
                    <a:lstStyle/>
                    <a:p>
                      <a:pPr marR="44450" indent="127000">
                        <a:spcAft>
                          <a:spcPts val="0"/>
                        </a:spcAft>
                        <a:tabLst>
                          <a:tab pos="2700020" algn="ctr"/>
                          <a:tab pos="5400040" algn="r"/>
                        </a:tabLst>
                      </a:pP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just"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スマートシティセキュリティガイドライン（第</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版）</a:t>
                      </a:r>
                      <a:r>
                        <a:rPr kumimoji="1" lang="en-US" altLang="ja-JP" sz="1200" i="1" kern="100" baseline="300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を参考に適切なセキュリティ対策を実施する。詳細は応募様式共通部分後のスマートシティセキュリティガイドライン導入チェックシートに記載。</a:t>
                      </a:r>
                      <a:endPar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63261">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r>
                        <a:rPr kumimoji="1" lang="ja-JP" altLang="en-US" sz="1800" kern="120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p>
                    <a:p>
                      <a:pPr marL="0" marR="44450" indent="0" algn="ctr" defTabSz="914400" rtl="0" eaLnBrk="1" latinLnBrk="0" hangingPunct="1">
                        <a:spcAft>
                          <a:spcPts val="0"/>
                        </a:spcAft>
                        <a:tabLst>
                          <a:tab pos="2700020" algn="ctr"/>
                          <a:tab pos="5400040" algn="r"/>
                        </a:tabLst>
                      </a:pP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サプライチェーンリスク</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err="1">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機材、端末などがサプライチェーンリスクを考慮したものであること</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24971">
                <a:tc vMerge="1">
                  <a:txBody>
                    <a:bodyPr/>
                    <a:lstStyle/>
                    <a:p>
                      <a:pPr marR="44450" indent="127000">
                        <a:spcAft>
                          <a:spcPts val="0"/>
                        </a:spcAft>
                        <a:tabLst>
                          <a:tab pos="2700020" algn="ctr"/>
                          <a:tab pos="5400040" algn="r"/>
                        </a:tabLst>
                      </a:pP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just"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defTabSz="914400" rtl="0" eaLnBrk="1" latinLnBrk="0" hangingPunct="1">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err="1">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機材、端末などはサプライチェーンリスクが考慮されたものを調達することとしており・・・</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63261">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a:solidFill>
                            <a:schemeClr val="tx1"/>
                          </a:solidFill>
                          <a:latin typeface="Meiryo UI" panose="020B0604030504040204" pitchFamily="50" charset="-128"/>
                          <a:ea typeface="Meiryo UI" panose="020B0604030504040204" pitchFamily="50" charset="-128"/>
                          <a:cs typeface="+mn-cs"/>
                        </a:rPr>
                        <a:t>③</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r>
                        <a:rPr kumimoji="1" lang="ja-JP" altLang="en-US" sz="1800" kern="120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a:solidFill>
                            <a:schemeClr val="tx1"/>
                          </a:solidFill>
                          <a:latin typeface="Meiryo UI" panose="020B0604030504040204" pitchFamily="50" charset="-128"/>
                          <a:ea typeface="Meiryo UI" panose="020B0604030504040204" pitchFamily="50" charset="-128"/>
                          <a:cs typeface="+mn-cs"/>
                        </a:rPr>
                        <a:t>】</a:t>
                      </a:r>
                    </a:p>
                    <a:p>
                      <a:pPr marL="0" marR="44450" indent="0" algn="ctr" defTabSz="914400" rtl="0" eaLnBrk="1" latinLnBrk="0" hangingPunct="1">
                        <a:spcAft>
                          <a:spcPts val="0"/>
                        </a:spcAft>
                        <a:tabLst>
                          <a:tab pos="2700020" algn="ctr"/>
                          <a:tab pos="5400040" algn="r"/>
                        </a:tabLst>
                      </a:pP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a:solidFill>
                            <a:schemeClr val="tx1"/>
                          </a:solidFill>
                          <a:latin typeface="Meiryo UI" panose="020B0604030504040204" pitchFamily="50" charset="-128"/>
                          <a:ea typeface="Meiryo UI" panose="020B0604030504040204" pitchFamily="50" charset="-128"/>
                          <a:cs typeface="+mn-cs"/>
                        </a:rPr>
                        <a:t>【</a:t>
                      </a:r>
                      <a:r>
                        <a:rPr kumimoji="1" lang="ja-JP" altLang="en-US" sz="1200" kern="1200">
                          <a:solidFill>
                            <a:schemeClr val="tx1"/>
                          </a:solidFill>
                          <a:latin typeface="Meiryo UI" panose="020B0604030504040204" pitchFamily="50" charset="-128"/>
                          <a:ea typeface="Meiryo UI" panose="020B0604030504040204" pitchFamily="50" charset="-128"/>
                          <a:cs typeface="+mn-cs"/>
                        </a:rPr>
                        <a:t>５つの基本原則：プライバシーの確保</a:t>
                      </a:r>
                      <a:r>
                        <a:rPr kumimoji="1" lang="en-US" altLang="ja-JP" sz="1200" kern="120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a:solidFill>
                            <a:schemeClr val="tx1"/>
                          </a:solidFill>
                          <a:latin typeface="Meiryo UI" panose="020B0604030504040204" pitchFamily="50" charset="-128"/>
                          <a:ea typeface="Meiryo UI" panose="020B0604030504040204" pitchFamily="50" charset="-128"/>
                          <a:cs typeface="+mn-cs"/>
                        </a:rPr>
                        <a:t>プライバシー影響評価（</a:t>
                      </a:r>
                      <a:r>
                        <a:rPr kumimoji="1" lang="en-US" altLang="ja-JP" sz="1200" kern="1200">
                          <a:solidFill>
                            <a:schemeClr val="tx1"/>
                          </a:solidFill>
                          <a:latin typeface="Meiryo UI" panose="020B0604030504040204" pitchFamily="50" charset="-128"/>
                          <a:ea typeface="Meiryo UI" panose="020B0604030504040204" pitchFamily="50" charset="-128"/>
                          <a:cs typeface="+mn-cs"/>
                        </a:rPr>
                        <a:t>PIA</a:t>
                      </a:r>
                      <a:r>
                        <a:rPr kumimoji="1" lang="ja-JP" altLang="en-US" sz="1200" kern="1200">
                          <a:solidFill>
                            <a:schemeClr val="tx1"/>
                          </a:solidFill>
                          <a:latin typeface="Meiryo UI" panose="020B0604030504040204" pitchFamily="50" charset="-128"/>
                          <a:ea typeface="Meiryo UI" panose="020B0604030504040204" pitchFamily="50" charset="-128"/>
                          <a:cs typeface="+mn-cs"/>
                        </a:rPr>
                        <a:t>）を実施するなど、プライバシーを確保したものであること</a:t>
                      </a:r>
                      <a:endParaRPr kumimoji="1" lang="en-US" altLang="ja-JP" sz="1200" kern="120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64106">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a:spcAft>
                          <a:spcPts val="0"/>
                        </a:spcAft>
                        <a:tabLst>
                          <a:tab pos="2700020" algn="ctr"/>
                          <a:tab pos="5400040" algn="r"/>
                        </a:tabLst>
                      </a:pPr>
                      <a:r>
                        <a:rPr kumimoji="1" lang="ja-JP"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本事業実施前にプライバシー影響評価（</a:t>
                      </a:r>
                      <a:r>
                        <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PIA</a:t>
                      </a:r>
                      <a:r>
                        <a:rPr kumimoji="1" lang="ja-JP" altLang="en-US"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）を実施することとしており･･･</a:t>
                      </a: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999"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a:ln>
                <a:noFill/>
              </a:ln>
              <a:solidFill>
                <a:srgbClr val="FF0000"/>
              </a:solidFill>
              <a:effectLst/>
              <a:uLnTx/>
              <a:uFillTx/>
              <a:latin typeface="ＭＳ Ｐゴシック"/>
              <a:ea typeface="ＭＳ Ｐゴシック"/>
              <a:cs typeface="+mn-cs"/>
            </a:endParaRPr>
          </a:p>
        </p:txBody>
      </p:sp>
      <p:sp>
        <p:nvSpPr>
          <p:cNvPr id="2000" name="正方形/長方形 13"/>
          <p:cNvSpPr/>
          <p:nvPr/>
        </p:nvSpPr>
        <p:spPr>
          <a:xfrm>
            <a:off x="6468411" y="4941168"/>
            <a:ext cx="2065317" cy="158417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（任意）</a:t>
            </a:r>
          </a:p>
        </p:txBody>
      </p:sp>
      <p:sp>
        <p:nvSpPr>
          <p:cNvPr id="2001"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254AE4FC-4867-4F83-A8D5-3B90D26F7548}"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55</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4055847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3"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事業スケジュール</a:t>
            </a:r>
          </a:p>
        </p:txBody>
      </p:sp>
      <p:sp>
        <p:nvSpPr>
          <p:cNvPr id="2004"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総務省</a:t>
            </a:r>
          </a:p>
        </p:txBody>
      </p:sp>
      <p:sp>
        <p:nvSpPr>
          <p:cNvPr id="2005" name="Rectangle 66"/>
          <p:cNvSpPr>
            <a:spLocks noChangeArrowheads="1"/>
          </p:cNvSpPr>
          <p:nvPr/>
        </p:nvSpPr>
        <p:spPr>
          <a:xfrm>
            <a:off x="108536" y="980728"/>
            <a:ext cx="8855951"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2006" name="Text Box 4"/>
          <p:cNvSpPr txBox="1">
            <a:spLocks noChangeArrowheads="1"/>
          </p:cNvSpPr>
          <p:nvPr/>
        </p:nvSpPr>
        <p:spPr>
          <a:xfrm>
            <a:off x="0" y="592835"/>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事業スケジュール</a:t>
            </a:r>
          </a:p>
        </p:txBody>
      </p:sp>
      <p:sp>
        <p:nvSpPr>
          <p:cNvPr id="2007" name="正方形/長方形 12"/>
          <p:cNvSpPr/>
          <p:nvPr/>
        </p:nvSpPr>
        <p:spPr>
          <a:xfrm>
            <a:off x="108536" y="1084321"/>
            <a:ext cx="8712285" cy="52322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事業ごとに各実施項目の手順が分かるように整理し記入してください。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2008" name="表 13"/>
          <p:cNvGraphicFramePr>
            <a:graphicFrameLocks noGrp="1"/>
          </p:cNvGraphicFramePr>
          <p:nvPr/>
        </p:nvGraphicFramePr>
        <p:xfrm>
          <a:off x="270766" y="1617042"/>
          <a:ext cx="8591662" cy="4584248"/>
        </p:xfrm>
        <a:graphic>
          <a:graphicData uri="http://schemas.openxmlformats.org/drawingml/2006/table">
            <a:tbl>
              <a:tblPr firstRow="1" bandRow="1"/>
              <a:tblGrid>
                <a:gridCol w="1564930">
                  <a:extLst>
                    <a:ext uri="{9D8B030D-6E8A-4147-A177-3AD203B41FA5}">
                      <a16:colId xmlns:a16="http://schemas.microsoft.com/office/drawing/2014/main" val="20000"/>
                    </a:ext>
                  </a:extLst>
                </a:gridCol>
                <a:gridCol w="585561">
                  <a:extLst>
                    <a:ext uri="{9D8B030D-6E8A-4147-A177-3AD203B41FA5}">
                      <a16:colId xmlns:a16="http://schemas.microsoft.com/office/drawing/2014/main" val="20001"/>
                    </a:ext>
                  </a:extLst>
                </a:gridCol>
                <a:gridCol w="585561">
                  <a:extLst>
                    <a:ext uri="{9D8B030D-6E8A-4147-A177-3AD203B41FA5}">
                      <a16:colId xmlns:a16="http://schemas.microsoft.com/office/drawing/2014/main" val="20002"/>
                    </a:ext>
                  </a:extLst>
                </a:gridCol>
                <a:gridCol w="585561">
                  <a:extLst>
                    <a:ext uri="{9D8B030D-6E8A-4147-A177-3AD203B41FA5}">
                      <a16:colId xmlns:a16="http://schemas.microsoft.com/office/drawing/2014/main" val="20003"/>
                    </a:ext>
                  </a:extLst>
                </a:gridCol>
                <a:gridCol w="585561">
                  <a:extLst>
                    <a:ext uri="{9D8B030D-6E8A-4147-A177-3AD203B41FA5}">
                      <a16:colId xmlns:a16="http://schemas.microsoft.com/office/drawing/2014/main" val="20004"/>
                    </a:ext>
                  </a:extLst>
                </a:gridCol>
                <a:gridCol w="585561">
                  <a:extLst>
                    <a:ext uri="{9D8B030D-6E8A-4147-A177-3AD203B41FA5}">
                      <a16:colId xmlns:a16="http://schemas.microsoft.com/office/drawing/2014/main" val="20005"/>
                    </a:ext>
                  </a:extLst>
                </a:gridCol>
                <a:gridCol w="585561">
                  <a:extLst>
                    <a:ext uri="{9D8B030D-6E8A-4147-A177-3AD203B41FA5}">
                      <a16:colId xmlns:a16="http://schemas.microsoft.com/office/drawing/2014/main" val="20006"/>
                    </a:ext>
                  </a:extLst>
                </a:gridCol>
                <a:gridCol w="585561">
                  <a:extLst>
                    <a:ext uri="{9D8B030D-6E8A-4147-A177-3AD203B41FA5}">
                      <a16:colId xmlns:a16="http://schemas.microsoft.com/office/drawing/2014/main" val="20007"/>
                    </a:ext>
                  </a:extLst>
                </a:gridCol>
                <a:gridCol w="585561">
                  <a:extLst>
                    <a:ext uri="{9D8B030D-6E8A-4147-A177-3AD203B41FA5}">
                      <a16:colId xmlns:a16="http://schemas.microsoft.com/office/drawing/2014/main" val="20008"/>
                    </a:ext>
                  </a:extLst>
                </a:gridCol>
                <a:gridCol w="585561">
                  <a:extLst>
                    <a:ext uri="{9D8B030D-6E8A-4147-A177-3AD203B41FA5}">
                      <a16:colId xmlns:a16="http://schemas.microsoft.com/office/drawing/2014/main" val="20009"/>
                    </a:ext>
                  </a:extLst>
                </a:gridCol>
                <a:gridCol w="585561">
                  <a:extLst>
                    <a:ext uri="{9D8B030D-6E8A-4147-A177-3AD203B41FA5}">
                      <a16:colId xmlns:a16="http://schemas.microsoft.com/office/drawing/2014/main" val="20010"/>
                    </a:ext>
                  </a:extLst>
                </a:gridCol>
                <a:gridCol w="585561">
                  <a:extLst>
                    <a:ext uri="{9D8B030D-6E8A-4147-A177-3AD203B41FA5}">
                      <a16:colId xmlns:a16="http://schemas.microsoft.com/office/drawing/2014/main" val="20011"/>
                    </a:ext>
                  </a:extLst>
                </a:gridCol>
                <a:gridCol w="585561">
                  <a:extLst>
                    <a:ext uri="{9D8B030D-6E8A-4147-A177-3AD203B41FA5}">
                      <a16:colId xmlns:a16="http://schemas.microsoft.com/office/drawing/2014/main" val="20012"/>
                    </a:ext>
                  </a:extLst>
                </a:gridCol>
              </a:tblGrid>
              <a:tr h="369913">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a:latin typeface="Meiryo UI" panose="020B0604030504040204" pitchFamily="50" charset="-128"/>
                          <a:ea typeface="Meiryo UI" panose="020B0604030504040204" pitchFamily="50" charset="-128"/>
                        </a:rPr>
                        <a:t>2024</a:t>
                      </a:r>
                      <a:r>
                        <a:rPr kumimoji="1" lang="ja-JP" altLang="en-US" sz="800">
                          <a:latin typeface="Meiryo UI" panose="020B0604030504040204" pitchFamily="50" charset="-128"/>
                          <a:ea typeface="Meiryo UI" panose="020B0604030504040204" pitchFamily="50" charset="-128"/>
                        </a:rPr>
                        <a:t>年</a:t>
                      </a:r>
                      <a:endParaRPr kumimoji="1" lang="en-US" altLang="ja-JP" sz="800">
                        <a:latin typeface="Meiryo UI" panose="020B0604030504040204" pitchFamily="50" charset="-128"/>
                        <a:ea typeface="Meiryo UI" panose="020B0604030504040204" pitchFamily="50" charset="-128"/>
                      </a:endParaRPr>
                    </a:p>
                    <a:p>
                      <a:pPr algn="ctr"/>
                      <a:r>
                        <a:rPr kumimoji="1" lang="en-US" altLang="ja-JP" sz="1100">
                          <a:latin typeface="Meiryo UI" panose="020B0604030504040204" pitchFamily="50" charset="-128"/>
                          <a:ea typeface="Meiryo UI" panose="020B0604030504040204" pitchFamily="50" charset="-128"/>
                        </a:rPr>
                        <a:t>4</a:t>
                      </a:r>
                      <a:r>
                        <a:rPr kumimoji="1" lang="ja-JP" altLang="en-US" sz="110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a:latin typeface="Meiryo UI" panose="020B0604030504040204" pitchFamily="50" charset="-128"/>
                          <a:ea typeface="Meiryo UI" panose="020B0604030504040204" pitchFamily="50" charset="-128"/>
                        </a:rPr>
                        <a:t>5</a:t>
                      </a:r>
                      <a:r>
                        <a:rPr kumimoji="1" lang="ja-JP" altLang="en-US" sz="110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a:latin typeface="Meiryo UI" panose="020B0604030504040204" pitchFamily="50" charset="-128"/>
                          <a:ea typeface="Meiryo UI" panose="020B0604030504040204" pitchFamily="50" charset="-128"/>
                        </a:rPr>
                        <a:t>6</a:t>
                      </a:r>
                      <a:r>
                        <a:rPr kumimoji="1" lang="ja-JP" altLang="en-US" sz="110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a:latin typeface="Meiryo UI" panose="020B0604030504040204" pitchFamily="50" charset="-128"/>
                          <a:ea typeface="Meiryo UI" panose="020B0604030504040204" pitchFamily="50" charset="-128"/>
                        </a:rPr>
                        <a:t>7</a:t>
                      </a:r>
                      <a:r>
                        <a:rPr kumimoji="1" lang="ja-JP" altLang="en-US" sz="110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a:latin typeface="Meiryo UI" panose="020B0604030504040204" pitchFamily="50" charset="-128"/>
                          <a:ea typeface="Meiryo UI" panose="020B0604030504040204" pitchFamily="50" charset="-128"/>
                        </a:rPr>
                        <a:t>8</a:t>
                      </a:r>
                      <a:r>
                        <a:rPr kumimoji="1" lang="ja-JP" altLang="en-US" sz="110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a:latin typeface="Meiryo UI" panose="020B0604030504040204" pitchFamily="50" charset="-128"/>
                          <a:ea typeface="Meiryo UI" panose="020B0604030504040204" pitchFamily="50" charset="-128"/>
                        </a:rPr>
                        <a:t>9</a:t>
                      </a:r>
                      <a:r>
                        <a:rPr kumimoji="1" lang="ja-JP" altLang="en-US" sz="110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a:latin typeface="Meiryo UI" panose="020B0604030504040204" pitchFamily="50" charset="-128"/>
                          <a:ea typeface="Meiryo UI" panose="020B0604030504040204" pitchFamily="50" charset="-128"/>
                        </a:rPr>
                        <a:t>10</a:t>
                      </a:r>
                      <a:r>
                        <a:rPr kumimoji="1" lang="ja-JP" altLang="en-US" sz="110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a:latin typeface="Meiryo UI" panose="020B0604030504040204" pitchFamily="50" charset="-128"/>
                          <a:ea typeface="Meiryo UI" panose="020B0604030504040204" pitchFamily="50" charset="-128"/>
                        </a:rPr>
                        <a:t>11</a:t>
                      </a:r>
                      <a:r>
                        <a:rPr kumimoji="1" lang="ja-JP" altLang="en-US" sz="110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a:latin typeface="Meiryo UI" panose="020B0604030504040204" pitchFamily="50" charset="-128"/>
                          <a:ea typeface="Meiryo UI" panose="020B0604030504040204" pitchFamily="50" charset="-128"/>
                        </a:rPr>
                        <a:t>12</a:t>
                      </a:r>
                      <a:r>
                        <a:rPr kumimoji="1" lang="ja-JP" altLang="en-US" sz="110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a:latin typeface="Meiryo UI" panose="020B0604030504040204" pitchFamily="50" charset="-128"/>
                          <a:ea typeface="Meiryo UI" panose="020B0604030504040204" pitchFamily="50" charset="-128"/>
                        </a:rPr>
                        <a:t>2025</a:t>
                      </a:r>
                      <a:r>
                        <a:rPr kumimoji="1" lang="ja-JP" altLang="en-US" sz="800">
                          <a:latin typeface="Meiryo UI" panose="020B0604030504040204" pitchFamily="50" charset="-128"/>
                          <a:ea typeface="Meiryo UI" panose="020B0604030504040204" pitchFamily="50" charset="-128"/>
                        </a:rPr>
                        <a:t>年</a:t>
                      </a:r>
                      <a:endParaRPr kumimoji="1" lang="en-US" altLang="ja-JP" sz="800">
                        <a:latin typeface="Meiryo UI" panose="020B0604030504040204" pitchFamily="50" charset="-128"/>
                        <a:ea typeface="Meiryo UI" panose="020B0604030504040204" pitchFamily="50" charset="-128"/>
                      </a:endParaRPr>
                    </a:p>
                    <a:p>
                      <a:pPr algn="ctr"/>
                      <a:r>
                        <a:rPr kumimoji="1" lang="en-US" altLang="ja-JP" sz="1100">
                          <a:latin typeface="Meiryo UI" panose="020B0604030504040204" pitchFamily="50" charset="-128"/>
                          <a:ea typeface="Meiryo UI" panose="020B0604030504040204" pitchFamily="50" charset="-128"/>
                        </a:rPr>
                        <a:t>1</a:t>
                      </a:r>
                      <a:r>
                        <a:rPr kumimoji="1" lang="ja-JP" altLang="en-US" sz="110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a:solidFill>
                            <a:schemeClr val="bg1"/>
                          </a:solidFill>
                          <a:latin typeface="Meiryo UI" panose="020B0604030504040204" pitchFamily="50" charset="-128"/>
                          <a:ea typeface="Meiryo UI" panose="020B0604030504040204" pitchFamily="50" charset="-128"/>
                        </a:rPr>
                        <a:t>2</a:t>
                      </a:r>
                      <a:r>
                        <a:rPr kumimoji="1" lang="ja-JP" altLang="en-US" sz="1100">
                          <a:solidFill>
                            <a:schemeClr val="bg1"/>
                          </a:solidFill>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3</a:t>
                      </a:r>
                      <a:r>
                        <a:rPr kumimoji="1" lang="ja-JP" altLang="en-US" sz="11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16625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70629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a:solidFill>
                            <a:schemeClr val="tx1"/>
                          </a:solidFill>
                          <a:latin typeface="Meiryo UI" panose="020B0604030504040204" pitchFamily="50" charset="-128"/>
                          <a:ea typeface="Meiryo UI" panose="020B0604030504040204" pitchFamily="50" charset="-128"/>
                        </a:rPr>
                        <a:t>A</a:t>
                      </a:r>
                      <a:r>
                        <a:rPr kumimoji="1" lang="ja-JP" altLang="en-US" sz="1100">
                          <a:solidFill>
                            <a:schemeClr val="tx1"/>
                          </a:solidFill>
                          <a:latin typeface="Meiryo UI" panose="020B0604030504040204" pitchFamily="50" charset="-128"/>
                          <a:ea typeface="Meiryo UI" panose="020B0604030504040204" pitchFamily="50" charset="-128"/>
                        </a:rPr>
                        <a:t>）○○サービス開発</a:t>
                      </a:r>
                      <a:endParaRPr kumimoji="1" lang="en-US" altLang="ja-JP" sz="110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a:solidFill>
                            <a:schemeClr val="tx1"/>
                          </a:solidFill>
                          <a:latin typeface="Meiryo UI" panose="020B0604030504040204" pitchFamily="50" charset="-128"/>
                          <a:ea typeface="Meiryo UI" panose="020B0604030504040204" pitchFamily="50" charset="-128"/>
                        </a:rPr>
                        <a:t>（事業費：○○万円）</a:t>
                      </a: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72008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a:solidFill>
                            <a:schemeClr val="tx1"/>
                          </a:solidFill>
                          <a:latin typeface="Meiryo UI" panose="020B0604030504040204" pitchFamily="50" charset="-128"/>
                          <a:ea typeface="Meiryo UI" panose="020B0604030504040204" pitchFamily="50" charset="-128"/>
                        </a:rPr>
                        <a:t>B</a:t>
                      </a:r>
                      <a:r>
                        <a:rPr kumimoji="1" lang="ja-JP" altLang="en-US" sz="1100">
                          <a:solidFill>
                            <a:schemeClr val="tx1"/>
                          </a:solidFill>
                          <a:latin typeface="Meiryo UI" panose="020B0604030504040204" pitchFamily="50" charset="-128"/>
                          <a:ea typeface="Meiryo UI" panose="020B0604030504040204" pitchFamily="50" charset="-128"/>
                        </a:rPr>
                        <a:t>）○○アプリ開発</a:t>
                      </a:r>
                      <a:endParaRPr kumimoji="1" lang="en-US" altLang="ja-JP" sz="110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（事業費：○○万円）</a:t>
                      </a: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9567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a:solidFill>
                            <a:schemeClr val="tx1"/>
                          </a:solidFill>
                          <a:latin typeface="Meiryo UI" panose="020B0604030504040204" pitchFamily="50" charset="-128"/>
                          <a:ea typeface="Meiryo UI" panose="020B0604030504040204" pitchFamily="50" charset="-128"/>
                        </a:rPr>
                        <a:t>C</a:t>
                      </a:r>
                      <a:r>
                        <a:rPr kumimoji="1" lang="ja-JP" altLang="en-US" sz="1100">
                          <a:solidFill>
                            <a:schemeClr val="tx1"/>
                          </a:solidFill>
                          <a:latin typeface="Meiryo UI" panose="020B0604030504040204" pitchFamily="50" charset="-128"/>
                          <a:ea typeface="Meiryo UI" panose="020B0604030504040204" pitchFamily="50" charset="-128"/>
                        </a:rPr>
                        <a:t>）都市</a:t>
                      </a:r>
                      <a:r>
                        <a:rPr kumimoji="1" lang="en-US" altLang="ja-JP" sz="1100">
                          <a:solidFill>
                            <a:schemeClr val="tx1"/>
                          </a:solidFill>
                          <a:latin typeface="Meiryo UI" panose="020B0604030504040204" pitchFamily="50" charset="-128"/>
                          <a:ea typeface="Meiryo UI" panose="020B0604030504040204" pitchFamily="50" charset="-128"/>
                        </a:rPr>
                        <a:t>OS</a:t>
                      </a:r>
                      <a:r>
                        <a:rPr kumimoji="1" lang="ja-JP" altLang="en-US" sz="1100">
                          <a:solidFill>
                            <a:schemeClr val="tx1"/>
                          </a:solidFill>
                          <a:latin typeface="Meiryo UI" panose="020B0604030504040204" pitchFamily="50" charset="-128"/>
                          <a:ea typeface="Meiryo UI" panose="020B0604030504040204" pitchFamily="50" charset="-128"/>
                        </a:rPr>
                        <a:t>整備</a:t>
                      </a:r>
                      <a:endParaRPr kumimoji="1" lang="en-US" altLang="ja-JP" sz="110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（事業費：○○万円）</a:t>
                      </a: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7467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1337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57606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lang="ja-JP" altLang="en-US" sz="110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2009" name="ホームベース 15"/>
          <p:cNvSpPr/>
          <p:nvPr/>
        </p:nvSpPr>
        <p:spPr>
          <a:xfrm>
            <a:off x="4686748" y="2535753"/>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２．システム設計</a:t>
            </a:r>
          </a:p>
        </p:txBody>
      </p:sp>
      <p:sp>
        <p:nvSpPr>
          <p:cNvPr id="2010" name="ホームベース 16"/>
          <p:cNvSpPr/>
          <p:nvPr/>
        </p:nvSpPr>
        <p:spPr>
          <a:xfrm>
            <a:off x="5583436" y="2656127"/>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３．構築</a:t>
            </a:r>
          </a:p>
        </p:txBody>
      </p:sp>
      <p:sp>
        <p:nvSpPr>
          <p:cNvPr id="2011" name="ホームベース 17"/>
          <p:cNvSpPr/>
          <p:nvPr/>
        </p:nvSpPr>
        <p:spPr>
          <a:xfrm>
            <a:off x="7883187" y="2790602"/>
            <a:ext cx="97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４．稼働（実装）</a:t>
            </a:r>
          </a:p>
        </p:txBody>
      </p:sp>
      <p:sp>
        <p:nvSpPr>
          <p:cNvPr id="2012" name="正方形/長方形 26"/>
          <p:cNvSpPr/>
          <p:nvPr/>
        </p:nvSpPr>
        <p:spPr>
          <a:xfrm>
            <a:off x="5586748" y="6509431"/>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ＭＳ Ｐゴシック"/>
                <a:ea typeface="ＭＳ Ｐゴシック"/>
                <a:cs typeface="+mn-cs"/>
              </a:rPr>
              <a:t>注）１枚に収めること</a:t>
            </a:r>
            <a:endParaRPr kumimoji="1" lang="en-US" altLang="ja-JP" sz="1100" b="0" i="1" u="none" strike="noStrike" kern="1200" cap="none" spc="0" normalizeH="0" baseline="0" noProof="0">
              <a:ln>
                <a:noFill/>
              </a:ln>
              <a:solidFill>
                <a:srgbClr val="FF0000"/>
              </a:solidFill>
              <a:effectLst/>
              <a:uLnTx/>
              <a:uFillTx/>
              <a:latin typeface="ＭＳ Ｐゴシック"/>
              <a:ea typeface="ＭＳ Ｐゴシック"/>
              <a:cs typeface="+mn-cs"/>
            </a:endParaRPr>
          </a:p>
        </p:txBody>
      </p:sp>
      <p:sp>
        <p:nvSpPr>
          <p:cNvPr id="2013" name="正方形/長方形 2"/>
          <p:cNvSpPr/>
          <p:nvPr/>
        </p:nvSpPr>
        <p:spPr>
          <a:xfrm>
            <a:off x="629952" y="4653136"/>
            <a:ext cx="8118648" cy="1569660"/>
          </a:xfrm>
          <a:prstGeom prst="rect">
            <a:avLst/>
          </a:prstGeom>
          <a:solidFill>
            <a:schemeClr val="bg1"/>
          </a:solidFill>
        </p:spPr>
        <p:txBody>
          <a:bodyPr wrap="square">
            <a:spAutoFit/>
          </a:bodyPr>
          <a:lstStyle/>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！注意点！</a:t>
            </a:r>
            <a:endParaRPr kumimoji="1" lang="en-US" altLang="ja-JP" sz="1200" b="0" i="1" u="none" strike="noStrike" kern="100" cap="none" spc="0" normalizeH="0" baseline="0" noProof="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88900" marR="44450" lvl="0" indent="38100"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①</a:t>
            </a:r>
            <a:r>
              <a:rPr kumimoji="1" lang="ja-JP" altLang="en-US" sz="12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総務省 「地域課題解決のためのスマートシティ推進事業」は</a:t>
            </a:r>
            <a:r>
              <a:rPr kumimoji="1" lang="ja-JP" altLang="en-US" sz="1200" b="0" i="1" u="none" strike="noStrike" kern="100" cap="none" spc="0" normalizeH="0" baseline="0" noProof="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a:t>
            </a:r>
            <a:r>
              <a:rPr kumimoji="1" lang="ja-JP" altLang="en-US" sz="1200" b="0" i="1" u="sng" strike="noStrike" kern="100" cap="none" spc="0" normalizeH="0" baseline="0" noProof="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都市</a:t>
            </a:r>
            <a:r>
              <a:rPr kumimoji="1" lang="en-US" altLang="ja-JP" sz="1200" b="0" i="1" u="sng" strike="noStrike" kern="100" cap="none" spc="0" normalizeH="0" baseline="0" noProof="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200" b="0" i="1" u="sng" strike="noStrike" kern="100" cap="none" spc="0" normalizeH="0" baseline="0" noProof="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（データ連携基盤等）及びそれに接続するサービス等の実装</a:t>
            </a:r>
            <a:r>
              <a:rPr kumimoji="1" lang="ja-JP" altLang="en-US" sz="1200" b="0" i="1" u="none" strike="noStrike" kern="100" cap="none" spc="0" normalizeH="0" baseline="0" noProof="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に対する補助を行うものであることに留意すること。</a:t>
            </a:r>
            <a:r>
              <a:rPr kumimoji="1" lang="ja-JP" altLang="en-US" sz="1200" b="0" i="1" u="none" strike="noStrike" kern="100" cap="none" spc="0" normalizeH="0" baseline="0" noProof="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また、本事業で構築したデータ連携基盤及びソリューションは最低５年間は運営し続ける必要がある。</a:t>
            </a:r>
            <a:endParaRPr kumimoji="1" lang="en-US" altLang="ja-JP" sz="1200" b="0" i="1" u="none" strike="noStrike" kern="100" cap="none" spc="0" normalizeH="0" baseline="0" noProof="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88900" marR="44450" lvl="0" indent="38100"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a:ln>
                  <a:noFill/>
                </a:ln>
                <a:solidFill>
                  <a:srgbClr val="F73131"/>
                </a:solidFill>
                <a:effectLst/>
                <a:uLnTx/>
                <a:uFillTx/>
                <a:latin typeface="ＭＳ Ｐゴシック"/>
                <a:ea typeface="ＭＳ ゴシック" panose="020B0609070205080204" pitchFamily="49" charset="-128"/>
                <a:cs typeface="Meiryo UI" panose="020B0604030504040204" pitchFamily="50" charset="-128"/>
              </a:rPr>
              <a:t>　継続して運用しない場合、補助金の返還を求める可能性があることに留意すること。</a:t>
            </a:r>
            <a:endParaRPr kumimoji="1" lang="en-US" altLang="ja-JP" sz="1200" b="0" i="1" u="none" strike="noStrike" kern="100" cap="none" spc="0" normalizeH="0" baseline="0" noProof="0">
              <a:ln>
                <a:noFill/>
              </a:ln>
              <a:solidFill>
                <a:srgbClr val="F73131"/>
              </a:solidFill>
              <a:effectLst/>
              <a:uLnTx/>
              <a:uFillTx/>
              <a:latin typeface="ＭＳ Ｐゴシック"/>
              <a:ea typeface="ＭＳ ゴシック" panose="020B0609070205080204" pitchFamily="49" charset="-128"/>
              <a:cs typeface="Meiryo UI" panose="020B0604030504040204" pitchFamily="50" charset="-128"/>
            </a:endParaRPr>
          </a:p>
          <a:p>
            <a:pPr marL="268288" marR="44450" lvl="0" indent="-141288"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a:ln>
                  <a:noFill/>
                </a:ln>
                <a:solidFill>
                  <a:srgbClr val="F73131"/>
                </a:solidFill>
                <a:effectLst/>
                <a:uLnTx/>
                <a:uFillTx/>
                <a:latin typeface="ＭＳ Ｐゴシック"/>
                <a:ea typeface="ＭＳ ゴシック" panose="020B0609070205080204" pitchFamily="49" charset="-128"/>
                <a:cs typeface="Meiryo UI" panose="020B0604030504040204" pitchFamily="50" charset="-128"/>
              </a:rPr>
              <a:t>②交付決定日より前に支出負担行為にあたる契約の締結などを行った場合、補助金の対象外となります。（ただし、例えば、契約に先立つ事業者募集や選定作業、見積の取得など支出を伴わない準備行為については事前着手可能です。）</a:t>
            </a:r>
            <a:endParaRPr kumimoji="1" lang="en-US" altLang="ja-JP" sz="1200" b="0" i="1" u="none" strike="sngStrike" kern="100" cap="none" spc="0" normalizeH="0" baseline="0" noProof="0">
              <a:ln>
                <a:noFill/>
              </a:ln>
              <a:solidFill>
                <a:srgbClr val="0070C0"/>
              </a:solidFill>
              <a:effectLst/>
              <a:highlight>
                <a:srgbClr val="FFFF00"/>
              </a:highlight>
              <a:uLnTx/>
              <a:uFillTx/>
              <a:latin typeface="ＭＳ Ｐゴシック"/>
              <a:ea typeface="ＭＳ Ｐゴシック" panose="020B0600070205080204" pitchFamily="50" charset="-128"/>
              <a:cs typeface="+mn-cs"/>
            </a:endParaRPr>
          </a:p>
        </p:txBody>
      </p:sp>
      <p:sp>
        <p:nvSpPr>
          <p:cNvPr id="2014" name="正方形/長方形 2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4653F7B-82F8-4DC6-9BD9-72038794802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56</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2015" name="ホームベース 18"/>
          <p:cNvSpPr/>
          <p:nvPr/>
        </p:nvSpPr>
        <p:spPr>
          <a:xfrm>
            <a:off x="4192786" y="2406044"/>
            <a:ext cx="20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１．詳細計画作成・調査</a:t>
            </a:r>
          </a:p>
        </p:txBody>
      </p:sp>
      <p:sp>
        <p:nvSpPr>
          <p:cNvPr id="2016" name="ホームベース 18"/>
          <p:cNvSpPr/>
          <p:nvPr/>
        </p:nvSpPr>
        <p:spPr>
          <a:xfrm>
            <a:off x="1836600" y="2276335"/>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０</a:t>
            </a:r>
            <a:r>
              <a:rPr kumimoji="1" lang="ja-JP" altLang="en-US" sz="800" b="0" i="0" u="none" strike="noStrike" kern="1200" cap="none" spc="0" normalizeH="0" baseline="0" noProof="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全体計画作成・調査</a:t>
            </a:r>
          </a:p>
        </p:txBody>
      </p:sp>
      <p:sp>
        <p:nvSpPr>
          <p:cNvPr id="2017" name="ホームベース 15"/>
          <p:cNvSpPr/>
          <p:nvPr/>
        </p:nvSpPr>
        <p:spPr>
          <a:xfrm>
            <a:off x="4686748" y="3956602"/>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２．システム設計</a:t>
            </a:r>
          </a:p>
        </p:txBody>
      </p:sp>
      <p:sp>
        <p:nvSpPr>
          <p:cNvPr id="2018" name="ホームベース 16"/>
          <p:cNvSpPr/>
          <p:nvPr/>
        </p:nvSpPr>
        <p:spPr>
          <a:xfrm>
            <a:off x="5583436" y="4076976"/>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３．構築</a:t>
            </a:r>
          </a:p>
        </p:txBody>
      </p:sp>
      <p:sp>
        <p:nvSpPr>
          <p:cNvPr id="2019" name="ホームベース 17"/>
          <p:cNvSpPr/>
          <p:nvPr/>
        </p:nvSpPr>
        <p:spPr>
          <a:xfrm>
            <a:off x="7883187" y="4211451"/>
            <a:ext cx="97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４．稼働（実装）</a:t>
            </a:r>
          </a:p>
        </p:txBody>
      </p:sp>
      <p:sp>
        <p:nvSpPr>
          <p:cNvPr id="2020" name="ホームベース 18"/>
          <p:cNvSpPr/>
          <p:nvPr/>
        </p:nvSpPr>
        <p:spPr>
          <a:xfrm>
            <a:off x="4192786" y="3826893"/>
            <a:ext cx="20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１．詳細計画作成・調査</a:t>
            </a:r>
          </a:p>
        </p:txBody>
      </p:sp>
      <p:sp>
        <p:nvSpPr>
          <p:cNvPr id="2021" name="ホームベース 18"/>
          <p:cNvSpPr/>
          <p:nvPr/>
        </p:nvSpPr>
        <p:spPr>
          <a:xfrm>
            <a:off x="1836600" y="3697184"/>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０</a:t>
            </a:r>
            <a:r>
              <a:rPr kumimoji="1" lang="ja-JP" altLang="en-US" sz="800" b="0" i="0" u="none" strike="noStrike" kern="1200" cap="none" spc="0" normalizeH="0" baseline="0" noProof="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全体計画作成・調査</a:t>
            </a:r>
          </a:p>
        </p:txBody>
      </p:sp>
      <p:sp>
        <p:nvSpPr>
          <p:cNvPr id="2022" name="ホームベース 15"/>
          <p:cNvSpPr/>
          <p:nvPr/>
        </p:nvSpPr>
        <p:spPr>
          <a:xfrm>
            <a:off x="4686748" y="3263202"/>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２．システム設計</a:t>
            </a:r>
          </a:p>
        </p:txBody>
      </p:sp>
      <p:sp>
        <p:nvSpPr>
          <p:cNvPr id="2023" name="ホームベース 16"/>
          <p:cNvSpPr/>
          <p:nvPr/>
        </p:nvSpPr>
        <p:spPr>
          <a:xfrm>
            <a:off x="5583436" y="3383576"/>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３．構築</a:t>
            </a:r>
          </a:p>
        </p:txBody>
      </p:sp>
      <p:sp>
        <p:nvSpPr>
          <p:cNvPr id="2024" name="ホームベース 17"/>
          <p:cNvSpPr/>
          <p:nvPr/>
        </p:nvSpPr>
        <p:spPr>
          <a:xfrm>
            <a:off x="7883187" y="3518051"/>
            <a:ext cx="97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４．稼働（実装）</a:t>
            </a:r>
          </a:p>
        </p:txBody>
      </p:sp>
      <p:sp>
        <p:nvSpPr>
          <p:cNvPr id="2025" name="ホームベース 18"/>
          <p:cNvSpPr/>
          <p:nvPr/>
        </p:nvSpPr>
        <p:spPr>
          <a:xfrm>
            <a:off x="4192786" y="3133493"/>
            <a:ext cx="20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１．詳細計画作成・調査</a:t>
            </a:r>
          </a:p>
        </p:txBody>
      </p:sp>
      <p:sp>
        <p:nvSpPr>
          <p:cNvPr id="2026" name="ホームベース 18"/>
          <p:cNvSpPr/>
          <p:nvPr/>
        </p:nvSpPr>
        <p:spPr>
          <a:xfrm>
            <a:off x="1836600" y="3003784"/>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０</a:t>
            </a:r>
            <a:r>
              <a:rPr kumimoji="1" lang="ja-JP" altLang="en-US" sz="800" b="0" i="0" u="none" strike="noStrike" kern="1200" cap="none" spc="0" normalizeH="0" baseline="0" noProof="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全体計画作成・調査</a:t>
            </a:r>
          </a:p>
        </p:txBody>
      </p:sp>
    </p:spTree>
    <p:extLst>
      <p:ext uri="{BB962C8B-B14F-4D97-AF65-F5344CB8AC3E}">
        <p14:creationId xmlns:p14="http://schemas.microsoft.com/office/powerpoint/2010/main" val="32111950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4">
            <a:extLst>
              <a:ext uri="{FF2B5EF4-FFF2-40B4-BE49-F238E27FC236}">
                <a16:creationId xmlns:a16="http://schemas.microsoft.com/office/drawing/2014/main" id="{E19C8867-8454-5F5C-2E52-B658A6B34259}"/>
              </a:ext>
            </a:extLst>
          </p:cNvPr>
          <p:cNvSpPr/>
          <p:nvPr/>
        </p:nvSpPr>
        <p:spPr>
          <a:xfrm>
            <a:off x="89345" y="659714"/>
            <a:ext cx="8920701" cy="1239987"/>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53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１－１．スマートシティ実行計画概要</a:t>
            </a:r>
            <a:endParaRPr kumimoji="1" lang="en-US" altLang="ja-JP" sz="1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6" name="正方形/長方形 4">
            <a:extLst>
              <a:ext uri="{FF2B5EF4-FFF2-40B4-BE49-F238E27FC236}">
                <a16:creationId xmlns:a16="http://schemas.microsoft.com/office/drawing/2014/main" id="{3370B144-68EA-883B-8C0C-FAFEA513EBAC}"/>
              </a:ext>
            </a:extLst>
          </p:cNvPr>
          <p:cNvSpPr/>
          <p:nvPr/>
        </p:nvSpPr>
        <p:spPr>
          <a:xfrm>
            <a:off x="81192" y="2145697"/>
            <a:ext cx="8932180" cy="1420801"/>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 name="正方形/長方形 14">
            <a:extLst>
              <a:ext uri="{FF2B5EF4-FFF2-40B4-BE49-F238E27FC236}">
                <a16:creationId xmlns:a16="http://schemas.microsoft.com/office/drawing/2014/main" id="{068BF4AC-62FA-24DC-653C-AC80965527C7}"/>
              </a:ext>
            </a:extLst>
          </p:cNvPr>
          <p:cNvSpPr/>
          <p:nvPr/>
        </p:nvSpPr>
        <p:spPr>
          <a:xfrm>
            <a:off x="88285" y="2153127"/>
            <a:ext cx="2746759" cy="414140"/>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都市の課題とスマートシティ導入による解決方法</a:t>
            </a:r>
            <a:endParaRPr kumimoji="1" lang="en-US" altLang="ja-JP"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9" name="正方形/長方形 14">
            <a:extLst>
              <a:ext uri="{FF2B5EF4-FFF2-40B4-BE49-F238E27FC236}">
                <a16:creationId xmlns:a16="http://schemas.microsoft.com/office/drawing/2014/main" id="{8AC9F7A2-16F4-E453-6835-E5E22446F734}"/>
              </a:ext>
            </a:extLst>
          </p:cNvPr>
          <p:cNvSpPr/>
          <p:nvPr/>
        </p:nvSpPr>
        <p:spPr>
          <a:xfrm>
            <a:off x="88284" y="3807281"/>
            <a:ext cx="2683515" cy="265569"/>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具体的な計画・取組</a:t>
            </a:r>
          </a:p>
        </p:txBody>
      </p:sp>
      <p:sp>
        <p:nvSpPr>
          <p:cNvPr id="21" name="正方形/長方形 14">
            <a:extLst>
              <a:ext uri="{FF2B5EF4-FFF2-40B4-BE49-F238E27FC236}">
                <a16:creationId xmlns:a16="http://schemas.microsoft.com/office/drawing/2014/main" id="{D34CD21D-E71D-E044-27B5-D4F72557AE85}"/>
              </a:ext>
            </a:extLst>
          </p:cNvPr>
          <p:cNvSpPr/>
          <p:nvPr/>
        </p:nvSpPr>
        <p:spPr>
          <a:xfrm>
            <a:off x="95996" y="664920"/>
            <a:ext cx="2672956" cy="265569"/>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都市・まちづくり全体のビジョン</a:t>
            </a:r>
          </a:p>
        </p:txBody>
      </p:sp>
      <p:sp>
        <p:nvSpPr>
          <p:cNvPr id="23" name="テキスト ボックス 22">
            <a:extLst>
              <a:ext uri="{FF2B5EF4-FFF2-40B4-BE49-F238E27FC236}">
                <a16:creationId xmlns:a16="http://schemas.microsoft.com/office/drawing/2014/main" id="{095C8903-C833-8DBB-4490-99BAFC4FF4EA}"/>
              </a:ext>
            </a:extLst>
          </p:cNvPr>
          <p:cNvSpPr txBox="1"/>
          <p:nvPr/>
        </p:nvSpPr>
        <p:spPr>
          <a:xfrm>
            <a:off x="831403" y="1061076"/>
            <a:ext cx="8307257" cy="246221"/>
          </a:xfrm>
          <a:prstGeom prst="rect">
            <a:avLst/>
          </a:prstGeom>
          <a:noFill/>
        </p:spPr>
        <p:txBody>
          <a:bodyPr wrap="square" rtlCol="0">
            <a:spAutoFit/>
          </a:bodyPr>
          <a:lstStyle/>
          <a:p>
            <a:pPr marL="88900" marR="0" lvl="0" indent="-8890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○＊＊市では、県内最大の人口規模を持つ＊＊圏域有数の産業都市としてさらなる</a:t>
            </a:r>
            <a:r>
              <a:rPr kumimoji="1" lang="ja-JP" altLang="en-US" sz="1000" b="1" i="0" u="sng"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中核的役割を果たし、圏域の活力を牽引し続けていく都市</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を目指している。</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4" name="テキスト ボックス 23">
            <a:extLst>
              <a:ext uri="{FF2B5EF4-FFF2-40B4-BE49-F238E27FC236}">
                <a16:creationId xmlns:a16="http://schemas.microsoft.com/office/drawing/2014/main" id="{1A175809-BA94-9783-CBE0-A7C77E8E726C}"/>
              </a:ext>
            </a:extLst>
          </p:cNvPr>
          <p:cNvSpPr txBox="1"/>
          <p:nvPr/>
        </p:nvSpPr>
        <p:spPr>
          <a:xfrm>
            <a:off x="831403" y="1423473"/>
            <a:ext cx="8112556" cy="400110"/>
          </a:xfrm>
          <a:prstGeom prst="rect">
            <a:avLst/>
          </a:prstGeom>
          <a:noFill/>
        </p:spPr>
        <p:txBody>
          <a:bodyPr wrap="square" rtlCol="0">
            <a:spAutoFit/>
          </a:bodyPr>
          <a:lstStyle/>
          <a:p>
            <a:pPr marL="88900" marR="0" lvl="0" indent="-8890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○これらの再開発を契機に、駅前空間などの</a:t>
            </a:r>
            <a:r>
              <a:rPr kumimoji="1" lang="ja-JP" altLang="en-US" sz="1000" b="1" i="0" u="sng"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中心市街地に人が集まり、賑わいを創出</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することで、都市の魅力・暮らしの質の向上、交流人口の増加、防災機能の向上等とともに、</a:t>
            </a:r>
            <a:r>
              <a:rPr kumimoji="1" lang="ja-JP" altLang="en-US" sz="1000" b="1" i="0" u="sng"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企業の集積等</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を進めることで、圏域の活力を牽引し続ける都市を実現する。</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6" name="テキスト ボックス 25">
            <a:extLst>
              <a:ext uri="{FF2B5EF4-FFF2-40B4-BE49-F238E27FC236}">
                <a16:creationId xmlns:a16="http://schemas.microsoft.com/office/drawing/2014/main" id="{4F725C65-E487-095C-6D8F-1AD00E364594}"/>
              </a:ext>
            </a:extLst>
          </p:cNvPr>
          <p:cNvSpPr txBox="1"/>
          <p:nvPr/>
        </p:nvSpPr>
        <p:spPr>
          <a:xfrm>
            <a:off x="844784" y="2535570"/>
            <a:ext cx="8102501" cy="400110"/>
          </a:xfrm>
          <a:prstGeom prst="rect">
            <a:avLst/>
          </a:prstGeom>
          <a:noFill/>
        </p:spPr>
        <p:txBody>
          <a:bodyPr wrap="square" rtlCol="0">
            <a:spAutoFit/>
          </a:bodyPr>
          <a:lstStyle/>
          <a:p>
            <a:pPr marL="126000" marR="0" lvl="0" indent="-12600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①</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課題</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移動手段を自動車に頼りがちな状態から、人口減少・高齢化を踏まえた多様な移動手段が必要。</a:t>
            </a:r>
            <a:b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b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解決方法</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1000" b="1" i="0" u="sng"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スマート技術を活用した手軽なモビリティの導入等</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により、</a:t>
            </a:r>
            <a:r>
              <a:rPr kumimoji="1" lang="ja-JP" altLang="en-US" sz="1000" b="1" i="0" u="sng"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多様な移動ニーズに応じたサービスを提供</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する。</a:t>
            </a:r>
            <a:endParaRPr kumimoji="1" lang="en-US" altLang="ja-JP" sz="1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 name="テキスト ボックス 1">
            <a:extLst>
              <a:ext uri="{FF2B5EF4-FFF2-40B4-BE49-F238E27FC236}">
                <a16:creationId xmlns:a16="http://schemas.microsoft.com/office/drawing/2014/main" id="{BDFA0DE8-DA1B-AC33-74EF-AEF6BA3EA09B}"/>
              </a:ext>
            </a:extLst>
          </p:cNvPr>
          <p:cNvSpPr txBox="1"/>
          <p:nvPr/>
        </p:nvSpPr>
        <p:spPr>
          <a:xfrm>
            <a:off x="833417" y="1247519"/>
            <a:ext cx="8214587"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○これに相応しい駅前空間の実現に向けて、現在、「＊＊駅・＊＊駅周辺整備事業」や「国道＊号 ＊＊＊＊交通ターミナル整備事業」を推進する。</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74B940BB-97D0-EC1D-9299-F4DF940C840B}"/>
              </a:ext>
            </a:extLst>
          </p:cNvPr>
          <p:cNvSpPr txBox="1"/>
          <p:nvPr/>
        </p:nvSpPr>
        <p:spPr>
          <a:xfrm>
            <a:off x="820419" y="2861809"/>
            <a:ext cx="8119705" cy="400110"/>
          </a:xfrm>
          <a:prstGeom prst="rect">
            <a:avLst/>
          </a:prstGeom>
          <a:noFill/>
        </p:spPr>
        <p:txBody>
          <a:bodyPr wrap="square" rtlCol="0">
            <a:spAutoFit/>
          </a:bodyPr>
          <a:lstStyle/>
          <a:p>
            <a:pPr marL="126000" marR="0" lvl="0" indent="-12600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②</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課題</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郊外大規模商業施設等の増加により市外からの来街者が減少しているため、中心市街地への来街者増加が必要。</a:t>
            </a:r>
            <a:b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b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解決方法</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1000" b="1" i="0" u="sng"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様々なデータの取得とその分析・活用により、来街者誘致に向けた効果的な働きかけを実現</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する。</a:t>
            </a:r>
            <a:endParaRPr kumimoji="1" lang="en-US" altLang="ja-JP" sz="1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1" name="テキスト ボックス 10">
            <a:extLst>
              <a:ext uri="{FF2B5EF4-FFF2-40B4-BE49-F238E27FC236}">
                <a16:creationId xmlns:a16="http://schemas.microsoft.com/office/drawing/2014/main" id="{9CB5E547-E78D-9FE4-F706-669C54F7A66B}"/>
              </a:ext>
            </a:extLst>
          </p:cNvPr>
          <p:cNvSpPr txBox="1"/>
          <p:nvPr/>
        </p:nvSpPr>
        <p:spPr>
          <a:xfrm>
            <a:off x="2711913" y="3789040"/>
            <a:ext cx="6228211" cy="461665"/>
          </a:xfrm>
          <a:prstGeom prst="rect">
            <a:avLst/>
          </a:prstGeom>
          <a:noFill/>
        </p:spPr>
        <p:txBody>
          <a:bodyPr wrap="square" rtlCol="0">
            <a:spAutoFit/>
          </a:bodyPr>
          <a:lstStyle/>
          <a:p>
            <a:pPr marL="144000" marR="0" lvl="0" indent="-144000" algn="l"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→課題解決に向けてどのような計画・取組を進めるのか、課題解決にどうつながるのか、等について具体的に記載する。</a:t>
            </a:r>
            <a:endParaRPr kumimoji="1" lang="en-US" altLang="ja-JP" sz="1200" b="1"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DDF44E8C-6F1D-E8EF-5E4A-9100C3722534}"/>
              </a:ext>
            </a:extLst>
          </p:cNvPr>
          <p:cNvSpPr txBox="1"/>
          <p:nvPr/>
        </p:nvSpPr>
        <p:spPr>
          <a:xfrm>
            <a:off x="2781919" y="2118895"/>
            <a:ext cx="6432087"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→都市・まちづくりのビジョン実現に向けてどのような課題があり、スマートシティ導入によって</a:t>
            </a:r>
            <a:endParaRPr kumimoji="1" lang="en-US" altLang="ja-JP"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　どのように解決するかを具体的に記載する。</a:t>
            </a:r>
            <a:endParaRPr kumimoji="1" lang="en-US" altLang="ja-JP" sz="1200" b="1"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A4680564-A636-786C-CC35-91901152EE59}"/>
              </a:ext>
            </a:extLst>
          </p:cNvPr>
          <p:cNvSpPr txBox="1"/>
          <p:nvPr/>
        </p:nvSpPr>
        <p:spPr>
          <a:xfrm>
            <a:off x="2711912" y="675565"/>
            <a:ext cx="4533180" cy="27699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→どのような都市、まちづくりを目指しているのかを具体的に記載する。</a:t>
            </a:r>
            <a:endParaRPr kumimoji="1" lang="en-US" altLang="ja-JP" sz="1200" b="1"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A77BFC0E-1BCF-6859-63AC-645D8560B94D}"/>
              </a:ext>
            </a:extLst>
          </p:cNvPr>
          <p:cNvSpPr txBox="1"/>
          <p:nvPr/>
        </p:nvSpPr>
        <p:spPr>
          <a:xfrm>
            <a:off x="166004" y="2535570"/>
            <a:ext cx="926491"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（記載例）</a:t>
            </a:r>
            <a:endParaRPr kumimoji="1" lang="en-US" altLang="ja-JP" sz="1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 name="テキスト ボックス 18">
            <a:extLst>
              <a:ext uri="{FF2B5EF4-FFF2-40B4-BE49-F238E27FC236}">
                <a16:creationId xmlns:a16="http://schemas.microsoft.com/office/drawing/2014/main" id="{79077842-54A3-9D80-1C63-91E3ACDBB227}"/>
              </a:ext>
            </a:extLst>
          </p:cNvPr>
          <p:cNvSpPr txBox="1"/>
          <p:nvPr/>
        </p:nvSpPr>
        <p:spPr>
          <a:xfrm>
            <a:off x="162678" y="1061076"/>
            <a:ext cx="912979" cy="253916"/>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（記載例）</a:t>
            </a:r>
            <a:endParaRPr kumimoji="1" lang="en-US" altLang="ja-JP" sz="1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2" name="テキスト ボックス 31">
            <a:extLst>
              <a:ext uri="{FF2B5EF4-FFF2-40B4-BE49-F238E27FC236}">
                <a16:creationId xmlns:a16="http://schemas.microsoft.com/office/drawing/2014/main" id="{F7451A72-941C-B514-6CBC-EEDC424DF45D}"/>
              </a:ext>
            </a:extLst>
          </p:cNvPr>
          <p:cNvSpPr txBox="1"/>
          <p:nvPr/>
        </p:nvSpPr>
        <p:spPr>
          <a:xfrm>
            <a:off x="166002" y="4221088"/>
            <a:ext cx="926491" cy="253916"/>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（記載例）</a:t>
            </a:r>
            <a:endParaRPr kumimoji="1" lang="en-US" altLang="ja-JP" sz="105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7" name="正方形/長方形 26">
            <a:extLst>
              <a:ext uri="{FF2B5EF4-FFF2-40B4-BE49-F238E27FC236}">
                <a16:creationId xmlns:a16="http://schemas.microsoft.com/office/drawing/2014/main" id="{0CC55BC0-CCBE-C36B-E69E-675839FF85D6}"/>
              </a:ext>
            </a:extLst>
          </p:cNvPr>
          <p:cNvSpPr/>
          <p:nvPr/>
        </p:nvSpPr>
        <p:spPr>
          <a:xfrm>
            <a:off x="1043608" y="4685782"/>
            <a:ext cx="1598319" cy="2125651"/>
          </a:xfrm>
          <a:prstGeom prst="rect">
            <a:avLst/>
          </a:prstGeom>
          <a:solidFill>
            <a:srgbClr val="DDE5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9" name="正方形/長方形 28">
            <a:extLst>
              <a:ext uri="{FF2B5EF4-FFF2-40B4-BE49-F238E27FC236}">
                <a16:creationId xmlns:a16="http://schemas.microsoft.com/office/drawing/2014/main" id="{F9FA08E9-C235-C85F-80F1-C5D0BE3FFAD0}"/>
              </a:ext>
            </a:extLst>
          </p:cNvPr>
          <p:cNvSpPr/>
          <p:nvPr/>
        </p:nvSpPr>
        <p:spPr>
          <a:xfrm>
            <a:off x="2800952" y="4676223"/>
            <a:ext cx="1701409" cy="2149766"/>
          </a:xfrm>
          <a:prstGeom prst="rect">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0" name="正方形/長方形 29">
            <a:extLst>
              <a:ext uri="{FF2B5EF4-FFF2-40B4-BE49-F238E27FC236}">
                <a16:creationId xmlns:a16="http://schemas.microsoft.com/office/drawing/2014/main" id="{02D22164-5743-F931-7011-7DAAC8873D32}"/>
              </a:ext>
            </a:extLst>
          </p:cNvPr>
          <p:cNvSpPr/>
          <p:nvPr/>
        </p:nvSpPr>
        <p:spPr>
          <a:xfrm>
            <a:off x="4629150" y="4685782"/>
            <a:ext cx="1724836" cy="2139986"/>
          </a:xfrm>
          <a:prstGeom prst="rect">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3" name="正方形/長方形 32">
            <a:extLst>
              <a:ext uri="{FF2B5EF4-FFF2-40B4-BE49-F238E27FC236}">
                <a16:creationId xmlns:a16="http://schemas.microsoft.com/office/drawing/2014/main" id="{C0316D43-9967-F845-5CDD-65BB04938E89}"/>
              </a:ext>
            </a:extLst>
          </p:cNvPr>
          <p:cNvSpPr/>
          <p:nvPr/>
        </p:nvSpPr>
        <p:spPr>
          <a:xfrm>
            <a:off x="6479902" y="4695244"/>
            <a:ext cx="2070638" cy="2128889"/>
          </a:xfrm>
          <a:prstGeom prst="rect">
            <a:avLst/>
          </a:prstGeom>
          <a:solidFill>
            <a:srgbClr val="93AC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4" name="正方形/長方形 43">
            <a:extLst>
              <a:ext uri="{FF2B5EF4-FFF2-40B4-BE49-F238E27FC236}">
                <a16:creationId xmlns:a16="http://schemas.microsoft.com/office/drawing/2014/main" id="{C3C034AD-DC19-B2E6-58D6-2D4FE144C9BC}"/>
              </a:ext>
            </a:extLst>
          </p:cNvPr>
          <p:cNvSpPr/>
          <p:nvPr/>
        </p:nvSpPr>
        <p:spPr>
          <a:xfrm>
            <a:off x="6490816" y="5207000"/>
            <a:ext cx="2034324" cy="1316955"/>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中核的役割を果たし、圏域の活力を牽引し続けていく都市の実現</a:t>
            </a:r>
            <a:endParaRPr kumimoji="1" lang="en-US" altLang="ja-JP" sz="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市民の幸福感の向上</a:t>
            </a:r>
            <a:endParaRPr kumimoji="1" lang="en-US" altLang="ja-JP" sz="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2" name="正方形/長方形 51">
            <a:extLst>
              <a:ext uri="{FF2B5EF4-FFF2-40B4-BE49-F238E27FC236}">
                <a16:creationId xmlns:a16="http://schemas.microsoft.com/office/drawing/2014/main" id="{40E59F90-E12A-9987-486D-3A21546DA4BA}"/>
              </a:ext>
            </a:extLst>
          </p:cNvPr>
          <p:cNvSpPr/>
          <p:nvPr/>
        </p:nvSpPr>
        <p:spPr>
          <a:xfrm>
            <a:off x="1045443" y="4837930"/>
            <a:ext cx="1572374" cy="445499"/>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①市街地における</a:t>
            </a:r>
            <a:r>
              <a:rPr kumimoji="1" lang="en-US" altLang="ja-JP" sz="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MaaS</a:t>
            </a:r>
            <a:r>
              <a:rPr kumimoji="1" lang="ja-JP" altLang="en-US" sz="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の整備</a:t>
            </a:r>
            <a:endParaRPr kumimoji="1" lang="en-US" altLang="ja-JP" sz="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77800" marR="0" lvl="0" indent="-88900" algn="l" defTabSz="914400" rtl="0" eaLnBrk="0" fontAlgn="base" latinLnBrk="0" hangingPunct="0">
              <a:lnSpc>
                <a:spcPct val="100000"/>
              </a:lnSpc>
              <a:spcBef>
                <a:spcPct val="0"/>
              </a:spcBef>
              <a:spcAft>
                <a:spcPct val="0"/>
              </a:spcAft>
              <a:buClrTx/>
              <a:buSzTx/>
              <a:buFontTx/>
              <a:buNone/>
              <a:tabLst/>
              <a:defRPr/>
            </a:pPr>
            <a:r>
              <a:rPr kumimoji="1" lang="ja-JP" altLang="en-US" sz="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⇒自動運転バスや２輪型など誰もが手軽に利用できる新モビリティの導入と利用データの取得</a:t>
            </a:r>
            <a:endParaRPr kumimoji="1" lang="ja-JP" altLang="en-US" sz="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54" name="正方形/長方形 53">
            <a:extLst>
              <a:ext uri="{FF2B5EF4-FFF2-40B4-BE49-F238E27FC236}">
                <a16:creationId xmlns:a16="http://schemas.microsoft.com/office/drawing/2014/main" id="{3929FF4B-D79C-2300-AAB7-0D2322C72D58}"/>
              </a:ext>
            </a:extLst>
          </p:cNvPr>
          <p:cNvSpPr/>
          <p:nvPr/>
        </p:nvSpPr>
        <p:spPr>
          <a:xfrm>
            <a:off x="2830296" y="4725144"/>
            <a:ext cx="1631134" cy="455639"/>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当該エリアにおいて市民・来街者のスムーズな移動を実現する</a:t>
            </a:r>
            <a:endParaRPr kumimoji="1" lang="en-US" altLang="ja-JP"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540" name="正方形/長方形 3539">
            <a:extLst>
              <a:ext uri="{FF2B5EF4-FFF2-40B4-BE49-F238E27FC236}">
                <a16:creationId xmlns:a16="http://schemas.microsoft.com/office/drawing/2014/main" id="{7300584E-FC9B-E654-113B-10BCFA782D09}"/>
              </a:ext>
            </a:extLst>
          </p:cNvPr>
          <p:cNvSpPr/>
          <p:nvPr/>
        </p:nvSpPr>
        <p:spPr>
          <a:xfrm>
            <a:off x="1052629" y="6350098"/>
            <a:ext cx="1565188" cy="429648"/>
          </a:xfrm>
          <a:prstGeom prst="rect">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③地下インフラのデジタル管理</a:t>
            </a:r>
            <a:endParaRPr kumimoji="1" lang="en-US" altLang="ja-JP" sz="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77800" marR="0" lvl="0" indent="-88900" algn="l" defTabSz="914400" rtl="0" eaLnBrk="0" fontAlgn="base" latinLnBrk="0" hangingPunct="0">
              <a:lnSpc>
                <a:spcPct val="100000"/>
              </a:lnSpc>
              <a:spcBef>
                <a:spcPct val="0"/>
              </a:spcBef>
              <a:spcAft>
                <a:spcPct val="0"/>
              </a:spcAft>
              <a:buClrTx/>
              <a:buSzTx/>
              <a:buFontTx/>
              <a:buNone/>
              <a:tabLst/>
              <a:defRPr/>
            </a:pPr>
            <a:r>
              <a:rPr kumimoji="1" lang="ja-JP" altLang="en-US" sz="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⇒電気や上下水など、地下埋設されたインフラをデータ化・可視化し管理するシステムを構築</a:t>
            </a:r>
            <a:endParaRPr kumimoji="1" lang="ja-JP" altLang="en-US" sz="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543" name="正方形/長方形 3542">
            <a:extLst>
              <a:ext uri="{FF2B5EF4-FFF2-40B4-BE49-F238E27FC236}">
                <a16:creationId xmlns:a16="http://schemas.microsoft.com/office/drawing/2014/main" id="{23105209-7A7A-5FE1-4519-B399AE289C66}"/>
              </a:ext>
            </a:extLst>
          </p:cNvPr>
          <p:cNvSpPr/>
          <p:nvPr/>
        </p:nvSpPr>
        <p:spPr>
          <a:xfrm>
            <a:off x="2837098" y="6237312"/>
            <a:ext cx="1624396" cy="305967"/>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被災後の迅速な状況確認と機能回復が可能となる</a:t>
            </a:r>
            <a:endParaRPr kumimoji="1" lang="ja-JP" altLang="en-US" sz="1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61" name="正方形/長方形 60">
            <a:extLst>
              <a:ext uri="{FF2B5EF4-FFF2-40B4-BE49-F238E27FC236}">
                <a16:creationId xmlns:a16="http://schemas.microsoft.com/office/drawing/2014/main" id="{9F72D68B-4F0C-51BD-68FE-63DCDF049EF2}"/>
              </a:ext>
            </a:extLst>
          </p:cNvPr>
          <p:cNvSpPr/>
          <p:nvPr/>
        </p:nvSpPr>
        <p:spPr>
          <a:xfrm>
            <a:off x="4663440" y="4736557"/>
            <a:ext cx="1638623" cy="429648"/>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誰もが移動に困らないエリアとしての魅力を創出</a:t>
            </a:r>
            <a:endParaRPr kumimoji="1" lang="ja-JP" altLang="en-US" sz="1600" b="1"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63" name="正方形/長方形 62">
            <a:extLst>
              <a:ext uri="{FF2B5EF4-FFF2-40B4-BE49-F238E27FC236}">
                <a16:creationId xmlns:a16="http://schemas.microsoft.com/office/drawing/2014/main" id="{AB62A3FE-541B-193D-B1DA-0DD1E81D1A96}"/>
              </a:ext>
            </a:extLst>
          </p:cNvPr>
          <p:cNvSpPr/>
          <p:nvPr/>
        </p:nvSpPr>
        <p:spPr>
          <a:xfrm>
            <a:off x="4663402" y="6315481"/>
            <a:ext cx="1640707" cy="429648"/>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周辺の被災地支援の結節点として圏域を支える</a:t>
            </a:r>
            <a:endParaRPr kumimoji="1" lang="ja-JP" altLang="en-US" sz="1600" b="1" i="0" u="none" strike="noStrike" kern="1200" cap="none" spc="0" normalizeH="0" baseline="0" noProof="0">
              <a:ln>
                <a:noFill/>
              </a:ln>
              <a:solidFill>
                <a:srgbClr val="FFFFFF"/>
              </a:solidFill>
              <a:effectLst/>
              <a:uLnTx/>
              <a:uFillTx/>
              <a:latin typeface="Arial"/>
              <a:ea typeface="ＭＳ Ｐゴシック"/>
              <a:cs typeface="+mn-cs"/>
            </a:endParaRPr>
          </a:p>
        </p:txBody>
      </p:sp>
      <p:cxnSp>
        <p:nvCxnSpPr>
          <p:cNvPr id="3533" name="直線矢印コネクタ 3532">
            <a:extLst>
              <a:ext uri="{FF2B5EF4-FFF2-40B4-BE49-F238E27FC236}">
                <a16:creationId xmlns:a16="http://schemas.microsoft.com/office/drawing/2014/main" id="{36DC556C-5E42-0400-7F7A-62E21C2E09E1}"/>
              </a:ext>
            </a:extLst>
          </p:cNvPr>
          <p:cNvCxnSpPr>
            <a:cxnSpLocks/>
          </p:cNvCxnSpPr>
          <p:nvPr/>
        </p:nvCxnSpPr>
        <p:spPr>
          <a:xfrm>
            <a:off x="2617627" y="4956692"/>
            <a:ext cx="21045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67" name="直線矢印コネクタ 3566">
            <a:extLst>
              <a:ext uri="{FF2B5EF4-FFF2-40B4-BE49-F238E27FC236}">
                <a16:creationId xmlns:a16="http://schemas.microsoft.com/office/drawing/2014/main" id="{3650E7DB-1EC7-EF8F-DCEF-E4BBCC334615}"/>
              </a:ext>
            </a:extLst>
          </p:cNvPr>
          <p:cNvCxnSpPr>
            <a:cxnSpLocks/>
            <a:endCxn id="63" idx="1"/>
          </p:cNvCxnSpPr>
          <p:nvPr/>
        </p:nvCxnSpPr>
        <p:spPr>
          <a:xfrm>
            <a:off x="4461430" y="6391867"/>
            <a:ext cx="201972" cy="138438"/>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3" name="正方形/長方形 42">
            <a:extLst>
              <a:ext uri="{FF2B5EF4-FFF2-40B4-BE49-F238E27FC236}">
                <a16:creationId xmlns:a16="http://schemas.microsoft.com/office/drawing/2014/main" id="{9E23214A-3426-02EF-C77D-EA55409A241E}"/>
              </a:ext>
            </a:extLst>
          </p:cNvPr>
          <p:cNvSpPr/>
          <p:nvPr/>
        </p:nvSpPr>
        <p:spPr>
          <a:xfrm>
            <a:off x="2837098" y="6597352"/>
            <a:ext cx="1624396" cy="183296"/>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街区・街路整備等の工期短縮</a:t>
            </a:r>
            <a:endParaRPr kumimoji="1" lang="ja-JP" altLang="en-US" sz="1600" b="0" i="0" u="none" strike="noStrike" kern="1200" cap="none" spc="0" normalizeH="0" baseline="0" noProof="0">
              <a:ln>
                <a:noFill/>
              </a:ln>
              <a:solidFill>
                <a:srgbClr val="FFFFFF"/>
              </a:solidFill>
              <a:effectLst/>
              <a:uLnTx/>
              <a:uFillTx/>
              <a:latin typeface="Arial"/>
              <a:ea typeface="ＭＳ Ｐゴシック"/>
              <a:cs typeface="+mn-cs"/>
            </a:endParaRPr>
          </a:p>
        </p:txBody>
      </p:sp>
      <p:cxnSp>
        <p:nvCxnSpPr>
          <p:cNvPr id="55" name="直線矢印コネクタ 54">
            <a:extLst>
              <a:ext uri="{FF2B5EF4-FFF2-40B4-BE49-F238E27FC236}">
                <a16:creationId xmlns:a16="http://schemas.microsoft.com/office/drawing/2014/main" id="{1A53E61F-BEE4-765C-EC90-DB8B4B0F3487}"/>
              </a:ext>
            </a:extLst>
          </p:cNvPr>
          <p:cNvCxnSpPr>
            <a:cxnSpLocks/>
          </p:cNvCxnSpPr>
          <p:nvPr/>
        </p:nvCxnSpPr>
        <p:spPr>
          <a:xfrm>
            <a:off x="2624776" y="6520188"/>
            <a:ext cx="210268" cy="180931"/>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23" name="直線矢印コネクタ 3522">
            <a:extLst>
              <a:ext uri="{FF2B5EF4-FFF2-40B4-BE49-F238E27FC236}">
                <a16:creationId xmlns:a16="http://schemas.microsoft.com/office/drawing/2014/main" id="{7F50AD14-BBBE-C709-5AE1-EBD7C2FB2770}"/>
              </a:ext>
            </a:extLst>
          </p:cNvPr>
          <p:cNvCxnSpPr>
            <a:cxnSpLocks/>
          </p:cNvCxnSpPr>
          <p:nvPr/>
        </p:nvCxnSpPr>
        <p:spPr>
          <a:xfrm flipV="1">
            <a:off x="4476664" y="4988173"/>
            <a:ext cx="172252" cy="1679073"/>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30" name="直線矢印コネクタ 3529">
            <a:extLst>
              <a:ext uri="{FF2B5EF4-FFF2-40B4-BE49-F238E27FC236}">
                <a16:creationId xmlns:a16="http://schemas.microsoft.com/office/drawing/2014/main" id="{754FFDDE-6401-E733-F7FC-02C848C8E42F}"/>
              </a:ext>
            </a:extLst>
          </p:cNvPr>
          <p:cNvCxnSpPr>
            <a:cxnSpLocks/>
          </p:cNvCxnSpPr>
          <p:nvPr/>
        </p:nvCxnSpPr>
        <p:spPr>
          <a:xfrm>
            <a:off x="6311506" y="5769367"/>
            <a:ext cx="21045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32" name="直線矢印コネクタ 3531">
            <a:extLst>
              <a:ext uri="{FF2B5EF4-FFF2-40B4-BE49-F238E27FC236}">
                <a16:creationId xmlns:a16="http://schemas.microsoft.com/office/drawing/2014/main" id="{806A85AB-F792-908E-41FD-279D79A7F8A3}"/>
              </a:ext>
            </a:extLst>
          </p:cNvPr>
          <p:cNvCxnSpPr>
            <a:cxnSpLocks/>
          </p:cNvCxnSpPr>
          <p:nvPr/>
        </p:nvCxnSpPr>
        <p:spPr>
          <a:xfrm flipV="1">
            <a:off x="6302063" y="6306683"/>
            <a:ext cx="163353" cy="222054"/>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5" name="図表 4">
            <a:extLst>
              <a:ext uri="{FF2B5EF4-FFF2-40B4-BE49-F238E27FC236}">
                <a16:creationId xmlns:a16="http://schemas.microsoft.com/office/drawing/2014/main" id="{36C517AD-5D1D-DF75-58BC-4A1EB666588E}"/>
              </a:ext>
            </a:extLst>
          </p:cNvPr>
          <p:cNvGraphicFramePr/>
          <p:nvPr/>
        </p:nvGraphicFramePr>
        <p:xfrm>
          <a:off x="1043608" y="4293096"/>
          <a:ext cx="7632848" cy="3095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6" name="正方形/長方形 35">
            <a:extLst>
              <a:ext uri="{FF2B5EF4-FFF2-40B4-BE49-F238E27FC236}">
                <a16:creationId xmlns:a16="http://schemas.microsoft.com/office/drawing/2014/main" id="{2C4D80BA-0113-97A6-F454-328AA8CEC85F}"/>
              </a:ext>
            </a:extLst>
          </p:cNvPr>
          <p:cNvSpPr/>
          <p:nvPr/>
        </p:nvSpPr>
        <p:spPr>
          <a:xfrm>
            <a:off x="1045723" y="5341986"/>
            <a:ext cx="1572374" cy="437851"/>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②データインフラの整備</a:t>
            </a:r>
            <a:endParaRPr kumimoji="1" lang="en-US" altLang="ja-JP" sz="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77800" marR="0" lvl="0" indent="-177800" algn="l"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⇒市街地再整備に併せて、センサ・</a:t>
            </a:r>
            <a:r>
              <a:rPr kumimoji="1" lang="en-US" altLang="ja-JP" sz="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AI</a:t>
            </a:r>
            <a:r>
              <a:rPr kumimoji="1" lang="ja-JP" altLang="en-US" sz="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カメラ等を設置し、人流データ取得</a:t>
            </a:r>
            <a:endParaRPr kumimoji="1" lang="ja-JP" altLang="en-US" sz="1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2" name="正方形/長方形 41">
            <a:extLst>
              <a:ext uri="{FF2B5EF4-FFF2-40B4-BE49-F238E27FC236}">
                <a16:creationId xmlns:a16="http://schemas.microsoft.com/office/drawing/2014/main" id="{BE9B426D-D2AC-1559-C4D2-1B8A855FC451}"/>
              </a:ext>
            </a:extLst>
          </p:cNvPr>
          <p:cNvSpPr/>
          <p:nvPr/>
        </p:nvSpPr>
        <p:spPr>
          <a:xfrm>
            <a:off x="2832507" y="5359758"/>
            <a:ext cx="1622653" cy="373498"/>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都市の賑わい創出に向けた効果的な施策の実施につながる</a:t>
            </a:r>
            <a:endParaRPr kumimoji="1" lang="en-US" altLang="ja-JP"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0" name="正方形/長方形 59">
            <a:extLst>
              <a:ext uri="{FF2B5EF4-FFF2-40B4-BE49-F238E27FC236}">
                <a16:creationId xmlns:a16="http://schemas.microsoft.com/office/drawing/2014/main" id="{06F96E82-4719-7E49-FE7A-22DD80471CC9}"/>
              </a:ext>
            </a:extLst>
          </p:cNvPr>
          <p:cNvSpPr/>
          <p:nvPr/>
        </p:nvSpPr>
        <p:spPr>
          <a:xfrm>
            <a:off x="2827076" y="5773568"/>
            <a:ext cx="1638623" cy="339090"/>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都市計画や市民との合意形成の高度化につながる</a:t>
            </a:r>
            <a:endParaRPr kumimoji="1" lang="ja-JP" altLang="en-US" sz="1600" b="0" i="0" u="none" strike="noStrike" kern="1200" cap="none" spc="0" normalizeH="0" baseline="0" noProof="0">
              <a:ln>
                <a:noFill/>
              </a:ln>
              <a:solidFill>
                <a:srgbClr val="FFFFFF"/>
              </a:solidFill>
              <a:effectLst/>
              <a:uLnTx/>
              <a:uFillTx/>
              <a:latin typeface="Arial"/>
              <a:ea typeface="ＭＳ Ｐゴシック"/>
              <a:cs typeface="+mn-cs"/>
            </a:endParaRPr>
          </a:p>
        </p:txBody>
      </p:sp>
      <p:cxnSp>
        <p:nvCxnSpPr>
          <p:cNvPr id="3531" name="直線矢印コネクタ 3530">
            <a:extLst>
              <a:ext uri="{FF2B5EF4-FFF2-40B4-BE49-F238E27FC236}">
                <a16:creationId xmlns:a16="http://schemas.microsoft.com/office/drawing/2014/main" id="{896E0E94-0664-1AED-3CD6-3BF5EEA8A724}"/>
              </a:ext>
            </a:extLst>
          </p:cNvPr>
          <p:cNvCxnSpPr>
            <a:cxnSpLocks/>
          </p:cNvCxnSpPr>
          <p:nvPr/>
        </p:nvCxnSpPr>
        <p:spPr>
          <a:xfrm>
            <a:off x="6302063" y="4964009"/>
            <a:ext cx="163353" cy="50518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正方形/長方形 9">
            <a:extLst>
              <a:ext uri="{FF2B5EF4-FFF2-40B4-BE49-F238E27FC236}">
                <a16:creationId xmlns:a16="http://schemas.microsoft.com/office/drawing/2014/main" id="{A40261D2-F87B-1507-E982-09473C0CF0A2}"/>
              </a:ext>
            </a:extLst>
          </p:cNvPr>
          <p:cNvSpPr/>
          <p:nvPr/>
        </p:nvSpPr>
        <p:spPr>
          <a:xfrm>
            <a:off x="1045723" y="5818397"/>
            <a:ext cx="1572374" cy="477357"/>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②情報提供手段の構築</a:t>
            </a:r>
            <a:endParaRPr kumimoji="1" lang="en-US" altLang="ja-JP" sz="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77800" marR="0" lvl="0" indent="-177800" algn="l"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⇒取得したデータを分析・可視化し、市民・企業等に提供するサイネージやアプリ等を開発</a:t>
            </a:r>
            <a:endParaRPr kumimoji="1" lang="ja-JP" altLang="en-US" sz="1600" b="0" i="0" u="none" strike="noStrike" kern="1200" cap="none" spc="0" normalizeH="0" baseline="0" noProof="0">
              <a:ln>
                <a:noFill/>
              </a:ln>
              <a:solidFill>
                <a:srgbClr val="FFFFFF"/>
              </a:solidFill>
              <a:effectLst/>
              <a:uLnTx/>
              <a:uFillTx/>
              <a:latin typeface="Arial"/>
              <a:ea typeface="ＭＳ Ｐゴシック"/>
              <a:cs typeface="+mn-cs"/>
            </a:endParaRPr>
          </a:p>
        </p:txBody>
      </p:sp>
      <p:cxnSp>
        <p:nvCxnSpPr>
          <p:cNvPr id="46" name="直線矢印コネクタ 45">
            <a:extLst>
              <a:ext uri="{FF2B5EF4-FFF2-40B4-BE49-F238E27FC236}">
                <a16:creationId xmlns:a16="http://schemas.microsoft.com/office/drawing/2014/main" id="{447E8762-5925-66CC-4065-D9659F60179A}"/>
              </a:ext>
            </a:extLst>
          </p:cNvPr>
          <p:cNvCxnSpPr>
            <a:cxnSpLocks/>
          </p:cNvCxnSpPr>
          <p:nvPr/>
        </p:nvCxnSpPr>
        <p:spPr>
          <a:xfrm flipV="1">
            <a:off x="2624232" y="5662865"/>
            <a:ext cx="182855" cy="19318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a:extLst>
              <a:ext uri="{FF2B5EF4-FFF2-40B4-BE49-F238E27FC236}">
                <a16:creationId xmlns:a16="http://schemas.microsoft.com/office/drawing/2014/main" id="{5A218B22-02F3-E0EB-2055-E6BAF43D6340}"/>
              </a:ext>
            </a:extLst>
          </p:cNvPr>
          <p:cNvCxnSpPr>
            <a:cxnSpLocks/>
          </p:cNvCxnSpPr>
          <p:nvPr/>
        </p:nvCxnSpPr>
        <p:spPr>
          <a:xfrm>
            <a:off x="4452925" y="4973814"/>
            <a:ext cx="21045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a:extLst>
              <a:ext uri="{FF2B5EF4-FFF2-40B4-BE49-F238E27FC236}">
                <a16:creationId xmlns:a16="http://schemas.microsoft.com/office/drawing/2014/main" id="{8EDF4DB9-23C4-6CF7-6BED-EE5E7A0FFF96}"/>
              </a:ext>
            </a:extLst>
          </p:cNvPr>
          <p:cNvCxnSpPr>
            <a:cxnSpLocks/>
          </p:cNvCxnSpPr>
          <p:nvPr/>
        </p:nvCxnSpPr>
        <p:spPr>
          <a:xfrm flipV="1">
            <a:off x="3755593" y="5193958"/>
            <a:ext cx="0" cy="17925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2" name="直線矢印コネクタ 61">
            <a:extLst>
              <a:ext uri="{FF2B5EF4-FFF2-40B4-BE49-F238E27FC236}">
                <a16:creationId xmlns:a16="http://schemas.microsoft.com/office/drawing/2014/main" id="{6EF89A6D-B93A-8DE8-6AA0-26F6F772C615}"/>
              </a:ext>
            </a:extLst>
          </p:cNvPr>
          <p:cNvCxnSpPr>
            <a:cxnSpLocks/>
          </p:cNvCxnSpPr>
          <p:nvPr/>
        </p:nvCxnSpPr>
        <p:spPr>
          <a:xfrm>
            <a:off x="3513023" y="5188942"/>
            <a:ext cx="0" cy="17081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20" name="直線矢印コネクタ 3519">
            <a:extLst>
              <a:ext uri="{FF2B5EF4-FFF2-40B4-BE49-F238E27FC236}">
                <a16:creationId xmlns:a16="http://schemas.microsoft.com/office/drawing/2014/main" id="{F23F94E3-57C9-D98C-562A-D1A1B137461E}"/>
              </a:ext>
            </a:extLst>
          </p:cNvPr>
          <p:cNvCxnSpPr>
            <a:cxnSpLocks/>
            <a:endCxn id="3538" idx="1"/>
          </p:cNvCxnSpPr>
          <p:nvPr/>
        </p:nvCxnSpPr>
        <p:spPr>
          <a:xfrm>
            <a:off x="4467986" y="5537336"/>
            <a:ext cx="195454" cy="22144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538" name="正方形/長方形 3537">
            <a:extLst>
              <a:ext uri="{FF2B5EF4-FFF2-40B4-BE49-F238E27FC236}">
                <a16:creationId xmlns:a16="http://schemas.microsoft.com/office/drawing/2014/main" id="{B51A7142-4436-064C-6534-1645BB20B0F2}"/>
              </a:ext>
            </a:extLst>
          </p:cNvPr>
          <p:cNvSpPr/>
          <p:nvPr/>
        </p:nvSpPr>
        <p:spPr>
          <a:xfrm>
            <a:off x="4663440" y="5589240"/>
            <a:ext cx="1638623" cy="339090"/>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市外からの来街者の増加</a:t>
            </a:r>
            <a:endParaRPr kumimoji="1" lang="en-US" altLang="ja-JP" sz="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民間企業の集積</a:t>
            </a:r>
            <a:endParaRPr kumimoji="1" lang="ja-JP" altLang="en-US" sz="1600" b="1" i="0" u="none" strike="noStrike" kern="1200" cap="none" spc="0" normalizeH="0" baseline="0" noProof="0">
              <a:ln>
                <a:noFill/>
              </a:ln>
              <a:solidFill>
                <a:srgbClr val="FFFFFF"/>
              </a:solidFill>
              <a:effectLst/>
              <a:uLnTx/>
              <a:uFillTx/>
              <a:latin typeface="Arial"/>
              <a:ea typeface="ＭＳ Ｐゴシック"/>
              <a:cs typeface="+mn-cs"/>
            </a:endParaRPr>
          </a:p>
        </p:txBody>
      </p:sp>
      <p:cxnSp>
        <p:nvCxnSpPr>
          <p:cNvPr id="3539" name="直線矢印コネクタ 3538">
            <a:extLst>
              <a:ext uri="{FF2B5EF4-FFF2-40B4-BE49-F238E27FC236}">
                <a16:creationId xmlns:a16="http://schemas.microsoft.com/office/drawing/2014/main" id="{106DA390-EFF7-687D-754E-433D665577E6}"/>
              </a:ext>
            </a:extLst>
          </p:cNvPr>
          <p:cNvCxnSpPr>
            <a:cxnSpLocks/>
          </p:cNvCxnSpPr>
          <p:nvPr/>
        </p:nvCxnSpPr>
        <p:spPr>
          <a:xfrm>
            <a:off x="2624700" y="5515379"/>
            <a:ext cx="193301" cy="43597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48" name="直線矢印コネクタ 3547">
            <a:extLst>
              <a:ext uri="{FF2B5EF4-FFF2-40B4-BE49-F238E27FC236}">
                <a16:creationId xmlns:a16="http://schemas.microsoft.com/office/drawing/2014/main" id="{22AA865D-1CBE-A9F5-B849-B513808179A9}"/>
              </a:ext>
            </a:extLst>
          </p:cNvPr>
          <p:cNvCxnSpPr>
            <a:cxnSpLocks/>
          </p:cNvCxnSpPr>
          <p:nvPr/>
        </p:nvCxnSpPr>
        <p:spPr>
          <a:xfrm>
            <a:off x="2617627" y="6417710"/>
            <a:ext cx="210458" cy="0"/>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552" name="左大かっこ 3551">
            <a:extLst>
              <a:ext uri="{FF2B5EF4-FFF2-40B4-BE49-F238E27FC236}">
                <a16:creationId xmlns:a16="http://schemas.microsoft.com/office/drawing/2014/main" id="{3A630F11-CEBF-0B1C-9CF7-B569A00899B7}"/>
              </a:ext>
            </a:extLst>
          </p:cNvPr>
          <p:cNvSpPr/>
          <p:nvPr/>
        </p:nvSpPr>
        <p:spPr>
          <a:xfrm>
            <a:off x="840368" y="4829028"/>
            <a:ext cx="45719" cy="1466726"/>
          </a:xfrm>
          <a:prstGeom prst="leftBracket">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3553" name="テキスト ボックス 3552">
            <a:extLst>
              <a:ext uri="{FF2B5EF4-FFF2-40B4-BE49-F238E27FC236}">
                <a16:creationId xmlns:a16="http://schemas.microsoft.com/office/drawing/2014/main" id="{C4D8BD4B-2709-F7DC-13E1-37EB387AA606}"/>
              </a:ext>
            </a:extLst>
          </p:cNvPr>
          <p:cNvSpPr txBox="1"/>
          <p:nvPr/>
        </p:nvSpPr>
        <p:spPr>
          <a:xfrm>
            <a:off x="407237" y="4812776"/>
            <a:ext cx="430887" cy="1631216"/>
          </a:xfrm>
          <a:prstGeom prst="rect">
            <a:avLst/>
          </a:prstGeom>
          <a:noFill/>
        </p:spPr>
        <p:txBody>
          <a:bodyPr vert="eaVert"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今回提案する実証事業を踏まえて</a:t>
            </a:r>
            <a:endParaRPr kumimoji="1" lang="en-US" altLang="ja-JP"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実現するサービス</a:t>
            </a:r>
          </a:p>
        </p:txBody>
      </p:sp>
      <p:sp>
        <p:nvSpPr>
          <p:cNvPr id="3554" name="正方形/長方形 4">
            <a:extLst>
              <a:ext uri="{FF2B5EF4-FFF2-40B4-BE49-F238E27FC236}">
                <a16:creationId xmlns:a16="http://schemas.microsoft.com/office/drawing/2014/main" id="{EF6E6B4D-CBDE-2512-8646-E020471861EB}"/>
              </a:ext>
            </a:extLst>
          </p:cNvPr>
          <p:cNvSpPr/>
          <p:nvPr/>
        </p:nvSpPr>
        <p:spPr>
          <a:xfrm>
            <a:off x="81192" y="3789040"/>
            <a:ext cx="8932180" cy="3044938"/>
          </a:xfrm>
          <a:prstGeom prst="rect">
            <a:avLst/>
          </a:prstGeom>
          <a:no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555" name="二等辺三角形 3554">
            <a:extLst>
              <a:ext uri="{FF2B5EF4-FFF2-40B4-BE49-F238E27FC236}">
                <a16:creationId xmlns:a16="http://schemas.microsoft.com/office/drawing/2014/main" id="{92B94FD1-8299-F5FF-65B1-3EB1DB598A5A}"/>
              </a:ext>
            </a:extLst>
          </p:cNvPr>
          <p:cNvSpPr/>
          <p:nvPr/>
        </p:nvSpPr>
        <p:spPr>
          <a:xfrm flipV="1">
            <a:off x="4217233" y="1954275"/>
            <a:ext cx="576064" cy="151445"/>
          </a:xfrm>
          <a:prstGeom prst="triangle">
            <a:avLst/>
          </a:prstGeom>
          <a:solidFill>
            <a:schemeClr val="bg1"/>
          </a:solidFill>
          <a:ln>
            <a:solidFill>
              <a:srgbClr val="66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556" name="二等辺三角形 3555">
            <a:extLst>
              <a:ext uri="{FF2B5EF4-FFF2-40B4-BE49-F238E27FC236}">
                <a16:creationId xmlns:a16="http://schemas.microsoft.com/office/drawing/2014/main" id="{FD619F96-C16F-1C9E-0526-7F7878014511}"/>
              </a:ext>
            </a:extLst>
          </p:cNvPr>
          <p:cNvSpPr/>
          <p:nvPr/>
        </p:nvSpPr>
        <p:spPr>
          <a:xfrm flipV="1">
            <a:off x="4220558" y="3605845"/>
            <a:ext cx="576064" cy="151445"/>
          </a:xfrm>
          <a:prstGeom prst="triangle">
            <a:avLst/>
          </a:prstGeom>
          <a:solidFill>
            <a:schemeClr val="bg1"/>
          </a:solidFill>
          <a:ln>
            <a:solidFill>
              <a:srgbClr val="66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cxnSp>
        <p:nvCxnSpPr>
          <p:cNvPr id="3572" name="直線矢印コネクタ 3571">
            <a:extLst>
              <a:ext uri="{FF2B5EF4-FFF2-40B4-BE49-F238E27FC236}">
                <a16:creationId xmlns:a16="http://schemas.microsoft.com/office/drawing/2014/main" id="{C378B8B3-24F3-30DF-7607-C2011CE6DB5A}"/>
              </a:ext>
            </a:extLst>
          </p:cNvPr>
          <p:cNvCxnSpPr>
            <a:cxnSpLocks/>
            <a:endCxn id="3538" idx="1"/>
          </p:cNvCxnSpPr>
          <p:nvPr/>
        </p:nvCxnSpPr>
        <p:spPr>
          <a:xfrm flipV="1">
            <a:off x="4467986" y="5758785"/>
            <a:ext cx="195454" cy="21664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77" name="直線矢印コネクタ 3576">
            <a:extLst>
              <a:ext uri="{FF2B5EF4-FFF2-40B4-BE49-F238E27FC236}">
                <a16:creationId xmlns:a16="http://schemas.microsoft.com/office/drawing/2014/main" id="{3029FDCF-351D-D22E-86CB-A142B6FA45F1}"/>
              </a:ext>
            </a:extLst>
          </p:cNvPr>
          <p:cNvCxnSpPr>
            <a:cxnSpLocks/>
          </p:cNvCxnSpPr>
          <p:nvPr/>
        </p:nvCxnSpPr>
        <p:spPr>
          <a:xfrm>
            <a:off x="2628401" y="5445224"/>
            <a:ext cx="21045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88" name="直線矢印コネクタ 3587">
            <a:extLst>
              <a:ext uri="{FF2B5EF4-FFF2-40B4-BE49-F238E27FC236}">
                <a16:creationId xmlns:a16="http://schemas.microsoft.com/office/drawing/2014/main" id="{D7143651-3CEC-FD7B-40BA-12C130CADC88}"/>
              </a:ext>
            </a:extLst>
          </p:cNvPr>
          <p:cNvCxnSpPr>
            <a:cxnSpLocks/>
          </p:cNvCxnSpPr>
          <p:nvPr/>
        </p:nvCxnSpPr>
        <p:spPr>
          <a:xfrm flipV="1">
            <a:off x="4480066" y="5818397"/>
            <a:ext cx="160168" cy="858849"/>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スライド番号プレースホルダー 16">
            <a:extLst>
              <a:ext uri="{FF2B5EF4-FFF2-40B4-BE49-F238E27FC236}">
                <a16:creationId xmlns:a16="http://schemas.microsoft.com/office/drawing/2014/main" id="{26CB55BE-2516-4826-7DCE-946807C272E5}"/>
              </a:ext>
            </a:extLst>
          </p:cNvPr>
          <p:cNvSpPr>
            <a:spLocks noGrp="1"/>
          </p:cNvSpPr>
          <p:nvPr>
            <p:ph type="sldNum" sz="quarter" idx="12"/>
          </p:nvPr>
        </p:nvSpPr>
        <p:spPr>
          <a:xfrm>
            <a:off x="6935486" y="6577037"/>
            <a:ext cx="2133600" cy="47625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8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57</a:t>
            </a:fld>
            <a:endParaRPr kumimoji="1" lang="en-US" altLang="ja-JP"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8" name="テキスト ボックス 7">
            <a:extLst>
              <a:ext uri="{FF2B5EF4-FFF2-40B4-BE49-F238E27FC236}">
                <a16:creationId xmlns:a16="http://schemas.microsoft.com/office/drawing/2014/main" id="{0B67D2FC-54DF-7CC4-538A-C5AEAC7DEBEB}"/>
              </a:ext>
            </a:extLst>
          </p:cNvPr>
          <p:cNvSpPr txBox="1"/>
          <p:nvPr/>
        </p:nvSpPr>
        <p:spPr>
          <a:xfrm>
            <a:off x="800946" y="3185984"/>
            <a:ext cx="8119705" cy="400110"/>
          </a:xfrm>
          <a:prstGeom prst="rect">
            <a:avLst/>
          </a:prstGeom>
          <a:noFill/>
        </p:spPr>
        <p:txBody>
          <a:bodyPr wrap="square" rtlCol="0">
            <a:spAutoFit/>
          </a:bodyPr>
          <a:lstStyle/>
          <a:p>
            <a:pPr marL="126000" marR="0" lvl="0" indent="-12600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③</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課題</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南海トラフ等の大地震を想定した際に、被災後にいち早く昨日を回復するため、インフラの管理が必要。</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解決方法</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都市の再整備にあわせて、</a:t>
            </a:r>
            <a:r>
              <a:rPr kumimoji="1" lang="ja-JP" altLang="en-US" sz="1000" b="1" i="0" u="sng"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地下埋設されたインフラをデジタル管理するシステムおよび手法を整備</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する。</a:t>
            </a:r>
            <a:endParaRPr kumimoji="1" lang="en-US" altLang="ja-JP" sz="1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0" name="正方形/長方形 9">
            <a:extLst>
              <a:ext uri="{FF2B5EF4-FFF2-40B4-BE49-F238E27FC236}">
                <a16:creationId xmlns:a16="http://schemas.microsoft.com/office/drawing/2014/main" id="{E636A209-704A-74A7-B730-1887E45188FB}"/>
              </a:ext>
            </a:extLst>
          </p:cNvPr>
          <p:cNvSpPr/>
          <p:nvPr/>
        </p:nvSpPr>
        <p:spPr>
          <a:xfrm>
            <a:off x="3923928"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a:ln>
                <a:noFill/>
              </a:ln>
              <a:solidFill>
                <a:srgbClr val="000000"/>
              </a:solidFill>
              <a:effectLst/>
              <a:uLnTx/>
              <a:uFillTx/>
              <a:latin typeface="Arial"/>
              <a:ea typeface="ＭＳ Ｐゴシック"/>
              <a:cs typeface="+mn-cs"/>
            </a:endParaRPr>
          </a:p>
        </p:txBody>
      </p:sp>
      <p:graphicFrame>
        <p:nvGraphicFramePr>
          <p:cNvPr id="25" name="表 24">
            <a:extLst>
              <a:ext uri="{FF2B5EF4-FFF2-40B4-BE49-F238E27FC236}">
                <a16:creationId xmlns:a16="http://schemas.microsoft.com/office/drawing/2014/main" id="{3415BBF2-D8EB-AF3B-BE6A-28BF6FF384F4}"/>
              </a:ext>
            </a:extLst>
          </p:cNvPr>
          <p:cNvGraphicFramePr>
            <a:graphicFrameLocks noGrp="1"/>
          </p:cNvGraphicFramePr>
          <p:nvPr/>
        </p:nvGraphicFramePr>
        <p:xfrm>
          <a:off x="4932040" y="114771"/>
          <a:ext cx="3527684" cy="335280"/>
        </p:xfrm>
        <a:graphic>
          <a:graphicData uri="http://schemas.openxmlformats.org/drawingml/2006/table">
            <a:tbl>
              <a:tblPr firstRow="1" bandRow="1">
                <a:tableStyleId>{5C22544A-7EE6-4342-B048-85BDC9FD1C3A}</a:tableStyleId>
              </a:tblPr>
              <a:tblGrid>
                <a:gridCol w="536936">
                  <a:extLst>
                    <a:ext uri="{9D8B030D-6E8A-4147-A177-3AD203B41FA5}">
                      <a16:colId xmlns:a16="http://schemas.microsoft.com/office/drawing/2014/main" val="24632751"/>
                    </a:ext>
                  </a:extLst>
                </a:gridCol>
                <a:gridCol w="306821">
                  <a:extLst>
                    <a:ext uri="{9D8B030D-6E8A-4147-A177-3AD203B41FA5}">
                      <a16:colId xmlns:a16="http://schemas.microsoft.com/office/drawing/2014/main" val="1509772562"/>
                    </a:ext>
                  </a:extLst>
                </a:gridCol>
                <a:gridCol w="884435">
                  <a:extLst>
                    <a:ext uri="{9D8B030D-6E8A-4147-A177-3AD203B41FA5}">
                      <a16:colId xmlns:a16="http://schemas.microsoft.com/office/drawing/2014/main" val="121203594"/>
                    </a:ext>
                  </a:extLst>
                </a:gridCol>
                <a:gridCol w="360040">
                  <a:extLst>
                    <a:ext uri="{9D8B030D-6E8A-4147-A177-3AD203B41FA5}">
                      <a16:colId xmlns:a16="http://schemas.microsoft.com/office/drawing/2014/main" val="1903451014"/>
                    </a:ext>
                  </a:extLst>
                </a:gridCol>
                <a:gridCol w="1152128">
                  <a:extLst>
                    <a:ext uri="{9D8B030D-6E8A-4147-A177-3AD203B41FA5}">
                      <a16:colId xmlns:a16="http://schemas.microsoft.com/office/drawing/2014/main" val="340487151"/>
                    </a:ext>
                  </a:extLst>
                </a:gridCol>
                <a:gridCol w="287324">
                  <a:extLst>
                    <a:ext uri="{9D8B030D-6E8A-4147-A177-3AD203B41FA5}">
                      <a16:colId xmlns:a16="http://schemas.microsoft.com/office/drawing/2014/main" val="608524552"/>
                    </a:ext>
                  </a:extLst>
                </a:gridCol>
              </a:tblGrid>
              <a:tr h="239270">
                <a:tc>
                  <a:txBody>
                    <a:bodyPr/>
                    <a:lstStyle/>
                    <a:p>
                      <a:pPr algn="ctr"/>
                      <a:r>
                        <a:rPr kumimoji="1" lang="ja-JP" altLang="en-US" sz="1050" b="0">
                          <a:solidFill>
                            <a:schemeClr val="tx1"/>
                          </a:solidFill>
                          <a:latin typeface="ＭＳ Ｐゴシック 本文"/>
                        </a:rPr>
                        <a:t>通常</a:t>
                      </a:r>
                      <a:endParaRPr kumimoji="1" lang="en-US" altLang="ja-JP" sz="1050" b="0">
                        <a:solidFill>
                          <a:schemeClr val="tx1"/>
                        </a:solidFill>
                        <a:latin typeface="ＭＳ Ｐゴシック 本文"/>
                      </a:endParaRPr>
                    </a:p>
                    <a:p>
                      <a:pPr algn="ctr"/>
                      <a:r>
                        <a:rPr kumimoji="1" lang="ja-JP" altLang="en-US" sz="1050" b="0">
                          <a:solidFill>
                            <a:schemeClr val="tx1"/>
                          </a:solidFill>
                          <a:latin typeface="ＭＳ Ｐゴシック 本文"/>
                        </a:rPr>
                        <a:t>タイプ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ＭＳ Ｐゴシック 本文"/>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ＭＳ Ｐゴシック 本文"/>
                        </a:rPr>
                        <a:t>都市サービス</a:t>
                      </a:r>
                      <a:endParaRPr kumimoji="1" lang="en-US" altLang="ja-JP" sz="1100" b="0">
                        <a:solidFill>
                          <a:schemeClr val="tx1"/>
                        </a:solidFill>
                        <a:latin typeface="ＭＳ Ｐゴシック 本文"/>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ＭＳ Ｐゴシック 本文"/>
                        </a:rPr>
                        <a:t>実装タイプ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ＭＳ Ｐゴシック 本文"/>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ＭＳ Ｐゴシック 本文"/>
                        </a:rPr>
                        <a:t>戦略的スマート</a:t>
                      </a:r>
                      <a:endParaRPr kumimoji="1" lang="en-US" altLang="ja-JP" sz="1100" b="0">
                        <a:solidFill>
                          <a:schemeClr val="tx1"/>
                        </a:solidFill>
                        <a:latin typeface="ＭＳ Ｐゴシック 本文"/>
                      </a:endParaRPr>
                    </a:p>
                    <a:p>
                      <a:pPr algn="ctr"/>
                      <a:r>
                        <a:rPr kumimoji="1" lang="ja-JP" altLang="en-US" sz="1100" b="0">
                          <a:solidFill>
                            <a:schemeClr val="tx1"/>
                          </a:solidFill>
                          <a:latin typeface="ＭＳ Ｐゴシック 本文"/>
                        </a:rPr>
                        <a:t>シティ実装タイプ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ＭＳ Ｐゴシック 本文"/>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bl>
          </a:graphicData>
        </a:graphic>
      </p:graphicFrame>
      <p:sp>
        <p:nvSpPr>
          <p:cNvPr id="4" name="正方形/長方形 22">
            <a:extLst>
              <a:ext uri="{FF2B5EF4-FFF2-40B4-BE49-F238E27FC236}">
                <a16:creationId xmlns:a16="http://schemas.microsoft.com/office/drawing/2014/main" id="{753FDFC5-5262-C8AB-94C3-641B2F81E0E0}"/>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4653F7B-82F8-4DC6-9BD9-72038794802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57</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8139770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１－２．スマートシティ（サービス）の概要</a:t>
            </a:r>
            <a:endParaRPr kumimoji="1" lang="en-US" altLang="ja-JP" sz="1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25" name="正方形/長方形 24">
            <a:extLst>
              <a:ext uri="{FF2B5EF4-FFF2-40B4-BE49-F238E27FC236}">
                <a16:creationId xmlns:a16="http://schemas.microsoft.com/office/drawing/2014/main" id="{43C6D6EE-33DD-E889-CAB4-5A339A243210}"/>
              </a:ext>
            </a:extLst>
          </p:cNvPr>
          <p:cNvSpPr/>
          <p:nvPr/>
        </p:nvSpPr>
        <p:spPr>
          <a:xfrm>
            <a:off x="62487" y="802913"/>
            <a:ext cx="5219131" cy="266183"/>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05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1" name="正方形/長方形 30">
            <a:extLst>
              <a:ext uri="{FF2B5EF4-FFF2-40B4-BE49-F238E27FC236}">
                <a16:creationId xmlns:a16="http://schemas.microsoft.com/office/drawing/2014/main" id="{A2DD978D-298C-1214-B9C8-A137D70E351A}"/>
              </a:ext>
            </a:extLst>
          </p:cNvPr>
          <p:cNvSpPr/>
          <p:nvPr/>
        </p:nvSpPr>
        <p:spPr>
          <a:xfrm>
            <a:off x="-3242137" y="3987392"/>
            <a:ext cx="4325924" cy="1755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4" name="正方形/長方形 33">
            <a:extLst>
              <a:ext uri="{FF2B5EF4-FFF2-40B4-BE49-F238E27FC236}">
                <a16:creationId xmlns:a16="http://schemas.microsoft.com/office/drawing/2014/main" id="{394A0340-F30F-F6DE-BA38-13580362E346}"/>
              </a:ext>
            </a:extLst>
          </p:cNvPr>
          <p:cNvSpPr/>
          <p:nvPr/>
        </p:nvSpPr>
        <p:spPr bwMode="gray">
          <a:xfrm>
            <a:off x="36029" y="802913"/>
            <a:ext cx="4599713" cy="247388"/>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■導入するサービスの概要　</a:t>
            </a:r>
            <a:r>
              <a:rPr kumimoji="1" lang="en-US" altLang="ja-JP" sz="11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a:t>
            </a:r>
            <a:r>
              <a:rPr kumimoji="1" lang="ja-JP" altLang="en-US" sz="11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今回応募事業に係るもの</a:t>
            </a:r>
          </a:p>
        </p:txBody>
      </p:sp>
      <p:sp>
        <p:nvSpPr>
          <p:cNvPr id="35" name="正方形/長方形 34">
            <a:extLst>
              <a:ext uri="{FF2B5EF4-FFF2-40B4-BE49-F238E27FC236}">
                <a16:creationId xmlns:a16="http://schemas.microsoft.com/office/drawing/2014/main" id="{5100AD23-F6A5-349B-0115-685FC89A0097}"/>
              </a:ext>
            </a:extLst>
          </p:cNvPr>
          <p:cNvSpPr/>
          <p:nvPr/>
        </p:nvSpPr>
        <p:spPr>
          <a:xfrm>
            <a:off x="5859054" y="1110212"/>
            <a:ext cx="1546462" cy="1575040"/>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キービジュアル</a:t>
            </a:r>
            <a:endParaRPr kumimoji="1" lang="en-US" altLang="ja-JP"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25"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25"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権利関係の問題がないもの</a:t>
            </a:r>
            <a:endParaRPr kumimoji="1" lang="en-US" altLang="ja-JP"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0" name="正方形/長方形 39">
            <a:extLst>
              <a:ext uri="{FF2B5EF4-FFF2-40B4-BE49-F238E27FC236}">
                <a16:creationId xmlns:a16="http://schemas.microsoft.com/office/drawing/2014/main" id="{8E7326C6-0BFD-D042-CB7D-A37437C9C0E0}"/>
              </a:ext>
            </a:extLst>
          </p:cNvPr>
          <p:cNvSpPr/>
          <p:nvPr/>
        </p:nvSpPr>
        <p:spPr>
          <a:xfrm>
            <a:off x="85017" y="2744481"/>
            <a:ext cx="5219131" cy="24738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1" name="正方形/長方形 40">
            <a:extLst>
              <a:ext uri="{FF2B5EF4-FFF2-40B4-BE49-F238E27FC236}">
                <a16:creationId xmlns:a16="http://schemas.microsoft.com/office/drawing/2014/main" id="{96B4AD40-9DAD-5723-5FDF-44E5E99F8F28}"/>
              </a:ext>
            </a:extLst>
          </p:cNvPr>
          <p:cNvSpPr/>
          <p:nvPr/>
        </p:nvSpPr>
        <p:spPr bwMode="gray">
          <a:xfrm>
            <a:off x="147726" y="2751164"/>
            <a:ext cx="4934462" cy="240447"/>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■導入するサービスの詳細</a:t>
            </a:r>
            <a:endParaRPr kumimoji="1" lang="en-US" altLang="ja-JP"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50" name="正方形/長方形 25">
            <a:extLst>
              <a:ext uri="{FF2B5EF4-FFF2-40B4-BE49-F238E27FC236}">
                <a16:creationId xmlns:a16="http://schemas.microsoft.com/office/drawing/2014/main" id="{426BE833-BD2C-F445-DA63-6A2F540739DF}"/>
              </a:ext>
            </a:extLst>
          </p:cNvPr>
          <p:cNvSpPr/>
          <p:nvPr/>
        </p:nvSpPr>
        <p:spPr>
          <a:xfrm>
            <a:off x="114061" y="1135418"/>
            <a:ext cx="8820984"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⇒実証実験を経て導入するサービスで何を実現したいか、導入により都市をどのように変化させていくかを記載。</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3" name="テキスト ボックス 52">
            <a:extLst>
              <a:ext uri="{FF2B5EF4-FFF2-40B4-BE49-F238E27FC236}">
                <a16:creationId xmlns:a16="http://schemas.microsoft.com/office/drawing/2014/main" id="{BF9C9044-3929-6453-DB4D-004A5135A815}"/>
              </a:ext>
            </a:extLst>
          </p:cNvPr>
          <p:cNvSpPr txBox="1"/>
          <p:nvPr/>
        </p:nvSpPr>
        <p:spPr>
          <a:xfrm>
            <a:off x="147726" y="3055680"/>
            <a:ext cx="6624203" cy="823302"/>
          </a:xfrm>
          <a:prstGeom prst="rect">
            <a:avLst/>
          </a:prstGeom>
          <a:noFill/>
        </p:spPr>
        <p:txBody>
          <a:bodyPr wrap="square" rtlCol="0">
            <a:spAutoFit/>
          </a:bodyPr>
          <a:lstStyle>
            <a:defPPr>
              <a:defRPr lang="ja-JP"/>
            </a:defPPr>
            <a:lvl1pPr marL="126000" marR="0" lvl="0" indent="-126000" defTabSz="914400" latinLnBrk="0">
              <a:lnSpc>
                <a:spcPct val="100000"/>
              </a:lnSpc>
              <a:buClrTx/>
              <a:buSzTx/>
              <a:buFontTx/>
              <a:buNone/>
              <a:tabLst/>
              <a:defRPr sz="1000" b="0" i="0" u="none" strike="noStrike" cap="none" spc="0" normalizeH="0" baseline="0">
                <a:ln>
                  <a:noFill/>
                </a:ln>
                <a:solidFill>
                  <a:srgbClr val="000000"/>
                </a:solidFill>
                <a:effectLst/>
                <a:uLnTx/>
                <a:uFillTx/>
                <a:latin typeface="Meiryo UI" panose="020B0604030504040204" pitchFamily="50" charset="-128"/>
                <a:ea typeface="Meiryo UI" panose="020B0604030504040204" pitchFamily="50" charset="-128"/>
              </a:defRPr>
            </a:lvl1p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⇒アーキテクチャ等で全体のサービスデザインを説明する。</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⇒活用するデータや取得方法等を具体的に記載するとともに、特に利用者の手元でのデザインを具体的に説明する。</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⇒近隣地域との連携があれば連携内容を記載する。</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endParaRPr kumimoji="1" lang="en-US" altLang="ja-JP" sz="10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59" name="正方形/長方形 58">
            <a:extLst>
              <a:ext uri="{FF2B5EF4-FFF2-40B4-BE49-F238E27FC236}">
                <a16:creationId xmlns:a16="http://schemas.microsoft.com/office/drawing/2014/main" id="{2DB42AAD-BF19-B947-94ED-4060CDA52E0E}"/>
              </a:ext>
            </a:extLst>
          </p:cNvPr>
          <p:cNvSpPr/>
          <p:nvPr/>
        </p:nvSpPr>
        <p:spPr>
          <a:xfrm>
            <a:off x="47873" y="4947760"/>
            <a:ext cx="5219131" cy="24738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584" name="正方形/長方形 3583">
            <a:extLst>
              <a:ext uri="{FF2B5EF4-FFF2-40B4-BE49-F238E27FC236}">
                <a16:creationId xmlns:a16="http://schemas.microsoft.com/office/drawing/2014/main" id="{8D6BFEDB-B514-902B-35F0-2879723C7230}"/>
              </a:ext>
            </a:extLst>
          </p:cNvPr>
          <p:cNvSpPr/>
          <p:nvPr/>
        </p:nvSpPr>
        <p:spPr bwMode="gray">
          <a:xfrm>
            <a:off x="110582" y="4954443"/>
            <a:ext cx="4934462" cy="240447"/>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■想定する利用者とそのニーズ</a:t>
            </a:r>
            <a:endParaRPr kumimoji="1" lang="en-US" altLang="ja-JP"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587" name="正方形/長方形 3586">
            <a:extLst>
              <a:ext uri="{FF2B5EF4-FFF2-40B4-BE49-F238E27FC236}">
                <a16:creationId xmlns:a16="http://schemas.microsoft.com/office/drawing/2014/main" id="{1DAE00FA-258B-FBE6-EDCE-4D52F4484EE9}"/>
              </a:ext>
            </a:extLst>
          </p:cNvPr>
          <p:cNvSpPr/>
          <p:nvPr/>
        </p:nvSpPr>
        <p:spPr>
          <a:xfrm>
            <a:off x="7551984" y="1105301"/>
            <a:ext cx="1546462" cy="1575040"/>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キービジュアル</a:t>
            </a:r>
            <a:endParaRPr kumimoji="1" lang="en-US" altLang="ja-JP"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25"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25"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権利関係の問題がないもの</a:t>
            </a:r>
            <a:endParaRPr kumimoji="1" lang="en-US" altLang="ja-JP"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589" name="テキスト ボックス 3588">
            <a:extLst>
              <a:ext uri="{FF2B5EF4-FFF2-40B4-BE49-F238E27FC236}">
                <a16:creationId xmlns:a16="http://schemas.microsoft.com/office/drawing/2014/main" id="{35D6504B-C117-C4B0-0A22-076A1D4CEA40}"/>
              </a:ext>
            </a:extLst>
          </p:cNvPr>
          <p:cNvSpPr txBox="1"/>
          <p:nvPr/>
        </p:nvSpPr>
        <p:spPr>
          <a:xfrm>
            <a:off x="151285" y="5212815"/>
            <a:ext cx="4893759" cy="246221"/>
          </a:xfrm>
          <a:prstGeom prst="rect">
            <a:avLst/>
          </a:prstGeom>
          <a:noFill/>
        </p:spPr>
        <p:txBody>
          <a:bodyPr wrap="square" rtlCol="0">
            <a:spAutoFit/>
          </a:bodyPr>
          <a:lstStyle>
            <a:defPPr>
              <a:defRPr lang="ja-JP"/>
            </a:defPPr>
            <a:lvl1pPr marL="126000" marR="0" lvl="0" indent="-126000" defTabSz="914400" latinLnBrk="0">
              <a:lnSpc>
                <a:spcPct val="100000"/>
              </a:lnSpc>
              <a:buClrTx/>
              <a:buSzTx/>
              <a:buFontTx/>
              <a:buNone/>
              <a:tabLst/>
              <a:defRPr sz="1000" b="0" i="0" u="none" strike="noStrike" cap="none" spc="0" normalizeH="0" baseline="0">
                <a:ln>
                  <a:noFill/>
                </a:ln>
                <a:solidFill>
                  <a:srgbClr val="000000"/>
                </a:solidFill>
                <a:effectLst/>
                <a:uLnTx/>
                <a:uFillTx/>
                <a:latin typeface="Meiryo UI" panose="020B0604030504040204" pitchFamily="50" charset="-128"/>
                <a:ea typeface="Meiryo UI" panose="020B0604030504040204" pitchFamily="50" charset="-128"/>
              </a:defRPr>
            </a:lvl1p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⇒導入するサービスを利用する者の想定とその設定根拠、ニーズとの整合について説明する</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 name="正方形/長方形 9">
            <a:extLst>
              <a:ext uri="{FF2B5EF4-FFF2-40B4-BE49-F238E27FC236}">
                <a16:creationId xmlns:a16="http://schemas.microsoft.com/office/drawing/2014/main" id="{CFEE1873-E14E-50BD-BA05-A60D93F453DA}"/>
              </a:ext>
            </a:extLst>
          </p:cNvPr>
          <p:cNvSpPr/>
          <p:nvPr/>
        </p:nvSpPr>
        <p:spPr>
          <a:xfrm>
            <a:off x="7405516" y="34772"/>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2" name="正方形/長方形 22">
            <a:extLst>
              <a:ext uri="{FF2B5EF4-FFF2-40B4-BE49-F238E27FC236}">
                <a16:creationId xmlns:a16="http://schemas.microsoft.com/office/drawing/2014/main" id="{8DBD161A-CFBE-1EB1-41B4-99C7377C876C}"/>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4653F7B-82F8-4DC6-9BD9-72038794802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58</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87505852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矢印: 五方向 20">
            <a:extLst>
              <a:ext uri="{FF2B5EF4-FFF2-40B4-BE49-F238E27FC236}">
                <a16:creationId xmlns:a16="http://schemas.microsoft.com/office/drawing/2014/main" id="{1D9C8459-2973-D5B8-7693-DA1A7272D46A}"/>
              </a:ext>
            </a:extLst>
          </p:cNvPr>
          <p:cNvSpPr/>
          <p:nvPr/>
        </p:nvSpPr>
        <p:spPr>
          <a:xfrm>
            <a:off x="6992141" y="2098585"/>
            <a:ext cx="2059200" cy="360040"/>
          </a:xfrm>
          <a:prstGeom prst="homePlate">
            <a:avLst/>
          </a:prstGeom>
          <a:solidFill>
            <a:srgbClr val="6387EB"/>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rPr>
              <a:t>サービスの展開フェーズ</a:t>
            </a:r>
          </a:p>
        </p:txBody>
      </p:sp>
      <p:sp>
        <p:nvSpPr>
          <p:cNvPr id="22" name="正方形/長方形 21">
            <a:extLst>
              <a:ext uri="{FF2B5EF4-FFF2-40B4-BE49-F238E27FC236}">
                <a16:creationId xmlns:a16="http://schemas.microsoft.com/office/drawing/2014/main" id="{F68D6519-110C-E276-E571-8C41B0906090}"/>
              </a:ext>
            </a:extLst>
          </p:cNvPr>
          <p:cNvSpPr/>
          <p:nvPr/>
        </p:nvSpPr>
        <p:spPr>
          <a:xfrm>
            <a:off x="7029178" y="2523365"/>
            <a:ext cx="1854541" cy="1699235"/>
          </a:xfrm>
          <a:prstGeom prst="rect">
            <a:avLst/>
          </a:prstGeom>
          <a:solidFill>
            <a:schemeClr val="bg1"/>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rPr>
              <a:t>サービス実装後にサービス実施エリアの拡大を行う</a:t>
            </a:r>
            <a:br>
              <a:rPr kumimoji="1" lang="en-US" altLang="ja-JP" sz="1000" b="0"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rPr>
            </a:br>
            <a:r>
              <a:rPr kumimoji="1" lang="ja-JP" altLang="en-US" sz="1000" b="0"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rPr>
              <a:t>本サービスと連携した新たな</a:t>
            </a:r>
            <a:r>
              <a:rPr kumimoji="1" lang="en-US" altLang="ja-JP" sz="1000" b="0"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rPr>
              <a:t>MaaS</a:t>
            </a:r>
            <a:r>
              <a:rPr kumimoji="1" lang="ja-JP" altLang="en-US" sz="1000" b="0"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rPr>
              <a:t>サービスの実証を行う</a:t>
            </a:r>
          </a:p>
        </p:txBody>
      </p:sp>
      <p:sp>
        <p:nvSpPr>
          <p:cNvPr id="11" name="矢印: 五方向 10">
            <a:extLst>
              <a:ext uri="{FF2B5EF4-FFF2-40B4-BE49-F238E27FC236}">
                <a16:creationId xmlns:a16="http://schemas.microsoft.com/office/drawing/2014/main" id="{38410DA0-9564-5567-262C-58678DA8F6B1}"/>
              </a:ext>
            </a:extLst>
          </p:cNvPr>
          <p:cNvSpPr/>
          <p:nvPr/>
        </p:nvSpPr>
        <p:spPr>
          <a:xfrm>
            <a:off x="4996075" y="2098585"/>
            <a:ext cx="2058089" cy="360040"/>
          </a:xfrm>
          <a:prstGeom prst="homePlate">
            <a:avLst/>
          </a:prstGeom>
          <a:solidFill>
            <a:srgbClr val="93ACF1"/>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rPr>
              <a:t>本格実装フェーズ</a:t>
            </a:r>
          </a:p>
        </p:txBody>
      </p:sp>
      <p:sp>
        <p:nvSpPr>
          <p:cNvPr id="19" name="正方形/長方形 18">
            <a:extLst>
              <a:ext uri="{FF2B5EF4-FFF2-40B4-BE49-F238E27FC236}">
                <a16:creationId xmlns:a16="http://schemas.microsoft.com/office/drawing/2014/main" id="{5F848884-F9C2-E94D-934B-45A8707A0D53}"/>
              </a:ext>
            </a:extLst>
          </p:cNvPr>
          <p:cNvSpPr/>
          <p:nvPr/>
        </p:nvSpPr>
        <p:spPr>
          <a:xfrm>
            <a:off x="4996075" y="2523365"/>
            <a:ext cx="1950114" cy="1699235"/>
          </a:xfrm>
          <a:prstGeom prst="rect">
            <a:avLst/>
          </a:prstGeom>
          <a:solidFill>
            <a:schemeClr val="bg1"/>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rPr>
              <a:t>本格実装に向けての体制・ビジネスモデル・運用事業者との契約条件の検討などを行う</a:t>
            </a:r>
            <a:endParaRPr kumimoji="1" lang="en-US" altLang="ja-JP" sz="1000" b="0"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rPr>
              <a:t>R8</a:t>
            </a:r>
            <a:r>
              <a:rPr kumimoji="1" lang="ja-JP" altLang="en-US" sz="1000" b="0"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rPr>
              <a:t>年度後半にはサービスの本格実装予定</a:t>
            </a:r>
            <a:endParaRPr kumimoji="1" lang="en-US" altLang="ja-JP" sz="1000" b="0"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rPr>
              <a:t>これまでに蓄積した実証データを活用した新たなサービスの検討を行う</a:t>
            </a:r>
          </a:p>
        </p:txBody>
      </p:sp>
      <p:sp>
        <p:nvSpPr>
          <p:cNvPr id="5" name="矢印: 五方向 4">
            <a:extLst>
              <a:ext uri="{FF2B5EF4-FFF2-40B4-BE49-F238E27FC236}">
                <a16:creationId xmlns:a16="http://schemas.microsoft.com/office/drawing/2014/main" id="{1BDFD633-4A6C-36BD-185D-3B53DA210D92}"/>
              </a:ext>
            </a:extLst>
          </p:cNvPr>
          <p:cNvSpPr/>
          <p:nvPr/>
        </p:nvSpPr>
        <p:spPr>
          <a:xfrm>
            <a:off x="3000009" y="2098585"/>
            <a:ext cx="2058089" cy="360040"/>
          </a:xfrm>
          <a:prstGeom prst="homePlate">
            <a:avLst/>
          </a:prstGeom>
          <a:solidFill>
            <a:srgbClr val="BFCEF7"/>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rPr>
              <a:t>サービスのブラッシュアップ</a:t>
            </a:r>
            <a:endParaRPr kumimoji="1" lang="en-US" altLang="ja-JP" sz="1200" b="1"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rPr>
              <a:t>フェーズ</a:t>
            </a:r>
          </a:p>
        </p:txBody>
      </p:sp>
      <p:sp>
        <p:nvSpPr>
          <p:cNvPr id="18" name="正方形/長方形 17">
            <a:extLst>
              <a:ext uri="{FF2B5EF4-FFF2-40B4-BE49-F238E27FC236}">
                <a16:creationId xmlns:a16="http://schemas.microsoft.com/office/drawing/2014/main" id="{2BA30536-9659-8ECB-AABC-BEF74FCD4661}"/>
              </a:ext>
            </a:extLst>
          </p:cNvPr>
          <p:cNvSpPr/>
          <p:nvPr/>
        </p:nvSpPr>
        <p:spPr>
          <a:xfrm>
            <a:off x="3000009" y="2523365"/>
            <a:ext cx="1950114" cy="1699235"/>
          </a:xfrm>
          <a:prstGeom prst="rect">
            <a:avLst/>
          </a:prstGeom>
          <a:solidFill>
            <a:schemeClr val="bg1"/>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rPr>
              <a:t>第</a:t>
            </a:r>
            <a:r>
              <a:rPr kumimoji="1" lang="en-US" altLang="ja-JP" sz="1000" b="0"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rPr>
              <a:t>回実証を踏まえ、サービスや運用体制のブラッシュアップを図る</a:t>
            </a:r>
            <a:endParaRPr kumimoji="1" lang="en-US" altLang="ja-JP" sz="1000" b="0"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rPr>
              <a:t>ブラッシュアップしたサービスにて第２回実証を行い、実装前の最終確認を行う</a:t>
            </a:r>
            <a:endParaRPr kumimoji="1" lang="en-US" altLang="ja-JP" sz="1000" b="0"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rPr>
              <a:t>実証後に効果検証を行い、実装に向けたビジネスモデルを確定する</a:t>
            </a:r>
          </a:p>
        </p:txBody>
      </p:sp>
      <p:sp>
        <p:nvSpPr>
          <p:cNvPr id="354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１－３．実装までのスケジュール</a:t>
            </a:r>
          </a:p>
        </p:txBody>
      </p:sp>
      <p:sp>
        <p:nvSpPr>
          <p:cNvPr id="10" name="正方形/長方形 34">
            <a:extLst>
              <a:ext uri="{FF2B5EF4-FFF2-40B4-BE49-F238E27FC236}">
                <a16:creationId xmlns:a16="http://schemas.microsoft.com/office/drawing/2014/main" id="{AECF4109-67E2-817B-6F53-679B80B47626}"/>
              </a:ext>
            </a:extLst>
          </p:cNvPr>
          <p:cNvSpPr/>
          <p:nvPr/>
        </p:nvSpPr>
        <p:spPr>
          <a:xfrm>
            <a:off x="107504" y="814375"/>
            <a:ext cx="8928991" cy="1015663"/>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・今回提案する事業について、</a:t>
            </a:r>
            <a:r>
              <a:rPr kumimoji="1" lang="ja-JP" altLang="en-US" sz="1200" b="0" i="0" u="sng"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実証事業から実装までの具体的なスケジュールを記載</a:t>
            </a: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すること</a:t>
            </a:r>
            <a:endPar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・特に本事業の実施期間は、各年度ごとの目的・実施内容を明確に記載すること</a:t>
            </a:r>
            <a:endPar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都市サービス実装タイプと戦略的スマートシティ実装タイプはスマートシティ実装計画（別紙）の初年度から３年以内（年度末まで）の実装を必須とする</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1200" b="0" i="0" u="sng"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四半期程度毎の事業スケジュールを記載</a:t>
            </a: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すること</a:t>
            </a:r>
            <a:endPar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 name="矢印: 五方向 3">
            <a:extLst>
              <a:ext uri="{FF2B5EF4-FFF2-40B4-BE49-F238E27FC236}">
                <a16:creationId xmlns:a16="http://schemas.microsoft.com/office/drawing/2014/main" id="{613F6630-3EFB-14CE-321B-A2C205F22AA5}"/>
              </a:ext>
            </a:extLst>
          </p:cNvPr>
          <p:cNvSpPr/>
          <p:nvPr/>
        </p:nvSpPr>
        <p:spPr>
          <a:xfrm>
            <a:off x="1003943" y="2098585"/>
            <a:ext cx="2058089" cy="360040"/>
          </a:xfrm>
          <a:prstGeom prst="homePlate">
            <a:avLst/>
          </a:prstGeom>
          <a:solidFill>
            <a:srgbClr val="DDE5FB"/>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rPr>
              <a:t>サービスのニーズ確認</a:t>
            </a:r>
            <a:endParaRPr kumimoji="1" lang="en-US" altLang="ja-JP" sz="1200" b="1"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rPr>
              <a:t>フェーズ</a:t>
            </a:r>
          </a:p>
        </p:txBody>
      </p:sp>
      <p:sp>
        <p:nvSpPr>
          <p:cNvPr id="17" name="正方形/長方形 16">
            <a:extLst>
              <a:ext uri="{FF2B5EF4-FFF2-40B4-BE49-F238E27FC236}">
                <a16:creationId xmlns:a16="http://schemas.microsoft.com/office/drawing/2014/main" id="{157B9AF4-2B1F-7261-19D0-AB801D9EEA59}"/>
              </a:ext>
            </a:extLst>
          </p:cNvPr>
          <p:cNvSpPr/>
          <p:nvPr/>
        </p:nvSpPr>
        <p:spPr>
          <a:xfrm>
            <a:off x="1003943" y="2523365"/>
            <a:ext cx="1950114" cy="1699235"/>
          </a:xfrm>
          <a:prstGeom prst="rect">
            <a:avLst/>
          </a:prstGeom>
          <a:solidFill>
            <a:schemeClr val="bg1"/>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lumMod val="75000"/>
                    <a:lumOff val="25000"/>
                  </a:srgbClr>
                </a:solidFill>
                <a:effectLst/>
                <a:uLnTx/>
                <a:uFillTx/>
                <a:latin typeface="Meiryo UI" panose="020B0604030504040204" pitchFamily="50" charset="-128"/>
                <a:ea typeface="Meiryo UI" panose="020B0604030504040204" pitchFamily="50" charset="-128"/>
                <a:cs typeface="+mn-cs"/>
              </a:rPr>
              <a:t>スマートシティサービスを導入するにあたってどのような住民ニーズがあるのか、安全性に問題がないか、システム環境や他サービスとのシステム上の連携を検証する</a:t>
            </a:r>
          </a:p>
        </p:txBody>
      </p:sp>
      <p:sp>
        <p:nvSpPr>
          <p:cNvPr id="23" name="正方形/長方形 22">
            <a:extLst>
              <a:ext uri="{FF2B5EF4-FFF2-40B4-BE49-F238E27FC236}">
                <a16:creationId xmlns:a16="http://schemas.microsoft.com/office/drawing/2014/main" id="{010C0370-51E1-E83A-E098-B1BF6F3B61AC}"/>
              </a:ext>
            </a:extLst>
          </p:cNvPr>
          <p:cNvSpPr/>
          <p:nvPr/>
        </p:nvSpPr>
        <p:spPr>
          <a:xfrm>
            <a:off x="-36216" y="2115228"/>
            <a:ext cx="1119158" cy="27964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6699FF"/>
                </a:solidFill>
                <a:effectLst/>
                <a:uLnTx/>
                <a:uFillTx/>
                <a:latin typeface="Meiryo UI" panose="020B0604030504040204" pitchFamily="50" charset="-128"/>
                <a:ea typeface="Meiryo UI" panose="020B0604030504040204" pitchFamily="50" charset="-128"/>
                <a:cs typeface="+mn-cs"/>
              </a:rPr>
              <a:t>フェーズ</a:t>
            </a:r>
          </a:p>
        </p:txBody>
      </p:sp>
      <p:sp>
        <p:nvSpPr>
          <p:cNvPr id="24" name="正方形/長方形 23">
            <a:extLst>
              <a:ext uri="{FF2B5EF4-FFF2-40B4-BE49-F238E27FC236}">
                <a16:creationId xmlns:a16="http://schemas.microsoft.com/office/drawing/2014/main" id="{41AE35E1-A949-21AF-D55D-19DC179BF1F2}"/>
              </a:ext>
            </a:extLst>
          </p:cNvPr>
          <p:cNvSpPr/>
          <p:nvPr/>
        </p:nvSpPr>
        <p:spPr>
          <a:xfrm>
            <a:off x="-67186" y="2518988"/>
            <a:ext cx="1119158" cy="27964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6699FF"/>
                </a:solidFill>
                <a:effectLst/>
                <a:uLnTx/>
                <a:uFillTx/>
                <a:latin typeface="Meiryo UI" panose="020B0604030504040204" pitchFamily="50" charset="-128"/>
                <a:ea typeface="Meiryo UI" panose="020B0604030504040204" pitchFamily="50" charset="-128"/>
                <a:cs typeface="+mn-cs"/>
              </a:rPr>
              <a:t>概要・目的</a:t>
            </a:r>
          </a:p>
        </p:txBody>
      </p:sp>
      <p:graphicFrame>
        <p:nvGraphicFramePr>
          <p:cNvPr id="25" name="表 25">
            <a:extLst>
              <a:ext uri="{FF2B5EF4-FFF2-40B4-BE49-F238E27FC236}">
                <a16:creationId xmlns:a16="http://schemas.microsoft.com/office/drawing/2014/main" id="{A09FFD3D-3A24-9B02-43E0-951ED2D5C626}"/>
              </a:ext>
            </a:extLst>
          </p:cNvPr>
          <p:cNvGraphicFramePr>
            <a:graphicFrameLocks noGrp="1"/>
          </p:cNvGraphicFramePr>
          <p:nvPr/>
        </p:nvGraphicFramePr>
        <p:xfrm>
          <a:off x="1003943" y="4323333"/>
          <a:ext cx="7879776" cy="1561337"/>
        </p:xfrm>
        <a:graphic>
          <a:graphicData uri="http://schemas.openxmlformats.org/drawingml/2006/table">
            <a:tbl>
              <a:tblPr firstRow="1" bandRow="1">
                <a:tableStyleId>{5C22544A-7EE6-4342-B048-85BDC9FD1C3A}</a:tableStyleId>
              </a:tblPr>
              <a:tblGrid>
                <a:gridCol w="492486">
                  <a:extLst>
                    <a:ext uri="{9D8B030D-6E8A-4147-A177-3AD203B41FA5}">
                      <a16:colId xmlns:a16="http://schemas.microsoft.com/office/drawing/2014/main" val="3656407052"/>
                    </a:ext>
                  </a:extLst>
                </a:gridCol>
                <a:gridCol w="492486">
                  <a:extLst>
                    <a:ext uri="{9D8B030D-6E8A-4147-A177-3AD203B41FA5}">
                      <a16:colId xmlns:a16="http://schemas.microsoft.com/office/drawing/2014/main" val="164272912"/>
                    </a:ext>
                  </a:extLst>
                </a:gridCol>
                <a:gridCol w="492486">
                  <a:extLst>
                    <a:ext uri="{9D8B030D-6E8A-4147-A177-3AD203B41FA5}">
                      <a16:colId xmlns:a16="http://schemas.microsoft.com/office/drawing/2014/main" val="58720699"/>
                    </a:ext>
                  </a:extLst>
                </a:gridCol>
                <a:gridCol w="492486">
                  <a:extLst>
                    <a:ext uri="{9D8B030D-6E8A-4147-A177-3AD203B41FA5}">
                      <a16:colId xmlns:a16="http://schemas.microsoft.com/office/drawing/2014/main" val="1921286119"/>
                    </a:ext>
                  </a:extLst>
                </a:gridCol>
                <a:gridCol w="492486">
                  <a:extLst>
                    <a:ext uri="{9D8B030D-6E8A-4147-A177-3AD203B41FA5}">
                      <a16:colId xmlns:a16="http://schemas.microsoft.com/office/drawing/2014/main" val="4051492733"/>
                    </a:ext>
                  </a:extLst>
                </a:gridCol>
                <a:gridCol w="492486">
                  <a:extLst>
                    <a:ext uri="{9D8B030D-6E8A-4147-A177-3AD203B41FA5}">
                      <a16:colId xmlns:a16="http://schemas.microsoft.com/office/drawing/2014/main" val="3627388860"/>
                    </a:ext>
                  </a:extLst>
                </a:gridCol>
                <a:gridCol w="492486">
                  <a:extLst>
                    <a:ext uri="{9D8B030D-6E8A-4147-A177-3AD203B41FA5}">
                      <a16:colId xmlns:a16="http://schemas.microsoft.com/office/drawing/2014/main" val="3888247397"/>
                    </a:ext>
                  </a:extLst>
                </a:gridCol>
                <a:gridCol w="492486">
                  <a:extLst>
                    <a:ext uri="{9D8B030D-6E8A-4147-A177-3AD203B41FA5}">
                      <a16:colId xmlns:a16="http://schemas.microsoft.com/office/drawing/2014/main" val="951600740"/>
                    </a:ext>
                  </a:extLst>
                </a:gridCol>
                <a:gridCol w="492486">
                  <a:extLst>
                    <a:ext uri="{9D8B030D-6E8A-4147-A177-3AD203B41FA5}">
                      <a16:colId xmlns:a16="http://schemas.microsoft.com/office/drawing/2014/main" val="3289948725"/>
                    </a:ext>
                  </a:extLst>
                </a:gridCol>
                <a:gridCol w="492486">
                  <a:extLst>
                    <a:ext uri="{9D8B030D-6E8A-4147-A177-3AD203B41FA5}">
                      <a16:colId xmlns:a16="http://schemas.microsoft.com/office/drawing/2014/main" val="2477946490"/>
                    </a:ext>
                  </a:extLst>
                </a:gridCol>
                <a:gridCol w="492486">
                  <a:extLst>
                    <a:ext uri="{9D8B030D-6E8A-4147-A177-3AD203B41FA5}">
                      <a16:colId xmlns:a16="http://schemas.microsoft.com/office/drawing/2014/main" val="771913779"/>
                    </a:ext>
                  </a:extLst>
                </a:gridCol>
                <a:gridCol w="492486">
                  <a:extLst>
                    <a:ext uri="{9D8B030D-6E8A-4147-A177-3AD203B41FA5}">
                      <a16:colId xmlns:a16="http://schemas.microsoft.com/office/drawing/2014/main" val="1012570093"/>
                    </a:ext>
                  </a:extLst>
                </a:gridCol>
                <a:gridCol w="492486">
                  <a:extLst>
                    <a:ext uri="{9D8B030D-6E8A-4147-A177-3AD203B41FA5}">
                      <a16:colId xmlns:a16="http://schemas.microsoft.com/office/drawing/2014/main" val="1607148260"/>
                    </a:ext>
                  </a:extLst>
                </a:gridCol>
                <a:gridCol w="492486">
                  <a:extLst>
                    <a:ext uri="{9D8B030D-6E8A-4147-A177-3AD203B41FA5}">
                      <a16:colId xmlns:a16="http://schemas.microsoft.com/office/drawing/2014/main" val="1827744257"/>
                    </a:ext>
                  </a:extLst>
                </a:gridCol>
                <a:gridCol w="492486">
                  <a:extLst>
                    <a:ext uri="{9D8B030D-6E8A-4147-A177-3AD203B41FA5}">
                      <a16:colId xmlns:a16="http://schemas.microsoft.com/office/drawing/2014/main" val="3805505338"/>
                    </a:ext>
                  </a:extLst>
                </a:gridCol>
                <a:gridCol w="492486">
                  <a:extLst>
                    <a:ext uri="{9D8B030D-6E8A-4147-A177-3AD203B41FA5}">
                      <a16:colId xmlns:a16="http://schemas.microsoft.com/office/drawing/2014/main" val="20594624"/>
                    </a:ext>
                  </a:extLst>
                </a:gridCol>
              </a:tblGrid>
              <a:tr h="258056">
                <a:tc gridSpan="4">
                  <a:txBody>
                    <a:bodyPr/>
                    <a:lstStyle/>
                    <a:p>
                      <a:r>
                        <a:rPr kumimoji="1" lang="en-US" altLang="ja-JP" sz="900" b="0" kern="1200">
                          <a:solidFill>
                            <a:schemeClr val="tx1">
                              <a:lumMod val="75000"/>
                              <a:lumOff val="25000"/>
                            </a:schemeClr>
                          </a:solidFill>
                          <a:latin typeface="Meiryo UI" panose="020B0604030504040204" pitchFamily="50" charset="-128"/>
                          <a:ea typeface="Meiryo UI" panose="020B0604030504040204" pitchFamily="50" charset="-128"/>
                          <a:cs typeface="+mn-cs"/>
                        </a:rPr>
                        <a:t>R7</a:t>
                      </a:r>
                      <a:r>
                        <a:rPr kumimoji="1" lang="ja-JP" altLang="en-US" sz="900" b="0" kern="1200">
                          <a:solidFill>
                            <a:schemeClr val="tx1">
                              <a:lumMod val="75000"/>
                              <a:lumOff val="25000"/>
                            </a:schemeClr>
                          </a:solidFill>
                          <a:latin typeface="Meiryo UI" panose="020B0604030504040204" pitchFamily="50" charset="-128"/>
                          <a:ea typeface="Meiryo UI" panose="020B0604030504040204" pitchFamily="50" charset="-128"/>
                          <a:cs typeface="+mn-cs"/>
                        </a:rPr>
                        <a:t>年度</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hMerge="1">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gridSpan="4">
                  <a:txBody>
                    <a:bodyPr/>
                    <a:lstStyle/>
                    <a:p>
                      <a:r>
                        <a:rPr kumimoji="1" lang="en-US" altLang="ja-JP" sz="900" b="0" kern="1200">
                          <a:solidFill>
                            <a:schemeClr val="tx1">
                              <a:lumMod val="75000"/>
                              <a:lumOff val="25000"/>
                            </a:schemeClr>
                          </a:solidFill>
                          <a:latin typeface="Meiryo UI" panose="020B0604030504040204" pitchFamily="50" charset="-128"/>
                          <a:ea typeface="Meiryo UI" panose="020B0604030504040204" pitchFamily="50" charset="-128"/>
                          <a:cs typeface="+mn-cs"/>
                        </a:rPr>
                        <a:t>R8</a:t>
                      </a:r>
                      <a:r>
                        <a:rPr kumimoji="1" lang="ja-JP" altLang="en-US" sz="900" b="0" kern="1200">
                          <a:solidFill>
                            <a:schemeClr val="tx1">
                              <a:lumMod val="75000"/>
                              <a:lumOff val="25000"/>
                            </a:schemeClr>
                          </a:solidFill>
                          <a:latin typeface="Meiryo UI" panose="020B0604030504040204" pitchFamily="50" charset="-128"/>
                          <a:ea typeface="Meiryo UI" panose="020B0604030504040204" pitchFamily="50" charset="-128"/>
                          <a:cs typeface="+mn-cs"/>
                        </a:rPr>
                        <a:t>年度</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hMerge="1">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gridSpan="4">
                  <a:txBody>
                    <a:bodyPr/>
                    <a:lstStyle/>
                    <a:p>
                      <a:r>
                        <a:rPr kumimoji="1" lang="en-US" altLang="ja-JP" sz="900" b="0" kern="1200">
                          <a:solidFill>
                            <a:schemeClr val="tx1">
                              <a:lumMod val="75000"/>
                              <a:lumOff val="25000"/>
                            </a:schemeClr>
                          </a:solidFill>
                          <a:latin typeface="Meiryo UI" panose="020B0604030504040204" pitchFamily="50" charset="-128"/>
                          <a:ea typeface="Meiryo UI" panose="020B0604030504040204" pitchFamily="50" charset="-128"/>
                          <a:cs typeface="+mn-cs"/>
                        </a:rPr>
                        <a:t>R9</a:t>
                      </a:r>
                      <a:r>
                        <a:rPr kumimoji="1" lang="ja-JP" altLang="en-US" sz="900" b="0" kern="1200">
                          <a:solidFill>
                            <a:schemeClr val="tx1">
                              <a:lumMod val="75000"/>
                              <a:lumOff val="25000"/>
                            </a:schemeClr>
                          </a:solidFill>
                          <a:latin typeface="Meiryo UI" panose="020B0604030504040204" pitchFamily="50" charset="-128"/>
                          <a:ea typeface="Meiryo UI" panose="020B0604030504040204" pitchFamily="50" charset="-128"/>
                          <a:cs typeface="+mn-cs"/>
                        </a:rPr>
                        <a:t>年度</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hMerge="1">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gridSpan="4">
                  <a:txBody>
                    <a:bodyPr/>
                    <a:lstStyle/>
                    <a:p>
                      <a:r>
                        <a:rPr kumimoji="1" lang="en-US" altLang="ja-JP" sz="900" b="0" kern="1200">
                          <a:solidFill>
                            <a:schemeClr val="tx1">
                              <a:lumMod val="75000"/>
                              <a:lumOff val="25000"/>
                            </a:schemeClr>
                          </a:solidFill>
                          <a:latin typeface="Meiryo UI" panose="020B0604030504040204" pitchFamily="50" charset="-128"/>
                          <a:ea typeface="Meiryo UI" panose="020B0604030504040204" pitchFamily="50" charset="-128"/>
                          <a:cs typeface="+mn-cs"/>
                        </a:rPr>
                        <a:t>R10</a:t>
                      </a:r>
                      <a:r>
                        <a:rPr kumimoji="1" lang="ja-JP" altLang="en-US" sz="900" b="0" kern="1200">
                          <a:solidFill>
                            <a:schemeClr val="tx1">
                              <a:lumMod val="75000"/>
                              <a:lumOff val="25000"/>
                            </a:schemeClr>
                          </a:solidFill>
                          <a:latin typeface="Meiryo UI" panose="020B0604030504040204" pitchFamily="50" charset="-128"/>
                          <a:ea typeface="Meiryo UI" panose="020B0604030504040204" pitchFamily="50" charset="-128"/>
                          <a:cs typeface="+mn-cs"/>
                        </a:rPr>
                        <a:t>年度以降</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hMerge="1">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extLst>
                  <a:ext uri="{0D108BD9-81ED-4DB2-BD59-A6C34878D82A}">
                    <a16:rowId xmlns:a16="http://schemas.microsoft.com/office/drawing/2014/main" val="1440271451"/>
                  </a:ext>
                </a:extLst>
              </a:tr>
              <a:tr h="434427">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05834508"/>
                  </a:ext>
                </a:extLst>
              </a:tr>
              <a:tr h="434427">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83290964"/>
                  </a:ext>
                </a:extLst>
              </a:tr>
              <a:tr h="434427">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94106506"/>
                  </a:ext>
                </a:extLst>
              </a:tr>
            </a:tbl>
          </a:graphicData>
        </a:graphic>
      </p:graphicFrame>
      <p:sp>
        <p:nvSpPr>
          <p:cNvPr id="26" name="矢印: 五方向 25">
            <a:extLst>
              <a:ext uri="{FF2B5EF4-FFF2-40B4-BE49-F238E27FC236}">
                <a16:creationId xmlns:a16="http://schemas.microsoft.com/office/drawing/2014/main" id="{46F5CB29-CE1A-2909-A146-2B0D508A611F}"/>
              </a:ext>
            </a:extLst>
          </p:cNvPr>
          <p:cNvSpPr/>
          <p:nvPr/>
        </p:nvSpPr>
        <p:spPr>
          <a:xfrm>
            <a:off x="1475657" y="4653397"/>
            <a:ext cx="479470"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事前準備</a:t>
            </a:r>
          </a:p>
        </p:txBody>
      </p:sp>
      <p:sp>
        <p:nvSpPr>
          <p:cNvPr id="27" name="矢印: 五方向 26">
            <a:extLst>
              <a:ext uri="{FF2B5EF4-FFF2-40B4-BE49-F238E27FC236}">
                <a16:creationId xmlns:a16="http://schemas.microsoft.com/office/drawing/2014/main" id="{6317189F-73BE-F221-2B76-CED5EA001648}"/>
              </a:ext>
            </a:extLst>
          </p:cNvPr>
          <p:cNvSpPr/>
          <p:nvPr/>
        </p:nvSpPr>
        <p:spPr>
          <a:xfrm>
            <a:off x="1869768" y="5104001"/>
            <a:ext cx="528642"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実証実施</a:t>
            </a:r>
          </a:p>
        </p:txBody>
      </p:sp>
      <p:sp>
        <p:nvSpPr>
          <p:cNvPr id="28" name="矢印: 五方向 27">
            <a:extLst>
              <a:ext uri="{FF2B5EF4-FFF2-40B4-BE49-F238E27FC236}">
                <a16:creationId xmlns:a16="http://schemas.microsoft.com/office/drawing/2014/main" id="{9BE7EAD9-9D8F-D165-D83E-4184F2E06217}"/>
              </a:ext>
            </a:extLst>
          </p:cNvPr>
          <p:cNvSpPr/>
          <p:nvPr/>
        </p:nvSpPr>
        <p:spPr>
          <a:xfrm>
            <a:off x="2339752" y="5541185"/>
            <a:ext cx="514123"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効果検証</a:t>
            </a:r>
          </a:p>
        </p:txBody>
      </p:sp>
      <p:sp>
        <p:nvSpPr>
          <p:cNvPr id="29" name="矢印: 五方向 28">
            <a:extLst>
              <a:ext uri="{FF2B5EF4-FFF2-40B4-BE49-F238E27FC236}">
                <a16:creationId xmlns:a16="http://schemas.microsoft.com/office/drawing/2014/main" id="{A5E2EF5C-E4B2-95B9-A75B-AE22CF9EAF4F}"/>
              </a:ext>
            </a:extLst>
          </p:cNvPr>
          <p:cNvSpPr/>
          <p:nvPr/>
        </p:nvSpPr>
        <p:spPr>
          <a:xfrm>
            <a:off x="2981975" y="4689006"/>
            <a:ext cx="1478250"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サービスの改善</a:t>
            </a:r>
            <a:br>
              <a:rPr kumimoji="1" lang="en-US" altLang="ja-JP"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b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検討</a:t>
            </a:r>
          </a:p>
        </p:txBody>
      </p:sp>
      <p:sp>
        <p:nvSpPr>
          <p:cNvPr id="30" name="矢印: 五方向 29">
            <a:extLst>
              <a:ext uri="{FF2B5EF4-FFF2-40B4-BE49-F238E27FC236}">
                <a16:creationId xmlns:a16="http://schemas.microsoft.com/office/drawing/2014/main" id="{3D278D0E-B102-C7FF-67E3-8083DF0171FC}"/>
              </a:ext>
            </a:extLst>
          </p:cNvPr>
          <p:cNvSpPr/>
          <p:nvPr/>
        </p:nvSpPr>
        <p:spPr>
          <a:xfrm>
            <a:off x="4439775" y="5076115"/>
            <a:ext cx="1008112"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実証実施</a:t>
            </a:r>
            <a:r>
              <a:rPr kumimoji="1" lang="en-US" altLang="ja-JP"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(2</a:t>
            </a: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回目</a:t>
            </a:r>
            <a:r>
              <a:rPr kumimoji="1" lang="en-US" altLang="ja-JP"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a:t>
            </a:r>
            <a:endPar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1" name="矢印: 五方向 30">
            <a:extLst>
              <a:ext uri="{FF2B5EF4-FFF2-40B4-BE49-F238E27FC236}">
                <a16:creationId xmlns:a16="http://schemas.microsoft.com/office/drawing/2014/main" id="{A473B592-34E3-2BA7-FA5B-40113F597357}"/>
              </a:ext>
            </a:extLst>
          </p:cNvPr>
          <p:cNvSpPr/>
          <p:nvPr/>
        </p:nvSpPr>
        <p:spPr>
          <a:xfrm>
            <a:off x="6420705" y="5109289"/>
            <a:ext cx="2316852"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本格実装</a:t>
            </a:r>
          </a:p>
        </p:txBody>
      </p:sp>
      <p:sp>
        <p:nvSpPr>
          <p:cNvPr id="32" name="矢印: 五方向 31">
            <a:extLst>
              <a:ext uri="{FF2B5EF4-FFF2-40B4-BE49-F238E27FC236}">
                <a16:creationId xmlns:a16="http://schemas.microsoft.com/office/drawing/2014/main" id="{88E93D25-F25D-95CF-BF60-966D88A178B1}"/>
              </a:ext>
            </a:extLst>
          </p:cNvPr>
          <p:cNvSpPr/>
          <p:nvPr/>
        </p:nvSpPr>
        <p:spPr>
          <a:xfrm>
            <a:off x="5431257" y="5530726"/>
            <a:ext cx="1008112"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実装に向けた</a:t>
            </a:r>
            <a:br>
              <a:rPr kumimoji="1" lang="en-US" altLang="ja-JP"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b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ビジネスモデルブラッシュアップ</a:t>
            </a:r>
          </a:p>
        </p:txBody>
      </p:sp>
      <p:sp>
        <p:nvSpPr>
          <p:cNvPr id="33" name="矢印: 五方向 32">
            <a:extLst>
              <a:ext uri="{FF2B5EF4-FFF2-40B4-BE49-F238E27FC236}">
                <a16:creationId xmlns:a16="http://schemas.microsoft.com/office/drawing/2014/main" id="{38BE6FAB-49D0-88C4-DB57-B41EE7DB6657}"/>
              </a:ext>
            </a:extLst>
          </p:cNvPr>
          <p:cNvSpPr/>
          <p:nvPr/>
        </p:nvSpPr>
        <p:spPr>
          <a:xfrm>
            <a:off x="5431257" y="4676811"/>
            <a:ext cx="1003179"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体制や・契約条件</a:t>
            </a:r>
            <a:br>
              <a:rPr kumimoji="1" lang="en-US" altLang="ja-JP"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b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等の再検討</a:t>
            </a:r>
          </a:p>
        </p:txBody>
      </p:sp>
      <p:sp>
        <p:nvSpPr>
          <p:cNvPr id="34" name="矢印: 五方向 33">
            <a:extLst>
              <a:ext uri="{FF2B5EF4-FFF2-40B4-BE49-F238E27FC236}">
                <a16:creationId xmlns:a16="http://schemas.microsoft.com/office/drawing/2014/main" id="{2E1020C0-4103-D479-7A01-F4178EE74D6B}"/>
              </a:ext>
            </a:extLst>
          </p:cNvPr>
          <p:cNvSpPr/>
          <p:nvPr/>
        </p:nvSpPr>
        <p:spPr>
          <a:xfrm>
            <a:off x="7460076" y="5563976"/>
            <a:ext cx="1386607"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実装エリア拡大</a:t>
            </a:r>
          </a:p>
        </p:txBody>
      </p:sp>
      <p:sp>
        <p:nvSpPr>
          <p:cNvPr id="35" name="正方形/長方形 34">
            <a:extLst>
              <a:ext uri="{FF2B5EF4-FFF2-40B4-BE49-F238E27FC236}">
                <a16:creationId xmlns:a16="http://schemas.microsoft.com/office/drawing/2014/main" id="{629F59FA-E884-D5D4-05FC-17AEA655C05B}"/>
              </a:ext>
            </a:extLst>
          </p:cNvPr>
          <p:cNvSpPr/>
          <p:nvPr/>
        </p:nvSpPr>
        <p:spPr>
          <a:xfrm>
            <a:off x="-45233" y="4131793"/>
            <a:ext cx="1119158" cy="64807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6699FF"/>
                </a:solidFill>
                <a:effectLst/>
                <a:uLnTx/>
                <a:uFillTx/>
                <a:latin typeface="Meiryo UI" panose="020B0604030504040204" pitchFamily="50" charset="-128"/>
                <a:ea typeface="Meiryo UI" panose="020B0604030504040204" pitchFamily="50" charset="-128"/>
                <a:cs typeface="+mn-cs"/>
              </a:rPr>
              <a:t>スケジュール</a:t>
            </a:r>
          </a:p>
        </p:txBody>
      </p:sp>
      <p:sp>
        <p:nvSpPr>
          <p:cNvPr id="13" name="テキスト ボックス 12">
            <a:extLst>
              <a:ext uri="{FF2B5EF4-FFF2-40B4-BE49-F238E27FC236}">
                <a16:creationId xmlns:a16="http://schemas.microsoft.com/office/drawing/2014/main" id="{5677E060-D651-E96A-0ED7-B33E436A3022}"/>
              </a:ext>
            </a:extLst>
          </p:cNvPr>
          <p:cNvSpPr txBox="1"/>
          <p:nvPr/>
        </p:nvSpPr>
        <p:spPr>
          <a:xfrm>
            <a:off x="-67186" y="1848618"/>
            <a:ext cx="912979" cy="253916"/>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（記載例）</a:t>
            </a:r>
            <a:endParaRPr kumimoji="1" lang="en-US" altLang="ja-JP" sz="1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 name="正方形/長方形 9">
            <a:extLst>
              <a:ext uri="{FF2B5EF4-FFF2-40B4-BE49-F238E27FC236}">
                <a16:creationId xmlns:a16="http://schemas.microsoft.com/office/drawing/2014/main" id="{96FFB573-5906-A1AB-0C6E-79B408B82E17}"/>
              </a:ext>
            </a:extLst>
          </p:cNvPr>
          <p:cNvSpPr/>
          <p:nvPr/>
        </p:nvSpPr>
        <p:spPr>
          <a:xfrm>
            <a:off x="7405516" y="34772"/>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3" name="正方形/長方形 22">
            <a:extLst>
              <a:ext uri="{FF2B5EF4-FFF2-40B4-BE49-F238E27FC236}">
                <a16:creationId xmlns:a16="http://schemas.microsoft.com/office/drawing/2014/main" id="{C27503F9-8443-E005-BF65-15AA97709759}"/>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4653F7B-82F8-4DC6-9BD9-72038794802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59</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98374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４．合同審査評価ポイントへの該当性　</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1264516-8899-442B-8DBF-9D5455FF797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6</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139072" y="966291"/>
            <a:ext cx="8496944" cy="600164"/>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（１）合同審査評価ポイントへの該当性</a:t>
            </a:r>
            <a:endParaRPr kumimoji="1" lang="en-US" altLang="ja-JP"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事業毎の評価基準のほか、合同審査会では以下のポイントを評価する。</a:t>
            </a:r>
            <a:r>
              <a:rPr kumimoji="1" lang="ja-JP" altLang="en-US" sz="1400" b="1" i="1"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該当する項目に〇をつけること。</a:t>
            </a:r>
          </a:p>
        </p:txBody>
      </p:sp>
      <p:graphicFrame>
        <p:nvGraphicFramePr>
          <p:cNvPr id="14" name="表 12"/>
          <p:cNvGraphicFramePr>
            <a:graphicFrameLocks noGrp="1"/>
          </p:cNvGraphicFramePr>
          <p:nvPr/>
        </p:nvGraphicFramePr>
        <p:xfrm>
          <a:off x="214138" y="1610863"/>
          <a:ext cx="8775590" cy="1828800"/>
        </p:xfrm>
        <a:graphic>
          <a:graphicData uri="http://schemas.openxmlformats.org/drawingml/2006/table">
            <a:tbl>
              <a:tblPr firstRow="1" bandRow="1">
                <a:tableStyleId>{5940675A-B579-460E-94D1-54222C63F5DA}</a:tableStyleId>
              </a:tblPr>
              <a:tblGrid>
                <a:gridCol w="8270406">
                  <a:extLst>
                    <a:ext uri="{9D8B030D-6E8A-4147-A177-3AD203B41FA5}">
                      <a16:colId xmlns:a16="http://schemas.microsoft.com/office/drawing/2014/main" val="20000"/>
                    </a:ext>
                  </a:extLst>
                </a:gridCol>
                <a:gridCol w="505184">
                  <a:extLst>
                    <a:ext uri="{9D8B030D-6E8A-4147-A177-3AD203B41FA5}">
                      <a16:colId xmlns:a16="http://schemas.microsoft.com/office/drawing/2014/main" val="20001"/>
                    </a:ext>
                  </a:extLst>
                </a:gridCol>
              </a:tblGrid>
              <a:tr h="238929">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合同審査評価ポイント</a:t>
                      </a:r>
                    </a:p>
                  </a:txBody>
                  <a:tcPr>
                    <a:solidFill>
                      <a:schemeClr val="bg1">
                        <a:lumMod val="85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①新規性、先進性があり、かつ、将来の横展開・本格普及にふさわしい案件</a:t>
                      </a:r>
                    </a:p>
                  </a:txBody>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2"/>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②効果的な施策間連携がされている、又は連携予定の案件</a:t>
                      </a:r>
                    </a:p>
                  </a:txBody>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3"/>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③効果的な地域間連携がされている、又は連携予定の案件</a:t>
                      </a:r>
                    </a:p>
                  </a:txBody>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2063819935"/>
                  </a:ext>
                </a:extLst>
              </a:tr>
              <a:tr h="273600">
                <a:tc>
                  <a:txBody>
                    <a:bodyPr/>
                    <a:lstStyle/>
                    <a:p>
                      <a:r>
                        <a:rPr kumimoji="1" lang="ja-JP" altLang="en-US" sz="1200">
                          <a:solidFill>
                            <a:schemeClr val="tx1"/>
                          </a:solidFill>
                          <a:latin typeface="Meiryo UI"/>
                          <a:ea typeface="Meiryo UI"/>
                        </a:rPr>
                        <a:t>④データ連携基盤（都市</a:t>
                      </a:r>
                      <a:r>
                        <a:rPr kumimoji="1" lang="en-US" altLang="ja-JP" sz="1200">
                          <a:solidFill>
                            <a:schemeClr val="tx1"/>
                          </a:solidFill>
                          <a:latin typeface="Meiryo UI"/>
                          <a:ea typeface="Meiryo UI"/>
                        </a:rPr>
                        <a:t>OS</a:t>
                      </a:r>
                      <a:r>
                        <a:rPr kumimoji="1" lang="ja-JP" altLang="en-US" sz="1200">
                          <a:solidFill>
                            <a:schemeClr val="tx1"/>
                          </a:solidFill>
                          <a:latin typeface="Meiryo UI"/>
                          <a:ea typeface="Meiryo UI"/>
                        </a:rPr>
                        <a:t>等）を構築している案件、又は構築予定の案件</a:t>
                      </a:r>
                    </a:p>
                  </a:txBody>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4"/>
                  </a:ext>
                </a:extLst>
              </a:tr>
              <a:tr h="238929">
                <a:tc>
                  <a:txBody>
                    <a:bodyPr/>
                    <a:lstStyle/>
                    <a:p>
                      <a:r>
                        <a:rPr kumimoji="1" lang="ja-JP" altLang="en-US" sz="1200">
                          <a:solidFill>
                            <a:schemeClr val="tx1"/>
                          </a:solidFill>
                          <a:latin typeface="Meiryo UI"/>
                          <a:ea typeface="Meiryo UI"/>
                        </a:rPr>
                        <a:t>⑤作成する</a:t>
                      </a:r>
                      <a:r>
                        <a:rPr kumimoji="1" lang="en-US" altLang="ja-JP" sz="1200">
                          <a:solidFill>
                            <a:schemeClr val="tx1"/>
                          </a:solidFill>
                          <a:latin typeface="Meiryo UI"/>
                          <a:ea typeface="Meiryo UI"/>
                        </a:rPr>
                        <a:t>API</a:t>
                      </a:r>
                      <a:r>
                        <a:rPr kumimoji="1" lang="ja-JP" altLang="en-US" sz="1200">
                          <a:solidFill>
                            <a:schemeClr val="tx1"/>
                          </a:solidFill>
                          <a:latin typeface="Meiryo UI"/>
                          <a:ea typeface="Meiryo UI"/>
                        </a:rPr>
                        <a:t>を公開又は公開予定の案件（応募者が</a:t>
                      </a:r>
                      <a:r>
                        <a:rPr kumimoji="1" lang="en-US" altLang="ja-JP" sz="1200">
                          <a:solidFill>
                            <a:schemeClr val="tx1"/>
                          </a:solidFill>
                          <a:latin typeface="Meiryo UI"/>
                          <a:ea typeface="Meiryo UI"/>
                        </a:rPr>
                        <a:t>HP</a:t>
                      </a:r>
                      <a:r>
                        <a:rPr kumimoji="1" lang="ja-JP" altLang="en-US" sz="1200">
                          <a:solidFill>
                            <a:schemeClr val="tx1"/>
                          </a:solidFill>
                          <a:latin typeface="Meiryo UI"/>
                          <a:ea typeface="Meiryo UI"/>
                        </a:rPr>
                        <a:t>に</a:t>
                      </a:r>
                      <a:r>
                        <a:rPr kumimoji="1" lang="en-US" altLang="ja-JP" sz="1200">
                          <a:solidFill>
                            <a:schemeClr val="tx1"/>
                          </a:solidFill>
                          <a:latin typeface="Meiryo UI"/>
                          <a:ea typeface="Meiryo UI"/>
                        </a:rPr>
                        <a:t>API</a:t>
                      </a:r>
                      <a:r>
                        <a:rPr kumimoji="1" lang="ja-JP" altLang="en-US" sz="1200">
                          <a:solidFill>
                            <a:schemeClr val="tx1"/>
                          </a:solidFill>
                          <a:latin typeface="Meiryo UI"/>
                          <a:ea typeface="Meiryo UI"/>
                        </a:rPr>
                        <a:t>を公開すると供に、スマートシティ官民連携プラットフォームサイト上にその</a:t>
                      </a:r>
                      <a:r>
                        <a:rPr kumimoji="1" lang="en-US" altLang="ja-JP" sz="1200">
                          <a:solidFill>
                            <a:schemeClr val="tx1"/>
                          </a:solidFill>
                          <a:latin typeface="Meiryo UI"/>
                          <a:ea typeface="Meiryo UI"/>
                        </a:rPr>
                        <a:t>URL</a:t>
                      </a:r>
                      <a:r>
                        <a:rPr kumimoji="1" lang="ja-JP" altLang="en-US" sz="1200">
                          <a:solidFill>
                            <a:schemeClr val="tx1"/>
                          </a:solidFill>
                          <a:latin typeface="Meiryo UI"/>
                          <a:ea typeface="Meiryo UI"/>
                        </a:rPr>
                        <a:t>を公開すること）</a:t>
                      </a:r>
                    </a:p>
                  </a:txBody>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6"/>
                  </a:ext>
                </a:extLst>
              </a:tr>
            </a:tbl>
          </a:graphicData>
        </a:graphic>
      </p:graphicFrame>
      <p:sp>
        <p:nvSpPr>
          <p:cNvPr id="2" name="テキスト ボックス 1">
            <a:extLst>
              <a:ext uri="{FF2B5EF4-FFF2-40B4-BE49-F238E27FC236}">
                <a16:creationId xmlns:a16="http://schemas.microsoft.com/office/drawing/2014/main" id="{EFB42B09-46F3-C1BD-DDA9-2CA72E47795B}"/>
              </a:ext>
            </a:extLst>
          </p:cNvPr>
          <p:cNvSpPr txBox="1"/>
          <p:nvPr/>
        </p:nvSpPr>
        <p:spPr>
          <a:xfrm>
            <a:off x="-119324" y="3559895"/>
            <a:ext cx="8939796" cy="307777"/>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（２）関連する国の支援事業の採択実績　</a:t>
            </a:r>
            <a:r>
              <a:rPr kumimoji="1" lang="ja-JP" altLang="en-US" sz="1400" b="1" i="1"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該当する国の支援事業がない場合は記入不要</a:t>
            </a:r>
            <a:endParaRPr kumimoji="1" lang="en-US" altLang="ja-JP" sz="1400" b="1" i="1"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4" name="表 12">
            <a:extLst>
              <a:ext uri="{FF2B5EF4-FFF2-40B4-BE49-F238E27FC236}">
                <a16:creationId xmlns:a16="http://schemas.microsoft.com/office/drawing/2014/main" id="{E29CFFC7-A244-3C06-2BA3-9B3747F77F90}"/>
              </a:ext>
            </a:extLst>
          </p:cNvPr>
          <p:cNvGraphicFramePr>
            <a:graphicFrameLocks noGrp="1"/>
          </p:cNvGraphicFramePr>
          <p:nvPr/>
        </p:nvGraphicFramePr>
        <p:xfrm>
          <a:off x="214138" y="3987904"/>
          <a:ext cx="8775590" cy="1463040"/>
        </p:xfrm>
        <a:graphic>
          <a:graphicData uri="http://schemas.openxmlformats.org/drawingml/2006/table">
            <a:tbl>
              <a:tblPr firstRow="1" bandRow="1">
                <a:tableStyleId>{5940675A-B579-460E-94D1-54222C63F5DA}</a:tableStyleId>
              </a:tblPr>
              <a:tblGrid>
                <a:gridCol w="3637782">
                  <a:extLst>
                    <a:ext uri="{9D8B030D-6E8A-4147-A177-3AD203B41FA5}">
                      <a16:colId xmlns:a16="http://schemas.microsoft.com/office/drawing/2014/main" val="20000"/>
                    </a:ext>
                  </a:extLst>
                </a:gridCol>
                <a:gridCol w="1902141">
                  <a:extLst>
                    <a:ext uri="{9D8B030D-6E8A-4147-A177-3AD203B41FA5}">
                      <a16:colId xmlns:a16="http://schemas.microsoft.com/office/drawing/2014/main" val="2909948701"/>
                    </a:ext>
                  </a:extLst>
                </a:gridCol>
                <a:gridCol w="1008112">
                  <a:extLst>
                    <a:ext uri="{9D8B030D-6E8A-4147-A177-3AD203B41FA5}">
                      <a16:colId xmlns:a16="http://schemas.microsoft.com/office/drawing/2014/main" val="946953878"/>
                    </a:ext>
                  </a:extLst>
                </a:gridCol>
                <a:gridCol w="2227555">
                  <a:extLst>
                    <a:ext uri="{9D8B030D-6E8A-4147-A177-3AD203B41FA5}">
                      <a16:colId xmlns:a16="http://schemas.microsoft.com/office/drawing/2014/main" val="20001"/>
                    </a:ext>
                  </a:extLst>
                </a:gridCol>
              </a:tblGrid>
              <a:tr h="238929">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国の支援事業の名称</a:t>
                      </a:r>
                    </a:p>
                  </a:txBody>
                  <a:tcPr>
                    <a:solidFill>
                      <a:schemeClr val="bg1">
                        <a:lumMod val="85000"/>
                      </a:schemeClr>
                    </a:solidFill>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所管省庁等</a:t>
                      </a:r>
                    </a:p>
                  </a:txBody>
                  <a:tcPr>
                    <a:solidFill>
                      <a:schemeClr val="bg1">
                        <a:lumMod val="85000"/>
                      </a:schemeClr>
                    </a:solidFill>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申請者</a:t>
                      </a:r>
                    </a:p>
                  </a:txBody>
                  <a:tcPr>
                    <a:solidFill>
                      <a:schemeClr val="bg1">
                        <a:lumMod val="85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採択年度</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デジタル田園都市国家構想交付金</a:t>
                      </a:r>
                      <a:r>
                        <a:rPr kumimoji="1" lang="en-US" altLang="ja-JP" sz="1200" i="1">
                          <a:solidFill>
                            <a:schemeClr val="tx1"/>
                          </a:solidFill>
                          <a:latin typeface="ＭＳ ゴシック" panose="020B0609070205080204" pitchFamily="49" charset="-128"/>
                          <a:ea typeface="ＭＳ ゴシック" panose="020B0609070205080204" pitchFamily="49" charset="-128"/>
                        </a:rPr>
                        <a:t>Type</a:t>
                      </a:r>
                      <a:r>
                        <a:rPr kumimoji="1" lang="ja-JP" altLang="en-US" sz="1200" i="1">
                          <a:solidFill>
                            <a:schemeClr val="tx1"/>
                          </a:solidFill>
                          <a:latin typeface="ＭＳ ゴシック" panose="020B0609070205080204" pitchFamily="49" charset="-128"/>
                          <a:ea typeface="ＭＳ ゴシック" panose="020B0609070205080204" pitchFamily="49" charset="-128"/>
                        </a:rPr>
                        <a:t>２</a:t>
                      </a:r>
                    </a:p>
                  </a:txBody>
                  <a:tcPr/>
                </a:tc>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内閣官房</a:t>
                      </a:r>
                    </a:p>
                  </a:txBody>
                  <a:tcPr/>
                </a:tc>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本市</a:t>
                      </a:r>
                    </a:p>
                  </a:txBody>
                  <a:tcPr/>
                </a:tc>
                <a:tc>
                  <a:txBody>
                    <a:bodyPr/>
                    <a:lstStyle/>
                    <a:p>
                      <a:pPr algn="l"/>
                      <a:r>
                        <a:rPr kumimoji="1" lang="ja-JP" altLang="en-US" sz="1200" i="1">
                          <a:solidFill>
                            <a:schemeClr val="tx1"/>
                          </a:solidFill>
                          <a:latin typeface="ＭＳ ゴシック" panose="020B0609070205080204" pitchFamily="49" charset="-128"/>
                          <a:ea typeface="ＭＳ ゴシック" panose="020B0609070205080204" pitchFamily="49" charset="-128"/>
                        </a:rPr>
                        <a:t>令和５年度</a:t>
                      </a:r>
                    </a:p>
                  </a:txBody>
                  <a:tcPr/>
                </a:tc>
                <a:extLst>
                  <a:ext uri="{0D108BD9-81ED-4DB2-BD59-A6C34878D82A}">
                    <a16:rowId xmlns:a16="http://schemas.microsoft.com/office/drawing/2014/main" val="10002"/>
                  </a:ext>
                </a:extLst>
              </a:tr>
              <a:tr h="238929">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共創の場形成支援プログラム（</a:t>
                      </a:r>
                      <a:r>
                        <a:rPr kumimoji="1" lang="en-US" altLang="ja-JP" sz="1200" i="1">
                          <a:solidFill>
                            <a:schemeClr val="tx1"/>
                          </a:solidFill>
                          <a:latin typeface="ＭＳ ゴシック" panose="020B0609070205080204" pitchFamily="49" charset="-128"/>
                          <a:ea typeface="ＭＳ ゴシック" panose="020B0609070205080204" pitchFamily="49" charset="-128"/>
                        </a:rPr>
                        <a:t>COI-NEXT)</a:t>
                      </a:r>
                      <a:endParaRPr kumimoji="1" lang="ja-JP" altLang="en-US" sz="1200" i="1">
                        <a:solidFill>
                          <a:schemeClr val="tx1"/>
                        </a:solidFill>
                        <a:latin typeface="ＭＳ ゴシック" panose="020B0609070205080204" pitchFamily="49" charset="-128"/>
                        <a:ea typeface="ＭＳ ゴシック" panose="020B0609070205080204" pitchFamily="49" charset="-128"/>
                      </a:endParaRPr>
                    </a:p>
                  </a:txBody>
                  <a:tcPr/>
                </a:tc>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文部科学省</a:t>
                      </a:r>
                      <a:endParaRPr kumimoji="1" lang="en-US" altLang="ja-JP" sz="1200" i="1">
                        <a:solidFill>
                          <a:schemeClr val="tx1"/>
                        </a:solidFill>
                        <a:latin typeface="ＭＳ ゴシック" panose="020B0609070205080204" pitchFamily="49" charset="-128"/>
                        <a:ea typeface="ＭＳ ゴシック" panose="020B0609070205080204" pitchFamily="49" charset="-128"/>
                      </a:endParaRPr>
                    </a:p>
                    <a:p>
                      <a:r>
                        <a:rPr kumimoji="1" lang="ja-JP" altLang="en-US" sz="1200" i="1">
                          <a:solidFill>
                            <a:schemeClr val="tx1"/>
                          </a:solidFill>
                          <a:latin typeface="ＭＳ ゴシック" panose="020B0609070205080204" pitchFamily="49" charset="-128"/>
                          <a:ea typeface="ＭＳ ゴシック" panose="020B0609070205080204" pitchFamily="49" charset="-128"/>
                        </a:rPr>
                        <a:t>（国立研究開発法人科学技術振興機構（</a:t>
                      </a:r>
                      <a:r>
                        <a:rPr kumimoji="1" lang="en-US" altLang="ja-JP" sz="1200" i="1">
                          <a:solidFill>
                            <a:schemeClr val="tx1"/>
                          </a:solidFill>
                          <a:latin typeface="ＭＳ ゴシック" panose="020B0609070205080204" pitchFamily="49" charset="-128"/>
                          <a:ea typeface="ＭＳ ゴシック" panose="020B0609070205080204" pitchFamily="49" charset="-128"/>
                        </a:rPr>
                        <a:t>JST</a:t>
                      </a:r>
                      <a:r>
                        <a:rPr kumimoji="1" lang="ja-JP" altLang="en-US" sz="1200" i="1">
                          <a:solidFill>
                            <a:schemeClr val="tx1"/>
                          </a:solidFill>
                          <a:latin typeface="ＭＳ ゴシック" panose="020B0609070205080204" pitchFamily="49" charset="-128"/>
                          <a:ea typeface="ＭＳ ゴシック" panose="020B0609070205080204" pitchFamily="49" charset="-128"/>
                        </a:rPr>
                        <a:t>））</a:t>
                      </a:r>
                    </a:p>
                  </a:txBody>
                  <a:tcPr/>
                </a:tc>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●●大学</a:t>
                      </a:r>
                    </a:p>
                  </a:txBody>
                  <a:tcPr/>
                </a:tc>
                <a:tc>
                  <a:txBody>
                    <a:bodyPr/>
                    <a:lstStyle/>
                    <a:p>
                      <a:pPr algn="l"/>
                      <a:r>
                        <a:rPr kumimoji="1" lang="ja-JP" altLang="en-US" sz="1200" i="1">
                          <a:solidFill>
                            <a:schemeClr val="tx1"/>
                          </a:solidFill>
                          <a:latin typeface="ＭＳ ゴシック" panose="020B0609070205080204" pitchFamily="49" charset="-128"/>
                          <a:ea typeface="ＭＳ ゴシック" panose="020B0609070205080204" pitchFamily="49" charset="-128"/>
                        </a:rPr>
                        <a:t>令和４年度</a:t>
                      </a:r>
                    </a:p>
                  </a:txBody>
                  <a:tcPr/>
                </a:tc>
                <a:extLst>
                  <a:ext uri="{0D108BD9-81ED-4DB2-BD59-A6C34878D82A}">
                    <a16:rowId xmlns:a16="http://schemas.microsoft.com/office/drawing/2014/main" val="4067295386"/>
                  </a:ext>
                </a:extLst>
              </a:tr>
              <a:tr h="238929">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pPr algn="l"/>
                      <a:endParaRPr kumimoji="1" lang="ja-JP" altLang="en-US" sz="12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sp>
        <p:nvSpPr>
          <p:cNvPr id="5" name="テキスト ボックス 4">
            <a:extLst>
              <a:ext uri="{FF2B5EF4-FFF2-40B4-BE49-F238E27FC236}">
                <a16:creationId xmlns:a16="http://schemas.microsoft.com/office/drawing/2014/main" id="{1492F229-1D69-FDBB-098F-3CE9F36FE613}"/>
              </a:ext>
            </a:extLst>
          </p:cNvPr>
          <p:cNvSpPr txBox="1"/>
          <p:nvPr/>
        </p:nvSpPr>
        <p:spPr>
          <a:xfrm>
            <a:off x="6613464" y="651700"/>
            <a:ext cx="2376264" cy="584775"/>
          </a:xfrm>
          <a:prstGeom prst="rect">
            <a:avLst/>
          </a:prstGeom>
          <a:solidFill>
            <a:schemeClr val="bg1">
              <a:lumMod val="85000"/>
            </a:schemeClr>
          </a:solidFill>
          <a:ln>
            <a:solidFill>
              <a:schemeClr val="tx1"/>
            </a:solidFill>
          </a:ln>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2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記載例</a:t>
            </a:r>
            <a:endParaRPr kumimoji="1" lang="en-US" altLang="ja-JP" sz="2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申請時にこのスライドは削除する</a:t>
            </a:r>
            <a:endParaRPr kumimoji="1" lang="en-US" altLang="ja-JP" sz="1200" b="0"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18968179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6"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１－</a:t>
            </a:r>
            <a:r>
              <a:rPr kumimoji="1" lang="en-US" altLang="ja-JP" sz="1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4</a:t>
            </a:r>
            <a:r>
              <a:rPr kumimoji="1" lang="ja-JP" altLang="en-US" sz="1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．実行計画に関係する事業費</a:t>
            </a:r>
          </a:p>
        </p:txBody>
      </p:sp>
      <p:sp>
        <p:nvSpPr>
          <p:cNvPr id="3557" name="正方形/長方形 34"/>
          <p:cNvSpPr/>
          <p:nvPr/>
        </p:nvSpPr>
        <p:spPr>
          <a:xfrm>
            <a:off x="151616" y="5877272"/>
            <a:ext cx="9012228" cy="738664"/>
          </a:xfrm>
          <a:prstGeom prst="rect">
            <a:avLst/>
          </a:prstGeom>
        </p:spPr>
        <p:txBody>
          <a:bodyPr wrap="square" lIns="0" tIns="0" rIns="0" bIns="0">
            <a:spAutoFit/>
          </a:bodyPr>
          <a:lstStyle/>
          <a:p>
            <a:pPr marL="180975" marR="0" lvl="0" indent="-180975"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１．実行計画に記載の事業について記入すること。</a:t>
            </a:r>
            <a:endPar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80975" marR="0" lvl="0" indent="-180975"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２．実証段階のものは実証実験にかかる費用を、導入済みのものはサービス維持に必要な運営費用を記載する。</a:t>
            </a:r>
            <a:endPar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80975" marR="0" lvl="0" indent="-180975"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３．（Ａ）に記載する金額は（Ｂ）に記載する金額を超えない額とすること。</a:t>
            </a:r>
          </a:p>
          <a:p>
            <a:pPr marL="180975" marR="0" lvl="0" indent="-180975"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４．適宜欄を追加して記載すること。</a:t>
            </a:r>
          </a:p>
        </p:txBody>
      </p:sp>
      <p:sp>
        <p:nvSpPr>
          <p:cNvPr id="3562" name="正方形/長方形 34"/>
          <p:cNvSpPr/>
          <p:nvPr/>
        </p:nvSpPr>
        <p:spPr>
          <a:xfrm>
            <a:off x="107504" y="535831"/>
            <a:ext cx="820891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1"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本項目は評価の対象外</a:t>
            </a:r>
            <a:endParaRPr kumimoji="1" lang="en-US" altLang="ja-JP" sz="1200" b="0" i="1"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graphicFrame>
        <p:nvGraphicFramePr>
          <p:cNvPr id="3" name="表 2">
            <a:extLst>
              <a:ext uri="{FF2B5EF4-FFF2-40B4-BE49-F238E27FC236}">
                <a16:creationId xmlns:a16="http://schemas.microsoft.com/office/drawing/2014/main" id="{D8CD5FF5-6471-FEBF-8242-63E36D029915}"/>
              </a:ext>
            </a:extLst>
          </p:cNvPr>
          <p:cNvGraphicFramePr>
            <a:graphicFrameLocks noGrp="1"/>
          </p:cNvGraphicFramePr>
          <p:nvPr/>
        </p:nvGraphicFramePr>
        <p:xfrm>
          <a:off x="151616" y="1077568"/>
          <a:ext cx="8868201" cy="3791586"/>
        </p:xfrm>
        <a:graphic>
          <a:graphicData uri="http://schemas.openxmlformats.org/drawingml/2006/table">
            <a:tbl>
              <a:tblPr firstRow="1" bandRow="1">
                <a:tableStyleId>{5C22544A-7EE6-4342-B048-85BDC9FD1C3A}</a:tableStyleId>
              </a:tblPr>
              <a:tblGrid>
                <a:gridCol w="2456754">
                  <a:extLst>
                    <a:ext uri="{9D8B030D-6E8A-4147-A177-3AD203B41FA5}">
                      <a16:colId xmlns:a16="http://schemas.microsoft.com/office/drawing/2014/main" val="20000"/>
                    </a:ext>
                  </a:extLst>
                </a:gridCol>
                <a:gridCol w="915921">
                  <a:extLst>
                    <a:ext uri="{9D8B030D-6E8A-4147-A177-3AD203B41FA5}">
                      <a16:colId xmlns:a16="http://schemas.microsoft.com/office/drawing/2014/main" val="3209288977"/>
                    </a:ext>
                  </a:extLst>
                </a:gridCol>
                <a:gridCol w="915921">
                  <a:extLst>
                    <a:ext uri="{9D8B030D-6E8A-4147-A177-3AD203B41FA5}">
                      <a16:colId xmlns:a16="http://schemas.microsoft.com/office/drawing/2014/main" val="20001"/>
                    </a:ext>
                  </a:extLst>
                </a:gridCol>
                <a:gridCol w="915921">
                  <a:extLst>
                    <a:ext uri="{9D8B030D-6E8A-4147-A177-3AD203B41FA5}">
                      <a16:colId xmlns:a16="http://schemas.microsoft.com/office/drawing/2014/main" val="20002"/>
                    </a:ext>
                  </a:extLst>
                </a:gridCol>
                <a:gridCol w="915921">
                  <a:extLst>
                    <a:ext uri="{9D8B030D-6E8A-4147-A177-3AD203B41FA5}">
                      <a16:colId xmlns:a16="http://schemas.microsoft.com/office/drawing/2014/main" val="20003"/>
                    </a:ext>
                  </a:extLst>
                </a:gridCol>
                <a:gridCol w="915921">
                  <a:extLst>
                    <a:ext uri="{9D8B030D-6E8A-4147-A177-3AD203B41FA5}">
                      <a16:colId xmlns:a16="http://schemas.microsoft.com/office/drawing/2014/main" val="20004"/>
                    </a:ext>
                  </a:extLst>
                </a:gridCol>
                <a:gridCol w="915921">
                  <a:extLst>
                    <a:ext uri="{9D8B030D-6E8A-4147-A177-3AD203B41FA5}">
                      <a16:colId xmlns:a16="http://schemas.microsoft.com/office/drawing/2014/main" val="2200656833"/>
                    </a:ext>
                  </a:extLst>
                </a:gridCol>
                <a:gridCol w="915921">
                  <a:extLst>
                    <a:ext uri="{9D8B030D-6E8A-4147-A177-3AD203B41FA5}">
                      <a16:colId xmlns:a16="http://schemas.microsoft.com/office/drawing/2014/main" val="2656591396"/>
                    </a:ext>
                  </a:extLst>
                </a:gridCol>
              </a:tblGrid>
              <a:tr h="324000">
                <a:tc rowSpan="3">
                  <a:txBody>
                    <a:bodyPr/>
                    <a:lstStyle/>
                    <a:p>
                      <a:pPr marL="0" algn="ctr" defTabSz="1320726" rtl="0" eaLnBrk="1" latinLnBrk="0" hangingPunct="1"/>
                      <a:endParaRPr kumimoji="1" lang="ja-JP" altLang="en-US" sz="800" b="0"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gridSpan="7">
                  <a:txBody>
                    <a:bodyPr/>
                    <a:lstStyle/>
                    <a:p>
                      <a:pPr marL="0" algn="ctr" defTabSz="1320726" rtl="0" eaLnBrk="1" latinLnBrk="0" hangingPunct="1"/>
                      <a:r>
                        <a:rPr kumimoji="1" lang="ja-JP" altLang="en-US" sz="1050" b="1" kern="1200">
                          <a:solidFill>
                            <a:schemeClr val="tx1"/>
                          </a:solidFill>
                          <a:latin typeface="メイリオ" panose="020B0604030504040204" pitchFamily="50" charset="-128"/>
                          <a:ea typeface="メイリオ" panose="020B0604030504040204" pitchFamily="50" charset="-128"/>
                          <a:cs typeface="+mn-cs"/>
                        </a:rPr>
                        <a:t>実行計画および実装計画に基づく事業に要する経費（単位：万円）</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marL="0" algn="ctr" defTabSz="1320726" rtl="0" eaLnBrk="1" latinLnBrk="0" hangingPunct="1"/>
                      <a:r>
                        <a:rPr kumimoji="1" lang="ja-JP" altLang="en-US" sz="1050" b="1" kern="1200">
                          <a:solidFill>
                            <a:schemeClr val="tx1"/>
                          </a:solidFill>
                          <a:latin typeface="メイリオ" panose="020B0604030504040204" pitchFamily="50" charset="-128"/>
                          <a:ea typeface="メイリオ" panose="020B0604030504040204" pitchFamily="50" charset="-128"/>
                          <a:cs typeface="+mn-cs"/>
                        </a:rPr>
                        <a:t>事業に要する経費（単位：万円）</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marL="0" algn="ctr" defTabSz="1320726" rtl="0" eaLnBrk="1" latinLnBrk="0" hangingPunct="1"/>
                      <a:endParaRPr kumimoji="1" lang="ja-JP" altLang="en-US" sz="1050" b="1"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pPr marL="0" algn="ctr" defTabSz="1320726" rtl="0" eaLnBrk="1" latinLnBrk="0" hangingPunct="1"/>
                      <a:endParaRPr kumimoji="1" lang="ja-JP" altLang="en-US" sz="1050" b="1"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pPr marL="0" algn="ctr" defTabSz="1320726" rtl="0" eaLnBrk="1" latinLnBrk="0" hangingPunct="1"/>
                      <a:endParaRPr kumimoji="1" lang="ja-JP" altLang="en-US" sz="1050" b="1"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endParaRPr kumimoji="1" lang="ja-JP" altLang="en-US" sz="1050" b="1"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pPr marL="0" algn="ctr" defTabSz="1320726" rtl="0" eaLnBrk="1" latinLnBrk="0" hangingPunct="1"/>
                      <a:endParaRPr kumimoji="1" lang="ja-JP" altLang="en-US" sz="1050" b="1"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9199609"/>
                  </a:ext>
                </a:extLst>
              </a:tr>
              <a:tr h="324000">
                <a:tc vMerge="1">
                  <a:txBody>
                    <a:bodyPr/>
                    <a:lstStyle/>
                    <a:p>
                      <a:pPr marL="0" algn="ctr" defTabSz="1320726" rtl="0" eaLnBrk="1" latinLnBrk="0" hangingPunct="1"/>
                      <a:endParaRPr kumimoji="1" lang="ja-JP" altLang="en-US" sz="800" b="0"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b="1" kern="1200">
                          <a:solidFill>
                            <a:schemeClr val="tx1"/>
                          </a:solidFill>
                          <a:latin typeface="メイリオ" panose="020B0604030504040204" pitchFamily="50" charset="-128"/>
                          <a:ea typeface="メイリオ" panose="020B0604030504040204" pitchFamily="50" charset="-128"/>
                          <a:cs typeface="+mn-cs"/>
                        </a:rPr>
                        <a:t>R7</a:t>
                      </a:r>
                      <a:r>
                        <a:rPr kumimoji="1" lang="ja-JP" altLang="en-US" sz="1050" b="1" kern="1200">
                          <a:solidFill>
                            <a:schemeClr val="tx1"/>
                          </a:solidFill>
                          <a:latin typeface="メイリオ" panose="020B0604030504040204" pitchFamily="50" charset="-128"/>
                          <a:ea typeface="メイリオ" panose="020B0604030504040204" pitchFamily="50" charset="-128"/>
                          <a:cs typeface="+mn-cs"/>
                        </a:rPr>
                        <a:t>（事業年度）</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marL="0" algn="ctr" defTabSz="1320726" rtl="0" eaLnBrk="1" latinLnBrk="0" hangingPunct="1"/>
                      <a:endParaRPr kumimoji="1" lang="ja-JP" altLang="en-US" sz="1050" b="1"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0" algn="ctr" defTabSz="1320726" rtl="0" eaLnBrk="1" latinLnBrk="0" hangingPunct="1"/>
                      <a:r>
                        <a:rPr kumimoji="1" lang="en-US" altLang="ja-JP" sz="1050" b="1" kern="1200">
                          <a:solidFill>
                            <a:schemeClr val="tx1"/>
                          </a:solidFill>
                          <a:latin typeface="メイリオ" panose="020B0604030504040204" pitchFamily="50" charset="-128"/>
                          <a:ea typeface="メイリオ" panose="020B0604030504040204" pitchFamily="50" charset="-128"/>
                          <a:cs typeface="+mn-cs"/>
                        </a:rPr>
                        <a:t>R8</a:t>
                      </a:r>
                      <a:endParaRPr kumimoji="1" lang="ja-JP" altLang="en-US" sz="1050" b="1"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rowSpan="2">
                  <a:txBody>
                    <a:bodyPr/>
                    <a:lstStyle/>
                    <a:p>
                      <a:pPr marL="0" algn="ctr" defTabSz="1320726" rtl="0" eaLnBrk="1" latinLnBrk="0" hangingPunct="1"/>
                      <a:r>
                        <a:rPr kumimoji="1" lang="en-US" altLang="ja-JP" sz="1050" b="1" kern="1200">
                          <a:solidFill>
                            <a:schemeClr val="tx1"/>
                          </a:solidFill>
                          <a:latin typeface="メイリオ" panose="020B0604030504040204" pitchFamily="50" charset="-128"/>
                          <a:ea typeface="メイリオ" panose="020B0604030504040204" pitchFamily="50" charset="-128"/>
                          <a:cs typeface="+mn-cs"/>
                        </a:rPr>
                        <a:t>R9</a:t>
                      </a:r>
                      <a:endParaRPr kumimoji="1" lang="ja-JP" altLang="en-US" sz="1050" b="1"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rowSpan="2">
                  <a:txBody>
                    <a:bodyPr/>
                    <a:lstStyle/>
                    <a:p>
                      <a:pPr marL="0" algn="ctr" defTabSz="1320726" rtl="0" eaLnBrk="1" latinLnBrk="0" hangingPunct="1"/>
                      <a:r>
                        <a:rPr kumimoji="1" lang="en-US" altLang="ja-JP" sz="1050" b="1" kern="1200">
                          <a:solidFill>
                            <a:schemeClr val="tx1"/>
                          </a:solidFill>
                          <a:latin typeface="メイリオ" panose="020B0604030504040204" pitchFamily="50" charset="-128"/>
                          <a:ea typeface="メイリオ" panose="020B0604030504040204" pitchFamily="50" charset="-128"/>
                          <a:cs typeface="+mn-cs"/>
                        </a:rPr>
                        <a:t>R10</a:t>
                      </a:r>
                      <a:endParaRPr kumimoji="1" lang="ja-JP" altLang="en-US" sz="1050" b="1"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rowSpan="2">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b="1" kern="1200">
                          <a:solidFill>
                            <a:schemeClr val="tx1"/>
                          </a:solidFill>
                          <a:latin typeface="メイリオ" panose="020B0604030504040204" pitchFamily="50" charset="-128"/>
                          <a:ea typeface="メイリオ" panose="020B0604030504040204" pitchFamily="50" charset="-128"/>
                          <a:cs typeface="+mn-cs"/>
                        </a:rPr>
                        <a:t>R11</a:t>
                      </a:r>
                      <a:endParaRPr kumimoji="1" lang="ja-JP" altLang="en-US" sz="1050" b="1"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rowSpan="2">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ja-JP" altLang="en-US" sz="1050" b="1" kern="1200">
                          <a:solidFill>
                            <a:schemeClr val="tx1"/>
                          </a:solidFill>
                          <a:latin typeface="メイリオ" panose="020B0604030504040204" pitchFamily="50" charset="-128"/>
                          <a:ea typeface="メイリオ" panose="020B0604030504040204" pitchFamily="50" charset="-128"/>
                          <a:cs typeface="+mn-cs"/>
                        </a:rPr>
                        <a:t>合計</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939402883"/>
                  </a:ext>
                </a:extLst>
              </a:tr>
              <a:tr h="324000">
                <a:tc vMerge="1">
                  <a:txBody>
                    <a:bodyPr/>
                    <a:lstStyle/>
                    <a:p>
                      <a:pPr marL="0" algn="ctr" defTabSz="1320726" rtl="0" eaLnBrk="1" latinLnBrk="0" hangingPunct="1"/>
                      <a:r>
                        <a:rPr kumimoji="1" lang="ja-JP" altLang="en-US" sz="1050" b="1" kern="1200">
                          <a:solidFill>
                            <a:schemeClr val="tx1"/>
                          </a:solidFill>
                          <a:latin typeface="メイリオ" panose="020B0604030504040204" pitchFamily="50" charset="-128"/>
                          <a:ea typeface="メイリオ" panose="020B0604030504040204" pitchFamily="50" charset="-128"/>
                          <a:cs typeface="+mn-cs"/>
                        </a:rPr>
                        <a:t>　取組内容</a:t>
                      </a:r>
                      <a:endParaRPr kumimoji="1" lang="ja-JP" altLang="en-US" sz="800" b="0"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1320726" rtl="0" eaLnBrk="1" latinLnBrk="0" hangingPunct="1"/>
                      <a:r>
                        <a:rPr kumimoji="1" lang="ja-JP" altLang="en-US" sz="1050" b="1" kern="1200">
                          <a:solidFill>
                            <a:schemeClr val="tx1"/>
                          </a:solidFill>
                          <a:latin typeface="メイリオ" panose="020B0604030504040204" pitchFamily="50" charset="-128"/>
                          <a:ea typeface="メイリオ" panose="020B0604030504040204" pitchFamily="50" charset="-128"/>
                          <a:cs typeface="+mn-cs"/>
                        </a:rPr>
                        <a:t>国庫補助金</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algn="ctr" defTabSz="1320726" rtl="0" eaLnBrk="1" latinLnBrk="0" hangingPunct="1"/>
                      <a:r>
                        <a:rPr kumimoji="1" lang="ja-JP" altLang="en-US" sz="1050" b="1" kern="1200">
                          <a:solidFill>
                            <a:schemeClr val="tx1"/>
                          </a:solidFill>
                          <a:latin typeface="メイリオ" panose="020B0604030504040204" pitchFamily="50" charset="-128"/>
                          <a:ea typeface="メイリオ" panose="020B0604030504040204" pitchFamily="50" charset="-128"/>
                          <a:cs typeface="+mn-cs"/>
                        </a:rPr>
                        <a:t>コンソーシアム負担金</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vMerge="1">
                  <a:txBody>
                    <a:bodyPr/>
                    <a:lstStyle/>
                    <a:p>
                      <a:pPr marL="0" algn="ctr" defTabSz="1320726" rtl="0" eaLnBrk="1" latinLnBrk="0" hangingPunct="1"/>
                      <a:r>
                        <a:rPr kumimoji="1" lang="en-US" altLang="ja-JP" sz="1050" b="1" kern="1200">
                          <a:solidFill>
                            <a:schemeClr val="tx1"/>
                          </a:solidFill>
                          <a:latin typeface="メイリオ" panose="020B0604030504040204" pitchFamily="50" charset="-128"/>
                          <a:ea typeface="メイリオ" panose="020B0604030504040204" pitchFamily="50" charset="-128"/>
                          <a:cs typeface="+mn-cs"/>
                        </a:rPr>
                        <a:t>R7</a:t>
                      </a:r>
                      <a:endParaRPr kumimoji="1" lang="ja-JP" altLang="en-US" sz="1050" b="1"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marL="0" algn="ctr" defTabSz="1320726" rtl="0" eaLnBrk="1" latinLnBrk="0" hangingPunct="1"/>
                      <a:r>
                        <a:rPr kumimoji="1" lang="en-US" altLang="ja-JP" sz="1050" b="1" kern="1200">
                          <a:solidFill>
                            <a:schemeClr val="tx1"/>
                          </a:solidFill>
                          <a:latin typeface="メイリオ" panose="020B0604030504040204" pitchFamily="50" charset="-128"/>
                          <a:ea typeface="メイリオ" panose="020B0604030504040204" pitchFamily="50" charset="-128"/>
                          <a:cs typeface="+mn-cs"/>
                        </a:rPr>
                        <a:t>R8</a:t>
                      </a:r>
                      <a:endParaRPr kumimoji="1" lang="ja-JP" altLang="en-US" sz="1050" b="1"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marL="0" algn="ctr" defTabSz="1320726" rtl="0" eaLnBrk="1" latinLnBrk="0" hangingPunct="1"/>
                      <a:r>
                        <a:rPr kumimoji="1" lang="en-US" altLang="ja-JP" sz="1050" b="1" kern="1200">
                          <a:solidFill>
                            <a:schemeClr val="tx1"/>
                          </a:solidFill>
                          <a:latin typeface="メイリオ" panose="020B0604030504040204" pitchFamily="50" charset="-128"/>
                          <a:ea typeface="メイリオ" panose="020B0604030504040204" pitchFamily="50" charset="-128"/>
                          <a:cs typeface="+mn-cs"/>
                        </a:rPr>
                        <a:t>R9</a:t>
                      </a:r>
                      <a:endParaRPr kumimoji="1" lang="ja-JP" altLang="en-US" sz="1050" b="1"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b="1" kern="1200">
                          <a:solidFill>
                            <a:schemeClr val="tx1"/>
                          </a:solidFill>
                          <a:latin typeface="メイリオ" panose="020B0604030504040204" pitchFamily="50" charset="-128"/>
                          <a:ea typeface="メイリオ" panose="020B0604030504040204" pitchFamily="50" charset="-128"/>
                          <a:cs typeface="+mn-cs"/>
                        </a:rPr>
                        <a:t>R10</a:t>
                      </a:r>
                      <a:endParaRPr kumimoji="1" lang="ja-JP" altLang="en-US" sz="1050" b="1"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endParaRPr kumimoji="1" lang="ja-JP" altLang="en-US"/>
                    </a:p>
                  </a:txBody>
                  <a:tcPr/>
                </a:tc>
                <a:extLst>
                  <a:ext uri="{0D108BD9-81ED-4DB2-BD59-A6C34878D82A}">
                    <a16:rowId xmlns:a16="http://schemas.microsoft.com/office/drawing/2014/main" val="10000"/>
                  </a:ext>
                </a:extLst>
              </a:tr>
              <a:tr h="464591">
                <a:tc>
                  <a:txBody>
                    <a:bodyPr/>
                    <a:lstStyle/>
                    <a:p>
                      <a:pPr marL="36000">
                        <a:lnSpc>
                          <a:spcPct val="100000"/>
                        </a:lnSpc>
                      </a:pPr>
                      <a:r>
                        <a:rPr kumimoji="1" lang="ja-JP" altLang="en-US" sz="1050" b="0" kern="1200">
                          <a:solidFill>
                            <a:schemeClr val="tx1"/>
                          </a:solidFill>
                          <a:latin typeface="Meiryo UI" panose="020B0604030504040204" pitchFamily="50" charset="-128"/>
                          <a:ea typeface="Meiryo UI" panose="020B0604030504040204" pitchFamily="50" charset="-128"/>
                          <a:cs typeface="+mn-cs"/>
                        </a:rPr>
                        <a:t>駅周辺交通（電車・バス・シェアサイクル等）の可視化　</a:t>
                      </a:r>
                    </a:p>
                  </a:txBody>
                  <a:tcPr marL="0" marR="0" marT="0" marB="0" anchor="ctr">
                    <a:lnL w="12700" cap="flat" cmpd="sng" algn="ctr">
                      <a:solidFill>
                        <a:srgbClr val="FF0000"/>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a:solidFill>
                            <a:schemeClr val="tx1"/>
                          </a:solidFill>
                          <a:latin typeface="Meiryo UI" panose="020B0604030504040204" pitchFamily="50" charset="-128"/>
                          <a:ea typeface="Meiryo UI" panose="020B0604030504040204" pitchFamily="50" charset="-128"/>
                        </a:rPr>
                        <a:t>250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a:solidFill>
                            <a:schemeClr val="tx1"/>
                          </a:solidFill>
                          <a:latin typeface="Meiryo UI" panose="020B0604030504040204" pitchFamily="50" charset="-128"/>
                          <a:ea typeface="Meiryo UI" panose="020B0604030504040204" pitchFamily="50" charset="-128"/>
                        </a:rPr>
                        <a:t>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a:solidFill>
                            <a:schemeClr val="tx1"/>
                          </a:solidFill>
                          <a:latin typeface="Meiryo UI" panose="020B0604030504040204" pitchFamily="50" charset="-128"/>
                          <a:ea typeface="Meiryo UI" panose="020B0604030504040204" pitchFamily="50" charset="-128"/>
                        </a:rPr>
                        <a:t>600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a:solidFill>
                            <a:schemeClr val="tx1"/>
                          </a:solidFill>
                          <a:latin typeface="Meiryo UI" panose="020B0604030504040204" pitchFamily="50" charset="-128"/>
                          <a:ea typeface="Meiryo UI" panose="020B0604030504040204" pitchFamily="50" charset="-128"/>
                        </a:rPr>
                        <a:t>600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a:solidFill>
                            <a:schemeClr val="tx1"/>
                          </a:solidFill>
                          <a:latin typeface="Meiryo UI" panose="020B0604030504040204" pitchFamily="50" charset="-128"/>
                          <a:ea typeface="Meiryo UI" panose="020B0604030504040204" pitchFamily="50" charset="-128"/>
                        </a:rPr>
                        <a:t>700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a:solidFill>
                            <a:schemeClr val="tx1"/>
                          </a:solidFill>
                          <a:latin typeface="Meiryo UI" panose="020B0604030504040204" pitchFamily="50" charset="-128"/>
                          <a:ea typeface="Meiryo UI" panose="020B0604030504040204" pitchFamily="50" charset="-128"/>
                        </a:rPr>
                        <a:t>800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a:solidFill>
                            <a:schemeClr val="tx1"/>
                          </a:solidFill>
                          <a:latin typeface="Meiryo UI" panose="020B0604030504040204" pitchFamily="50" charset="-128"/>
                          <a:ea typeface="Meiryo UI" panose="020B0604030504040204" pitchFamily="50" charset="-128"/>
                        </a:rPr>
                        <a:t>3,200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extLst>
                  <a:ext uri="{0D108BD9-81ED-4DB2-BD59-A6C34878D82A}">
                    <a16:rowId xmlns:a16="http://schemas.microsoft.com/office/drawing/2014/main" val="10002"/>
                  </a:ext>
                </a:extLst>
              </a:tr>
              <a:tr h="464591">
                <a:tc>
                  <a:txBody>
                    <a:bodyPr/>
                    <a:lstStyle/>
                    <a:p>
                      <a:pPr marL="36000" marR="0" lvl="0" indent="0" algn="l" defTabSz="1320726" rtl="0" eaLnBrk="1" fontAlgn="auto" latinLnBrk="0" hangingPunct="1">
                        <a:lnSpc>
                          <a:spcPct val="100000"/>
                        </a:lnSpc>
                        <a:spcBef>
                          <a:spcPts val="0"/>
                        </a:spcBef>
                        <a:spcAft>
                          <a:spcPts val="0"/>
                        </a:spcAft>
                        <a:buClrTx/>
                        <a:buSzTx/>
                        <a:buFontTx/>
                        <a:buNone/>
                        <a:tabLst/>
                        <a:defRPr/>
                      </a:pPr>
                      <a:r>
                        <a:rPr kumimoji="1" lang="ja-JP" altLang="en-US" sz="1050" b="0" kern="1200">
                          <a:solidFill>
                            <a:schemeClr val="tx1"/>
                          </a:solidFill>
                          <a:latin typeface="Meiryo UI" panose="020B0604030504040204" pitchFamily="50" charset="-128"/>
                          <a:ea typeface="Meiryo UI" panose="020B0604030504040204" pitchFamily="50" charset="-128"/>
                          <a:cs typeface="+mn-cs"/>
                        </a:rPr>
                        <a:t>電動シェアモビリティの試行導入</a:t>
                      </a:r>
                      <a:endParaRPr kumimoji="1" lang="en-US" altLang="ja-JP" sz="1050" b="0" kern="1200">
                        <a:solidFill>
                          <a:schemeClr val="tx1"/>
                        </a:solidFill>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rgbClr val="FF0000"/>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1750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2500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500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500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500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500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6,000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DE5FB"/>
                    </a:solidFill>
                  </a:tcPr>
                </a:tc>
                <a:extLst>
                  <a:ext uri="{0D108BD9-81ED-4DB2-BD59-A6C34878D82A}">
                    <a16:rowId xmlns:a16="http://schemas.microsoft.com/office/drawing/2014/main" val="10003"/>
                  </a:ext>
                </a:extLst>
              </a:tr>
              <a:tr h="464591">
                <a:tc>
                  <a:txBody>
                    <a:bodyPr/>
                    <a:lstStyle/>
                    <a:p>
                      <a:pPr marL="36000">
                        <a:lnSpc>
                          <a:spcPct val="100000"/>
                        </a:lnSpc>
                      </a:pPr>
                      <a:r>
                        <a:rPr kumimoji="1" lang="en-US" altLang="ja-JP" sz="1050" b="0" kern="1200">
                          <a:solidFill>
                            <a:schemeClr val="tx1"/>
                          </a:solidFill>
                          <a:latin typeface="Meiryo UI" panose="020B0604030504040204" pitchFamily="50" charset="-128"/>
                          <a:ea typeface="Meiryo UI" panose="020B0604030504040204" pitchFamily="50" charset="-128"/>
                          <a:cs typeface="+mn-cs"/>
                        </a:rPr>
                        <a:t>AI</a:t>
                      </a:r>
                      <a:r>
                        <a:rPr kumimoji="1" lang="ja-JP" altLang="en-US" sz="1050" b="0" kern="1200">
                          <a:solidFill>
                            <a:schemeClr val="tx1"/>
                          </a:solidFill>
                          <a:latin typeface="Meiryo UI" panose="020B0604030504040204" pitchFamily="50" charset="-128"/>
                          <a:ea typeface="Meiryo UI" panose="020B0604030504040204" pitchFamily="50" charset="-128"/>
                          <a:cs typeface="+mn-cs"/>
                        </a:rPr>
                        <a:t>水位予測システムの広域導入</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1000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500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400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300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300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2,500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extLst>
                  <a:ext uri="{0D108BD9-81ED-4DB2-BD59-A6C34878D82A}">
                    <a16:rowId xmlns:a16="http://schemas.microsoft.com/office/drawing/2014/main" val="10004"/>
                  </a:ext>
                </a:extLst>
              </a:tr>
              <a:tr h="464591">
                <a:tc>
                  <a:txBody>
                    <a:bodyPr/>
                    <a:lstStyle/>
                    <a:p>
                      <a:pPr marL="360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エネルギー需給管理システムの構築</a:t>
                      </a:r>
                      <a:endParaRPr kumimoji="1" lang="ja-JP" altLang="en-US" sz="1050" b="0" kern="1200">
                        <a:solidFill>
                          <a:schemeClr val="tx1"/>
                        </a:solidFill>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1000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1000</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3000</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300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300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5,600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extLst>
                  <a:ext uri="{0D108BD9-81ED-4DB2-BD59-A6C34878D82A}">
                    <a16:rowId xmlns:a16="http://schemas.microsoft.com/office/drawing/2014/main" val="10005"/>
                  </a:ext>
                </a:extLst>
              </a:tr>
              <a:tr h="464591">
                <a:tc>
                  <a:txBody>
                    <a:bodyPr/>
                    <a:lstStyle/>
                    <a:p>
                      <a:pPr marL="360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a:solidFill>
                            <a:schemeClr val="tx1"/>
                          </a:solidFill>
                          <a:latin typeface="Meiryo UI" panose="020B0604030504040204" pitchFamily="50" charset="-128"/>
                          <a:ea typeface="Meiryo UI" panose="020B0604030504040204" pitchFamily="50" charset="-128"/>
                          <a:cs typeface="+mn-cs"/>
                        </a:rPr>
                        <a:t>・・・・</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43900254"/>
                  </a:ext>
                </a:extLst>
              </a:tr>
              <a:tr h="464591">
                <a:tc>
                  <a:txBody>
                    <a:bodyPr/>
                    <a:lstStyle/>
                    <a:p>
                      <a:pPr marL="360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a:solidFill>
                            <a:schemeClr val="tx1"/>
                          </a:solidFill>
                          <a:latin typeface="Meiryo UI" panose="020B0604030504040204" pitchFamily="50" charset="-128"/>
                          <a:ea typeface="Meiryo UI" panose="020B0604030504040204" pitchFamily="50" charset="-128"/>
                          <a:cs typeface="+mn-cs"/>
                        </a:rPr>
                        <a:t>合計</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050">
                          <a:solidFill>
                            <a:srgbClr val="FF0000"/>
                          </a:solidFill>
                          <a:latin typeface="Meiryo UI" panose="020B0604030504040204" pitchFamily="50" charset="-128"/>
                          <a:ea typeface="Meiryo UI" panose="020B0604030504040204" pitchFamily="50" charset="-128"/>
                        </a:rPr>
                        <a:t>（</a:t>
                      </a:r>
                      <a:r>
                        <a:rPr kumimoji="1" lang="en-US" altLang="ja-JP" sz="1050">
                          <a:solidFill>
                            <a:srgbClr val="FF0000"/>
                          </a:solidFill>
                          <a:latin typeface="Meiryo UI" panose="020B0604030504040204" pitchFamily="50" charset="-128"/>
                          <a:ea typeface="Meiryo UI" panose="020B0604030504040204" pitchFamily="50" charset="-128"/>
                        </a:rPr>
                        <a:t>A)</a:t>
                      </a:r>
                      <a:r>
                        <a:rPr kumimoji="1" lang="en-US" altLang="ja-JP" sz="1050">
                          <a:solidFill>
                            <a:schemeClr val="tx1"/>
                          </a:solidFill>
                          <a:latin typeface="Meiryo UI" panose="020B0604030504040204" pitchFamily="50" charset="-128"/>
                          <a:ea typeface="Meiryo UI" panose="020B0604030504040204" pitchFamily="50" charset="-128"/>
                        </a:rPr>
                        <a:t>2,000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050">
                          <a:solidFill>
                            <a:srgbClr val="FF0000"/>
                          </a:solidFill>
                          <a:latin typeface="Meiryo UI" panose="020B0604030504040204" pitchFamily="50" charset="-128"/>
                          <a:ea typeface="Meiryo UI" panose="020B0604030504040204" pitchFamily="50" charset="-128"/>
                        </a:rPr>
                        <a:t>（</a:t>
                      </a:r>
                      <a:r>
                        <a:rPr kumimoji="1" lang="en-US" altLang="ja-JP" sz="1050">
                          <a:solidFill>
                            <a:srgbClr val="FF0000"/>
                          </a:solidFill>
                          <a:latin typeface="Meiryo UI" panose="020B0604030504040204" pitchFamily="50" charset="-128"/>
                          <a:ea typeface="Meiryo UI" panose="020B0604030504040204" pitchFamily="50" charset="-128"/>
                        </a:rPr>
                        <a:t>B)</a:t>
                      </a:r>
                      <a:r>
                        <a:rPr kumimoji="1" lang="en-US" altLang="ja-JP" sz="1050">
                          <a:solidFill>
                            <a:schemeClr val="tx1"/>
                          </a:solidFill>
                          <a:latin typeface="Meiryo UI" panose="020B0604030504040204" pitchFamily="50" charset="-128"/>
                          <a:ea typeface="Meiryo UI" panose="020B0604030504040204" pitchFamily="50" charset="-128"/>
                        </a:rPr>
                        <a:t>4,500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2,600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4,500</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1,800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1,900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a:solidFill>
                            <a:schemeClr val="tx1"/>
                          </a:solidFill>
                          <a:latin typeface="Meiryo UI" panose="020B0604030504040204" pitchFamily="50" charset="-128"/>
                          <a:ea typeface="Meiryo UI" panose="020B0604030504040204" pitchFamily="50" charset="-128"/>
                        </a:rPr>
                        <a:t>17,300</a:t>
                      </a:r>
                      <a:endParaRPr kumimoji="1" lang="ja-JP" altLang="en-US" sz="105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7115158"/>
                  </a:ext>
                </a:extLst>
              </a:tr>
            </a:tbl>
          </a:graphicData>
        </a:graphic>
      </p:graphicFrame>
      <p:sp>
        <p:nvSpPr>
          <p:cNvPr id="4" name="正方形/長方形 3">
            <a:extLst>
              <a:ext uri="{FF2B5EF4-FFF2-40B4-BE49-F238E27FC236}">
                <a16:creationId xmlns:a16="http://schemas.microsoft.com/office/drawing/2014/main" id="{5154B80A-A4C8-A2BF-51D9-81D7F3FF53A1}"/>
              </a:ext>
            </a:extLst>
          </p:cNvPr>
          <p:cNvSpPr/>
          <p:nvPr/>
        </p:nvSpPr>
        <p:spPr>
          <a:xfrm>
            <a:off x="3524630" y="5070460"/>
            <a:ext cx="565026" cy="253916"/>
          </a:xfrm>
          <a:prstGeom prst="rect">
            <a:avLst/>
          </a:prstGeom>
          <a:solidFill>
            <a:srgbClr val="DDE5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7" name="正方形/長方形 6">
            <a:extLst>
              <a:ext uri="{FF2B5EF4-FFF2-40B4-BE49-F238E27FC236}">
                <a16:creationId xmlns:a16="http://schemas.microsoft.com/office/drawing/2014/main" id="{A3C48C51-E0D7-6D93-F1A4-E12E129DF92C}"/>
              </a:ext>
            </a:extLst>
          </p:cNvPr>
          <p:cNvSpPr/>
          <p:nvPr/>
        </p:nvSpPr>
        <p:spPr>
          <a:xfrm>
            <a:off x="4067944" y="5070460"/>
            <a:ext cx="4529100"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他事業等によりで導入済み</a:t>
            </a:r>
          </a:p>
        </p:txBody>
      </p:sp>
      <p:sp>
        <p:nvSpPr>
          <p:cNvPr id="8" name="正方形/長方形 7">
            <a:extLst>
              <a:ext uri="{FF2B5EF4-FFF2-40B4-BE49-F238E27FC236}">
                <a16:creationId xmlns:a16="http://schemas.microsoft.com/office/drawing/2014/main" id="{E9C1E9BE-4749-0817-71FF-8AC5CD6AF090}"/>
              </a:ext>
            </a:extLst>
          </p:cNvPr>
          <p:cNvSpPr/>
          <p:nvPr/>
        </p:nvSpPr>
        <p:spPr>
          <a:xfrm>
            <a:off x="5879182" y="5070463"/>
            <a:ext cx="565026" cy="253916"/>
          </a:xfrm>
          <a:prstGeom prst="rect">
            <a:avLst/>
          </a:prstGeom>
          <a:solidFill>
            <a:srgbClr val="FEE7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39FA159F-4627-45E3-B73E-FF7BBB192F84}"/>
              </a:ext>
            </a:extLst>
          </p:cNvPr>
          <p:cNvSpPr/>
          <p:nvPr/>
        </p:nvSpPr>
        <p:spPr>
          <a:xfrm>
            <a:off x="6444208" y="5070462"/>
            <a:ext cx="3964074"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実証段階</a:t>
            </a:r>
          </a:p>
        </p:txBody>
      </p:sp>
      <p:sp>
        <p:nvSpPr>
          <p:cNvPr id="10" name="正方形/長方形 34">
            <a:extLst>
              <a:ext uri="{FF2B5EF4-FFF2-40B4-BE49-F238E27FC236}">
                <a16:creationId xmlns:a16="http://schemas.microsoft.com/office/drawing/2014/main" id="{5CF70E6F-326D-31C1-C4EA-94CBA3BB72E1}"/>
              </a:ext>
            </a:extLst>
          </p:cNvPr>
          <p:cNvSpPr/>
          <p:nvPr/>
        </p:nvSpPr>
        <p:spPr>
          <a:xfrm>
            <a:off x="-25287" y="5509457"/>
            <a:ext cx="9222020"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　</a:t>
            </a:r>
            <a:r>
              <a:rPr kumimoji="1" lang="ja-JP" altLang="en-US" sz="1400" b="1" i="1"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本実証実験にかかる経費　：　○○万円　（うち、コンソーシアム負担金△△万円、国庫補助金□□万円）</a:t>
            </a:r>
            <a:endParaRPr kumimoji="1" lang="en-US" altLang="ja-JP" sz="1400" b="1" i="1"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3" name="テキスト ボックス 12">
            <a:extLst>
              <a:ext uri="{FF2B5EF4-FFF2-40B4-BE49-F238E27FC236}">
                <a16:creationId xmlns:a16="http://schemas.microsoft.com/office/drawing/2014/main" id="{FD1195CF-B93E-CB41-6DD6-AF0705736B67}"/>
              </a:ext>
            </a:extLst>
          </p:cNvPr>
          <p:cNvSpPr txBox="1"/>
          <p:nvPr/>
        </p:nvSpPr>
        <p:spPr>
          <a:xfrm>
            <a:off x="14495" y="805282"/>
            <a:ext cx="912979" cy="253916"/>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（記載例）</a:t>
            </a:r>
            <a:endParaRPr kumimoji="1" lang="en-US" altLang="ja-JP" sz="1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5" name="正方形/長方形 14">
            <a:extLst>
              <a:ext uri="{FF2B5EF4-FFF2-40B4-BE49-F238E27FC236}">
                <a16:creationId xmlns:a16="http://schemas.microsoft.com/office/drawing/2014/main" id="{4033B00E-95CC-0DB7-1C50-42E461AA44A7}"/>
              </a:ext>
            </a:extLst>
          </p:cNvPr>
          <p:cNvSpPr/>
          <p:nvPr/>
        </p:nvSpPr>
        <p:spPr>
          <a:xfrm>
            <a:off x="7452320" y="5070460"/>
            <a:ext cx="565026" cy="25391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6" name="正方形/長方形 15">
            <a:extLst>
              <a:ext uri="{FF2B5EF4-FFF2-40B4-BE49-F238E27FC236}">
                <a16:creationId xmlns:a16="http://schemas.microsoft.com/office/drawing/2014/main" id="{D635EC8E-4932-5B14-FB2F-26D8AE5128E5}"/>
              </a:ext>
            </a:extLst>
          </p:cNvPr>
          <p:cNvSpPr/>
          <p:nvPr/>
        </p:nvSpPr>
        <p:spPr>
          <a:xfrm>
            <a:off x="8100392" y="5079258"/>
            <a:ext cx="3964074"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今回応募事業</a:t>
            </a:r>
          </a:p>
        </p:txBody>
      </p:sp>
      <p:sp>
        <p:nvSpPr>
          <p:cNvPr id="11" name="正方形/長方形 9">
            <a:extLst>
              <a:ext uri="{FF2B5EF4-FFF2-40B4-BE49-F238E27FC236}">
                <a16:creationId xmlns:a16="http://schemas.microsoft.com/office/drawing/2014/main" id="{42D2242C-BFFD-0101-BD6A-AE0D67D203FA}"/>
              </a:ext>
            </a:extLst>
          </p:cNvPr>
          <p:cNvSpPr/>
          <p:nvPr/>
        </p:nvSpPr>
        <p:spPr>
          <a:xfrm>
            <a:off x="7405516" y="34772"/>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2" name="正方形/長方形 22">
            <a:extLst>
              <a:ext uri="{FF2B5EF4-FFF2-40B4-BE49-F238E27FC236}">
                <a16:creationId xmlns:a16="http://schemas.microsoft.com/office/drawing/2014/main" id="{84567C21-4749-12BB-329F-E30C62EB2262}"/>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4653F7B-82F8-4DC6-9BD9-72038794802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60</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0790139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8" name="Rectangle 67"/>
          <p:cNvSpPr>
            <a:spLocks noChangeArrowheads="1"/>
          </p:cNvSpPr>
          <p:nvPr/>
        </p:nvSpPr>
        <p:spPr>
          <a:xfrm>
            <a:off x="0" y="0"/>
            <a:ext cx="925252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２－１．実証事業の取組概要（</a:t>
            </a:r>
            <a:r>
              <a:rPr kumimoji="1" lang="en-US" altLang="ja-JP" sz="1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R7</a:t>
            </a:r>
            <a:r>
              <a:rPr kumimoji="1" lang="ja-JP" altLang="en-US" sz="1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年度）</a:t>
            </a:r>
            <a:endParaRPr kumimoji="1" lang="ja-JP" altLang="en-US" sz="12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3" name="正方形/長方形 2">
            <a:extLst>
              <a:ext uri="{FF2B5EF4-FFF2-40B4-BE49-F238E27FC236}">
                <a16:creationId xmlns:a16="http://schemas.microsoft.com/office/drawing/2014/main" id="{AD04CCCE-0AA2-C18A-4FF4-8083BC437039}"/>
              </a:ext>
            </a:extLst>
          </p:cNvPr>
          <p:cNvSpPr/>
          <p:nvPr/>
        </p:nvSpPr>
        <p:spPr>
          <a:xfrm>
            <a:off x="68230" y="1254431"/>
            <a:ext cx="4575486" cy="238206"/>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6" name="正方形/長方形 5">
            <a:extLst>
              <a:ext uri="{FF2B5EF4-FFF2-40B4-BE49-F238E27FC236}">
                <a16:creationId xmlns:a16="http://schemas.microsoft.com/office/drawing/2014/main" id="{D72ECF31-32D3-4393-8A36-B9DD32EDE4C8}"/>
              </a:ext>
            </a:extLst>
          </p:cNvPr>
          <p:cNvSpPr/>
          <p:nvPr/>
        </p:nvSpPr>
        <p:spPr bwMode="gray">
          <a:xfrm>
            <a:off x="130938" y="1261114"/>
            <a:ext cx="4325924" cy="231523"/>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a:t>
            </a:r>
            <a:r>
              <a:rPr kumimoji="1" lang="en-US" altLang="ja-JP"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R7</a:t>
            </a:r>
            <a:r>
              <a:rPr kumimoji="1" lang="ja-JP" altLang="en-US"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年度の実証の内容</a:t>
            </a:r>
            <a:endParaRPr kumimoji="1" lang="en-US" altLang="ja-JP"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endParaRPr>
          </a:p>
        </p:txBody>
      </p:sp>
      <p:graphicFrame>
        <p:nvGraphicFramePr>
          <p:cNvPr id="9" name="表 6">
            <a:extLst>
              <a:ext uri="{FF2B5EF4-FFF2-40B4-BE49-F238E27FC236}">
                <a16:creationId xmlns:a16="http://schemas.microsoft.com/office/drawing/2014/main" id="{3B4CC7DC-4608-3553-E768-844E645DE6F3}"/>
              </a:ext>
            </a:extLst>
          </p:cNvPr>
          <p:cNvGraphicFramePr>
            <a:graphicFrameLocks noGrp="1"/>
          </p:cNvGraphicFramePr>
          <p:nvPr/>
        </p:nvGraphicFramePr>
        <p:xfrm>
          <a:off x="157175" y="1558959"/>
          <a:ext cx="8819348" cy="2781965"/>
        </p:xfrm>
        <a:graphic>
          <a:graphicData uri="http://schemas.openxmlformats.org/drawingml/2006/table">
            <a:tbl>
              <a:tblPr bandRow="1">
                <a:tableStyleId>{125E5076-3810-47DD-B79F-674D7AD40C01}</a:tableStyleId>
              </a:tblPr>
              <a:tblGrid>
                <a:gridCol w="2182577">
                  <a:extLst>
                    <a:ext uri="{9D8B030D-6E8A-4147-A177-3AD203B41FA5}">
                      <a16:colId xmlns:a16="http://schemas.microsoft.com/office/drawing/2014/main" val="3796627024"/>
                    </a:ext>
                  </a:extLst>
                </a:gridCol>
                <a:gridCol w="6636771">
                  <a:extLst>
                    <a:ext uri="{9D8B030D-6E8A-4147-A177-3AD203B41FA5}">
                      <a16:colId xmlns:a16="http://schemas.microsoft.com/office/drawing/2014/main" val="2188183779"/>
                    </a:ext>
                  </a:extLst>
                </a:gridCol>
              </a:tblGrid>
              <a:tr h="556393">
                <a:tc>
                  <a:txBody>
                    <a:bodyPr/>
                    <a:lstStyle/>
                    <a:p>
                      <a:r>
                        <a:rPr kumimoji="1" lang="ja-JP" altLang="en-US" sz="1000">
                          <a:solidFill>
                            <a:schemeClr val="tx1"/>
                          </a:solidFill>
                          <a:latin typeface="Meiryo UI" panose="020B0604030504040204" pitchFamily="50" charset="-128"/>
                          <a:ea typeface="Meiryo UI" panose="020B0604030504040204" pitchFamily="50" charset="-128"/>
                        </a:rPr>
                        <a:t>①目的</a:t>
                      </a:r>
                      <a:endParaRPr kumimoji="1" lang="en-US" altLang="ja-JP" sz="100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noProof="0">
                          <a:solidFill>
                            <a:schemeClr val="tx1"/>
                          </a:solidFill>
                          <a:latin typeface="Meiryo UI" panose="020B0604030504040204" pitchFamily="50" charset="-128"/>
                          <a:ea typeface="Meiryo UI" panose="020B0604030504040204" pitchFamily="50" charset="-128"/>
                          <a:cs typeface="+mn-cs"/>
                        </a:rPr>
                        <a:t>⇒全体スケジュールを踏まえた、</a:t>
                      </a:r>
                      <a:r>
                        <a:rPr kumimoji="1" lang="en-US" altLang="ja-JP" sz="1000" kern="1200" noProof="0">
                          <a:solidFill>
                            <a:schemeClr val="tx1"/>
                          </a:solidFill>
                          <a:latin typeface="Meiryo UI" panose="020B0604030504040204" pitchFamily="50" charset="-128"/>
                          <a:ea typeface="Meiryo UI" panose="020B0604030504040204" pitchFamily="50" charset="-128"/>
                          <a:cs typeface="+mn-cs"/>
                        </a:rPr>
                        <a:t>R7</a:t>
                      </a:r>
                      <a:r>
                        <a:rPr kumimoji="1" lang="ja-JP" altLang="en-US" sz="1000" kern="1200" noProof="0">
                          <a:solidFill>
                            <a:schemeClr val="tx1"/>
                          </a:solidFill>
                          <a:latin typeface="Meiryo UI" panose="020B0604030504040204" pitchFamily="50" charset="-128"/>
                          <a:ea typeface="Meiryo UI" panose="020B0604030504040204" pitchFamily="50" charset="-128"/>
                          <a:cs typeface="+mn-cs"/>
                        </a:rPr>
                        <a:t>年度単年度の目的や、様式１－１に記載した都市・まちづくりのビジョンとの位置づけを記載する。</a:t>
                      </a:r>
                      <a:endParaRPr kumimoji="1" lang="en-US" altLang="ja-JP" sz="1000" kern="1200" noProof="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187383466"/>
                  </a:ext>
                </a:extLst>
              </a:tr>
              <a:tr h="556393">
                <a:tc>
                  <a:txBody>
                    <a:bodyPr/>
                    <a:lstStyle/>
                    <a:p>
                      <a:r>
                        <a:rPr kumimoji="1" lang="ja-JP" altLang="en-US" sz="1000">
                          <a:solidFill>
                            <a:schemeClr val="tx1"/>
                          </a:solidFill>
                          <a:latin typeface="Meiryo UI" panose="020B0604030504040204" pitchFamily="50" charset="-128"/>
                          <a:ea typeface="Meiryo UI" panose="020B0604030504040204" pitchFamily="50" charset="-128"/>
                        </a:rPr>
                        <a:t>②実証したい事項・実証事業の必要性</a:t>
                      </a:r>
                      <a:endParaRPr kumimoji="1" lang="en-US" altLang="ja-JP" sz="100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noProof="0">
                          <a:solidFill>
                            <a:schemeClr val="tx1"/>
                          </a:solidFill>
                          <a:latin typeface="Meiryo UI" panose="020B0604030504040204" pitchFamily="50" charset="-128"/>
                          <a:ea typeface="Meiryo UI" panose="020B0604030504040204" pitchFamily="50" charset="-128"/>
                          <a:cs typeface="+mn-cs"/>
                        </a:rPr>
                        <a:t>⇒</a:t>
                      </a:r>
                      <a:r>
                        <a:rPr kumimoji="1" lang="en-US" altLang="ja-JP" sz="1000" kern="1200" noProof="0">
                          <a:solidFill>
                            <a:schemeClr val="tx1"/>
                          </a:solidFill>
                          <a:latin typeface="Meiryo UI" panose="020B0604030504040204" pitchFamily="50" charset="-128"/>
                          <a:ea typeface="Meiryo UI" panose="020B0604030504040204" pitchFamily="50" charset="-128"/>
                          <a:cs typeface="+mn-cs"/>
                        </a:rPr>
                        <a:t>R7</a:t>
                      </a:r>
                      <a:r>
                        <a:rPr kumimoji="1" lang="ja-JP" altLang="en-US" sz="1000" kern="1200" noProof="0">
                          <a:solidFill>
                            <a:schemeClr val="tx1"/>
                          </a:solidFill>
                          <a:latin typeface="Meiryo UI" panose="020B0604030504040204" pitchFamily="50" charset="-128"/>
                          <a:ea typeface="Meiryo UI" panose="020B0604030504040204" pitchFamily="50" charset="-128"/>
                          <a:cs typeface="+mn-cs"/>
                        </a:rPr>
                        <a:t>年度単年度で具体的に実証実験で確認したい事項を記載する。（住民ニーズ・社会実装性・</a:t>
                      </a:r>
                      <a:r>
                        <a:rPr kumimoji="1" lang="zh-CN" altLang="en-US" sz="1000" kern="1200" noProof="0">
                          <a:solidFill>
                            <a:schemeClr val="tx1"/>
                          </a:solidFill>
                          <a:latin typeface="Meiryo UI" panose="020B0604030504040204" pitchFamily="50" charset="-128"/>
                          <a:ea typeface="Meiryo UI" panose="020B0604030504040204" pitchFamily="50" charset="-128"/>
                          <a:cs typeface="+mn-cs"/>
                        </a:rPr>
                        <a:t>安全性</a:t>
                      </a:r>
                      <a:r>
                        <a:rPr kumimoji="1" lang="ja-JP" altLang="en-US" sz="1000" kern="1200" noProof="0">
                          <a:solidFill>
                            <a:schemeClr val="tx1"/>
                          </a:solidFill>
                          <a:latin typeface="Meiryo UI" panose="020B0604030504040204" pitchFamily="50" charset="-128"/>
                          <a:ea typeface="Meiryo UI" panose="020B0604030504040204" pitchFamily="50" charset="-128"/>
                          <a:cs typeface="+mn-cs"/>
                        </a:rPr>
                        <a:t>・</a:t>
                      </a:r>
                      <a:r>
                        <a:rPr kumimoji="1" lang="zh-CN" altLang="en-US" sz="1000" kern="1200" noProof="0">
                          <a:solidFill>
                            <a:schemeClr val="tx1"/>
                          </a:solidFill>
                          <a:latin typeface="Meiryo UI" panose="020B0604030504040204" pitchFamily="50" charset="-128"/>
                          <a:ea typeface="Meiryo UI" panose="020B0604030504040204" pitchFamily="50" charset="-128"/>
                          <a:cs typeface="+mn-cs"/>
                        </a:rPr>
                        <a:t>収益性</a:t>
                      </a:r>
                      <a:r>
                        <a:rPr kumimoji="1" lang="ja-JP" altLang="en-US" sz="1000" kern="1200" noProof="0">
                          <a:solidFill>
                            <a:schemeClr val="tx1"/>
                          </a:solidFill>
                          <a:latin typeface="Meiryo UI" panose="020B0604030504040204" pitchFamily="50" charset="-128"/>
                          <a:ea typeface="Meiryo UI" panose="020B0604030504040204" pitchFamily="50" charset="-128"/>
                          <a:cs typeface="+mn-cs"/>
                        </a:rPr>
                        <a:t>・運営体制・</a:t>
                      </a:r>
                      <a:r>
                        <a:rPr kumimoji="1" lang="zh-CN" altLang="en-US" sz="1000" kern="1200" noProof="0">
                          <a:solidFill>
                            <a:schemeClr val="tx1"/>
                          </a:solidFill>
                          <a:latin typeface="Meiryo UI" panose="020B0604030504040204" pitchFamily="50" charset="-128"/>
                          <a:ea typeface="Meiryo UI" panose="020B0604030504040204" pitchFamily="50" charset="-128"/>
                          <a:cs typeface="+mn-cs"/>
                        </a:rPr>
                        <a:t>将来性</a:t>
                      </a:r>
                      <a:r>
                        <a:rPr kumimoji="1" lang="ja-JP" altLang="en-US" sz="1000" kern="1200" noProof="0">
                          <a:solidFill>
                            <a:schemeClr val="tx1"/>
                          </a:solidFill>
                          <a:latin typeface="Meiryo UI" panose="020B0604030504040204" pitchFamily="50" charset="-128"/>
                          <a:ea typeface="Meiryo UI" panose="020B0604030504040204" pitchFamily="50" charset="-128"/>
                          <a:cs typeface="+mn-cs"/>
                        </a:rPr>
                        <a:t>等）</a:t>
                      </a:r>
                      <a:endParaRPr kumimoji="1" lang="en-US" altLang="ja-JP" sz="1000" kern="1200" noProof="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182832489"/>
                  </a:ext>
                </a:extLst>
              </a:tr>
              <a:tr h="556393">
                <a:tc>
                  <a:txBody>
                    <a:bodyPr/>
                    <a:lstStyle/>
                    <a:p>
                      <a:r>
                        <a:rPr kumimoji="1" lang="ja-JP" altLang="en-US" sz="1000">
                          <a:solidFill>
                            <a:schemeClr val="tx1"/>
                          </a:solidFill>
                          <a:latin typeface="Meiryo UI" panose="020B0604030504040204" pitchFamily="50" charset="-128"/>
                          <a:ea typeface="Meiryo UI" panose="020B0604030504040204" pitchFamily="50" charset="-128"/>
                        </a:rPr>
                        <a:t>③実証の概要</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000" kern="1200" noProof="0">
                          <a:solidFill>
                            <a:schemeClr val="tx1"/>
                          </a:solidFill>
                          <a:latin typeface="Meiryo UI" panose="020B0604030504040204" pitchFamily="50" charset="-128"/>
                          <a:ea typeface="Meiryo UI" panose="020B0604030504040204" pitchFamily="50" charset="-128"/>
                          <a:cs typeface="+mn-cs"/>
                        </a:rPr>
                        <a:t>⇒</a:t>
                      </a:r>
                      <a:r>
                        <a:rPr kumimoji="1" lang="en-US" altLang="ja-JP" sz="1000" kern="1200" noProof="0">
                          <a:solidFill>
                            <a:schemeClr val="tx1"/>
                          </a:solidFill>
                          <a:latin typeface="Meiryo UI" panose="020B0604030504040204" pitchFamily="50" charset="-128"/>
                          <a:ea typeface="Meiryo UI" panose="020B0604030504040204" pitchFamily="50" charset="-128"/>
                          <a:cs typeface="+mn-cs"/>
                        </a:rPr>
                        <a:t>R7</a:t>
                      </a:r>
                      <a:r>
                        <a:rPr kumimoji="1" lang="ja-JP" altLang="en-US" sz="1000" kern="1200" noProof="0">
                          <a:solidFill>
                            <a:schemeClr val="tx1"/>
                          </a:solidFill>
                          <a:latin typeface="Meiryo UI" panose="020B0604030504040204" pitchFamily="50" charset="-128"/>
                          <a:ea typeface="Meiryo UI" panose="020B0604030504040204" pitchFamily="50" charset="-128"/>
                          <a:cs typeface="+mn-cs"/>
                        </a:rPr>
                        <a:t>年度内に実施する事業内容を記載する。</a:t>
                      </a:r>
                      <a:endParaRPr kumimoji="1" lang="ja-JP" altLang="en-US" sz="100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4229307770"/>
                  </a:ext>
                </a:extLst>
              </a:tr>
              <a:tr h="556393">
                <a:tc>
                  <a:txBody>
                    <a:bodyPr/>
                    <a:lstStyle/>
                    <a:p>
                      <a:r>
                        <a:rPr kumimoji="1" lang="ja-JP" altLang="en-US" sz="1000">
                          <a:solidFill>
                            <a:schemeClr val="tx1"/>
                          </a:solidFill>
                          <a:latin typeface="Meiryo UI" panose="020B0604030504040204" pitchFamily="50" charset="-128"/>
                          <a:ea typeface="Meiryo UI" panose="020B0604030504040204" pitchFamily="50" charset="-128"/>
                        </a:rPr>
                        <a:t>④実証方法</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000">
                          <a:solidFill>
                            <a:schemeClr val="tx1"/>
                          </a:solidFill>
                          <a:latin typeface="Meiryo UI" panose="020B0604030504040204" pitchFamily="50" charset="-128"/>
                          <a:ea typeface="Meiryo UI" panose="020B0604030504040204" pitchFamily="50" charset="-128"/>
                        </a:rPr>
                        <a:t>⇒項目②を検証する具体的な方法を記載する。</a:t>
                      </a:r>
                      <a:endParaRPr kumimoji="1" lang="en-US" altLang="ja-JP" sz="1000">
                        <a:solidFill>
                          <a:schemeClr val="tx1"/>
                        </a:solidFill>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000">
                          <a:solidFill>
                            <a:schemeClr val="tx1"/>
                          </a:solidFill>
                          <a:latin typeface="Meiryo UI" panose="020B0604030504040204" pitchFamily="50" charset="-128"/>
                          <a:ea typeface="Meiryo UI" panose="020B0604030504040204" pitchFamily="50" charset="-128"/>
                        </a:rPr>
                        <a:t>　個人情報保護法等の法律・ガイドライン等を遵守した対応となるよう、十分に調査および対策がされていることを記載する。</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703729928"/>
                  </a:ext>
                </a:extLst>
              </a:tr>
              <a:tr h="556393">
                <a:tc>
                  <a:txBody>
                    <a:bodyPr/>
                    <a:lstStyle/>
                    <a:p>
                      <a:r>
                        <a:rPr kumimoji="1" lang="ja-JP" altLang="en-US" sz="1000">
                          <a:solidFill>
                            <a:schemeClr val="tx1"/>
                          </a:solidFill>
                          <a:latin typeface="Meiryo UI" panose="020B0604030504040204" pitchFamily="50" charset="-128"/>
                          <a:ea typeface="Meiryo UI" panose="020B0604030504040204" pitchFamily="50" charset="-128"/>
                        </a:rPr>
                        <a:t>⑤実証後の</a:t>
                      </a:r>
                      <a:endParaRPr kumimoji="1" lang="en-US" altLang="ja-JP" sz="1000">
                        <a:solidFill>
                          <a:schemeClr val="tx1"/>
                        </a:solidFill>
                        <a:latin typeface="Meiryo UI" panose="020B0604030504040204" pitchFamily="50" charset="-128"/>
                        <a:ea typeface="Meiryo UI" panose="020B0604030504040204" pitchFamily="50" charset="-128"/>
                      </a:endParaRPr>
                    </a:p>
                    <a:p>
                      <a:r>
                        <a:rPr kumimoji="1" lang="ja-JP" altLang="en-US" sz="1000">
                          <a:solidFill>
                            <a:schemeClr val="tx1"/>
                          </a:solidFill>
                          <a:latin typeface="Meiryo UI" panose="020B0604030504040204" pitchFamily="50" charset="-128"/>
                          <a:ea typeface="Meiryo UI" panose="020B0604030504040204" pitchFamily="50" charset="-128"/>
                        </a:rPr>
                        <a:t>　効果検証・報告事項</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000">
                          <a:solidFill>
                            <a:schemeClr val="tx1"/>
                          </a:solidFill>
                          <a:latin typeface="Meiryo UI" panose="020B0604030504040204" pitchFamily="50" charset="-128"/>
                          <a:ea typeface="Meiryo UI" panose="020B0604030504040204" pitchFamily="50" charset="-128"/>
                        </a:rPr>
                        <a:t>⇒実証実験の効果検証方法、サービス実装に向けての課題抽出方法、都市局への報告事項等について記載。</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32181980"/>
                  </a:ext>
                </a:extLst>
              </a:tr>
            </a:tbl>
          </a:graphicData>
        </a:graphic>
      </p:graphicFrame>
      <p:sp>
        <p:nvSpPr>
          <p:cNvPr id="14" name="正方形/長方形 13">
            <a:extLst>
              <a:ext uri="{FF2B5EF4-FFF2-40B4-BE49-F238E27FC236}">
                <a16:creationId xmlns:a16="http://schemas.microsoft.com/office/drawing/2014/main" id="{F5B56204-9147-CA72-4BE3-CE1EF2E8C95F}"/>
              </a:ext>
            </a:extLst>
          </p:cNvPr>
          <p:cNvSpPr/>
          <p:nvPr/>
        </p:nvSpPr>
        <p:spPr>
          <a:xfrm>
            <a:off x="68230" y="4421637"/>
            <a:ext cx="4575486" cy="238206"/>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5" name="正方形/長方形 14">
            <a:extLst>
              <a:ext uri="{FF2B5EF4-FFF2-40B4-BE49-F238E27FC236}">
                <a16:creationId xmlns:a16="http://schemas.microsoft.com/office/drawing/2014/main" id="{47A78C45-6EE5-0148-FB54-1166F6E98AEE}"/>
              </a:ext>
            </a:extLst>
          </p:cNvPr>
          <p:cNvSpPr/>
          <p:nvPr/>
        </p:nvSpPr>
        <p:spPr bwMode="gray">
          <a:xfrm>
            <a:off x="130938" y="4428320"/>
            <a:ext cx="4325924" cy="231523"/>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■スケジュール（</a:t>
            </a:r>
            <a:r>
              <a:rPr kumimoji="1" lang="en-US" altLang="ja-JP"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R7</a:t>
            </a:r>
            <a:r>
              <a:rPr kumimoji="1" lang="ja-JP" altLang="en-US"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年度）</a:t>
            </a:r>
            <a:endParaRPr kumimoji="1" lang="en-US" altLang="ja-JP"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endParaRPr>
          </a:p>
        </p:txBody>
      </p:sp>
      <p:graphicFrame>
        <p:nvGraphicFramePr>
          <p:cNvPr id="16" name="表 25">
            <a:extLst>
              <a:ext uri="{FF2B5EF4-FFF2-40B4-BE49-F238E27FC236}">
                <a16:creationId xmlns:a16="http://schemas.microsoft.com/office/drawing/2014/main" id="{DB9BB96A-6525-9EB0-949D-D0448D6311A9}"/>
              </a:ext>
            </a:extLst>
          </p:cNvPr>
          <p:cNvGraphicFramePr>
            <a:graphicFrameLocks noGrp="1"/>
          </p:cNvGraphicFramePr>
          <p:nvPr/>
        </p:nvGraphicFramePr>
        <p:xfrm>
          <a:off x="130938" y="4869160"/>
          <a:ext cx="8905560" cy="1913655"/>
        </p:xfrm>
        <a:graphic>
          <a:graphicData uri="http://schemas.openxmlformats.org/drawingml/2006/table">
            <a:tbl>
              <a:tblPr firstRow="1" bandRow="1">
                <a:tableStyleId>{5C22544A-7EE6-4342-B048-85BDC9FD1C3A}</a:tableStyleId>
              </a:tblPr>
              <a:tblGrid>
                <a:gridCol w="742130">
                  <a:extLst>
                    <a:ext uri="{9D8B030D-6E8A-4147-A177-3AD203B41FA5}">
                      <a16:colId xmlns:a16="http://schemas.microsoft.com/office/drawing/2014/main" val="3891808880"/>
                    </a:ext>
                  </a:extLst>
                </a:gridCol>
                <a:gridCol w="742130">
                  <a:extLst>
                    <a:ext uri="{9D8B030D-6E8A-4147-A177-3AD203B41FA5}">
                      <a16:colId xmlns:a16="http://schemas.microsoft.com/office/drawing/2014/main" val="1943346297"/>
                    </a:ext>
                  </a:extLst>
                </a:gridCol>
                <a:gridCol w="742130">
                  <a:extLst>
                    <a:ext uri="{9D8B030D-6E8A-4147-A177-3AD203B41FA5}">
                      <a16:colId xmlns:a16="http://schemas.microsoft.com/office/drawing/2014/main" val="58720699"/>
                    </a:ext>
                  </a:extLst>
                </a:gridCol>
                <a:gridCol w="742130">
                  <a:extLst>
                    <a:ext uri="{9D8B030D-6E8A-4147-A177-3AD203B41FA5}">
                      <a16:colId xmlns:a16="http://schemas.microsoft.com/office/drawing/2014/main" val="1921286119"/>
                    </a:ext>
                  </a:extLst>
                </a:gridCol>
                <a:gridCol w="742130">
                  <a:extLst>
                    <a:ext uri="{9D8B030D-6E8A-4147-A177-3AD203B41FA5}">
                      <a16:colId xmlns:a16="http://schemas.microsoft.com/office/drawing/2014/main" val="4051492733"/>
                    </a:ext>
                  </a:extLst>
                </a:gridCol>
                <a:gridCol w="742130">
                  <a:extLst>
                    <a:ext uri="{9D8B030D-6E8A-4147-A177-3AD203B41FA5}">
                      <a16:colId xmlns:a16="http://schemas.microsoft.com/office/drawing/2014/main" val="3627388860"/>
                    </a:ext>
                  </a:extLst>
                </a:gridCol>
                <a:gridCol w="742130">
                  <a:extLst>
                    <a:ext uri="{9D8B030D-6E8A-4147-A177-3AD203B41FA5}">
                      <a16:colId xmlns:a16="http://schemas.microsoft.com/office/drawing/2014/main" val="3888247397"/>
                    </a:ext>
                  </a:extLst>
                </a:gridCol>
                <a:gridCol w="742130">
                  <a:extLst>
                    <a:ext uri="{9D8B030D-6E8A-4147-A177-3AD203B41FA5}">
                      <a16:colId xmlns:a16="http://schemas.microsoft.com/office/drawing/2014/main" val="951600740"/>
                    </a:ext>
                  </a:extLst>
                </a:gridCol>
                <a:gridCol w="742130">
                  <a:extLst>
                    <a:ext uri="{9D8B030D-6E8A-4147-A177-3AD203B41FA5}">
                      <a16:colId xmlns:a16="http://schemas.microsoft.com/office/drawing/2014/main" val="3289948725"/>
                    </a:ext>
                  </a:extLst>
                </a:gridCol>
                <a:gridCol w="742130">
                  <a:extLst>
                    <a:ext uri="{9D8B030D-6E8A-4147-A177-3AD203B41FA5}">
                      <a16:colId xmlns:a16="http://schemas.microsoft.com/office/drawing/2014/main" val="2477946490"/>
                    </a:ext>
                  </a:extLst>
                </a:gridCol>
                <a:gridCol w="742130">
                  <a:extLst>
                    <a:ext uri="{9D8B030D-6E8A-4147-A177-3AD203B41FA5}">
                      <a16:colId xmlns:a16="http://schemas.microsoft.com/office/drawing/2014/main" val="771913779"/>
                    </a:ext>
                  </a:extLst>
                </a:gridCol>
                <a:gridCol w="742130">
                  <a:extLst>
                    <a:ext uri="{9D8B030D-6E8A-4147-A177-3AD203B41FA5}">
                      <a16:colId xmlns:a16="http://schemas.microsoft.com/office/drawing/2014/main" val="1012570093"/>
                    </a:ext>
                  </a:extLst>
                </a:gridCol>
              </a:tblGrid>
              <a:tr h="325569">
                <a:tc>
                  <a:txBody>
                    <a:bodyPr/>
                    <a:lstStyle/>
                    <a:p>
                      <a:pPr algn="ctr"/>
                      <a:r>
                        <a:rPr kumimoji="1" lang="en-US" altLang="ja-JP" sz="1100">
                          <a:solidFill>
                            <a:schemeClr val="tx1">
                              <a:lumMod val="65000"/>
                              <a:lumOff val="35000"/>
                            </a:schemeClr>
                          </a:solidFill>
                        </a:rPr>
                        <a:t>4</a:t>
                      </a:r>
                      <a:r>
                        <a:rPr kumimoji="1" lang="ja-JP" altLang="en-US" sz="110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a:solidFill>
                            <a:schemeClr val="tx1">
                              <a:lumMod val="65000"/>
                              <a:lumOff val="35000"/>
                            </a:schemeClr>
                          </a:solidFill>
                        </a:rPr>
                        <a:t>5</a:t>
                      </a:r>
                      <a:r>
                        <a:rPr kumimoji="1" lang="ja-JP" altLang="en-US" sz="110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a:solidFill>
                            <a:schemeClr val="tx1">
                              <a:lumMod val="65000"/>
                              <a:lumOff val="35000"/>
                            </a:schemeClr>
                          </a:solidFill>
                        </a:rPr>
                        <a:t>6</a:t>
                      </a:r>
                      <a:r>
                        <a:rPr kumimoji="1" lang="ja-JP" altLang="en-US" sz="110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a:solidFill>
                            <a:schemeClr val="tx1">
                              <a:lumMod val="65000"/>
                              <a:lumOff val="35000"/>
                            </a:schemeClr>
                          </a:solidFill>
                        </a:rPr>
                        <a:t>7</a:t>
                      </a:r>
                      <a:r>
                        <a:rPr kumimoji="1" lang="ja-JP" altLang="en-US" sz="110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a:solidFill>
                            <a:schemeClr val="tx1">
                              <a:lumMod val="65000"/>
                              <a:lumOff val="35000"/>
                            </a:schemeClr>
                          </a:solidFill>
                        </a:rPr>
                        <a:t>8</a:t>
                      </a:r>
                      <a:r>
                        <a:rPr kumimoji="1" lang="ja-JP" altLang="en-US" sz="110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a:solidFill>
                            <a:schemeClr val="tx1">
                              <a:lumMod val="65000"/>
                              <a:lumOff val="35000"/>
                            </a:schemeClr>
                          </a:solidFill>
                        </a:rPr>
                        <a:t>9</a:t>
                      </a:r>
                      <a:r>
                        <a:rPr kumimoji="1" lang="ja-JP" altLang="en-US" sz="110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a:solidFill>
                            <a:schemeClr val="tx1">
                              <a:lumMod val="65000"/>
                              <a:lumOff val="35000"/>
                            </a:schemeClr>
                          </a:solidFill>
                        </a:rPr>
                        <a:t>10</a:t>
                      </a:r>
                      <a:r>
                        <a:rPr kumimoji="1" lang="ja-JP" altLang="en-US" sz="110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a:solidFill>
                            <a:schemeClr val="tx1">
                              <a:lumMod val="65000"/>
                              <a:lumOff val="35000"/>
                            </a:schemeClr>
                          </a:solidFill>
                        </a:rPr>
                        <a:t>11</a:t>
                      </a:r>
                      <a:r>
                        <a:rPr kumimoji="1" lang="ja-JP" altLang="en-US" sz="110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a:solidFill>
                            <a:schemeClr val="tx1">
                              <a:lumMod val="65000"/>
                              <a:lumOff val="35000"/>
                            </a:schemeClr>
                          </a:solidFill>
                        </a:rPr>
                        <a:t>12</a:t>
                      </a:r>
                      <a:r>
                        <a:rPr kumimoji="1" lang="ja-JP" altLang="en-US" sz="110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a:solidFill>
                            <a:schemeClr val="tx1">
                              <a:lumMod val="65000"/>
                              <a:lumOff val="35000"/>
                            </a:schemeClr>
                          </a:solidFill>
                        </a:rPr>
                        <a:t>1</a:t>
                      </a:r>
                      <a:r>
                        <a:rPr kumimoji="1" lang="ja-JP" altLang="en-US" sz="110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a:solidFill>
                            <a:schemeClr val="tx1">
                              <a:lumMod val="65000"/>
                              <a:lumOff val="35000"/>
                            </a:schemeClr>
                          </a:solidFill>
                        </a:rPr>
                        <a:t>2</a:t>
                      </a:r>
                      <a:r>
                        <a:rPr kumimoji="1" lang="ja-JP" altLang="en-US" sz="110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a:solidFill>
                            <a:schemeClr val="tx1">
                              <a:lumMod val="65000"/>
                              <a:lumOff val="35000"/>
                            </a:schemeClr>
                          </a:solidFill>
                        </a:rPr>
                        <a:t>3</a:t>
                      </a:r>
                      <a:r>
                        <a:rPr kumimoji="1" lang="ja-JP" altLang="en-US" sz="110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extLst>
                  <a:ext uri="{0D108BD9-81ED-4DB2-BD59-A6C34878D82A}">
                    <a16:rowId xmlns:a16="http://schemas.microsoft.com/office/drawing/2014/main" val="2030965173"/>
                  </a:ext>
                </a:extLst>
              </a:tr>
              <a:tr h="529362">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05834508"/>
                  </a:ext>
                </a:extLst>
              </a:tr>
              <a:tr h="529362">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83290964"/>
                  </a:ext>
                </a:extLst>
              </a:tr>
              <a:tr h="529362">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94106506"/>
                  </a:ext>
                </a:extLst>
              </a:tr>
            </a:tbl>
          </a:graphicData>
        </a:graphic>
      </p:graphicFrame>
      <p:sp>
        <p:nvSpPr>
          <p:cNvPr id="17" name="矢印: 五方向 16">
            <a:extLst>
              <a:ext uri="{FF2B5EF4-FFF2-40B4-BE49-F238E27FC236}">
                <a16:creationId xmlns:a16="http://schemas.microsoft.com/office/drawing/2014/main" id="{25592D42-D52E-33E0-589E-8708CFC5D7B4}"/>
              </a:ext>
            </a:extLst>
          </p:cNvPr>
          <p:cNvSpPr/>
          <p:nvPr/>
        </p:nvSpPr>
        <p:spPr>
          <a:xfrm>
            <a:off x="157175" y="5328798"/>
            <a:ext cx="1174465"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実証準備</a:t>
            </a:r>
          </a:p>
        </p:txBody>
      </p:sp>
      <p:sp>
        <p:nvSpPr>
          <p:cNvPr id="18" name="矢印: 五方向 17">
            <a:extLst>
              <a:ext uri="{FF2B5EF4-FFF2-40B4-BE49-F238E27FC236}">
                <a16:creationId xmlns:a16="http://schemas.microsoft.com/office/drawing/2014/main" id="{091FDA82-5CD8-205E-E8D6-D8D4B8FF048E}"/>
              </a:ext>
            </a:extLst>
          </p:cNvPr>
          <p:cNvSpPr/>
          <p:nvPr/>
        </p:nvSpPr>
        <p:spPr>
          <a:xfrm>
            <a:off x="1331640" y="5828778"/>
            <a:ext cx="2519152" cy="253212"/>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実証実施</a:t>
            </a:r>
          </a:p>
        </p:txBody>
      </p:sp>
      <p:sp>
        <p:nvSpPr>
          <p:cNvPr id="31" name="矢印: 五方向 30">
            <a:extLst>
              <a:ext uri="{FF2B5EF4-FFF2-40B4-BE49-F238E27FC236}">
                <a16:creationId xmlns:a16="http://schemas.microsoft.com/office/drawing/2014/main" id="{72930F10-940E-1E0C-EC6E-46E4A24FFE48}"/>
              </a:ext>
            </a:extLst>
          </p:cNvPr>
          <p:cNvSpPr/>
          <p:nvPr/>
        </p:nvSpPr>
        <p:spPr>
          <a:xfrm>
            <a:off x="4574000" y="5464112"/>
            <a:ext cx="718079" cy="252000"/>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効果検証</a:t>
            </a:r>
            <a:endParaRPr kumimoji="1" lang="en-US" altLang="ja-JP"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endParaRPr>
          </a:p>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アンケート実施</a:t>
            </a:r>
          </a:p>
        </p:txBody>
      </p:sp>
      <p:sp>
        <p:nvSpPr>
          <p:cNvPr id="32" name="矢印: 五方向 31">
            <a:extLst>
              <a:ext uri="{FF2B5EF4-FFF2-40B4-BE49-F238E27FC236}">
                <a16:creationId xmlns:a16="http://schemas.microsoft.com/office/drawing/2014/main" id="{A97924EF-D99F-6260-1181-DDD2229B3102}"/>
              </a:ext>
            </a:extLst>
          </p:cNvPr>
          <p:cNvSpPr/>
          <p:nvPr/>
        </p:nvSpPr>
        <p:spPr>
          <a:xfrm>
            <a:off x="4571999" y="6351918"/>
            <a:ext cx="718079" cy="252000"/>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実証事業の</a:t>
            </a:r>
            <a:endParaRPr kumimoji="1" lang="en-US" altLang="ja-JP"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endParaRPr>
          </a:p>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振り返り</a:t>
            </a:r>
          </a:p>
        </p:txBody>
      </p:sp>
      <p:sp>
        <p:nvSpPr>
          <p:cNvPr id="33" name="矢印: 五方向 32">
            <a:extLst>
              <a:ext uri="{FF2B5EF4-FFF2-40B4-BE49-F238E27FC236}">
                <a16:creationId xmlns:a16="http://schemas.microsoft.com/office/drawing/2014/main" id="{25E74E3A-319F-A1C9-A985-AFD7BB9E847F}"/>
              </a:ext>
            </a:extLst>
          </p:cNvPr>
          <p:cNvSpPr/>
          <p:nvPr/>
        </p:nvSpPr>
        <p:spPr>
          <a:xfrm>
            <a:off x="3815488" y="5240337"/>
            <a:ext cx="718080"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効果検証</a:t>
            </a:r>
            <a:endParaRPr kumimoji="1" lang="en-US" altLang="ja-JP"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endParaRPr>
          </a:p>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アンケート準備</a:t>
            </a:r>
          </a:p>
        </p:txBody>
      </p:sp>
      <p:sp>
        <p:nvSpPr>
          <p:cNvPr id="34" name="矢印: 五方向 33">
            <a:extLst>
              <a:ext uri="{FF2B5EF4-FFF2-40B4-BE49-F238E27FC236}">
                <a16:creationId xmlns:a16="http://schemas.microsoft.com/office/drawing/2014/main" id="{AD92B960-680B-88BC-599D-7B2250B2B636}"/>
              </a:ext>
            </a:extLst>
          </p:cNvPr>
          <p:cNvSpPr/>
          <p:nvPr/>
        </p:nvSpPr>
        <p:spPr>
          <a:xfrm>
            <a:off x="5270833" y="6351918"/>
            <a:ext cx="2867946"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次年度実証事業の</a:t>
            </a:r>
            <a:endParaRPr kumimoji="1" lang="en-US" altLang="ja-JP"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endParaRPr>
          </a:p>
          <a:p>
            <a:pPr marL="0" marR="0" lvl="0" indent="0" algn="ctr"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具体的内容の検討</a:t>
            </a:r>
          </a:p>
        </p:txBody>
      </p:sp>
      <p:sp>
        <p:nvSpPr>
          <p:cNvPr id="36" name="正方形/長方形 25">
            <a:extLst>
              <a:ext uri="{FF2B5EF4-FFF2-40B4-BE49-F238E27FC236}">
                <a16:creationId xmlns:a16="http://schemas.microsoft.com/office/drawing/2014/main" id="{B9D2B385-30AB-2B98-E765-EF5C77063997}"/>
              </a:ext>
            </a:extLst>
          </p:cNvPr>
          <p:cNvSpPr/>
          <p:nvPr/>
        </p:nvSpPr>
        <p:spPr>
          <a:xfrm>
            <a:off x="2704287" y="6497606"/>
            <a:ext cx="2004977" cy="24622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コンソーシアム総会で全体共有</a:t>
            </a:r>
            <a:endParaRPr kumimoji="1" lang="ja-JP" altLang="en-US" sz="10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40" name="正方形/長方形 25">
            <a:extLst>
              <a:ext uri="{FF2B5EF4-FFF2-40B4-BE49-F238E27FC236}">
                <a16:creationId xmlns:a16="http://schemas.microsoft.com/office/drawing/2014/main" id="{EB0E65E2-04C1-7248-147C-6C947B39A736}"/>
              </a:ext>
            </a:extLst>
          </p:cNvPr>
          <p:cNvSpPr/>
          <p:nvPr/>
        </p:nvSpPr>
        <p:spPr>
          <a:xfrm>
            <a:off x="1512607" y="6483620"/>
            <a:ext cx="982126" cy="24622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住民説明会</a:t>
            </a:r>
            <a:endParaRPr kumimoji="1" lang="ja-JP" altLang="en-US" sz="10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42" name="矢印: 五方向 41">
            <a:extLst>
              <a:ext uri="{FF2B5EF4-FFF2-40B4-BE49-F238E27FC236}">
                <a16:creationId xmlns:a16="http://schemas.microsoft.com/office/drawing/2014/main" id="{2DA72015-A3A4-344E-9E72-03C172C07EA4}"/>
              </a:ext>
            </a:extLst>
          </p:cNvPr>
          <p:cNvSpPr/>
          <p:nvPr/>
        </p:nvSpPr>
        <p:spPr>
          <a:xfrm>
            <a:off x="5251673" y="5240337"/>
            <a:ext cx="1552575"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アンケート結果取りまとめ・分析</a:t>
            </a:r>
          </a:p>
        </p:txBody>
      </p:sp>
      <p:sp>
        <p:nvSpPr>
          <p:cNvPr id="43" name="矢印: 五方向 42">
            <a:extLst>
              <a:ext uri="{FF2B5EF4-FFF2-40B4-BE49-F238E27FC236}">
                <a16:creationId xmlns:a16="http://schemas.microsoft.com/office/drawing/2014/main" id="{9E54238F-1FC4-E75B-ECF8-BC92D536E1A8}"/>
              </a:ext>
            </a:extLst>
          </p:cNvPr>
          <p:cNvSpPr/>
          <p:nvPr/>
        </p:nvSpPr>
        <p:spPr>
          <a:xfrm>
            <a:off x="7092280" y="6019814"/>
            <a:ext cx="1656184" cy="217498"/>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実施報告書作成</a:t>
            </a:r>
          </a:p>
        </p:txBody>
      </p:sp>
      <p:sp>
        <p:nvSpPr>
          <p:cNvPr id="44" name="正方形/長方形 25">
            <a:extLst>
              <a:ext uri="{FF2B5EF4-FFF2-40B4-BE49-F238E27FC236}">
                <a16:creationId xmlns:a16="http://schemas.microsoft.com/office/drawing/2014/main" id="{ACF11EBA-7081-058C-6FB1-BEA1EB02B9F9}"/>
              </a:ext>
            </a:extLst>
          </p:cNvPr>
          <p:cNvSpPr/>
          <p:nvPr/>
        </p:nvSpPr>
        <p:spPr>
          <a:xfrm>
            <a:off x="7139023" y="6548050"/>
            <a:ext cx="2004977" cy="24622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コンソーシアム総会で全体共有</a:t>
            </a:r>
            <a:endParaRPr kumimoji="1" lang="ja-JP" altLang="en-US" sz="10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47" name="矢印: 五方向 46">
            <a:extLst>
              <a:ext uri="{FF2B5EF4-FFF2-40B4-BE49-F238E27FC236}">
                <a16:creationId xmlns:a16="http://schemas.microsoft.com/office/drawing/2014/main" id="{971466FF-E649-28CD-AEA1-07CB019B257A}"/>
              </a:ext>
            </a:extLst>
          </p:cNvPr>
          <p:cNvSpPr/>
          <p:nvPr/>
        </p:nvSpPr>
        <p:spPr>
          <a:xfrm>
            <a:off x="4587047" y="5766110"/>
            <a:ext cx="2962496" cy="236000"/>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実証事業で取得したデータの解析、具体的活用方法の検討</a:t>
            </a:r>
          </a:p>
        </p:txBody>
      </p:sp>
      <p:sp>
        <p:nvSpPr>
          <p:cNvPr id="8" name="正方形/長方形 7">
            <a:extLst>
              <a:ext uri="{FF2B5EF4-FFF2-40B4-BE49-F238E27FC236}">
                <a16:creationId xmlns:a16="http://schemas.microsoft.com/office/drawing/2014/main" id="{176639EF-6930-8DC9-D64B-3BADC6332196}"/>
              </a:ext>
            </a:extLst>
          </p:cNvPr>
          <p:cNvSpPr/>
          <p:nvPr/>
        </p:nvSpPr>
        <p:spPr>
          <a:xfrm>
            <a:off x="68230" y="628577"/>
            <a:ext cx="4434736" cy="262591"/>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 ■</a:t>
            </a:r>
            <a:r>
              <a:rPr kumimoji="1" lang="en-US" altLang="ja-JP"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R7</a:t>
            </a:r>
            <a:r>
              <a:rPr kumimoji="1" lang="ja-JP" altLang="en-US"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年度実証事業名</a:t>
            </a:r>
            <a:endParaRPr kumimoji="1" lang="en-US" altLang="ja-JP"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12" name="テキスト ボックス 11">
            <a:extLst>
              <a:ext uri="{FF2B5EF4-FFF2-40B4-BE49-F238E27FC236}">
                <a16:creationId xmlns:a16="http://schemas.microsoft.com/office/drawing/2014/main" id="{5E86C470-C1A2-752B-A78C-67C1D0C69C52}"/>
              </a:ext>
            </a:extLst>
          </p:cNvPr>
          <p:cNvSpPr txBox="1"/>
          <p:nvPr/>
        </p:nvSpPr>
        <p:spPr>
          <a:xfrm>
            <a:off x="-34261" y="4637544"/>
            <a:ext cx="912979" cy="253916"/>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（記載例）</a:t>
            </a:r>
            <a:endParaRPr kumimoji="1" lang="en-US" altLang="ja-JP" sz="1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 name="テキスト ボックス 1">
            <a:extLst>
              <a:ext uri="{FF2B5EF4-FFF2-40B4-BE49-F238E27FC236}">
                <a16:creationId xmlns:a16="http://schemas.microsoft.com/office/drawing/2014/main" id="{3014342A-0301-9F69-66A9-B8AE8CEC4C2B}"/>
              </a:ext>
            </a:extLst>
          </p:cNvPr>
          <p:cNvSpPr txBox="1"/>
          <p:nvPr/>
        </p:nvSpPr>
        <p:spPr>
          <a:xfrm>
            <a:off x="338836" y="898772"/>
            <a:ext cx="4221027"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R7</a:t>
            </a:r>
            <a:r>
              <a:rPr kumimoji="1" lang="ja-JP" altLang="en-US"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年度内に実施する実証事業名を記載する</a:t>
            </a:r>
          </a:p>
        </p:txBody>
      </p:sp>
      <p:sp>
        <p:nvSpPr>
          <p:cNvPr id="20" name="正方形/長方形 19">
            <a:extLst>
              <a:ext uri="{FF2B5EF4-FFF2-40B4-BE49-F238E27FC236}">
                <a16:creationId xmlns:a16="http://schemas.microsoft.com/office/drawing/2014/main" id="{FB12CC8F-D463-E127-02FE-A91B1487A300}"/>
              </a:ext>
            </a:extLst>
          </p:cNvPr>
          <p:cNvSpPr/>
          <p:nvPr/>
        </p:nvSpPr>
        <p:spPr>
          <a:xfrm>
            <a:off x="4609697" y="628577"/>
            <a:ext cx="4434736" cy="262591"/>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 ■</a:t>
            </a:r>
            <a:r>
              <a:rPr kumimoji="1" lang="en-US" altLang="ja-JP"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R7</a:t>
            </a:r>
            <a:r>
              <a:rPr kumimoji="1" lang="ja-JP" altLang="en-US"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年度実施テーマ</a:t>
            </a:r>
            <a:endParaRPr kumimoji="1" lang="en-US" altLang="ja-JP"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21" name="テキスト ボックス 20">
            <a:extLst>
              <a:ext uri="{FF2B5EF4-FFF2-40B4-BE49-F238E27FC236}">
                <a16:creationId xmlns:a16="http://schemas.microsoft.com/office/drawing/2014/main" id="{EE7FDDFD-1EE6-1ED3-624A-89A49C721949}"/>
              </a:ext>
            </a:extLst>
          </p:cNvPr>
          <p:cNvSpPr txBox="1"/>
          <p:nvPr/>
        </p:nvSpPr>
        <p:spPr>
          <a:xfrm>
            <a:off x="4643716" y="889978"/>
            <a:ext cx="4221027"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⇒戦略的スマートシティ実装タイプの場合に記載</a:t>
            </a:r>
          </a:p>
        </p:txBody>
      </p:sp>
      <p:sp>
        <p:nvSpPr>
          <p:cNvPr id="7" name="正方形/長方形 9">
            <a:extLst>
              <a:ext uri="{FF2B5EF4-FFF2-40B4-BE49-F238E27FC236}">
                <a16:creationId xmlns:a16="http://schemas.microsoft.com/office/drawing/2014/main" id="{B0D219AE-84F8-CAA9-D12F-7EE97DAAD0E5}"/>
              </a:ext>
            </a:extLst>
          </p:cNvPr>
          <p:cNvSpPr/>
          <p:nvPr/>
        </p:nvSpPr>
        <p:spPr>
          <a:xfrm>
            <a:off x="7405516" y="34772"/>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5" name="正方形/長方形 22">
            <a:extLst>
              <a:ext uri="{FF2B5EF4-FFF2-40B4-BE49-F238E27FC236}">
                <a16:creationId xmlns:a16="http://schemas.microsoft.com/office/drawing/2014/main" id="{B994D165-89AE-BF6D-A051-992C1C1B6E41}"/>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4653F7B-82F8-4DC6-9BD9-72038794802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61</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53480208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２－２．実証事業の実施体制</a:t>
            </a:r>
            <a:endParaRPr kumimoji="1" lang="en-US" altLang="ja-JP" sz="1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17" name="スライド番号プレースホルダー 16">
            <a:extLst>
              <a:ext uri="{FF2B5EF4-FFF2-40B4-BE49-F238E27FC236}">
                <a16:creationId xmlns:a16="http://schemas.microsoft.com/office/drawing/2014/main" id="{26CB55BE-2516-4826-7DCE-946807C272E5}"/>
              </a:ext>
            </a:extLst>
          </p:cNvPr>
          <p:cNvSpPr>
            <a:spLocks noGrp="1"/>
          </p:cNvSpPr>
          <p:nvPr>
            <p:ph type="sldNum" sz="quarter" idx="12"/>
          </p:nvPr>
        </p:nvSpPr>
        <p:spPr>
          <a:xfrm>
            <a:off x="6935486" y="6577037"/>
            <a:ext cx="2133600" cy="47625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8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62</a:t>
            </a:fld>
            <a:endParaRPr kumimoji="1" lang="en-US" altLang="ja-JP"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 name="正方形/長方形 25">
            <a:extLst>
              <a:ext uri="{FF2B5EF4-FFF2-40B4-BE49-F238E27FC236}">
                <a16:creationId xmlns:a16="http://schemas.microsoft.com/office/drawing/2014/main" id="{9D2A97F2-8824-7C3F-5DC5-B93DBBC97597}"/>
              </a:ext>
            </a:extLst>
          </p:cNvPr>
          <p:cNvSpPr/>
          <p:nvPr/>
        </p:nvSpPr>
        <p:spPr>
          <a:xfrm>
            <a:off x="85930" y="770319"/>
            <a:ext cx="882098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i="0" u="sng"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実証事業</a:t>
            </a: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の体制を記載すること。</a:t>
            </a:r>
            <a:endPar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 name="正方形/長方形 25">
            <a:extLst>
              <a:ext uri="{FF2B5EF4-FFF2-40B4-BE49-F238E27FC236}">
                <a16:creationId xmlns:a16="http://schemas.microsoft.com/office/drawing/2014/main" id="{A34D1060-DECC-5C25-1868-C2D7309FCE74}"/>
              </a:ext>
            </a:extLst>
          </p:cNvPr>
          <p:cNvSpPr/>
          <p:nvPr/>
        </p:nvSpPr>
        <p:spPr>
          <a:xfrm>
            <a:off x="74914" y="5365613"/>
            <a:ext cx="8820984" cy="1092607"/>
          </a:xfrm>
          <a:prstGeom prst="rect">
            <a:avLst/>
          </a:prstGeom>
        </p:spPr>
        <p:txBody>
          <a:bodyPr wrap="square">
            <a:spAutoFit/>
          </a:bodyPr>
          <a:lstStyle/>
          <a:p>
            <a:pPr marL="0" marR="0" lvl="0" indent="0" algn="l" defTabSz="914400" rtl="0" eaLnBrk="0" fontAlgn="base" latinLnBrk="0" hangingPunct="0">
              <a:lnSpc>
                <a:spcPct val="100000"/>
              </a:lnSpc>
              <a:spcBef>
                <a:spcPts val="200"/>
              </a:spcBef>
              <a:spcAft>
                <a:spcPct val="0"/>
              </a:spcAft>
              <a:buClrTx/>
              <a:buSzTx/>
              <a:buFontTx/>
              <a:buNone/>
              <a:tabLst/>
              <a:defRPr/>
            </a:pPr>
            <a:r>
              <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実証事業と実装後の役割・運営者に変更が見込まれる場合は、明確に記載すること。</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ts val="200"/>
              </a:spcBef>
              <a:spcAft>
                <a:spcPct val="0"/>
              </a:spcAft>
              <a:buClrTx/>
              <a:buSzTx/>
              <a:buFontTx/>
              <a:buNone/>
              <a:tabLst/>
              <a:defRPr/>
            </a:pPr>
            <a:r>
              <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自治体内の部署間の連携体制もわかりやすく記載すること。</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ts val="200"/>
              </a:spcBef>
              <a:spcAft>
                <a:spcPct val="0"/>
              </a:spcAft>
              <a:buClrTx/>
              <a:buSzTx/>
              <a:buFontTx/>
              <a:buNone/>
              <a:tabLst/>
              <a:defRPr/>
            </a:pPr>
            <a:r>
              <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連携する関連事業（特に</a:t>
            </a:r>
            <a:r>
              <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PLATEU/</a:t>
            </a: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都市構造再編集中支援事業</a:t>
            </a:r>
            <a:r>
              <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新しい地方経済・生活環境創生交付金等政府の支援を活用したものは、明記すること）</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ts val="200"/>
              </a:spcBef>
              <a:spcAft>
                <a:spcPct val="0"/>
              </a:spcAft>
              <a:buClrTx/>
              <a:buSzTx/>
              <a:buFontTx/>
              <a:buNone/>
              <a:tabLst/>
              <a:defRPr/>
            </a:pPr>
            <a:r>
              <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記載フォーマットは問わない。</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a:extLst>
              <a:ext uri="{FF2B5EF4-FFF2-40B4-BE49-F238E27FC236}">
                <a16:creationId xmlns:a16="http://schemas.microsoft.com/office/drawing/2014/main" id="{60A85806-C612-B0FC-DD66-2CD74AC3E464}"/>
              </a:ext>
            </a:extLst>
          </p:cNvPr>
          <p:cNvSpPr txBox="1"/>
          <p:nvPr/>
        </p:nvSpPr>
        <p:spPr>
          <a:xfrm>
            <a:off x="157403" y="1096046"/>
            <a:ext cx="912979" cy="253916"/>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（記載例）</a:t>
            </a:r>
            <a:endParaRPr kumimoji="1" lang="en-US" altLang="ja-JP" sz="1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9" name="正方形/長方形 8">
            <a:extLst>
              <a:ext uri="{FF2B5EF4-FFF2-40B4-BE49-F238E27FC236}">
                <a16:creationId xmlns:a16="http://schemas.microsoft.com/office/drawing/2014/main" id="{53FEE36C-133C-2E20-6EE7-D7586056A9AF}"/>
              </a:ext>
            </a:extLst>
          </p:cNvPr>
          <p:cNvSpPr/>
          <p:nvPr/>
        </p:nvSpPr>
        <p:spPr>
          <a:xfrm>
            <a:off x="1469177" y="4984525"/>
            <a:ext cx="2893887" cy="216000"/>
          </a:xfrm>
          <a:prstGeom prst="rect">
            <a:avLst/>
          </a:prstGeom>
          <a:solidFill>
            <a:srgbClr val="FF66CC">
              <a:alpha val="30196"/>
            </a:srgbClr>
          </a:solidFill>
          <a:ln w="19050" algn="ctr">
            <a:solidFill>
              <a:srgbClr val="FF66C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0" fontAlgn="auto" latinLnBrk="0" hangingPunct="0">
              <a:lnSpc>
                <a:spcPct val="100000"/>
              </a:lnSpc>
              <a:spcBef>
                <a:spcPts val="0"/>
              </a:spcBef>
              <a:spcAft>
                <a:spcPts val="0"/>
              </a:spcAft>
              <a:buClrTx/>
              <a:buSzPct val="100000"/>
              <a:buFontTx/>
              <a:buNone/>
              <a:tabLst/>
              <a:defRPr/>
            </a:pPr>
            <a:r>
              <a:rPr kumimoji="1" lang="ja-JP" altLang="en-US" sz="1000" b="1" i="0" u="none" strike="noStrike" kern="1200" cap="none" spc="0" normalizeH="0" baseline="0" noProof="0">
                <a:ln>
                  <a:noFill/>
                </a:ln>
                <a:solidFill>
                  <a:prstClr val="black"/>
                </a:solidFill>
                <a:effectLst/>
                <a:uLnTx/>
                <a:uFillTx/>
                <a:latin typeface="Arial" panose="020B0604020202020204" pitchFamily="34" charset="0"/>
                <a:ea typeface="Yu Gothic UI"/>
                <a:cs typeface="Arial" charset="0"/>
              </a:rPr>
              <a:t>住民</a:t>
            </a:r>
          </a:p>
        </p:txBody>
      </p:sp>
      <p:sp>
        <p:nvSpPr>
          <p:cNvPr id="14" name="正方形/長方形 13">
            <a:extLst>
              <a:ext uri="{FF2B5EF4-FFF2-40B4-BE49-F238E27FC236}">
                <a16:creationId xmlns:a16="http://schemas.microsoft.com/office/drawing/2014/main" id="{C104644D-7C64-7FAE-A2A3-FE5681D23F2D}"/>
              </a:ext>
            </a:extLst>
          </p:cNvPr>
          <p:cNvSpPr/>
          <p:nvPr/>
        </p:nvSpPr>
        <p:spPr>
          <a:xfrm>
            <a:off x="1456971" y="4553889"/>
            <a:ext cx="2893887" cy="216000"/>
          </a:xfrm>
          <a:prstGeom prst="rect">
            <a:avLst/>
          </a:prstGeom>
          <a:solidFill>
            <a:sysClr val="window" lastClr="FFFFFF">
              <a:lumMod val="95000"/>
            </a:sysClr>
          </a:solidFill>
          <a:ln w="6350" cap="flat" cmpd="sng" algn="ctr">
            <a:solidFill>
              <a:sysClr val="windowText" lastClr="000000"/>
            </a:solidFill>
            <a:prstDash val="solid"/>
          </a:ln>
          <a:effectLst/>
        </p:spPr>
        <p:txBody>
          <a:bodyPr vertOverflow="overflow" horzOverflow="overflow"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1000" b="1" i="0" u="none" strike="noStrike" kern="0" cap="none" spc="0" normalizeH="0" baseline="0" noProof="0">
                <a:ln>
                  <a:noFill/>
                </a:ln>
                <a:solidFill>
                  <a:prstClr val="black"/>
                </a:solidFill>
                <a:effectLst/>
                <a:uLnTx/>
                <a:uFillTx/>
                <a:latin typeface="Yu Gothic UI"/>
                <a:ea typeface="Yu Gothic UI"/>
                <a:cs typeface="Meiryo UI"/>
              </a:rPr>
              <a:t>X</a:t>
            </a:r>
            <a:r>
              <a:rPr kumimoji="0" lang="ja-JP" altLang="en-US" sz="1000" b="1" i="0" u="none" strike="noStrike" kern="0" cap="none" spc="0" normalizeH="0" baseline="0" noProof="0">
                <a:ln>
                  <a:noFill/>
                </a:ln>
                <a:solidFill>
                  <a:prstClr val="black"/>
                </a:solidFill>
                <a:effectLst/>
                <a:uLnTx/>
                <a:uFillTx/>
                <a:latin typeface="Yu Gothic UI"/>
                <a:ea typeface="Yu Gothic UI"/>
                <a:cs typeface="Meiryo UI"/>
              </a:rPr>
              <a:t>社（サービス運営者）</a:t>
            </a:r>
          </a:p>
        </p:txBody>
      </p:sp>
      <p:sp>
        <p:nvSpPr>
          <p:cNvPr id="18" name="正方形/長方形 17">
            <a:extLst>
              <a:ext uri="{FF2B5EF4-FFF2-40B4-BE49-F238E27FC236}">
                <a16:creationId xmlns:a16="http://schemas.microsoft.com/office/drawing/2014/main" id="{C9B17FA3-D981-D14C-30FA-CE46A995900A}"/>
              </a:ext>
            </a:extLst>
          </p:cNvPr>
          <p:cNvSpPr/>
          <p:nvPr/>
        </p:nvSpPr>
        <p:spPr>
          <a:xfrm>
            <a:off x="1456973" y="2613385"/>
            <a:ext cx="2253706" cy="216000"/>
          </a:xfrm>
          <a:prstGeom prst="rect">
            <a:avLst/>
          </a:prstGeom>
          <a:solidFill>
            <a:srgbClr val="00A3E0">
              <a:alpha val="30196"/>
            </a:srgbClr>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0" fontAlgn="auto" latinLnBrk="0" hangingPunct="0">
              <a:lnSpc>
                <a:spcPct val="100000"/>
              </a:lnSpc>
              <a:spcBef>
                <a:spcPts val="0"/>
              </a:spcBef>
              <a:spcAft>
                <a:spcPts val="0"/>
              </a:spcAft>
              <a:buClrTx/>
              <a:buSzPct val="100000"/>
              <a:buFontTx/>
              <a:buNone/>
              <a:tabLst/>
              <a:defRPr/>
            </a:pPr>
            <a:r>
              <a:rPr kumimoji="1" lang="ja-JP" altLang="en-US" sz="1000" b="1" i="0" u="none" strike="noStrike" kern="1200" cap="none" spc="0" normalizeH="0" baseline="0" noProof="0">
                <a:ln>
                  <a:noFill/>
                </a:ln>
                <a:solidFill>
                  <a:prstClr val="black"/>
                </a:solidFill>
                <a:effectLst/>
                <a:uLnTx/>
                <a:uFillTx/>
                <a:latin typeface="Arial" panose="020B0604020202020204" pitchFamily="34" charset="0"/>
                <a:ea typeface="Yu Gothic UI"/>
                <a:cs typeface="Arial" charset="0"/>
              </a:rPr>
              <a:t>○○市</a:t>
            </a:r>
          </a:p>
        </p:txBody>
      </p:sp>
      <p:sp>
        <p:nvSpPr>
          <p:cNvPr id="22" name="正方形/長方形 21">
            <a:extLst>
              <a:ext uri="{FF2B5EF4-FFF2-40B4-BE49-F238E27FC236}">
                <a16:creationId xmlns:a16="http://schemas.microsoft.com/office/drawing/2014/main" id="{4FC92382-1B15-FA82-EBD8-62929768C5F6}"/>
              </a:ext>
            </a:extLst>
          </p:cNvPr>
          <p:cNvSpPr/>
          <p:nvPr/>
        </p:nvSpPr>
        <p:spPr>
          <a:xfrm flipH="1">
            <a:off x="1326064" y="2279248"/>
            <a:ext cx="3090277" cy="252000"/>
          </a:xfrm>
          <a:prstGeom prst="rect">
            <a:avLst/>
          </a:prstGeom>
          <a:solidFill>
            <a:srgbClr val="86BC25">
              <a:lumMod val="20000"/>
              <a:lumOff val="80000"/>
            </a:srgbClr>
          </a:solidFill>
          <a:ln w="1905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0" fontAlgn="auto" latinLnBrk="0" hangingPunct="0">
              <a:lnSpc>
                <a:spcPct val="100000"/>
              </a:lnSpc>
              <a:spcBef>
                <a:spcPts val="0"/>
              </a:spcBef>
              <a:spcAft>
                <a:spcPts val="0"/>
              </a:spcAft>
              <a:buClrTx/>
              <a:buSzPct val="100000"/>
              <a:buFontTx/>
              <a:buNone/>
              <a:tabLst/>
              <a:defRPr/>
            </a:pPr>
            <a:r>
              <a:rPr kumimoji="0" lang="ja-JP" altLang="en-US" sz="1000" b="1" i="0" u="none" strike="noStrike" kern="0" cap="none" spc="0" normalizeH="0" baseline="0" noProof="0">
                <a:ln>
                  <a:noFill/>
                </a:ln>
                <a:solidFill>
                  <a:prstClr val="black"/>
                </a:solidFill>
                <a:effectLst/>
                <a:uLnTx/>
                <a:uFillTx/>
                <a:latin typeface="Arial" panose="020B0604020202020204" pitchFamily="34" charset="0"/>
                <a:ea typeface="Yu Gothic UI"/>
                <a:cs typeface="Arial" charset="0"/>
              </a:rPr>
              <a:t>○○コンソーシアム</a:t>
            </a:r>
          </a:p>
        </p:txBody>
      </p:sp>
      <p:cxnSp>
        <p:nvCxnSpPr>
          <p:cNvPr id="23" name="直線矢印コネクタ 22">
            <a:extLst>
              <a:ext uri="{FF2B5EF4-FFF2-40B4-BE49-F238E27FC236}">
                <a16:creationId xmlns:a16="http://schemas.microsoft.com/office/drawing/2014/main" id="{8E58FFCD-1D1B-5CE0-3C0B-BA3B58348863}"/>
              </a:ext>
            </a:extLst>
          </p:cNvPr>
          <p:cNvCxnSpPr>
            <a:cxnSpLocks/>
          </p:cNvCxnSpPr>
          <p:nvPr/>
        </p:nvCxnSpPr>
        <p:spPr>
          <a:xfrm>
            <a:off x="2809893" y="4239716"/>
            <a:ext cx="0" cy="314173"/>
          </a:xfrm>
          <a:prstGeom prst="straightConnector1">
            <a:avLst/>
          </a:prstGeom>
          <a:noFill/>
          <a:ln w="12700" cap="flat" cmpd="sng" algn="ctr">
            <a:solidFill>
              <a:sysClr val="window" lastClr="FFFFFF">
                <a:lumMod val="50000"/>
              </a:sysClr>
            </a:solidFill>
            <a:prstDash val="solid"/>
            <a:tailEnd type="triangle"/>
          </a:ln>
          <a:effectLst/>
        </p:spPr>
      </p:cxnSp>
      <p:sp>
        <p:nvSpPr>
          <p:cNvPr id="24" name="正方形/長方形 23">
            <a:extLst>
              <a:ext uri="{FF2B5EF4-FFF2-40B4-BE49-F238E27FC236}">
                <a16:creationId xmlns:a16="http://schemas.microsoft.com/office/drawing/2014/main" id="{44D24C78-C499-07EC-1AC1-621593B6A8CF}"/>
              </a:ext>
            </a:extLst>
          </p:cNvPr>
          <p:cNvSpPr/>
          <p:nvPr/>
        </p:nvSpPr>
        <p:spPr>
          <a:xfrm>
            <a:off x="2935786" y="4245523"/>
            <a:ext cx="1289640" cy="263378"/>
          </a:xfrm>
          <a:prstGeom prst="rect">
            <a:avLst/>
          </a:prstGeom>
          <a:noFill/>
          <a:ln w="6350" cap="flat" cmpd="sng" algn="ctr">
            <a:noFill/>
            <a:prstDash val="solid"/>
          </a:ln>
          <a:effectLst/>
        </p:spPr>
        <p:txBody>
          <a:bodyPr vertOverflow="overflow" horzOverflow="overflow" lIns="0" tIns="0" rIns="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prstClr val="black"/>
                </a:solidFill>
                <a:effectLst/>
                <a:uLnTx/>
                <a:uFillTx/>
                <a:latin typeface="Yu Gothic UI"/>
                <a:ea typeface="Yu Gothic UI"/>
                <a:cs typeface="Meiryo UI"/>
              </a:rPr>
              <a:t>スマートシティ基盤の提供</a:t>
            </a:r>
            <a:endParaRPr kumimoji="0" lang="en-US" altLang="ja-JP" sz="900" b="0" i="0" u="none" strike="noStrike" kern="0" cap="none" spc="0" normalizeH="0" baseline="0" noProof="0">
              <a:ln>
                <a:noFill/>
              </a:ln>
              <a:solidFill>
                <a:prstClr val="black"/>
              </a:solidFill>
              <a:effectLst/>
              <a:uLnTx/>
              <a:uFillTx/>
              <a:latin typeface="Yu Gothic UI"/>
              <a:ea typeface="Yu Gothic UI"/>
              <a:cs typeface="Meiryo U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prstClr val="black"/>
                </a:solidFill>
                <a:effectLst/>
                <a:uLnTx/>
                <a:uFillTx/>
                <a:latin typeface="Yu Gothic UI"/>
                <a:ea typeface="Yu Gothic UI"/>
                <a:cs typeface="Meiryo UI"/>
              </a:rPr>
              <a:t>事業の発注</a:t>
            </a:r>
          </a:p>
        </p:txBody>
      </p:sp>
      <p:sp>
        <p:nvSpPr>
          <p:cNvPr id="26" name="正方形/長方形 25">
            <a:extLst>
              <a:ext uri="{FF2B5EF4-FFF2-40B4-BE49-F238E27FC236}">
                <a16:creationId xmlns:a16="http://schemas.microsoft.com/office/drawing/2014/main" id="{16FECC49-A386-BA97-E460-331C4E647193}"/>
              </a:ext>
            </a:extLst>
          </p:cNvPr>
          <p:cNvSpPr/>
          <p:nvPr/>
        </p:nvSpPr>
        <p:spPr>
          <a:xfrm>
            <a:off x="1325060" y="2279247"/>
            <a:ext cx="3093750" cy="1956961"/>
          </a:xfrm>
          <a:prstGeom prst="rect">
            <a:avLst/>
          </a:prstGeom>
          <a:noFill/>
          <a:ln w="1905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1" fontAlgn="auto" latinLnBrk="0" hangingPunct="1">
              <a:lnSpc>
                <a:spcPct val="100000"/>
              </a:lnSpc>
              <a:spcBef>
                <a:spcPts val="0"/>
              </a:spcBef>
              <a:spcAft>
                <a:spcPts val="0"/>
              </a:spcAft>
              <a:buClrTx/>
              <a:buSzPct val="100000"/>
              <a:buFontTx/>
              <a:buNone/>
              <a:tabLst/>
              <a:defRPr/>
            </a:pPr>
            <a:endParaRPr kumimoji="0" lang="ja-JP" altLang="en-US" sz="1200" b="1" i="0" u="none" strike="noStrike" kern="0" cap="none" spc="0" normalizeH="0" baseline="0" noProof="0">
              <a:ln>
                <a:noFill/>
              </a:ln>
              <a:solidFill>
                <a:prstClr val="black"/>
              </a:solidFill>
              <a:effectLst/>
              <a:uLnTx/>
              <a:uFillTx/>
              <a:latin typeface="Arial" panose="020B0604020202020204" pitchFamily="34" charset="0"/>
              <a:ea typeface="Yu Gothic UI"/>
              <a:cs typeface="Arial" charset="0"/>
            </a:endParaRPr>
          </a:p>
        </p:txBody>
      </p:sp>
      <p:cxnSp>
        <p:nvCxnSpPr>
          <p:cNvPr id="28" name="直線矢印コネクタ 27">
            <a:extLst>
              <a:ext uri="{FF2B5EF4-FFF2-40B4-BE49-F238E27FC236}">
                <a16:creationId xmlns:a16="http://schemas.microsoft.com/office/drawing/2014/main" id="{43635A19-C47F-53BA-3FD6-D09707548778}"/>
              </a:ext>
            </a:extLst>
          </p:cNvPr>
          <p:cNvCxnSpPr>
            <a:cxnSpLocks/>
          </p:cNvCxnSpPr>
          <p:nvPr/>
        </p:nvCxnSpPr>
        <p:spPr>
          <a:xfrm>
            <a:off x="825432" y="2909673"/>
            <a:ext cx="502096" cy="0"/>
          </a:xfrm>
          <a:prstGeom prst="straightConnector1">
            <a:avLst/>
          </a:prstGeom>
          <a:noFill/>
          <a:ln w="12700" cap="flat" cmpd="sng" algn="ctr">
            <a:solidFill>
              <a:sysClr val="window" lastClr="FFFFFF">
                <a:lumMod val="50000"/>
              </a:sysClr>
            </a:solidFill>
            <a:prstDash val="solid"/>
            <a:tailEnd type="triangle"/>
          </a:ln>
          <a:effectLst/>
        </p:spPr>
      </p:cxnSp>
      <p:sp>
        <p:nvSpPr>
          <p:cNvPr id="30" name="正方形/長方形 29">
            <a:extLst>
              <a:ext uri="{FF2B5EF4-FFF2-40B4-BE49-F238E27FC236}">
                <a16:creationId xmlns:a16="http://schemas.microsoft.com/office/drawing/2014/main" id="{52F624F6-2696-7D7F-B809-39179F3C08AE}"/>
              </a:ext>
            </a:extLst>
          </p:cNvPr>
          <p:cNvSpPr/>
          <p:nvPr/>
        </p:nvSpPr>
        <p:spPr>
          <a:xfrm>
            <a:off x="515832" y="2132799"/>
            <a:ext cx="309600" cy="1661603"/>
          </a:xfrm>
          <a:prstGeom prst="rect">
            <a:avLst/>
          </a:prstGeom>
          <a:solidFill>
            <a:sysClr val="window" lastClr="FFFFFF">
              <a:lumMod val="95000"/>
            </a:sysClr>
          </a:solidFill>
          <a:ln w="6350" cap="flat" cmpd="sng" algn="ctr">
            <a:solidFill>
              <a:sysClr val="windowText" lastClr="000000"/>
            </a:solidFill>
            <a:prstDash val="solid"/>
          </a:ln>
          <a:effectLst/>
        </p:spPr>
        <p:txBody>
          <a:bodyPr vertOverflow="overflow" horzOverflow="overflow" vert="eaVert"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a:ln>
                  <a:noFill/>
                </a:ln>
                <a:solidFill>
                  <a:prstClr val="black"/>
                </a:solidFill>
                <a:effectLst/>
                <a:uLnTx/>
                <a:uFillTx/>
                <a:latin typeface="Yu Gothic UI"/>
                <a:ea typeface="Yu Gothic UI"/>
                <a:cs typeface="Meiryo UI"/>
              </a:rPr>
              <a:t>○○大学</a:t>
            </a:r>
          </a:p>
        </p:txBody>
      </p:sp>
      <p:sp>
        <p:nvSpPr>
          <p:cNvPr id="32" name="正方形/長方形 31">
            <a:extLst>
              <a:ext uri="{FF2B5EF4-FFF2-40B4-BE49-F238E27FC236}">
                <a16:creationId xmlns:a16="http://schemas.microsoft.com/office/drawing/2014/main" id="{E65EBFC9-CD1C-43E3-77D8-CCDB9E0129DE}"/>
              </a:ext>
            </a:extLst>
          </p:cNvPr>
          <p:cNvSpPr/>
          <p:nvPr/>
        </p:nvSpPr>
        <p:spPr>
          <a:xfrm>
            <a:off x="828993" y="3015479"/>
            <a:ext cx="482778" cy="206831"/>
          </a:xfrm>
          <a:prstGeom prst="rect">
            <a:avLst/>
          </a:prstGeom>
          <a:noFill/>
          <a:ln w="6350" cap="flat" cmpd="sng" algn="ctr">
            <a:noFill/>
            <a:prstDash val="solid"/>
          </a:ln>
          <a:effectLst/>
        </p:spPr>
        <p:txBody>
          <a:bodyPr vertOverflow="overflow" horzOverflow="overflow"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prstClr val="black"/>
                </a:solidFill>
                <a:effectLst/>
                <a:uLnTx/>
                <a:uFillTx/>
                <a:latin typeface="Yu Gothic UI"/>
                <a:ea typeface="Yu Gothic UI"/>
                <a:cs typeface="Meiryo UI"/>
              </a:rPr>
              <a:t>助言</a:t>
            </a:r>
          </a:p>
        </p:txBody>
      </p:sp>
      <p:cxnSp>
        <p:nvCxnSpPr>
          <p:cNvPr id="36" name="直線矢印コネクタ 35">
            <a:extLst>
              <a:ext uri="{FF2B5EF4-FFF2-40B4-BE49-F238E27FC236}">
                <a16:creationId xmlns:a16="http://schemas.microsoft.com/office/drawing/2014/main" id="{24258681-56FC-F24A-CE54-91B9B43EEB3F}"/>
              </a:ext>
            </a:extLst>
          </p:cNvPr>
          <p:cNvCxnSpPr>
            <a:cxnSpLocks/>
          </p:cNvCxnSpPr>
          <p:nvPr/>
        </p:nvCxnSpPr>
        <p:spPr>
          <a:xfrm>
            <a:off x="2809893" y="4773384"/>
            <a:ext cx="0" cy="218894"/>
          </a:xfrm>
          <a:prstGeom prst="straightConnector1">
            <a:avLst/>
          </a:prstGeom>
          <a:noFill/>
          <a:ln w="12700" cap="flat" cmpd="sng" algn="ctr">
            <a:solidFill>
              <a:schemeClr val="bg1">
                <a:lumMod val="50000"/>
              </a:schemeClr>
            </a:solidFill>
            <a:prstDash val="solid"/>
            <a:tailEnd type="triangle"/>
          </a:ln>
          <a:effectLst/>
        </p:spPr>
      </p:cxnSp>
      <p:sp>
        <p:nvSpPr>
          <p:cNvPr id="37" name="正方形/長方形 36">
            <a:extLst>
              <a:ext uri="{FF2B5EF4-FFF2-40B4-BE49-F238E27FC236}">
                <a16:creationId xmlns:a16="http://schemas.microsoft.com/office/drawing/2014/main" id="{903EF73B-CD9A-BE97-F91F-1ADDA697F6A1}"/>
              </a:ext>
            </a:extLst>
          </p:cNvPr>
          <p:cNvSpPr/>
          <p:nvPr/>
        </p:nvSpPr>
        <p:spPr>
          <a:xfrm>
            <a:off x="2851124" y="4787559"/>
            <a:ext cx="756383" cy="110728"/>
          </a:xfrm>
          <a:prstGeom prst="rect">
            <a:avLst/>
          </a:prstGeom>
          <a:solidFill>
            <a:schemeClr val="bg1"/>
          </a:solidFill>
          <a:ln w="6350" cap="flat" cmpd="sng" algn="ctr">
            <a:noFill/>
            <a:prstDash val="solid"/>
          </a:ln>
          <a:effectLst/>
        </p:spPr>
        <p:txBody>
          <a:bodyPr vertOverflow="overflow" horzOverflow="overflow"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prstClr val="black"/>
                </a:solidFill>
                <a:effectLst/>
                <a:uLnTx/>
                <a:uFillTx/>
                <a:latin typeface="Yu Gothic UI"/>
                <a:ea typeface="Yu Gothic UI"/>
                <a:cs typeface="Meiryo UI"/>
              </a:rPr>
              <a:t>サービスの提供</a:t>
            </a:r>
          </a:p>
        </p:txBody>
      </p:sp>
      <p:sp>
        <p:nvSpPr>
          <p:cNvPr id="38" name="正方形/長方形 37">
            <a:extLst>
              <a:ext uri="{FF2B5EF4-FFF2-40B4-BE49-F238E27FC236}">
                <a16:creationId xmlns:a16="http://schemas.microsoft.com/office/drawing/2014/main" id="{4E7CBD28-D50A-3E88-1F51-68ADB5BAE86F}"/>
              </a:ext>
            </a:extLst>
          </p:cNvPr>
          <p:cNvSpPr/>
          <p:nvPr/>
        </p:nvSpPr>
        <p:spPr>
          <a:xfrm>
            <a:off x="1456971" y="2916700"/>
            <a:ext cx="2253706" cy="216000"/>
          </a:xfrm>
          <a:prstGeom prst="rect">
            <a:avLst/>
          </a:prstGeom>
          <a:solidFill>
            <a:srgbClr val="ED8B00">
              <a:alpha val="30196"/>
            </a:srgbClr>
          </a:solidFill>
          <a:ln w="19050" algn="ctr">
            <a:solidFill>
              <a:srgbClr val="ED8B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0" fontAlgn="auto" latinLnBrk="0" hangingPunct="0">
              <a:lnSpc>
                <a:spcPct val="100000"/>
              </a:lnSpc>
              <a:spcBef>
                <a:spcPts val="0"/>
              </a:spcBef>
              <a:spcAft>
                <a:spcPts val="0"/>
              </a:spcAft>
              <a:buClrTx/>
              <a:buSzPct val="100000"/>
              <a:buFontTx/>
              <a:buNone/>
              <a:tabLst/>
              <a:defRPr/>
            </a:pPr>
            <a:r>
              <a:rPr kumimoji="1" lang="en-US" altLang="ja-JP" sz="1000" b="1" i="0" u="none" strike="noStrike" kern="1200" cap="none" spc="0" normalizeH="0" baseline="0" noProof="0">
                <a:ln>
                  <a:noFill/>
                </a:ln>
                <a:solidFill>
                  <a:prstClr val="black"/>
                </a:solidFill>
                <a:effectLst/>
                <a:uLnTx/>
                <a:uFillTx/>
                <a:latin typeface="Arial" panose="020B0604020202020204" pitchFamily="34" charset="0"/>
                <a:ea typeface="Yu Gothic UI"/>
                <a:cs typeface="Arial" charset="0"/>
              </a:rPr>
              <a:t>A</a:t>
            </a:r>
            <a:r>
              <a:rPr kumimoji="1" lang="ja-JP" altLang="en-US" sz="1000" b="1" i="0" u="none" strike="noStrike" kern="1200" cap="none" spc="0" normalizeH="0" baseline="0" noProof="0">
                <a:ln>
                  <a:noFill/>
                </a:ln>
                <a:solidFill>
                  <a:prstClr val="black"/>
                </a:solidFill>
                <a:effectLst/>
                <a:uLnTx/>
                <a:uFillTx/>
                <a:latin typeface="Arial" panose="020B0604020202020204" pitchFamily="34" charset="0"/>
                <a:ea typeface="Yu Gothic UI"/>
                <a:cs typeface="Arial" charset="0"/>
              </a:rPr>
              <a:t>社</a:t>
            </a:r>
          </a:p>
        </p:txBody>
      </p:sp>
      <p:cxnSp>
        <p:nvCxnSpPr>
          <p:cNvPr id="40" name="直線矢印コネクタ 39">
            <a:extLst>
              <a:ext uri="{FF2B5EF4-FFF2-40B4-BE49-F238E27FC236}">
                <a16:creationId xmlns:a16="http://schemas.microsoft.com/office/drawing/2014/main" id="{B9CD0B10-B0BA-6802-637F-EA709FC7B3AD}"/>
              </a:ext>
            </a:extLst>
          </p:cNvPr>
          <p:cNvCxnSpPr>
            <a:cxnSpLocks/>
            <a:stCxn id="18" idx="3"/>
          </p:cNvCxnSpPr>
          <p:nvPr/>
        </p:nvCxnSpPr>
        <p:spPr>
          <a:xfrm flipV="1">
            <a:off x="3710679" y="2702487"/>
            <a:ext cx="2690125" cy="18898"/>
          </a:xfrm>
          <a:prstGeom prst="straightConnector1">
            <a:avLst/>
          </a:prstGeom>
          <a:solidFill>
            <a:schemeClr val="bg1">
              <a:alpha val="30196"/>
            </a:schemeClr>
          </a:solidFill>
          <a:ln w="19050" algn="ctr">
            <a:solidFill>
              <a:srgbClr val="00A3E0"/>
            </a:solidFill>
            <a:miter lim="800000"/>
            <a:headEnd/>
            <a:tailEnd/>
          </a:ln>
        </p:spPr>
      </p:cxnSp>
      <p:sp>
        <p:nvSpPr>
          <p:cNvPr id="41" name="正方形/長方形 40">
            <a:extLst>
              <a:ext uri="{FF2B5EF4-FFF2-40B4-BE49-F238E27FC236}">
                <a16:creationId xmlns:a16="http://schemas.microsoft.com/office/drawing/2014/main" id="{A0F42F7C-139B-70E1-64CA-10BFBE3DA0F0}"/>
              </a:ext>
            </a:extLst>
          </p:cNvPr>
          <p:cNvSpPr/>
          <p:nvPr/>
        </p:nvSpPr>
        <p:spPr>
          <a:xfrm>
            <a:off x="1462159" y="3948333"/>
            <a:ext cx="2248518" cy="216000"/>
          </a:xfrm>
          <a:prstGeom prst="rect">
            <a:avLst/>
          </a:prstGeom>
          <a:solidFill>
            <a:sysClr val="window" lastClr="FFFFFF">
              <a:lumMod val="95000"/>
            </a:sysClr>
          </a:solidFill>
          <a:ln w="6350" cap="flat" cmpd="sng" algn="ctr">
            <a:solidFill>
              <a:sysClr val="windowText" lastClr="000000"/>
            </a:solidFill>
            <a:prstDash val="solid"/>
          </a:ln>
          <a:effectLst/>
        </p:spPr>
        <p:txBody>
          <a:bodyPr vertOverflow="overflow" horzOverflow="overflow" lIns="0" tIns="0" rIns="0" bIns="0" rtlCol="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ja-JP" altLang="en-US" sz="1000" b="1" i="0" u="none" strike="noStrike" kern="0" cap="none" spc="0" normalizeH="0" baseline="0" noProof="0">
                <a:ln>
                  <a:noFill/>
                </a:ln>
                <a:solidFill>
                  <a:prstClr val="black"/>
                </a:solidFill>
                <a:effectLst/>
                <a:uLnTx/>
                <a:uFillTx/>
                <a:latin typeface="Yu Gothic UI"/>
                <a:ea typeface="Yu Gothic UI"/>
                <a:cs typeface="+mn-cs"/>
              </a:rPr>
              <a:t>サービス提供者（一部）</a:t>
            </a:r>
            <a:endParaRPr kumimoji="0" lang="ja-JP" altLang="en-US" sz="1000" b="1" i="0" u="none" strike="sngStrike" kern="0" cap="none" spc="0" normalizeH="0" baseline="0" noProof="0">
              <a:ln>
                <a:noFill/>
              </a:ln>
              <a:solidFill>
                <a:prstClr val="black"/>
              </a:solidFill>
              <a:effectLst/>
              <a:uLnTx/>
              <a:uFillTx/>
              <a:latin typeface="Yu Gothic UI"/>
              <a:ea typeface="Yu Gothic UI"/>
              <a:cs typeface="+mn-cs"/>
            </a:endParaRPr>
          </a:p>
        </p:txBody>
      </p:sp>
      <p:sp>
        <p:nvSpPr>
          <p:cNvPr id="42" name="四角形: 角を丸くする 41">
            <a:extLst>
              <a:ext uri="{FF2B5EF4-FFF2-40B4-BE49-F238E27FC236}">
                <a16:creationId xmlns:a16="http://schemas.microsoft.com/office/drawing/2014/main" id="{EC09B1FB-CEE9-CBF8-B602-9D2759965E18}"/>
              </a:ext>
            </a:extLst>
          </p:cNvPr>
          <p:cNvSpPr/>
          <p:nvPr/>
        </p:nvSpPr>
        <p:spPr>
          <a:xfrm>
            <a:off x="6400804" y="2131774"/>
            <a:ext cx="2692906" cy="2198430"/>
          </a:xfrm>
          <a:prstGeom prst="roundRect">
            <a:avLst/>
          </a:prstGeom>
          <a:solidFill>
            <a:schemeClr val="bg1">
              <a:alpha val="30196"/>
            </a:schemeClr>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0" fontAlgn="auto" latinLnBrk="0" hangingPunct="0">
              <a:lnSpc>
                <a:spcPct val="100000"/>
              </a:lnSpc>
              <a:spcBef>
                <a:spcPts val="0"/>
              </a:spcBef>
              <a:spcAft>
                <a:spcPts val="0"/>
              </a:spcAft>
              <a:buClrTx/>
              <a:buSzPct val="100000"/>
              <a:buFontTx/>
              <a:buNone/>
              <a:tabLst/>
              <a:defRPr/>
            </a:pPr>
            <a:endParaRPr kumimoji="1" lang="ja-JP" altLang="en-US" sz="1000" b="1" i="0" u="none" strike="noStrike" kern="1200" cap="none" spc="0" normalizeH="0" baseline="0" noProof="0">
              <a:ln>
                <a:noFill/>
              </a:ln>
              <a:solidFill>
                <a:prstClr val="black"/>
              </a:solidFill>
              <a:effectLst/>
              <a:uLnTx/>
              <a:uFillTx/>
              <a:latin typeface="Arial" panose="020B0604020202020204" pitchFamily="34" charset="0"/>
              <a:ea typeface="Yu Gothic UI"/>
              <a:cs typeface="Arial" charset="0"/>
            </a:endParaRPr>
          </a:p>
        </p:txBody>
      </p:sp>
      <p:sp>
        <p:nvSpPr>
          <p:cNvPr id="43" name="正方形/長方形 42">
            <a:extLst>
              <a:ext uri="{FF2B5EF4-FFF2-40B4-BE49-F238E27FC236}">
                <a16:creationId xmlns:a16="http://schemas.microsoft.com/office/drawing/2014/main" id="{F06CB3BC-BE1B-6F00-77EA-189F1E335C03}"/>
              </a:ext>
            </a:extLst>
          </p:cNvPr>
          <p:cNvSpPr/>
          <p:nvPr/>
        </p:nvSpPr>
        <p:spPr>
          <a:xfrm>
            <a:off x="6960244" y="2154095"/>
            <a:ext cx="1543088" cy="216000"/>
          </a:xfrm>
          <a:prstGeom prst="rect">
            <a:avLst/>
          </a:prstGeom>
          <a:noFill/>
          <a:ln w="6350" cap="flat" cmpd="sng" algn="ctr">
            <a:noFill/>
            <a:prstDash val="solid"/>
          </a:ln>
          <a:effectLst/>
        </p:spPr>
        <p:txBody>
          <a:bodyPr vertOverflow="overflow" horzOverflow="overflow"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prstClr val="black"/>
                </a:solidFill>
                <a:effectLst/>
                <a:uLnTx/>
                <a:uFillTx/>
                <a:latin typeface="Yu Gothic UI"/>
                <a:ea typeface="Yu Gothic UI"/>
                <a:cs typeface="Meiryo UI"/>
              </a:rPr>
              <a:t>行政内部の連携体制</a:t>
            </a:r>
          </a:p>
        </p:txBody>
      </p:sp>
      <p:sp>
        <p:nvSpPr>
          <p:cNvPr id="45" name="正方形/長方形 44">
            <a:extLst>
              <a:ext uri="{FF2B5EF4-FFF2-40B4-BE49-F238E27FC236}">
                <a16:creationId xmlns:a16="http://schemas.microsoft.com/office/drawing/2014/main" id="{770AAC38-35DE-3FEF-A843-26BD558468B2}"/>
              </a:ext>
            </a:extLst>
          </p:cNvPr>
          <p:cNvSpPr/>
          <p:nvPr/>
        </p:nvSpPr>
        <p:spPr>
          <a:xfrm>
            <a:off x="4958412" y="3676001"/>
            <a:ext cx="1327793" cy="272332"/>
          </a:xfrm>
          <a:prstGeom prst="rect">
            <a:avLst/>
          </a:prstGeom>
          <a:solidFill>
            <a:schemeClr val="accent6">
              <a:lumMod val="20000"/>
              <a:lumOff val="80000"/>
              <a:alpha val="30196"/>
            </a:schemeClr>
          </a:solidFill>
          <a:ln w="1905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0" fontAlgn="auto" latinLnBrk="0" hangingPunct="0">
              <a:lnSpc>
                <a:spcPct val="100000"/>
              </a:lnSpc>
              <a:spcBef>
                <a:spcPts val="0"/>
              </a:spcBef>
              <a:spcAft>
                <a:spcPts val="0"/>
              </a:spcAft>
              <a:buClrTx/>
              <a:buSzPct val="100000"/>
              <a:buFontTx/>
              <a:buNone/>
              <a:tabLst/>
              <a:defRPr/>
            </a:pPr>
            <a:r>
              <a:rPr kumimoji="1" lang="ja-JP" altLang="en-US" sz="1000" b="1" i="0" u="none" strike="noStrike" kern="1200" cap="none" spc="0" normalizeH="0" baseline="0" noProof="0">
                <a:ln>
                  <a:noFill/>
                </a:ln>
                <a:solidFill>
                  <a:prstClr val="black"/>
                </a:solidFill>
                <a:effectLst/>
                <a:uLnTx/>
                <a:uFillTx/>
                <a:latin typeface="Arial" panose="020B0604020202020204" pitchFamily="34" charset="0"/>
                <a:ea typeface="Yu Gothic UI"/>
                <a:cs typeface="Arial" charset="0"/>
              </a:rPr>
              <a:t>○○市</a:t>
            </a:r>
            <a:r>
              <a:rPr kumimoji="1" lang="en-US" altLang="ja-JP" sz="1000" b="1" i="0" u="none" strike="noStrike" kern="1200" cap="none" spc="0" normalizeH="0" baseline="0" noProof="0">
                <a:ln>
                  <a:noFill/>
                </a:ln>
                <a:solidFill>
                  <a:prstClr val="black"/>
                </a:solidFill>
                <a:effectLst/>
                <a:uLnTx/>
                <a:uFillTx/>
                <a:latin typeface="Arial" panose="020B0604020202020204" pitchFamily="34" charset="0"/>
                <a:ea typeface="Yu Gothic UI"/>
                <a:cs typeface="Arial" charset="0"/>
              </a:rPr>
              <a:t>3D</a:t>
            </a:r>
            <a:r>
              <a:rPr kumimoji="1" lang="ja-JP" altLang="en-US" sz="1000" b="1" i="0" u="none" strike="noStrike" kern="1200" cap="none" spc="0" normalizeH="0" baseline="0" noProof="0">
                <a:ln>
                  <a:noFill/>
                </a:ln>
                <a:solidFill>
                  <a:prstClr val="black"/>
                </a:solidFill>
                <a:effectLst/>
                <a:uLnTx/>
                <a:uFillTx/>
                <a:latin typeface="Arial" panose="020B0604020202020204" pitchFamily="34" charset="0"/>
                <a:ea typeface="Yu Gothic UI"/>
                <a:cs typeface="Arial" charset="0"/>
              </a:rPr>
              <a:t>都市モデル</a:t>
            </a:r>
          </a:p>
        </p:txBody>
      </p:sp>
      <p:sp>
        <p:nvSpPr>
          <p:cNvPr id="46" name="正方形/長方形 45">
            <a:extLst>
              <a:ext uri="{FF2B5EF4-FFF2-40B4-BE49-F238E27FC236}">
                <a16:creationId xmlns:a16="http://schemas.microsoft.com/office/drawing/2014/main" id="{8B45E9EA-BD92-7AFD-2F48-39840F3EA5B3}"/>
              </a:ext>
            </a:extLst>
          </p:cNvPr>
          <p:cNvSpPr/>
          <p:nvPr/>
        </p:nvSpPr>
        <p:spPr>
          <a:xfrm flipH="1">
            <a:off x="5132976" y="1433976"/>
            <a:ext cx="1959303" cy="252000"/>
          </a:xfrm>
          <a:prstGeom prst="rect">
            <a:avLst/>
          </a:prstGeom>
          <a:solidFill>
            <a:srgbClr val="86BC25">
              <a:lumMod val="20000"/>
              <a:lumOff val="80000"/>
            </a:srgbClr>
          </a:solidFill>
          <a:ln w="1905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0" fontAlgn="auto" latinLnBrk="0" hangingPunct="0">
              <a:lnSpc>
                <a:spcPct val="100000"/>
              </a:lnSpc>
              <a:spcBef>
                <a:spcPts val="0"/>
              </a:spcBef>
              <a:spcAft>
                <a:spcPts val="0"/>
              </a:spcAft>
              <a:buClrTx/>
              <a:buSzPct val="100000"/>
              <a:buFontTx/>
              <a:buNone/>
              <a:tabLst/>
              <a:defRPr/>
            </a:pPr>
            <a:r>
              <a:rPr kumimoji="0" lang="ja-JP" altLang="en-US" sz="1000" b="1" i="0" u="none" strike="noStrike" kern="0" cap="none" spc="0" normalizeH="0" baseline="0" noProof="0">
                <a:ln>
                  <a:noFill/>
                </a:ln>
                <a:solidFill>
                  <a:prstClr val="black"/>
                </a:solidFill>
                <a:effectLst/>
                <a:uLnTx/>
                <a:uFillTx/>
                <a:latin typeface="Arial" panose="020B0604020202020204" pitchFamily="34" charset="0"/>
                <a:ea typeface="Yu Gothic UI"/>
                <a:cs typeface="Arial" charset="0"/>
              </a:rPr>
              <a:t>○○まちづくり協議会</a:t>
            </a:r>
          </a:p>
        </p:txBody>
      </p:sp>
      <p:cxnSp>
        <p:nvCxnSpPr>
          <p:cNvPr id="48" name="直線矢印コネクタ 47">
            <a:extLst>
              <a:ext uri="{FF2B5EF4-FFF2-40B4-BE49-F238E27FC236}">
                <a16:creationId xmlns:a16="http://schemas.microsoft.com/office/drawing/2014/main" id="{336B64D3-A627-E30B-5245-1D6C6E9D9F99}"/>
              </a:ext>
            </a:extLst>
          </p:cNvPr>
          <p:cNvCxnSpPr>
            <a:cxnSpLocks/>
          </p:cNvCxnSpPr>
          <p:nvPr/>
        </p:nvCxnSpPr>
        <p:spPr>
          <a:xfrm>
            <a:off x="4416341" y="3783350"/>
            <a:ext cx="542071" cy="0"/>
          </a:xfrm>
          <a:prstGeom prst="straightConnector1">
            <a:avLst/>
          </a:prstGeom>
          <a:noFill/>
          <a:ln w="12700" cap="flat" cmpd="sng" algn="ctr">
            <a:solidFill>
              <a:sysClr val="window" lastClr="FFFFFF">
                <a:lumMod val="50000"/>
              </a:sysClr>
            </a:solidFill>
            <a:prstDash val="solid"/>
            <a:headEnd type="triangle"/>
            <a:tailEnd type="triangle"/>
          </a:ln>
          <a:effectLst/>
        </p:spPr>
      </p:cxnSp>
      <p:sp>
        <p:nvSpPr>
          <p:cNvPr id="49" name="正方形/長方形 48">
            <a:extLst>
              <a:ext uri="{FF2B5EF4-FFF2-40B4-BE49-F238E27FC236}">
                <a16:creationId xmlns:a16="http://schemas.microsoft.com/office/drawing/2014/main" id="{1164C93B-5D4B-357A-3E51-CDD3EF078278}"/>
              </a:ext>
            </a:extLst>
          </p:cNvPr>
          <p:cNvSpPr/>
          <p:nvPr/>
        </p:nvSpPr>
        <p:spPr>
          <a:xfrm>
            <a:off x="4686321" y="1831896"/>
            <a:ext cx="430678" cy="263378"/>
          </a:xfrm>
          <a:prstGeom prst="rect">
            <a:avLst/>
          </a:prstGeom>
          <a:noFill/>
          <a:ln w="6350" cap="flat" cmpd="sng" algn="ctr">
            <a:noFill/>
            <a:prstDash val="solid"/>
          </a:ln>
          <a:effectLst/>
        </p:spPr>
        <p:txBody>
          <a:bodyPr vertOverflow="overflow" horzOverflow="overflow" lIns="0" tIns="0" rIns="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prstClr val="black"/>
                </a:solidFill>
                <a:effectLst/>
                <a:uLnTx/>
                <a:uFillTx/>
                <a:latin typeface="Yu Gothic UI"/>
                <a:ea typeface="Yu Gothic UI"/>
                <a:cs typeface="Meiryo UI"/>
              </a:rPr>
              <a:t>連携</a:t>
            </a:r>
          </a:p>
        </p:txBody>
      </p:sp>
      <p:cxnSp>
        <p:nvCxnSpPr>
          <p:cNvPr id="50" name="コネクタ: カギ線 49">
            <a:extLst>
              <a:ext uri="{FF2B5EF4-FFF2-40B4-BE49-F238E27FC236}">
                <a16:creationId xmlns:a16="http://schemas.microsoft.com/office/drawing/2014/main" id="{B6D21D5C-B9CD-B8CD-79DD-A57D1489731A}"/>
              </a:ext>
            </a:extLst>
          </p:cNvPr>
          <p:cNvCxnSpPr>
            <a:cxnSpLocks/>
            <a:stCxn id="22" idx="1"/>
            <a:endCxn id="46" idx="3"/>
          </p:cNvCxnSpPr>
          <p:nvPr/>
        </p:nvCxnSpPr>
        <p:spPr>
          <a:xfrm flipV="1">
            <a:off x="4416341" y="1559976"/>
            <a:ext cx="716635" cy="845272"/>
          </a:xfrm>
          <a:prstGeom prst="bentConnector3">
            <a:avLst>
              <a:gd name="adj1" fmla="val 50000"/>
            </a:avLst>
          </a:prstGeom>
          <a:noFill/>
          <a:ln w="12700" cap="flat" cmpd="sng" algn="ctr">
            <a:solidFill>
              <a:sysClr val="window" lastClr="FFFFFF">
                <a:lumMod val="50000"/>
              </a:sysClr>
            </a:solidFill>
            <a:prstDash val="solid"/>
            <a:headEnd type="triangle"/>
            <a:tailEnd type="triangle"/>
          </a:ln>
          <a:effectLst/>
        </p:spPr>
      </p:cxnSp>
      <p:sp>
        <p:nvSpPr>
          <p:cNvPr id="51" name="正方形/長方形 50">
            <a:extLst>
              <a:ext uri="{FF2B5EF4-FFF2-40B4-BE49-F238E27FC236}">
                <a16:creationId xmlns:a16="http://schemas.microsoft.com/office/drawing/2014/main" id="{CBA0ACB4-3B69-368E-91E2-99B62DE16AA1}"/>
              </a:ext>
            </a:extLst>
          </p:cNvPr>
          <p:cNvSpPr/>
          <p:nvPr/>
        </p:nvSpPr>
        <p:spPr>
          <a:xfrm>
            <a:off x="4473096" y="4010243"/>
            <a:ext cx="664657" cy="263378"/>
          </a:xfrm>
          <a:prstGeom prst="rect">
            <a:avLst/>
          </a:prstGeom>
          <a:noFill/>
          <a:ln w="6350" cap="flat" cmpd="sng" algn="ctr">
            <a:noFill/>
            <a:prstDash val="solid"/>
          </a:ln>
          <a:effectLst/>
        </p:spPr>
        <p:txBody>
          <a:bodyPr vertOverflow="overflow" horzOverflow="overflow" lIns="0" tIns="0" rIns="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prstClr val="black"/>
                </a:solidFill>
                <a:effectLst/>
                <a:uLnTx/>
                <a:uFillTx/>
                <a:latin typeface="Yu Gothic UI"/>
                <a:ea typeface="Yu Gothic UI"/>
                <a:cs typeface="Meiryo UI"/>
              </a:rPr>
              <a:t>建物データを利用</a:t>
            </a:r>
          </a:p>
        </p:txBody>
      </p:sp>
      <p:sp>
        <p:nvSpPr>
          <p:cNvPr id="52" name="正方形/長方形 51">
            <a:extLst>
              <a:ext uri="{FF2B5EF4-FFF2-40B4-BE49-F238E27FC236}">
                <a16:creationId xmlns:a16="http://schemas.microsoft.com/office/drawing/2014/main" id="{4C6ED650-A16F-2DDC-8447-90B6D1719365}"/>
              </a:ext>
            </a:extLst>
          </p:cNvPr>
          <p:cNvSpPr/>
          <p:nvPr/>
        </p:nvSpPr>
        <p:spPr>
          <a:xfrm flipH="1">
            <a:off x="5132976" y="1775524"/>
            <a:ext cx="1959303" cy="252000"/>
          </a:xfrm>
          <a:prstGeom prst="rect">
            <a:avLst/>
          </a:prstGeom>
          <a:solidFill>
            <a:srgbClr val="00A3E0">
              <a:alpha val="30196"/>
            </a:srgbClr>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0" fontAlgn="auto" latinLnBrk="0" hangingPunct="0">
              <a:lnSpc>
                <a:spcPct val="100000"/>
              </a:lnSpc>
              <a:spcBef>
                <a:spcPts val="0"/>
              </a:spcBef>
              <a:spcAft>
                <a:spcPts val="0"/>
              </a:spcAft>
              <a:buClrTx/>
              <a:buSzPct val="100000"/>
              <a:buFontTx/>
              <a:buNone/>
              <a:tabLst/>
              <a:defRPr/>
            </a:pPr>
            <a:r>
              <a:rPr kumimoji="1" lang="ja-JP" altLang="en-US" sz="1000" b="1" i="0" u="none" strike="noStrike" kern="1200" cap="none" spc="0" normalizeH="0" baseline="0" noProof="0">
                <a:ln>
                  <a:noFill/>
                </a:ln>
                <a:solidFill>
                  <a:prstClr val="black"/>
                </a:solidFill>
                <a:effectLst/>
                <a:uLnTx/>
                <a:uFillTx/>
                <a:latin typeface="Arial" panose="020B0604020202020204" pitchFamily="34" charset="0"/>
                <a:ea typeface="Yu Gothic UI"/>
                <a:cs typeface="Arial" charset="0"/>
              </a:rPr>
              <a:t>○○市（近隣都市）</a:t>
            </a:r>
          </a:p>
        </p:txBody>
      </p:sp>
      <p:cxnSp>
        <p:nvCxnSpPr>
          <p:cNvPr id="53" name="コネクタ: カギ線 52">
            <a:extLst>
              <a:ext uri="{FF2B5EF4-FFF2-40B4-BE49-F238E27FC236}">
                <a16:creationId xmlns:a16="http://schemas.microsoft.com/office/drawing/2014/main" id="{5644149F-0B84-386B-6107-F2E100FE0B6E}"/>
              </a:ext>
            </a:extLst>
          </p:cNvPr>
          <p:cNvCxnSpPr>
            <a:cxnSpLocks/>
            <a:endCxn id="52" idx="3"/>
          </p:cNvCxnSpPr>
          <p:nvPr/>
        </p:nvCxnSpPr>
        <p:spPr>
          <a:xfrm flipV="1">
            <a:off x="4432099" y="1901524"/>
            <a:ext cx="700877" cy="643300"/>
          </a:xfrm>
          <a:prstGeom prst="bentConnector3">
            <a:avLst>
              <a:gd name="adj1" fmla="val 69693"/>
            </a:avLst>
          </a:prstGeom>
          <a:noFill/>
          <a:ln w="12700" cap="flat" cmpd="sng" algn="ctr">
            <a:solidFill>
              <a:sysClr val="window" lastClr="FFFFFF">
                <a:lumMod val="50000"/>
              </a:sysClr>
            </a:solidFill>
            <a:prstDash val="solid"/>
            <a:headEnd type="triangle"/>
            <a:tailEnd type="triangle"/>
          </a:ln>
          <a:effectLst/>
        </p:spPr>
      </p:cxnSp>
      <p:sp>
        <p:nvSpPr>
          <p:cNvPr id="55" name="正方形/長方形 54">
            <a:extLst>
              <a:ext uri="{FF2B5EF4-FFF2-40B4-BE49-F238E27FC236}">
                <a16:creationId xmlns:a16="http://schemas.microsoft.com/office/drawing/2014/main" id="{0F964C1C-5672-2F57-29A3-2CFB20ACFDFD}"/>
              </a:ext>
            </a:extLst>
          </p:cNvPr>
          <p:cNvSpPr/>
          <p:nvPr/>
        </p:nvSpPr>
        <p:spPr>
          <a:xfrm>
            <a:off x="6484957" y="2453005"/>
            <a:ext cx="1090023" cy="320759"/>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0" fontAlgn="auto" latinLnBrk="0" hangingPunct="0">
              <a:lnSpc>
                <a:spcPct val="100000"/>
              </a:lnSpc>
              <a:spcBef>
                <a:spcPts val="0"/>
              </a:spcBef>
              <a:spcAft>
                <a:spcPts val="0"/>
              </a:spcAft>
              <a:buClrTx/>
              <a:buSzPct val="100000"/>
              <a:buFontTx/>
              <a:buNone/>
              <a:tabLst/>
              <a:defRPr/>
            </a:pPr>
            <a:r>
              <a:rPr kumimoji="1" lang="ja-JP" altLang="en-US" sz="1000" b="1" i="0" u="none" strike="noStrike" kern="1200" cap="none" spc="0" normalizeH="0" baseline="0" noProof="0">
                <a:ln>
                  <a:noFill/>
                </a:ln>
                <a:solidFill>
                  <a:prstClr val="black"/>
                </a:solidFill>
                <a:effectLst/>
                <a:uLnTx/>
                <a:uFillTx/>
                <a:latin typeface="Arial" panose="020B0604020202020204" pitchFamily="34" charset="0"/>
                <a:ea typeface="Yu Gothic UI"/>
                <a:cs typeface="Arial" charset="0"/>
              </a:rPr>
              <a:t>デジタル推進課</a:t>
            </a:r>
            <a:endParaRPr kumimoji="1" lang="en-US" altLang="ja-JP" sz="1000" b="1" i="0" u="none" strike="noStrike" kern="1200" cap="none" spc="0" normalizeH="0" baseline="0" noProof="0">
              <a:ln>
                <a:noFill/>
              </a:ln>
              <a:solidFill>
                <a:prstClr val="black"/>
              </a:solidFill>
              <a:effectLst/>
              <a:uLnTx/>
              <a:uFillTx/>
              <a:latin typeface="Arial" panose="020B0604020202020204" pitchFamily="34" charset="0"/>
              <a:ea typeface="Yu Gothic UI"/>
              <a:cs typeface="Arial" charset="0"/>
            </a:endParaRPr>
          </a:p>
          <a:p>
            <a:pPr marL="0" marR="0" lvl="0" indent="0" algn="ctr" defTabSz="990564" rtl="0" eaLnBrk="0" fontAlgn="auto" latinLnBrk="0" hangingPunct="0">
              <a:lnSpc>
                <a:spcPct val="100000"/>
              </a:lnSpc>
              <a:spcBef>
                <a:spcPts val="0"/>
              </a:spcBef>
              <a:spcAft>
                <a:spcPts val="0"/>
              </a:spcAft>
              <a:buClrTx/>
              <a:buSzPct val="100000"/>
              <a:buFontTx/>
              <a:buNone/>
              <a:tabLst/>
              <a:defRPr/>
            </a:pPr>
            <a:r>
              <a:rPr kumimoji="1" lang="ja-JP" altLang="en-US" sz="1000" b="1" i="0" u="none" strike="noStrike" kern="1200" cap="none" spc="0" normalizeH="0" baseline="0" noProof="0">
                <a:ln>
                  <a:noFill/>
                </a:ln>
                <a:solidFill>
                  <a:prstClr val="black"/>
                </a:solidFill>
                <a:effectLst/>
                <a:uLnTx/>
                <a:uFillTx/>
                <a:latin typeface="Arial" panose="020B0604020202020204" pitchFamily="34" charset="0"/>
                <a:ea typeface="Yu Gothic UI"/>
                <a:cs typeface="Arial" charset="0"/>
              </a:rPr>
              <a:t>（全体統括）</a:t>
            </a:r>
          </a:p>
        </p:txBody>
      </p:sp>
      <p:sp>
        <p:nvSpPr>
          <p:cNvPr id="56" name="正方形/長方形 55">
            <a:extLst>
              <a:ext uri="{FF2B5EF4-FFF2-40B4-BE49-F238E27FC236}">
                <a16:creationId xmlns:a16="http://schemas.microsoft.com/office/drawing/2014/main" id="{20222BA8-C035-0850-E8B7-87F27FEC0295}"/>
              </a:ext>
            </a:extLst>
          </p:cNvPr>
          <p:cNvSpPr/>
          <p:nvPr/>
        </p:nvSpPr>
        <p:spPr>
          <a:xfrm>
            <a:off x="7475401" y="2931380"/>
            <a:ext cx="1090023" cy="320759"/>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0" fontAlgn="auto" latinLnBrk="0" hangingPunct="0">
              <a:lnSpc>
                <a:spcPct val="100000"/>
              </a:lnSpc>
              <a:spcBef>
                <a:spcPts val="0"/>
              </a:spcBef>
              <a:spcAft>
                <a:spcPts val="0"/>
              </a:spcAft>
              <a:buClrTx/>
              <a:buSzPct val="100000"/>
              <a:buFontTx/>
              <a:buNone/>
              <a:tabLst/>
              <a:defRPr/>
            </a:pPr>
            <a:r>
              <a:rPr kumimoji="1" lang="ja-JP" altLang="en-US" sz="1000" b="1" i="0" u="none" strike="noStrike" kern="1200" cap="none" spc="0" normalizeH="0" baseline="0" noProof="0">
                <a:ln>
                  <a:noFill/>
                </a:ln>
                <a:solidFill>
                  <a:prstClr val="black"/>
                </a:solidFill>
                <a:effectLst/>
                <a:uLnTx/>
                <a:uFillTx/>
                <a:latin typeface="Arial" panose="020B0604020202020204" pitchFamily="34" charset="0"/>
                <a:ea typeface="Yu Gothic UI"/>
                <a:cs typeface="Arial" charset="0"/>
              </a:rPr>
              <a:t>企画課</a:t>
            </a:r>
            <a:endParaRPr kumimoji="1" lang="en-US" altLang="ja-JP" sz="1000" b="1" i="0" u="none" strike="noStrike" kern="1200" cap="none" spc="0" normalizeH="0" baseline="0" noProof="0">
              <a:ln>
                <a:noFill/>
              </a:ln>
              <a:solidFill>
                <a:prstClr val="black"/>
              </a:solidFill>
              <a:effectLst/>
              <a:uLnTx/>
              <a:uFillTx/>
              <a:latin typeface="Arial" panose="020B0604020202020204" pitchFamily="34" charset="0"/>
              <a:ea typeface="Yu Gothic UI"/>
              <a:cs typeface="Arial" charset="0"/>
            </a:endParaRPr>
          </a:p>
          <a:p>
            <a:pPr marL="0" marR="0" lvl="0" indent="0" algn="ctr" defTabSz="990564" rtl="0" eaLnBrk="0" fontAlgn="auto" latinLnBrk="0" hangingPunct="0">
              <a:lnSpc>
                <a:spcPct val="100000"/>
              </a:lnSpc>
              <a:spcBef>
                <a:spcPts val="0"/>
              </a:spcBef>
              <a:spcAft>
                <a:spcPts val="0"/>
              </a:spcAft>
              <a:buClrTx/>
              <a:buSzPct val="100000"/>
              <a:buFontTx/>
              <a:buNone/>
              <a:tabLst/>
              <a:defRPr/>
            </a:pPr>
            <a:r>
              <a:rPr kumimoji="1" lang="ja-JP" altLang="en-US" sz="1000" b="1" i="0" u="none" strike="noStrike" kern="1200" cap="none" spc="0" normalizeH="0" baseline="0" noProof="0">
                <a:ln>
                  <a:noFill/>
                </a:ln>
                <a:solidFill>
                  <a:prstClr val="black"/>
                </a:solidFill>
                <a:effectLst/>
                <a:uLnTx/>
                <a:uFillTx/>
                <a:latin typeface="Arial" panose="020B0604020202020204" pitchFamily="34" charset="0"/>
                <a:ea typeface="Yu Gothic UI"/>
                <a:cs typeface="Arial" charset="0"/>
              </a:rPr>
              <a:t>（進捗管理）</a:t>
            </a:r>
          </a:p>
        </p:txBody>
      </p:sp>
      <p:sp>
        <p:nvSpPr>
          <p:cNvPr id="57" name="正方形/長方形 56">
            <a:extLst>
              <a:ext uri="{FF2B5EF4-FFF2-40B4-BE49-F238E27FC236}">
                <a16:creationId xmlns:a16="http://schemas.microsoft.com/office/drawing/2014/main" id="{10812218-14FE-9F3A-6112-A814B704EAFD}"/>
              </a:ext>
            </a:extLst>
          </p:cNvPr>
          <p:cNvSpPr/>
          <p:nvPr/>
        </p:nvSpPr>
        <p:spPr>
          <a:xfrm>
            <a:off x="7269666" y="3358991"/>
            <a:ext cx="1550806" cy="366357"/>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0" fontAlgn="auto" latinLnBrk="0" hangingPunct="0">
              <a:lnSpc>
                <a:spcPct val="100000"/>
              </a:lnSpc>
              <a:spcBef>
                <a:spcPts val="0"/>
              </a:spcBef>
              <a:spcAft>
                <a:spcPts val="0"/>
              </a:spcAft>
              <a:buClrTx/>
              <a:buSzPct val="100000"/>
              <a:buFontTx/>
              <a:buNone/>
              <a:tabLst/>
              <a:defRPr/>
            </a:pPr>
            <a:r>
              <a:rPr kumimoji="1" lang="ja-JP" altLang="en-US" sz="1000" b="1" i="0" u="none" strike="noStrike" kern="1200" cap="none" spc="0" normalizeH="0" baseline="0" noProof="0">
                <a:ln>
                  <a:noFill/>
                </a:ln>
                <a:solidFill>
                  <a:prstClr val="black"/>
                </a:solidFill>
                <a:effectLst/>
                <a:uLnTx/>
                <a:uFillTx/>
                <a:latin typeface="Arial" panose="020B0604020202020204" pitchFamily="34" charset="0"/>
                <a:ea typeface="Yu Gothic UI"/>
                <a:cs typeface="Arial" charset="0"/>
              </a:rPr>
              <a:t>まちづくり推進課</a:t>
            </a:r>
            <a:endParaRPr kumimoji="1" lang="en-US" altLang="ja-JP" sz="1000" b="1" i="0" u="none" strike="noStrike" kern="1200" cap="none" spc="0" normalizeH="0" baseline="0" noProof="0">
              <a:ln>
                <a:noFill/>
              </a:ln>
              <a:solidFill>
                <a:prstClr val="black"/>
              </a:solidFill>
              <a:effectLst/>
              <a:uLnTx/>
              <a:uFillTx/>
              <a:latin typeface="Arial" panose="020B0604020202020204" pitchFamily="34" charset="0"/>
              <a:ea typeface="Yu Gothic UI"/>
              <a:cs typeface="Arial" charset="0"/>
            </a:endParaRPr>
          </a:p>
          <a:p>
            <a:pPr marL="0" marR="0" lvl="0" indent="0" algn="ctr" defTabSz="990564" rtl="0" eaLnBrk="0" fontAlgn="auto" latinLnBrk="0" hangingPunct="0">
              <a:lnSpc>
                <a:spcPct val="100000"/>
              </a:lnSpc>
              <a:spcBef>
                <a:spcPts val="0"/>
              </a:spcBef>
              <a:spcAft>
                <a:spcPts val="0"/>
              </a:spcAft>
              <a:buClrTx/>
              <a:buSzPct val="100000"/>
              <a:buFontTx/>
              <a:buNone/>
              <a:tabLst/>
              <a:defRPr/>
            </a:pPr>
            <a:r>
              <a:rPr kumimoji="1" lang="ja-JP" altLang="en-US" sz="1000" b="1" i="0" u="none" strike="noStrike" kern="1200" cap="none" spc="0" normalizeH="0" baseline="0" noProof="0">
                <a:ln>
                  <a:noFill/>
                </a:ln>
                <a:solidFill>
                  <a:prstClr val="black"/>
                </a:solidFill>
                <a:effectLst/>
                <a:uLnTx/>
                <a:uFillTx/>
                <a:latin typeface="Arial" panose="020B0604020202020204" pitchFamily="34" charset="0"/>
                <a:ea typeface="Yu Gothic UI"/>
                <a:cs typeface="Arial" charset="0"/>
              </a:rPr>
              <a:t>（エリアビジョン管理）</a:t>
            </a:r>
          </a:p>
        </p:txBody>
      </p:sp>
      <p:sp>
        <p:nvSpPr>
          <p:cNvPr id="58" name="正方形/長方形 57">
            <a:extLst>
              <a:ext uri="{FF2B5EF4-FFF2-40B4-BE49-F238E27FC236}">
                <a16:creationId xmlns:a16="http://schemas.microsoft.com/office/drawing/2014/main" id="{263FCEAE-0FC8-510F-1FE0-3AD93A48054A}"/>
              </a:ext>
            </a:extLst>
          </p:cNvPr>
          <p:cNvSpPr/>
          <p:nvPr/>
        </p:nvSpPr>
        <p:spPr>
          <a:xfrm>
            <a:off x="7269666" y="3775110"/>
            <a:ext cx="1550806" cy="362784"/>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0" fontAlgn="auto" latinLnBrk="0" hangingPunct="0">
              <a:lnSpc>
                <a:spcPct val="100000"/>
              </a:lnSpc>
              <a:spcBef>
                <a:spcPts val="0"/>
              </a:spcBef>
              <a:spcAft>
                <a:spcPts val="0"/>
              </a:spcAft>
              <a:buClrTx/>
              <a:buSzPct val="100000"/>
              <a:buFontTx/>
              <a:buNone/>
              <a:tabLst/>
              <a:defRPr/>
            </a:pPr>
            <a:r>
              <a:rPr kumimoji="1" lang="ja-JP" altLang="en-US" sz="1000" b="1" i="0" u="none" strike="noStrike" kern="1200" cap="none" spc="0" normalizeH="0" baseline="0" noProof="0">
                <a:ln>
                  <a:noFill/>
                </a:ln>
                <a:solidFill>
                  <a:prstClr val="black"/>
                </a:solidFill>
                <a:effectLst/>
                <a:uLnTx/>
                <a:uFillTx/>
                <a:latin typeface="Arial" panose="020B0604020202020204" pitchFamily="34" charset="0"/>
                <a:ea typeface="Yu Gothic UI"/>
                <a:cs typeface="Arial" charset="0"/>
              </a:rPr>
              <a:t>拠点整備課</a:t>
            </a:r>
            <a:endParaRPr kumimoji="1" lang="en-US" altLang="ja-JP" sz="1000" b="1" i="0" u="none" strike="noStrike" kern="1200" cap="none" spc="0" normalizeH="0" baseline="0" noProof="0">
              <a:ln>
                <a:noFill/>
              </a:ln>
              <a:solidFill>
                <a:prstClr val="black"/>
              </a:solidFill>
              <a:effectLst/>
              <a:uLnTx/>
              <a:uFillTx/>
              <a:latin typeface="Arial" panose="020B0604020202020204" pitchFamily="34" charset="0"/>
              <a:ea typeface="Yu Gothic UI"/>
              <a:cs typeface="Arial" charset="0"/>
            </a:endParaRPr>
          </a:p>
          <a:p>
            <a:pPr marL="0" marR="0" lvl="0" indent="0" algn="ctr" defTabSz="990564" rtl="0" eaLnBrk="0" fontAlgn="auto" latinLnBrk="0" hangingPunct="0">
              <a:lnSpc>
                <a:spcPct val="100000"/>
              </a:lnSpc>
              <a:spcBef>
                <a:spcPts val="0"/>
              </a:spcBef>
              <a:spcAft>
                <a:spcPts val="0"/>
              </a:spcAft>
              <a:buClrTx/>
              <a:buSzPct val="100000"/>
              <a:buFontTx/>
              <a:buNone/>
              <a:tabLst/>
              <a:defRPr/>
            </a:pPr>
            <a:r>
              <a:rPr kumimoji="1" lang="ja-JP" altLang="en-US" sz="1000" b="1" i="0" u="none" strike="noStrike" kern="1200" cap="none" spc="0" normalizeH="0" baseline="0" noProof="0">
                <a:ln>
                  <a:noFill/>
                </a:ln>
                <a:solidFill>
                  <a:prstClr val="black"/>
                </a:solidFill>
                <a:effectLst/>
                <a:uLnTx/>
                <a:uFillTx/>
                <a:latin typeface="Arial" panose="020B0604020202020204" pitchFamily="34" charset="0"/>
                <a:ea typeface="Yu Gothic UI"/>
                <a:cs typeface="Arial" charset="0"/>
              </a:rPr>
              <a:t>（整備計画・施工）</a:t>
            </a:r>
          </a:p>
        </p:txBody>
      </p:sp>
      <p:cxnSp>
        <p:nvCxnSpPr>
          <p:cNvPr id="61" name="コネクタ: カギ線 60">
            <a:extLst>
              <a:ext uri="{FF2B5EF4-FFF2-40B4-BE49-F238E27FC236}">
                <a16:creationId xmlns:a16="http://schemas.microsoft.com/office/drawing/2014/main" id="{936361B5-A694-41A7-883D-E3E12F25F85F}"/>
              </a:ext>
            </a:extLst>
          </p:cNvPr>
          <p:cNvCxnSpPr>
            <a:cxnSpLocks/>
            <a:stCxn id="55" idx="2"/>
            <a:endCxn id="57" idx="1"/>
          </p:cNvCxnSpPr>
          <p:nvPr/>
        </p:nvCxnSpPr>
        <p:spPr>
          <a:xfrm rot="16200000" flipH="1">
            <a:off x="6765614" y="3038118"/>
            <a:ext cx="768406"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2" name="コネクタ: カギ線 61">
            <a:extLst>
              <a:ext uri="{FF2B5EF4-FFF2-40B4-BE49-F238E27FC236}">
                <a16:creationId xmlns:a16="http://schemas.microsoft.com/office/drawing/2014/main" id="{D6417954-28B1-EFD5-FAC9-16086D987D7A}"/>
              </a:ext>
            </a:extLst>
          </p:cNvPr>
          <p:cNvCxnSpPr>
            <a:cxnSpLocks/>
            <a:stCxn id="55" idx="2"/>
            <a:endCxn id="58" idx="1"/>
          </p:cNvCxnSpPr>
          <p:nvPr/>
        </p:nvCxnSpPr>
        <p:spPr>
          <a:xfrm rot="16200000" flipH="1">
            <a:off x="6558448" y="3245284"/>
            <a:ext cx="1182738"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3588" name="コネクタ: カギ線 3587">
            <a:extLst>
              <a:ext uri="{FF2B5EF4-FFF2-40B4-BE49-F238E27FC236}">
                <a16:creationId xmlns:a16="http://schemas.microsoft.com/office/drawing/2014/main" id="{A9F919C5-6AA7-8523-6D1E-4D75258087C2}"/>
              </a:ext>
            </a:extLst>
          </p:cNvPr>
          <p:cNvCxnSpPr>
            <a:cxnSpLocks/>
            <a:stCxn id="55" idx="2"/>
            <a:endCxn id="56" idx="1"/>
          </p:cNvCxnSpPr>
          <p:nvPr/>
        </p:nvCxnSpPr>
        <p:spPr>
          <a:xfrm rot="16200000" flipH="1">
            <a:off x="7093687" y="2710046"/>
            <a:ext cx="317996" cy="445432"/>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正方形/長方形 9">
            <a:extLst>
              <a:ext uri="{FF2B5EF4-FFF2-40B4-BE49-F238E27FC236}">
                <a16:creationId xmlns:a16="http://schemas.microsoft.com/office/drawing/2014/main" id="{5EBB0CE4-27D5-245C-7A6A-819F3B78248F}"/>
              </a:ext>
            </a:extLst>
          </p:cNvPr>
          <p:cNvSpPr/>
          <p:nvPr/>
        </p:nvSpPr>
        <p:spPr>
          <a:xfrm>
            <a:off x="7405516" y="34772"/>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2" name="正方形/長方形 22">
            <a:extLst>
              <a:ext uri="{FF2B5EF4-FFF2-40B4-BE49-F238E27FC236}">
                <a16:creationId xmlns:a16="http://schemas.microsoft.com/office/drawing/2014/main" id="{231492D9-AE71-E72A-3696-29E18FFA09BF}"/>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4653F7B-82F8-4DC6-9BD9-72038794802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62</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92178445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6"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２－３．</a:t>
            </a:r>
            <a:r>
              <a:rPr kumimoji="1" lang="en-US" altLang="ja-JP" sz="1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1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実装に向けた費用分担等</a:t>
            </a:r>
          </a:p>
        </p:txBody>
      </p:sp>
      <p:graphicFrame>
        <p:nvGraphicFramePr>
          <p:cNvPr id="5" name="表 4">
            <a:extLst>
              <a:ext uri="{FF2B5EF4-FFF2-40B4-BE49-F238E27FC236}">
                <a16:creationId xmlns:a16="http://schemas.microsoft.com/office/drawing/2014/main" id="{3165B971-40F2-7C07-26AA-E13D62625537}"/>
              </a:ext>
            </a:extLst>
          </p:cNvPr>
          <p:cNvGraphicFramePr>
            <a:graphicFrameLocks noGrp="1"/>
          </p:cNvGraphicFramePr>
          <p:nvPr/>
        </p:nvGraphicFramePr>
        <p:xfrm>
          <a:off x="5232239" y="5934585"/>
          <a:ext cx="3779855" cy="324000"/>
        </p:xfrm>
        <a:graphic>
          <a:graphicData uri="http://schemas.openxmlformats.org/drawingml/2006/table">
            <a:tbl>
              <a:tblPr firstRow="1" bandRow="1">
                <a:tableStyleId>{5C22544A-7EE6-4342-B048-85BDC9FD1C3A}</a:tableStyleId>
              </a:tblPr>
              <a:tblGrid>
                <a:gridCol w="755971">
                  <a:extLst>
                    <a:ext uri="{9D8B030D-6E8A-4147-A177-3AD203B41FA5}">
                      <a16:colId xmlns:a16="http://schemas.microsoft.com/office/drawing/2014/main" val="1362182685"/>
                    </a:ext>
                  </a:extLst>
                </a:gridCol>
                <a:gridCol w="755971">
                  <a:extLst>
                    <a:ext uri="{9D8B030D-6E8A-4147-A177-3AD203B41FA5}">
                      <a16:colId xmlns:a16="http://schemas.microsoft.com/office/drawing/2014/main" val="36215707"/>
                    </a:ext>
                  </a:extLst>
                </a:gridCol>
                <a:gridCol w="755971">
                  <a:extLst>
                    <a:ext uri="{9D8B030D-6E8A-4147-A177-3AD203B41FA5}">
                      <a16:colId xmlns:a16="http://schemas.microsoft.com/office/drawing/2014/main" val="2686241197"/>
                    </a:ext>
                  </a:extLst>
                </a:gridCol>
                <a:gridCol w="755971">
                  <a:extLst>
                    <a:ext uri="{9D8B030D-6E8A-4147-A177-3AD203B41FA5}">
                      <a16:colId xmlns:a16="http://schemas.microsoft.com/office/drawing/2014/main" val="1409175840"/>
                    </a:ext>
                  </a:extLst>
                </a:gridCol>
                <a:gridCol w="755971">
                  <a:extLst>
                    <a:ext uri="{9D8B030D-6E8A-4147-A177-3AD203B41FA5}">
                      <a16:colId xmlns:a16="http://schemas.microsoft.com/office/drawing/2014/main" val="1120310630"/>
                    </a:ext>
                  </a:extLst>
                </a:gridCol>
              </a:tblGrid>
              <a:tr h="324000">
                <a:tc>
                  <a:txBody>
                    <a:bodyPr/>
                    <a:lstStyle/>
                    <a:p>
                      <a:pPr marL="0" algn="ctr" defTabSz="1320726" rtl="0" eaLnBrk="1" latinLnBrk="0" hangingPunct="1"/>
                      <a:r>
                        <a:rPr kumimoji="1" lang="en-US" altLang="ja-JP" sz="1050" b="1" kern="1200">
                          <a:solidFill>
                            <a:schemeClr val="tx1"/>
                          </a:solidFill>
                          <a:latin typeface="メイリオ" panose="020B0604030504040204" pitchFamily="50" charset="-128"/>
                          <a:ea typeface="メイリオ" panose="020B0604030504040204" pitchFamily="50" charset="-128"/>
                          <a:cs typeface="+mn-cs"/>
                        </a:rPr>
                        <a:t>R7</a:t>
                      </a:r>
                      <a:endParaRPr kumimoji="1" lang="ja-JP" altLang="en-US" sz="1050" b="1"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1320726" rtl="0" eaLnBrk="1" latinLnBrk="0" hangingPunct="1"/>
                      <a:r>
                        <a:rPr kumimoji="1" lang="en-US" altLang="ja-JP" sz="1050" b="1" kern="1200">
                          <a:solidFill>
                            <a:schemeClr val="tx1"/>
                          </a:solidFill>
                          <a:latin typeface="メイリオ" panose="020B0604030504040204" pitchFamily="50" charset="-128"/>
                          <a:ea typeface="メイリオ" panose="020B0604030504040204" pitchFamily="50" charset="-128"/>
                          <a:cs typeface="+mn-cs"/>
                        </a:rPr>
                        <a:t>R8</a:t>
                      </a:r>
                      <a:endParaRPr kumimoji="1" lang="ja-JP" altLang="en-US" sz="1050" b="1"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1320726" rtl="0" eaLnBrk="1" latinLnBrk="0" hangingPunct="1"/>
                      <a:r>
                        <a:rPr kumimoji="1" lang="en-US" altLang="ja-JP" sz="1050" b="1" kern="1200">
                          <a:solidFill>
                            <a:schemeClr val="tx1"/>
                          </a:solidFill>
                          <a:latin typeface="メイリオ" panose="020B0604030504040204" pitchFamily="50" charset="-128"/>
                          <a:ea typeface="メイリオ" panose="020B0604030504040204" pitchFamily="50" charset="-128"/>
                          <a:cs typeface="+mn-cs"/>
                        </a:rPr>
                        <a:t>R9</a:t>
                      </a:r>
                      <a:endParaRPr kumimoji="1" lang="ja-JP" altLang="en-US" sz="1050" b="1"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1320726" rtl="0" eaLnBrk="1" latinLnBrk="0" hangingPunct="1"/>
                      <a:r>
                        <a:rPr kumimoji="1" lang="en-US" altLang="ja-JP" sz="1050" b="1" kern="1200">
                          <a:solidFill>
                            <a:schemeClr val="tx1"/>
                          </a:solidFill>
                          <a:latin typeface="メイリオ" panose="020B0604030504040204" pitchFamily="50" charset="-128"/>
                          <a:ea typeface="メイリオ" panose="020B0604030504040204" pitchFamily="50" charset="-128"/>
                          <a:cs typeface="+mn-cs"/>
                        </a:rPr>
                        <a:t>R10</a:t>
                      </a:r>
                      <a:endParaRPr kumimoji="1" lang="ja-JP" altLang="en-US" sz="1050" b="1"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b="1" kern="1200">
                          <a:solidFill>
                            <a:schemeClr val="tx1"/>
                          </a:solidFill>
                          <a:latin typeface="メイリオ" panose="020B0604030504040204" pitchFamily="50" charset="-128"/>
                          <a:ea typeface="メイリオ" panose="020B0604030504040204" pitchFamily="50" charset="-128"/>
                          <a:cs typeface="+mn-cs"/>
                        </a:rPr>
                        <a:t>R11</a:t>
                      </a:r>
                      <a:endParaRPr kumimoji="1" lang="ja-JP" altLang="en-US" sz="1050" b="1" kern="120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5550185"/>
                  </a:ext>
                </a:extLst>
              </a:tr>
            </a:tbl>
          </a:graphicData>
        </a:graphic>
      </p:graphicFrame>
      <p:cxnSp>
        <p:nvCxnSpPr>
          <p:cNvPr id="13" name="直線コネクタ 12">
            <a:extLst>
              <a:ext uri="{FF2B5EF4-FFF2-40B4-BE49-F238E27FC236}">
                <a16:creationId xmlns:a16="http://schemas.microsoft.com/office/drawing/2014/main" id="{41B3EB7F-7F8E-24AD-CE6C-2249F88DACE1}"/>
              </a:ext>
            </a:extLst>
          </p:cNvPr>
          <p:cNvCxnSpPr>
            <a:cxnSpLocks/>
          </p:cNvCxnSpPr>
          <p:nvPr/>
        </p:nvCxnSpPr>
        <p:spPr>
          <a:xfrm>
            <a:off x="5312020" y="5934585"/>
            <a:ext cx="370007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25438653-3CFE-BED5-2CE2-E9702C75EA75}"/>
              </a:ext>
            </a:extLst>
          </p:cNvPr>
          <p:cNvCxnSpPr>
            <a:cxnSpLocks/>
          </p:cNvCxnSpPr>
          <p:nvPr/>
        </p:nvCxnSpPr>
        <p:spPr>
          <a:xfrm flipV="1">
            <a:off x="5315121" y="2254959"/>
            <a:ext cx="0" cy="3680792"/>
          </a:xfrm>
          <a:prstGeom prst="line">
            <a:avLst/>
          </a:prstGeom>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BC990FAF-C591-A379-FA1C-BE8BE14BE21E}"/>
              </a:ext>
            </a:extLst>
          </p:cNvPr>
          <p:cNvSpPr txBox="1"/>
          <p:nvPr/>
        </p:nvSpPr>
        <p:spPr>
          <a:xfrm>
            <a:off x="4809110" y="5175373"/>
            <a:ext cx="439544"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500</a:t>
            </a:r>
            <a:endPar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3" name="テキスト ボックス 22">
            <a:extLst>
              <a:ext uri="{FF2B5EF4-FFF2-40B4-BE49-F238E27FC236}">
                <a16:creationId xmlns:a16="http://schemas.microsoft.com/office/drawing/2014/main" id="{742CF6EB-B6C4-FEEC-E867-43276F487D5A}"/>
              </a:ext>
            </a:extLst>
          </p:cNvPr>
          <p:cNvSpPr txBox="1"/>
          <p:nvPr/>
        </p:nvSpPr>
        <p:spPr>
          <a:xfrm>
            <a:off x="4724151" y="4715978"/>
            <a:ext cx="567784"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1,000</a:t>
            </a:r>
            <a:endPar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4" name="テキスト ボックス 23">
            <a:extLst>
              <a:ext uri="{FF2B5EF4-FFF2-40B4-BE49-F238E27FC236}">
                <a16:creationId xmlns:a16="http://schemas.microsoft.com/office/drawing/2014/main" id="{207CF423-C543-9567-B425-7075820C5251}"/>
              </a:ext>
            </a:extLst>
          </p:cNvPr>
          <p:cNvSpPr txBox="1"/>
          <p:nvPr/>
        </p:nvSpPr>
        <p:spPr>
          <a:xfrm>
            <a:off x="4724151" y="4256582"/>
            <a:ext cx="567784"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1,500</a:t>
            </a:r>
            <a:endPar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5" name="テキスト ボックス 24">
            <a:extLst>
              <a:ext uri="{FF2B5EF4-FFF2-40B4-BE49-F238E27FC236}">
                <a16:creationId xmlns:a16="http://schemas.microsoft.com/office/drawing/2014/main" id="{96604FCD-1756-902F-9FCF-C7BCF471E50A}"/>
              </a:ext>
            </a:extLst>
          </p:cNvPr>
          <p:cNvSpPr txBox="1"/>
          <p:nvPr/>
        </p:nvSpPr>
        <p:spPr>
          <a:xfrm>
            <a:off x="4732468" y="3797186"/>
            <a:ext cx="567784"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2,000</a:t>
            </a:r>
            <a:endPar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6" name="テキスト ボックス 25">
            <a:extLst>
              <a:ext uri="{FF2B5EF4-FFF2-40B4-BE49-F238E27FC236}">
                <a16:creationId xmlns:a16="http://schemas.microsoft.com/office/drawing/2014/main" id="{B4DCBE1F-67E4-27EE-82F3-8CF957E6CE60}"/>
              </a:ext>
            </a:extLst>
          </p:cNvPr>
          <p:cNvSpPr txBox="1"/>
          <p:nvPr/>
        </p:nvSpPr>
        <p:spPr>
          <a:xfrm>
            <a:off x="4724151" y="3337790"/>
            <a:ext cx="567784"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2,500</a:t>
            </a:r>
            <a:endPar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8" name="テキスト ボックス 27">
            <a:extLst>
              <a:ext uri="{FF2B5EF4-FFF2-40B4-BE49-F238E27FC236}">
                <a16:creationId xmlns:a16="http://schemas.microsoft.com/office/drawing/2014/main" id="{6BB9ED37-23D9-9E23-9EE1-741718EF608D}"/>
              </a:ext>
            </a:extLst>
          </p:cNvPr>
          <p:cNvSpPr txBox="1"/>
          <p:nvPr/>
        </p:nvSpPr>
        <p:spPr>
          <a:xfrm>
            <a:off x="4744990" y="2878394"/>
            <a:ext cx="567784"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3,000</a:t>
            </a:r>
            <a:endPar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9" name="テキスト ボックス 28">
            <a:extLst>
              <a:ext uri="{FF2B5EF4-FFF2-40B4-BE49-F238E27FC236}">
                <a16:creationId xmlns:a16="http://schemas.microsoft.com/office/drawing/2014/main" id="{37AEAFDA-14DA-54A2-5C23-D3D54BEEAAC2}"/>
              </a:ext>
            </a:extLst>
          </p:cNvPr>
          <p:cNvSpPr txBox="1"/>
          <p:nvPr/>
        </p:nvSpPr>
        <p:spPr>
          <a:xfrm>
            <a:off x="4744990" y="2418998"/>
            <a:ext cx="567784"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3,500</a:t>
            </a:r>
            <a:endPar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0" name="テキスト ボックス 29">
            <a:extLst>
              <a:ext uri="{FF2B5EF4-FFF2-40B4-BE49-F238E27FC236}">
                <a16:creationId xmlns:a16="http://schemas.microsoft.com/office/drawing/2014/main" id="{5174C48B-77AF-5E66-9571-B4A607C30B25}"/>
              </a:ext>
            </a:extLst>
          </p:cNvPr>
          <p:cNvSpPr txBox="1"/>
          <p:nvPr/>
        </p:nvSpPr>
        <p:spPr>
          <a:xfrm>
            <a:off x="4732468" y="1959602"/>
            <a:ext cx="567784"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4,000</a:t>
            </a:r>
            <a:endPar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1" name="正方形/長方形 30">
            <a:extLst>
              <a:ext uri="{FF2B5EF4-FFF2-40B4-BE49-F238E27FC236}">
                <a16:creationId xmlns:a16="http://schemas.microsoft.com/office/drawing/2014/main" id="{29178B0D-DC1B-9ED4-611B-E90B3C54DF7E}"/>
              </a:ext>
            </a:extLst>
          </p:cNvPr>
          <p:cNvSpPr/>
          <p:nvPr/>
        </p:nvSpPr>
        <p:spPr>
          <a:xfrm>
            <a:off x="5503280" y="2088845"/>
            <a:ext cx="288029" cy="2165128"/>
          </a:xfrm>
          <a:prstGeom prst="rect">
            <a:avLst/>
          </a:prstGeom>
          <a:solidFill>
            <a:schemeClr val="accent5">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ＭＳ Ｐゴシック"/>
                <a:cs typeface="+mn-cs"/>
              </a:rPr>
              <a:t>2000</a:t>
            </a:r>
            <a:endParaRPr kumimoji="1" lang="ja-JP" altLang="en-US" sz="11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33" name="正方形/長方形 32">
            <a:extLst>
              <a:ext uri="{FF2B5EF4-FFF2-40B4-BE49-F238E27FC236}">
                <a16:creationId xmlns:a16="http://schemas.microsoft.com/office/drawing/2014/main" id="{4E8000ED-13A0-2470-FF5F-21BC30F9B5C8}"/>
              </a:ext>
            </a:extLst>
          </p:cNvPr>
          <p:cNvSpPr/>
          <p:nvPr/>
        </p:nvSpPr>
        <p:spPr>
          <a:xfrm>
            <a:off x="5503281" y="4010967"/>
            <a:ext cx="288016" cy="121097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50" b="0" i="0" u="none" strike="noStrike" kern="1200" cap="none" spc="0" normalizeH="0" baseline="0" noProof="0">
                <a:ln>
                  <a:noFill/>
                </a:ln>
                <a:solidFill>
                  <a:srgbClr val="000000"/>
                </a:solidFill>
                <a:effectLst/>
                <a:uLnTx/>
                <a:uFillTx/>
                <a:latin typeface="Arial"/>
                <a:ea typeface="ＭＳ Ｐゴシック"/>
                <a:cs typeface="+mn-cs"/>
              </a:rPr>
              <a:t>800</a:t>
            </a:r>
            <a:endParaRPr kumimoji="1" lang="ja-JP" altLang="en-US" sz="105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34" name="正方形/長方形 33">
            <a:extLst>
              <a:ext uri="{FF2B5EF4-FFF2-40B4-BE49-F238E27FC236}">
                <a16:creationId xmlns:a16="http://schemas.microsoft.com/office/drawing/2014/main" id="{4BB01BF9-65A6-498A-3541-90CF78707B91}"/>
              </a:ext>
            </a:extLst>
          </p:cNvPr>
          <p:cNvSpPr/>
          <p:nvPr/>
        </p:nvSpPr>
        <p:spPr>
          <a:xfrm>
            <a:off x="5087094" y="6258587"/>
            <a:ext cx="565026" cy="25391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5" name="正方形/長方形 34">
            <a:extLst>
              <a:ext uri="{FF2B5EF4-FFF2-40B4-BE49-F238E27FC236}">
                <a16:creationId xmlns:a16="http://schemas.microsoft.com/office/drawing/2014/main" id="{4180C633-2033-E190-56EA-F646CF057FD0}"/>
              </a:ext>
            </a:extLst>
          </p:cNvPr>
          <p:cNvSpPr/>
          <p:nvPr/>
        </p:nvSpPr>
        <p:spPr>
          <a:xfrm>
            <a:off x="5652120" y="6258586"/>
            <a:ext cx="3964074"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自治体</a:t>
            </a:r>
          </a:p>
        </p:txBody>
      </p:sp>
      <p:sp>
        <p:nvSpPr>
          <p:cNvPr id="36" name="正方形/長方形 35">
            <a:extLst>
              <a:ext uri="{FF2B5EF4-FFF2-40B4-BE49-F238E27FC236}">
                <a16:creationId xmlns:a16="http://schemas.microsoft.com/office/drawing/2014/main" id="{34E38850-BBF8-ED06-C920-089DBA77F2F8}"/>
              </a:ext>
            </a:extLst>
          </p:cNvPr>
          <p:cNvSpPr/>
          <p:nvPr/>
        </p:nvSpPr>
        <p:spPr>
          <a:xfrm>
            <a:off x="6394276" y="6258587"/>
            <a:ext cx="565026" cy="25391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8" name="正方形/長方形 37">
            <a:extLst>
              <a:ext uri="{FF2B5EF4-FFF2-40B4-BE49-F238E27FC236}">
                <a16:creationId xmlns:a16="http://schemas.microsoft.com/office/drawing/2014/main" id="{2DA2E1AE-BF85-C0B1-8643-2032402DE777}"/>
              </a:ext>
            </a:extLst>
          </p:cNvPr>
          <p:cNvSpPr/>
          <p:nvPr/>
        </p:nvSpPr>
        <p:spPr>
          <a:xfrm>
            <a:off x="7811287" y="6258587"/>
            <a:ext cx="565026" cy="253916"/>
          </a:xfrm>
          <a:prstGeom prst="rect">
            <a:avLst/>
          </a:prstGeom>
          <a:solidFill>
            <a:srgbClr val="BAD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cxnSp>
        <p:nvCxnSpPr>
          <p:cNvPr id="43" name="直線コネクタ 42">
            <a:extLst>
              <a:ext uri="{FF2B5EF4-FFF2-40B4-BE49-F238E27FC236}">
                <a16:creationId xmlns:a16="http://schemas.microsoft.com/office/drawing/2014/main" id="{EEB6CD81-5FAE-7C71-05AA-65A2DD35CB67}"/>
              </a:ext>
            </a:extLst>
          </p:cNvPr>
          <p:cNvCxnSpPr/>
          <p:nvPr/>
        </p:nvCxnSpPr>
        <p:spPr>
          <a:xfrm>
            <a:off x="5048390" y="6669360"/>
            <a:ext cx="56502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0254BF17-7A8A-2E95-B263-980174E15484}"/>
              </a:ext>
            </a:extLst>
          </p:cNvPr>
          <p:cNvSpPr/>
          <p:nvPr/>
        </p:nvSpPr>
        <p:spPr>
          <a:xfrm>
            <a:off x="5649441" y="6564406"/>
            <a:ext cx="3964074"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有償化に伴うサービス収入</a:t>
            </a:r>
          </a:p>
        </p:txBody>
      </p:sp>
      <p:sp>
        <p:nvSpPr>
          <p:cNvPr id="32" name="正方形/長方形 31">
            <a:extLst>
              <a:ext uri="{FF2B5EF4-FFF2-40B4-BE49-F238E27FC236}">
                <a16:creationId xmlns:a16="http://schemas.microsoft.com/office/drawing/2014/main" id="{EB518243-4B33-0C4A-37D6-2805C76F6291}"/>
              </a:ext>
            </a:extLst>
          </p:cNvPr>
          <p:cNvSpPr/>
          <p:nvPr/>
        </p:nvSpPr>
        <p:spPr>
          <a:xfrm>
            <a:off x="5503281" y="5021682"/>
            <a:ext cx="288029" cy="91439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50" b="0" i="0" u="none" strike="noStrike" kern="1200" cap="none" spc="0" normalizeH="0" baseline="0" noProof="0">
                <a:ln>
                  <a:noFill/>
                </a:ln>
                <a:solidFill>
                  <a:srgbClr val="000000"/>
                </a:solidFill>
                <a:effectLst/>
                <a:uLnTx/>
                <a:uFillTx/>
                <a:latin typeface="Arial"/>
                <a:ea typeface="ＭＳ Ｐゴシック"/>
                <a:cs typeface="+mn-cs"/>
              </a:rPr>
              <a:t>800</a:t>
            </a:r>
            <a:endParaRPr kumimoji="1" lang="ja-JP" altLang="en-US" sz="1050" b="0" i="0" u="none" strike="noStrike" kern="1200" cap="none" spc="0" normalizeH="0" baseline="0" noProof="0">
              <a:ln>
                <a:noFill/>
              </a:ln>
              <a:solidFill>
                <a:srgbClr val="000000"/>
              </a:solidFill>
              <a:effectLst/>
              <a:uLnTx/>
              <a:uFillTx/>
              <a:latin typeface="Arial"/>
              <a:ea typeface="ＭＳ Ｐゴシック"/>
              <a:cs typeface="+mn-cs"/>
            </a:endParaRPr>
          </a:p>
        </p:txBody>
      </p:sp>
      <p:graphicFrame>
        <p:nvGraphicFramePr>
          <p:cNvPr id="46" name="表 45">
            <a:extLst>
              <a:ext uri="{FF2B5EF4-FFF2-40B4-BE49-F238E27FC236}">
                <a16:creationId xmlns:a16="http://schemas.microsoft.com/office/drawing/2014/main" id="{1F69385E-8BF7-5AC5-A0DE-7C57D5404B36}"/>
              </a:ext>
            </a:extLst>
          </p:cNvPr>
          <p:cNvGraphicFramePr>
            <a:graphicFrameLocks noGrp="1"/>
          </p:cNvGraphicFramePr>
          <p:nvPr/>
        </p:nvGraphicFramePr>
        <p:xfrm>
          <a:off x="110012" y="1638634"/>
          <a:ext cx="4384471" cy="4677839"/>
        </p:xfrm>
        <a:graphic>
          <a:graphicData uri="http://schemas.openxmlformats.org/drawingml/2006/table">
            <a:tbl>
              <a:tblPr firstRow="1" bandRow="1">
                <a:tableStyleId>{5C22544A-7EE6-4342-B048-85BDC9FD1C3A}</a:tableStyleId>
              </a:tblPr>
              <a:tblGrid>
                <a:gridCol w="370158">
                  <a:extLst>
                    <a:ext uri="{9D8B030D-6E8A-4147-A177-3AD203B41FA5}">
                      <a16:colId xmlns:a16="http://schemas.microsoft.com/office/drawing/2014/main" val="2009316548"/>
                    </a:ext>
                  </a:extLst>
                </a:gridCol>
                <a:gridCol w="1864857">
                  <a:extLst>
                    <a:ext uri="{9D8B030D-6E8A-4147-A177-3AD203B41FA5}">
                      <a16:colId xmlns:a16="http://schemas.microsoft.com/office/drawing/2014/main" val="24632751"/>
                    </a:ext>
                  </a:extLst>
                </a:gridCol>
                <a:gridCol w="815751">
                  <a:extLst>
                    <a:ext uri="{9D8B030D-6E8A-4147-A177-3AD203B41FA5}">
                      <a16:colId xmlns:a16="http://schemas.microsoft.com/office/drawing/2014/main" val="1401440790"/>
                    </a:ext>
                  </a:extLst>
                </a:gridCol>
                <a:gridCol w="1333705">
                  <a:extLst>
                    <a:ext uri="{9D8B030D-6E8A-4147-A177-3AD203B41FA5}">
                      <a16:colId xmlns:a16="http://schemas.microsoft.com/office/drawing/2014/main" val="1509772562"/>
                    </a:ext>
                  </a:extLst>
                </a:gridCol>
              </a:tblGrid>
              <a:tr h="489599">
                <a:tc>
                  <a:txBody>
                    <a:bodyPr/>
                    <a:lstStyle/>
                    <a:p>
                      <a:pPr algn="ctr"/>
                      <a:endParaRPr kumimoji="1" lang="ja-JP" altLang="en-US" sz="1050" b="1">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a:solidFill>
                            <a:schemeClr val="tx1"/>
                          </a:solidFill>
                          <a:latin typeface="Meiryo UI" panose="020B0604030504040204" pitchFamily="50" charset="-128"/>
                          <a:ea typeface="Meiryo UI" panose="020B0604030504040204" pitchFamily="50" charset="-128"/>
                        </a:rPr>
                        <a:t>費用項目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a:solidFill>
                            <a:schemeClr val="tx1"/>
                          </a:solidFill>
                          <a:latin typeface="Meiryo UI" panose="020B0604030504040204" pitchFamily="50" charset="-128"/>
                          <a:ea typeface="Meiryo UI" panose="020B0604030504040204" pitchFamily="50" charset="-128"/>
                        </a:rPr>
                        <a:t>費用</a:t>
                      </a:r>
                      <a:br>
                        <a:rPr kumimoji="1" lang="en-US" altLang="ja-JP" sz="1050" b="1">
                          <a:solidFill>
                            <a:schemeClr val="tx1"/>
                          </a:solidFill>
                          <a:latin typeface="Meiryo UI" panose="020B0604030504040204" pitchFamily="50" charset="-128"/>
                          <a:ea typeface="Meiryo UI" panose="020B0604030504040204" pitchFamily="50" charset="-128"/>
                        </a:rPr>
                      </a:br>
                      <a:r>
                        <a:rPr kumimoji="1" lang="ja-JP" altLang="en-US" sz="1050" b="1">
                          <a:solidFill>
                            <a:schemeClr val="tx1"/>
                          </a:solidFill>
                          <a:latin typeface="Meiryo UI" panose="020B0604030504040204" pitchFamily="50" charset="-128"/>
                          <a:ea typeface="Meiryo UI" panose="020B0604030504040204" pitchFamily="50" charset="-128"/>
                        </a:rPr>
                        <a:t>負担者</a:t>
                      </a:r>
                      <a:endParaRPr kumimoji="1" lang="en-US" altLang="ja-JP" sz="1050" b="1">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a:solidFill>
                            <a:schemeClr val="tx1"/>
                          </a:solidFill>
                          <a:latin typeface="Meiryo UI" panose="020B0604030504040204" pitchFamily="50" charset="-128"/>
                          <a:ea typeface="Meiryo UI" panose="020B0604030504040204" pitchFamily="50" charset="-128"/>
                        </a:rPr>
                        <a:t>費用</a:t>
                      </a:r>
                      <a:endParaRPr kumimoji="1" lang="en-US" altLang="ja-JP" sz="1050" b="1">
                        <a:solidFill>
                          <a:schemeClr val="tx1"/>
                        </a:solidFill>
                        <a:latin typeface="Meiryo UI" panose="020B0604030504040204" pitchFamily="50" charset="-128"/>
                        <a:ea typeface="Meiryo UI" panose="020B0604030504040204" pitchFamily="50" charset="-128"/>
                      </a:endParaRPr>
                    </a:p>
                    <a:p>
                      <a:pPr algn="ctr"/>
                      <a:r>
                        <a:rPr kumimoji="1" lang="ja-JP" altLang="en-US" sz="1050" b="1">
                          <a:solidFill>
                            <a:schemeClr val="tx1"/>
                          </a:solidFill>
                          <a:latin typeface="Meiryo UI" panose="020B0604030504040204" pitchFamily="50" charset="-128"/>
                          <a:ea typeface="Meiryo UI" panose="020B0604030504040204" pitchFamily="50" charset="-128"/>
                        </a:rPr>
                        <a:t>（概算額で可）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823617374"/>
                  </a:ext>
                </a:extLst>
              </a:tr>
              <a:tr h="523530">
                <a:tc rowSpan="4">
                  <a:txBody>
                    <a:bodyPr/>
                    <a:lstStyle/>
                    <a:p>
                      <a:r>
                        <a:rPr kumimoji="1" lang="ja-JP" altLang="en-US" sz="1050" b="0">
                          <a:solidFill>
                            <a:schemeClr val="tx1"/>
                          </a:solidFill>
                          <a:latin typeface="Meiryo UI" panose="020B0604030504040204" pitchFamily="50" charset="-128"/>
                          <a:ea typeface="Meiryo UI" panose="020B0604030504040204" pitchFamily="50" charset="-128"/>
                        </a:rPr>
                        <a:t>実証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50" b="0">
                          <a:solidFill>
                            <a:schemeClr val="tx1"/>
                          </a:solidFill>
                          <a:latin typeface="Meiryo UI" panose="020B0604030504040204" pitchFamily="50" charset="-128"/>
                          <a:ea typeface="Meiryo UI" panose="020B0604030504040204" pitchFamily="50" charset="-128"/>
                        </a:rPr>
                        <a:t>○○（設備投資等）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a:solidFill>
                            <a:schemeClr val="tx1"/>
                          </a:solidFill>
                          <a:latin typeface="Meiryo UI" panose="020B0604030504040204" pitchFamily="50" charset="-128"/>
                          <a:ea typeface="Meiryo UI" panose="020B0604030504040204" pitchFamily="50" charset="-128"/>
                        </a:rPr>
                        <a:t>○○市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50" b="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7261141"/>
                  </a:ext>
                </a:extLst>
              </a:tr>
              <a:tr h="52353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a:solidFill>
                            <a:schemeClr val="tx1"/>
                          </a:solidFill>
                          <a:latin typeface="Meiryo UI" panose="020B0604030504040204" pitchFamily="50" charset="-128"/>
                          <a:ea typeface="Meiryo UI" panose="020B0604030504040204" pitchFamily="50" charset="-128"/>
                        </a:rPr>
                        <a:t>○○（システム運営費用等）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a:solidFill>
                            <a:schemeClr val="tx1"/>
                          </a:solidFill>
                          <a:latin typeface="Meiryo UI" panose="020B0604030504040204" pitchFamily="50" charset="-128"/>
                          <a:ea typeface="Meiryo UI" panose="020B0604030504040204" pitchFamily="50" charset="-128"/>
                        </a:rPr>
                        <a:t>○○市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50" b="0">
                          <a:solidFill>
                            <a:schemeClr val="tx1"/>
                          </a:solidFill>
                          <a:latin typeface="Meiryo UI" panose="020B0604030504040204" pitchFamily="50" charset="-128"/>
                          <a:ea typeface="Meiryo UI" panose="020B0604030504040204" pitchFamily="50" charset="-128"/>
                        </a:rPr>
                        <a:t>年間</a:t>
                      </a:r>
                      <a:r>
                        <a:rPr kumimoji="1" lang="en-US" altLang="ja-JP" sz="1050" b="0">
                          <a:solidFill>
                            <a:schemeClr val="tx1"/>
                          </a:solidFill>
                          <a:latin typeface="Meiryo UI" panose="020B0604030504040204" pitchFamily="50" charset="-128"/>
                          <a:ea typeface="Meiryo UI" panose="020B0604030504040204" pitchFamily="50" charset="-128"/>
                        </a:rPr>
                        <a:t>5,000,000</a:t>
                      </a:r>
                      <a:r>
                        <a:rPr kumimoji="1" lang="ja-JP" altLang="en-US" sz="1050" b="0">
                          <a:solidFill>
                            <a:schemeClr val="tx1"/>
                          </a:solidFill>
                          <a:latin typeface="Meiryo UI" panose="020B0604030504040204" pitchFamily="50" charset="-128"/>
                          <a:ea typeface="Meiryo UI" panose="020B0604030504040204" pitchFamily="50" charset="-128"/>
                        </a:rPr>
                        <a:t>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0854127"/>
                  </a:ext>
                </a:extLst>
              </a:tr>
              <a:tr h="52353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5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5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4097468"/>
                  </a:ext>
                </a:extLst>
              </a:tr>
              <a:tr h="523530">
                <a:tc vMerge="1">
                  <a:txBody>
                    <a:bodyPr/>
                    <a:lstStyle/>
                    <a:p>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r h="523530">
                <a:tc rowSpan="4">
                  <a:txBody>
                    <a:bodyPr/>
                    <a:lstStyle/>
                    <a:p>
                      <a:r>
                        <a:rPr kumimoji="1" lang="ja-JP" altLang="en-US" sz="1050" b="0">
                          <a:solidFill>
                            <a:schemeClr val="tx1"/>
                          </a:solidFill>
                          <a:latin typeface="Meiryo UI" panose="020B0604030504040204" pitchFamily="50" charset="-128"/>
                          <a:ea typeface="Meiryo UI" panose="020B0604030504040204" pitchFamily="50" charset="-128"/>
                        </a:rPr>
                        <a:t>実装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1996763"/>
                  </a:ext>
                </a:extLst>
              </a:tr>
              <a:tr h="523530">
                <a:tc vMerge="1">
                  <a:txBody>
                    <a:bodyPr/>
                    <a:lstStyle/>
                    <a:p>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357273"/>
                  </a:ext>
                </a:extLst>
              </a:tr>
              <a:tr h="523530">
                <a:tc vMerge="1">
                  <a:txBody>
                    <a:bodyPr/>
                    <a:lstStyle/>
                    <a:p>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390829"/>
                  </a:ext>
                </a:extLst>
              </a:tr>
              <a:tr h="523530">
                <a:tc vMerge="1">
                  <a:txBody>
                    <a:bodyPr/>
                    <a:lstStyle/>
                    <a:p>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0407264"/>
                  </a:ext>
                </a:extLst>
              </a:tr>
            </a:tbl>
          </a:graphicData>
        </a:graphic>
      </p:graphicFrame>
      <p:sp>
        <p:nvSpPr>
          <p:cNvPr id="50" name="正方形/長方形 49">
            <a:extLst>
              <a:ext uri="{FF2B5EF4-FFF2-40B4-BE49-F238E27FC236}">
                <a16:creationId xmlns:a16="http://schemas.microsoft.com/office/drawing/2014/main" id="{A97B55F2-E99D-CC9F-68A1-9678AE0FC820}"/>
              </a:ext>
            </a:extLst>
          </p:cNvPr>
          <p:cNvSpPr/>
          <p:nvPr/>
        </p:nvSpPr>
        <p:spPr>
          <a:xfrm>
            <a:off x="6207162" y="5231467"/>
            <a:ext cx="288029" cy="71413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50" b="0" i="0" u="none" strike="noStrike" kern="1200" cap="none" spc="0" normalizeH="0" baseline="0" noProof="0">
                <a:ln>
                  <a:noFill/>
                </a:ln>
                <a:solidFill>
                  <a:srgbClr val="000000"/>
                </a:solidFill>
                <a:effectLst/>
                <a:uLnTx/>
                <a:uFillTx/>
                <a:latin typeface="Arial"/>
                <a:ea typeface="ＭＳ Ｐゴシック"/>
                <a:cs typeface="+mn-cs"/>
              </a:rPr>
              <a:t>600</a:t>
            </a:r>
            <a:endParaRPr kumimoji="1" lang="ja-JP" altLang="en-US" sz="105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51" name="正方形/長方形 50">
            <a:extLst>
              <a:ext uri="{FF2B5EF4-FFF2-40B4-BE49-F238E27FC236}">
                <a16:creationId xmlns:a16="http://schemas.microsoft.com/office/drawing/2014/main" id="{86810ADB-7993-74A9-13BF-53936C37CC77}"/>
              </a:ext>
            </a:extLst>
          </p:cNvPr>
          <p:cNvSpPr/>
          <p:nvPr/>
        </p:nvSpPr>
        <p:spPr>
          <a:xfrm>
            <a:off x="6207162" y="4517328"/>
            <a:ext cx="288016" cy="71413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50" b="0" i="0" u="none" strike="noStrike" kern="1200" cap="none" spc="0" normalizeH="0" baseline="0" noProof="0">
                <a:ln>
                  <a:noFill/>
                </a:ln>
                <a:solidFill>
                  <a:srgbClr val="000000"/>
                </a:solidFill>
                <a:effectLst/>
                <a:uLnTx/>
                <a:uFillTx/>
                <a:latin typeface="Arial"/>
                <a:ea typeface="ＭＳ Ｐゴシック"/>
                <a:cs typeface="+mn-cs"/>
              </a:rPr>
              <a:t>600</a:t>
            </a:r>
            <a:endParaRPr kumimoji="1" lang="ja-JP" altLang="en-US" sz="105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52" name="正方形/長方形 51">
            <a:extLst>
              <a:ext uri="{FF2B5EF4-FFF2-40B4-BE49-F238E27FC236}">
                <a16:creationId xmlns:a16="http://schemas.microsoft.com/office/drawing/2014/main" id="{2D9803C4-8F9E-49AA-F936-312FDAC35471}"/>
              </a:ext>
            </a:extLst>
          </p:cNvPr>
          <p:cNvSpPr/>
          <p:nvPr/>
        </p:nvSpPr>
        <p:spPr>
          <a:xfrm>
            <a:off x="6969162" y="5231467"/>
            <a:ext cx="288029" cy="71413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50" b="0" i="0" u="none" strike="noStrike" kern="1200" cap="none" spc="0" normalizeH="0" baseline="0" noProof="0">
                <a:ln>
                  <a:noFill/>
                </a:ln>
                <a:solidFill>
                  <a:srgbClr val="000000"/>
                </a:solidFill>
                <a:effectLst/>
                <a:uLnTx/>
                <a:uFillTx/>
                <a:latin typeface="Arial"/>
                <a:ea typeface="ＭＳ Ｐゴシック"/>
                <a:cs typeface="+mn-cs"/>
              </a:rPr>
              <a:t>600</a:t>
            </a:r>
            <a:endParaRPr kumimoji="1" lang="ja-JP" altLang="en-US" sz="105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53" name="正方形/長方形 52">
            <a:extLst>
              <a:ext uri="{FF2B5EF4-FFF2-40B4-BE49-F238E27FC236}">
                <a16:creationId xmlns:a16="http://schemas.microsoft.com/office/drawing/2014/main" id="{C5134056-32BC-4E4D-FDF5-145EEF1225C3}"/>
              </a:ext>
            </a:extLst>
          </p:cNvPr>
          <p:cNvSpPr/>
          <p:nvPr/>
        </p:nvSpPr>
        <p:spPr>
          <a:xfrm>
            <a:off x="6969162" y="4517328"/>
            <a:ext cx="288016" cy="71413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50" b="0" i="0" u="none" strike="noStrike" kern="1200" cap="none" spc="0" normalizeH="0" baseline="0" noProof="0">
                <a:ln>
                  <a:noFill/>
                </a:ln>
                <a:solidFill>
                  <a:srgbClr val="000000"/>
                </a:solidFill>
                <a:effectLst/>
                <a:uLnTx/>
                <a:uFillTx/>
                <a:latin typeface="Arial"/>
                <a:ea typeface="ＭＳ Ｐゴシック"/>
                <a:cs typeface="+mn-cs"/>
              </a:rPr>
              <a:t>600</a:t>
            </a:r>
            <a:endParaRPr kumimoji="1" lang="ja-JP" altLang="en-US" sz="105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54" name="正方形/長方形 53">
            <a:extLst>
              <a:ext uri="{FF2B5EF4-FFF2-40B4-BE49-F238E27FC236}">
                <a16:creationId xmlns:a16="http://schemas.microsoft.com/office/drawing/2014/main" id="{7DCA3AF9-451E-D1B1-B2F0-2FF358353CF8}"/>
              </a:ext>
            </a:extLst>
          </p:cNvPr>
          <p:cNvSpPr/>
          <p:nvPr/>
        </p:nvSpPr>
        <p:spPr>
          <a:xfrm>
            <a:off x="7725086" y="5386479"/>
            <a:ext cx="288029" cy="54810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50" b="0" i="0" u="none" strike="noStrike" kern="1200" cap="none" spc="0" normalizeH="0" baseline="0" noProof="0">
                <a:ln>
                  <a:noFill/>
                </a:ln>
                <a:solidFill>
                  <a:srgbClr val="000000"/>
                </a:solidFill>
                <a:effectLst/>
                <a:uLnTx/>
                <a:uFillTx/>
                <a:latin typeface="Arial"/>
                <a:ea typeface="ＭＳ Ｐゴシック"/>
                <a:cs typeface="+mn-cs"/>
              </a:rPr>
              <a:t>500</a:t>
            </a:r>
            <a:endParaRPr kumimoji="1" lang="ja-JP" altLang="en-US" sz="105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55" name="正方形/長方形 54">
            <a:extLst>
              <a:ext uri="{FF2B5EF4-FFF2-40B4-BE49-F238E27FC236}">
                <a16:creationId xmlns:a16="http://schemas.microsoft.com/office/drawing/2014/main" id="{2E726DF9-D9D8-467D-0F18-E8E96E1AC9A7}"/>
              </a:ext>
            </a:extLst>
          </p:cNvPr>
          <p:cNvSpPr/>
          <p:nvPr/>
        </p:nvSpPr>
        <p:spPr>
          <a:xfrm>
            <a:off x="7725073" y="4839430"/>
            <a:ext cx="288016" cy="54810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50" b="0" i="0" u="none" strike="noStrike" kern="1200" cap="none" spc="0" normalizeH="0" baseline="0" noProof="0">
                <a:ln>
                  <a:noFill/>
                </a:ln>
                <a:solidFill>
                  <a:srgbClr val="000000"/>
                </a:solidFill>
                <a:effectLst/>
                <a:uLnTx/>
                <a:uFillTx/>
                <a:latin typeface="Arial"/>
                <a:ea typeface="ＭＳ Ｐゴシック"/>
                <a:cs typeface="+mn-cs"/>
              </a:rPr>
              <a:t>500</a:t>
            </a:r>
            <a:endParaRPr kumimoji="1" lang="ja-JP" altLang="en-US" sz="105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57" name="正方形/長方形 56">
            <a:extLst>
              <a:ext uri="{FF2B5EF4-FFF2-40B4-BE49-F238E27FC236}">
                <a16:creationId xmlns:a16="http://schemas.microsoft.com/office/drawing/2014/main" id="{EFD4E939-F01A-24D5-5324-02D03448929B}"/>
              </a:ext>
            </a:extLst>
          </p:cNvPr>
          <p:cNvSpPr/>
          <p:nvPr/>
        </p:nvSpPr>
        <p:spPr>
          <a:xfrm>
            <a:off x="8480971" y="5031206"/>
            <a:ext cx="288016" cy="9144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50" b="0" i="0" u="none" strike="noStrike" kern="1200" cap="none" spc="0" normalizeH="0" baseline="0" noProof="0">
                <a:ln>
                  <a:noFill/>
                </a:ln>
                <a:solidFill>
                  <a:srgbClr val="000000"/>
                </a:solidFill>
                <a:effectLst/>
                <a:uLnTx/>
                <a:uFillTx/>
                <a:latin typeface="Arial"/>
                <a:ea typeface="ＭＳ Ｐゴシック"/>
                <a:cs typeface="+mn-cs"/>
              </a:rPr>
              <a:t>800</a:t>
            </a:r>
            <a:endParaRPr kumimoji="1" lang="ja-JP" altLang="en-US" sz="1050" b="0" i="0" u="none" strike="noStrike" kern="1200" cap="none" spc="0" normalizeH="0" baseline="0" noProof="0">
              <a:ln>
                <a:noFill/>
              </a:ln>
              <a:solidFill>
                <a:srgbClr val="000000"/>
              </a:solidFill>
              <a:effectLst/>
              <a:uLnTx/>
              <a:uFillTx/>
              <a:latin typeface="Arial"/>
              <a:ea typeface="ＭＳ Ｐゴシック"/>
              <a:cs typeface="+mn-cs"/>
            </a:endParaRPr>
          </a:p>
        </p:txBody>
      </p:sp>
      <p:cxnSp>
        <p:nvCxnSpPr>
          <p:cNvPr id="58" name="直線コネクタ 57">
            <a:extLst>
              <a:ext uri="{FF2B5EF4-FFF2-40B4-BE49-F238E27FC236}">
                <a16:creationId xmlns:a16="http://schemas.microsoft.com/office/drawing/2014/main" id="{2AD3DE8C-A072-6B51-27C3-E72D67510791}"/>
              </a:ext>
            </a:extLst>
          </p:cNvPr>
          <p:cNvCxnSpPr>
            <a:cxnSpLocks/>
          </p:cNvCxnSpPr>
          <p:nvPr/>
        </p:nvCxnSpPr>
        <p:spPr>
          <a:xfrm flipV="1">
            <a:off x="6300192" y="5636839"/>
            <a:ext cx="821974" cy="24043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70AFFFE6-8280-9F25-5252-2F5D9E6CB166}"/>
              </a:ext>
            </a:extLst>
          </p:cNvPr>
          <p:cNvCxnSpPr>
            <a:cxnSpLocks/>
          </p:cNvCxnSpPr>
          <p:nvPr/>
        </p:nvCxnSpPr>
        <p:spPr>
          <a:xfrm flipV="1">
            <a:off x="7113170" y="4987718"/>
            <a:ext cx="755924" cy="631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64D6197E-D55D-6915-7317-2951789FAA24}"/>
              </a:ext>
            </a:extLst>
          </p:cNvPr>
          <p:cNvCxnSpPr>
            <a:cxnSpLocks/>
          </p:cNvCxnSpPr>
          <p:nvPr/>
        </p:nvCxnSpPr>
        <p:spPr>
          <a:xfrm flipV="1">
            <a:off x="7875170" y="4161906"/>
            <a:ext cx="780162" cy="8424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9" name="正方形/長方形 38">
            <a:extLst>
              <a:ext uri="{FF2B5EF4-FFF2-40B4-BE49-F238E27FC236}">
                <a16:creationId xmlns:a16="http://schemas.microsoft.com/office/drawing/2014/main" id="{7895A1FC-9A48-BD24-D027-5774D33DBB84}"/>
              </a:ext>
            </a:extLst>
          </p:cNvPr>
          <p:cNvSpPr/>
          <p:nvPr/>
        </p:nvSpPr>
        <p:spPr>
          <a:xfrm>
            <a:off x="8349109" y="6258586"/>
            <a:ext cx="851985"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国庫補助金</a:t>
            </a:r>
          </a:p>
        </p:txBody>
      </p:sp>
      <p:sp>
        <p:nvSpPr>
          <p:cNvPr id="37" name="正方形/長方形 36">
            <a:extLst>
              <a:ext uri="{FF2B5EF4-FFF2-40B4-BE49-F238E27FC236}">
                <a16:creationId xmlns:a16="http://schemas.microsoft.com/office/drawing/2014/main" id="{357BD6F1-B3EC-933B-1AB5-84132FE17392}"/>
              </a:ext>
            </a:extLst>
          </p:cNvPr>
          <p:cNvSpPr/>
          <p:nvPr/>
        </p:nvSpPr>
        <p:spPr>
          <a:xfrm>
            <a:off x="6959302" y="6258586"/>
            <a:ext cx="851985"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民間企業等</a:t>
            </a:r>
          </a:p>
        </p:txBody>
      </p:sp>
      <p:sp>
        <p:nvSpPr>
          <p:cNvPr id="2" name="正方形/長方形 4">
            <a:extLst>
              <a:ext uri="{FF2B5EF4-FFF2-40B4-BE49-F238E27FC236}">
                <a16:creationId xmlns:a16="http://schemas.microsoft.com/office/drawing/2014/main" id="{19492F02-B026-0F88-AAA0-9A6F62894192}"/>
              </a:ext>
            </a:extLst>
          </p:cNvPr>
          <p:cNvSpPr/>
          <p:nvPr/>
        </p:nvSpPr>
        <p:spPr>
          <a:xfrm>
            <a:off x="89345" y="885040"/>
            <a:ext cx="8920701" cy="645860"/>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200" b="0" i="0" u="none" strike="noStrike" kern="1200" cap="none" spc="-2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 name="正方形/長方形 14">
            <a:extLst>
              <a:ext uri="{FF2B5EF4-FFF2-40B4-BE49-F238E27FC236}">
                <a16:creationId xmlns:a16="http://schemas.microsoft.com/office/drawing/2014/main" id="{395BCBEE-A23D-BB71-4C12-4F1B0413E692}"/>
              </a:ext>
            </a:extLst>
          </p:cNvPr>
          <p:cNvSpPr/>
          <p:nvPr/>
        </p:nvSpPr>
        <p:spPr>
          <a:xfrm>
            <a:off x="95996" y="890245"/>
            <a:ext cx="2609573" cy="276453"/>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サービス運営に関する考え方</a:t>
            </a:r>
          </a:p>
        </p:txBody>
      </p:sp>
      <p:sp>
        <p:nvSpPr>
          <p:cNvPr id="6" name="テキスト ボックス 5">
            <a:extLst>
              <a:ext uri="{FF2B5EF4-FFF2-40B4-BE49-F238E27FC236}">
                <a16:creationId xmlns:a16="http://schemas.microsoft.com/office/drawing/2014/main" id="{B8E69788-40FE-06F1-6B5F-FE0C23708455}"/>
              </a:ext>
            </a:extLst>
          </p:cNvPr>
          <p:cNvSpPr txBox="1"/>
          <p:nvPr/>
        </p:nvSpPr>
        <p:spPr>
          <a:xfrm>
            <a:off x="88687" y="1061076"/>
            <a:ext cx="8307257"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2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～～～～に関する費用は市が負担、運営費のうち○○○に関する費用は民間企業を誘致し負担するとともに、有償サービスと提供することで採算性を高めていく</a:t>
            </a:r>
            <a:endParaRPr kumimoji="1" lang="en-US" altLang="ja-JP" sz="1000" b="0" i="0" u="none" strike="noStrike" kern="1200" cap="none" spc="-2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1" name="テキスト ボックス 10">
            <a:extLst>
              <a:ext uri="{FF2B5EF4-FFF2-40B4-BE49-F238E27FC236}">
                <a16:creationId xmlns:a16="http://schemas.microsoft.com/office/drawing/2014/main" id="{541BBA3C-F807-B342-3784-76233D493548}"/>
              </a:ext>
            </a:extLst>
          </p:cNvPr>
          <p:cNvSpPr txBox="1"/>
          <p:nvPr/>
        </p:nvSpPr>
        <p:spPr>
          <a:xfrm>
            <a:off x="-12908" y="629712"/>
            <a:ext cx="912979" cy="253916"/>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（記載例）</a:t>
            </a:r>
            <a:endParaRPr kumimoji="1" lang="en-US" altLang="ja-JP" sz="1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 name="正方形/長方形 25">
            <a:extLst>
              <a:ext uri="{FF2B5EF4-FFF2-40B4-BE49-F238E27FC236}">
                <a16:creationId xmlns:a16="http://schemas.microsoft.com/office/drawing/2014/main" id="{DD222813-868D-688E-A2D3-1C93E9C0D005}"/>
              </a:ext>
            </a:extLst>
          </p:cNvPr>
          <p:cNvSpPr/>
          <p:nvPr/>
        </p:nvSpPr>
        <p:spPr>
          <a:xfrm>
            <a:off x="88687" y="6459921"/>
            <a:ext cx="8820984" cy="276999"/>
          </a:xfrm>
          <a:prstGeom prst="rect">
            <a:avLst/>
          </a:prstGeom>
        </p:spPr>
        <p:txBody>
          <a:bodyPr wrap="square">
            <a:spAutoFit/>
          </a:bodyPr>
          <a:lstStyle/>
          <a:p>
            <a:pPr marL="0" marR="0" lvl="0" indent="0" algn="l" defTabSz="914400" rtl="0" eaLnBrk="0" fontAlgn="base" latinLnBrk="0" hangingPunct="0">
              <a:lnSpc>
                <a:spcPct val="100000"/>
              </a:lnSpc>
              <a:spcBef>
                <a:spcPts val="200"/>
              </a:spcBef>
              <a:spcAft>
                <a:spcPct val="0"/>
              </a:spcAft>
              <a:buClrTx/>
              <a:buSzTx/>
              <a:buFontTx/>
              <a:buNone/>
              <a:tabLst/>
              <a:defRPr/>
            </a:pPr>
            <a:r>
              <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それぞれ確約を求めるものではなく、想定を記載すること。</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7" name="テキスト ボックス 6">
            <a:extLst>
              <a:ext uri="{FF2B5EF4-FFF2-40B4-BE49-F238E27FC236}">
                <a16:creationId xmlns:a16="http://schemas.microsoft.com/office/drawing/2014/main" id="{97E0ECEB-0ECF-35E5-34D1-26A4DC7A0EB9}"/>
              </a:ext>
            </a:extLst>
          </p:cNvPr>
          <p:cNvSpPr txBox="1"/>
          <p:nvPr/>
        </p:nvSpPr>
        <p:spPr>
          <a:xfrm>
            <a:off x="4772516" y="1757559"/>
            <a:ext cx="671863" cy="2616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1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万円</a:t>
            </a:r>
            <a:r>
              <a:rPr kumimoji="1" lang="en-US" altLang="ja-JP" sz="11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ja-JP" altLang="en-US" sz="11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8" name="正方形/長方形 9">
            <a:extLst>
              <a:ext uri="{FF2B5EF4-FFF2-40B4-BE49-F238E27FC236}">
                <a16:creationId xmlns:a16="http://schemas.microsoft.com/office/drawing/2014/main" id="{60309D01-0C6B-51E1-02EA-AC8018C20A8D}"/>
              </a:ext>
            </a:extLst>
          </p:cNvPr>
          <p:cNvSpPr/>
          <p:nvPr/>
        </p:nvSpPr>
        <p:spPr>
          <a:xfrm>
            <a:off x="7405516" y="34772"/>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4" name="正方形/長方形 22">
            <a:extLst>
              <a:ext uri="{FF2B5EF4-FFF2-40B4-BE49-F238E27FC236}">
                <a16:creationId xmlns:a16="http://schemas.microsoft.com/office/drawing/2014/main" id="{CAA06975-89C8-378D-5A6C-67DCE99BAD39}"/>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4653F7B-82F8-4DC6-9BD9-72038794802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63</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239176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4">
            <a:extLst>
              <a:ext uri="{FF2B5EF4-FFF2-40B4-BE49-F238E27FC236}">
                <a16:creationId xmlns:a16="http://schemas.microsoft.com/office/drawing/2014/main" id="{9E8D43C3-513E-C4BB-0117-CC615C7531B2}"/>
              </a:ext>
            </a:extLst>
          </p:cNvPr>
          <p:cNvSpPr/>
          <p:nvPr/>
        </p:nvSpPr>
        <p:spPr>
          <a:xfrm>
            <a:off x="86824" y="6012461"/>
            <a:ext cx="9032907" cy="728908"/>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54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２－４．</a:t>
            </a:r>
            <a:r>
              <a:rPr kumimoji="1" lang="en-US" altLang="ja-JP" sz="1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1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効果検証に係る計画</a:t>
            </a:r>
          </a:p>
        </p:txBody>
      </p:sp>
      <p:sp>
        <p:nvSpPr>
          <p:cNvPr id="3547" name="正方形/長方形 25"/>
          <p:cNvSpPr/>
          <p:nvPr/>
        </p:nvSpPr>
        <p:spPr>
          <a:xfrm>
            <a:off x="4436" y="563331"/>
            <a:ext cx="8820984" cy="64633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※R7</a:t>
            </a: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年度に取り組む実証事業および実装後の効果検証手法に関して記載する。</a:t>
            </a:r>
            <a:endPar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本支援に採択された事業は、実証事業および実装後の効果検証の結果を事務局へ報告する。</a:t>
            </a:r>
            <a:endPar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また、スマートシティ官民連携プラットフォームへの活動に積極的に関与し、事務局による調査等に協力すること。</a:t>
            </a:r>
            <a:endPar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 name="正方形/長方形 4">
            <a:extLst>
              <a:ext uri="{FF2B5EF4-FFF2-40B4-BE49-F238E27FC236}">
                <a16:creationId xmlns:a16="http://schemas.microsoft.com/office/drawing/2014/main" id="{0A0CFE26-5734-0798-781B-3F5F9CD436D7}"/>
              </a:ext>
            </a:extLst>
          </p:cNvPr>
          <p:cNvSpPr/>
          <p:nvPr/>
        </p:nvSpPr>
        <p:spPr>
          <a:xfrm>
            <a:off x="107950" y="1588327"/>
            <a:ext cx="4464050" cy="4288945"/>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 name="正方形/長方形 14">
            <a:extLst>
              <a:ext uri="{FF2B5EF4-FFF2-40B4-BE49-F238E27FC236}">
                <a16:creationId xmlns:a16="http://schemas.microsoft.com/office/drawing/2014/main" id="{D5E051FD-F745-61E0-04F9-C6D43F9AE4EE}"/>
              </a:ext>
            </a:extLst>
          </p:cNvPr>
          <p:cNvSpPr/>
          <p:nvPr/>
        </p:nvSpPr>
        <p:spPr>
          <a:xfrm>
            <a:off x="122073" y="1597383"/>
            <a:ext cx="2253150" cy="22520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rPr>
              <a:t>実証実験に関する効果検証</a:t>
            </a:r>
            <a:endParaRPr kumimoji="1" lang="en-US" altLang="ja-JP"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1" name="正方形/長方形 4">
            <a:extLst>
              <a:ext uri="{FF2B5EF4-FFF2-40B4-BE49-F238E27FC236}">
                <a16:creationId xmlns:a16="http://schemas.microsoft.com/office/drawing/2014/main" id="{CE53674E-093A-9A39-2F2F-28369220AE42}"/>
              </a:ext>
            </a:extLst>
          </p:cNvPr>
          <p:cNvSpPr/>
          <p:nvPr/>
        </p:nvSpPr>
        <p:spPr>
          <a:xfrm>
            <a:off x="4655682" y="1588327"/>
            <a:ext cx="4464050" cy="4288945"/>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3" name="正方形/長方形 14">
            <a:extLst>
              <a:ext uri="{FF2B5EF4-FFF2-40B4-BE49-F238E27FC236}">
                <a16:creationId xmlns:a16="http://schemas.microsoft.com/office/drawing/2014/main" id="{90A8BFFC-A580-91C5-7F7D-C31D8BE6978F}"/>
              </a:ext>
            </a:extLst>
          </p:cNvPr>
          <p:cNvSpPr/>
          <p:nvPr/>
        </p:nvSpPr>
        <p:spPr>
          <a:xfrm>
            <a:off x="4669805" y="1597383"/>
            <a:ext cx="2253150" cy="22520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rPr>
              <a:t>実装後の効果検証</a:t>
            </a:r>
            <a:endParaRPr kumimoji="1" lang="en-US" altLang="ja-JP"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aphicFrame>
        <p:nvGraphicFramePr>
          <p:cNvPr id="14" name="表 13">
            <a:extLst>
              <a:ext uri="{FF2B5EF4-FFF2-40B4-BE49-F238E27FC236}">
                <a16:creationId xmlns:a16="http://schemas.microsoft.com/office/drawing/2014/main" id="{7C0D05E6-255E-510F-C3F0-51F368F5C057}"/>
              </a:ext>
            </a:extLst>
          </p:cNvPr>
          <p:cNvGraphicFramePr>
            <a:graphicFrameLocks noGrp="1"/>
          </p:cNvGraphicFramePr>
          <p:nvPr/>
        </p:nvGraphicFramePr>
        <p:xfrm>
          <a:off x="212757" y="2009410"/>
          <a:ext cx="4290144" cy="3567726"/>
        </p:xfrm>
        <a:graphic>
          <a:graphicData uri="http://schemas.openxmlformats.org/drawingml/2006/table">
            <a:tbl>
              <a:tblPr firstRow="1" bandRow="1">
                <a:tableStyleId>{5C22544A-7EE6-4342-B048-85BDC9FD1C3A}</a:tableStyleId>
              </a:tblPr>
              <a:tblGrid>
                <a:gridCol w="1495976">
                  <a:extLst>
                    <a:ext uri="{9D8B030D-6E8A-4147-A177-3AD203B41FA5}">
                      <a16:colId xmlns:a16="http://schemas.microsoft.com/office/drawing/2014/main" val="24632751"/>
                    </a:ext>
                  </a:extLst>
                </a:gridCol>
                <a:gridCol w="654390">
                  <a:extLst>
                    <a:ext uri="{9D8B030D-6E8A-4147-A177-3AD203B41FA5}">
                      <a16:colId xmlns:a16="http://schemas.microsoft.com/office/drawing/2014/main" val="1401440790"/>
                    </a:ext>
                  </a:extLst>
                </a:gridCol>
                <a:gridCol w="552693">
                  <a:extLst>
                    <a:ext uri="{9D8B030D-6E8A-4147-A177-3AD203B41FA5}">
                      <a16:colId xmlns:a16="http://schemas.microsoft.com/office/drawing/2014/main" val="2904205040"/>
                    </a:ext>
                  </a:extLst>
                </a:gridCol>
                <a:gridCol w="1587085">
                  <a:extLst>
                    <a:ext uri="{9D8B030D-6E8A-4147-A177-3AD203B41FA5}">
                      <a16:colId xmlns:a16="http://schemas.microsoft.com/office/drawing/2014/main" val="1509772562"/>
                    </a:ext>
                  </a:extLst>
                </a:gridCol>
              </a:tblGrid>
              <a:tr h="410400">
                <a:tc>
                  <a:txBody>
                    <a:bodyPr/>
                    <a:lstStyle/>
                    <a:p>
                      <a:pPr algn="ctr"/>
                      <a:r>
                        <a:rPr kumimoji="1" lang="ja-JP" altLang="en-US" sz="1000" b="1">
                          <a:solidFill>
                            <a:schemeClr val="tx1"/>
                          </a:solidFill>
                          <a:latin typeface="Meiryo UI" panose="020B0604030504040204" pitchFamily="50" charset="-128"/>
                          <a:ea typeface="Meiryo UI" panose="020B0604030504040204" pitchFamily="50" charset="-128"/>
                        </a:rPr>
                        <a:t>検証項目（</a:t>
                      </a:r>
                      <a:r>
                        <a:rPr kumimoji="1" lang="en-US" altLang="ja-JP" sz="1000" b="1">
                          <a:solidFill>
                            <a:schemeClr val="tx1"/>
                          </a:solidFill>
                          <a:latin typeface="Meiryo UI" panose="020B0604030504040204" pitchFamily="50" charset="-128"/>
                          <a:ea typeface="Meiryo UI" panose="020B0604030504040204" pitchFamily="50" charset="-128"/>
                        </a:rPr>
                        <a:t>KPI</a:t>
                      </a:r>
                      <a:r>
                        <a:rPr kumimoji="1" lang="ja-JP" altLang="en-US" sz="1000" b="1">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00" b="1">
                          <a:solidFill>
                            <a:schemeClr val="tx1"/>
                          </a:solidFill>
                          <a:latin typeface="Meiryo UI" panose="020B0604030504040204" pitchFamily="50" charset="-128"/>
                          <a:ea typeface="Meiryo UI" panose="020B0604030504040204" pitchFamily="50" charset="-128"/>
                        </a:rPr>
                        <a:t>検証</a:t>
                      </a:r>
                      <a:endParaRPr kumimoji="1" lang="en-US" altLang="ja-JP" sz="1000" b="1">
                        <a:solidFill>
                          <a:schemeClr val="tx1"/>
                        </a:solidFill>
                        <a:latin typeface="Meiryo UI" panose="020B0604030504040204" pitchFamily="50" charset="-128"/>
                        <a:ea typeface="Meiryo UI" panose="020B0604030504040204" pitchFamily="50" charset="-128"/>
                      </a:endParaRPr>
                    </a:p>
                    <a:p>
                      <a:pPr algn="ctr"/>
                      <a:r>
                        <a:rPr kumimoji="1" lang="ja-JP" altLang="en-US" sz="1000" b="1">
                          <a:solidFill>
                            <a:schemeClr val="tx1"/>
                          </a:solidFill>
                          <a:latin typeface="Meiryo UI" panose="020B0604030504040204" pitchFamily="50" charset="-128"/>
                          <a:ea typeface="Meiryo UI" panose="020B0604030504040204" pitchFamily="50" charset="-128"/>
                        </a:rPr>
                        <a:t>方法</a:t>
                      </a:r>
                      <a:endParaRPr kumimoji="1" lang="en-US" altLang="ja-JP" sz="1000" b="1">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00" b="1">
                          <a:solidFill>
                            <a:schemeClr val="tx1"/>
                          </a:solidFill>
                          <a:latin typeface="Meiryo UI" panose="020B0604030504040204" pitchFamily="50" charset="-128"/>
                          <a:ea typeface="Meiryo UI" panose="020B0604030504040204" pitchFamily="50" charset="-128"/>
                        </a:rPr>
                        <a:t>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00" b="1">
                          <a:solidFill>
                            <a:schemeClr val="tx1"/>
                          </a:solidFill>
                          <a:latin typeface="Meiryo UI" panose="020B0604030504040204" pitchFamily="50" charset="-128"/>
                          <a:ea typeface="Meiryo UI" panose="020B0604030504040204" pitchFamily="50" charset="-128"/>
                        </a:rPr>
                        <a:t>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823617374"/>
                  </a:ext>
                </a:extLst>
              </a:tr>
              <a:tr h="4834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a:solidFill>
                            <a:schemeClr val="tx1"/>
                          </a:solidFill>
                          <a:latin typeface="Meiryo UI" panose="020B0604030504040204" pitchFamily="50" charset="-128"/>
                          <a:ea typeface="Meiryo UI" panose="020B0604030504040204" pitchFamily="50" charset="-128"/>
                        </a:rPr>
                        <a:t>導入するモビリティの利用者数</a:t>
                      </a:r>
                      <a:endParaRPr lang="en-US" altLang="ja-JP" sz="10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a:solidFill>
                            <a:schemeClr val="tx1"/>
                          </a:solidFill>
                          <a:latin typeface="Meiryo UI" panose="020B0604030504040204" pitchFamily="50" charset="-128"/>
                          <a:ea typeface="Meiryo UI" panose="020B0604030504040204" pitchFamily="50" charset="-128"/>
                        </a:rPr>
                        <a:t>WEB</a:t>
                      </a:r>
                    </a:p>
                    <a:p>
                      <a:pPr algn="ctr"/>
                      <a:r>
                        <a:rPr kumimoji="1" lang="ja-JP" altLang="en-US" sz="1000" b="0">
                          <a:solidFill>
                            <a:schemeClr val="tx1"/>
                          </a:solidFill>
                          <a:latin typeface="Meiryo UI" panose="020B0604030504040204" pitchFamily="50" charset="-128"/>
                          <a:ea typeface="Meiryo UI" panose="020B0604030504040204" pitchFamily="50" charset="-128"/>
                        </a:rPr>
                        <a:t>アプリ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a:solidFill>
                            <a:schemeClr val="tx1"/>
                          </a:solidFill>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800" b="0">
                          <a:solidFill>
                            <a:schemeClr val="tx1"/>
                          </a:solidFill>
                          <a:latin typeface="Meiryo UI" panose="020B0604030504040204" pitchFamily="50" charset="-128"/>
                          <a:ea typeface="Meiryo UI" panose="020B0604030504040204" pitchFamily="50" charset="-128"/>
                        </a:rPr>
                        <a:t>○年○月～○年○月までの乗車完了者数をカウント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4097468"/>
                  </a:ext>
                </a:extLst>
              </a:tr>
              <a:tr h="483482">
                <a:tc>
                  <a:txBody>
                    <a:bodyPr/>
                    <a:lstStyle/>
                    <a:p>
                      <a:r>
                        <a:rPr kumimoji="1" lang="ja-JP" altLang="en-US" sz="1000" b="0">
                          <a:solidFill>
                            <a:schemeClr val="tx1"/>
                          </a:solidFill>
                          <a:latin typeface="Meiryo UI" panose="020B0604030504040204" pitchFamily="50" charset="-128"/>
                          <a:ea typeface="Meiryo UI" panose="020B0604030504040204" pitchFamily="50" charset="-128"/>
                        </a:rPr>
                        <a:t>デジタルサイネージ・アプリの利用者数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a:solidFill>
                            <a:schemeClr val="tx1"/>
                          </a:solidFill>
                          <a:latin typeface="Meiryo UI" panose="020B0604030504040204" pitchFamily="50" charset="-128"/>
                          <a:ea typeface="Meiryo UI" panose="020B0604030504040204" pitchFamily="50" charset="-128"/>
                        </a:rPr>
                        <a:t>WEB</a:t>
                      </a:r>
                      <a:r>
                        <a:rPr kumimoji="1" lang="ja-JP" altLang="en-US" sz="1000" b="0">
                          <a:solidFill>
                            <a:schemeClr val="tx1"/>
                          </a:solidFill>
                          <a:latin typeface="Meiryo UI" panose="020B0604030504040204" pitchFamily="50" charset="-128"/>
                          <a:ea typeface="Meiryo UI" panose="020B0604030504040204" pitchFamily="50" charset="-128"/>
                        </a:rPr>
                        <a:t>アプリ・カメラ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a:solidFill>
                            <a:schemeClr val="tx1"/>
                          </a:solidFill>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a:solidFill>
                            <a:schemeClr val="tx1"/>
                          </a:solidFill>
                          <a:latin typeface="Meiryo UI" panose="020B0604030504040204" pitchFamily="50" charset="-128"/>
                          <a:ea typeface="Meiryo UI" panose="020B0604030504040204" pitchFamily="50" charset="-128"/>
                        </a:rPr>
                        <a:t>○年○月～○年○月までの利用者数をカウント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r h="483482">
                <a:tc>
                  <a:txBody>
                    <a:bodyPr/>
                    <a:lstStyle/>
                    <a:p>
                      <a:r>
                        <a:rPr kumimoji="1" lang="ja-JP" altLang="en-US" sz="1000" b="0">
                          <a:solidFill>
                            <a:schemeClr val="tx1"/>
                          </a:solidFill>
                          <a:latin typeface="Meiryo UI" panose="020B0604030504040204" pitchFamily="50" charset="-128"/>
                          <a:ea typeface="Meiryo UI" panose="020B0604030504040204" pitchFamily="50" charset="-128"/>
                        </a:rPr>
                        <a:t>利</a:t>
                      </a:r>
                      <a:r>
                        <a:rPr lang="ja-JP" altLang="en-US" sz="1000">
                          <a:solidFill>
                            <a:schemeClr val="tx1"/>
                          </a:solidFill>
                          <a:latin typeface="Meiryo UI" panose="020B0604030504040204" pitchFamily="50" charset="-128"/>
                          <a:ea typeface="Meiryo UI" panose="020B0604030504040204" pitchFamily="50" charset="-128"/>
                        </a:rPr>
                        <a:t>導入するモビリティの利用</a:t>
                      </a:r>
                      <a:r>
                        <a:rPr kumimoji="1" lang="ja-JP" altLang="en-US" sz="1000" b="0">
                          <a:solidFill>
                            <a:schemeClr val="tx1"/>
                          </a:solidFill>
                          <a:latin typeface="Meiryo UI" panose="020B0604030504040204" pitchFamily="50" charset="-128"/>
                          <a:ea typeface="Meiryo UI" panose="020B0604030504040204" pitchFamily="50" charset="-128"/>
                        </a:rPr>
                        <a:t>者の満足度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a:solidFill>
                            <a:schemeClr val="tx1"/>
                          </a:solidFill>
                          <a:latin typeface="Meiryo UI" panose="020B0604030504040204" pitchFamily="50" charset="-128"/>
                          <a:ea typeface="Meiryo UI" panose="020B0604030504040204" pitchFamily="50" charset="-128"/>
                        </a:rPr>
                        <a:t>アンケート・面談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800" b="0">
                          <a:solidFill>
                            <a:schemeClr val="tx1"/>
                          </a:solidFill>
                          <a:latin typeface="Meiryo UI" panose="020B0604030504040204" pitchFamily="50" charset="-128"/>
                          <a:ea typeface="Meiryo UI" panose="020B0604030504040204" pitchFamily="50" charset="-128"/>
                        </a:rPr>
                        <a:t>○％→○％（△ポイント増）</a:t>
                      </a:r>
                      <a:endParaRPr kumimoji="1" lang="en-US" altLang="ja-JP" sz="8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800" b="0">
                          <a:solidFill>
                            <a:schemeClr val="tx1"/>
                          </a:solidFill>
                          <a:latin typeface="Meiryo UI" panose="020B0604030504040204" pitchFamily="50" charset="-128"/>
                          <a:ea typeface="Meiryo UI" panose="020B0604030504040204" pitchFamily="50" charset="-128"/>
                        </a:rPr>
                        <a:t>○年○月に利用者の満足度に関する調査を実施</a:t>
                      </a:r>
                      <a:endParaRPr kumimoji="1" lang="en-US" altLang="ja-JP" sz="8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1996763"/>
                  </a:ext>
                </a:extLst>
              </a:tr>
              <a:tr h="4834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a:solidFill>
                            <a:schemeClr val="tx1"/>
                          </a:solidFill>
                          <a:latin typeface="Meiryo UI" panose="020B0604030504040204" pitchFamily="50" charset="-128"/>
                          <a:ea typeface="Meiryo UI" panose="020B0604030504040204" pitchFamily="50" charset="-128"/>
                        </a:rPr>
                        <a:t>サービスの社会受容性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a:solidFill>
                            <a:schemeClr val="tx1"/>
                          </a:solidFill>
                          <a:latin typeface="Meiryo UI" panose="020B0604030504040204" pitchFamily="50" charset="-128"/>
                          <a:ea typeface="Meiryo UI" panose="020B0604030504040204" pitchFamily="50" charset="-128"/>
                        </a:rPr>
                        <a:t>アンケート・面談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a:solidFill>
                            <a:schemeClr val="tx1"/>
                          </a:solidFill>
                          <a:latin typeface="Meiryo UI" panose="020B0604030504040204" pitchFamily="50" charset="-128"/>
                          <a:ea typeface="Meiryo UI" panose="020B0604030504040204" pitchFamily="50" charset="-128"/>
                        </a:rPr>
                        <a:t>○％→○％（△ポイント増）</a:t>
                      </a:r>
                      <a:endParaRPr kumimoji="1" lang="en-US" altLang="ja-JP" sz="8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800" b="0">
                          <a:solidFill>
                            <a:schemeClr val="tx1"/>
                          </a:solidFill>
                          <a:latin typeface="Meiryo UI" panose="020B0604030504040204" pitchFamily="50" charset="-128"/>
                          <a:ea typeface="Meiryo UI" panose="020B0604030504040204" pitchFamily="50" charset="-128"/>
                        </a:rPr>
                        <a:t>○年○月に利用者の満足度に関する調査を実施</a:t>
                      </a:r>
                      <a:endParaRPr kumimoji="1" lang="en-US" altLang="ja-JP" sz="8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357273"/>
                  </a:ext>
                </a:extLst>
              </a:tr>
              <a:tr h="483482">
                <a:tc>
                  <a:txBody>
                    <a:bodyPr/>
                    <a:lstStyle/>
                    <a:p>
                      <a:endParaRPr kumimoji="1" lang="ja-JP" altLang="en-US" sz="10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390829"/>
                  </a:ext>
                </a:extLst>
              </a:tr>
              <a:tr h="483482">
                <a:tc>
                  <a:txBody>
                    <a:bodyPr/>
                    <a:lstStyle/>
                    <a:p>
                      <a:endParaRPr kumimoji="1" lang="ja-JP" altLang="en-US" sz="10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7295372"/>
                  </a:ext>
                </a:extLst>
              </a:tr>
            </a:tbl>
          </a:graphicData>
        </a:graphic>
      </p:graphicFrame>
      <p:graphicFrame>
        <p:nvGraphicFramePr>
          <p:cNvPr id="15" name="表 14">
            <a:extLst>
              <a:ext uri="{FF2B5EF4-FFF2-40B4-BE49-F238E27FC236}">
                <a16:creationId xmlns:a16="http://schemas.microsoft.com/office/drawing/2014/main" id="{CAF68F32-3BBF-FA86-88B3-BF11FCD8065B}"/>
              </a:ext>
            </a:extLst>
          </p:cNvPr>
          <p:cNvGraphicFramePr>
            <a:graphicFrameLocks noGrp="1"/>
          </p:cNvGraphicFramePr>
          <p:nvPr/>
        </p:nvGraphicFramePr>
        <p:xfrm>
          <a:off x="4763760" y="2009410"/>
          <a:ext cx="4290144" cy="3795854"/>
        </p:xfrm>
        <a:graphic>
          <a:graphicData uri="http://schemas.openxmlformats.org/drawingml/2006/table">
            <a:tbl>
              <a:tblPr firstRow="1" bandRow="1">
                <a:tableStyleId>{5C22544A-7EE6-4342-B048-85BDC9FD1C3A}</a:tableStyleId>
              </a:tblPr>
              <a:tblGrid>
                <a:gridCol w="1495976">
                  <a:extLst>
                    <a:ext uri="{9D8B030D-6E8A-4147-A177-3AD203B41FA5}">
                      <a16:colId xmlns:a16="http://schemas.microsoft.com/office/drawing/2014/main" val="24632751"/>
                    </a:ext>
                  </a:extLst>
                </a:gridCol>
                <a:gridCol w="616520">
                  <a:extLst>
                    <a:ext uri="{9D8B030D-6E8A-4147-A177-3AD203B41FA5}">
                      <a16:colId xmlns:a16="http://schemas.microsoft.com/office/drawing/2014/main" val="1401440790"/>
                    </a:ext>
                  </a:extLst>
                </a:gridCol>
                <a:gridCol w="504056">
                  <a:extLst>
                    <a:ext uri="{9D8B030D-6E8A-4147-A177-3AD203B41FA5}">
                      <a16:colId xmlns:a16="http://schemas.microsoft.com/office/drawing/2014/main" val="1129112696"/>
                    </a:ext>
                  </a:extLst>
                </a:gridCol>
                <a:gridCol w="1673592">
                  <a:extLst>
                    <a:ext uri="{9D8B030D-6E8A-4147-A177-3AD203B41FA5}">
                      <a16:colId xmlns:a16="http://schemas.microsoft.com/office/drawing/2014/main" val="1509772562"/>
                    </a:ext>
                  </a:extLst>
                </a:gridCol>
              </a:tblGrid>
              <a:tr h="396000">
                <a:tc>
                  <a:txBody>
                    <a:bodyPr/>
                    <a:lstStyle/>
                    <a:p>
                      <a:pPr algn="ctr"/>
                      <a:r>
                        <a:rPr kumimoji="1" lang="ja-JP" altLang="en-US" sz="1050" b="1">
                          <a:solidFill>
                            <a:schemeClr val="tx1"/>
                          </a:solidFill>
                          <a:latin typeface="Meiryo UI" panose="020B0604030504040204" pitchFamily="50" charset="-128"/>
                          <a:ea typeface="Meiryo UI" panose="020B0604030504040204" pitchFamily="50" charset="-128"/>
                        </a:rPr>
                        <a:t>検証項目（</a:t>
                      </a:r>
                      <a:r>
                        <a:rPr kumimoji="1" lang="en-US" altLang="ja-JP" sz="1050" b="1">
                          <a:solidFill>
                            <a:schemeClr val="tx1"/>
                          </a:solidFill>
                          <a:latin typeface="Meiryo UI" panose="020B0604030504040204" pitchFamily="50" charset="-128"/>
                          <a:ea typeface="Meiryo UI" panose="020B0604030504040204" pitchFamily="50" charset="-128"/>
                        </a:rPr>
                        <a:t>KPI</a:t>
                      </a:r>
                      <a:r>
                        <a:rPr kumimoji="1" lang="ja-JP" altLang="en-US" sz="1050" b="1">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a:solidFill>
                            <a:schemeClr val="tx1"/>
                          </a:solidFill>
                          <a:latin typeface="Meiryo UI" panose="020B0604030504040204" pitchFamily="50" charset="-128"/>
                          <a:ea typeface="Meiryo UI" panose="020B0604030504040204" pitchFamily="50" charset="-128"/>
                        </a:rPr>
                        <a:t>検証</a:t>
                      </a:r>
                      <a:endParaRPr kumimoji="1" lang="en-US" altLang="ja-JP" sz="1050" b="1">
                        <a:solidFill>
                          <a:schemeClr val="tx1"/>
                        </a:solidFill>
                        <a:latin typeface="Meiryo UI" panose="020B0604030504040204" pitchFamily="50" charset="-128"/>
                        <a:ea typeface="Meiryo UI" panose="020B0604030504040204" pitchFamily="50" charset="-128"/>
                      </a:endParaRPr>
                    </a:p>
                    <a:p>
                      <a:pPr algn="ctr"/>
                      <a:r>
                        <a:rPr kumimoji="1" lang="ja-JP" altLang="en-US" sz="1050" b="1">
                          <a:solidFill>
                            <a:schemeClr val="tx1"/>
                          </a:solidFill>
                          <a:latin typeface="Meiryo UI" panose="020B0604030504040204" pitchFamily="50" charset="-128"/>
                          <a:ea typeface="Meiryo UI" panose="020B0604030504040204" pitchFamily="50" charset="-128"/>
                        </a:rPr>
                        <a:t>方法</a:t>
                      </a:r>
                      <a:endParaRPr kumimoji="1" lang="en-US" altLang="ja-JP" sz="1050" b="1">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a:solidFill>
                            <a:schemeClr val="tx1"/>
                          </a:solidFill>
                          <a:latin typeface="Meiryo UI" panose="020B0604030504040204" pitchFamily="50" charset="-128"/>
                          <a:ea typeface="Meiryo UI" panose="020B0604030504040204" pitchFamily="50" charset="-128"/>
                        </a:rPr>
                        <a:t>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a:solidFill>
                            <a:schemeClr val="tx1"/>
                          </a:solidFill>
                          <a:latin typeface="Meiryo UI" panose="020B0604030504040204" pitchFamily="50" charset="-128"/>
                          <a:ea typeface="Meiryo UI" panose="020B0604030504040204" pitchFamily="50" charset="-128"/>
                        </a:rPr>
                        <a:t>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823617374"/>
                  </a:ext>
                </a:extLst>
              </a:tr>
              <a:tr h="483482">
                <a:tc>
                  <a:txBody>
                    <a:bodyPr/>
                    <a:lstStyle/>
                    <a:p>
                      <a:r>
                        <a:rPr kumimoji="1" lang="ja-JP" altLang="en-US" sz="1050" b="0">
                          <a:solidFill>
                            <a:schemeClr val="tx1"/>
                          </a:solidFill>
                          <a:latin typeface="Meiryo UI" panose="020B0604030504040204" pitchFamily="50" charset="-128"/>
                          <a:ea typeface="Meiryo UI" panose="020B0604030504040204" pitchFamily="50" charset="-128"/>
                        </a:rPr>
                        <a:t>利用者の満足度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a:solidFill>
                            <a:schemeClr val="tx1"/>
                          </a:solidFill>
                          <a:latin typeface="Meiryo UI" panose="020B0604030504040204" pitchFamily="50" charset="-128"/>
                          <a:ea typeface="Meiryo UI" panose="020B0604030504040204" pitchFamily="50" charset="-128"/>
                        </a:rPr>
                        <a:t>アンケート・面談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en-US" altLang="ja-JP" sz="9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900" b="0">
                          <a:solidFill>
                            <a:schemeClr val="tx1"/>
                          </a:solidFill>
                          <a:latin typeface="Meiryo UI" panose="020B0604030504040204" pitchFamily="50" charset="-128"/>
                          <a:ea typeface="Meiryo UI" panose="020B0604030504040204" pitchFamily="50" charset="-128"/>
                        </a:rPr>
                        <a:t>○年○月に利用者の満足度に関する調査を実施</a:t>
                      </a:r>
                      <a:endParaRPr kumimoji="1" lang="en-US" altLang="ja-JP" sz="9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7261141"/>
                  </a:ext>
                </a:extLst>
              </a:tr>
              <a:tr h="4834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a:solidFill>
                            <a:schemeClr val="tx1"/>
                          </a:solidFill>
                          <a:latin typeface="Meiryo UI" panose="020B0604030504040204" pitchFamily="50" charset="-128"/>
                          <a:ea typeface="Meiryo UI" panose="020B0604030504040204" pitchFamily="50" charset="-128"/>
                        </a:rPr>
                        <a:t>サービスの社会受容性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a:solidFill>
                            <a:schemeClr val="tx1"/>
                          </a:solidFill>
                          <a:latin typeface="Meiryo UI" panose="020B0604030504040204" pitchFamily="50" charset="-128"/>
                          <a:ea typeface="Meiryo UI" panose="020B0604030504040204" pitchFamily="50" charset="-128"/>
                        </a:rPr>
                        <a:t>アンケート・面談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900" b="0">
                          <a:solidFill>
                            <a:schemeClr val="tx1"/>
                          </a:solidFill>
                          <a:latin typeface="Meiryo UI" panose="020B0604030504040204" pitchFamily="50" charset="-128"/>
                          <a:ea typeface="Meiryo UI" panose="020B0604030504040204" pitchFamily="50" charset="-128"/>
                        </a:rPr>
                        <a:t>○年○月に利用者の満足度に関する調査を実施</a:t>
                      </a:r>
                      <a:endParaRPr kumimoji="1" lang="en-US" altLang="ja-JP" sz="9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0854127"/>
                  </a:ext>
                </a:extLst>
              </a:tr>
              <a:tr h="4834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a:solidFill>
                            <a:schemeClr val="tx1"/>
                          </a:solidFill>
                          <a:latin typeface="Meiryo UI" panose="020B0604030504040204" pitchFamily="50" charset="-128"/>
                          <a:ea typeface="Meiryo UI" panose="020B0604030504040204" pitchFamily="50" charset="-128"/>
                        </a:rPr>
                        <a:t>サービス利用者数</a:t>
                      </a:r>
                      <a:endParaRPr lang="en-US" altLang="ja-JP" sz="105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WEB</a:t>
                      </a:r>
                      <a:r>
                        <a:rPr kumimoji="1" lang="ja-JP" altLang="en-US" sz="1050" b="0">
                          <a:solidFill>
                            <a:schemeClr val="tx1"/>
                          </a:solidFill>
                          <a:latin typeface="Meiryo UI" panose="020B0604030504040204" pitchFamily="50" charset="-128"/>
                          <a:ea typeface="Meiryo UI" panose="020B0604030504040204" pitchFamily="50" charset="-128"/>
                        </a:rPr>
                        <a:t>アプリ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4097468"/>
                  </a:ext>
                </a:extLst>
              </a:tr>
              <a:tr h="483482">
                <a:tc>
                  <a:txBody>
                    <a:bodyPr/>
                    <a:lstStyle/>
                    <a:p>
                      <a:r>
                        <a:rPr kumimoji="1" lang="ja-JP" altLang="en-US" sz="1050" b="0">
                          <a:solidFill>
                            <a:schemeClr val="tx1"/>
                          </a:solidFill>
                          <a:latin typeface="Meiryo UI" panose="020B0604030504040204" pitchFamily="50" charset="-128"/>
                          <a:ea typeface="Meiryo UI" panose="020B0604030504040204" pitchFamily="50" charset="-128"/>
                        </a:rPr>
                        <a:t>サービス導入による経済効果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r h="483482">
                <a:tc>
                  <a:txBody>
                    <a:bodyPr/>
                    <a:lstStyle/>
                    <a:p>
                      <a:r>
                        <a:rPr kumimoji="1" lang="ja-JP" altLang="en-US" sz="1050" b="0">
                          <a:solidFill>
                            <a:schemeClr val="tx1"/>
                          </a:solidFill>
                          <a:latin typeface="Meiryo UI" panose="020B0604030504040204" pitchFamily="50" charset="-128"/>
                          <a:ea typeface="Meiryo UI" panose="020B0604030504040204" pitchFamily="50" charset="-128"/>
                        </a:rPr>
                        <a:t>民間企業誘致件数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1996763"/>
                  </a:ext>
                </a:extLst>
              </a:tr>
              <a:tr h="483482">
                <a:tc>
                  <a:txBody>
                    <a:bodyPr/>
                    <a:lstStyle/>
                    <a:p>
                      <a:r>
                        <a:rPr kumimoji="1" lang="ja-JP" altLang="en-US" sz="1050" b="0">
                          <a:solidFill>
                            <a:schemeClr val="tx1"/>
                          </a:solidFill>
                          <a:latin typeface="Meiryo UI" panose="020B0604030504040204" pitchFamily="50" charset="-128"/>
                          <a:ea typeface="Meiryo UI" panose="020B0604030504040204" pitchFamily="50" charset="-128"/>
                        </a:rPr>
                        <a:t>エリア価値向上（地価）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357273"/>
                  </a:ext>
                </a:extLst>
              </a:tr>
              <a:tr h="483482">
                <a:tc>
                  <a:txBody>
                    <a:bodyPr/>
                    <a:lstStyle/>
                    <a:p>
                      <a:r>
                        <a:rPr kumimoji="1" lang="ja-JP" altLang="en-US" sz="1050" b="0">
                          <a:solidFill>
                            <a:schemeClr val="tx1"/>
                          </a:solidFill>
                          <a:latin typeface="Meiryo UI" panose="020B0604030504040204" pitchFamily="50" charset="-128"/>
                          <a:ea typeface="Meiryo UI" panose="020B0604030504040204" pitchFamily="50" charset="-128"/>
                        </a:rPr>
                        <a:t>来街者数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390829"/>
                  </a:ext>
                </a:extLst>
              </a:tr>
            </a:tbl>
          </a:graphicData>
        </a:graphic>
      </p:graphicFrame>
      <p:sp>
        <p:nvSpPr>
          <p:cNvPr id="18" name="正方形/長方形 14">
            <a:extLst>
              <a:ext uri="{FF2B5EF4-FFF2-40B4-BE49-F238E27FC236}">
                <a16:creationId xmlns:a16="http://schemas.microsoft.com/office/drawing/2014/main" id="{DD47E430-FE83-CCB6-ED7D-39C863FC760C}"/>
              </a:ext>
            </a:extLst>
          </p:cNvPr>
          <p:cNvSpPr/>
          <p:nvPr/>
        </p:nvSpPr>
        <p:spPr>
          <a:xfrm>
            <a:off x="86824" y="6012460"/>
            <a:ext cx="2253150" cy="22520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rPr>
              <a:t>効果検証に関する窓口</a:t>
            </a:r>
            <a:endParaRPr kumimoji="1" lang="en-US" altLang="ja-JP"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0" name="正方形/長方形 25">
            <a:extLst>
              <a:ext uri="{FF2B5EF4-FFF2-40B4-BE49-F238E27FC236}">
                <a16:creationId xmlns:a16="http://schemas.microsoft.com/office/drawing/2014/main" id="{051045AD-091C-D531-D8C4-891062C4665E}"/>
              </a:ext>
            </a:extLst>
          </p:cNvPr>
          <p:cNvSpPr/>
          <p:nvPr/>
        </p:nvSpPr>
        <p:spPr>
          <a:xfrm>
            <a:off x="232920" y="6366405"/>
            <a:ext cx="8820984" cy="24622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○○市役所　総合政策課　担当：○○○○○　　　</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TEL</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Mail</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6" name="テキスト ボックス 15">
            <a:extLst>
              <a:ext uri="{FF2B5EF4-FFF2-40B4-BE49-F238E27FC236}">
                <a16:creationId xmlns:a16="http://schemas.microsoft.com/office/drawing/2014/main" id="{E74F03A8-7CA5-C508-0872-83C96B964DAF}"/>
              </a:ext>
            </a:extLst>
          </p:cNvPr>
          <p:cNvSpPr txBox="1"/>
          <p:nvPr/>
        </p:nvSpPr>
        <p:spPr>
          <a:xfrm>
            <a:off x="0" y="1319121"/>
            <a:ext cx="912979" cy="253916"/>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（記載例）</a:t>
            </a:r>
            <a:endParaRPr kumimoji="1" lang="en-US" altLang="ja-JP" sz="1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5" name="正方形/長方形 9">
            <a:extLst>
              <a:ext uri="{FF2B5EF4-FFF2-40B4-BE49-F238E27FC236}">
                <a16:creationId xmlns:a16="http://schemas.microsoft.com/office/drawing/2014/main" id="{F3380D15-A46B-83F8-5851-973172ABB023}"/>
              </a:ext>
            </a:extLst>
          </p:cNvPr>
          <p:cNvSpPr/>
          <p:nvPr/>
        </p:nvSpPr>
        <p:spPr>
          <a:xfrm>
            <a:off x="7405516" y="34772"/>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2" name="正方形/長方形 22">
            <a:extLst>
              <a:ext uri="{FF2B5EF4-FFF2-40B4-BE49-F238E27FC236}">
                <a16:creationId xmlns:a16="http://schemas.microsoft.com/office/drawing/2014/main" id="{42B534D6-4C69-572E-FC71-4310BF199DD6}"/>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4653F7B-82F8-4DC6-9BD9-72038794802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64</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42483867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F0D36290-2AFB-D760-A18B-2F4EA20952BA}"/>
              </a:ext>
            </a:extLst>
          </p:cNvPr>
          <p:cNvSpPr/>
          <p:nvPr/>
        </p:nvSpPr>
        <p:spPr>
          <a:xfrm>
            <a:off x="84531" y="1069290"/>
            <a:ext cx="6896452" cy="25299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57" name="正方形/長方形 56">
            <a:extLst>
              <a:ext uri="{FF2B5EF4-FFF2-40B4-BE49-F238E27FC236}">
                <a16:creationId xmlns:a16="http://schemas.microsoft.com/office/drawing/2014/main" id="{3CDAB48D-CFBD-D3FB-5461-DFF2D4BBFE7B}"/>
              </a:ext>
            </a:extLst>
          </p:cNvPr>
          <p:cNvSpPr/>
          <p:nvPr/>
        </p:nvSpPr>
        <p:spPr>
          <a:xfrm>
            <a:off x="84407" y="2042836"/>
            <a:ext cx="6880936" cy="25299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463" name="正方形/長方形 3462">
            <a:extLst>
              <a:ext uri="{FF2B5EF4-FFF2-40B4-BE49-F238E27FC236}">
                <a16:creationId xmlns:a16="http://schemas.microsoft.com/office/drawing/2014/main" id="{235F8AFA-EAAE-CD82-8C34-3AB1AC86CB14}"/>
              </a:ext>
            </a:extLst>
          </p:cNvPr>
          <p:cNvSpPr/>
          <p:nvPr/>
        </p:nvSpPr>
        <p:spPr>
          <a:xfrm>
            <a:off x="70815" y="2763287"/>
            <a:ext cx="4373929" cy="242999"/>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05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464" name="正方形/長方形 3463">
            <a:extLst>
              <a:ext uri="{FF2B5EF4-FFF2-40B4-BE49-F238E27FC236}">
                <a16:creationId xmlns:a16="http://schemas.microsoft.com/office/drawing/2014/main" id="{5326CF6D-6B98-FA3D-9FD7-6E79641460A8}"/>
              </a:ext>
            </a:extLst>
          </p:cNvPr>
          <p:cNvSpPr/>
          <p:nvPr/>
        </p:nvSpPr>
        <p:spPr>
          <a:xfrm>
            <a:off x="4538468" y="2759918"/>
            <a:ext cx="4541362" cy="238206"/>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465" name="正方形/長方形 3464">
            <a:extLst>
              <a:ext uri="{FF2B5EF4-FFF2-40B4-BE49-F238E27FC236}">
                <a16:creationId xmlns:a16="http://schemas.microsoft.com/office/drawing/2014/main" id="{BA172AF9-973E-CEF0-540B-C8A67961B6AE}"/>
              </a:ext>
            </a:extLst>
          </p:cNvPr>
          <p:cNvSpPr/>
          <p:nvPr/>
        </p:nvSpPr>
        <p:spPr>
          <a:xfrm>
            <a:off x="53137" y="4750325"/>
            <a:ext cx="2147852" cy="23808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05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466" name="正方形/長方形 3465">
            <a:extLst>
              <a:ext uri="{FF2B5EF4-FFF2-40B4-BE49-F238E27FC236}">
                <a16:creationId xmlns:a16="http://schemas.microsoft.com/office/drawing/2014/main" id="{91DA5DE3-68A6-98A1-634C-FA685C58F344}"/>
              </a:ext>
            </a:extLst>
          </p:cNvPr>
          <p:cNvSpPr/>
          <p:nvPr/>
        </p:nvSpPr>
        <p:spPr>
          <a:xfrm>
            <a:off x="2296351" y="4750964"/>
            <a:ext cx="2148394" cy="23808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467" name="正方形/長方形 3466">
            <a:extLst>
              <a:ext uri="{FF2B5EF4-FFF2-40B4-BE49-F238E27FC236}">
                <a16:creationId xmlns:a16="http://schemas.microsoft.com/office/drawing/2014/main" id="{588B4631-9D57-694F-C905-454C60D72D87}"/>
              </a:ext>
            </a:extLst>
          </p:cNvPr>
          <p:cNvSpPr/>
          <p:nvPr/>
        </p:nvSpPr>
        <p:spPr>
          <a:xfrm>
            <a:off x="4541240" y="4758856"/>
            <a:ext cx="4538590" cy="229551"/>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468" name="正方形/長方形 3467">
            <a:extLst>
              <a:ext uri="{FF2B5EF4-FFF2-40B4-BE49-F238E27FC236}">
                <a16:creationId xmlns:a16="http://schemas.microsoft.com/office/drawing/2014/main" id="{52F73211-7740-059A-5D31-A8B9B15A6AE0}"/>
              </a:ext>
            </a:extLst>
          </p:cNvPr>
          <p:cNvSpPr/>
          <p:nvPr/>
        </p:nvSpPr>
        <p:spPr>
          <a:xfrm>
            <a:off x="2291783" y="5918160"/>
            <a:ext cx="2152840" cy="23808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05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469" name="正方形/長方形 3468">
            <a:extLst>
              <a:ext uri="{FF2B5EF4-FFF2-40B4-BE49-F238E27FC236}">
                <a16:creationId xmlns:a16="http://schemas.microsoft.com/office/drawing/2014/main" id="{914A4BB3-888D-DB8A-D81B-CACE9579BE56}"/>
              </a:ext>
            </a:extLst>
          </p:cNvPr>
          <p:cNvSpPr/>
          <p:nvPr/>
        </p:nvSpPr>
        <p:spPr>
          <a:xfrm>
            <a:off x="4541240" y="5910650"/>
            <a:ext cx="4556105" cy="24559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528"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３－１．提案事業概要　</a:t>
            </a:r>
            <a:r>
              <a:rPr kumimoji="1" lang="ja-JP" altLang="en-US" sz="12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［実現するサービス］</a:t>
            </a:r>
          </a:p>
        </p:txBody>
      </p:sp>
      <p:sp>
        <p:nvSpPr>
          <p:cNvPr id="35" name="正方形/長方形 34">
            <a:extLst>
              <a:ext uri="{FF2B5EF4-FFF2-40B4-BE49-F238E27FC236}">
                <a16:creationId xmlns:a16="http://schemas.microsoft.com/office/drawing/2014/main" id="{1DC61E64-B56A-3641-8731-A6991CED013C}"/>
              </a:ext>
            </a:extLst>
          </p:cNvPr>
          <p:cNvSpPr/>
          <p:nvPr/>
        </p:nvSpPr>
        <p:spPr>
          <a:xfrm>
            <a:off x="140220" y="2923102"/>
            <a:ext cx="4325924" cy="1755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aphicFrame>
        <p:nvGraphicFramePr>
          <p:cNvPr id="36" name="表 6">
            <a:extLst>
              <a:ext uri="{FF2B5EF4-FFF2-40B4-BE49-F238E27FC236}">
                <a16:creationId xmlns:a16="http://schemas.microsoft.com/office/drawing/2014/main" id="{D87D386E-E321-9BE9-D127-263CBF9104A7}"/>
              </a:ext>
            </a:extLst>
          </p:cNvPr>
          <p:cNvGraphicFramePr>
            <a:graphicFrameLocks noGrp="1"/>
          </p:cNvGraphicFramePr>
          <p:nvPr/>
        </p:nvGraphicFramePr>
        <p:xfrm>
          <a:off x="6005952" y="629712"/>
          <a:ext cx="3102552" cy="207000"/>
        </p:xfrm>
        <a:graphic>
          <a:graphicData uri="http://schemas.openxmlformats.org/drawingml/2006/table">
            <a:tbl>
              <a:tblPr bandRow="1">
                <a:tableStyleId>{125E5076-3810-47DD-B79F-674D7AD40C01}</a:tableStyleId>
              </a:tblPr>
              <a:tblGrid>
                <a:gridCol w="1274696">
                  <a:extLst>
                    <a:ext uri="{9D8B030D-6E8A-4147-A177-3AD203B41FA5}">
                      <a16:colId xmlns:a16="http://schemas.microsoft.com/office/drawing/2014/main" val="3796627024"/>
                    </a:ext>
                  </a:extLst>
                </a:gridCol>
                <a:gridCol w="1827856">
                  <a:extLst>
                    <a:ext uri="{9D8B030D-6E8A-4147-A177-3AD203B41FA5}">
                      <a16:colId xmlns:a16="http://schemas.microsoft.com/office/drawing/2014/main" val="2188183779"/>
                    </a:ext>
                  </a:extLst>
                </a:gridCol>
              </a:tblGrid>
              <a:tr h="207000">
                <a:tc>
                  <a:txBody>
                    <a:bodyPr/>
                    <a:lstStyle/>
                    <a:p>
                      <a:r>
                        <a:rPr kumimoji="1" lang="ja-JP" altLang="en-US" sz="90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graphicFrame>
        <p:nvGraphicFramePr>
          <p:cNvPr id="40" name="表 39">
            <a:extLst>
              <a:ext uri="{FF2B5EF4-FFF2-40B4-BE49-F238E27FC236}">
                <a16:creationId xmlns:a16="http://schemas.microsoft.com/office/drawing/2014/main" id="{5FCE04C5-B674-9141-B4AD-A285FF650C00}"/>
              </a:ext>
            </a:extLst>
          </p:cNvPr>
          <p:cNvGraphicFramePr>
            <a:graphicFrameLocks noGrp="1"/>
          </p:cNvGraphicFramePr>
          <p:nvPr/>
        </p:nvGraphicFramePr>
        <p:xfrm>
          <a:off x="2590526" y="6203553"/>
          <a:ext cx="1549735" cy="640080"/>
        </p:xfrm>
        <a:graphic>
          <a:graphicData uri="http://schemas.openxmlformats.org/drawingml/2006/table">
            <a:tbl>
              <a:tblPr firstRow="1" bandRow="1">
                <a:tableStyleId>{073A0DAA-6AF3-43AB-8588-CEC1D06C72B9}</a:tableStyleId>
              </a:tblPr>
              <a:tblGrid>
                <a:gridCol w="1549735">
                  <a:extLst>
                    <a:ext uri="{9D8B030D-6E8A-4147-A177-3AD203B41FA5}">
                      <a16:colId xmlns:a16="http://schemas.microsoft.com/office/drawing/2014/main" val="2350066102"/>
                    </a:ext>
                  </a:extLst>
                </a:gridCol>
              </a:tblGrid>
              <a:tr h="115301">
                <a:tc>
                  <a:txBody>
                    <a:bodyPr/>
                    <a:lstStyle/>
                    <a:p>
                      <a:pPr>
                        <a:lnSpc>
                          <a:spcPct val="100000"/>
                        </a:lnSpc>
                      </a:pPr>
                      <a:r>
                        <a:rPr kumimoji="1" lang="ja-JP" altLang="en-US" sz="600" b="0">
                          <a:solidFill>
                            <a:schemeClr val="tx1"/>
                          </a:solidFill>
                        </a:rPr>
                        <a:t>●●市役所●●部●●課　</a:t>
                      </a:r>
                      <a:endParaRPr kumimoji="1" lang="ja-JP" altLang="en-US" sz="600" b="0">
                        <a:ln>
                          <a:noFill/>
                        </a:ln>
                        <a:solidFill>
                          <a:schemeClr val="tx2"/>
                        </a:solidFill>
                        <a:highlight>
                          <a:srgbClr val="FFFF00"/>
                        </a:highlight>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2938844999"/>
                  </a:ext>
                </a:extLst>
              </a:tr>
              <a:tr h="115301">
                <a:tc>
                  <a:txBody>
                    <a:bodyPr/>
                    <a:lstStyle/>
                    <a:p>
                      <a:pPr>
                        <a:lnSpc>
                          <a:spcPct val="100000"/>
                        </a:lnSpc>
                      </a:pPr>
                      <a:r>
                        <a:rPr kumimoji="1" lang="ja-JP" altLang="en-US" sz="600">
                          <a:solidFill>
                            <a:schemeClr val="tx1"/>
                          </a:solidFill>
                        </a:rPr>
                        <a:t>担当者：●●　●●</a:t>
                      </a:r>
                      <a:endParaRPr kumimoji="1" lang="ja-JP" altLang="en-US" sz="600">
                        <a:solidFill>
                          <a:schemeClr val="tx1"/>
                        </a:solidFill>
                        <a:highlight>
                          <a:srgbClr val="FFFF00"/>
                        </a:highlight>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505661527"/>
                  </a:ext>
                </a:extLst>
              </a:tr>
              <a:tr h="11530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600">
                          <a:solidFill>
                            <a:schemeClr val="tx1"/>
                          </a:solidFill>
                        </a:rPr>
                        <a:t>Tel:</a:t>
                      </a:r>
                      <a:r>
                        <a:rPr kumimoji="1" lang="ja-JP" altLang="en-US" sz="600">
                          <a:solidFill>
                            <a:schemeClr val="tx1"/>
                          </a:solidFill>
                        </a:rPr>
                        <a:t>　</a:t>
                      </a:r>
                      <a:r>
                        <a:rPr kumimoji="1" lang="en-US" altLang="ja-JP" sz="600">
                          <a:solidFill>
                            <a:schemeClr val="tx1"/>
                          </a:solidFill>
                        </a:rPr>
                        <a:t>000-000-0000</a:t>
                      </a:r>
                      <a:endParaRPr kumimoji="1" lang="en-US" altLang="ja-JP" sz="60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3129454335"/>
                  </a:ext>
                </a:extLst>
              </a:tr>
              <a:tr h="115301">
                <a:tc>
                  <a:txBody>
                    <a:bodyPr/>
                    <a:lstStyle/>
                    <a:p>
                      <a:pPr>
                        <a:lnSpc>
                          <a:spcPct val="100000"/>
                        </a:lnSpc>
                      </a:pPr>
                      <a:r>
                        <a:rPr kumimoji="1" lang="en-US" altLang="ja-JP" sz="600">
                          <a:solidFill>
                            <a:schemeClr val="tx1"/>
                          </a:solidFill>
                          <a:latin typeface="Meiryo UI" panose="020B0604030504040204" pitchFamily="50" charset="-128"/>
                          <a:ea typeface="Meiryo UI" panose="020B0604030504040204" pitchFamily="50" charset="-128"/>
                        </a:rPr>
                        <a:t>Mail:</a:t>
                      </a:r>
                    </a:p>
                  </a:txBody>
                  <a:tcPr marL="68580" marR="68580" marT="34290" marB="34290" anchor="ctr"/>
                </a:tc>
                <a:extLst>
                  <a:ext uri="{0D108BD9-81ED-4DB2-BD59-A6C34878D82A}">
                    <a16:rowId xmlns:a16="http://schemas.microsoft.com/office/drawing/2014/main" val="711212466"/>
                  </a:ext>
                </a:extLst>
              </a:tr>
            </a:tbl>
          </a:graphicData>
        </a:graphic>
      </p:graphicFrame>
      <p:sp>
        <p:nvSpPr>
          <p:cNvPr id="43" name="正方形/長方形 42">
            <a:extLst>
              <a:ext uri="{FF2B5EF4-FFF2-40B4-BE49-F238E27FC236}">
                <a16:creationId xmlns:a16="http://schemas.microsoft.com/office/drawing/2014/main" id="{1775EFC8-7A90-7509-7B38-1D6F0A538653}"/>
              </a:ext>
            </a:extLst>
          </p:cNvPr>
          <p:cNvSpPr/>
          <p:nvPr/>
        </p:nvSpPr>
        <p:spPr>
          <a:xfrm>
            <a:off x="4574474" y="2783811"/>
            <a:ext cx="4467303" cy="1755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4" name="正方形/長方形 43">
            <a:extLst>
              <a:ext uri="{FF2B5EF4-FFF2-40B4-BE49-F238E27FC236}">
                <a16:creationId xmlns:a16="http://schemas.microsoft.com/office/drawing/2014/main" id="{B0DF7A54-01F4-4DAE-513C-617DCA86E631}"/>
              </a:ext>
            </a:extLst>
          </p:cNvPr>
          <p:cNvSpPr/>
          <p:nvPr/>
        </p:nvSpPr>
        <p:spPr bwMode="gray">
          <a:xfrm>
            <a:off x="42149" y="2040706"/>
            <a:ext cx="1463556" cy="219375"/>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■都市の課題とスマートシティ導入による解決方法</a:t>
            </a:r>
          </a:p>
        </p:txBody>
      </p:sp>
      <p:sp>
        <p:nvSpPr>
          <p:cNvPr id="45" name="正方形/長方形 44">
            <a:extLst>
              <a:ext uri="{FF2B5EF4-FFF2-40B4-BE49-F238E27FC236}">
                <a16:creationId xmlns:a16="http://schemas.microsoft.com/office/drawing/2014/main" id="{75573BEB-AD12-4831-51E3-5583755FDBFA}"/>
              </a:ext>
            </a:extLst>
          </p:cNvPr>
          <p:cNvSpPr/>
          <p:nvPr/>
        </p:nvSpPr>
        <p:spPr bwMode="gray">
          <a:xfrm>
            <a:off x="4550558" y="2778832"/>
            <a:ext cx="4467303" cy="176852"/>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■導入するサービスのデザイン</a:t>
            </a:r>
          </a:p>
        </p:txBody>
      </p:sp>
      <p:sp>
        <p:nvSpPr>
          <p:cNvPr id="46" name="正方形/長方形 45">
            <a:extLst>
              <a:ext uri="{FF2B5EF4-FFF2-40B4-BE49-F238E27FC236}">
                <a16:creationId xmlns:a16="http://schemas.microsoft.com/office/drawing/2014/main" id="{15F4A6AA-5DDA-9D4D-CF1C-E36E1915E232}"/>
              </a:ext>
            </a:extLst>
          </p:cNvPr>
          <p:cNvSpPr/>
          <p:nvPr/>
        </p:nvSpPr>
        <p:spPr bwMode="gray">
          <a:xfrm>
            <a:off x="42149" y="2758898"/>
            <a:ext cx="4176464" cy="219375"/>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■導入するサービスの概要　</a:t>
            </a:r>
            <a:r>
              <a:rPr kumimoji="1" lang="en-US" altLang="ja-JP"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a:t>
            </a:r>
            <a:r>
              <a:rPr kumimoji="1" lang="ja-JP" altLang="en-US"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今回応募事業に係るもの</a:t>
            </a:r>
          </a:p>
        </p:txBody>
      </p:sp>
      <p:sp>
        <p:nvSpPr>
          <p:cNvPr id="47" name="正方形/長方形 46">
            <a:extLst>
              <a:ext uri="{FF2B5EF4-FFF2-40B4-BE49-F238E27FC236}">
                <a16:creationId xmlns:a16="http://schemas.microsoft.com/office/drawing/2014/main" id="{41DC04AA-199B-8C95-8BE1-707550E663AB}"/>
              </a:ext>
            </a:extLst>
          </p:cNvPr>
          <p:cNvSpPr/>
          <p:nvPr/>
        </p:nvSpPr>
        <p:spPr bwMode="gray">
          <a:xfrm>
            <a:off x="102167" y="4714288"/>
            <a:ext cx="2057403" cy="230832"/>
          </a:xfrm>
          <a:prstGeom prst="rect">
            <a:avLst/>
          </a:prstGeom>
          <a:noFill/>
          <a:ln w="6350">
            <a:noFill/>
            <a:miter lim="800000"/>
            <a:headEnd/>
            <a:tailEnd/>
          </a:ln>
          <a:effectLst/>
        </p:spPr>
        <p:txBody>
          <a:bodyPr vert="horz" wrap="none" lIns="0" tIns="0" rIns="0" bIns="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■事業実施体制</a:t>
            </a:r>
            <a:endParaRPr kumimoji="1" lang="en-US" altLang="ja-JP"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48" name="正方形/長方形 47">
            <a:extLst>
              <a:ext uri="{FF2B5EF4-FFF2-40B4-BE49-F238E27FC236}">
                <a16:creationId xmlns:a16="http://schemas.microsoft.com/office/drawing/2014/main" id="{41C3B1BC-3F2B-11A5-E195-BEC00E8D428F}"/>
              </a:ext>
            </a:extLst>
          </p:cNvPr>
          <p:cNvSpPr/>
          <p:nvPr/>
        </p:nvSpPr>
        <p:spPr bwMode="gray">
          <a:xfrm>
            <a:off x="2355513" y="5914874"/>
            <a:ext cx="2182955" cy="242005"/>
          </a:xfrm>
          <a:prstGeom prst="rect">
            <a:avLst/>
          </a:prstGeom>
          <a:noFill/>
          <a:ln w="6350">
            <a:noFill/>
            <a:miter lim="800000"/>
            <a:headEnd/>
            <a:tailEnd/>
          </a:ln>
          <a:effectLst/>
        </p:spPr>
        <p:txBody>
          <a:bodyPr vert="horz" wrap="none" lIns="0" tIns="0" rIns="0" bIns="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■自治体窓口</a:t>
            </a:r>
            <a:endParaRPr kumimoji="1" lang="en-US" altLang="ja-JP" sz="8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50" name="正方形/長方形 49">
            <a:extLst>
              <a:ext uri="{FF2B5EF4-FFF2-40B4-BE49-F238E27FC236}">
                <a16:creationId xmlns:a16="http://schemas.microsoft.com/office/drawing/2014/main" id="{56FF30A8-2A66-802C-E459-24F7A595D38B}"/>
              </a:ext>
            </a:extLst>
          </p:cNvPr>
          <p:cNvSpPr/>
          <p:nvPr/>
        </p:nvSpPr>
        <p:spPr bwMode="gray">
          <a:xfrm>
            <a:off x="2358723" y="4737956"/>
            <a:ext cx="2213277" cy="242005"/>
          </a:xfrm>
          <a:prstGeom prst="rect">
            <a:avLst/>
          </a:prstGeom>
          <a:noFill/>
          <a:ln w="6350">
            <a:noFill/>
            <a:miter lim="800000"/>
            <a:headEnd/>
            <a:tailEnd/>
          </a:ln>
          <a:effectLst/>
        </p:spPr>
        <p:txBody>
          <a:bodyPr vert="horz" wrap="none" lIns="0" tIns="0" rIns="0" bIns="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■費用負担の考え方</a:t>
            </a:r>
            <a:endParaRPr kumimoji="1" lang="en-US" altLang="ja-JP"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51" name="正方形/長方形 50">
            <a:extLst>
              <a:ext uri="{FF2B5EF4-FFF2-40B4-BE49-F238E27FC236}">
                <a16:creationId xmlns:a16="http://schemas.microsoft.com/office/drawing/2014/main" id="{E1792266-2387-485A-0BC8-7C73519053F8}"/>
              </a:ext>
            </a:extLst>
          </p:cNvPr>
          <p:cNvSpPr/>
          <p:nvPr/>
        </p:nvSpPr>
        <p:spPr>
          <a:xfrm>
            <a:off x="7265288" y="1089406"/>
            <a:ext cx="1546463" cy="1628078"/>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位置図</a:t>
            </a:r>
            <a:endParaRPr kumimoji="1" lang="en-US" altLang="ja-JP"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2" name="正方形/長方形 51">
            <a:extLst>
              <a:ext uri="{FF2B5EF4-FFF2-40B4-BE49-F238E27FC236}">
                <a16:creationId xmlns:a16="http://schemas.microsoft.com/office/drawing/2014/main" id="{733A2717-B1F3-FD66-11A6-E96D0D062D19}"/>
              </a:ext>
            </a:extLst>
          </p:cNvPr>
          <p:cNvSpPr/>
          <p:nvPr/>
        </p:nvSpPr>
        <p:spPr>
          <a:xfrm>
            <a:off x="2771800" y="3027857"/>
            <a:ext cx="1546462" cy="1575040"/>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キービジュアル</a:t>
            </a:r>
            <a:endParaRPr kumimoji="1" lang="en-US" altLang="ja-JP"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25"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25"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権利関係の問題がないもの</a:t>
            </a:r>
            <a:endParaRPr kumimoji="1" lang="en-US" altLang="ja-JP"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5" name="テキスト ボックス 54">
            <a:extLst>
              <a:ext uri="{FF2B5EF4-FFF2-40B4-BE49-F238E27FC236}">
                <a16:creationId xmlns:a16="http://schemas.microsoft.com/office/drawing/2014/main" id="{F0DC3272-14CD-5473-0105-084FF5AB58EE}"/>
              </a:ext>
            </a:extLst>
          </p:cNvPr>
          <p:cNvSpPr txBox="1"/>
          <p:nvPr/>
        </p:nvSpPr>
        <p:spPr>
          <a:xfrm>
            <a:off x="74215" y="5053706"/>
            <a:ext cx="2222135" cy="1677822"/>
          </a:xfrm>
          <a:prstGeom prst="rect">
            <a:avLst/>
          </a:prstGeom>
          <a:noFill/>
        </p:spPr>
        <p:txBody>
          <a:bodyPr wrap="square" rtlCol="0">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●●市スマートシティ推進コンソーシアム</a:t>
            </a:r>
            <a:endParaRPr kumimoji="1" lang="en-US" altLang="ja-JP"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56" name="表 6">
            <a:extLst>
              <a:ext uri="{FF2B5EF4-FFF2-40B4-BE49-F238E27FC236}">
                <a16:creationId xmlns:a16="http://schemas.microsoft.com/office/drawing/2014/main" id="{27444976-E443-3CBA-A5C3-761684BBA02D}"/>
              </a:ext>
            </a:extLst>
          </p:cNvPr>
          <p:cNvGraphicFramePr>
            <a:graphicFrameLocks noGrp="1"/>
          </p:cNvGraphicFramePr>
          <p:nvPr/>
        </p:nvGraphicFramePr>
        <p:xfrm>
          <a:off x="185217" y="5291348"/>
          <a:ext cx="1997000" cy="1440180"/>
        </p:xfrm>
        <a:graphic>
          <a:graphicData uri="http://schemas.openxmlformats.org/drawingml/2006/table">
            <a:tbl>
              <a:tblPr bandRow="1">
                <a:tableStyleId>{125E5076-3810-47DD-B79F-674D7AD40C01}</a:tableStyleId>
              </a:tblPr>
              <a:tblGrid>
                <a:gridCol w="195284">
                  <a:extLst>
                    <a:ext uri="{9D8B030D-6E8A-4147-A177-3AD203B41FA5}">
                      <a16:colId xmlns:a16="http://schemas.microsoft.com/office/drawing/2014/main" val="2188183779"/>
                    </a:ext>
                  </a:extLst>
                </a:gridCol>
                <a:gridCol w="1801716">
                  <a:extLst>
                    <a:ext uri="{9D8B030D-6E8A-4147-A177-3AD203B41FA5}">
                      <a16:colId xmlns:a16="http://schemas.microsoft.com/office/drawing/2014/main" val="2766679572"/>
                    </a:ext>
                  </a:extLst>
                </a:gridCol>
              </a:tblGrid>
              <a:tr h="160020">
                <a:tc>
                  <a:txBody>
                    <a:bodyPr/>
                    <a:lstStyle/>
                    <a:p>
                      <a:endParaRPr kumimoji="1" lang="ja-JP" altLang="en-US" sz="60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a:solidFill>
                            <a:schemeClr val="tx1"/>
                          </a:solidFill>
                          <a:latin typeface="游ゴシック" panose="020B0400000000000000" pitchFamily="50" charset="-128"/>
                          <a:ea typeface="游ゴシック" panose="020B0400000000000000" pitchFamily="50" charset="-128"/>
                        </a:rPr>
                        <a:t>○○（株）</a:t>
                      </a:r>
                      <a:endParaRPr kumimoji="1" lang="en-US" altLang="ja-JP" sz="60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541081119"/>
                  </a:ext>
                </a:extLst>
              </a:tr>
              <a:tr h="160020">
                <a:tc>
                  <a:txBody>
                    <a:bodyPr/>
                    <a:lstStyle/>
                    <a:p>
                      <a:r>
                        <a:rPr kumimoji="1" lang="ja-JP" altLang="en-US" sz="600">
                          <a:solidFill>
                            <a:schemeClr val="tx1"/>
                          </a:solidFill>
                          <a:latin typeface="游ゴシック" panose="020B0400000000000000" pitchFamily="50" charset="-128"/>
                          <a:ea typeface="游ゴシック" panose="020B0400000000000000" pitchFamily="50" charset="-128"/>
                        </a:rPr>
                        <a:t>◎</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a:solidFill>
                            <a:schemeClr val="tx1"/>
                          </a:solidFill>
                          <a:latin typeface="游ゴシック" panose="020B0400000000000000" pitchFamily="50" charset="-128"/>
                          <a:ea typeface="游ゴシック" panose="020B0400000000000000" pitchFamily="50" charset="-128"/>
                        </a:rPr>
                        <a:t>○○市役所○○部○○課</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91322108"/>
                  </a:ext>
                </a:extLst>
              </a:tr>
              <a:tr h="160020">
                <a:tc>
                  <a:txBody>
                    <a:bodyPr/>
                    <a:lstStyle/>
                    <a:p>
                      <a:endParaRPr kumimoji="1" lang="ja-JP" altLang="en-US" sz="60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a:solidFill>
                            <a:schemeClr val="tx1"/>
                          </a:solidFill>
                          <a:latin typeface="游ゴシック" panose="020B0400000000000000" pitchFamily="50" charset="-128"/>
                          <a:ea typeface="游ゴシック" panose="020B0400000000000000" pitchFamily="50" charset="-128"/>
                        </a:rPr>
                        <a:t>（株）○○</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304137905"/>
                  </a:ext>
                </a:extLst>
              </a:tr>
              <a:tr h="160020">
                <a:tc>
                  <a:txBody>
                    <a:bodyPr/>
                    <a:lstStyle/>
                    <a:p>
                      <a:endParaRPr kumimoji="1" lang="ja-JP" altLang="en-US" sz="60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a:solidFill>
                            <a:schemeClr val="tx1"/>
                          </a:solidFill>
                          <a:latin typeface="游ゴシック" panose="020B0400000000000000" pitchFamily="50" charset="-128"/>
                          <a:ea typeface="游ゴシック" panose="020B0400000000000000" pitchFamily="50" charset="-128"/>
                        </a:rPr>
                        <a:t>○○（株）</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107455908"/>
                  </a:ext>
                </a:extLst>
              </a:tr>
              <a:tr h="160020">
                <a:tc>
                  <a:txBody>
                    <a:bodyPr/>
                    <a:lstStyle/>
                    <a:p>
                      <a:endParaRPr kumimoji="1" lang="ja-JP" altLang="en-US" sz="60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a:solidFill>
                            <a:schemeClr val="tx1"/>
                          </a:solidFill>
                          <a:latin typeface="游ゴシック" panose="020B0400000000000000" pitchFamily="50" charset="-128"/>
                          <a:ea typeface="游ゴシック" panose="020B0400000000000000" pitchFamily="50" charset="-128"/>
                        </a:rPr>
                        <a:t>○○県庁○○部○○課</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2989246386"/>
                  </a:ext>
                </a:extLst>
              </a:tr>
              <a:tr h="160020">
                <a:tc>
                  <a:txBody>
                    <a:bodyPr/>
                    <a:lstStyle/>
                    <a:p>
                      <a:r>
                        <a:rPr kumimoji="1" lang="ja-JP" altLang="en-US" sz="600">
                          <a:solidFill>
                            <a:schemeClr val="tx1"/>
                          </a:solidFill>
                          <a:latin typeface="游ゴシック" panose="020B0400000000000000" pitchFamily="50" charset="-128"/>
                          <a:ea typeface="游ゴシック" panose="020B0400000000000000" pitchFamily="50" charset="-128"/>
                        </a:rPr>
                        <a:t>○</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a:solidFill>
                            <a:schemeClr val="tx1"/>
                          </a:solidFill>
                          <a:latin typeface="游ゴシック" panose="020B0400000000000000" pitchFamily="50" charset="-128"/>
                          <a:ea typeface="游ゴシック" panose="020B0400000000000000" pitchFamily="50" charset="-128"/>
                        </a:rPr>
                        <a:t>（一社）○○○（都市再生推進法人）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678564447"/>
                  </a:ext>
                </a:extLst>
              </a:tr>
              <a:tr h="160020">
                <a:tc>
                  <a:txBody>
                    <a:bodyPr/>
                    <a:lstStyle/>
                    <a:p>
                      <a:endParaRPr kumimoji="1" lang="ja-JP" altLang="en-US" sz="60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a:solidFill>
                            <a:schemeClr val="tx1"/>
                          </a:solidFill>
                          <a:latin typeface="游ゴシック" panose="020B0400000000000000" pitchFamily="50" charset="-128"/>
                          <a:ea typeface="游ゴシック" panose="020B0400000000000000" pitchFamily="50" charset="-128"/>
                        </a:rPr>
                        <a:t>（一社）○○○</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3566836309"/>
                  </a:ext>
                </a:extLst>
              </a:tr>
              <a:tr h="160020">
                <a:tc>
                  <a:txBody>
                    <a:bodyPr/>
                    <a:lstStyle/>
                    <a:p>
                      <a:endParaRPr kumimoji="1" lang="ja-JP" altLang="en-US" sz="60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600">
                          <a:solidFill>
                            <a:schemeClr val="tx1"/>
                          </a:solidFill>
                          <a:latin typeface="游ゴシック" panose="020B0400000000000000" pitchFamily="50" charset="-128"/>
                          <a:ea typeface="游ゴシック" panose="020B0400000000000000" pitchFamily="50" charset="-128"/>
                        </a:rPr>
                        <a:t>（医）○○</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582258053"/>
                  </a:ext>
                </a:extLst>
              </a:tr>
              <a:tr h="160020">
                <a:tc>
                  <a:txBody>
                    <a:bodyPr/>
                    <a:lstStyle/>
                    <a:p>
                      <a:endParaRPr kumimoji="1" lang="ja-JP" altLang="en-US" sz="60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600">
                          <a:solidFill>
                            <a:schemeClr val="tx1"/>
                          </a:solidFill>
                          <a:latin typeface="游ゴシック" panose="020B0400000000000000" pitchFamily="50" charset="-128"/>
                          <a:ea typeface="游ゴシック" panose="020B0400000000000000" pitchFamily="50" charset="-128"/>
                        </a:rPr>
                        <a:t>○○（株）</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2506937644"/>
                  </a:ext>
                </a:extLst>
              </a:tr>
            </a:tbl>
          </a:graphicData>
        </a:graphic>
      </p:graphicFrame>
      <p:graphicFrame>
        <p:nvGraphicFramePr>
          <p:cNvPr id="58" name="表 6">
            <a:extLst>
              <a:ext uri="{FF2B5EF4-FFF2-40B4-BE49-F238E27FC236}">
                <a16:creationId xmlns:a16="http://schemas.microsoft.com/office/drawing/2014/main" id="{BB38453F-0CD9-4D3E-6FC7-B4DCD21B6993}"/>
              </a:ext>
            </a:extLst>
          </p:cNvPr>
          <p:cNvGraphicFramePr>
            <a:graphicFrameLocks noGrp="1"/>
          </p:cNvGraphicFramePr>
          <p:nvPr/>
        </p:nvGraphicFramePr>
        <p:xfrm>
          <a:off x="92533" y="3076554"/>
          <a:ext cx="2531385" cy="388879"/>
        </p:xfrm>
        <a:graphic>
          <a:graphicData uri="http://schemas.openxmlformats.org/drawingml/2006/table">
            <a:tbl>
              <a:tblPr bandRow="1">
                <a:tableStyleId>{125E5076-3810-47DD-B79F-674D7AD40C01}</a:tableStyleId>
              </a:tblPr>
              <a:tblGrid>
                <a:gridCol w="631360">
                  <a:extLst>
                    <a:ext uri="{9D8B030D-6E8A-4147-A177-3AD203B41FA5}">
                      <a16:colId xmlns:a16="http://schemas.microsoft.com/office/drawing/2014/main" val="2188183779"/>
                    </a:ext>
                  </a:extLst>
                </a:gridCol>
                <a:gridCol w="1900025">
                  <a:extLst>
                    <a:ext uri="{9D8B030D-6E8A-4147-A177-3AD203B41FA5}">
                      <a16:colId xmlns:a16="http://schemas.microsoft.com/office/drawing/2014/main" val="2766679572"/>
                    </a:ext>
                  </a:extLst>
                </a:gridCol>
              </a:tblGrid>
              <a:tr h="388879">
                <a:tc>
                  <a:txBody>
                    <a:bodyPr/>
                    <a:lstStyle/>
                    <a:p>
                      <a:pPr algn="ctr"/>
                      <a:r>
                        <a:rPr kumimoji="1" lang="ja-JP" altLang="en-US" sz="900">
                          <a:solidFill>
                            <a:schemeClr val="tx1"/>
                          </a:solidFill>
                          <a:latin typeface="Meiryo UI" panose="020B0604030504040204" pitchFamily="50" charset="-128"/>
                          <a:ea typeface="Meiryo UI" panose="020B0604030504040204" pitchFamily="50" charset="-128"/>
                        </a:rPr>
                        <a:t>キー</a:t>
                      </a:r>
                      <a:br>
                        <a:rPr kumimoji="1" lang="en-US" altLang="ja-JP" sz="900">
                          <a:solidFill>
                            <a:schemeClr val="tx1"/>
                          </a:solidFill>
                          <a:latin typeface="Meiryo UI" panose="020B0604030504040204" pitchFamily="50" charset="-128"/>
                          <a:ea typeface="Meiryo UI" panose="020B0604030504040204" pitchFamily="50" charset="-128"/>
                        </a:rPr>
                      </a:br>
                      <a:r>
                        <a:rPr kumimoji="1" lang="ja-JP" altLang="en-US" sz="900">
                          <a:solidFill>
                            <a:schemeClr val="tx1"/>
                          </a:solidFill>
                          <a:latin typeface="Meiryo UI" panose="020B0604030504040204" pitchFamily="50" charset="-128"/>
                          <a:ea typeface="Meiryo UI" panose="020B0604030504040204" pitchFamily="50" charset="-128"/>
                        </a:rPr>
                        <a:t>コンセプト</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88900" marR="0" lvl="0" indent="-88900" algn="l" defTabSz="742950" rtl="0" eaLnBrk="1" fontAlgn="auto" latinLnBrk="0" hangingPunct="1">
                        <a:lnSpc>
                          <a:spcPct val="100000"/>
                        </a:lnSpc>
                        <a:spcBef>
                          <a:spcPts val="0"/>
                        </a:spcBef>
                        <a:spcAft>
                          <a:spcPts val="0"/>
                        </a:spcAft>
                        <a:buClrTx/>
                        <a:buSzTx/>
                        <a:buFontTx/>
                        <a:buNone/>
                        <a:tabLst/>
                        <a:defRPr/>
                      </a:pPr>
                      <a:r>
                        <a:rPr kumimoji="1" lang="ja-JP" altLang="en-US" sz="900">
                          <a:solidFill>
                            <a:schemeClr val="tx1"/>
                          </a:solidFill>
                          <a:latin typeface="Meiryo UI" panose="020B0604030504040204" pitchFamily="50" charset="-128"/>
                          <a:ea typeface="Meiryo UI" panose="020B0604030504040204" pitchFamily="50" charset="-128"/>
                        </a:rPr>
                        <a:t>⇒導入するサービスで実現したいことを端的に記載する。</a:t>
                      </a:r>
                      <a:endParaRPr kumimoji="1" lang="en-US" altLang="ja-JP" sz="90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541081119"/>
                  </a:ext>
                </a:extLst>
              </a:tr>
            </a:tbl>
          </a:graphicData>
        </a:graphic>
      </p:graphicFrame>
      <p:sp>
        <p:nvSpPr>
          <p:cNvPr id="3457" name="正方形/長方形 3456">
            <a:extLst>
              <a:ext uri="{FF2B5EF4-FFF2-40B4-BE49-F238E27FC236}">
                <a16:creationId xmlns:a16="http://schemas.microsoft.com/office/drawing/2014/main" id="{356FD2E0-F8FA-C54D-54D5-C4F0DD85443D}"/>
              </a:ext>
            </a:extLst>
          </p:cNvPr>
          <p:cNvSpPr/>
          <p:nvPr/>
        </p:nvSpPr>
        <p:spPr bwMode="gray">
          <a:xfrm>
            <a:off x="4550558" y="4758856"/>
            <a:ext cx="4479446" cy="205350"/>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■想定する利用者とそのニーズ</a:t>
            </a:r>
            <a:endParaRPr kumimoji="1" lang="en-US" altLang="ja-JP"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458" name="テキスト ボックス 3457">
            <a:extLst>
              <a:ext uri="{FF2B5EF4-FFF2-40B4-BE49-F238E27FC236}">
                <a16:creationId xmlns:a16="http://schemas.microsoft.com/office/drawing/2014/main" id="{6932D478-E826-C2DB-DA05-F075910ABD75}"/>
              </a:ext>
            </a:extLst>
          </p:cNvPr>
          <p:cNvSpPr txBox="1"/>
          <p:nvPr/>
        </p:nvSpPr>
        <p:spPr>
          <a:xfrm>
            <a:off x="4574473" y="4982077"/>
            <a:ext cx="4490533" cy="438582"/>
          </a:xfrm>
          <a:prstGeom prst="rect">
            <a:avLst/>
          </a:prstGeom>
          <a:noFill/>
        </p:spPr>
        <p:txBody>
          <a:bodyPr wrap="square" rtlCol="0">
            <a:spAutoFit/>
          </a:bodyPr>
          <a:lstStyle>
            <a:defPPr>
              <a:defRPr lang="ja-JP"/>
            </a:defPPr>
            <a:lvl1pPr marL="126000" marR="0" lvl="0" indent="-126000" defTabSz="914400" latinLnBrk="0">
              <a:lnSpc>
                <a:spcPct val="100000"/>
              </a:lnSpc>
              <a:buClrTx/>
              <a:buSzTx/>
              <a:buFontTx/>
              <a:buNone/>
              <a:tabLst/>
              <a:defRPr sz="1000" b="0" i="0" u="none" strike="noStrike" cap="none" spc="0" normalizeH="0" baseline="0">
                <a:ln>
                  <a:noFill/>
                </a:ln>
                <a:solidFill>
                  <a:srgbClr val="000000"/>
                </a:solidFill>
                <a:effectLst/>
                <a:uLnTx/>
                <a:uFillTx/>
                <a:latin typeface="Meiryo UI" panose="020B0604030504040204" pitchFamily="50" charset="-128"/>
                <a:ea typeface="Meiryo UI" panose="020B0604030504040204" pitchFamily="50" charset="-128"/>
              </a:defRPr>
            </a:lvl1p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⇒導入するサービスを利用する者の想定とその設定根拠、ニーズとの整合について</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様式１－２から要約して説明する。</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459" name="正方形/長方形 3458">
            <a:extLst>
              <a:ext uri="{FF2B5EF4-FFF2-40B4-BE49-F238E27FC236}">
                <a16:creationId xmlns:a16="http://schemas.microsoft.com/office/drawing/2014/main" id="{DFA05ADB-EF35-9322-290D-03B7F01B3AF4}"/>
              </a:ext>
            </a:extLst>
          </p:cNvPr>
          <p:cNvSpPr/>
          <p:nvPr/>
        </p:nvSpPr>
        <p:spPr bwMode="gray">
          <a:xfrm>
            <a:off x="4550558" y="5892881"/>
            <a:ext cx="4483057" cy="272424"/>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■本格導入後の効果検証</a:t>
            </a:r>
            <a:endParaRPr kumimoji="1" lang="en-US" altLang="ja-JP"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2" name="正方形/長方形 1">
            <a:extLst>
              <a:ext uri="{FF2B5EF4-FFF2-40B4-BE49-F238E27FC236}">
                <a16:creationId xmlns:a16="http://schemas.microsoft.com/office/drawing/2014/main" id="{6E0BFA96-AFAD-9416-C91C-4404EDA6E454}"/>
              </a:ext>
            </a:extLst>
          </p:cNvPr>
          <p:cNvSpPr/>
          <p:nvPr/>
        </p:nvSpPr>
        <p:spPr bwMode="gray">
          <a:xfrm>
            <a:off x="42149" y="1059260"/>
            <a:ext cx="1355011" cy="207000"/>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■都市・まちづくり全体のビジョン</a:t>
            </a:r>
            <a:endParaRPr kumimoji="1" lang="en-US" altLang="ja-JP"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470" name="テキスト ボックス 3469">
            <a:extLst>
              <a:ext uri="{FF2B5EF4-FFF2-40B4-BE49-F238E27FC236}">
                <a16:creationId xmlns:a16="http://schemas.microsoft.com/office/drawing/2014/main" id="{3838214D-D374-627C-E1EA-D551138D5611}"/>
              </a:ext>
            </a:extLst>
          </p:cNvPr>
          <p:cNvSpPr txBox="1"/>
          <p:nvPr/>
        </p:nvSpPr>
        <p:spPr>
          <a:xfrm>
            <a:off x="4532150" y="3055558"/>
            <a:ext cx="4497854" cy="977191"/>
          </a:xfrm>
          <a:prstGeom prst="rect">
            <a:avLst/>
          </a:prstGeom>
          <a:noFill/>
        </p:spPr>
        <p:txBody>
          <a:bodyPr wrap="square" rtlCol="0">
            <a:spAutoFit/>
          </a:bodyPr>
          <a:lstStyle>
            <a:defPPr>
              <a:defRPr lang="ja-JP"/>
            </a:defPPr>
            <a:lvl1pPr marL="126000" marR="0" lvl="0" indent="-126000" defTabSz="914400" latinLnBrk="0">
              <a:lnSpc>
                <a:spcPct val="100000"/>
              </a:lnSpc>
              <a:buClrTx/>
              <a:buSzTx/>
              <a:buFontTx/>
              <a:buNone/>
              <a:tabLst/>
              <a:defRPr sz="1000" b="0" i="0" u="none" strike="noStrike" cap="none" spc="0" normalizeH="0" baseline="0">
                <a:ln>
                  <a:noFill/>
                </a:ln>
                <a:solidFill>
                  <a:srgbClr val="000000"/>
                </a:solidFill>
                <a:effectLst/>
                <a:uLnTx/>
                <a:uFillTx/>
                <a:latin typeface="Meiryo UI" panose="020B0604030504040204" pitchFamily="50" charset="-128"/>
                <a:ea typeface="Meiryo UI" panose="020B0604030504040204" pitchFamily="50" charset="-128"/>
              </a:defRPr>
            </a:lvl1p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⇒様式１－２から要約して説明する。</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⇒データやインフラ等を具体的に記載するとともに、特に利用者の手元でのデザインを説明する。</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⇒近隣地域との連携があれば連携内容を記載する。</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endParaRPr kumimoji="1" lang="en-US" altLang="ja-JP" sz="10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3471" name="テキスト ボックス 3470">
            <a:extLst>
              <a:ext uri="{FF2B5EF4-FFF2-40B4-BE49-F238E27FC236}">
                <a16:creationId xmlns:a16="http://schemas.microsoft.com/office/drawing/2014/main" id="{8272C1D8-28E4-D6B8-8027-1A4102DF11C2}"/>
              </a:ext>
            </a:extLst>
          </p:cNvPr>
          <p:cNvSpPr txBox="1"/>
          <p:nvPr/>
        </p:nvSpPr>
        <p:spPr>
          <a:xfrm>
            <a:off x="2279836" y="4997809"/>
            <a:ext cx="2164909" cy="553998"/>
          </a:xfrm>
          <a:prstGeom prst="rect">
            <a:avLst/>
          </a:prstGeom>
          <a:noFill/>
        </p:spPr>
        <p:txBody>
          <a:bodyPr wrap="square" rtlCol="0">
            <a:spAutoFit/>
          </a:bodyPr>
          <a:lstStyle>
            <a:defPPr>
              <a:defRPr lang="ja-JP"/>
            </a:defPPr>
            <a:lvl1pPr marL="126000" marR="0" lvl="0" indent="-126000" defTabSz="914400" latinLnBrk="0">
              <a:lnSpc>
                <a:spcPct val="100000"/>
              </a:lnSpc>
              <a:buClrTx/>
              <a:buSzTx/>
              <a:buFontTx/>
              <a:buNone/>
              <a:tabLst/>
              <a:defRPr sz="1000" b="0" i="0" u="none" strike="noStrike" cap="none" spc="0" normalizeH="0" baseline="0">
                <a:ln>
                  <a:noFill/>
                </a:ln>
                <a:solidFill>
                  <a:srgbClr val="000000"/>
                </a:solidFill>
                <a:effectLst/>
                <a:uLnTx/>
                <a:uFillTx/>
                <a:latin typeface="Meiryo UI" panose="020B0604030504040204" pitchFamily="50" charset="-128"/>
                <a:ea typeface="Meiryo UI" panose="020B0604030504040204" pitchFamily="50" charset="-128"/>
              </a:defRPr>
            </a:lvl1p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⇒費用負担や短期・長期のマネタイズの考え方等を様式２－３から要約して説明する。</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472" name="テキスト ボックス 3471">
            <a:extLst>
              <a:ext uri="{FF2B5EF4-FFF2-40B4-BE49-F238E27FC236}">
                <a16:creationId xmlns:a16="http://schemas.microsoft.com/office/drawing/2014/main" id="{7EB8CAA2-4923-BE8C-1EF3-063D6AF42248}"/>
              </a:ext>
            </a:extLst>
          </p:cNvPr>
          <p:cNvSpPr txBox="1"/>
          <p:nvPr/>
        </p:nvSpPr>
        <p:spPr>
          <a:xfrm>
            <a:off x="56792" y="3486200"/>
            <a:ext cx="2715008" cy="400110"/>
          </a:xfrm>
          <a:prstGeom prst="rect">
            <a:avLst/>
          </a:prstGeom>
          <a:noFill/>
        </p:spPr>
        <p:txBody>
          <a:bodyPr wrap="square" rtlCol="0">
            <a:spAutoFit/>
          </a:body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⇒導入するサービスの目的や内容を様式１－２から要約して説明する。</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473" name="テキスト ボックス 3472">
            <a:extLst>
              <a:ext uri="{FF2B5EF4-FFF2-40B4-BE49-F238E27FC236}">
                <a16:creationId xmlns:a16="http://schemas.microsoft.com/office/drawing/2014/main" id="{9DE96FFB-A983-EE27-9570-DF88CEAA9447}"/>
              </a:ext>
            </a:extLst>
          </p:cNvPr>
          <p:cNvSpPr txBox="1"/>
          <p:nvPr/>
        </p:nvSpPr>
        <p:spPr>
          <a:xfrm>
            <a:off x="4574473" y="6165304"/>
            <a:ext cx="4490533" cy="554489"/>
          </a:xfrm>
          <a:prstGeom prst="rect">
            <a:avLst/>
          </a:prstGeom>
          <a:noFill/>
        </p:spPr>
        <p:txBody>
          <a:bodyPr wrap="square" rtlCol="0">
            <a:no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⇒効果検証の時期や方法、目標値について、様式２－４から要約して説明する。</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475" name="テキスト ボックス 3474">
            <a:extLst>
              <a:ext uri="{FF2B5EF4-FFF2-40B4-BE49-F238E27FC236}">
                <a16:creationId xmlns:a16="http://schemas.microsoft.com/office/drawing/2014/main" id="{1A87BEEA-8756-7AD2-EC06-34CF4AD9FBC4}"/>
              </a:ext>
            </a:extLst>
          </p:cNvPr>
          <p:cNvSpPr txBox="1"/>
          <p:nvPr/>
        </p:nvSpPr>
        <p:spPr>
          <a:xfrm>
            <a:off x="49634" y="1377096"/>
            <a:ext cx="5458470"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⇒どのような都市、まちづくりを目指しているのかを、様式１－１から要約して説明する。</a:t>
            </a:r>
            <a:endParaRPr kumimoji="1" lang="en-US" altLang="ja-JP" sz="1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476" name="テキスト ボックス 3475">
            <a:extLst>
              <a:ext uri="{FF2B5EF4-FFF2-40B4-BE49-F238E27FC236}">
                <a16:creationId xmlns:a16="http://schemas.microsoft.com/office/drawing/2014/main" id="{A3A25D49-376B-3538-E54A-89D7DA5E01F0}"/>
              </a:ext>
            </a:extLst>
          </p:cNvPr>
          <p:cNvSpPr txBox="1"/>
          <p:nvPr/>
        </p:nvSpPr>
        <p:spPr>
          <a:xfrm>
            <a:off x="56225" y="2362543"/>
            <a:ext cx="6747813"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⇒都市・まちづくりのビジョン実現に向けてどのような課題・解決方法があるのかを様式１－１から要約して説明する。</a:t>
            </a:r>
            <a:endParaRPr kumimoji="1" lang="en-US" altLang="ja-JP" sz="1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478" name="正方形/長方形 3477">
            <a:extLst>
              <a:ext uri="{FF2B5EF4-FFF2-40B4-BE49-F238E27FC236}">
                <a16:creationId xmlns:a16="http://schemas.microsoft.com/office/drawing/2014/main" id="{BEC14B38-0585-142E-9938-8FC2A0A4AEAB}"/>
              </a:ext>
            </a:extLst>
          </p:cNvPr>
          <p:cNvSpPr/>
          <p:nvPr/>
        </p:nvSpPr>
        <p:spPr bwMode="gray">
          <a:xfrm>
            <a:off x="29761" y="598507"/>
            <a:ext cx="4110500" cy="238205"/>
          </a:xfrm>
          <a:prstGeom prst="rect">
            <a:avLst/>
          </a:prstGeom>
          <a:noFill/>
          <a:ln w="6350">
            <a:noFill/>
            <a:miter lim="800000"/>
            <a:headEnd/>
            <a:tailEnd/>
          </a:ln>
          <a:effectLst/>
        </p:spPr>
        <p:txBody>
          <a:bodyPr vert="horz" wrap="none" lIns="54000" tIns="54000" rIns="54000" bIns="54000" numCol="1" rtlCol="0" anchor="t"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事業名：＊＊＊＊スマートシティ実証事業</a:t>
            </a:r>
            <a:r>
              <a:rPr kumimoji="1" lang="en-US" altLang="ja-JP" sz="12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(2-1</a:t>
            </a:r>
            <a:r>
              <a:rPr kumimoji="1" lang="ja-JP" altLang="en-US" sz="12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に記載の実証事業名を記載</a:t>
            </a:r>
            <a:r>
              <a:rPr kumimoji="1" lang="en-US" altLang="ja-JP" sz="12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a:t>
            </a:r>
          </a:p>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実施テーマ：＊＊＊</a:t>
            </a:r>
            <a:endParaRPr kumimoji="1" lang="en-US" altLang="ja-JP" sz="12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16" name="テキスト ボックス 15">
            <a:extLst>
              <a:ext uri="{FF2B5EF4-FFF2-40B4-BE49-F238E27FC236}">
                <a16:creationId xmlns:a16="http://schemas.microsoft.com/office/drawing/2014/main" id="{9838F7F0-2D42-1972-92A0-7553C95261E4}"/>
              </a:ext>
            </a:extLst>
          </p:cNvPr>
          <p:cNvSpPr txBox="1"/>
          <p:nvPr/>
        </p:nvSpPr>
        <p:spPr>
          <a:xfrm>
            <a:off x="1351218" y="851207"/>
            <a:ext cx="7728612"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戦略的スマートシティ実装タイプの場合に記載</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 name="スライド番号プレースホルダー 16">
            <a:extLst>
              <a:ext uri="{FF2B5EF4-FFF2-40B4-BE49-F238E27FC236}">
                <a16:creationId xmlns:a16="http://schemas.microsoft.com/office/drawing/2014/main" id="{142C17EE-1220-F035-9C87-75495F83954D}"/>
              </a:ext>
            </a:extLst>
          </p:cNvPr>
          <p:cNvSpPr>
            <a:spLocks noGrp="1"/>
          </p:cNvSpPr>
          <p:nvPr>
            <p:ph type="sldNum" sz="quarter" idx="12"/>
          </p:nvPr>
        </p:nvSpPr>
        <p:spPr>
          <a:xfrm>
            <a:off x="6935486" y="6577037"/>
            <a:ext cx="2133600" cy="47625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8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65</a:t>
            </a:fld>
            <a:endParaRPr kumimoji="1" lang="en-US" altLang="ja-JP"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8" name="正方形/長方形 9">
            <a:extLst>
              <a:ext uri="{FF2B5EF4-FFF2-40B4-BE49-F238E27FC236}">
                <a16:creationId xmlns:a16="http://schemas.microsoft.com/office/drawing/2014/main" id="{74DAFE9F-F4A6-7C70-A1D4-3A538AF78104}"/>
              </a:ext>
            </a:extLst>
          </p:cNvPr>
          <p:cNvSpPr/>
          <p:nvPr/>
        </p:nvSpPr>
        <p:spPr>
          <a:xfrm>
            <a:off x="3923928"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a:ln>
                <a:noFill/>
              </a:ln>
              <a:solidFill>
                <a:srgbClr val="000000"/>
              </a:solidFill>
              <a:effectLst/>
              <a:uLnTx/>
              <a:uFillTx/>
              <a:latin typeface="Arial"/>
              <a:ea typeface="ＭＳ Ｐゴシック"/>
              <a:cs typeface="+mn-cs"/>
            </a:endParaRPr>
          </a:p>
        </p:txBody>
      </p:sp>
      <p:graphicFrame>
        <p:nvGraphicFramePr>
          <p:cNvPr id="9" name="表 8">
            <a:extLst>
              <a:ext uri="{FF2B5EF4-FFF2-40B4-BE49-F238E27FC236}">
                <a16:creationId xmlns:a16="http://schemas.microsoft.com/office/drawing/2014/main" id="{ACA9B6A8-0D29-D63F-CB14-074E7A381880}"/>
              </a:ext>
            </a:extLst>
          </p:cNvPr>
          <p:cNvGraphicFramePr>
            <a:graphicFrameLocks noGrp="1"/>
          </p:cNvGraphicFramePr>
          <p:nvPr/>
        </p:nvGraphicFramePr>
        <p:xfrm>
          <a:off x="4932040" y="114771"/>
          <a:ext cx="3527684" cy="335280"/>
        </p:xfrm>
        <a:graphic>
          <a:graphicData uri="http://schemas.openxmlformats.org/drawingml/2006/table">
            <a:tbl>
              <a:tblPr firstRow="1" bandRow="1">
                <a:tableStyleId>{5C22544A-7EE6-4342-B048-85BDC9FD1C3A}</a:tableStyleId>
              </a:tblPr>
              <a:tblGrid>
                <a:gridCol w="536936">
                  <a:extLst>
                    <a:ext uri="{9D8B030D-6E8A-4147-A177-3AD203B41FA5}">
                      <a16:colId xmlns:a16="http://schemas.microsoft.com/office/drawing/2014/main" val="24632751"/>
                    </a:ext>
                  </a:extLst>
                </a:gridCol>
                <a:gridCol w="306821">
                  <a:extLst>
                    <a:ext uri="{9D8B030D-6E8A-4147-A177-3AD203B41FA5}">
                      <a16:colId xmlns:a16="http://schemas.microsoft.com/office/drawing/2014/main" val="1509772562"/>
                    </a:ext>
                  </a:extLst>
                </a:gridCol>
                <a:gridCol w="884435">
                  <a:extLst>
                    <a:ext uri="{9D8B030D-6E8A-4147-A177-3AD203B41FA5}">
                      <a16:colId xmlns:a16="http://schemas.microsoft.com/office/drawing/2014/main" val="121203594"/>
                    </a:ext>
                  </a:extLst>
                </a:gridCol>
                <a:gridCol w="360040">
                  <a:extLst>
                    <a:ext uri="{9D8B030D-6E8A-4147-A177-3AD203B41FA5}">
                      <a16:colId xmlns:a16="http://schemas.microsoft.com/office/drawing/2014/main" val="1903451014"/>
                    </a:ext>
                  </a:extLst>
                </a:gridCol>
                <a:gridCol w="1152128">
                  <a:extLst>
                    <a:ext uri="{9D8B030D-6E8A-4147-A177-3AD203B41FA5}">
                      <a16:colId xmlns:a16="http://schemas.microsoft.com/office/drawing/2014/main" val="340487151"/>
                    </a:ext>
                  </a:extLst>
                </a:gridCol>
                <a:gridCol w="287324">
                  <a:extLst>
                    <a:ext uri="{9D8B030D-6E8A-4147-A177-3AD203B41FA5}">
                      <a16:colId xmlns:a16="http://schemas.microsoft.com/office/drawing/2014/main" val="608524552"/>
                    </a:ext>
                  </a:extLst>
                </a:gridCol>
              </a:tblGrid>
              <a:tr h="239270">
                <a:tc>
                  <a:txBody>
                    <a:bodyPr/>
                    <a:lstStyle/>
                    <a:p>
                      <a:pPr algn="ctr"/>
                      <a:r>
                        <a:rPr kumimoji="1" lang="ja-JP" altLang="en-US" sz="1050" b="0">
                          <a:solidFill>
                            <a:schemeClr val="tx1"/>
                          </a:solidFill>
                          <a:latin typeface="ＭＳ Ｐゴシック 本文"/>
                        </a:rPr>
                        <a:t>通常</a:t>
                      </a:r>
                      <a:endParaRPr kumimoji="1" lang="en-US" altLang="ja-JP" sz="1050" b="0">
                        <a:solidFill>
                          <a:schemeClr val="tx1"/>
                        </a:solidFill>
                        <a:latin typeface="ＭＳ Ｐゴシック 本文"/>
                      </a:endParaRPr>
                    </a:p>
                    <a:p>
                      <a:pPr algn="ctr"/>
                      <a:r>
                        <a:rPr kumimoji="1" lang="ja-JP" altLang="en-US" sz="1050" b="0">
                          <a:solidFill>
                            <a:schemeClr val="tx1"/>
                          </a:solidFill>
                          <a:latin typeface="ＭＳ Ｐゴシック 本文"/>
                        </a:rPr>
                        <a:t>タイプ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ＭＳ Ｐゴシック 本文"/>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ＭＳ Ｐゴシック 本文"/>
                        </a:rPr>
                        <a:t>都市サービス</a:t>
                      </a:r>
                      <a:endParaRPr kumimoji="1" lang="en-US" altLang="ja-JP" sz="1100" b="0">
                        <a:solidFill>
                          <a:schemeClr val="tx1"/>
                        </a:solidFill>
                        <a:latin typeface="ＭＳ Ｐゴシック 本文"/>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ＭＳ Ｐゴシック 本文"/>
                        </a:rPr>
                        <a:t>実装タイプ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ＭＳ Ｐゴシック 本文"/>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ＭＳ Ｐゴシック 本文"/>
                        </a:rPr>
                        <a:t>戦略的スマート</a:t>
                      </a:r>
                      <a:endParaRPr kumimoji="1" lang="en-US" altLang="ja-JP" sz="1100" b="0">
                        <a:solidFill>
                          <a:schemeClr val="tx1"/>
                        </a:solidFill>
                        <a:latin typeface="ＭＳ Ｐゴシック 本文"/>
                      </a:endParaRPr>
                    </a:p>
                    <a:p>
                      <a:pPr algn="ctr"/>
                      <a:r>
                        <a:rPr kumimoji="1" lang="ja-JP" altLang="en-US" sz="1100" b="0">
                          <a:solidFill>
                            <a:schemeClr val="tx1"/>
                          </a:solidFill>
                          <a:latin typeface="ＭＳ Ｐゴシック 本文"/>
                        </a:rPr>
                        <a:t>シティ実装タイプ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ＭＳ Ｐゴシック 本文"/>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bl>
          </a:graphicData>
        </a:graphic>
      </p:graphicFrame>
      <p:sp>
        <p:nvSpPr>
          <p:cNvPr id="5" name="正方形/長方形 22">
            <a:extLst>
              <a:ext uri="{FF2B5EF4-FFF2-40B4-BE49-F238E27FC236}">
                <a16:creationId xmlns:a16="http://schemas.microsoft.com/office/drawing/2014/main" id="{953C1D52-6FB9-0F1D-375C-F62799A1C3B6}"/>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4653F7B-82F8-4DC6-9BD9-72038794802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65</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99080053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18FFD185-B274-0483-242E-1E2A21293319}"/>
              </a:ext>
            </a:extLst>
          </p:cNvPr>
          <p:cNvGraphicFramePr>
            <a:graphicFrameLocks noGrp="1"/>
          </p:cNvGraphicFramePr>
          <p:nvPr/>
        </p:nvGraphicFramePr>
        <p:xfrm>
          <a:off x="4885148" y="5006506"/>
          <a:ext cx="4151347" cy="609221"/>
        </p:xfrm>
        <a:graphic>
          <a:graphicData uri="http://schemas.openxmlformats.org/drawingml/2006/table">
            <a:tbl>
              <a:tblPr bandRow="1">
                <a:tableStyleId>{5C22544A-7EE6-4342-B048-85BDC9FD1C3A}</a:tableStyleId>
              </a:tblPr>
              <a:tblGrid>
                <a:gridCol w="444294">
                  <a:extLst>
                    <a:ext uri="{9D8B030D-6E8A-4147-A177-3AD203B41FA5}">
                      <a16:colId xmlns:a16="http://schemas.microsoft.com/office/drawing/2014/main" val="2255384548"/>
                    </a:ext>
                  </a:extLst>
                </a:gridCol>
                <a:gridCol w="444294">
                  <a:extLst>
                    <a:ext uri="{9D8B030D-6E8A-4147-A177-3AD203B41FA5}">
                      <a16:colId xmlns:a16="http://schemas.microsoft.com/office/drawing/2014/main" val="1264176380"/>
                    </a:ext>
                  </a:extLst>
                </a:gridCol>
                <a:gridCol w="444294">
                  <a:extLst>
                    <a:ext uri="{9D8B030D-6E8A-4147-A177-3AD203B41FA5}">
                      <a16:colId xmlns:a16="http://schemas.microsoft.com/office/drawing/2014/main" val="3437507560"/>
                    </a:ext>
                  </a:extLst>
                </a:gridCol>
                <a:gridCol w="444294">
                  <a:extLst>
                    <a:ext uri="{9D8B030D-6E8A-4147-A177-3AD203B41FA5}">
                      <a16:colId xmlns:a16="http://schemas.microsoft.com/office/drawing/2014/main" val="2952666085"/>
                    </a:ext>
                  </a:extLst>
                </a:gridCol>
                <a:gridCol w="444294">
                  <a:extLst>
                    <a:ext uri="{9D8B030D-6E8A-4147-A177-3AD203B41FA5}">
                      <a16:colId xmlns:a16="http://schemas.microsoft.com/office/drawing/2014/main" val="328223615"/>
                    </a:ext>
                  </a:extLst>
                </a:gridCol>
                <a:gridCol w="444294">
                  <a:extLst>
                    <a:ext uri="{9D8B030D-6E8A-4147-A177-3AD203B41FA5}">
                      <a16:colId xmlns:a16="http://schemas.microsoft.com/office/drawing/2014/main" val="1508165311"/>
                    </a:ext>
                  </a:extLst>
                </a:gridCol>
                <a:gridCol w="1485583">
                  <a:extLst>
                    <a:ext uri="{9D8B030D-6E8A-4147-A177-3AD203B41FA5}">
                      <a16:colId xmlns:a16="http://schemas.microsoft.com/office/drawing/2014/main" val="972461568"/>
                    </a:ext>
                  </a:extLst>
                </a:gridCol>
              </a:tblGrid>
              <a:tr h="156413">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a:solidFill>
                            <a:schemeClr val="tx1"/>
                          </a:solidFill>
                          <a:latin typeface="Meiryo UI" panose="020B0604030504040204" pitchFamily="50" charset="-128"/>
                          <a:ea typeface="Meiryo UI" panose="020B0604030504040204" pitchFamily="50" charset="-128"/>
                        </a:rPr>
                        <a:t>R8</a:t>
                      </a:r>
                      <a:r>
                        <a:rPr kumimoji="1" lang="ja-JP" altLang="en-US" sz="800">
                          <a:solidFill>
                            <a:schemeClr val="tx1"/>
                          </a:solidFill>
                          <a:latin typeface="Meiryo UI" panose="020B0604030504040204" pitchFamily="50" charset="-128"/>
                          <a:ea typeface="Meiryo UI" panose="020B0604030504040204" pitchFamily="50" charset="-128"/>
                        </a:rPr>
                        <a:t>年度</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a:solidFill>
                            <a:schemeClr val="tx1"/>
                          </a:solidFill>
                          <a:latin typeface="Meiryo UI" panose="020B0604030504040204" pitchFamily="50" charset="-128"/>
                          <a:ea typeface="Meiryo UI" panose="020B0604030504040204" pitchFamily="50" charset="-128"/>
                        </a:rPr>
                        <a:t>R9</a:t>
                      </a:r>
                      <a:r>
                        <a:rPr kumimoji="1" lang="ja-JP" altLang="en-US" sz="800">
                          <a:solidFill>
                            <a:schemeClr val="tx1"/>
                          </a:solidFill>
                          <a:latin typeface="Meiryo UI" panose="020B0604030504040204" pitchFamily="50" charset="-128"/>
                          <a:ea typeface="Meiryo UI" panose="020B0604030504040204" pitchFamily="50" charset="-128"/>
                        </a:rPr>
                        <a:t>年度</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hMerge="1">
                  <a:txBody>
                    <a:body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a:solidFill>
                            <a:schemeClr val="tx1"/>
                          </a:solidFill>
                          <a:latin typeface="Meiryo UI" panose="020B0604030504040204" pitchFamily="50" charset="-128"/>
                          <a:ea typeface="Meiryo UI" panose="020B0604030504040204" pitchFamily="50" charset="-128"/>
                        </a:rPr>
                        <a:t>R10</a:t>
                      </a:r>
                      <a:r>
                        <a:rPr kumimoji="1" lang="ja-JP" altLang="en-US" sz="800">
                          <a:solidFill>
                            <a:schemeClr val="tx1"/>
                          </a:solidFill>
                          <a:latin typeface="Meiryo UI" panose="020B0604030504040204" pitchFamily="50" charset="-128"/>
                          <a:ea typeface="Meiryo UI" panose="020B0604030504040204" pitchFamily="50" charset="-128"/>
                        </a:rPr>
                        <a:t>年度</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rowSpan="2">
                  <a:txBody>
                    <a:bodyPr/>
                    <a:lstStyle/>
                    <a:p>
                      <a:pPr algn="ctr"/>
                      <a:r>
                        <a:rPr kumimoji="1" lang="ja-JP" altLang="en-US" sz="800">
                          <a:solidFill>
                            <a:schemeClr val="tx1"/>
                          </a:solidFill>
                          <a:latin typeface="Meiryo UI" panose="020B0604030504040204" pitchFamily="50" charset="-128"/>
                          <a:ea typeface="Meiryo UI" panose="020B0604030504040204" pitchFamily="50" charset="-128"/>
                        </a:rPr>
                        <a:t>中長期的な展望</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1849839767"/>
                  </a:ext>
                </a:extLst>
              </a:tr>
              <a:tr h="156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a:solidFill>
                            <a:schemeClr val="tx1"/>
                          </a:solidFill>
                          <a:latin typeface="Meiryo UI" panose="020B0604030504040204" pitchFamily="50" charset="-128"/>
                          <a:ea typeface="Meiryo UI" panose="020B0604030504040204" pitchFamily="50" charset="-128"/>
                        </a:rPr>
                        <a:t>4</a:t>
                      </a: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a:solidFill>
                            <a:schemeClr val="tx1"/>
                          </a:solidFill>
                          <a:latin typeface="Meiryo UI" panose="020B0604030504040204" pitchFamily="50" charset="-128"/>
                          <a:ea typeface="Meiryo UI" panose="020B0604030504040204" pitchFamily="50" charset="-128"/>
                        </a:rPr>
                        <a:t>10</a:t>
                      </a: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a:solidFill>
                            <a:schemeClr val="tx1"/>
                          </a:solidFill>
                          <a:latin typeface="Meiryo UI" panose="020B0604030504040204" pitchFamily="50" charset="-128"/>
                          <a:ea typeface="Meiryo UI" panose="020B0604030504040204" pitchFamily="50" charset="-128"/>
                        </a:rPr>
                        <a:t>4</a:t>
                      </a: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a:solidFill>
                            <a:schemeClr val="tx1"/>
                          </a:solidFill>
                          <a:latin typeface="Meiryo UI" panose="020B0604030504040204" pitchFamily="50" charset="-128"/>
                          <a:ea typeface="Meiryo UI" panose="020B0604030504040204" pitchFamily="50" charset="-128"/>
                        </a:rPr>
                        <a:t>10</a:t>
                      </a: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a:solidFill>
                            <a:schemeClr val="tx1"/>
                          </a:solidFill>
                          <a:latin typeface="Meiryo UI" panose="020B0604030504040204" pitchFamily="50" charset="-128"/>
                          <a:ea typeface="Meiryo UI" panose="020B0604030504040204" pitchFamily="50" charset="-128"/>
                        </a:rPr>
                        <a:t>4</a:t>
                      </a: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a:solidFill>
                            <a:schemeClr val="tx1"/>
                          </a:solidFill>
                          <a:latin typeface="Meiryo UI" panose="020B0604030504040204" pitchFamily="50" charset="-128"/>
                          <a:ea typeface="Meiryo UI" panose="020B0604030504040204" pitchFamily="50" charset="-128"/>
                        </a:rPr>
                        <a:t>10</a:t>
                      </a: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vMerge="1">
                  <a:txBody>
                    <a:bodyPr/>
                    <a:lstStyle/>
                    <a:p>
                      <a:endParaRPr lang="ja-JP" altLang="en-US"/>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091329961"/>
                  </a:ext>
                </a:extLst>
              </a:tr>
              <a:tr h="296395">
                <a:tc>
                  <a:txBody>
                    <a:bodyPr/>
                    <a:lstStyle/>
                    <a:p>
                      <a:endParaRPr kumimoji="1" lang="ja-JP" altLang="en-US" sz="14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4050659"/>
                  </a:ext>
                </a:extLst>
              </a:tr>
            </a:tbl>
          </a:graphicData>
        </a:graphic>
      </p:graphicFrame>
      <p:sp>
        <p:nvSpPr>
          <p:cNvPr id="36" name="正方形/長方形 35">
            <a:extLst>
              <a:ext uri="{FF2B5EF4-FFF2-40B4-BE49-F238E27FC236}">
                <a16:creationId xmlns:a16="http://schemas.microsoft.com/office/drawing/2014/main" id="{E0A30ED9-E535-03E2-6B9C-BF5D60C36AAA}"/>
              </a:ext>
            </a:extLst>
          </p:cNvPr>
          <p:cNvSpPr/>
          <p:nvPr/>
        </p:nvSpPr>
        <p:spPr>
          <a:xfrm>
            <a:off x="4709022" y="5669195"/>
            <a:ext cx="4397553" cy="23810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4" name="正方形/長方形 33">
            <a:extLst>
              <a:ext uri="{FF2B5EF4-FFF2-40B4-BE49-F238E27FC236}">
                <a16:creationId xmlns:a16="http://schemas.microsoft.com/office/drawing/2014/main" id="{DDE77ED2-6BDC-C1FE-4130-3165F7EDFE7E}"/>
              </a:ext>
            </a:extLst>
          </p:cNvPr>
          <p:cNvSpPr/>
          <p:nvPr/>
        </p:nvSpPr>
        <p:spPr>
          <a:xfrm>
            <a:off x="4709022" y="4365104"/>
            <a:ext cx="4397553" cy="23810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 name="正方形/長方形 31">
            <a:extLst>
              <a:ext uri="{FF2B5EF4-FFF2-40B4-BE49-F238E27FC236}">
                <a16:creationId xmlns:a16="http://schemas.microsoft.com/office/drawing/2014/main" id="{D06CC793-C53B-FB81-D77D-5213765C7D7B}"/>
              </a:ext>
            </a:extLst>
          </p:cNvPr>
          <p:cNvSpPr/>
          <p:nvPr/>
        </p:nvSpPr>
        <p:spPr>
          <a:xfrm>
            <a:off x="4709022" y="3212976"/>
            <a:ext cx="4397553" cy="23810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0" name="正方形/長方形 29">
            <a:extLst>
              <a:ext uri="{FF2B5EF4-FFF2-40B4-BE49-F238E27FC236}">
                <a16:creationId xmlns:a16="http://schemas.microsoft.com/office/drawing/2014/main" id="{C7D9C014-EB84-B81A-A7B3-1CEFCCFEFB7B}"/>
              </a:ext>
            </a:extLst>
          </p:cNvPr>
          <p:cNvSpPr/>
          <p:nvPr/>
        </p:nvSpPr>
        <p:spPr>
          <a:xfrm>
            <a:off x="47029" y="941521"/>
            <a:ext cx="4575486" cy="238206"/>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1" name="正方形/長方形 30">
            <a:extLst>
              <a:ext uri="{FF2B5EF4-FFF2-40B4-BE49-F238E27FC236}">
                <a16:creationId xmlns:a16="http://schemas.microsoft.com/office/drawing/2014/main" id="{DF1939B7-08BC-2A05-33C0-7B8DDC947286}"/>
              </a:ext>
            </a:extLst>
          </p:cNvPr>
          <p:cNvSpPr/>
          <p:nvPr/>
        </p:nvSpPr>
        <p:spPr>
          <a:xfrm>
            <a:off x="4707093" y="941619"/>
            <a:ext cx="4399482" cy="23810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528" name="Rectangle 67"/>
          <p:cNvSpPr>
            <a:spLocks noChangeArrowheads="1"/>
          </p:cNvSpPr>
          <p:nvPr/>
        </p:nvSpPr>
        <p:spPr>
          <a:xfrm>
            <a:off x="0" y="0"/>
            <a:ext cx="9180512"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３－２．提案事業概要　</a:t>
            </a:r>
            <a:r>
              <a:rPr kumimoji="1" lang="ja-JP" altLang="en-US" sz="12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12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R7</a:t>
            </a:r>
            <a:r>
              <a:rPr kumimoji="1" lang="ja-JP" altLang="en-US" sz="12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年度実証の内容］</a:t>
            </a:r>
          </a:p>
        </p:txBody>
      </p:sp>
      <p:sp>
        <p:nvSpPr>
          <p:cNvPr id="3537" name="正方形/長方形 3536">
            <a:extLst>
              <a:ext uri="{FF2B5EF4-FFF2-40B4-BE49-F238E27FC236}">
                <a16:creationId xmlns:a16="http://schemas.microsoft.com/office/drawing/2014/main" id="{F616379A-79C3-F4D7-0569-377B81A58ED5}"/>
              </a:ext>
            </a:extLst>
          </p:cNvPr>
          <p:cNvSpPr/>
          <p:nvPr/>
        </p:nvSpPr>
        <p:spPr>
          <a:xfrm>
            <a:off x="242549" y="1749366"/>
            <a:ext cx="4325925" cy="37415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541" name="正方形/長方形 3540">
            <a:extLst>
              <a:ext uri="{FF2B5EF4-FFF2-40B4-BE49-F238E27FC236}">
                <a16:creationId xmlns:a16="http://schemas.microsoft.com/office/drawing/2014/main" id="{50483D53-C7EA-3F10-E94D-75D800AA8B35}"/>
              </a:ext>
            </a:extLst>
          </p:cNvPr>
          <p:cNvSpPr/>
          <p:nvPr/>
        </p:nvSpPr>
        <p:spPr bwMode="gray">
          <a:xfrm>
            <a:off x="70816" y="948204"/>
            <a:ext cx="4364845" cy="194523"/>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■実証の概要</a:t>
            </a:r>
            <a:endParaRPr kumimoji="1" lang="en-US" altLang="ja-JP"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542" name="正方形/長方形 3541">
            <a:extLst>
              <a:ext uri="{FF2B5EF4-FFF2-40B4-BE49-F238E27FC236}">
                <a16:creationId xmlns:a16="http://schemas.microsoft.com/office/drawing/2014/main" id="{1225A5D7-CC78-B2BB-A3C7-660F58B0B0A5}"/>
              </a:ext>
            </a:extLst>
          </p:cNvPr>
          <p:cNvSpPr/>
          <p:nvPr/>
        </p:nvSpPr>
        <p:spPr bwMode="gray">
          <a:xfrm>
            <a:off x="4713012" y="939134"/>
            <a:ext cx="2164181" cy="214498"/>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■実証内容の必要性・妥当性</a:t>
            </a:r>
          </a:p>
        </p:txBody>
      </p:sp>
      <p:graphicFrame>
        <p:nvGraphicFramePr>
          <p:cNvPr id="3544" name="表 6">
            <a:extLst>
              <a:ext uri="{FF2B5EF4-FFF2-40B4-BE49-F238E27FC236}">
                <a16:creationId xmlns:a16="http://schemas.microsoft.com/office/drawing/2014/main" id="{9C91000A-0175-02D3-C089-86678469A543}"/>
              </a:ext>
            </a:extLst>
          </p:cNvPr>
          <p:cNvGraphicFramePr>
            <a:graphicFrameLocks noGrp="1"/>
          </p:cNvGraphicFramePr>
          <p:nvPr/>
        </p:nvGraphicFramePr>
        <p:xfrm>
          <a:off x="135974" y="1315040"/>
          <a:ext cx="4397595" cy="2675578"/>
        </p:xfrm>
        <a:graphic>
          <a:graphicData uri="http://schemas.openxmlformats.org/drawingml/2006/table">
            <a:tbl>
              <a:tblPr bandRow="1">
                <a:tableStyleId>{125E5076-3810-47DD-B79F-674D7AD40C01}</a:tableStyleId>
              </a:tblPr>
              <a:tblGrid>
                <a:gridCol w="1040853">
                  <a:extLst>
                    <a:ext uri="{9D8B030D-6E8A-4147-A177-3AD203B41FA5}">
                      <a16:colId xmlns:a16="http://schemas.microsoft.com/office/drawing/2014/main" val="3796627024"/>
                    </a:ext>
                  </a:extLst>
                </a:gridCol>
                <a:gridCol w="3356742">
                  <a:extLst>
                    <a:ext uri="{9D8B030D-6E8A-4147-A177-3AD203B41FA5}">
                      <a16:colId xmlns:a16="http://schemas.microsoft.com/office/drawing/2014/main" val="2188183779"/>
                    </a:ext>
                  </a:extLst>
                </a:gridCol>
              </a:tblGrid>
              <a:tr h="396000">
                <a:tc>
                  <a:txBody>
                    <a:bodyPr/>
                    <a:lstStyle/>
                    <a:p>
                      <a:r>
                        <a:rPr kumimoji="1" lang="ja-JP" altLang="en-US" sz="900">
                          <a:solidFill>
                            <a:schemeClr val="tx1"/>
                          </a:solidFill>
                          <a:latin typeface="Meiryo UI" panose="020B0604030504040204" pitchFamily="50" charset="-128"/>
                          <a:ea typeface="Meiryo UI" panose="020B0604030504040204" pitchFamily="50" charset="-128"/>
                        </a:rPr>
                        <a:t>実証したい事項</a:t>
                      </a:r>
                      <a:endParaRPr kumimoji="1" lang="en-US" altLang="ja-JP" sz="90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kern="1200" noProof="0">
                          <a:solidFill>
                            <a:schemeClr val="tx1"/>
                          </a:solidFill>
                          <a:latin typeface="Meiryo UI" panose="020B0604030504040204" pitchFamily="50" charset="-128"/>
                          <a:ea typeface="Meiryo UI" panose="020B0604030504040204" pitchFamily="50" charset="-128"/>
                          <a:cs typeface="+mn-cs"/>
                        </a:rPr>
                        <a:t>⇒実証実験で確認したい事項を様式２－１から要約して記載する。（住民ニーズ・社会実装性・</a:t>
                      </a:r>
                      <a:r>
                        <a:rPr kumimoji="1" lang="zh-CN" altLang="en-US" sz="900" kern="1200" noProof="0">
                          <a:solidFill>
                            <a:schemeClr val="tx1"/>
                          </a:solidFill>
                          <a:latin typeface="Meiryo UI" panose="020B0604030504040204" pitchFamily="50" charset="-128"/>
                          <a:ea typeface="Meiryo UI" panose="020B0604030504040204" pitchFamily="50" charset="-128"/>
                          <a:cs typeface="+mn-cs"/>
                        </a:rPr>
                        <a:t>安全性</a:t>
                      </a:r>
                      <a:r>
                        <a:rPr kumimoji="1" lang="ja-JP" altLang="en-US" sz="900" kern="1200" noProof="0">
                          <a:solidFill>
                            <a:schemeClr val="tx1"/>
                          </a:solidFill>
                          <a:latin typeface="Meiryo UI" panose="020B0604030504040204" pitchFamily="50" charset="-128"/>
                          <a:ea typeface="Meiryo UI" panose="020B0604030504040204" pitchFamily="50" charset="-128"/>
                          <a:cs typeface="+mn-cs"/>
                        </a:rPr>
                        <a:t>・</a:t>
                      </a:r>
                      <a:r>
                        <a:rPr kumimoji="1" lang="zh-CN" altLang="en-US" sz="900" kern="1200" noProof="0">
                          <a:solidFill>
                            <a:schemeClr val="tx1"/>
                          </a:solidFill>
                          <a:latin typeface="Meiryo UI" panose="020B0604030504040204" pitchFamily="50" charset="-128"/>
                          <a:ea typeface="Meiryo UI" panose="020B0604030504040204" pitchFamily="50" charset="-128"/>
                          <a:cs typeface="+mn-cs"/>
                        </a:rPr>
                        <a:t>収益性</a:t>
                      </a:r>
                      <a:r>
                        <a:rPr kumimoji="1" lang="ja-JP" altLang="en-US" sz="900" kern="1200" noProof="0">
                          <a:solidFill>
                            <a:schemeClr val="tx1"/>
                          </a:solidFill>
                          <a:latin typeface="Meiryo UI" panose="020B0604030504040204" pitchFamily="50" charset="-128"/>
                          <a:ea typeface="Meiryo UI" panose="020B0604030504040204" pitchFamily="50" charset="-128"/>
                          <a:cs typeface="+mn-cs"/>
                        </a:rPr>
                        <a:t>・運営体制・</a:t>
                      </a:r>
                      <a:r>
                        <a:rPr kumimoji="1" lang="zh-CN" altLang="en-US" sz="900" kern="1200" noProof="0">
                          <a:solidFill>
                            <a:schemeClr val="tx1"/>
                          </a:solidFill>
                          <a:latin typeface="Meiryo UI" panose="020B0604030504040204" pitchFamily="50" charset="-128"/>
                          <a:ea typeface="Meiryo UI" panose="020B0604030504040204" pitchFamily="50" charset="-128"/>
                          <a:cs typeface="+mn-cs"/>
                        </a:rPr>
                        <a:t>将来性</a:t>
                      </a:r>
                      <a:r>
                        <a:rPr kumimoji="1" lang="ja-JP" altLang="en-US" sz="900" kern="1200" noProof="0">
                          <a:solidFill>
                            <a:schemeClr val="tx1"/>
                          </a:solidFill>
                          <a:latin typeface="Meiryo UI" panose="020B0604030504040204" pitchFamily="50" charset="-128"/>
                          <a:ea typeface="Meiryo UI" panose="020B0604030504040204" pitchFamily="50" charset="-128"/>
                          <a:cs typeface="+mn-cs"/>
                        </a:rPr>
                        <a:t>等）</a:t>
                      </a:r>
                      <a:endParaRPr kumimoji="1" lang="en-US" altLang="ja-JP" sz="900" kern="1200" noProof="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182832489"/>
                  </a:ext>
                </a:extLst>
              </a:tr>
              <a:tr h="1883578">
                <a:tc>
                  <a:txBody>
                    <a:bodyPr/>
                    <a:lstStyle/>
                    <a:p>
                      <a:r>
                        <a:rPr kumimoji="1" lang="ja-JP" altLang="en-US" sz="900">
                          <a:solidFill>
                            <a:schemeClr val="tx1"/>
                          </a:solidFill>
                          <a:latin typeface="Meiryo UI" panose="020B0604030504040204" pitchFamily="50" charset="-128"/>
                          <a:ea typeface="Meiryo UI" panose="020B0604030504040204" pitchFamily="50" charset="-128"/>
                        </a:rPr>
                        <a:t>実証方法</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endParaRPr kumimoji="1" lang="ja-JP" altLang="en-US" sz="90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4229307770"/>
                  </a:ext>
                </a:extLst>
              </a:tr>
              <a:tr h="396000">
                <a:tc>
                  <a:txBody>
                    <a:bodyPr/>
                    <a:lstStyle/>
                    <a:p>
                      <a:r>
                        <a:rPr kumimoji="1" lang="ja-JP" altLang="en-US" sz="900">
                          <a:solidFill>
                            <a:schemeClr val="tx1"/>
                          </a:solidFill>
                          <a:latin typeface="Meiryo UI" panose="020B0604030504040204" pitchFamily="50" charset="-128"/>
                          <a:ea typeface="Meiryo UI" panose="020B0604030504040204" pitchFamily="50" charset="-128"/>
                        </a:rPr>
                        <a:t>実証後の</a:t>
                      </a:r>
                      <a:endParaRPr kumimoji="1" lang="en-US" altLang="ja-JP" sz="900">
                        <a:solidFill>
                          <a:schemeClr val="tx1"/>
                        </a:solidFill>
                        <a:latin typeface="Meiryo UI" panose="020B0604030504040204" pitchFamily="50" charset="-128"/>
                        <a:ea typeface="Meiryo UI" panose="020B0604030504040204" pitchFamily="50" charset="-128"/>
                      </a:endParaRPr>
                    </a:p>
                    <a:p>
                      <a:r>
                        <a:rPr kumimoji="1" lang="ja-JP" altLang="en-US" sz="900">
                          <a:solidFill>
                            <a:schemeClr val="tx1"/>
                          </a:solidFill>
                          <a:latin typeface="Meiryo UI" panose="020B0604030504040204" pitchFamily="50" charset="-128"/>
                          <a:ea typeface="Meiryo UI" panose="020B0604030504040204" pitchFamily="50" charset="-128"/>
                        </a:rPr>
                        <a:t>　検証・報告事項</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endParaRPr kumimoji="1" lang="en-US" altLang="ja-JP" sz="90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32181980"/>
                  </a:ext>
                </a:extLst>
              </a:tr>
            </a:tbl>
          </a:graphicData>
        </a:graphic>
      </p:graphicFrame>
      <p:sp>
        <p:nvSpPr>
          <p:cNvPr id="3547" name="正方形/長方形 3546">
            <a:extLst>
              <a:ext uri="{FF2B5EF4-FFF2-40B4-BE49-F238E27FC236}">
                <a16:creationId xmlns:a16="http://schemas.microsoft.com/office/drawing/2014/main" id="{7686E6E6-DDDE-0667-8981-1F1FC3C4FCC0}"/>
              </a:ext>
            </a:extLst>
          </p:cNvPr>
          <p:cNvSpPr/>
          <p:nvPr/>
        </p:nvSpPr>
        <p:spPr bwMode="gray">
          <a:xfrm>
            <a:off x="4707093" y="5661248"/>
            <a:ext cx="4473419" cy="228623"/>
          </a:xfrm>
          <a:prstGeom prst="rect">
            <a:avLst/>
          </a:prstGeom>
          <a:noFill/>
          <a:ln w="6350">
            <a:noFill/>
            <a:miter lim="800000"/>
            <a:headEnd/>
            <a:tailEnd/>
          </a:ln>
          <a:effectLst/>
        </p:spPr>
        <p:txBody>
          <a:bodyPr vert="horz" wrap="none" lIns="0" tIns="0" rIns="0" bIns="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 ■</a:t>
            </a:r>
            <a:r>
              <a:rPr kumimoji="1" lang="en-US" altLang="ja-JP"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R</a:t>
            </a:r>
            <a:r>
              <a:rPr kumimoji="1" lang="ja-JP" altLang="en-US"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７年度実証に必要な経費</a:t>
            </a:r>
            <a:endParaRPr kumimoji="1" lang="en-US" altLang="ja-JP"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549" name="正方形/長方形 3548">
            <a:extLst>
              <a:ext uri="{FF2B5EF4-FFF2-40B4-BE49-F238E27FC236}">
                <a16:creationId xmlns:a16="http://schemas.microsoft.com/office/drawing/2014/main" id="{6F79BD78-D79A-780D-EE72-45B068AFD1E3}"/>
              </a:ext>
            </a:extLst>
          </p:cNvPr>
          <p:cNvSpPr/>
          <p:nvPr/>
        </p:nvSpPr>
        <p:spPr>
          <a:xfrm>
            <a:off x="312978" y="4173757"/>
            <a:ext cx="2069177" cy="1287069"/>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キービジュアル</a:t>
            </a:r>
            <a:endParaRPr kumimoji="1" lang="en-US" altLang="ja-JP" sz="1800" b="0" i="0" u="none" strike="noStrike" kern="1200" cap="none" spc="0" normalizeH="0" baseline="0" noProof="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25"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25"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権利関係の問題がないもの</a:t>
            </a:r>
            <a:endParaRPr kumimoji="1" lang="en-US" altLang="ja-JP"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3550" name="正方形/長方形 3549">
            <a:extLst>
              <a:ext uri="{FF2B5EF4-FFF2-40B4-BE49-F238E27FC236}">
                <a16:creationId xmlns:a16="http://schemas.microsoft.com/office/drawing/2014/main" id="{31391621-CE56-DF00-31D8-BEF91B84BB8E}"/>
              </a:ext>
            </a:extLst>
          </p:cNvPr>
          <p:cNvSpPr/>
          <p:nvPr/>
        </p:nvSpPr>
        <p:spPr>
          <a:xfrm>
            <a:off x="2434032" y="4173755"/>
            <a:ext cx="2018588" cy="1287070"/>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キービジュアル</a:t>
            </a:r>
            <a:endParaRPr kumimoji="1" lang="en-US" altLang="ja-JP" sz="1800" b="0" i="0" u="none" strike="noStrike" kern="1200" cap="none" spc="0" normalizeH="0" baseline="0" noProof="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25"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25"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権利関係の問題がないもの</a:t>
            </a:r>
            <a:endParaRPr kumimoji="1" lang="en-US" altLang="ja-JP"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6" name="正方形/長方形 5">
            <a:extLst>
              <a:ext uri="{FF2B5EF4-FFF2-40B4-BE49-F238E27FC236}">
                <a16:creationId xmlns:a16="http://schemas.microsoft.com/office/drawing/2014/main" id="{54DB2E6D-6F35-C9C9-7938-EDE7E80FA736}"/>
              </a:ext>
            </a:extLst>
          </p:cNvPr>
          <p:cNvSpPr/>
          <p:nvPr/>
        </p:nvSpPr>
        <p:spPr bwMode="gray">
          <a:xfrm>
            <a:off x="4709022" y="3216901"/>
            <a:ext cx="4399482" cy="212100"/>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a:t>
            </a:r>
            <a:r>
              <a:rPr kumimoji="1" lang="en-US" altLang="ja-JP"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R7</a:t>
            </a:r>
            <a:r>
              <a:rPr kumimoji="1" lang="ja-JP" altLang="en-US"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年度実証事業のスケジュール</a:t>
            </a:r>
          </a:p>
        </p:txBody>
      </p:sp>
      <p:sp>
        <p:nvSpPr>
          <p:cNvPr id="16" name="テキスト ボックス 15">
            <a:extLst>
              <a:ext uri="{FF2B5EF4-FFF2-40B4-BE49-F238E27FC236}">
                <a16:creationId xmlns:a16="http://schemas.microsoft.com/office/drawing/2014/main" id="{5101C349-264C-AC4D-8E71-35A6E302FDAA}"/>
              </a:ext>
            </a:extLst>
          </p:cNvPr>
          <p:cNvSpPr txBox="1"/>
          <p:nvPr/>
        </p:nvSpPr>
        <p:spPr>
          <a:xfrm>
            <a:off x="4744703" y="1242273"/>
            <a:ext cx="4291793" cy="1015663"/>
          </a:xfrm>
          <a:prstGeom prst="rect">
            <a:avLst/>
          </a:prstGeom>
          <a:noFill/>
        </p:spPr>
        <p:txBody>
          <a:bodyPr wrap="squar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⇒次の事項を中心に、様式２－１から要約して説明する。</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ts val="300"/>
              </a:spcBef>
              <a:spcAft>
                <a:spcPct val="0"/>
              </a:spcAft>
              <a:buClrTx/>
              <a:buSzTx/>
              <a:buFontTx/>
              <a:buNone/>
              <a:tabLst/>
              <a:defRPr/>
            </a:pP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77800" marR="0" lvl="0" indent="-889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・サービス導入に向けて、この実証が必要である理由。</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77800" marR="0" lvl="0" indent="-889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・これまでの取組・得られた知見との整合やデータの再利用が図られていること。</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77800" marR="0" lvl="0" indent="-889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・官民連携</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PF</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の活用など、必要な事前調査・準備を行っていること。</a:t>
            </a:r>
          </a:p>
        </p:txBody>
      </p:sp>
      <p:sp>
        <p:nvSpPr>
          <p:cNvPr id="19" name="テキスト ボックス 18">
            <a:extLst>
              <a:ext uri="{FF2B5EF4-FFF2-40B4-BE49-F238E27FC236}">
                <a16:creationId xmlns:a16="http://schemas.microsoft.com/office/drawing/2014/main" id="{3A6FE233-156A-562C-005B-B0E57366C18C}"/>
              </a:ext>
            </a:extLst>
          </p:cNvPr>
          <p:cNvSpPr txBox="1"/>
          <p:nvPr/>
        </p:nvSpPr>
        <p:spPr>
          <a:xfrm>
            <a:off x="4744703" y="5921898"/>
            <a:ext cx="3615092" cy="438582"/>
          </a:xfrm>
          <a:prstGeom prst="rect">
            <a:avLst/>
          </a:prstGeom>
          <a:noFill/>
        </p:spPr>
        <p:txBody>
          <a:bodyPr wrap="squar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⇒実証事業全体の経費と費用分担を様式２－１からに説明する。</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⇒実証事業実施に必要な補助額とその根拠を説明する。</a:t>
            </a:r>
          </a:p>
        </p:txBody>
      </p:sp>
      <p:sp>
        <p:nvSpPr>
          <p:cNvPr id="3" name="正方形/長方形 2">
            <a:extLst>
              <a:ext uri="{FF2B5EF4-FFF2-40B4-BE49-F238E27FC236}">
                <a16:creationId xmlns:a16="http://schemas.microsoft.com/office/drawing/2014/main" id="{33E28A25-1BC9-6132-C3FD-C652B18BF2CC}"/>
              </a:ext>
            </a:extLst>
          </p:cNvPr>
          <p:cNvSpPr/>
          <p:nvPr/>
        </p:nvSpPr>
        <p:spPr bwMode="gray">
          <a:xfrm>
            <a:off x="4709022" y="4369637"/>
            <a:ext cx="4399482" cy="209450"/>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■本格導入までのスケジュールおよび中長期的な展望</a:t>
            </a:r>
          </a:p>
        </p:txBody>
      </p:sp>
      <p:sp>
        <p:nvSpPr>
          <p:cNvPr id="33" name="テキスト ボックス 32">
            <a:extLst>
              <a:ext uri="{FF2B5EF4-FFF2-40B4-BE49-F238E27FC236}">
                <a16:creationId xmlns:a16="http://schemas.microsoft.com/office/drawing/2014/main" id="{05E00E6C-6077-B73D-6772-AA15F673E2BF}"/>
              </a:ext>
            </a:extLst>
          </p:cNvPr>
          <p:cNvSpPr txBox="1"/>
          <p:nvPr/>
        </p:nvSpPr>
        <p:spPr>
          <a:xfrm>
            <a:off x="4744703" y="3444605"/>
            <a:ext cx="4291793"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⇒以下のフローチャートで説明する。</a:t>
            </a:r>
          </a:p>
        </p:txBody>
      </p:sp>
      <p:sp>
        <p:nvSpPr>
          <p:cNvPr id="35" name="テキスト ボックス 34">
            <a:extLst>
              <a:ext uri="{FF2B5EF4-FFF2-40B4-BE49-F238E27FC236}">
                <a16:creationId xmlns:a16="http://schemas.microsoft.com/office/drawing/2014/main" id="{39AA77A5-318C-7999-E390-6A0FB5B8A279}"/>
              </a:ext>
            </a:extLst>
          </p:cNvPr>
          <p:cNvSpPr txBox="1"/>
          <p:nvPr/>
        </p:nvSpPr>
        <p:spPr>
          <a:xfrm>
            <a:off x="4782579" y="4613532"/>
            <a:ext cx="4325925"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⇒以下のフローチャートで、事業開始年度から３年度以内に実装する計画を記載する。</a:t>
            </a:r>
          </a:p>
        </p:txBody>
      </p:sp>
      <p:sp>
        <p:nvSpPr>
          <p:cNvPr id="41" name="正方形/長方形 40">
            <a:extLst>
              <a:ext uri="{FF2B5EF4-FFF2-40B4-BE49-F238E27FC236}">
                <a16:creationId xmlns:a16="http://schemas.microsoft.com/office/drawing/2014/main" id="{ABE2ABE4-5180-7461-5AC7-A9C2AEA6102C}"/>
              </a:ext>
            </a:extLst>
          </p:cNvPr>
          <p:cNvSpPr/>
          <p:nvPr/>
        </p:nvSpPr>
        <p:spPr bwMode="gray">
          <a:xfrm>
            <a:off x="29761" y="617767"/>
            <a:ext cx="3526159" cy="238205"/>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事業名：＊＊＊＊スマートシティ実証事業</a:t>
            </a:r>
            <a:r>
              <a:rPr kumimoji="1" lang="en-US" altLang="ja-JP" sz="12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a:t>
            </a:r>
            <a:r>
              <a:rPr kumimoji="1" lang="ja-JP" altLang="en-US" sz="12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今回の事業名</a:t>
            </a:r>
            <a:r>
              <a:rPr kumimoji="1" lang="en-US" altLang="ja-JP" sz="12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a:t>
            </a:r>
            <a:endParaRPr kumimoji="1" lang="ja-JP" altLang="en-US" sz="12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endParaRPr>
          </a:p>
        </p:txBody>
      </p:sp>
      <p:graphicFrame>
        <p:nvGraphicFramePr>
          <p:cNvPr id="55" name="表 54">
            <a:extLst>
              <a:ext uri="{FF2B5EF4-FFF2-40B4-BE49-F238E27FC236}">
                <a16:creationId xmlns:a16="http://schemas.microsoft.com/office/drawing/2014/main" id="{814B1742-BA8A-EAF1-AAD0-7F2D0174C7D2}"/>
              </a:ext>
            </a:extLst>
          </p:cNvPr>
          <p:cNvGraphicFramePr>
            <a:graphicFrameLocks noGrp="1"/>
          </p:cNvGraphicFramePr>
          <p:nvPr/>
        </p:nvGraphicFramePr>
        <p:xfrm>
          <a:off x="4860962" y="3668612"/>
          <a:ext cx="4208124" cy="609221"/>
        </p:xfrm>
        <a:graphic>
          <a:graphicData uri="http://schemas.openxmlformats.org/drawingml/2006/table">
            <a:tbl>
              <a:tblPr bandRow="1">
                <a:tableStyleId>{5C22544A-7EE6-4342-B048-85BDC9FD1C3A}</a:tableStyleId>
              </a:tblPr>
              <a:tblGrid>
                <a:gridCol w="350677">
                  <a:extLst>
                    <a:ext uri="{9D8B030D-6E8A-4147-A177-3AD203B41FA5}">
                      <a16:colId xmlns:a16="http://schemas.microsoft.com/office/drawing/2014/main" val="2158011341"/>
                    </a:ext>
                  </a:extLst>
                </a:gridCol>
                <a:gridCol w="350677">
                  <a:extLst>
                    <a:ext uri="{9D8B030D-6E8A-4147-A177-3AD203B41FA5}">
                      <a16:colId xmlns:a16="http://schemas.microsoft.com/office/drawing/2014/main" val="2098872503"/>
                    </a:ext>
                  </a:extLst>
                </a:gridCol>
                <a:gridCol w="350677">
                  <a:extLst>
                    <a:ext uri="{9D8B030D-6E8A-4147-A177-3AD203B41FA5}">
                      <a16:colId xmlns:a16="http://schemas.microsoft.com/office/drawing/2014/main" val="2907798533"/>
                    </a:ext>
                  </a:extLst>
                </a:gridCol>
                <a:gridCol w="350677">
                  <a:extLst>
                    <a:ext uri="{9D8B030D-6E8A-4147-A177-3AD203B41FA5}">
                      <a16:colId xmlns:a16="http://schemas.microsoft.com/office/drawing/2014/main" val="3215072949"/>
                    </a:ext>
                  </a:extLst>
                </a:gridCol>
                <a:gridCol w="350677">
                  <a:extLst>
                    <a:ext uri="{9D8B030D-6E8A-4147-A177-3AD203B41FA5}">
                      <a16:colId xmlns:a16="http://schemas.microsoft.com/office/drawing/2014/main" val="2255384548"/>
                    </a:ext>
                  </a:extLst>
                </a:gridCol>
                <a:gridCol w="350677">
                  <a:extLst>
                    <a:ext uri="{9D8B030D-6E8A-4147-A177-3AD203B41FA5}">
                      <a16:colId xmlns:a16="http://schemas.microsoft.com/office/drawing/2014/main" val="1264176380"/>
                    </a:ext>
                  </a:extLst>
                </a:gridCol>
                <a:gridCol w="350677">
                  <a:extLst>
                    <a:ext uri="{9D8B030D-6E8A-4147-A177-3AD203B41FA5}">
                      <a16:colId xmlns:a16="http://schemas.microsoft.com/office/drawing/2014/main" val="3437507560"/>
                    </a:ext>
                  </a:extLst>
                </a:gridCol>
                <a:gridCol w="350677">
                  <a:extLst>
                    <a:ext uri="{9D8B030D-6E8A-4147-A177-3AD203B41FA5}">
                      <a16:colId xmlns:a16="http://schemas.microsoft.com/office/drawing/2014/main" val="2952666085"/>
                    </a:ext>
                  </a:extLst>
                </a:gridCol>
                <a:gridCol w="350677">
                  <a:extLst>
                    <a:ext uri="{9D8B030D-6E8A-4147-A177-3AD203B41FA5}">
                      <a16:colId xmlns:a16="http://schemas.microsoft.com/office/drawing/2014/main" val="328223615"/>
                    </a:ext>
                  </a:extLst>
                </a:gridCol>
                <a:gridCol w="350677">
                  <a:extLst>
                    <a:ext uri="{9D8B030D-6E8A-4147-A177-3AD203B41FA5}">
                      <a16:colId xmlns:a16="http://schemas.microsoft.com/office/drawing/2014/main" val="1508165311"/>
                    </a:ext>
                  </a:extLst>
                </a:gridCol>
                <a:gridCol w="350677">
                  <a:extLst>
                    <a:ext uri="{9D8B030D-6E8A-4147-A177-3AD203B41FA5}">
                      <a16:colId xmlns:a16="http://schemas.microsoft.com/office/drawing/2014/main" val="3923068202"/>
                    </a:ext>
                  </a:extLst>
                </a:gridCol>
                <a:gridCol w="350677">
                  <a:extLst>
                    <a:ext uri="{9D8B030D-6E8A-4147-A177-3AD203B41FA5}">
                      <a16:colId xmlns:a16="http://schemas.microsoft.com/office/drawing/2014/main" val="3808412248"/>
                    </a:ext>
                  </a:extLst>
                </a:gridCol>
              </a:tblGrid>
              <a:tr h="156413">
                <a:tc gridSpan="12">
                  <a:txBody>
                    <a:bodyPr/>
                    <a:lstStyle/>
                    <a:p>
                      <a:pPr algn="ctr"/>
                      <a:r>
                        <a:rPr kumimoji="1" lang="en-US" altLang="ja-JP" sz="800">
                          <a:solidFill>
                            <a:schemeClr val="tx1"/>
                          </a:solidFill>
                          <a:latin typeface="Meiryo UI" panose="020B0604030504040204" pitchFamily="50" charset="-128"/>
                          <a:ea typeface="Meiryo UI" panose="020B0604030504040204" pitchFamily="50" charset="-128"/>
                        </a:rPr>
                        <a:t>R7</a:t>
                      </a:r>
                      <a:r>
                        <a:rPr kumimoji="1" lang="ja-JP" altLang="en-US" sz="800">
                          <a:solidFill>
                            <a:schemeClr val="tx1"/>
                          </a:solidFill>
                          <a:latin typeface="Meiryo UI" panose="020B0604030504040204" pitchFamily="50" charset="-128"/>
                          <a:ea typeface="Meiryo UI" panose="020B0604030504040204" pitchFamily="50" charset="-128"/>
                        </a:rPr>
                        <a:t>年度</a:t>
                      </a:r>
                      <a:endParaRPr kumimoji="1" lang="en-US" altLang="ja-JP"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hMerge="1">
                  <a:txBody>
                    <a:body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hMerge="1">
                  <a:txBody>
                    <a:body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hMerge="1">
                  <a:txBody>
                    <a:body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hMerge="1">
                  <a:txBody>
                    <a:body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hMerge="1">
                  <a:txBody>
                    <a:body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hMerge="1">
                  <a:txBody>
                    <a:body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hMerge="1">
                  <a:txBody>
                    <a:body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401682965"/>
                  </a:ext>
                </a:extLst>
              </a:tr>
              <a:tr h="156413">
                <a:tc>
                  <a:txBody>
                    <a:bodyPr/>
                    <a:lstStyle/>
                    <a:p>
                      <a:pPr algn="ctr"/>
                      <a:r>
                        <a:rPr kumimoji="1" lang="ja-JP" altLang="en-US" sz="800">
                          <a:solidFill>
                            <a:schemeClr val="tx1"/>
                          </a:solidFill>
                          <a:latin typeface="Meiryo UI" panose="020B0604030504040204" pitchFamily="50" charset="-128"/>
                          <a:ea typeface="Meiryo UI" panose="020B0604030504040204" pitchFamily="50" charset="-128"/>
                        </a:rPr>
                        <a:t>４</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800">
                          <a:solidFill>
                            <a:schemeClr val="tx1"/>
                          </a:solidFill>
                          <a:latin typeface="Meiryo UI" panose="020B0604030504040204" pitchFamily="50" charset="-128"/>
                          <a:ea typeface="Meiryo UI" panose="020B0604030504040204" pitchFamily="50" charset="-128"/>
                        </a:rPr>
                        <a:t>５</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a:solidFill>
                            <a:schemeClr val="tx1"/>
                          </a:solidFill>
                          <a:latin typeface="Meiryo UI" panose="020B0604030504040204" pitchFamily="50" charset="-128"/>
                          <a:ea typeface="Meiryo UI" panose="020B0604030504040204" pitchFamily="50" charset="-128"/>
                        </a:rPr>
                        <a:t>6</a:t>
                      </a: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a:solidFill>
                            <a:schemeClr val="tx1"/>
                          </a:solidFill>
                          <a:latin typeface="Meiryo UI" panose="020B0604030504040204" pitchFamily="50" charset="-128"/>
                          <a:ea typeface="Meiryo UI" panose="020B0604030504040204" pitchFamily="50" charset="-128"/>
                        </a:rPr>
                        <a:t>7</a:t>
                      </a: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a:solidFill>
                            <a:schemeClr val="tx1"/>
                          </a:solidFill>
                          <a:latin typeface="Meiryo UI" panose="020B0604030504040204" pitchFamily="50" charset="-128"/>
                          <a:ea typeface="Meiryo UI" panose="020B0604030504040204" pitchFamily="50" charset="-128"/>
                        </a:rPr>
                        <a:t>8</a:t>
                      </a: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a:solidFill>
                            <a:schemeClr val="tx1"/>
                          </a:solidFill>
                          <a:latin typeface="Meiryo UI" panose="020B0604030504040204" pitchFamily="50" charset="-128"/>
                          <a:ea typeface="Meiryo UI" panose="020B0604030504040204" pitchFamily="50" charset="-128"/>
                        </a:rPr>
                        <a:t>9</a:t>
                      </a: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a:solidFill>
                            <a:schemeClr val="tx1"/>
                          </a:solidFill>
                          <a:latin typeface="Meiryo UI" panose="020B0604030504040204" pitchFamily="50" charset="-128"/>
                          <a:ea typeface="Meiryo UI" panose="020B0604030504040204" pitchFamily="50" charset="-128"/>
                        </a:rPr>
                        <a:t>10</a:t>
                      </a: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a:solidFill>
                            <a:schemeClr val="tx1"/>
                          </a:solidFill>
                          <a:latin typeface="Meiryo UI" panose="020B0604030504040204" pitchFamily="50" charset="-128"/>
                          <a:ea typeface="Meiryo UI" panose="020B0604030504040204" pitchFamily="50" charset="-128"/>
                        </a:rPr>
                        <a:t>11</a:t>
                      </a: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a:solidFill>
                            <a:schemeClr val="tx1"/>
                          </a:solidFill>
                          <a:latin typeface="Meiryo UI" panose="020B0604030504040204" pitchFamily="50" charset="-128"/>
                          <a:ea typeface="Meiryo UI" panose="020B0604030504040204" pitchFamily="50" charset="-128"/>
                        </a:rPr>
                        <a:t>12</a:t>
                      </a: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a:solidFill>
                            <a:schemeClr val="tx1"/>
                          </a:solidFill>
                          <a:latin typeface="Meiryo UI" panose="020B0604030504040204" pitchFamily="50" charset="-128"/>
                          <a:ea typeface="Meiryo UI" panose="020B0604030504040204" pitchFamily="50" charset="-128"/>
                        </a:rPr>
                        <a:t>1</a:t>
                      </a: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a:solidFill>
                            <a:schemeClr val="tx1"/>
                          </a:solidFill>
                          <a:latin typeface="Meiryo UI" panose="020B0604030504040204" pitchFamily="50" charset="-128"/>
                          <a:ea typeface="Meiryo UI" panose="020B0604030504040204" pitchFamily="50" charset="-128"/>
                        </a:rPr>
                        <a:t>2</a:t>
                      </a: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a:solidFill>
                            <a:schemeClr val="tx1"/>
                          </a:solidFill>
                          <a:latin typeface="Meiryo UI" panose="020B0604030504040204" pitchFamily="50" charset="-128"/>
                          <a:ea typeface="Meiryo UI" panose="020B0604030504040204" pitchFamily="50" charset="-128"/>
                        </a:rPr>
                        <a:t>3</a:t>
                      </a:r>
                      <a:endParaRPr kumimoji="1" lang="ja-JP" altLang="en-US" sz="80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091329961"/>
                  </a:ext>
                </a:extLst>
              </a:tr>
              <a:tr h="296395">
                <a:tc>
                  <a:txBody>
                    <a:bodyPr/>
                    <a:lstStyle/>
                    <a:p>
                      <a:endParaRPr kumimoji="1" lang="ja-JP" altLang="en-US" sz="14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4050659"/>
                  </a:ext>
                </a:extLst>
              </a:tr>
            </a:tbl>
          </a:graphicData>
        </a:graphic>
      </p:graphicFrame>
      <p:sp>
        <p:nvSpPr>
          <p:cNvPr id="57" name="矢印: 五方向 56">
            <a:extLst>
              <a:ext uri="{FF2B5EF4-FFF2-40B4-BE49-F238E27FC236}">
                <a16:creationId xmlns:a16="http://schemas.microsoft.com/office/drawing/2014/main" id="{009A2FA0-FF27-0C12-7890-6A269A1C2F5C}"/>
              </a:ext>
            </a:extLst>
          </p:cNvPr>
          <p:cNvSpPr/>
          <p:nvPr/>
        </p:nvSpPr>
        <p:spPr>
          <a:xfrm>
            <a:off x="4885149" y="4032405"/>
            <a:ext cx="563682" cy="21614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実証準備</a:t>
            </a:r>
          </a:p>
        </p:txBody>
      </p:sp>
      <p:sp>
        <p:nvSpPr>
          <p:cNvPr id="59" name="矢印: 五方向 58">
            <a:extLst>
              <a:ext uri="{FF2B5EF4-FFF2-40B4-BE49-F238E27FC236}">
                <a16:creationId xmlns:a16="http://schemas.microsoft.com/office/drawing/2014/main" id="{431F6371-A01C-400A-57F3-0FCEA1ED0A7B}"/>
              </a:ext>
            </a:extLst>
          </p:cNvPr>
          <p:cNvSpPr/>
          <p:nvPr/>
        </p:nvSpPr>
        <p:spPr>
          <a:xfrm>
            <a:off x="5470788" y="4028047"/>
            <a:ext cx="1117436" cy="224865"/>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実証</a:t>
            </a:r>
          </a:p>
        </p:txBody>
      </p:sp>
      <p:sp>
        <p:nvSpPr>
          <p:cNvPr id="60" name="矢印: 五方向 59">
            <a:extLst>
              <a:ext uri="{FF2B5EF4-FFF2-40B4-BE49-F238E27FC236}">
                <a16:creationId xmlns:a16="http://schemas.microsoft.com/office/drawing/2014/main" id="{48875798-12D9-DF53-DDA2-4C71706A86D7}"/>
              </a:ext>
            </a:extLst>
          </p:cNvPr>
          <p:cNvSpPr/>
          <p:nvPr/>
        </p:nvSpPr>
        <p:spPr>
          <a:xfrm>
            <a:off x="6660232" y="4027965"/>
            <a:ext cx="1464913" cy="225028"/>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実証実験効果検証等</a:t>
            </a:r>
          </a:p>
        </p:txBody>
      </p:sp>
      <p:sp>
        <p:nvSpPr>
          <p:cNvPr id="3596" name="矢印: 五方向 3595">
            <a:extLst>
              <a:ext uri="{FF2B5EF4-FFF2-40B4-BE49-F238E27FC236}">
                <a16:creationId xmlns:a16="http://schemas.microsoft.com/office/drawing/2014/main" id="{56144065-0B0C-3824-4973-3781FAEAA498}"/>
              </a:ext>
            </a:extLst>
          </p:cNvPr>
          <p:cNvSpPr/>
          <p:nvPr/>
        </p:nvSpPr>
        <p:spPr>
          <a:xfrm>
            <a:off x="4919951" y="5339296"/>
            <a:ext cx="863146" cy="23749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実装課題</a:t>
            </a:r>
            <a:br>
              <a:rPr kumimoji="1" lang="en-US" altLang="ja-JP"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b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対応</a:t>
            </a:r>
          </a:p>
        </p:txBody>
      </p:sp>
      <p:sp>
        <p:nvSpPr>
          <p:cNvPr id="3597" name="矢印: 五方向 3596">
            <a:extLst>
              <a:ext uri="{FF2B5EF4-FFF2-40B4-BE49-F238E27FC236}">
                <a16:creationId xmlns:a16="http://schemas.microsoft.com/office/drawing/2014/main" id="{AA2E6CF2-1F62-8C98-D4A9-46D26A6F4E3D}"/>
              </a:ext>
            </a:extLst>
          </p:cNvPr>
          <p:cNvSpPr/>
          <p:nvPr/>
        </p:nvSpPr>
        <p:spPr>
          <a:xfrm>
            <a:off x="5783097" y="5351741"/>
            <a:ext cx="733119" cy="23749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試行展開</a:t>
            </a:r>
          </a:p>
        </p:txBody>
      </p:sp>
      <p:sp>
        <p:nvSpPr>
          <p:cNvPr id="3598" name="矢印: 五方向 3597">
            <a:extLst>
              <a:ext uri="{FF2B5EF4-FFF2-40B4-BE49-F238E27FC236}">
                <a16:creationId xmlns:a16="http://schemas.microsoft.com/office/drawing/2014/main" id="{49AFD7F0-ABA8-8E3F-082C-7574D811F1F3}"/>
              </a:ext>
            </a:extLst>
          </p:cNvPr>
          <p:cNvSpPr/>
          <p:nvPr/>
        </p:nvSpPr>
        <p:spPr>
          <a:xfrm>
            <a:off x="6516216" y="5351741"/>
            <a:ext cx="1053695" cy="23749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本格実装</a:t>
            </a:r>
          </a:p>
        </p:txBody>
      </p:sp>
      <p:sp>
        <p:nvSpPr>
          <p:cNvPr id="3599" name="矢印: 五方向 3598">
            <a:extLst>
              <a:ext uri="{FF2B5EF4-FFF2-40B4-BE49-F238E27FC236}">
                <a16:creationId xmlns:a16="http://schemas.microsoft.com/office/drawing/2014/main" id="{A643F316-785E-728B-102E-CEAA8F510E64}"/>
              </a:ext>
            </a:extLst>
          </p:cNvPr>
          <p:cNvSpPr/>
          <p:nvPr/>
        </p:nvSpPr>
        <p:spPr>
          <a:xfrm>
            <a:off x="7569911" y="5344832"/>
            <a:ext cx="1466584" cy="23749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近隣自治体への展開</a:t>
            </a:r>
          </a:p>
        </p:txBody>
      </p:sp>
      <p:graphicFrame>
        <p:nvGraphicFramePr>
          <p:cNvPr id="7" name="表 6">
            <a:extLst>
              <a:ext uri="{FF2B5EF4-FFF2-40B4-BE49-F238E27FC236}">
                <a16:creationId xmlns:a16="http://schemas.microsoft.com/office/drawing/2014/main" id="{83559747-5153-2142-FF6F-89177A29D608}"/>
              </a:ext>
            </a:extLst>
          </p:cNvPr>
          <p:cNvGraphicFramePr>
            <a:graphicFrameLocks noGrp="1"/>
          </p:cNvGraphicFramePr>
          <p:nvPr/>
        </p:nvGraphicFramePr>
        <p:xfrm>
          <a:off x="6300192" y="629712"/>
          <a:ext cx="2808312" cy="207000"/>
        </p:xfrm>
        <a:graphic>
          <a:graphicData uri="http://schemas.openxmlformats.org/drawingml/2006/table">
            <a:tbl>
              <a:tblPr bandRow="1">
                <a:tableStyleId>{125E5076-3810-47DD-B79F-674D7AD40C01}</a:tableStyleId>
              </a:tblPr>
              <a:tblGrid>
                <a:gridCol w="1153806">
                  <a:extLst>
                    <a:ext uri="{9D8B030D-6E8A-4147-A177-3AD203B41FA5}">
                      <a16:colId xmlns:a16="http://schemas.microsoft.com/office/drawing/2014/main" val="3796627024"/>
                    </a:ext>
                  </a:extLst>
                </a:gridCol>
                <a:gridCol w="1654506">
                  <a:extLst>
                    <a:ext uri="{9D8B030D-6E8A-4147-A177-3AD203B41FA5}">
                      <a16:colId xmlns:a16="http://schemas.microsoft.com/office/drawing/2014/main" val="2188183779"/>
                    </a:ext>
                  </a:extLst>
                </a:gridCol>
              </a:tblGrid>
              <a:tr h="207000">
                <a:tc>
                  <a:txBody>
                    <a:bodyPr/>
                    <a:lstStyle/>
                    <a:p>
                      <a:r>
                        <a:rPr kumimoji="1" lang="ja-JP" altLang="en-US" sz="90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14" name="正方形/長方形 13">
            <a:extLst>
              <a:ext uri="{FF2B5EF4-FFF2-40B4-BE49-F238E27FC236}">
                <a16:creationId xmlns:a16="http://schemas.microsoft.com/office/drawing/2014/main" id="{47D1520E-1987-F47C-063F-2F01A90E60C8}"/>
              </a:ext>
            </a:extLst>
          </p:cNvPr>
          <p:cNvSpPr/>
          <p:nvPr/>
        </p:nvSpPr>
        <p:spPr>
          <a:xfrm>
            <a:off x="70816" y="5528416"/>
            <a:ext cx="4397553" cy="23810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5" name="正方形/長方形 14">
            <a:extLst>
              <a:ext uri="{FF2B5EF4-FFF2-40B4-BE49-F238E27FC236}">
                <a16:creationId xmlns:a16="http://schemas.microsoft.com/office/drawing/2014/main" id="{B9F58381-3070-E3A3-E52C-979158DE2883}"/>
              </a:ext>
            </a:extLst>
          </p:cNvPr>
          <p:cNvSpPr/>
          <p:nvPr/>
        </p:nvSpPr>
        <p:spPr bwMode="gray">
          <a:xfrm>
            <a:off x="135974" y="5520469"/>
            <a:ext cx="4467303" cy="228623"/>
          </a:xfrm>
          <a:prstGeom prst="rect">
            <a:avLst/>
          </a:prstGeom>
          <a:noFill/>
          <a:ln w="6350">
            <a:noFill/>
            <a:miter lim="800000"/>
            <a:headEnd/>
            <a:tailEnd/>
          </a:ln>
          <a:effectLst/>
        </p:spPr>
        <p:txBody>
          <a:bodyPr vert="horz" wrap="none" lIns="0" tIns="0" rIns="0" bIns="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rPr>
              <a:t>■実証事業で取得・活用するデータ</a:t>
            </a:r>
            <a:endParaRPr kumimoji="1" lang="en-US" altLang="ja-JP" sz="105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17" name="テキスト ボックス 16">
            <a:extLst>
              <a:ext uri="{FF2B5EF4-FFF2-40B4-BE49-F238E27FC236}">
                <a16:creationId xmlns:a16="http://schemas.microsoft.com/office/drawing/2014/main" id="{A86845D9-196D-87F3-A984-67D0556D4845}"/>
              </a:ext>
            </a:extLst>
          </p:cNvPr>
          <p:cNvSpPr txBox="1"/>
          <p:nvPr/>
        </p:nvSpPr>
        <p:spPr>
          <a:xfrm>
            <a:off x="158361" y="5752670"/>
            <a:ext cx="2569934" cy="246221"/>
          </a:xfrm>
          <a:prstGeom prst="rect">
            <a:avLst/>
          </a:prstGeom>
          <a:noFill/>
        </p:spPr>
        <p:txBody>
          <a:bodyPr wrap="non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⇒実証事業で取得・活用するデータを記載する</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18" name="表 17">
            <a:extLst>
              <a:ext uri="{FF2B5EF4-FFF2-40B4-BE49-F238E27FC236}">
                <a16:creationId xmlns:a16="http://schemas.microsoft.com/office/drawing/2014/main" id="{31CDA91E-6B19-4896-2570-54C6CB07C254}"/>
              </a:ext>
            </a:extLst>
          </p:cNvPr>
          <p:cNvGraphicFramePr>
            <a:graphicFrameLocks noGrp="1"/>
          </p:cNvGraphicFramePr>
          <p:nvPr/>
        </p:nvGraphicFramePr>
        <p:xfrm>
          <a:off x="132081" y="5996621"/>
          <a:ext cx="4397552" cy="749203"/>
        </p:xfrm>
        <a:graphic>
          <a:graphicData uri="http://schemas.openxmlformats.org/drawingml/2006/table">
            <a:tbl>
              <a:tblPr bandRow="1">
                <a:tableStyleId>{5C22544A-7EE6-4342-B048-85BDC9FD1C3A}</a:tableStyleId>
              </a:tblPr>
              <a:tblGrid>
                <a:gridCol w="693216">
                  <a:extLst>
                    <a:ext uri="{9D8B030D-6E8A-4147-A177-3AD203B41FA5}">
                      <a16:colId xmlns:a16="http://schemas.microsoft.com/office/drawing/2014/main" val="1508165311"/>
                    </a:ext>
                  </a:extLst>
                </a:gridCol>
                <a:gridCol w="693216">
                  <a:extLst>
                    <a:ext uri="{9D8B030D-6E8A-4147-A177-3AD203B41FA5}">
                      <a16:colId xmlns:a16="http://schemas.microsoft.com/office/drawing/2014/main" val="3923068202"/>
                    </a:ext>
                  </a:extLst>
                </a:gridCol>
                <a:gridCol w="1505560">
                  <a:extLst>
                    <a:ext uri="{9D8B030D-6E8A-4147-A177-3AD203B41FA5}">
                      <a16:colId xmlns:a16="http://schemas.microsoft.com/office/drawing/2014/main" val="3808412248"/>
                    </a:ext>
                  </a:extLst>
                </a:gridCol>
                <a:gridCol w="1505560">
                  <a:extLst>
                    <a:ext uri="{9D8B030D-6E8A-4147-A177-3AD203B41FA5}">
                      <a16:colId xmlns:a16="http://schemas.microsoft.com/office/drawing/2014/main" val="972461568"/>
                    </a:ext>
                  </a:extLst>
                </a:gridCol>
              </a:tblGrid>
              <a:tr h="156413">
                <a:tc>
                  <a:txBody>
                    <a:bodyPr/>
                    <a:lstStyle/>
                    <a:p>
                      <a:pPr algn="ctr"/>
                      <a:r>
                        <a:rPr kumimoji="1" lang="ja-JP" altLang="en-US" sz="800">
                          <a:solidFill>
                            <a:schemeClr val="tx1"/>
                          </a:solidFill>
                          <a:latin typeface="Meiryo UI" panose="020B0604030504040204" pitchFamily="50" charset="-128"/>
                          <a:ea typeface="Meiryo UI" panose="020B0604030504040204" pitchFamily="50" charset="-128"/>
                        </a:rPr>
                        <a:t>データ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800">
                          <a:solidFill>
                            <a:schemeClr val="tx1"/>
                          </a:solidFill>
                          <a:latin typeface="Meiryo UI" panose="020B0604030504040204" pitchFamily="50" charset="-128"/>
                          <a:ea typeface="Meiryo UI" panose="020B0604030504040204" pitchFamily="50" charset="-128"/>
                        </a:rPr>
                        <a:t>取得方法</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800">
                          <a:solidFill>
                            <a:schemeClr val="tx1"/>
                          </a:solidFill>
                          <a:latin typeface="Meiryo UI" panose="020B0604030504040204" pitchFamily="50" charset="-128"/>
                          <a:ea typeface="Meiryo UI" panose="020B0604030504040204" pitchFamily="50" charset="-128"/>
                        </a:rPr>
                        <a:t>取得・活用の概要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800">
                          <a:solidFill>
                            <a:schemeClr val="tx1"/>
                          </a:solidFill>
                          <a:latin typeface="Meiryo UI" panose="020B0604030504040204" pitchFamily="50" charset="-128"/>
                          <a:ea typeface="Meiryo UI" panose="020B0604030504040204" pitchFamily="50" charset="-128"/>
                        </a:rPr>
                        <a:t>事業終了後の活用想定</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091329961"/>
                  </a:ext>
                </a:extLst>
              </a:tr>
              <a:tr h="296395">
                <a:tc>
                  <a:txBody>
                    <a:bodyPr/>
                    <a:lstStyle/>
                    <a:p>
                      <a:pPr marL="36000"/>
                      <a:r>
                        <a:rPr kumimoji="1" lang="ja-JP" altLang="en-US" sz="900">
                          <a:solidFill>
                            <a:schemeClr val="tx1"/>
                          </a:solidFill>
                          <a:latin typeface="Meiryo UI" panose="020B0604030504040204" pitchFamily="50" charset="-128"/>
                          <a:ea typeface="Meiryo UI" panose="020B0604030504040204" pitchFamily="50" charset="-128"/>
                        </a:rPr>
                        <a:t>人流データ</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r>
                        <a:rPr kumimoji="1" lang="en-US" altLang="ja-JP" sz="900">
                          <a:solidFill>
                            <a:schemeClr val="tx1"/>
                          </a:solidFill>
                          <a:latin typeface="Meiryo UI" panose="020B0604030504040204" pitchFamily="50" charset="-128"/>
                          <a:ea typeface="Meiryo UI" panose="020B0604030504040204" pitchFamily="50" charset="-128"/>
                        </a:rPr>
                        <a:t>AI</a:t>
                      </a:r>
                      <a:r>
                        <a:rPr kumimoji="1" lang="ja-JP" altLang="en-US" sz="900">
                          <a:solidFill>
                            <a:schemeClr val="tx1"/>
                          </a:solidFill>
                          <a:latin typeface="Meiryo UI" panose="020B0604030504040204" pitchFamily="50" charset="-128"/>
                          <a:ea typeface="Meiryo UI" panose="020B0604030504040204" pitchFamily="50" charset="-128"/>
                        </a:rPr>
                        <a:t>カメラ</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r>
                        <a:rPr kumimoji="1" lang="ja-JP" altLang="en-US" sz="900">
                          <a:solidFill>
                            <a:schemeClr val="tx1"/>
                          </a:solidFill>
                          <a:latin typeface="Meiryo UI" panose="020B0604030504040204" pitchFamily="50" charset="-128"/>
                          <a:ea typeface="Meiryo UI" panose="020B0604030504040204" pitchFamily="50" charset="-128"/>
                        </a:rPr>
                        <a:t>本事業で導入する</a:t>
                      </a:r>
                      <a:r>
                        <a:rPr kumimoji="1" lang="en-US" altLang="ja-JP" sz="900">
                          <a:solidFill>
                            <a:schemeClr val="tx1"/>
                          </a:solidFill>
                          <a:latin typeface="Meiryo UI" panose="020B0604030504040204" pitchFamily="50" charset="-128"/>
                          <a:ea typeface="Meiryo UI" panose="020B0604030504040204" pitchFamily="50" charset="-128"/>
                        </a:rPr>
                        <a:t>AI</a:t>
                      </a:r>
                      <a:r>
                        <a:rPr kumimoji="1" lang="ja-JP" altLang="en-US" sz="900">
                          <a:solidFill>
                            <a:schemeClr val="tx1"/>
                          </a:solidFill>
                          <a:latin typeface="Meiryo UI" panose="020B0604030504040204" pitchFamily="50" charset="-128"/>
                          <a:ea typeface="Meiryo UI" panose="020B0604030504040204" pitchFamily="50" charset="-128"/>
                        </a:rPr>
                        <a:t>カメラにより取得</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r>
                        <a:rPr kumimoji="1" lang="ja-JP" altLang="en-US" sz="900">
                          <a:solidFill>
                            <a:schemeClr val="tx1"/>
                          </a:solidFill>
                          <a:latin typeface="Meiryo UI" panose="020B0604030504040204" pitchFamily="50" charset="-128"/>
                          <a:ea typeface="Meiryo UI" panose="020B0604030504040204" pitchFamily="50" charset="-128"/>
                        </a:rPr>
                        <a:t>実装されたサービスで恒常的に活用する</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4050659"/>
                  </a:ext>
                </a:extLst>
              </a:tr>
              <a:tr h="296395">
                <a:tc>
                  <a:txBody>
                    <a:bodyPr/>
                    <a:lstStyle/>
                    <a:p>
                      <a:pPr marL="36000"/>
                      <a:endParaRPr kumimoji="1" lang="ja-JP" altLang="en-US" sz="9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endParaRPr kumimoji="1" lang="ja-JP" altLang="en-US" sz="9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endParaRPr kumimoji="1" lang="ja-JP" altLang="en-US" sz="9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endParaRPr kumimoji="1" lang="ja-JP" altLang="en-US" sz="90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5647052"/>
                  </a:ext>
                </a:extLst>
              </a:tr>
            </a:tbl>
          </a:graphicData>
        </a:graphic>
      </p:graphicFrame>
      <p:sp>
        <p:nvSpPr>
          <p:cNvPr id="8" name="スライド番号プレースホルダー 16">
            <a:extLst>
              <a:ext uri="{FF2B5EF4-FFF2-40B4-BE49-F238E27FC236}">
                <a16:creationId xmlns:a16="http://schemas.microsoft.com/office/drawing/2014/main" id="{175CBBED-5915-365D-A3FC-5B17825396FF}"/>
              </a:ext>
            </a:extLst>
          </p:cNvPr>
          <p:cNvSpPr>
            <a:spLocks noGrp="1"/>
          </p:cNvSpPr>
          <p:nvPr>
            <p:ph type="sldNum" sz="quarter" idx="12"/>
          </p:nvPr>
        </p:nvSpPr>
        <p:spPr>
          <a:xfrm>
            <a:off x="6935486" y="6577037"/>
            <a:ext cx="2133600" cy="47625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8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66</a:t>
            </a:fld>
            <a:endParaRPr kumimoji="1" lang="en-US" altLang="ja-JP"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5" name="矢印: 五方向 4">
            <a:extLst>
              <a:ext uri="{FF2B5EF4-FFF2-40B4-BE49-F238E27FC236}">
                <a16:creationId xmlns:a16="http://schemas.microsoft.com/office/drawing/2014/main" id="{9B5D43B6-4C57-C407-3DA5-3DB067235C48}"/>
              </a:ext>
            </a:extLst>
          </p:cNvPr>
          <p:cNvSpPr/>
          <p:nvPr/>
        </p:nvSpPr>
        <p:spPr>
          <a:xfrm>
            <a:off x="8130639" y="4032405"/>
            <a:ext cx="929136" cy="21614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0" fontAlgn="base" latinLnBrk="0" hangingPunct="0">
              <a:lnSpc>
                <a:spcPct val="100000"/>
              </a:lnSpc>
              <a:spcBef>
                <a:spcPts val="0"/>
              </a:spcBef>
              <a:spcAft>
                <a:spcPts val="225"/>
              </a:spcAft>
              <a:buClrTx/>
              <a:buSzTx/>
              <a:buFontTx/>
              <a:buNone/>
              <a:tabLst/>
              <a:defRPr/>
            </a:pPr>
            <a:r>
              <a:rPr kumimoji="1" lang="ja-JP" altLang="en-US" sz="8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実施報告書作成</a:t>
            </a:r>
          </a:p>
        </p:txBody>
      </p:sp>
      <p:graphicFrame>
        <p:nvGraphicFramePr>
          <p:cNvPr id="20" name="表 19">
            <a:extLst>
              <a:ext uri="{FF2B5EF4-FFF2-40B4-BE49-F238E27FC236}">
                <a16:creationId xmlns:a16="http://schemas.microsoft.com/office/drawing/2014/main" id="{C6081AB2-7D92-FE5C-DB3D-41A63F2857E9}"/>
              </a:ext>
            </a:extLst>
          </p:cNvPr>
          <p:cNvGraphicFramePr>
            <a:graphicFrameLocks noGrp="1"/>
          </p:cNvGraphicFramePr>
          <p:nvPr/>
        </p:nvGraphicFramePr>
        <p:xfrm>
          <a:off x="4932040" y="114771"/>
          <a:ext cx="3527684" cy="335280"/>
        </p:xfrm>
        <a:graphic>
          <a:graphicData uri="http://schemas.openxmlformats.org/drawingml/2006/table">
            <a:tbl>
              <a:tblPr firstRow="1" bandRow="1">
                <a:tableStyleId>{5C22544A-7EE6-4342-B048-85BDC9FD1C3A}</a:tableStyleId>
              </a:tblPr>
              <a:tblGrid>
                <a:gridCol w="536936">
                  <a:extLst>
                    <a:ext uri="{9D8B030D-6E8A-4147-A177-3AD203B41FA5}">
                      <a16:colId xmlns:a16="http://schemas.microsoft.com/office/drawing/2014/main" val="24632751"/>
                    </a:ext>
                  </a:extLst>
                </a:gridCol>
                <a:gridCol w="306821">
                  <a:extLst>
                    <a:ext uri="{9D8B030D-6E8A-4147-A177-3AD203B41FA5}">
                      <a16:colId xmlns:a16="http://schemas.microsoft.com/office/drawing/2014/main" val="1509772562"/>
                    </a:ext>
                  </a:extLst>
                </a:gridCol>
                <a:gridCol w="884435">
                  <a:extLst>
                    <a:ext uri="{9D8B030D-6E8A-4147-A177-3AD203B41FA5}">
                      <a16:colId xmlns:a16="http://schemas.microsoft.com/office/drawing/2014/main" val="121203594"/>
                    </a:ext>
                  </a:extLst>
                </a:gridCol>
                <a:gridCol w="360040">
                  <a:extLst>
                    <a:ext uri="{9D8B030D-6E8A-4147-A177-3AD203B41FA5}">
                      <a16:colId xmlns:a16="http://schemas.microsoft.com/office/drawing/2014/main" val="1903451014"/>
                    </a:ext>
                  </a:extLst>
                </a:gridCol>
                <a:gridCol w="1152128">
                  <a:extLst>
                    <a:ext uri="{9D8B030D-6E8A-4147-A177-3AD203B41FA5}">
                      <a16:colId xmlns:a16="http://schemas.microsoft.com/office/drawing/2014/main" val="340487151"/>
                    </a:ext>
                  </a:extLst>
                </a:gridCol>
                <a:gridCol w="287324">
                  <a:extLst>
                    <a:ext uri="{9D8B030D-6E8A-4147-A177-3AD203B41FA5}">
                      <a16:colId xmlns:a16="http://schemas.microsoft.com/office/drawing/2014/main" val="608524552"/>
                    </a:ext>
                  </a:extLst>
                </a:gridCol>
              </a:tblGrid>
              <a:tr h="239270">
                <a:tc>
                  <a:txBody>
                    <a:bodyPr/>
                    <a:lstStyle/>
                    <a:p>
                      <a:pPr algn="ctr"/>
                      <a:r>
                        <a:rPr kumimoji="1" lang="ja-JP" altLang="en-US" sz="1050" b="0">
                          <a:solidFill>
                            <a:schemeClr val="tx1"/>
                          </a:solidFill>
                          <a:latin typeface="ＭＳ Ｐゴシック 本文"/>
                        </a:rPr>
                        <a:t>通常</a:t>
                      </a:r>
                      <a:endParaRPr kumimoji="1" lang="en-US" altLang="ja-JP" sz="1050" b="0">
                        <a:solidFill>
                          <a:schemeClr val="tx1"/>
                        </a:solidFill>
                        <a:latin typeface="ＭＳ Ｐゴシック 本文"/>
                      </a:endParaRPr>
                    </a:p>
                    <a:p>
                      <a:pPr algn="ctr"/>
                      <a:r>
                        <a:rPr kumimoji="1" lang="ja-JP" altLang="en-US" sz="1050" b="0">
                          <a:solidFill>
                            <a:schemeClr val="tx1"/>
                          </a:solidFill>
                          <a:latin typeface="ＭＳ Ｐゴシック 本文"/>
                        </a:rPr>
                        <a:t>タイプ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ＭＳ Ｐゴシック 本文"/>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ＭＳ Ｐゴシック 本文"/>
                        </a:rPr>
                        <a:t>都市サービス</a:t>
                      </a:r>
                      <a:endParaRPr kumimoji="1" lang="en-US" altLang="ja-JP" sz="1100" b="0">
                        <a:solidFill>
                          <a:schemeClr val="tx1"/>
                        </a:solidFill>
                        <a:latin typeface="ＭＳ Ｐゴシック 本文"/>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ＭＳ Ｐゴシック 本文"/>
                        </a:rPr>
                        <a:t>実装タイプ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ＭＳ Ｐゴシック 本文"/>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ＭＳ Ｐゴシック 本文"/>
                        </a:rPr>
                        <a:t>戦略的スマート</a:t>
                      </a:r>
                      <a:endParaRPr kumimoji="1" lang="en-US" altLang="ja-JP" sz="1100" b="0">
                        <a:solidFill>
                          <a:schemeClr val="tx1"/>
                        </a:solidFill>
                        <a:latin typeface="ＭＳ Ｐゴシック 本文"/>
                      </a:endParaRPr>
                    </a:p>
                    <a:p>
                      <a:pPr algn="ctr"/>
                      <a:r>
                        <a:rPr kumimoji="1" lang="ja-JP" altLang="en-US" sz="1100" b="0">
                          <a:solidFill>
                            <a:schemeClr val="tx1"/>
                          </a:solidFill>
                          <a:latin typeface="ＭＳ Ｐゴシック 本文"/>
                        </a:rPr>
                        <a:t>シティ実装タイプ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ＭＳ Ｐゴシック 本文"/>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bl>
          </a:graphicData>
        </a:graphic>
      </p:graphicFrame>
      <p:sp>
        <p:nvSpPr>
          <p:cNvPr id="9" name="正方形/長方形 9">
            <a:extLst>
              <a:ext uri="{FF2B5EF4-FFF2-40B4-BE49-F238E27FC236}">
                <a16:creationId xmlns:a16="http://schemas.microsoft.com/office/drawing/2014/main" id="{B8DB42DE-6366-6493-E9BE-18E6C881D690}"/>
              </a:ext>
            </a:extLst>
          </p:cNvPr>
          <p:cNvSpPr/>
          <p:nvPr/>
        </p:nvSpPr>
        <p:spPr>
          <a:xfrm>
            <a:off x="3923928"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4" name="正方形/長方形 22">
            <a:extLst>
              <a:ext uri="{FF2B5EF4-FFF2-40B4-BE49-F238E27FC236}">
                <a16:creationId xmlns:a16="http://schemas.microsoft.com/office/drawing/2014/main" id="{F46F4049-2897-B3F5-A2FC-CA3178C4A981}"/>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4653F7B-82F8-4DC6-9BD9-72038794802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66</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49425490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6"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p>
        </p:txBody>
      </p:sp>
      <p:sp>
        <p:nvSpPr>
          <p:cNvPr id="1847"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50" name="正方形/長方形 7"/>
          <p:cNvSpPr/>
          <p:nvPr/>
        </p:nvSpPr>
        <p:spPr>
          <a:xfrm>
            <a:off x="179512" y="3253405"/>
            <a:ext cx="6102424"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実証フィールド</a:t>
            </a:r>
            <a:r>
              <a:rPr kumimoji="1" lang="en-US" altLang="ja-JP" sz="14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ja-JP" altLang="en-US"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9F755C95-E0D7-4FD2-B14E-2A040194F65B}"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67</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graphicFrame>
        <p:nvGraphicFramePr>
          <p:cNvPr id="13" name="表 2">
            <a:extLst>
              <a:ext uri="{FF2B5EF4-FFF2-40B4-BE49-F238E27FC236}">
                <a16:creationId xmlns:a16="http://schemas.microsoft.com/office/drawing/2014/main" id="{30CF16A3-596D-4E2B-8412-5F9CB1C5A8A2}"/>
              </a:ext>
            </a:extLst>
          </p:cNvPr>
          <p:cNvGraphicFramePr>
            <a:graphicFrameLocks noGrp="1"/>
          </p:cNvGraphicFramePr>
          <p:nvPr/>
        </p:nvGraphicFramePr>
        <p:xfrm>
          <a:off x="249260" y="3575096"/>
          <a:ext cx="8762063" cy="2806232"/>
        </p:xfrm>
        <a:graphic>
          <a:graphicData uri="http://schemas.openxmlformats.org/drawingml/2006/table">
            <a:tbl>
              <a:tblPr firstRow="1" bandRow="1">
                <a:tableStyleId>{5C22544A-7EE6-4342-B048-85BDC9FD1C3A}</a:tableStyleId>
              </a:tblPr>
              <a:tblGrid>
                <a:gridCol w="2162500">
                  <a:extLst>
                    <a:ext uri="{9D8B030D-6E8A-4147-A177-3AD203B41FA5}">
                      <a16:colId xmlns:a16="http://schemas.microsoft.com/office/drawing/2014/main" val="1444640776"/>
                    </a:ext>
                  </a:extLst>
                </a:gridCol>
                <a:gridCol w="6599563">
                  <a:extLst>
                    <a:ext uri="{9D8B030D-6E8A-4147-A177-3AD203B41FA5}">
                      <a16:colId xmlns:a16="http://schemas.microsoft.com/office/drawing/2014/main" val="2548467621"/>
                    </a:ext>
                  </a:extLst>
                </a:gridCol>
              </a:tblGrid>
              <a:tr h="701558">
                <a:tc>
                  <a:txBody>
                    <a:bodyPr/>
                    <a:lstStyle/>
                    <a:p>
                      <a:pPr algn="l"/>
                      <a:r>
                        <a:rPr lang="ja-JP" altLang="en-US" sz="1200" b="1" kern="0">
                          <a:solidFill>
                            <a:schemeClr val="tx1"/>
                          </a:solidFill>
                          <a:effectLst/>
                          <a:latin typeface="+mn-ea"/>
                          <a:ea typeface="+mn-ea"/>
                        </a:rPr>
                        <a:t>１</a:t>
                      </a:r>
                      <a:r>
                        <a:rPr lang="ja-JP" altLang="ja-JP" sz="1200" b="1" kern="0">
                          <a:solidFill>
                            <a:schemeClr val="tx1"/>
                          </a:solidFill>
                          <a:effectLst/>
                          <a:latin typeface="+mn-ea"/>
                          <a:ea typeface="+mn-ea"/>
                        </a:rPr>
                        <a:t>．</a:t>
                      </a:r>
                      <a:r>
                        <a:rPr lang="ja-JP" altLang="en-US" sz="1200" b="1" kern="0">
                          <a:solidFill>
                            <a:schemeClr val="tx1"/>
                          </a:solidFill>
                          <a:effectLst/>
                          <a:latin typeface="+mn-ea"/>
                          <a:ea typeface="+mn-ea"/>
                        </a:rPr>
                        <a:t>エリア名</a:t>
                      </a:r>
                      <a:br>
                        <a:rPr lang="en-US" altLang="ja-JP" sz="1200" b="1" kern="0">
                          <a:solidFill>
                            <a:schemeClr val="tx1"/>
                          </a:solidFill>
                          <a:effectLst/>
                          <a:latin typeface="+mn-ea"/>
                          <a:ea typeface="+mn-ea"/>
                        </a:rPr>
                      </a:br>
                      <a:r>
                        <a:rPr lang="ja-JP" altLang="en-US" sz="1200" b="1" kern="0">
                          <a:solidFill>
                            <a:schemeClr val="tx1"/>
                          </a:solidFill>
                          <a:effectLst/>
                          <a:latin typeface="+mn-ea"/>
                          <a:ea typeface="+mn-ea"/>
                        </a:rPr>
                        <a:t>（基礎自治体名、地域名等）</a:t>
                      </a:r>
                      <a:endParaRPr lang="ja-JP" sz="1200" b="1" kern="10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lang="ja-JP" altLang="en-US" sz="1200" b="0" kern="100">
                          <a:solidFill>
                            <a:srgbClr val="FF0000"/>
                          </a:solidFill>
                          <a:effectLst/>
                          <a:latin typeface="+mn-ea"/>
                          <a:ea typeface="+mn-ea"/>
                          <a:cs typeface="Times New Roman" panose="02020603050405020304" pitchFamily="18" charset="0"/>
                        </a:rPr>
                        <a:t>例）○○県○○市○○地区</a:t>
                      </a:r>
                      <a:endParaRPr lang="en-US" altLang="ja-JP" sz="1200" b="0" kern="100">
                        <a:solidFill>
                          <a:srgbClr val="FF0000"/>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066421681"/>
                  </a:ext>
                </a:extLst>
              </a:tr>
              <a:tr h="701558">
                <a:tc>
                  <a:txBody>
                    <a:bodyPr/>
                    <a:lstStyle/>
                    <a:p>
                      <a:pPr algn="l"/>
                      <a:r>
                        <a:rPr lang="ja-JP" altLang="en-US" sz="1200" b="1" kern="0">
                          <a:solidFill>
                            <a:schemeClr val="tx1"/>
                          </a:solidFill>
                          <a:effectLst/>
                          <a:latin typeface="+mn-ea"/>
                          <a:ea typeface="+mn-ea"/>
                        </a:rPr>
                        <a:t>２</a:t>
                      </a:r>
                      <a:r>
                        <a:rPr lang="ja-JP" sz="1200" b="1" kern="0">
                          <a:solidFill>
                            <a:schemeClr val="tx1"/>
                          </a:solidFill>
                          <a:effectLst/>
                          <a:latin typeface="+mn-ea"/>
                          <a:ea typeface="+mn-ea"/>
                        </a:rPr>
                        <a:t>．</a:t>
                      </a:r>
                      <a:r>
                        <a:rPr lang="ja-JP" altLang="en-US" sz="1200" b="1" kern="0">
                          <a:solidFill>
                            <a:schemeClr val="tx1"/>
                          </a:solidFill>
                          <a:effectLst/>
                          <a:latin typeface="+mn-ea"/>
                          <a:ea typeface="+mn-ea"/>
                        </a:rPr>
                        <a:t>対象エリアの</a:t>
                      </a:r>
                      <a:r>
                        <a:rPr lang="ja-JP" sz="1200" b="1" kern="0">
                          <a:solidFill>
                            <a:schemeClr val="tx1"/>
                          </a:solidFill>
                          <a:effectLst/>
                          <a:latin typeface="+mn-ea"/>
                          <a:ea typeface="+mn-ea"/>
                        </a:rPr>
                        <a:t>人口規模</a:t>
                      </a:r>
                      <a:endParaRPr lang="ja-JP" sz="1200" b="1" kern="10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lang="ja-JP" altLang="en-US" sz="1200" b="0" kern="100">
                          <a:solidFill>
                            <a:srgbClr val="FF0000"/>
                          </a:solidFill>
                          <a:effectLst/>
                          <a:latin typeface="+mn-ea"/>
                          <a:ea typeface="+mn-ea"/>
                          <a:cs typeface="Times New Roman" panose="02020603050405020304" pitchFamily="18" charset="0"/>
                        </a:rPr>
                        <a:t>例）○○人（○○年度国勢調査）　</a:t>
                      </a:r>
                      <a:r>
                        <a:rPr lang="en-US" altLang="ja-JP" sz="1200" b="0" kern="100">
                          <a:solidFill>
                            <a:srgbClr val="FF0000"/>
                          </a:solidFill>
                          <a:effectLst/>
                          <a:latin typeface="+mn-ea"/>
                          <a:ea typeface="+mn-ea"/>
                          <a:cs typeface="Times New Roman" panose="02020603050405020304" pitchFamily="18" charset="0"/>
                        </a:rPr>
                        <a:t>※</a:t>
                      </a:r>
                      <a:r>
                        <a:rPr lang="ja-JP" altLang="en-US" sz="1200" b="0" kern="100">
                          <a:solidFill>
                            <a:srgbClr val="FF0000"/>
                          </a:solidFill>
                          <a:effectLst/>
                          <a:latin typeface="+mn-ea"/>
                          <a:ea typeface="+mn-ea"/>
                          <a:cs typeface="Times New Roman" panose="02020603050405020304" pitchFamily="18" charset="0"/>
                        </a:rPr>
                        <a:t>概算の場合は概算方法も含め記載</a:t>
                      </a:r>
                      <a:endParaRPr lang="en-US" altLang="ja-JP" sz="1200" b="0" kern="100">
                        <a:solidFill>
                          <a:srgbClr val="FF0000"/>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108089838"/>
                  </a:ext>
                </a:extLst>
              </a:tr>
              <a:tr h="701558">
                <a:tc>
                  <a:txBody>
                    <a:bodyPr/>
                    <a:lstStyle/>
                    <a:p>
                      <a:pPr algn="l"/>
                      <a:r>
                        <a:rPr lang="ja-JP" altLang="en-US" sz="1200" b="1" kern="1200">
                          <a:solidFill>
                            <a:schemeClr val="tx1"/>
                          </a:solidFill>
                          <a:effectLst/>
                          <a:latin typeface="+mn-ea"/>
                          <a:ea typeface="+mn-ea"/>
                        </a:rPr>
                        <a:t>３</a:t>
                      </a:r>
                      <a:r>
                        <a:rPr lang="ja-JP" sz="1200" b="1" kern="1200">
                          <a:solidFill>
                            <a:schemeClr val="tx1"/>
                          </a:solidFill>
                          <a:effectLst/>
                          <a:latin typeface="+mn-ea"/>
                          <a:ea typeface="+mn-ea"/>
                        </a:rPr>
                        <a:t>．</a:t>
                      </a:r>
                      <a:r>
                        <a:rPr lang="ja-JP" altLang="en-US" sz="1200" b="1" kern="1200">
                          <a:solidFill>
                            <a:schemeClr val="tx1"/>
                          </a:solidFill>
                          <a:effectLst/>
                          <a:latin typeface="+mn-ea"/>
                          <a:ea typeface="+mn-ea"/>
                        </a:rPr>
                        <a:t>対象</a:t>
                      </a:r>
                      <a:r>
                        <a:rPr lang="ja-JP" sz="1200" b="1" kern="1200">
                          <a:solidFill>
                            <a:schemeClr val="tx1"/>
                          </a:solidFill>
                          <a:effectLst/>
                          <a:latin typeface="+mn-ea"/>
                          <a:ea typeface="+mn-ea"/>
                        </a:rPr>
                        <a:t>エリアにおける</a:t>
                      </a:r>
                      <a:br>
                        <a:rPr lang="en-US" altLang="ja-JP" sz="1200" b="1" kern="1200">
                          <a:solidFill>
                            <a:schemeClr val="tx1"/>
                          </a:solidFill>
                          <a:effectLst/>
                          <a:latin typeface="+mn-ea"/>
                          <a:ea typeface="+mn-ea"/>
                        </a:rPr>
                      </a:br>
                      <a:r>
                        <a:rPr lang="ja-JP" sz="1200" b="1" kern="1200">
                          <a:solidFill>
                            <a:schemeClr val="tx1"/>
                          </a:solidFill>
                          <a:effectLst/>
                          <a:latin typeface="+mn-ea"/>
                          <a:ea typeface="+mn-ea"/>
                        </a:rPr>
                        <a:t>自家用車分担率</a:t>
                      </a:r>
                      <a:endParaRPr lang="ja-JP" sz="1200" b="1" kern="10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marL="0" indent="0">
                        <a:buFont typeface="ＭＳ Ｐゴシック" panose="020B0600070205080204" pitchFamily="50" charset="-128"/>
                        <a:buNone/>
                      </a:pPr>
                      <a:r>
                        <a:rPr kumimoji="1" lang="ja-JP" altLang="en-US" sz="1200" i="0" kern="100">
                          <a:solidFill>
                            <a:srgbClr val="FF0000"/>
                          </a:solidFill>
                          <a:latin typeface="+mn-ea"/>
                          <a:ea typeface="+mn-ea"/>
                          <a:cs typeface="Times New Roman" panose="02020603050405020304" pitchFamily="18" charset="0"/>
                        </a:rPr>
                        <a:t>例）○○</a:t>
                      </a:r>
                      <a:r>
                        <a:rPr kumimoji="1" lang="en-US" altLang="ja-JP" sz="1200" i="0" kern="100">
                          <a:solidFill>
                            <a:srgbClr val="FF0000"/>
                          </a:solidFill>
                          <a:latin typeface="+mn-ea"/>
                          <a:ea typeface="+mn-ea"/>
                          <a:cs typeface="Times New Roman" panose="02020603050405020304" pitchFamily="18" charset="0"/>
                        </a:rPr>
                        <a:t>%</a:t>
                      </a:r>
                      <a:r>
                        <a:rPr kumimoji="1" lang="ja-JP" altLang="en-US" sz="1200" i="0" kern="100">
                          <a:solidFill>
                            <a:srgbClr val="FF0000"/>
                          </a:solidFill>
                          <a:latin typeface="+mn-ea"/>
                          <a:ea typeface="+mn-ea"/>
                          <a:cs typeface="Times New Roman" panose="02020603050405020304" pitchFamily="18" charset="0"/>
                        </a:rPr>
                        <a:t>（○○調査）　</a:t>
                      </a:r>
                      <a:r>
                        <a:rPr kumimoji="1" lang="en-US" altLang="ja-JP" sz="1200" i="0" kern="100">
                          <a:solidFill>
                            <a:srgbClr val="FF0000"/>
                          </a:solidFill>
                          <a:latin typeface="+mn-ea"/>
                          <a:ea typeface="+mn-ea"/>
                          <a:cs typeface="Times New Roman" panose="02020603050405020304" pitchFamily="18" charset="0"/>
                        </a:rPr>
                        <a:t>※</a:t>
                      </a:r>
                      <a:r>
                        <a:rPr kumimoji="1" lang="ja-JP" altLang="en-US" sz="1200" i="0" kern="100">
                          <a:solidFill>
                            <a:srgbClr val="FF0000"/>
                          </a:solidFill>
                          <a:latin typeface="+mn-ea"/>
                          <a:ea typeface="+mn-ea"/>
                          <a:cs typeface="Times New Roman" panose="02020603050405020304" pitchFamily="18" charset="0"/>
                        </a:rPr>
                        <a:t>概算の場合は概算方法も含め記載</a:t>
                      </a:r>
                      <a:endParaRPr kumimoji="1" lang="en-US" altLang="ja-JP" sz="1200" i="0" kern="100">
                        <a:solidFill>
                          <a:srgbClr val="FF0000"/>
                        </a:solidFill>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966501660"/>
                  </a:ext>
                </a:extLst>
              </a:tr>
              <a:tr h="701558">
                <a:tc>
                  <a:txBody>
                    <a:bodyPr/>
                    <a:lstStyle/>
                    <a:p>
                      <a:pPr algn="l"/>
                      <a:r>
                        <a:rPr lang="ja-JP" altLang="en-US" sz="1200" b="1" kern="1200">
                          <a:solidFill>
                            <a:schemeClr val="tx1"/>
                          </a:solidFill>
                          <a:effectLst/>
                          <a:latin typeface="+mn-ea"/>
                          <a:ea typeface="+mn-ea"/>
                        </a:rPr>
                        <a:t>４</a:t>
                      </a:r>
                      <a:r>
                        <a:rPr lang="en-US" sz="1200" b="1" kern="1200">
                          <a:solidFill>
                            <a:schemeClr val="tx1"/>
                          </a:solidFill>
                          <a:effectLst/>
                          <a:latin typeface="+mn-ea"/>
                          <a:ea typeface="+mn-ea"/>
                        </a:rPr>
                        <a:t>. </a:t>
                      </a:r>
                      <a:r>
                        <a:rPr lang="ja-JP" sz="1200" b="1" kern="100">
                          <a:solidFill>
                            <a:schemeClr val="tx1"/>
                          </a:solidFill>
                          <a:effectLst/>
                          <a:latin typeface="+mn-ea"/>
                          <a:ea typeface="+mn-ea"/>
                        </a:rPr>
                        <a:t>地理的・経済的・文化圏的</a:t>
                      </a:r>
                      <a:endParaRPr lang="en-US" altLang="ja-JP" sz="1200" b="1" kern="100">
                        <a:solidFill>
                          <a:schemeClr val="tx1"/>
                        </a:solidFill>
                        <a:effectLst/>
                        <a:latin typeface="+mn-ea"/>
                        <a:ea typeface="+mn-ea"/>
                      </a:endParaRPr>
                    </a:p>
                    <a:p>
                      <a:pPr algn="l"/>
                      <a:r>
                        <a:rPr lang="ja-JP" sz="1200" b="1" kern="100">
                          <a:solidFill>
                            <a:schemeClr val="tx1"/>
                          </a:solidFill>
                          <a:effectLst/>
                          <a:latin typeface="+mn-ea"/>
                          <a:ea typeface="+mn-ea"/>
                        </a:rPr>
                        <a:t>・交通動態的な特徴</a:t>
                      </a:r>
                      <a:endParaRPr lang="ja-JP" sz="1200" b="1" kern="10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kumimoji="1" lang="ja-JP" altLang="en-US" sz="1200" i="0" kern="100">
                          <a:solidFill>
                            <a:srgbClr val="FF0000"/>
                          </a:solidFill>
                          <a:latin typeface="+mn-ea"/>
                          <a:ea typeface="+mn-ea"/>
                          <a:cs typeface="Times New Roman" panose="02020603050405020304" pitchFamily="18" charset="0"/>
                        </a:rPr>
                        <a:t>例）大都市中心部、地方都市中心市街地、郊外ニュータウン、地方部集落、観光地繁華街など</a:t>
                      </a:r>
                      <a:endParaRPr kumimoji="1" lang="en-US" altLang="ja-JP" sz="1200" i="0" kern="100">
                        <a:solidFill>
                          <a:srgbClr val="FF0000"/>
                        </a:solidFill>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172090629"/>
                  </a:ext>
                </a:extLst>
              </a:tr>
            </a:tbl>
          </a:graphicData>
        </a:graphic>
      </p:graphicFrame>
      <p:sp>
        <p:nvSpPr>
          <p:cNvPr id="14" name="正方形/長方形 3">
            <a:extLst>
              <a:ext uri="{FF2B5EF4-FFF2-40B4-BE49-F238E27FC236}">
                <a16:creationId xmlns:a16="http://schemas.microsoft.com/office/drawing/2014/main" id="{60A30176-B930-422A-8617-0729B2A754B0}"/>
              </a:ext>
            </a:extLst>
          </p:cNvPr>
          <p:cNvSpPr/>
          <p:nvPr/>
        </p:nvSpPr>
        <p:spPr>
          <a:xfrm>
            <a:off x="249260" y="677463"/>
            <a:ext cx="8762062" cy="12807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注１）左上タイトルが</a:t>
            </a:r>
            <a:r>
              <a:rPr kumimoji="1" lang="ja-JP" altLang="en-US" sz="1200" b="0" i="0" u="sng"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「提案内容」</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とあるページについては、</a:t>
            </a:r>
            <a:r>
              <a:rPr kumimoji="1" lang="ja-JP" altLang="en-US" sz="1200" b="0" i="0" u="sng"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文字サイズ</a:t>
            </a:r>
            <a:r>
              <a:rPr kumimoji="1" lang="en-US" altLang="ja-JP" sz="1200" b="0" i="0" u="sng"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12</a:t>
            </a:r>
            <a:r>
              <a:rPr kumimoji="1" lang="ja-JP" altLang="en-US" sz="1200" b="0" i="0" u="sng"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ポイント以上</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で記載すること</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注２）各項目の</a:t>
            </a:r>
            <a:r>
              <a:rPr kumimoji="1" lang="ja-JP" altLang="en-US" sz="1200" b="0" i="0" u="sng"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記載ボックスの大きさは可変</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とするが、</a:t>
            </a:r>
            <a:r>
              <a:rPr kumimoji="1" lang="ja-JP" altLang="en-US" sz="1200" b="0" i="0" u="sng"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ページ数は増やさないこと</a:t>
            </a:r>
            <a:endParaRPr kumimoji="1" lang="en-US" altLang="ja-JP" sz="1200" b="0" i="0" u="sng"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注３）各項目の記載ボックス内に赤文字で記載している</a:t>
            </a:r>
            <a:r>
              <a:rPr kumimoji="1" lang="ja-JP" altLang="en-US" sz="1200" b="0" i="0" u="sng"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記入例・注釈は、応募時に削除すること</a:t>
            </a:r>
            <a:endParaRPr kumimoji="1" lang="en-US" altLang="ja-JP" sz="1200" b="0" i="0" u="sng"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注４）スマートモビリティチャレンジ推進協議会が公表している「スマートモビリティの創り方～みんなのガイドブック～」の記載も参考に、</a:t>
            </a:r>
            <a:r>
              <a:rPr kumimoji="1" lang="ja-JP" altLang="en-US" sz="1200" b="0" i="0" u="sng"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適宜図表も用いながら簡潔に記載すること</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https://www.mobilitychallenge.go.jp/knowledge/</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注５）ただし、</a:t>
            </a:r>
            <a:r>
              <a:rPr kumimoji="1" lang="ja-JP" altLang="en-US" sz="1200" b="0" i="0" u="sng"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意図的に多くの文字を盛り込む目的で図表・画像を使用することは控えること</a:t>
            </a:r>
            <a:endParaRPr kumimoji="1" lang="en-US" altLang="ja-JP" sz="1200" b="0" i="0" u="sng"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endParaRPr>
          </a:p>
        </p:txBody>
      </p:sp>
      <p:sp>
        <p:nvSpPr>
          <p:cNvPr id="4" name="正方形/長方形 3">
            <a:extLst>
              <a:ext uri="{FF2B5EF4-FFF2-40B4-BE49-F238E27FC236}">
                <a16:creationId xmlns:a16="http://schemas.microsoft.com/office/drawing/2014/main" id="{701DDE7C-A993-6DED-421C-8D6F5D6579AE}"/>
              </a:ext>
            </a:extLst>
          </p:cNvPr>
          <p:cNvSpPr/>
          <p:nvPr/>
        </p:nvSpPr>
        <p:spPr>
          <a:xfrm>
            <a:off x="249260" y="2444003"/>
            <a:ext cx="8762062" cy="46201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Arial"/>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Arial"/>
                <a:ea typeface="ＭＳ Ｐゴシック"/>
                <a:cs typeface="+mn-cs"/>
              </a:rPr>
              <a:t>事業名・実証名をご記載ください</a:t>
            </a:r>
            <a:endParaRPr kumimoji="1" lang="en-US" altLang="ja-JP" sz="1200" b="0" i="0" u="none" strike="noStrike" kern="100" cap="none" spc="0" normalizeH="0" baseline="0" noProof="0">
              <a:ln>
                <a:noFill/>
              </a:ln>
              <a:solidFill>
                <a:srgbClr val="FF0000"/>
              </a:solidFill>
              <a:effectLst/>
              <a:uLnTx/>
              <a:uFillTx/>
              <a:latin typeface="Arial"/>
              <a:ea typeface="ＭＳ Ｐゴシック"/>
              <a:cs typeface="+mn-cs"/>
            </a:endParaRPr>
          </a:p>
        </p:txBody>
      </p:sp>
      <p:sp>
        <p:nvSpPr>
          <p:cNvPr id="5" name="正方形/長方形 7">
            <a:extLst>
              <a:ext uri="{FF2B5EF4-FFF2-40B4-BE49-F238E27FC236}">
                <a16:creationId xmlns:a16="http://schemas.microsoft.com/office/drawing/2014/main" id="{6CA0F06D-7956-A9AE-0769-96FECD5DC2D6}"/>
              </a:ext>
            </a:extLst>
          </p:cNvPr>
          <p:cNvSpPr/>
          <p:nvPr/>
        </p:nvSpPr>
        <p:spPr>
          <a:xfrm>
            <a:off x="179512" y="2114273"/>
            <a:ext cx="6102424"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事業名・実証名</a:t>
            </a:r>
            <a:r>
              <a:rPr kumimoji="1"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ja-JP" altLang="en-US"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02631103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（参考資料）募集要領　別添１</a:t>
            </a:r>
          </a:p>
        </p:txBody>
      </p:sp>
      <p:sp>
        <p:nvSpPr>
          <p:cNvPr id="1884"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87" name="Text Box 4"/>
          <p:cNvSpPr txBox="1">
            <a:spLocks noChangeArrowheads="1"/>
          </p:cNvSpPr>
          <p:nvPr/>
        </p:nvSpPr>
        <p:spPr>
          <a:xfrm>
            <a:off x="179512" y="606419"/>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企画提案書に記載すべき項目</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　</a:t>
            </a:r>
            <a:endPar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7" name="正方形/長方形 6"/>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B3CE161D-13BC-4182-8EA4-C87222052DCF}"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68</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graphicFrame>
        <p:nvGraphicFramePr>
          <p:cNvPr id="4" name="表 3">
            <a:extLst>
              <a:ext uri="{FF2B5EF4-FFF2-40B4-BE49-F238E27FC236}">
                <a16:creationId xmlns:a16="http://schemas.microsoft.com/office/drawing/2014/main" id="{2E3219B6-7316-EE2B-4DBB-FFF5B45F8673}"/>
              </a:ext>
            </a:extLst>
          </p:cNvPr>
          <p:cNvGraphicFramePr>
            <a:graphicFrameLocks noGrp="1"/>
          </p:cNvGraphicFramePr>
          <p:nvPr/>
        </p:nvGraphicFramePr>
        <p:xfrm>
          <a:off x="251520" y="917685"/>
          <a:ext cx="8800728" cy="5535649"/>
        </p:xfrm>
        <a:graphic>
          <a:graphicData uri="http://schemas.openxmlformats.org/drawingml/2006/table">
            <a:tbl>
              <a:tblPr/>
              <a:tblGrid>
                <a:gridCol w="1296144">
                  <a:extLst>
                    <a:ext uri="{9D8B030D-6E8A-4147-A177-3AD203B41FA5}">
                      <a16:colId xmlns:a16="http://schemas.microsoft.com/office/drawing/2014/main" val="1304121162"/>
                    </a:ext>
                  </a:extLst>
                </a:gridCol>
                <a:gridCol w="2880320">
                  <a:extLst>
                    <a:ext uri="{9D8B030D-6E8A-4147-A177-3AD203B41FA5}">
                      <a16:colId xmlns:a16="http://schemas.microsoft.com/office/drawing/2014/main" val="1745479314"/>
                    </a:ext>
                  </a:extLst>
                </a:gridCol>
                <a:gridCol w="4624264">
                  <a:extLst>
                    <a:ext uri="{9D8B030D-6E8A-4147-A177-3AD203B41FA5}">
                      <a16:colId xmlns:a16="http://schemas.microsoft.com/office/drawing/2014/main" val="1182994437"/>
                    </a:ext>
                  </a:extLst>
                </a:gridCol>
              </a:tblGrid>
              <a:tr h="252033">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a:solidFill>
                            <a:schemeClr val="bg1"/>
                          </a:solidFill>
                          <a:effectLst/>
                          <a:latin typeface="+mn-ea"/>
                          <a:ea typeface="+mn-ea"/>
                        </a:rPr>
                        <a:t>大項目</a:t>
                      </a:r>
                    </a:p>
                  </a:txBody>
                  <a:tcPr marL="36000" marR="36000" marT="3473"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6690AF">
                        <a:lumMod val="7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a:solidFill>
                            <a:schemeClr val="bg1"/>
                          </a:solidFill>
                          <a:effectLst/>
                          <a:latin typeface="+mn-ea"/>
                          <a:ea typeface="+mn-ea"/>
                        </a:rPr>
                        <a:t>小項目</a:t>
                      </a:r>
                    </a:p>
                  </a:txBody>
                  <a:tcPr marL="36000" marR="36000" marT="3473"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6690AF">
                        <a:lumMod val="7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a:solidFill>
                            <a:schemeClr val="bg1"/>
                          </a:solidFill>
                          <a:effectLst/>
                          <a:latin typeface="+mn-ea"/>
                          <a:ea typeface="+mn-ea"/>
                        </a:rPr>
                        <a:t>詳細</a:t>
                      </a:r>
                    </a:p>
                  </a:txBody>
                  <a:tcPr marL="36000" marR="36000" marT="3473"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6690AF">
                        <a:lumMod val="75000"/>
                      </a:srgbClr>
                    </a:solidFill>
                  </a:tcPr>
                </a:tc>
                <a:extLst>
                  <a:ext uri="{0D108BD9-81ED-4DB2-BD59-A6C34878D82A}">
                    <a16:rowId xmlns:a16="http://schemas.microsoft.com/office/drawing/2014/main" val="4287556086"/>
                  </a:ext>
                </a:extLst>
              </a:tr>
              <a:tr h="406432">
                <a:tc rowSpan="4">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en-US" altLang="ja-JP" sz="900" b="0" i="0" u="none" strike="noStrike" kern="1200">
                          <a:solidFill>
                            <a:srgbClr val="000000"/>
                          </a:solidFill>
                          <a:effectLst/>
                          <a:latin typeface="+mn-ea"/>
                          <a:ea typeface="+mn-ea"/>
                          <a:cs typeface="+mn-cs"/>
                        </a:rPr>
                        <a:t>A.</a:t>
                      </a:r>
                      <a:r>
                        <a:rPr kumimoji="1" lang="ja-JP" altLang="en-US" sz="900" b="0" i="0" u="none" strike="noStrike" kern="1200">
                          <a:solidFill>
                            <a:srgbClr val="000000"/>
                          </a:solidFill>
                          <a:effectLst/>
                          <a:latin typeface="+mn-ea"/>
                          <a:ea typeface="+mn-ea"/>
                          <a:cs typeface="+mn-cs"/>
                        </a:rPr>
                        <a:t>現状把握・</a:t>
                      </a:r>
                      <a:br>
                        <a:rPr kumimoji="1" lang="ja-JP" altLang="en-US" sz="900" b="0" i="0" u="none" strike="noStrike" kern="1200">
                          <a:solidFill>
                            <a:srgbClr val="000000"/>
                          </a:solidFill>
                          <a:effectLst/>
                          <a:latin typeface="+mn-ea"/>
                          <a:ea typeface="+mn-ea"/>
                          <a:cs typeface="+mn-cs"/>
                        </a:rPr>
                      </a:br>
                      <a:r>
                        <a:rPr kumimoji="1" lang="ja-JP" altLang="en-US" sz="900" b="0" i="0" u="none" strike="noStrike" kern="1200">
                          <a:solidFill>
                            <a:srgbClr val="000000"/>
                          </a:solidFill>
                          <a:effectLst/>
                          <a:latin typeface="+mn-ea"/>
                          <a:ea typeface="+mn-ea"/>
                          <a:cs typeface="+mn-cs"/>
                        </a:rPr>
                        <a:t>将来構想の具体性</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（１）社会課題・地域課題・利用者ニーズの整理</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事業実施の背景にある社会課題や地域課題、利用者（本提案内容の受益者）のニーズを具体的に記載</a:t>
                      </a:r>
                    </a:p>
                  </a:txBody>
                  <a:tcPr marL="72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849010310"/>
                  </a:ext>
                </a:extLst>
              </a:tr>
              <a:tr h="406432">
                <a:tc vMerge="1">
                  <a:txBody>
                    <a:bodyPr/>
                    <a:lstStyle/>
                    <a:p>
                      <a:endParaRPr kumimoji="1" lang="ja-JP" altLang="en-US"/>
                    </a:p>
                  </a:txBody>
                  <a:tcPr>
                    <a:lnT w="6350" cap="flat" cmpd="sng" algn="ctr">
                      <a:solidFill>
                        <a:srgbClr val="808080"/>
                      </a:solidFill>
                      <a:prstDash val="solid"/>
                      <a:round/>
                      <a:headEnd type="none" w="med" len="med"/>
                      <a:tailEnd type="none" w="med" len="med"/>
                    </a:lnT>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（２）将来構想</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（１）を受けて、将来的に実装を目指すサービス像やビジネスモデル、横展開の構想等を具体的に記載</a:t>
                      </a:r>
                      <a:endParaRPr kumimoji="1" lang="en-US" altLang="ja-JP" sz="900" b="0" i="0" u="none" strike="noStrike" kern="1200">
                        <a:solidFill>
                          <a:srgbClr val="000000"/>
                        </a:solidFill>
                        <a:effectLst/>
                        <a:latin typeface="MSPゴシック"/>
                        <a:ea typeface="+mn-ea"/>
                        <a:cs typeface="+mn-cs"/>
                      </a:endParaRP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943665595"/>
                  </a:ext>
                </a:extLst>
              </a:tr>
              <a:tr h="406432">
                <a:tc vMerge="1">
                  <a:txBody>
                    <a:bodyPr/>
                    <a:lstStyle/>
                    <a:p>
                      <a:endParaRPr kumimoji="1" lang="ja-JP" altLang="en-US"/>
                    </a:p>
                  </a:txBody>
                  <a:tcPr>
                    <a:lnL w="6350" cap="flat" cmpd="sng" algn="ctr">
                      <a:solidFill>
                        <a:srgbClr val="808080"/>
                      </a:solidFill>
                      <a:prstDash val="solid"/>
                      <a:round/>
                      <a:headEnd type="none" w="med" len="med"/>
                      <a:tailEnd type="none" w="med" len="med"/>
                    </a:lnL>
                    <a:lnT w="6350" cap="flat" cmpd="sng" algn="ctr">
                      <a:solidFill>
                        <a:srgbClr val="FFFFFF">
                          <a:lumMod val="50000"/>
                        </a:srgbClr>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（３）実装に向けたロードマップと今年度事業の位置づけ</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実装に向けたロードマップと、今年度事業の位置づけ（今年度は何を目的に進めるのか）、</a:t>
                      </a:r>
                      <a:br>
                        <a:rPr kumimoji="1" lang="en-US" altLang="ja-JP" sz="900" b="0" i="0" u="none" strike="noStrike" kern="1200">
                          <a:solidFill>
                            <a:srgbClr val="000000"/>
                          </a:solidFill>
                          <a:effectLst/>
                          <a:latin typeface="MSPゴシック"/>
                          <a:ea typeface="+mn-ea"/>
                          <a:cs typeface="+mn-cs"/>
                        </a:rPr>
                      </a:br>
                      <a:r>
                        <a:rPr kumimoji="1" lang="ja-JP" altLang="en-US" sz="900" b="0" i="0" u="none" strike="noStrike" kern="1200">
                          <a:solidFill>
                            <a:srgbClr val="000000"/>
                          </a:solidFill>
                          <a:effectLst/>
                          <a:latin typeface="MSPゴシック"/>
                          <a:ea typeface="+mn-ea"/>
                          <a:cs typeface="+mn-cs"/>
                        </a:rPr>
                        <a:t>将来的な予算確保の考え方等を具体的かつ簡潔に記載</a:t>
                      </a:r>
                      <a:r>
                        <a:rPr kumimoji="1" lang="en-US" altLang="ja-JP" sz="900" b="0" i="0" u="none" strike="noStrike" kern="1200">
                          <a:solidFill>
                            <a:srgbClr val="000000"/>
                          </a:solidFill>
                          <a:effectLst/>
                          <a:latin typeface="MSPゴシック"/>
                          <a:ea typeface="+mn-ea"/>
                          <a:cs typeface="+mn-cs"/>
                        </a:rPr>
                        <a:t> </a:t>
                      </a:r>
                      <a:endParaRPr kumimoji="1" lang="ja-JP" altLang="en-US" sz="900" b="0" i="0" u="none" strike="noStrike" kern="1200">
                        <a:solidFill>
                          <a:srgbClr val="000000"/>
                        </a:solidFill>
                        <a:effectLst/>
                        <a:latin typeface="MSPゴシック"/>
                        <a:ea typeface="+mn-ea"/>
                        <a:cs typeface="+mn-cs"/>
                      </a:endParaRP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56506832"/>
                  </a:ext>
                </a:extLst>
              </a:tr>
              <a:tr h="406432">
                <a:tc vMerge="1">
                  <a:txBody>
                    <a:bodyPr/>
                    <a:lstStyle/>
                    <a:p>
                      <a:pPr algn="l" fontAlgn="ctr"/>
                      <a:endParaRPr kumimoji="1" lang="ja-JP" altLang="en-US" sz="1000" b="0" i="0" u="none" strike="noStrike" kern="1200">
                        <a:solidFill>
                          <a:srgbClr val="000000"/>
                        </a:solidFill>
                        <a:effectLst/>
                        <a:latin typeface="+mn-ea"/>
                        <a:ea typeface="+mn-ea"/>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（４）取組の新規性</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当該地域の過去の取組や他地域の類似事例を参照し、提案内容の新規性を記載。また、参照結果を提案内容にどのように反映しているか記載（事例が無い場合はその旨を記載）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654521865"/>
                  </a:ext>
                </a:extLst>
              </a:tr>
              <a:tr h="406432">
                <a:tc rowSpan="6">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en-US" altLang="ja-JP" sz="900" b="0" i="0" u="none" strike="noStrike" kern="1200">
                          <a:solidFill>
                            <a:srgbClr val="000000"/>
                          </a:solidFill>
                          <a:effectLst/>
                          <a:latin typeface="MSPゴシック"/>
                          <a:ea typeface="+mn-ea"/>
                          <a:cs typeface="+mn-cs"/>
                        </a:rPr>
                        <a:t>B. </a:t>
                      </a:r>
                      <a:r>
                        <a:rPr kumimoji="1" lang="ja-JP" altLang="en-US" sz="900" b="0" i="0" u="none" strike="noStrike" kern="1200">
                          <a:solidFill>
                            <a:srgbClr val="000000"/>
                          </a:solidFill>
                          <a:effectLst/>
                          <a:latin typeface="MSPゴシック"/>
                          <a:ea typeface="+mn-ea"/>
                          <a:cs typeface="+mn-cs"/>
                        </a:rPr>
                        <a:t>今年度実証内容</a:t>
                      </a:r>
                      <a:endParaRPr kumimoji="1" lang="en-US" altLang="ja-JP" sz="900" b="0" i="0" u="none" strike="noStrike" kern="1200">
                        <a:solidFill>
                          <a:srgbClr val="000000"/>
                        </a:solidFill>
                        <a:effectLst/>
                        <a:latin typeface="MSPゴシック"/>
                        <a:ea typeface="+mn-ea"/>
                        <a:cs typeface="+mn-cs"/>
                      </a:endParaRPr>
                    </a:p>
                    <a:p>
                      <a:pPr algn="l" fontAlgn="ctr"/>
                      <a:r>
                        <a:rPr kumimoji="1" lang="ja-JP" altLang="en-US" sz="900" b="0" i="0" u="none" strike="noStrike" kern="1200">
                          <a:solidFill>
                            <a:srgbClr val="000000"/>
                          </a:solidFill>
                          <a:effectLst/>
                          <a:latin typeface="MSPゴシック"/>
                          <a:ea typeface="+mn-ea"/>
                          <a:cs typeface="+mn-cs"/>
                        </a:rPr>
                        <a:t>の具体性</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ja-JP" altLang="en-US" sz="900" b="0" kern="100">
                          <a:solidFill>
                            <a:schemeClr val="tx1"/>
                          </a:solidFill>
                        </a:rPr>
                        <a:t>（１）今年度実証内容の概要・検証内容・検証手法</a:t>
                      </a:r>
                      <a:endParaRPr kumimoji="1" lang="ja-JP" altLang="en-US" sz="900" b="0" i="0" u="none" strike="noStrike" kern="1200">
                        <a:solidFill>
                          <a:schemeClr val="tx1"/>
                        </a:solidFill>
                        <a:effectLst/>
                        <a:latin typeface="MSPゴシック"/>
                        <a:ea typeface="+mn-ea"/>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今年度の実証内容と、検証内容（検証項目）、その検証手法を具体的に記載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299845618"/>
                  </a:ext>
                </a:extLst>
              </a:tr>
              <a:tr h="406432">
                <a:tc vMerge="1">
                  <a:txBody>
                    <a:bodyPr/>
                    <a:lstStyle/>
                    <a:p>
                      <a:endParaRPr kumimoji="1" lang="ja-JP" altLang="en-US"/>
                    </a:p>
                  </a:txBody>
                  <a:tcPr>
                    <a:lnT w="6350" cap="flat" cmpd="sng" algn="ctr">
                      <a:solidFill>
                        <a:srgbClr val="FFFFFF">
                          <a:lumMod val="50000"/>
                        </a:srgbClr>
                      </a:solidFill>
                      <a:prstDash val="solid"/>
                      <a:round/>
                      <a:headEnd type="none" w="med" len="med"/>
                      <a:tailEnd type="none" w="med" len="med"/>
                    </a:lnT>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a:solidFill>
                            <a:srgbClr val="000000"/>
                          </a:solidFill>
                          <a:effectLst/>
                          <a:latin typeface="MSPゴシック"/>
                          <a:ea typeface="+mn-ea"/>
                          <a:cs typeface="+mn-cs"/>
                        </a:rPr>
                        <a:t>（２）達成度の評価方法</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（１）で示した検証内容の達成度を評価する手法と定量目標（</a:t>
                      </a:r>
                      <a:r>
                        <a:rPr kumimoji="1" lang="en-US" altLang="ja-JP" sz="900" b="0" i="0" u="none" strike="noStrike" kern="1200">
                          <a:solidFill>
                            <a:srgbClr val="000000"/>
                          </a:solidFill>
                          <a:effectLst/>
                          <a:latin typeface="MSPゴシック"/>
                          <a:ea typeface="+mn-ea"/>
                          <a:cs typeface="+mn-cs"/>
                        </a:rPr>
                        <a:t>KGI</a:t>
                      </a:r>
                      <a:r>
                        <a:rPr kumimoji="1" lang="ja-JP" altLang="en-US" sz="900" b="0" i="0" u="none" strike="noStrike" kern="1200">
                          <a:solidFill>
                            <a:srgbClr val="000000"/>
                          </a:solidFill>
                          <a:effectLst/>
                          <a:latin typeface="MSPゴシック"/>
                          <a:ea typeface="+mn-ea"/>
                          <a:cs typeface="+mn-cs"/>
                        </a:rPr>
                        <a:t>、</a:t>
                      </a:r>
                      <a:r>
                        <a:rPr kumimoji="1" lang="en-US" altLang="ja-JP" sz="900" b="0" i="0" u="none" strike="noStrike" kern="1200">
                          <a:solidFill>
                            <a:srgbClr val="000000"/>
                          </a:solidFill>
                          <a:effectLst/>
                          <a:latin typeface="MSPゴシック"/>
                          <a:ea typeface="+mn-ea"/>
                          <a:cs typeface="+mn-cs"/>
                        </a:rPr>
                        <a:t>KPI</a:t>
                      </a:r>
                      <a:r>
                        <a:rPr kumimoji="1" lang="ja-JP" altLang="en-US" sz="900" b="0" i="0" u="none" strike="noStrike" kern="1200">
                          <a:solidFill>
                            <a:srgbClr val="000000"/>
                          </a:solidFill>
                          <a:effectLst/>
                          <a:latin typeface="MSPゴシック"/>
                          <a:ea typeface="+mn-ea"/>
                          <a:cs typeface="+mn-cs"/>
                        </a:rPr>
                        <a:t>等）を具体的に記載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44630272"/>
                  </a:ext>
                </a:extLst>
              </a:tr>
              <a:tr h="406432">
                <a:tc vMerge="1">
                  <a:txBody>
                    <a:bodyPr/>
                    <a:lstStyle/>
                    <a:p>
                      <a:endParaRPr kumimoji="1" lang="ja-JP" altLang="en-US"/>
                    </a:p>
                  </a:txBody>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a:solidFill>
                            <a:srgbClr val="000000"/>
                          </a:solidFill>
                          <a:effectLst/>
                          <a:latin typeface="MSPゴシック"/>
                          <a:ea typeface="+mn-ea"/>
                          <a:cs typeface="+mn-cs"/>
                        </a:rPr>
                        <a:t>（３）実証スケジュール</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実証スケジュール（実証時期、実証計画の修正余地 等）を具体的に記載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37974469"/>
                  </a:ext>
                </a:extLst>
              </a:tr>
              <a:tr h="406432">
                <a:tc vMerge="1">
                  <a:txBody>
                    <a:bodyPr/>
                    <a:lstStyle/>
                    <a:p>
                      <a:endParaRPr kumimoji="1" lang="ja-JP" altLang="en-US"/>
                    </a:p>
                  </a:txBody>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a:solidFill>
                            <a:srgbClr val="000000"/>
                          </a:solidFill>
                          <a:effectLst/>
                          <a:latin typeface="MSPゴシック"/>
                          <a:ea typeface="+mn-ea"/>
                          <a:cs typeface="+mn-cs"/>
                        </a:rPr>
                        <a:t>（４）実施体制の整備</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実施体制と各主体の役割を具体的に記載</a:t>
                      </a:r>
                    </a:p>
                  </a:txBody>
                  <a:tcPr marL="72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60938219"/>
                  </a:ext>
                </a:extLst>
              </a:tr>
              <a:tr h="406432">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a:solidFill>
                            <a:srgbClr val="000000"/>
                          </a:solidFill>
                          <a:effectLst/>
                          <a:latin typeface="MSPゴシック"/>
                          <a:ea typeface="+mn-ea"/>
                          <a:cs typeface="+mn-cs"/>
                        </a:rPr>
                        <a:t>（５）自治体の協力</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事業実施にあたり、地域（自治体等）との協力状況を具体的に記載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291600129"/>
                  </a:ext>
                </a:extLst>
              </a:tr>
              <a:tr h="406432">
                <a:tc vMerge="1">
                  <a:txBody>
                    <a:bodyPr/>
                    <a:lstStyle/>
                    <a:p>
                      <a:endParaRPr kumimoji="1" lang="ja-JP" altLang="en-US"/>
                    </a:p>
                  </a:txBody>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a:solidFill>
                            <a:srgbClr val="000000"/>
                          </a:solidFill>
                          <a:effectLst/>
                          <a:latin typeface="MSPゴシック"/>
                          <a:ea typeface="+mn-ea"/>
                          <a:cs typeface="+mn-cs"/>
                        </a:rPr>
                        <a:t>（６）利用者ニーズの反映</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利用者（サービスの受益者）視点での意見・ニーズが実証内容に反映されているかを具体的に記載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664422734"/>
                  </a:ext>
                </a:extLst>
              </a:tr>
              <a:tr h="406432">
                <a:tc rowSpan="2">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en-US" altLang="ja-JP" sz="900" b="0" i="0" u="none" strike="noStrike" kern="1200">
                          <a:solidFill>
                            <a:srgbClr val="000000"/>
                          </a:solidFill>
                          <a:effectLst/>
                          <a:latin typeface="MSPゴシック"/>
                          <a:ea typeface="+mn-ea"/>
                          <a:cs typeface="+mn-cs"/>
                        </a:rPr>
                        <a:t>C.</a:t>
                      </a:r>
                      <a:r>
                        <a:rPr kumimoji="1" lang="ja-JP" altLang="en-US" sz="900" b="0" i="0" u="none" strike="noStrike" kern="1200">
                          <a:solidFill>
                            <a:srgbClr val="000000"/>
                          </a:solidFill>
                          <a:effectLst/>
                          <a:latin typeface="MSPゴシック"/>
                          <a:ea typeface="+mn-ea"/>
                          <a:cs typeface="+mn-cs"/>
                        </a:rPr>
                        <a:t>事業目的や期待する成果との整合性</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a:r>
                        <a:rPr kumimoji="1" lang="ja-JP" altLang="en-US" sz="900" b="0" i="0" u="none" strike="noStrike" kern="1200">
                          <a:solidFill>
                            <a:srgbClr val="000000"/>
                          </a:solidFill>
                          <a:effectLst/>
                          <a:latin typeface="MSPゴシック"/>
                          <a:ea typeface="+mn-ea"/>
                          <a:cs typeface="+mn-cs"/>
                        </a:rPr>
                        <a:t>（１）期待する成果との整合性</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本事業が期待する成果への該当有無を記載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25463225"/>
                  </a:ext>
                </a:extLst>
              </a:tr>
              <a:tr h="406432">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（２）具体的に目指す成果</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本事業の目的や期待する成果を加味し、提案内容がどのような点で成果を生むことが出来るか記載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545526929"/>
                  </a:ext>
                </a:extLst>
              </a:tr>
              <a:tr h="406432">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en-US" altLang="ja-JP" sz="900" b="0" i="0" u="none" strike="noStrike">
                          <a:solidFill>
                            <a:srgbClr val="000000"/>
                          </a:solidFill>
                          <a:effectLst/>
                          <a:latin typeface="+mn-ea"/>
                          <a:ea typeface="+mn-ea"/>
                        </a:rPr>
                        <a:t>D. </a:t>
                      </a:r>
                      <a:r>
                        <a:rPr lang="ja-JP" altLang="en-US" sz="900" b="0" i="0" u="none" strike="noStrike">
                          <a:solidFill>
                            <a:srgbClr val="000000"/>
                          </a:solidFill>
                          <a:effectLst/>
                          <a:latin typeface="+mn-ea"/>
                          <a:ea typeface="+mn-ea"/>
                        </a:rPr>
                        <a:t>その他</a:t>
                      </a:r>
                    </a:p>
                  </a:txBody>
                  <a:tcPr marL="72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ja-JP" altLang="en-US" sz="900" b="0" kern="100">
                          <a:solidFill>
                            <a:schemeClr val="tx1"/>
                          </a:solidFill>
                        </a:rPr>
                        <a:t>ワーク・ライフ・バランス等推進企業に関する認定等の状況</a:t>
                      </a:r>
                      <a:endParaRPr kumimoji="1" lang="ja-JP" altLang="en-US" sz="900" b="0" i="0" u="none" strike="noStrike" kern="1200">
                        <a:solidFill>
                          <a:schemeClr val="tx1"/>
                        </a:solidFill>
                        <a:effectLst/>
                        <a:latin typeface="MSPゴシック"/>
                        <a:ea typeface="+mn-ea"/>
                        <a:cs typeface="+mn-cs"/>
                      </a:endParaRPr>
                    </a:p>
                  </a:txBody>
                  <a:tcPr marL="36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algn="l" fontAlgn="ctr"/>
                      <a:r>
                        <a:rPr kumimoji="1" lang="ja-JP" altLang="en-US" sz="900" b="0" i="0" u="none" strike="noStrike" kern="1200">
                          <a:solidFill>
                            <a:srgbClr val="000000"/>
                          </a:solidFill>
                          <a:effectLst/>
                          <a:latin typeface="MSPゴシック"/>
                          <a:ea typeface="+mn-ea"/>
                          <a:cs typeface="+mn-cs"/>
                        </a:rPr>
                        <a:t>ワーク・ライフ・バランス等推進企業に関する資格の取得状況を記載</a:t>
                      </a:r>
                    </a:p>
                  </a:txBody>
                  <a:tcPr marL="72000" marR="72000" marT="7620"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66552907"/>
                  </a:ext>
                </a:extLst>
              </a:tr>
            </a:tbl>
          </a:graphicData>
        </a:graphic>
      </p:graphicFrame>
    </p:spTree>
    <p:extLst>
      <p:ext uri="{BB962C8B-B14F-4D97-AF65-F5344CB8AC3E}">
        <p14:creationId xmlns:p14="http://schemas.microsoft.com/office/powerpoint/2010/main" val="199452451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6BF98DEC-1AA9-4BDD-A189-D05437E7AD3C}"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69</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（１）社会課題・地域課題・利用者ニーズの整理</a:t>
            </a:r>
            <a:endPar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2" name="正方形/長方形 11">
            <a:extLst>
              <a:ext uri="{FF2B5EF4-FFF2-40B4-BE49-F238E27FC236}">
                <a16:creationId xmlns:a16="http://schemas.microsoft.com/office/drawing/2014/main" id="{1EE04BF0-0F99-47B4-BAA3-BCD04FA4F45A}"/>
              </a:ext>
            </a:extLst>
          </p:cNvPr>
          <p:cNvSpPr/>
          <p:nvPr/>
        </p:nvSpPr>
        <p:spPr>
          <a:xfrm>
            <a:off x="190939" y="1212958"/>
            <a:ext cx="8762062" cy="5384394"/>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rPr>
              <a:t> </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事業実施の背景にある社会課題や地域課題、利用者（本提案内容の受益者）のニーズをご記載ください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 </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P15</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18</a:t>
            </a:r>
            <a:endParaRPr kumimoji="1" lang="ja-JP" altLang="ja-JP" sz="1200" b="0"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451366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４．合同審査評価ポイントへの該当性　</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1264516-8899-442B-8DBF-9D5455FF797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7</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32423" y="613276"/>
            <a:ext cx="4032448" cy="307777"/>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（３）合同審査評価ポイントを満たしている理由</a:t>
            </a:r>
            <a:endParaRPr kumimoji="1" lang="en-US" altLang="ja-JP"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5" name="Rectangle 66"/>
          <p:cNvSpPr>
            <a:spLocks noChangeArrowheads="1"/>
          </p:cNvSpPr>
          <p:nvPr/>
        </p:nvSpPr>
        <p:spPr>
          <a:xfrm>
            <a:off x="102102" y="1340768"/>
            <a:ext cx="8939796" cy="5342114"/>
          </a:xfrm>
          <a:prstGeom prst="rect">
            <a:avLst/>
          </a:prstGeom>
          <a:noFill/>
          <a:ln w="28575">
            <a:solidFill>
              <a:schemeClr val="tx1"/>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①本事業は●●という点で前例がなく、新たなサービスの開発につながるものである。また、本事業において解決を目指す■■という課題は全国の地方都市で生じている共通の課題であることから、本事業で▲▲の点を確認し、その知見とともに事業の成果を横展開、本格普及させていく意義は大きい。</a:t>
            </a:r>
            <a:endPar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②本事業は、本市における●●分野の■■データを活用して▲▲分野における●●という課題の解決を目指すものである。これにより、従来個々に進めていた施策を一体で行うことになるため、全体の作業期間の短縮や、■■の外部委託費用を一部削減することが可能となる。加えて、関係課による連携が強化され、緊急時においては▲▲の点で円滑な初動も可能となる。</a:t>
            </a:r>
            <a:endPar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③ </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例１</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本事業は、令和５年度に本市が「デジタル田園都市国家構想交付金（デジタル実装</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Type</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２）」により整備したデータ連携基盤を活用し、隣接する●●町と共同で運用するものである。なお、将来的には、県下全市町村の▲▲データを活用しつつ、更に他地域への展開、連携を図る計画としている。</a:t>
            </a:r>
            <a:endPar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例２</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本事業は、●●大学が平成４年度から継続中の「地域の場形成支援プログラム（</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COI-NEXT)</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による事業と役割分担を行いつつ進めるものであり、両事業の連携により■■の効果を高めるため、同プログラムにより構築されたプラットフォームにおいて本事業の計画を検討してきたところである。本事業の実施後は、プラットフォームにおいて、●●大学から技術的助言を得るとともに、民間企業、まちづくり支援団体、商店街組合等の意見を聞きながら事業の進捗管理を行う予定（詳細は「６．都市マネジメント（運営体制）参照）。</a:t>
            </a:r>
            <a:endPar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④内閣府のスマートシティ・リファレンスアーキテクチャに準拠した都市</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FIWARE</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）を使用する予定であり、３特徴（相互運用性、データ流通、拡張容易性（ビルディングブロック））を満たしている（「９．都市</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」参照）。</a:t>
            </a:r>
            <a:endPar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⑤本事業で活用する</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API</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は本市の市民ポータルサイトで公開している。なお、●●に関する一部の</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API</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については、事業終了後、関係機関と調整の上、令和■年度を目途にスマートシティ官民連携プラットフォームでも公開する予定。</a:t>
            </a:r>
            <a:endPar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2" name="テキスト ボックス 1">
            <a:extLst>
              <a:ext uri="{FF2B5EF4-FFF2-40B4-BE49-F238E27FC236}">
                <a16:creationId xmlns:a16="http://schemas.microsoft.com/office/drawing/2014/main" id="{47DB23EC-E6A5-DB9C-CACB-5058A5F35C82}"/>
              </a:ext>
            </a:extLst>
          </p:cNvPr>
          <p:cNvSpPr txBox="1"/>
          <p:nvPr/>
        </p:nvSpPr>
        <p:spPr>
          <a:xfrm>
            <a:off x="6612041" y="649648"/>
            <a:ext cx="2376264" cy="584775"/>
          </a:xfrm>
          <a:prstGeom prst="rect">
            <a:avLst/>
          </a:prstGeom>
          <a:solidFill>
            <a:schemeClr val="bg1">
              <a:lumMod val="85000"/>
            </a:schemeClr>
          </a:solidFill>
          <a:ln>
            <a:solidFill>
              <a:schemeClr val="tx1"/>
            </a:solidFill>
          </a:ln>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2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記載例</a:t>
            </a:r>
            <a:endParaRPr kumimoji="1" lang="en-US" altLang="ja-JP" sz="2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申請時にこのスライドは削除する</a:t>
            </a:r>
            <a:endParaRPr kumimoji="1" lang="en-US" altLang="ja-JP" sz="1200" b="0"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99572871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（２））</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01F5811E-2EE2-4CFF-8068-DB5D1ED76522}"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70</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FFFFFF"/>
                </a:solidFill>
                <a:effectLst/>
                <a:uLnTx/>
                <a:uFillTx/>
                <a:latin typeface="MSPゴシック"/>
                <a:ea typeface="ＭＳ Ｐゴシック"/>
                <a:cs typeface="+mn-cs"/>
              </a:rPr>
              <a:t>（２）将来構想</a:t>
            </a:r>
          </a:p>
        </p:txBody>
      </p:sp>
      <p:sp>
        <p:nvSpPr>
          <p:cNvPr id="12" name="正方形/長方形 11">
            <a:extLst>
              <a:ext uri="{FF2B5EF4-FFF2-40B4-BE49-F238E27FC236}">
                <a16:creationId xmlns:a16="http://schemas.microsoft.com/office/drawing/2014/main" id="{1EE04BF0-0F99-47B4-BAA3-BCD04FA4F45A}"/>
              </a:ext>
            </a:extLst>
          </p:cNvPr>
          <p:cNvSpPr/>
          <p:nvPr/>
        </p:nvSpPr>
        <p:spPr>
          <a:xfrm>
            <a:off x="190939" y="1212958"/>
            <a:ext cx="8762062" cy="5384394"/>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（１）で記載した背景や課題を受けて、将来的に実装を目指すサービス像の詳細やビジネスモデル、横展開構想等をご記載ください。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　 可能であればサービスや金銭の流れを図示したビジネスモデル図をご記載ください。</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将来構想によって、「誰に」「どのような」価値がもたらせるのかが分かるように記載してください。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P19</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24</a:t>
            </a: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62313783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（３））</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EAC01FDB-73B1-4168-9139-8FAC9FAC3727}"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71</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（３）実装に向けたロードマップと今年度事業の位置づけ</a:t>
            </a:r>
            <a:endPar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2" name="正方形/長方形 11">
            <a:extLst>
              <a:ext uri="{FF2B5EF4-FFF2-40B4-BE49-F238E27FC236}">
                <a16:creationId xmlns:a16="http://schemas.microsoft.com/office/drawing/2014/main" id="{1EE04BF0-0F99-47B4-BAA3-BCD04FA4F45A}"/>
              </a:ext>
            </a:extLst>
          </p:cNvPr>
          <p:cNvSpPr/>
          <p:nvPr/>
        </p:nvSpPr>
        <p:spPr>
          <a:xfrm>
            <a:off x="190939" y="1212958"/>
            <a:ext cx="8762062" cy="531238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実装に向けたロードマップを示し、今年度事業の位置づけ（今年度は何を目的に進めるのか）を簡潔にご記載ください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今年度の実証後、実証や実装時の予算をどのように確保するかが分かる記載としてください。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（政府の補助事業・委託事業を何年度まで使うか、自治体で予算を確保する・補助金を活用する、黒字化を達成し支援なしで運営可能とする等）</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なお、自動運転の実装時期等、将来見通しがつきづらいものも、官民</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ITS</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構想・ロードマップ等、国が策定しているロードマップを参考にしつつ、地域の実情として実現可能な実装時期を設定してください。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P31</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33</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40</a:t>
            </a: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62360355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7927F517-99A2-40C7-9F3F-038B903394CA}"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72</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
        <p:nvSpPr>
          <p:cNvPr id="2" name="正方形/長方形 1">
            <a:extLst>
              <a:ext uri="{FF2B5EF4-FFF2-40B4-BE49-F238E27FC236}">
                <a16:creationId xmlns:a16="http://schemas.microsoft.com/office/drawing/2014/main" id="{44C150FD-A2BB-C0AA-83A2-494389F103DA}"/>
              </a:ext>
            </a:extLst>
          </p:cNvPr>
          <p:cNvSpPr/>
          <p:nvPr/>
        </p:nvSpPr>
        <p:spPr>
          <a:xfrm>
            <a:off x="190939" y="982549"/>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（４）取組の新規性</a:t>
            </a:r>
            <a:endPar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3" name="正方形/長方形 2">
            <a:extLst>
              <a:ext uri="{FF2B5EF4-FFF2-40B4-BE49-F238E27FC236}">
                <a16:creationId xmlns:a16="http://schemas.microsoft.com/office/drawing/2014/main" id="{CE0C45AD-3E76-E4BC-D89D-63EB1DA99073}"/>
              </a:ext>
            </a:extLst>
          </p:cNvPr>
          <p:cNvSpPr/>
          <p:nvPr/>
        </p:nvSpPr>
        <p:spPr>
          <a:xfrm>
            <a:off x="190939" y="1260598"/>
            <a:ext cx="8762062" cy="5336753"/>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当該地域のこれまでの取組や、他地域における類似事例を参照し、提案内容の新規性をご記載ください。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　また、参照結果を提案内容においてどのように反映しているかご記載ください。</a:t>
            </a:r>
            <a:b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b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　　（過去の取組、類似事例が無い場合はその旨をご記載ください）</a:t>
            </a:r>
            <a:endParaRPr kumimoji="1" lang="ja-JP"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P9</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10</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23</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24</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rPr>
              <a:t> </a:t>
            </a:r>
            <a:endParaRPr kumimoji="1" lang="ja-JP" altLang="ja-JP" sz="1200" b="0"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400973903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B.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B2EEC141-DD1D-400A-9CC7-8C74AC010E70}"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73</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（１）今年度実証内容の概要・検証項目・検証手法 （</a:t>
            </a:r>
            <a:r>
              <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rPr>
              <a:t>2</a:t>
            </a: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ページ以内）</a:t>
            </a:r>
            <a:endPar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今年度の実証内容を図や画像も用いて自由にご記載ください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　 その際、</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 </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検証項目とその検証手法を分かりやすくご記載ください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P41</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44</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p:txBody>
      </p:sp>
      <p:sp>
        <p:nvSpPr>
          <p:cNvPr id="12" name="正方形/長方形 3">
            <a:extLst>
              <a:ext uri="{FF2B5EF4-FFF2-40B4-BE49-F238E27FC236}">
                <a16:creationId xmlns:a16="http://schemas.microsoft.com/office/drawing/2014/main" id="{60F806F0-99EC-4DFA-AB24-AFB004B3DF1A}"/>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90508686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B.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92243893-7605-435C-B17E-606318F926E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74</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（１）今年度実証内容の概要・検証項目・検証手法 （</a:t>
            </a:r>
            <a:r>
              <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rPr>
              <a:t>2</a:t>
            </a: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ページ以内）</a:t>
            </a:r>
            <a:endPar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今年度の実証内容を図や画像も用いて自由にご記載ください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　 その際、</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 </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検証項目とその検証手法を分かりやすくご記載ください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P41</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44</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p:txBody>
      </p:sp>
      <p:sp>
        <p:nvSpPr>
          <p:cNvPr id="12" name="正方形/長方形 3">
            <a:extLst>
              <a:ext uri="{FF2B5EF4-FFF2-40B4-BE49-F238E27FC236}">
                <a16:creationId xmlns:a16="http://schemas.microsoft.com/office/drawing/2014/main" id="{60376FE5-45FC-430A-B8B1-3B548B43E535}"/>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96992930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（２））</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B.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EF48E77D-8127-4C78-B13B-BF603F931479}"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75</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9"/>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（２）達成度の評価方法</a:t>
            </a:r>
            <a:endParaRPr kumimoji="1" lang="ja-JP" altLang="en-US" sz="1200" b="0"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19749"/>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（１）で示した検証項目について、具体的な</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KPI</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を設定するとともに評価方法をご記載ください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P35</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41</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44</a:t>
            </a:r>
            <a:endParaRPr kumimoji="1" lang="ja-JP" altLang="ja-JP" sz="1200" b="0"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rPr>
              <a:t> </a:t>
            </a:r>
            <a:endParaRPr kumimoji="1" lang="ja-JP" altLang="ja-JP" sz="1200" b="0"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1" name="正方形/長方形 3">
            <a:extLst>
              <a:ext uri="{FF2B5EF4-FFF2-40B4-BE49-F238E27FC236}">
                <a16:creationId xmlns:a16="http://schemas.microsoft.com/office/drawing/2014/main" id="{9B839645-7440-4CB8-9265-2F469D3322A1}"/>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1389264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8"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（３））</a:t>
            </a:r>
          </a:p>
        </p:txBody>
      </p:sp>
      <p:sp>
        <p:nvSpPr>
          <p:cNvPr id="1950"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958" name="Rectangle 7"/>
          <p:cNvSpPr>
            <a:spLocks noChangeArrowheads="1"/>
          </p:cNvSpPr>
          <p:nvPr/>
        </p:nvSpPr>
        <p:spPr>
          <a:xfrm>
            <a:off x="735065" y="1556524"/>
            <a:ext cx="9144000" cy="457200"/>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1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65858196-0678-4F14-8524-8D9926A12CF8}"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76</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7" name="Text Box 4">
            <a:extLst>
              <a:ext uri="{FF2B5EF4-FFF2-40B4-BE49-F238E27FC236}">
                <a16:creationId xmlns:a16="http://schemas.microsoft.com/office/drawing/2014/main" id="{649D9C4D-5FB2-42CC-BB60-DFA0D8B80F70}"/>
              </a:ext>
            </a:extLst>
          </p:cNvPr>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B.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18" name="正方形/長方形 17">
            <a:extLst>
              <a:ext uri="{FF2B5EF4-FFF2-40B4-BE49-F238E27FC236}">
                <a16:creationId xmlns:a16="http://schemas.microsoft.com/office/drawing/2014/main" id="{76FBC24F-E002-482F-B9A5-C137F80A542B}"/>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（３）実証スケジュール</a:t>
            </a:r>
            <a:endPar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21" name="正方形/長方形 20">
            <a:extLst>
              <a:ext uri="{FF2B5EF4-FFF2-40B4-BE49-F238E27FC236}">
                <a16:creationId xmlns:a16="http://schemas.microsoft.com/office/drawing/2014/main" id="{4929DCE1-BEC4-4ED5-844B-8B987DC871ED}"/>
              </a:ext>
            </a:extLst>
          </p:cNvPr>
          <p:cNvSpPr/>
          <p:nvPr/>
        </p:nvSpPr>
        <p:spPr>
          <a:xfrm>
            <a:off x="190939" y="1220842"/>
            <a:ext cx="8762062" cy="544478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スケジュールの詳細を表形式（様式自由）でご記載ください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スケジュールは月単位（もしくは週単位）の粒度でご記載ください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以下の項目は必ず盛り込んでください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628650" marR="0" lvl="1"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実証計画を修正する時期（実証開始前にスマートモビリティチャレンジの有識者委員会がアドバイスを行う）</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628650" marR="0" lvl="1"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実証実験の時期</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628650" marR="0" lvl="1"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（本事業に関して会議体が用意されている場合は）会議体の開催時期</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P41</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44</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628650" marR="0" lvl="1"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p:txBody>
      </p:sp>
      <p:graphicFrame>
        <p:nvGraphicFramePr>
          <p:cNvPr id="10" name="表 1">
            <a:extLst>
              <a:ext uri="{FF2B5EF4-FFF2-40B4-BE49-F238E27FC236}">
                <a16:creationId xmlns:a16="http://schemas.microsoft.com/office/drawing/2014/main" id="{DE0C4340-4AF8-436F-B5C4-5BBF90771AFB}"/>
              </a:ext>
            </a:extLst>
          </p:cNvPr>
          <p:cNvGraphicFramePr>
            <a:graphicFrameLocks noGrp="1"/>
          </p:cNvGraphicFramePr>
          <p:nvPr/>
        </p:nvGraphicFramePr>
        <p:xfrm>
          <a:off x="264312" y="3571629"/>
          <a:ext cx="8615378" cy="2952112"/>
        </p:xfrm>
        <a:graphic>
          <a:graphicData uri="http://schemas.openxmlformats.org/drawingml/2006/table">
            <a:tbl>
              <a:tblPr firstRow="1" firstCol="1" bandRow="1">
                <a:tableStyleId>{5C22544A-7EE6-4342-B048-85BDC9FD1C3A}</a:tableStyleId>
              </a:tblPr>
              <a:tblGrid>
                <a:gridCol w="2951129">
                  <a:extLst>
                    <a:ext uri="{9D8B030D-6E8A-4147-A177-3AD203B41FA5}">
                      <a16:colId xmlns:a16="http://schemas.microsoft.com/office/drawing/2014/main" val="20000"/>
                    </a:ext>
                  </a:extLst>
                </a:gridCol>
                <a:gridCol w="471657">
                  <a:extLst>
                    <a:ext uri="{9D8B030D-6E8A-4147-A177-3AD203B41FA5}">
                      <a16:colId xmlns:a16="http://schemas.microsoft.com/office/drawing/2014/main" val="20001"/>
                    </a:ext>
                  </a:extLst>
                </a:gridCol>
                <a:gridCol w="471657">
                  <a:extLst>
                    <a:ext uri="{9D8B030D-6E8A-4147-A177-3AD203B41FA5}">
                      <a16:colId xmlns:a16="http://schemas.microsoft.com/office/drawing/2014/main" val="20002"/>
                    </a:ext>
                  </a:extLst>
                </a:gridCol>
                <a:gridCol w="471657">
                  <a:extLst>
                    <a:ext uri="{9D8B030D-6E8A-4147-A177-3AD203B41FA5}">
                      <a16:colId xmlns:a16="http://schemas.microsoft.com/office/drawing/2014/main" val="20003"/>
                    </a:ext>
                  </a:extLst>
                </a:gridCol>
                <a:gridCol w="471657">
                  <a:extLst>
                    <a:ext uri="{9D8B030D-6E8A-4147-A177-3AD203B41FA5}">
                      <a16:colId xmlns:a16="http://schemas.microsoft.com/office/drawing/2014/main" val="20004"/>
                    </a:ext>
                  </a:extLst>
                </a:gridCol>
                <a:gridCol w="472530">
                  <a:extLst>
                    <a:ext uri="{9D8B030D-6E8A-4147-A177-3AD203B41FA5}">
                      <a16:colId xmlns:a16="http://schemas.microsoft.com/office/drawing/2014/main" val="20005"/>
                    </a:ext>
                  </a:extLst>
                </a:gridCol>
                <a:gridCol w="472530">
                  <a:extLst>
                    <a:ext uri="{9D8B030D-6E8A-4147-A177-3AD203B41FA5}">
                      <a16:colId xmlns:a16="http://schemas.microsoft.com/office/drawing/2014/main" val="20006"/>
                    </a:ext>
                  </a:extLst>
                </a:gridCol>
                <a:gridCol w="471657">
                  <a:extLst>
                    <a:ext uri="{9D8B030D-6E8A-4147-A177-3AD203B41FA5}">
                      <a16:colId xmlns:a16="http://schemas.microsoft.com/office/drawing/2014/main" val="20007"/>
                    </a:ext>
                  </a:extLst>
                </a:gridCol>
                <a:gridCol w="471657">
                  <a:extLst>
                    <a:ext uri="{9D8B030D-6E8A-4147-A177-3AD203B41FA5}">
                      <a16:colId xmlns:a16="http://schemas.microsoft.com/office/drawing/2014/main" val="20008"/>
                    </a:ext>
                  </a:extLst>
                </a:gridCol>
                <a:gridCol w="471657">
                  <a:extLst>
                    <a:ext uri="{9D8B030D-6E8A-4147-A177-3AD203B41FA5}">
                      <a16:colId xmlns:a16="http://schemas.microsoft.com/office/drawing/2014/main" val="20009"/>
                    </a:ext>
                  </a:extLst>
                </a:gridCol>
                <a:gridCol w="472530">
                  <a:extLst>
                    <a:ext uri="{9D8B030D-6E8A-4147-A177-3AD203B41FA5}">
                      <a16:colId xmlns:a16="http://schemas.microsoft.com/office/drawing/2014/main" val="20010"/>
                    </a:ext>
                  </a:extLst>
                </a:gridCol>
                <a:gridCol w="472530">
                  <a:extLst>
                    <a:ext uri="{9D8B030D-6E8A-4147-A177-3AD203B41FA5}">
                      <a16:colId xmlns:a16="http://schemas.microsoft.com/office/drawing/2014/main" val="20011"/>
                    </a:ext>
                  </a:extLst>
                </a:gridCol>
                <a:gridCol w="472530">
                  <a:extLst>
                    <a:ext uri="{9D8B030D-6E8A-4147-A177-3AD203B41FA5}">
                      <a16:colId xmlns:a16="http://schemas.microsoft.com/office/drawing/2014/main" val="2080965218"/>
                    </a:ext>
                  </a:extLst>
                </a:gridCol>
              </a:tblGrid>
              <a:tr h="228345">
                <a:tc rowSpan="2">
                  <a:txBody>
                    <a:bodyPr/>
                    <a:lstStyle/>
                    <a:p>
                      <a:pPr algn="ctr">
                        <a:lnSpc>
                          <a:spcPts val="1810"/>
                        </a:lnSpc>
                        <a:spcAft>
                          <a:spcPts val="0"/>
                        </a:spcAft>
                      </a:pPr>
                      <a:r>
                        <a:rPr lang="ja-JP" sz="1200" b="1" kern="100">
                          <a:solidFill>
                            <a:schemeClr val="tx1"/>
                          </a:solidFill>
                          <a:effectLst/>
                        </a:rPr>
                        <a:t>実施項目</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gridSpan="12">
                  <a:txBody>
                    <a:bodyPr/>
                    <a:lstStyle/>
                    <a:p>
                      <a:pPr algn="ctr">
                        <a:lnSpc>
                          <a:spcPts val="1810"/>
                        </a:lnSpc>
                        <a:spcAft>
                          <a:spcPts val="0"/>
                        </a:spcAft>
                      </a:pPr>
                      <a:r>
                        <a:rPr lang="ja-JP" sz="1200" b="0" kern="100">
                          <a:solidFill>
                            <a:schemeClr val="tx1"/>
                          </a:solidFill>
                          <a:effectLst/>
                        </a:rPr>
                        <a:t>令和</a:t>
                      </a:r>
                      <a:r>
                        <a:rPr lang="en-US" altLang="ja-JP" sz="1200" b="0" kern="100">
                          <a:solidFill>
                            <a:schemeClr val="tx1"/>
                          </a:solidFill>
                          <a:effectLst/>
                        </a:rPr>
                        <a:t>7</a:t>
                      </a:r>
                      <a:r>
                        <a:rPr lang="ja-JP" sz="1200" b="0" kern="100">
                          <a:solidFill>
                            <a:schemeClr val="tx1"/>
                          </a:solidFill>
                          <a:effectLst/>
                        </a:rPr>
                        <a:t>年度</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235542">
                <a:tc vMerge="1">
                  <a:txBody>
                    <a:bodyPr/>
                    <a:lstStyle/>
                    <a:p>
                      <a:endParaRPr kumimoji="1" lang="ja-JP" altLang="en-US"/>
                    </a:p>
                  </a:txBody>
                  <a:tcPr/>
                </a:tc>
                <a:tc>
                  <a:txBody>
                    <a:bodyPr/>
                    <a:lstStyle/>
                    <a:p>
                      <a:pPr algn="ctr">
                        <a:lnSpc>
                          <a:spcPts val="1810"/>
                        </a:lnSpc>
                        <a:spcAft>
                          <a:spcPts val="0"/>
                        </a:spcAft>
                      </a:pPr>
                      <a:r>
                        <a:rPr lang="en-US" sz="1200" b="0" kern="100">
                          <a:solidFill>
                            <a:schemeClr val="tx1"/>
                          </a:solidFill>
                          <a:effectLst/>
                        </a:rPr>
                        <a:t>4</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a:solidFill>
                            <a:schemeClr val="tx1"/>
                          </a:solidFill>
                          <a:effectLst/>
                        </a:rPr>
                        <a:t>5</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a:solidFill>
                            <a:schemeClr val="tx1"/>
                          </a:solidFill>
                          <a:effectLst/>
                        </a:rPr>
                        <a:t>6</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a:solidFill>
                            <a:schemeClr val="tx1"/>
                          </a:solidFill>
                          <a:effectLst/>
                        </a:rPr>
                        <a:t>7</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a:solidFill>
                            <a:schemeClr val="tx1"/>
                          </a:solidFill>
                          <a:effectLst/>
                        </a:rPr>
                        <a:t>8</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a:solidFill>
                            <a:schemeClr val="tx1"/>
                          </a:solidFill>
                          <a:effectLst/>
                        </a:rPr>
                        <a:t>9</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a:solidFill>
                            <a:schemeClr val="tx1"/>
                          </a:solidFill>
                          <a:effectLst/>
                        </a:rPr>
                        <a:t>10</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a:solidFill>
                            <a:schemeClr val="tx1"/>
                          </a:solidFill>
                          <a:effectLst/>
                        </a:rPr>
                        <a:t>11</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a:solidFill>
                            <a:schemeClr val="tx1"/>
                          </a:solidFill>
                          <a:effectLst/>
                        </a:rPr>
                        <a:t>12</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a:solidFill>
                            <a:schemeClr val="tx1"/>
                          </a:solidFill>
                          <a:effectLst/>
                        </a:rPr>
                        <a:t>1</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a:solidFill>
                            <a:schemeClr val="tx1"/>
                          </a:solidFill>
                          <a:effectLst/>
                        </a:rPr>
                        <a:t>2</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alt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235542">
                <a:tc>
                  <a:txBody>
                    <a:bodyPr/>
                    <a:lstStyle/>
                    <a:p>
                      <a:pPr algn="just">
                        <a:lnSpc>
                          <a:spcPts val="1810"/>
                        </a:lnSpc>
                        <a:spcAft>
                          <a:spcPts val="0"/>
                        </a:spcAft>
                      </a:pPr>
                      <a:r>
                        <a:rPr lang="ja-JP" sz="1200" b="1" kern="100">
                          <a:solidFill>
                            <a:schemeClr val="tx1"/>
                          </a:solidFill>
                          <a:effectLst/>
                        </a:rPr>
                        <a:t>１．〇〇〇〇〇</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228345">
                <a:tc>
                  <a:txBody>
                    <a:bodyPr/>
                    <a:lstStyle/>
                    <a:p>
                      <a:pPr algn="just">
                        <a:lnSpc>
                          <a:spcPts val="1810"/>
                        </a:lnSpc>
                        <a:spcAft>
                          <a:spcPts val="0"/>
                        </a:spcAft>
                      </a:pPr>
                      <a:r>
                        <a:rPr lang="ja-JP" altLang="en-US" sz="1200" b="1" kern="100">
                          <a:solidFill>
                            <a:schemeClr val="tx1"/>
                          </a:solidFill>
                          <a:effectLst/>
                        </a:rPr>
                        <a:t>　（１）〇</a:t>
                      </a:r>
                      <a:r>
                        <a:rPr lang="ja-JP" sz="1200" b="1" kern="100">
                          <a:solidFill>
                            <a:schemeClr val="tx1"/>
                          </a:solidFill>
                          <a:effectLst/>
                        </a:rPr>
                        <a:t>〇〇〇〇〇〇</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228345">
                <a:tc>
                  <a:txBody>
                    <a:bodyPr/>
                    <a:lstStyle/>
                    <a:p>
                      <a:pPr algn="just">
                        <a:lnSpc>
                          <a:spcPts val="1810"/>
                        </a:lnSpc>
                        <a:spcAft>
                          <a:spcPts val="0"/>
                        </a:spcAft>
                      </a:pPr>
                      <a:r>
                        <a:rPr lang="ja-JP" altLang="en-US" sz="1200" b="1" kern="100">
                          <a:solidFill>
                            <a:schemeClr val="tx1"/>
                          </a:solidFill>
                          <a:effectLst/>
                        </a:rPr>
                        <a:t>　（２）</a:t>
                      </a:r>
                      <a:r>
                        <a:rPr lang="ja-JP" sz="1200" b="1" kern="100">
                          <a:solidFill>
                            <a:schemeClr val="tx1"/>
                          </a:solidFill>
                          <a:effectLst/>
                        </a:rPr>
                        <a:t>〇〇〇〇〇〇〇</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268909">
                <a:tc>
                  <a:txBody>
                    <a:bodyPr/>
                    <a:lstStyle/>
                    <a:p>
                      <a:pPr algn="just">
                        <a:lnSpc>
                          <a:spcPts val="1810"/>
                        </a:lnSpc>
                        <a:spcAft>
                          <a:spcPts val="0"/>
                        </a:spcAft>
                      </a:pPr>
                      <a:r>
                        <a:rPr lang="ja-JP" altLang="en-US" sz="1200" b="1" kern="100">
                          <a:solidFill>
                            <a:schemeClr val="tx1"/>
                          </a:solidFill>
                          <a:effectLst/>
                        </a:rPr>
                        <a:t>　（３）</a:t>
                      </a:r>
                      <a:r>
                        <a:rPr lang="ja-JP" sz="1200" b="1" kern="100">
                          <a:solidFill>
                            <a:schemeClr val="tx1"/>
                          </a:solidFill>
                          <a:effectLst/>
                        </a:rPr>
                        <a:t>〇〇〇〇〇〇〇</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225728">
                <a:tc>
                  <a:txBody>
                    <a:bodyPr/>
                    <a:lstStyle/>
                    <a:p>
                      <a:pPr algn="just">
                        <a:lnSpc>
                          <a:spcPts val="1810"/>
                        </a:lnSpc>
                        <a:spcAft>
                          <a:spcPts val="0"/>
                        </a:spcAft>
                      </a:pPr>
                      <a:r>
                        <a:rPr lang="ja-JP" sz="1200" b="1" kern="100">
                          <a:solidFill>
                            <a:schemeClr val="tx1"/>
                          </a:solidFill>
                          <a:effectLst/>
                        </a:rPr>
                        <a:t>２．〇〇〇〇〇〇〇</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238159">
                <a:tc>
                  <a:txBody>
                    <a:bodyPr/>
                    <a:lstStyle/>
                    <a:p>
                      <a:pPr algn="just">
                        <a:lnSpc>
                          <a:spcPts val="1810"/>
                        </a:lnSpc>
                        <a:spcAft>
                          <a:spcPts val="0"/>
                        </a:spcAft>
                      </a:pPr>
                      <a:r>
                        <a:rPr lang="ja-JP" altLang="en-US" sz="1200" b="1" kern="100">
                          <a:solidFill>
                            <a:schemeClr val="tx1"/>
                          </a:solidFill>
                          <a:effectLst/>
                        </a:rPr>
                        <a:t>　（１）</a:t>
                      </a:r>
                      <a:r>
                        <a:rPr lang="ja-JP" sz="1200" b="1" kern="100">
                          <a:solidFill>
                            <a:schemeClr val="tx1"/>
                          </a:solidFill>
                          <a:effectLst/>
                        </a:rPr>
                        <a:t>〇〇〇〇〇〇〇</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250591">
                <a:tc>
                  <a:txBody>
                    <a:bodyPr/>
                    <a:lstStyle/>
                    <a:p>
                      <a:pPr algn="just">
                        <a:lnSpc>
                          <a:spcPts val="1810"/>
                        </a:lnSpc>
                        <a:spcAft>
                          <a:spcPts val="0"/>
                        </a:spcAft>
                      </a:pPr>
                      <a:r>
                        <a:rPr lang="ja-JP" altLang="en-US" sz="1200" b="1" kern="100">
                          <a:solidFill>
                            <a:schemeClr val="tx1"/>
                          </a:solidFill>
                          <a:effectLst/>
                        </a:rPr>
                        <a:t>　（２）</a:t>
                      </a:r>
                      <a:r>
                        <a:rPr lang="ja-JP" sz="1200" b="1" kern="100">
                          <a:solidFill>
                            <a:schemeClr val="tx1"/>
                          </a:solidFill>
                          <a:effectLst/>
                        </a:rPr>
                        <a:t>〇〇〇〇〇〇〇</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8"/>
                  </a:ext>
                </a:extLst>
              </a:tr>
              <a:tr h="221790">
                <a:tc>
                  <a:txBody>
                    <a:bodyPr/>
                    <a:lstStyle/>
                    <a:p>
                      <a:pPr algn="just">
                        <a:lnSpc>
                          <a:spcPts val="1810"/>
                        </a:lnSpc>
                        <a:spcAft>
                          <a:spcPts val="0"/>
                        </a:spcAft>
                      </a:pPr>
                      <a:r>
                        <a:rPr lang="ja-JP" sz="1200" b="1" kern="100">
                          <a:solidFill>
                            <a:schemeClr val="tx1"/>
                          </a:solidFill>
                          <a:effectLst/>
                        </a:rPr>
                        <a:t>３．〇〇〇〇〇〇〇</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9"/>
                  </a:ext>
                </a:extLst>
              </a:tr>
              <a:tr h="245355">
                <a:tc>
                  <a:txBody>
                    <a:bodyPr/>
                    <a:lstStyle/>
                    <a:p>
                      <a:pPr algn="just">
                        <a:lnSpc>
                          <a:spcPts val="1810"/>
                        </a:lnSpc>
                        <a:spcAft>
                          <a:spcPts val="0"/>
                        </a:spcAft>
                      </a:pPr>
                      <a:r>
                        <a:rPr lang="ja-JP" altLang="en-US" sz="1200" b="1" kern="100">
                          <a:solidFill>
                            <a:schemeClr val="tx1"/>
                          </a:solidFill>
                          <a:effectLst/>
                        </a:rPr>
                        <a:t>　（１）</a:t>
                      </a:r>
                      <a:r>
                        <a:rPr lang="ja-JP" sz="1200" b="1" kern="100">
                          <a:solidFill>
                            <a:schemeClr val="tx1"/>
                          </a:solidFill>
                          <a:effectLst/>
                        </a:rPr>
                        <a:t>〇〇〇〇〇〇〇</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0"/>
                  </a:ext>
                </a:extLst>
              </a:tr>
              <a:tr h="345461">
                <a:tc>
                  <a:txBody>
                    <a:bodyPr/>
                    <a:lstStyle/>
                    <a:p>
                      <a:pPr algn="just">
                        <a:lnSpc>
                          <a:spcPts val="1810"/>
                        </a:lnSpc>
                        <a:spcAft>
                          <a:spcPts val="0"/>
                        </a:spcAft>
                      </a:pPr>
                      <a:r>
                        <a:rPr lang="ja-JP" sz="1200" b="1" kern="100">
                          <a:solidFill>
                            <a:schemeClr val="tx1"/>
                          </a:solidFill>
                          <a:effectLst/>
                        </a:rPr>
                        <a:t>○○会議</a:t>
                      </a:r>
                      <a:r>
                        <a:rPr lang="ja-JP" altLang="en-US" sz="1200" b="1" kern="100">
                          <a:solidFill>
                            <a:schemeClr val="tx1"/>
                          </a:solidFill>
                          <a:effectLst/>
                        </a:rPr>
                        <a:t>開催</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r>
                        <a:rPr lang="ja-JP" altLang="en-US" sz="1200" b="0" kern="100">
                          <a:solidFill>
                            <a:schemeClr val="tx1"/>
                          </a:solidFill>
                          <a:effectLst/>
                        </a:rPr>
                        <a:t>●</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ja-JP" altLang="en-US" sz="1200" b="1" kern="100">
                          <a:solidFill>
                            <a:schemeClr val="tx1"/>
                          </a:solidFill>
                          <a:effectLst/>
                        </a:rPr>
                        <a:t>●</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ja-JP" altLang="en-US" sz="1200" b="1" kern="100">
                          <a:solidFill>
                            <a:schemeClr val="tx1"/>
                          </a:solidFill>
                          <a:effectLst/>
                        </a:rPr>
                        <a:t>●</a:t>
                      </a: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1"/>
                  </a:ext>
                </a:extLst>
              </a:tr>
            </a:tbl>
          </a:graphicData>
        </a:graphic>
      </p:graphicFrame>
      <p:sp>
        <p:nvSpPr>
          <p:cNvPr id="11" name="直線コネクタ 39">
            <a:extLst>
              <a:ext uri="{FF2B5EF4-FFF2-40B4-BE49-F238E27FC236}">
                <a16:creationId xmlns:a16="http://schemas.microsoft.com/office/drawing/2014/main" id="{7999F7AD-B94C-426B-AFC2-94D30CAF1CFE}"/>
              </a:ext>
            </a:extLst>
          </p:cNvPr>
          <p:cNvSpPr>
            <a:spLocks noChangeShapeType="1"/>
          </p:cNvSpPr>
          <p:nvPr/>
        </p:nvSpPr>
        <p:spPr>
          <a:xfrm>
            <a:off x="5087273" y="4617788"/>
            <a:ext cx="92488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 name="直線コネクタ 38">
            <a:extLst>
              <a:ext uri="{FF2B5EF4-FFF2-40B4-BE49-F238E27FC236}">
                <a16:creationId xmlns:a16="http://schemas.microsoft.com/office/drawing/2014/main" id="{C53B11E3-F36F-4475-A479-F3E9533A523D}"/>
              </a:ext>
            </a:extLst>
          </p:cNvPr>
          <p:cNvSpPr>
            <a:spLocks noChangeShapeType="1"/>
          </p:cNvSpPr>
          <p:nvPr/>
        </p:nvSpPr>
        <p:spPr>
          <a:xfrm>
            <a:off x="7020272" y="5589896"/>
            <a:ext cx="1368152"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 name="直線コネクタ 37">
            <a:extLst>
              <a:ext uri="{FF2B5EF4-FFF2-40B4-BE49-F238E27FC236}">
                <a16:creationId xmlns:a16="http://schemas.microsoft.com/office/drawing/2014/main" id="{D4609440-E1DF-444F-B868-D35754854847}"/>
              </a:ext>
            </a:extLst>
          </p:cNvPr>
          <p:cNvSpPr>
            <a:spLocks noChangeShapeType="1"/>
          </p:cNvSpPr>
          <p:nvPr/>
        </p:nvSpPr>
        <p:spPr>
          <a:xfrm>
            <a:off x="5580112" y="4869816"/>
            <a:ext cx="169620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 name="直線コネクタ 36">
            <a:extLst>
              <a:ext uri="{FF2B5EF4-FFF2-40B4-BE49-F238E27FC236}">
                <a16:creationId xmlns:a16="http://schemas.microsoft.com/office/drawing/2014/main" id="{3FA7CD2C-9942-48D2-BECC-4732A97D1B36}"/>
              </a:ext>
            </a:extLst>
          </p:cNvPr>
          <p:cNvSpPr>
            <a:spLocks noChangeShapeType="1"/>
          </p:cNvSpPr>
          <p:nvPr/>
        </p:nvSpPr>
        <p:spPr>
          <a:xfrm>
            <a:off x="4644009" y="4365760"/>
            <a:ext cx="432048"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5" name="直線コネクタ 35">
            <a:extLst>
              <a:ext uri="{FF2B5EF4-FFF2-40B4-BE49-F238E27FC236}">
                <a16:creationId xmlns:a16="http://schemas.microsoft.com/office/drawing/2014/main" id="{036374F4-3073-46C4-BECC-BA7125E9AD7B}"/>
              </a:ext>
            </a:extLst>
          </p:cNvPr>
          <p:cNvSpPr>
            <a:spLocks noChangeShapeType="1"/>
          </p:cNvSpPr>
          <p:nvPr/>
        </p:nvSpPr>
        <p:spPr>
          <a:xfrm>
            <a:off x="5580112" y="6066520"/>
            <a:ext cx="187220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0" name="直線コネクタ 34">
            <a:extLst>
              <a:ext uri="{FF2B5EF4-FFF2-40B4-BE49-F238E27FC236}">
                <a16:creationId xmlns:a16="http://schemas.microsoft.com/office/drawing/2014/main" id="{C233BB91-33F3-4B5F-8993-6B74A193547C}"/>
              </a:ext>
            </a:extLst>
          </p:cNvPr>
          <p:cNvSpPr>
            <a:spLocks noChangeShapeType="1"/>
          </p:cNvSpPr>
          <p:nvPr/>
        </p:nvSpPr>
        <p:spPr>
          <a:xfrm>
            <a:off x="6531957" y="5346440"/>
            <a:ext cx="185646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2" name="正方形/長方形 3">
            <a:extLst>
              <a:ext uri="{FF2B5EF4-FFF2-40B4-BE49-F238E27FC236}">
                <a16:creationId xmlns:a16="http://schemas.microsoft.com/office/drawing/2014/main" id="{6B27021C-EF6F-41A2-B788-FCB18BC9CD28}"/>
              </a:ext>
            </a:extLst>
          </p:cNvPr>
          <p:cNvSpPr/>
          <p:nvPr/>
        </p:nvSpPr>
        <p:spPr>
          <a:xfrm>
            <a:off x="323528" y="3286579"/>
            <a:ext cx="1584176"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スケジュールの例</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endPar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endParaRPr>
          </a:p>
        </p:txBody>
      </p:sp>
      <p:sp>
        <p:nvSpPr>
          <p:cNvPr id="19" name="正方形/長方形 3">
            <a:extLst>
              <a:ext uri="{FF2B5EF4-FFF2-40B4-BE49-F238E27FC236}">
                <a16:creationId xmlns:a16="http://schemas.microsoft.com/office/drawing/2014/main" id="{5893569B-876A-4AE9-8D0B-6776E223F4FD}"/>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73719142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B.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88AF57B4-4B5C-46B9-AA8A-98C0A3A3CAA0}"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77</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（４）実施体制の整備</a:t>
            </a:r>
            <a:endPar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20842"/>
            <a:ext cx="8762062" cy="552052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体制図（様式自由）をご記載ください。また、以下の主体には指定の印・文言を付記してください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代表してプロジェクト運営を行う（採択後の実証実験内容の調整に関する会議や中間報告等を主導する）主体</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sym typeface="Wingdings" panose="05000000000000000000" pitchFamily="2" charset="2"/>
              </a:rPr>
              <a:t>：（★）</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経済産業省・経済産業局・事務局コンソーシアムとの会議に参加する主体：（●）</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参画が確定していない（呼びかけ中など未定の）主体：</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sym typeface="Wingdings" panose="05000000000000000000" pitchFamily="2" charset="2"/>
              </a:rPr>
              <a:t>（調整中</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P25</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30</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40</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44</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p:txBody>
      </p:sp>
      <p:sp>
        <p:nvSpPr>
          <p:cNvPr id="19" name="Rectangle 13">
            <a:extLst>
              <a:ext uri="{FF2B5EF4-FFF2-40B4-BE49-F238E27FC236}">
                <a16:creationId xmlns:a16="http://schemas.microsoft.com/office/drawing/2014/main" id="{05EA2F08-B601-45AF-8E9A-DA297A245613}"/>
              </a:ext>
            </a:extLst>
          </p:cNvPr>
          <p:cNvSpPr>
            <a:spLocks noChangeArrowheads="1"/>
          </p:cNvSpPr>
          <p:nvPr/>
        </p:nvSpPr>
        <p:spPr bwMode="blackWhite">
          <a:xfrm>
            <a:off x="2754255" y="4730598"/>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marL="0" marR="0" lvl="0" indent="0" algn="ctr" defTabSz="955675" rtl="0" eaLnBrk="0" fontAlgn="base" latinLnBrk="0" hangingPunct="0">
              <a:lnSpc>
                <a:spcPct val="100000"/>
              </a:lnSpc>
              <a:spcBef>
                <a:spcPct val="0"/>
              </a:spcBef>
              <a:spcAft>
                <a:spcPct val="0"/>
              </a:spcAft>
              <a:buClr>
                <a:srgbClr val="808080"/>
              </a:buClr>
              <a:buSzPct val="100000"/>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a:t>
            </a:r>
            <a:endParaRPr kumimoji="1" lang="en-US" altLang="ja-JP"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endParaRPr>
          </a:p>
          <a:p>
            <a:pPr marL="0" marR="0" lvl="0" indent="0" algn="ctr" defTabSz="955675" rtl="0" eaLnBrk="0" fontAlgn="base" latinLnBrk="0" hangingPunct="0">
              <a:lnSpc>
                <a:spcPct val="100000"/>
              </a:lnSpc>
              <a:spcBef>
                <a:spcPct val="0"/>
              </a:spcBef>
              <a:spcAft>
                <a:spcPct val="0"/>
              </a:spcAft>
              <a:buClr>
                <a:srgbClr val="808080"/>
              </a:buClr>
              <a:buSzPct val="100000"/>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a:t>
            </a:r>
          </a:p>
        </p:txBody>
      </p:sp>
      <p:sp>
        <p:nvSpPr>
          <p:cNvPr id="20" name="Rectangle 13">
            <a:extLst>
              <a:ext uri="{FF2B5EF4-FFF2-40B4-BE49-F238E27FC236}">
                <a16:creationId xmlns:a16="http://schemas.microsoft.com/office/drawing/2014/main" id="{0D4772E1-FFD2-4A2C-BC68-8863C039C2C4}"/>
              </a:ext>
            </a:extLst>
          </p:cNvPr>
          <p:cNvSpPr>
            <a:spLocks noChangeArrowheads="1"/>
          </p:cNvSpPr>
          <p:nvPr/>
        </p:nvSpPr>
        <p:spPr bwMode="blackWhite">
          <a:xfrm>
            <a:off x="5276841" y="4730599"/>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marL="0" marR="0" lvl="0" indent="0" algn="ctr" defTabSz="955675" rtl="0" eaLnBrk="0" fontAlgn="base" latinLnBrk="0" hangingPunct="0">
              <a:lnSpc>
                <a:spcPct val="100000"/>
              </a:lnSpc>
              <a:spcBef>
                <a:spcPct val="0"/>
              </a:spcBef>
              <a:spcAft>
                <a:spcPct val="0"/>
              </a:spcAft>
              <a:buClr>
                <a:srgbClr val="808080"/>
              </a:buClr>
              <a:buSzPct val="100000"/>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a:t>
            </a:r>
            <a:endParaRPr kumimoji="1" lang="en-US" altLang="ja-JP"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endParaRPr>
          </a:p>
          <a:p>
            <a:pPr marL="0" marR="0" lvl="0" indent="0" algn="ctr" defTabSz="955675" rtl="0" eaLnBrk="0" fontAlgn="base" latinLnBrk="0" hangingPunct="0">
              <a:lnSpc>
                <a:spcPct val="100000"/>
              </a:lnSpc>
              <a:spcBef>
                <a:spcPct val="0"/>
              </a:spcBef>
              <a:spcAft>
                <a:spcPct val="0"/>
              </a:spcAft>
              <a:buClr>
                <a:srgbClr val="808080"/>
              </a:buClr>
              <a:buSzPct val="100000"/>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（調整中）</a:t>
            </a:r>
          </a:p>
        </p:txBody>
      </p:sp>
      <p:sp>
        <p:nvSpPr>
          <p:cNvPr id="21" name="Rectangle 13">
            <a:extLst>
              <a:ext uri="{FF2B5EF4-FFF2-40B4-BE49-F238E27FC236}">
                <a16:creationId xmlns:a16="http://schemas.microsoft.com/office/drawing/2014/main" id="{AC736210-4CD8-42F3-9EC4-50CBD3F218D5}"/>
              </a:ext>
            </a:extLst>
          </p:cNvPr>
          <p:cNvSpPr>
            <a:spLocks noChangeArrowheads="1"/>
          </p:cNvSpPr>
          <p:nvPr/>
        </p:nvSpPr>
        <p:spPr bwMode="blackWhite">
          <a:xfrm>
            <a:off x="4015548" y="318517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marL="0" marR="0" lvl="0" indent="0" algn="ctr" defTabSz="955675" rtl="0" eaLnBrk="0" fontAlgn="base" latinLnBrk="0" hangingPunct="0">
              <a:lnSpc>
                <a:spcPct val="100000"/>
              </a:lnSpc>
              <a:spcBef>
                <a:spcPct val="0"/>
              </a:spcBef>
              <a:spcAft>
                <a:spcPct val="0"/>
              </a:spcAft>
              <a:buClr>
                <a:srgbClr val="808080"/>
              </a:buClr>
              <a:buSzPct val="100000"/>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○○株式会社</a:t>
            </a:r>
          </a:p>
          <a:p>
            <a:pPr marL="0" marR="0" lvl="0" indent="0" algn="ctr" defTabSz="955675" rtl="0" eaLnBrk="0" fontAlgn="base" latinLnBrk="0" hangingPunct="0">
              <a:lnSpc>
                <a:spcPct val="100000"/>
              </a:lnSpc>
              <a:spcBef>
                <a:spcPct val="0"/>
              </a:spcBef>
              <a:spcAft>
                <a:spcPct val="0"/>
              </a:spcAft>
              <a:buClr>
                <a:srgbClr val="808080"/>
              </a:buClr>
              <a:buSzPct val="100000"/>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a:t>
            </a:r>
          </a:p>
        </p:txBody>
      </p:sp>
      <p:sp>
        <p:nvSpPr>
          <p:cNvPr id="22" name="Rectangle 13">
            <a:extLst>
              <a:ext uri="{FF2B5EF4-FFF2-40B4-BE49-F238E27FC236}">
                <a16:creationId xmlns:a16="http://schemas.microsoft.com/office/drawing/2014/main" id="{27CD2487-3130-4E31-90C5-80ACD209049A}"/>
              </a:ext>
            </a:extLst>
          </p:cNvPr>
          <p:cNvSpPr>
            <a:spLocks noChangeArrowheads="1"/>
          </p:cNvSpPr>
          <p:nvPr/>
        </p:nvSpPr>
        <p:spPr bwMode="blackWhite">
          <a:xfrm>
            <a:off x="4015548" y="4730598"/>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marL="0" marR="0" lvl="0" indent="0" algn="ctr" defTabSz="955675" rtl="0" eaLnBrk="0" fontAlgn="base" latinLnBrk="0" hangingPunct="0">
              <a:lnSpc>
                <a:spcPct val="100000"/>
              </a:lnSpc>
              <a:spcBef>
                <a:spcPct val="0"/>
              </a:spcBef>
              <a:spcAft>
                <a:spcPct val="0"/>
              </a:spcAft>
              <a:buClr>
                <a:srgbClr val="808080"/>
              </a:buClr>
              <a:buSzPct val="100000"/>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a:t>
            </a:r>
            <a:br>
              <a:rPr kumimoji="1" lang="en-US" altLang="ja-JP"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b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a:t>
            </a:r>
          </a:p>
        </p:txBody>
      </p:sp>
      <p:cxnSp>
        <p:nvCxnSpPr>
          <p:cNvPr id="24" name="カギ線コネクタ 28">
            <a:extLst>
              <a:ext uri="{FF2B5EF4-FFF2-40B4-BE49-F238E27FC236}">
                <a16:creationId xmlns:a16="http://schemas.microsoft.com/office/drawing/2014/main" id="{D9EA8DA4-920B-411E-921C-311112055B34}"/>
              </a:ext>
            </a:extLst>
          </p:cNvPr>
          <p:cNvCxnSpPr>
            <a:cxnSpLocks/>
            <a:stCxn id="21" idx="2"/>
            <a:endCxn id="19" idx="0"/>
          </p:cNvCxnSpPr>
          <p:nvPr/>
        </p:nvCxnSpPr>
        <p:spPr>
          <a:xfrm rot="5400000">
            <a:off x="3474784" y="3633379"/>
            <a:ext cx="933144" cy="1261293"/>
          </a:xfrm>
          <a:prstGeom prst="bentConnector3">
            <a:avLst>
              <a:gd name="adj1" fmla="val 50000"/>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カギ線コネクタ 29">
            <a:extLst>
              <a:ext uri="{FF2B5EF4-FFF2-40B4-BE49-F238E27FC236}">
                <a16:creationId xmlns:a16="http://schemas.microsoft.com/office/drawing/2014/main" id="{B24F7C06-A71A-4B92-A799-8075719CFB33}"/>
              </a:ext>
            </a:extLst>
          </p:cNvPr>
          <p:cNvCxnSpPr>
            <a:cxnSpLocks/>
            <a:stCxn id="21" idx="2"/>
            <a:endCxn id="20" idx="0"/>
          </p:cNvCxnSpPr>
          <p:nvPr/>
        </p:nvCxnSpPr>
        <p:spPr>
          <a:xfrm rot="16200000" flipH="1">
            <a:off x="4736075" y="3633381"/>
            <a:ext cx="933146" cy="1261293"/>
          </a:xfrm>
          <a:prstGeom prst="bentConnector3">
            <a:avLst>
              <a:gd name="adj1" fmla="val 50000"/>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8A2DCEB6-5FFE-424A-899F-760E5544B264}"/>
              </a:ext>
            </a:extLst>
          </p:cNvPr>
          <p:cNvCxnSpPr>
            <a:cxnSpLocks/>
            <a:stCxn id="21" idx="2"/>
            <a:endCxn id="22" idx="0"/>
          </p:cNvCxnSpPr>
          <p:nvPr/>
        </p:nvCxnSpPr>
        <p:spPr>
          <a:xfrm>
            <a:off x="4572002" y="3797454"/>
            <a:ext cx="0" cy="933144"/>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0" name="Rectangle 13">
            <a:extLst>
              <a:ext uri="{FF2B5EF4-FFF2-40B4-BE49-F238E27FC236}">
                <a16:creationId xmlns:a16="http://schemas.microsoft.com/office/drawing/2014/main" id="{94E6E645-6FCD-4E93-9E16-F14D9E9D72E7}"/>
              </a:ext>
            </a:extLst>
          </p:cNvPr>
          <p:cNvSpPr>
            <a:spLocks noChangeArrowheads="1"/>
          </p:cNvSpPr>
          <p:nvPr/>
        </p:nvSpPr>
        <p:spPr bwMode="blackWhite">
          <a:xfrm>
            <a:off x="6068712" y="318517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marL="0" marR="0" lvl="0" indent="0" algn="ctr" defTabSz="955675" rtl="0" eaLnBrk="0" fontAlgn="base" latinLnBrk="0" hangingPunct="0">
              <a:lnSpc>
                <a:spcPct val="100000"/>
              </a:lnSpc>
              <a:spcBef>
                <a:spcPct val="0"/>
              </a:spcBef>
              <a:spcAft>
                <a:spcPct val="0"/>
              </a:spcAft>
              <a:buClr>
                <a:srgbClr val="808080"/>
              </a:buClr>
              <a:buSzPct val="100000"/>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a:t>
            </a:r>
          </a:p>
        </p:txBody>
      </p:sp>
      <p:sp>
        <p:nvSpPr>
          <p:cNvPr id="47" name="Rectangle 13">
            <a:extLst>
              <a:ext uri="{FF2B5EF4-FFF2-40B4-BE49-F238E27FC236}">
                <a16:creationId xmlns:a16="http://schemas.microsoft.com/office/drawing/2014/main" id="{DD038D2E-C41A-4F08-A579-C2E1126E6DA8}"/>
              </a:ext>
            </a:extLst>
          </p:cNvPr>
          <p:cNvSpPr>
            <a:spLocks noChangeArrowheads="1"/>
          </p:cNvSpPr>
          <p:nvPr/>
        </p:nvSpPr>
        <p:spPr bwMode="blackWhite">
          <a:xfrm>
            <a:off x="1962383" y="318517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marL="0" marR="0" lvl="0" indent="0" algn="ctr" defTabSz="955675" rtl="0" eaLnBrk="0" fontAlgn="base" latinLnBrk="0" hangingPunct="0">
              <a:lnSpc>
                <a:spcPct val="100000"/>
              </a:lnSpc>
              <a:spcBef>
                <a:spcPct val="0"/>
              </a:spcBef>
              <a:spcAft>
                <a:spcPct val="0"/>
              </a:spcAft>
              <a:buClr>
                <a:srgbClr val="808080"/>
              </a:buClr>
              <a:buSzPct val="100000"/>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○○市</a:t>
            </a:r>
          </a:p>
          <a:p>
            <a:pPr marL="0" marR="0" lvl="0" indent="0" algn="ctr" defTabSz="955675" rtl="0" eaLnBrk="0" fontAlgn="base" latinLnBrk="0" hangingPunct="0">
              <a:lnSpc>
                <a:spcPct val="100000"/>
              </a:lnSpc>
              <a:spcBef>
                <a:spcPct val="0"/>
              </a:spcBef>
              <a:spcAft>
                <a:spcPct val="0"/>
              </a:spcAft>
              <a:buClr>
                <a:srgbClr val="808080"/>
              </a:buClr>
              <a:buSzPct val="100000"/>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a:t>
            </a:r>
          </a:p>
        </p:txBody>
      </p:sp>
      <p:cxnSp>
        <p:nvCxnSpPr>
          <p:cNvPr id="7" name="直線コネクタ 6">
            <a:extLst>
              <a:ext uri="{FF2B5EF4-FFF2-40B4-BE49-F238E27FC236}">
                <a16:creationId xmlns:a16="http://schemas.microsoft.com/office/drawing/2014/main" id="{89A912DF-6B1B-4B54-AF2E-32F4A19C7FFF}"/>
              </a:ext>
            </a:extLst>
          </p:cNvPr>
          <p:cNvCxnSpPr>
            <a:cxnSpLocks/>
            <a:endCxn id="30" idx="1"/>
          </p:cNvCxnSpPr>
          <p:nvPr/>
        </p:nvCxnSpPr>
        <p:spPr>
          <a:xfrm>
            <a:off x="5128455" y="3491311"/>
            <a:ext cx="940257" cy="2"/>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A0BA5EC0-DDC9-466F-825C-BB033C28FC07}"/>
              </a:ext>
            </a:extLst>
          </p:cNvPr>
          <p:cNvCxnSpPr>
            <a:cxnSpLocks/>
            <a:stCxn id="47" idx="3"/>
            <a:endCxn id="21" idx="1"/>
          </p:cNvCxnSpPr>
          <p:nvPr/>
        </p:nvCxnSpPr>
        <p:spPr>
          <a:xfrm>
            <a:off x="3075289" y="3491313"/>
            <a:ext cx="940259"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正方形/長方形 3">
            <a:extLst>
              <a:ext uri="{FF2B5EF4-FFF2-40B4-BE49-F238E27FC236}">
                <a16:creationId xmlns:a16="http://schemas.microsoft.com/office/drawing/2014/main" id="{1653DCA9-FD29-4BD6-BAEC-BB71E0A29ABB}"/>
              </a:ext>
            </a:extLst>
          </p:cNvPr>
          <p:cNvSpPr/>
          <p:nvPr/>
        </p:nvSpPr>
        <p:spPr>
          <a:xfrm>
            <a:off x="1962383" y="2622509"/>
            <a:ext cx="1304385"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体制図の例</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endPar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endParaRPr>
          </a:p>
        </p:txBody>
      </p:sp>
      <p:sp>
        <p:nvSpPr>
          <p:cNvPr id="27" name="正方形/長方形 3">
            <a:extLst>
              <a:ext uri="{FF2B5EF4-FFF2-40B4-BE49-F238E27FC236}">
                <a16:creationId xmlns:a16="http://schemas.microsoft.com/office/drawing/2014/main" id="{D0F14F95-91BB-4CB5-80F3-D60E1528976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4623179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B.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955D713B-8410-4EF3-B967-2804070E8342}"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78</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（４）実施体制の整備</a:t>
            </a:r>
            <a:endPar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20842"/>
            <a:ext cx="8762062" cy="552052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参加主体の役割を表形式（様式自由）でご記載ください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　前頁と同様に、以下の主体には指定の印・文言を付記してください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代表してプロジェクト運営を行う（採択後の実証実験内容の調整に関する会議や中間報告等を主導する）主体</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sym typeface="Wingdings" panose="05000000000000000000" pitchFamily="2" charset="2"/>
              </a:rPr>
              <a:t>：（★）</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経済産業省・経済産業局・事務局コンソーシアムとの会議に参加する主体：（●）</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参画が確定していない（呼びかけ中など未定の）主体：</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sym typeface="Wingdings" panose="05000000000000000000" pitchFamily="2" charset="2"/>
              </a:rPr>
              <a:t>（調整中</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P25</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30</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40</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44</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p:txBody>
      </p:sp>
      <p:sp>
        <p:nvSpPr>
          <p:cNvPr id="27" name="正方形/長方形 3">
            <a:extLst>
              <a:ext uri="{FF2B5EF4-FFF2-40B4-BE49-F238E27FC236}">
                <a16:creationId xmlns:a16="http://schemas.microsoft.com/office/drawing/2014/main" id="{D0F14F95-91BB-4CB5-80F3-D60E1528976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graphicFrame>
        <p:nvGraphicFramePr>
          <p:cNvPr id="2" name="表 2">
            <a:extLst>
              <a:ext uri="{FF2B5EF4-FFF2-40B4-BE49-F238E27FC236}">
                <a16:creationId xmlns:a16="http://schemas.microsoft.com/office/drawing/2014/main" id="{AA98417A-CB37-34E2-DA86-4D896358DB43}"/>
              </a:ext>
            </a:extLst>
          </p:cNvPr>
          <p:cNvGraphicFramePr>
            <a:graphicFrameLocks noGrp="1"/>
          </p:cNvGraphicFramePr>
          <p:nvPr/>
        </p:nvGraphicFramePr>
        <p:xfrm>
          <a:off x="434998" y="3140968"/>
          <a:ext cx="8274004" cy="3263577"/>
        </p:xfrm>
        <a:graphic>
          <a:graphicData uri="http://schemas.openxmlformats.org/drawingml/2006/table">
            <a:tbl>
              <a:tblPr firstRow="1" bandRow="1">
                <a:tableStyleId>{5C22544A-7EE6-4342-B048-85BDC9FD1C3A}</a:tableStyleId>
              </a:tblPr>
              <a:tblGrid>
                <a:gridCol w="3018651">
                  <a:extLst>
                    <a:ext uri="{9D8B030D-6E8A-4147-A177-3AD203B41FA5}">
                      <a16:colId xmlns:a16="http://schemas.microsoft.com/office/drawing/2014/main" val="2943966248"/>
                    </a:ext>
                  </a:extLst>
                </a:gridCol>
                <a:gridCol w="5255353">
                  <a:extLst>
                    <a:ext uri="{9D8B030D-6E8A-4147-A177-3AD203B41FA5}">
                      <a16:colId xmlns:a16="http://schemas.microsoft.com/office/drawing/2014/main" val="857641231"/>
                    </a:ext>
                  </a:extLst>
                </a:gridCol>
              </a:tblGrid>
              <a:tr h="281369">
                <a:tc>
                  <a:txBody>
                    <a:bodyPr/>
                    <a:lstStyle/>
                    <a:p>
                      <a:pPr algn="ctr"/>
                      <a:r>
                        <a:rPr kumimoji="1" lang="ja-JP" altLang="en-US" sz="1200">
                          <a:solidFill>
                            <a:schemeClr val="tx1"/>
                          </a:solidFill>
                        </a:rPr>
                        <a:t>参加主体</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rPr>
                        <a:t>役割</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77689933"/>
                  </a:ext>
                </a:extLst>
              </a:tr>
              <a:tr h="422713">
                <a:tc>
                  <a:txBody>
                    <a:bodyPr/>
                    <a:lstStyle/>
                    <a:p>
                      <a:pPr algn="l" defTabSz="955675">
                        <a:buClr>
                          <a:schemeClr val="bg2"/>
                        </a:buClr>
                        <a:buSzPct val="100000"/>
                      </a:pPr>
                      <a:r>
                        <a:rPr lang="ja-JP" altLang="en-US" sz="1200">
                          <a:latin typeface="+mn-ea"/>
                          <a:ea typeface="+mn-ea"/>
                          <a:cs typeface="Arial" pitchFamily="34" charset="0"/>
                        </a:rPr>
                        <a:t>○○株式会社　（★・●）</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a:t>構想や計画作りを主導。取組から得られるデータの分析、○○への適用を担う</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371665"/>
                  </a:ext>
                </a:extLst>
              </a:tr>
              <a:tr h="422713">
                <a:tc>
                  <a:txBody>
                    <a:bodyPr/>
                    <a:lstStyle/>
                    <a:p>
                      <a:pPr algn="l" defTabSz="955675">
                        <a:buClr>
                          <a:schemeClr val="bg2"/>
                        </a:buClr>
                        <a:buSzPct val="100000"/>
                      </a:pPr>
                      <a:r>
                        <a:rPr lang="ja-JP" altLang="en-US" sz="1200">
                          <a:latin typeface="+mn-ea"/>
                          <a:ea typeface="+mn-ea"/>
                          <a:cs typeface="Arial" pitchFamily="34" charset="0"/>
                        </a:rPr>
                        <a:t>○○市　（●）</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a:t>構想や計画作りに参加。実装時の事業主体となる。</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85769315"/>
                  </a:ext>
                </a:extLst>
              </a:tr>
              <a:tr h="4227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a:latin typeface="+mn-ea"/>
                          <a:ea typeface="+mn-ea"/>
                          <a:cs typeface="Arial" pitchFamily="34" charset="0"/>
                        </a:rPr>
                        <a:t>✕✕（調整中）</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a:t>車両の提供および運行を担う</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81964431"/>
                  </a:ext>
                </a:extLst>
              </a:tr>
              <a:tr h="422713">
                <a:tc>
                  <a:txBody>
                    <a:bodyPr/>
                    <a:lstStyle/>
                    <a:p>
                      <a:r>
                        <a:rPr lang="ja-JP" altLang="en-US" sz="1200">
                          <a:latin typeface="+mn-ea"/>
                          <a:ea typeface="+mn-ea"/>
                          <a:cs typeface="Arial" pitchFamily="34" charset="0"/>
                        </a:rPr>
                        <a:t>○△✕</a:t>
                      </a:r>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a:t>○○システムの提供</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66069205"/>
                  </a:ext>
                </a:extLst>
              </a:tr>
              <a:tr h="422713">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85937715"/>
                  </a:ext>
                </a:extLst>
              </a:tr>
              <a:tr h="422713">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38782544"/>
                  </a:ext>
                </a:extLst>
              </a:tr>
              <a:tr h="422713">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7571630"/>
                  </a:ext>
                </a:extLst>
              </a:tr>
            </a:tbl>
          </a:graphicData>
        </a:graphic>
      </p:graphicFrame>
      <p:sp>
        <p:nvSpPr>
          <p:cNvPr id="3" name="正方形/長方形 3">
            <a:extLst>
              <a:ext uri="{FF2B5EF4-FFF2-40B4-BE49-F238E27FC236}">
                <a16:creationId xmlns:a16="http://schemas.microsoft.com/office/drawing/2014/main" id="{063B3035-151B-D79A-C6E7-3EEB7EACD211}"/>
              </a:ext>
            </a:extLst>
          </p:cNvPr>
          <p:cNvSpPr/>
          <p:nvPr/>
        </p:nvSpPr>
        <p:spPr>
          <a:xfrm>
            <a:off x="434998" y="2780928"/>
            <a:ext cx="2664296"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参加主体の役割の記載例</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endPar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3419579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（５）（６））</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B.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5BA80330-3857-4EFA-BBF0-0A24DE6D940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79</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（５）自治体の協力</a:t>
            </a:r>
            <a:endParaRPr kumimoji="1" lang="ja-JP" altLang="en-US" sz="1200" b="0"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3" name="正方形/長方形 12">
            <a:extLst>
              <a:ext uri="{FF2B5EF4-FFF2-40B4-BE49-F238E27FC236}">
                <a16:creationId xmlns:a16="http://schemas.microsoft.com/office/drawing/2014/main" id="{72E94A20-80E1-4619-AB44-53B461009AAA}"/>
              </a:ext>
            </a:extLst>
          </p:cNvPr>
          <p:cNvSpPr/>
          <p:nvPr/>
        </p:nvSpPr>
        <p:spPr>
          <a:xfrm>
            <a:off x="190939" y="3897416"/>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（６）利用者ニーズの反映</a:t>
            </a:r>
            <a:endPar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4" name="正方形/長方形 13">
            <a:extLst>
              <a:ext uri="{FF2B5EF4-FFF2-40B4-BE49-F238E27FC236}">
                <a16:creationId xmlns:a16="http://schemas.microsoft.com/office/drawing/2014/main" id="{478254C6-EF80-47A7-AFAC-09D0CEDD5F6E}"/>
              </a:ext>
            </a:extLst>
          </p:cNvPr>
          <p:cNvSpPr/>
          <p:nvPr/>
        </p:nvSpPr>
        <p:spPr>
          <a:xfrm>
            <a:off x="190939" y="4182258"/>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実証の実施にあたり、受益者の意見やニーズを聴取していれば、その聴取手法・内容を記載し、実証内容にどのように反映させているかご記載ください。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　 未聴取の場合は、今後どのように聴取していくかをご記載ください。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P45</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50</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rPr>
              <a:t> </a:t>
            </a:r>
            <a:endParaRPr kumimoji="1" lang="ja-JP" altLang="ja-JP" sz="1200" b="0"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28142"/>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rPr>
              <a:t> </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実証を行う、あるいは実装を目指す地域の自治体との協力状況をご記載ください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　  また、提案内容と自治体の方針・計画等が整合している場合はその点もご記載ください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P25</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30</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40</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44</a:t>
            </a:r>
            <a:endParaRPr kumimoji="1" lang="ja-JP" altLang="ja-JP" sz="1200" b="0"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5" name="正方形/長方形 3">
            <a:extLst>
              <a:ext uri="{FF2B5EF4-FFF2-40B4-BE49-F238E27FC236}">
                <a16:creationId xmlns:a16="http://schemas.microsoft.com/office/drawing/2014/main" id="{623FA921-0EB4-4B7A-8C84-0519F0C630FB}"/>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436410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6" name="Rectangle 66"/>
          <p:cNvSpPr>
            <a:spLocks noChangeArrowheads="1"/>
          </p:cNvSpPr>
          <p:nvPr/>
        </p:nvSpPr>
        <p:spPr>
          <a:xfrm>
            <a:off x="107504" y="929277"/>
            <a:ext cx="8930607"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257"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５．スマートシティ戦略における位置づけ</a:t>
            </a:r>
            <a:endPar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58" name="Text Box 4"/>
          <p:cNvSpPr txBox="1">
            <a:spLocks noChangeArrowheads="1"/>
          </p:cNvSpPr>
          <p:nvPr/>
        </p:nvSpPr>
        <p:spPr>
          <a:xfrm>
            <a:off x="107504" y="502711"/>
            <a:ext cx="8074465"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地域の課題</a:t>
            </a:r>
            <a:endParaRPr kumimoji="1" lang="ja-JP" altLang="en-US" sz="2000" b="1" i="0" u="none" strike="noStrike" kern="1200" cap="none" spc="0" normalizeH="0" baseline="0" noProof="0">
              <a:ln>
                <a:noFill/>
              </a:ln>
              <a:solidFill>
                <a:srgbClr val="000000"/>
              </a:solidFill>
              <a:effectLst/>
              <a:uLnTx/>
              <a:uFillTx/>
              <a:latin typeface="ＭＳ Ｐゴシック"/>
              <a:ea typeface="ＭＳ Ｐゴシック"/>
              <a:cs typeface="+mn-cs"/>
            </a:endParaRPr>
          </a:p>
        </p:txBody>
      </p:sp>
      <p:sp>
        <p:nvSpPr>
          <p:cNvPr id="1259"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ysClr val="windowText" lastClr="000000"/>
              </a:solidFill>
              <a:effectLst/>
              <a:uLnTx/>
              <a:uFillTx/>
              <a:latin typeface="Arial"/>
              <a:ea typeface="ＭＳ Ｐゴシック"/>
              <a:cs typeface="+mn-cs"/>
            </a:endParaRPr>
          </a:p>
        </p:txBody>
      </p:sp>
      <p:sp>
        <p:nvSpPr>
          <p:cNvPr id="1260" name="正方形/長方形 22"/>
          <p:cNvSpPr/>
          <p:nvPr/>
        </p:nvSpPr>
        <p:spPr>
          <a:xfrm>
            <a:off x="90767" y="908720"/>
            <a:ext cx="8418759" cy="52322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提案内容を通じて解決を目指す地域の課題について記載すること</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261" name="正方形/長方形 12"/>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262" name="Rectangle 66"/>
          <p:cNvSpPr>
            <a:spLocks noChangeArrowheads="1"/>
          </p:cNvSpPr>
          <p:nvPr/>
        </p:nvSpPr>
        <p:spPr>
          <a:xfrm>
            <a:off x="107504" y="3481538"/>
            <a:ext cx="8930607" cy="325983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263" name="Text Box 4"/>
          <p:cNvSpPr txBox="1">
            <a:spLocks noChangeArrowheads="1"/>
          </p:cNvSpPr>
          <p:nvPr/>
        </p:nvSpPr>
        <p:spPr>
          <a:xfrm>
            <a:off x="107504" y="3081427"/>
            <a:ext cx="8627825"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提案事業が達成に寄与するスマートシティの</a:t>
            </a:r>
            <a:r>
              <a:rPr kumimoji="1" lang="ja-JP" altLang="en-US" sz="2000" b="1" i="0" u="none" strike="noStrike" kern="1200" cap="none" spc="0" normalizeH="0" baseline="0" noProof="0">
                <a:ln>
                  <a:noFill/>
                </a:ln>
                <a:solidFill>
                  <a:srgbClr val="000000"/>
                </a:solidFill>
                <a:effectLst/>
                <a:uLnTx/>
                <a:uFillTx/>
                <a:latin typeface="ＭＳ Ｐゴシック"/>
                <a:ea typeface="ＭＳ Ｐゴシック"/>
                <a:cs typeface="+mn-cs"/>
              </a:rPr>
              <a:t>目標</a:t>
            </a:r>
            <a:r>
              <a:rPr kumimoji="1" lang="en-US" altLang="ja-JP" sz="2000" b="1" i="0" u="none" strike="noStrike" kern="1200" cap="none" spc="0" normalizeH="0" baseline="0" noProof="0">
                <a:ln>
                  <a:noFill/>
                </a:ln>
                <a:solidFill>
                  <a:srgbClr val="000000"/>
                </a:solidFill>
                <a:effectLst/>
                <a:uLnTx/>
                <a:uFillTx/>
                <a:latin typeface="ＭＳ Ｐゴシック"/>
                <a:ea typeface="ＭＳ Ｐゴシック"/>
                <a:cs typeface="+mn-cs"/>
              </a:rPr>
              <a:t>(KPI)</a:t>
            </a:r>
            <a:r>
              <a:rPr kumimoji="1" lang="ja-JP" altLang="en-US" sz="2000" b="1" i="0" u="none" strike="noStrike" kern="1200" cap="none" spc="0" normalizeH="0" baseline="0" noProof="0">
                <a:ln>
                  <a:noFill/>
                </a:ln>
                <a:solidFill>
                  <a:srgbClr val="000000"/>
                </a:solidFill>
                <a:effectLst/>
                <a:uLnTx/>
                <a:uFillTx/>
                <a:latin typeface="ＭＳ Ｐゴシック"/>
                <a:ea typeface="ＭＳ Ｐゴシック"/>
                <a:cs typeface="+mn-cs"/>
              </a:rPr>
              <a:t>とロジックモデル</a:t>
            </a:r>
          </a:p>
        </p:txBody>
      </p:sp>
      <p:sp>
        <p:nvSpPr>
          <p:cNvPr id="1264" name="正方形/長方形 16"/>
          <p:cNvSpPr/>
          <p:nvPr/>
        </p:nvSpPr>
        <p:spPr>
          <a:xfrm>
            <a:off x="128224" y="5549225"/>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ysClr val="windowText" lastClr="000000"/>
              </a:solidFill>
              <a:effectLst/>
              <a:uLnTx/>
              <a:uFillTx/>
              <a:latin typeface="Arial"/>
              <a:ea typeface="ＭＳ Ｐゴシック"/>
              <a:cs typeface="+mn-cs"/>
            </a:endParaRPr>
          </a:p>
        </p:txBody>
      </p:sp>
      <p:sp>
        <p:nvSpPr>
          <p:cNvPr id="1265" name="正方形/長方形 17"/>
          <p:cNvSpPr/>
          <p:nvPr/>
        </p:nvSpPr>
        <p:spPr>
          <a:xfrm>
            <a:off x="72522" y="3496368"/>
            <a:ext cx="8930606" cy="1046440"/>
          </a:xfrm>
          <a:prstGeom prst="rect">
            <a:avLst/>
          </a:prstGeom>
        </p:spPr>
        <p:txBody>
          <a:bodyPr wrap="square">
            <a:spAutoFit/>
          </a:bodyPr>
          <a:lstStyle/>
          <a:p>
            <a:pPr marL="182563" marR="0" lvl="0" indent="-182563"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本事業を通じてどのように前項の「地域の課題」を解決し、それにより地域社会がどのように変化するのかを、ロジックモデルを用いて説明し、事業の成果を評価（確認）するための指標（</a:t>
            </a:r>
            <a:r>
              <a:rPr kumimoji="1" lang="en-US"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KPI</a:t>
            </a:r>
            <a:r>
              <a:rPr kumimoji="1" lang="ja-JP" altLang="en-US"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）を記載すること</a:t>
            </a:r>
            <a:endParaRPr kumimoji="1" lang="en-US"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※KPI</a:t>
            </a:r>
            <a:r>
              <a:rPr kumimoji="1" lang="ja-JP" altLang="en-US"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の設定及び見直しにあたっては「スマートシティ施策の</a:t>
            </a:r>
            <a:r>
              <a:rPr kumimoji="1" lang="en-US"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KPI</a:t>
            </a:r>
            <a:r>
              <a:rPr kumimoji="1" lang="ja-JP" altLang="en-US"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設定指針Ｖｅｒ２</a:t>
            </a:r>
            <a:r>
              <a:rPr kumimoji="1" lang="en-US"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０</a:t>
            </a:r>
            <a:r>
              <a:rPr kumimoji="1" lang="en-US"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を参照すること</a:t>
            </a:r>
            <a:endParaRPr kumimoji="1" lang="en-US"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a:t>
            </a:r>
            <a:r>
              <a:rPr kumimoji="1" lang="en-US"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a:t>
            </a:r>
            <a:r>
              <a:rPr kumimoji="1" lang="en-GB"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https://www8.cao.go.jp/cstp/society5_0/smartcity/kpi.html</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a:t>
            </a:r>
            <a:endParaRPr kumimoji="1" lang="en-US"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「顔認証の実用化による公共交通の利便性向上と高齢者の外出促進」施策の例（設定指針 </a:t>
            </a:r>
            <a:r>
              <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P.2</a:t>
            </a: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267" name="テキスト 673"/>
          <p:cNvSpPr txBox="1"/>
          <p:nvPr/>
        </p:nvSpPr>
        <p:spPr>
          <a:xfrm>
            <a:off x="2483768" y="572972"/>
            <a:ext cx="6662429" cy="307777"/>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lang="ja-JP" altLang="en-US"/>
            </a:pPr>
            <a:r>
              <a:rPr kumimoji="1" lang="ja-JP" altLang="en-US" sz="1400" b="1" i="0" u="sng"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※各事業の応募書類にて必須でない場合も可能な限り作成をお願いします。</a:t>
            </a: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4" name="正方形/長方形 1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72BEF263-E7F8-482B-8354-8C33DF007FD7}" type="slidenum">
              <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8</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pic>
        <p:nvPicPr>
          <p:cNvPr id="4" name="図 3">
            <a:extLst>
              <a:ext uri="{FF2B5EF4-FFF2-40B4-BE49-F238E27FC236}">
                <a16:creationId xmlns:a16="http://schemas.microsoft.com/office/drawing/2014/main" id="{937010CF-9493-C77B-8D2E-28759F61499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45861" y="4489153"/>
            <a:ext cx="5652278" cy="2219010"/>
          </a:xfrm>
          <a:prstGeom prst="rect">
            <a:avLst/>
          </a:prstGeom>
          <a:noFill/>
          <a:ln>
            <a:noFill/>
          </a:ln>
        </p:spPr>
      </p:pic>
    </p:spTree>
    <p:extLst>
      <p:ext uri="{BB962C8B-B14F-4D97-AF65-F5344CB8AC3E}">
        <p14:creationId xmlns:p14="http://schemas.microsoft.com/office/powerpoint/2010/main" val="356691506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C-</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（１）（２））</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42670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C.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事業目的や期待する成果との整合性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3A1C1743-E2E2-4615-B223-CC894033F4E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80</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3612921"/>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（２）具体的に目指す成果 （２ページ以内）</a:t>
            </a: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3897764"/>
            <a:ext cx="8762062" cy="266330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本事業の目的や期待する成果を加味したうえで、どのような点で成果を生むことが出来るかご記載ください。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p:txBody>
      </p:sp>
      <p:sp>
        <p:nvSpPr>
          <p:cNvPr id="15" name="正方形/長方形 3">
            <a:extLst>
              <a:ext uri="{FF2B5EF4-FFF2-40B4-BE49-F238E27FC236}">
                <a16:creationId xmlns:a16="http://schemas.microsoft.com/office/drawing/2014/main" id="{D07C33D0-C512-4456-AED9-0510DDBB5BD7}"/>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graphicFrame>
        <p:nvGraphicFramePr>
          <p:cNvPr id="2" name="表 2">
            <a:extLst>
              <a:ext uri="{FF2B5EF4-FFF2-40B4-BE49-F238E27FC236}">
                <a16:creationId xmlns:a16="http://schemas.microsoft.com/office/drawing/2014/main" id="{B7F956B1-19A8-683A-2EDD-8422D603ECF8}"/>
              </a:ext>
            </a:extLst>
          </p:cNvPr>
          <p:cNvGraphicFramePr>
            <a:graphicFrameLocks noGrp="1"/>
          </p:cNvGraphicFramePr>
          <p:nvPr/>
        </p:nvGraphicFramePr>
        <p:xfrm>
          <a:off x="187769" y="1172986"/>
          <a:ext cx="8762062" cy="2394540"/>
        </p:xfrm>
        <a:graphic>
          <a:graphicData uri="http://schemas.openxmlformats.org/drawingml/2006/table">
            <a:tbl>
              <a:tblPr firstRow="1" bandRow="1">
                <a:tableStyleId>{5C22544A-7EE6-4342-B048-85BDC9FD1C3A}</a:tableStyleId>
              </a:tblPr>
              <a:tblGrid>
                <a:gridCol w="7912623">
                  <a:extLst>
                    <a:ext uri="{9D8B030D-6E8A-4147-A177-3AD203B41FA5}">
                      <a16:colId xmlns:a16="http://schemas.microsoft.com/office/drawing/2014/main" val="2855529242"/>
                    </a:ext>
                  </a:extLst>
                </a:gridCol>
                <a:gridCol w="849439">
                  <a:extLst>
                    <a:ext uri="{9D8B030D-6E8A-4147-A177-3AD203B41FA5}">
                      <a16:colId xmlns:a16="http://schemas.microsoft.com/office/drawing/2014/main" val="2545219505"/>
                    </a:ext>
                  </a:extLst>
                </a:gridCol>
              </a:tblGrid>
              <a:tr h="245220">
                <a:tc>
                  <a:txBody>
                    <a:bodyPr/>
                    <a:lstStyle/>
                    <a:p>
                      <a:pPr algn="ctr"/>
                      <a:r>
                        <a:rPr kumimoji="1" lang="ja-JP" altLang="en-US" sz="1200" b="1" kern="100">
                          <a:solidFill>
                            <a:schemeClr val="bg1"/>
                          </a:solidFill>
                          <a:effectLst/>
                          <a:latin typeface="+mn-ea"/>
                          <a:ea typeface="+mn-ea"/>
                          <a:cs typeface="+mn-cs"/>
                        </a:rPr>
                        <a:t>（１）期待する成果との整合性</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ja-JP" altLang="en-US" sz="1200" b="1" kern="100">
                          <a:solidFill>
                            <a:schemeClr val="bg1"/>
                          </a:solidFill>
                          <a:effectLst/>
                          <a:latin typeface="+mn-ea"/>
                          <a:ea typeface="+mn-ea"/>
                          <a:cs typeface="+mn-cs"/>
                        </a:rPr>
                        <a:t>該当有無</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333399"/>
                    </a:solidFill>
                  </a:tcPr>
                </a:tc>
                <a:extLst>
                  <a:ext uri="{0D108BD9-81ED-4DB2-BD59-A6C34878D82A}">
                    <a16:rowId xmlns:a16="http://schemas.microsoft.com/office/drawing/2014/main" val="2477320264"/>
                  </a:ext>
                </a:extLst>
              </a:tr>
              <a:tr h="364076">
                <a:tc>
                  <a:txBody>
                    <a:bodyPr/>
                    <a:lstStyle/>
                    <a:p>
                      <a:pPr marL="0" lvl="0" indent="0" algn="just">
                        <a:buFont typeface="+mj-ea"/>
                        <a:buNone/>
                      </a:pPr>
                      <a:r>
                        <a:rPr lang="ja-JP" altLang="en-US" sz="1050" b="1" kern="100">
                          <a:effectLst/>
                          <a:latin typeface="Century" panose="02040604050505020304" pitchFamily="18" charset="0"/>
                          <a:ea typeface="ＭＳ ゴシック" panose="020B0609070205080204" pitchFamily="49" charset="-128"/>
                          <a:cs typeface="Times New Roman" panose="02020603050405020304" pitchFamily="18" charset="0"/>
                        </a:rPr>
                        <a:t>①</a:t>
                      </a:r>
                      <a:r>
                        <a:rPr lang="ja-JP" altLang="ja-JP" sz="1050" b="1" kern="100">
                          <a:effectLst/>
                          <a:latin typeface="Century" panose="02040604050505020304" pitchFamily="18" charset="0"/>
                          <a:ea typeface="ＭＳ ゴシック" panose="020B0609070205080204" pitchFamily="49" charset="-128"/>
                          <a:cs typeface="Times New Roman" panose="02020603050405020304" pitchFamily="18" charset="0"/>
                        </a:rPr>
                        <a:t>完成車メーカー、部品メーカー、ディーラーなどの自動車関連事業者が新たなビジネス機会を主体的に創出する取組を実証し、想定される効果や乗り越えるべき課題などを検証すること</a:t>
                      </a:r>
                      <a:endParaRPr lang="ja-JP" altLang="ja-JP" sz="105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a:solidFill>
                          <a:schemeClr val="tx1"/>
                        </a:solidFill>
                      </a:endParaRPr>
                    </a:p>
                  </a:txBody>
                  <a:tcPr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4583098"/>
                  </a:ext>
                </a:extLst>
              </a:tr>
              <a:tr h="513933">
                <a:tc>
                  <a:txBody>
                    <a:bodyPr/>
                    <a:lstStyle/>
                    <a:p>
                      <a:pPr marL="0" lvl="0" indent="0" algn="just">
                        <a:buFont typeface="+mj-ea"/>
                        <a:buNone/>
                      </a:pPr>
                      <a:r>
                        <a:rPr lang="ja-JP" altLang="en-US" sz="1050" b="1" kern="100">
                          <a:effectLst/>
                          <a:latin typeface="Century" panose="02040604050505020304" pitchFamily="18" charset="0"/>
                          <a:ea typeface="ＭＳ ゴシック" panose="020B0609070205080204" pitchFamily="49" charset="-128"/>
                          <a:cs typeface="Times New Roman" panose="02020603050405020304" pitchFamily="18" charset="0"/>
                        </a:rPr>
                        <a:t>②</a:t>
                      </a:r>
                      <a:r>
                        <a:rPr lang="ja-JP" altLang="ja-JP" sz="1050" b="1" kern="100">
                          <a:effectLst/>
                          <a:latin typeface="Century" panose="02040604050505020304" pitchFamily="18" charset="0"/>
                          <a:ea typeface="ＭＳ ゴシック" panose="020B0609070205080204" pitchFamily="49" charset="-128"/>
                          <a:cs typeface="Times New Roman" panose="02020603050405020304" pitchFamily="18" charset="0"/>
                        </a:rPr>
                        <a:t>他の交通・異業種サービスと連携した新たなモビリティサービスのビジネスモデル実証を行い、サービスの受容性（そのサービスは利用者に受容されるか）及び将来的な自動運転化の適否（事業性・技術・社会受容性といった多角的な観点で自動運転化が適しているのか、あるいは有人での運行が適しているのか）を検証すること</a:t>
                      </a:r>
                      <a:endParaRPr lang="ja-JP" altLang="ja-JP" sz="105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a:solidFill>
                          <a:schemeClr val="tx1"/>
                        </a:solidFill>
                      </a:endParaRPr>
                    </a:p>
                  </a:txBody>
                  <a:tcPr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05468505"/>
                  </a:ext>
                </a:extLst>
              </a:tr>
              <a:tr h="364076">
                <a:tc>
                  <a:txBody>
                    <a:bodyPr/>
                    <a:lstStyle/>
                    <a:p>
                      <a:r>
                        <a:rPr kumimoji="1" lang="ja-JP" altLang="en-US" sz="1050" b="1" kern="100">
                          <a:solidFill>
                            <a:schemeClr val="tx1"/>
                          </a:solidFill>
                          <a:effectLst/>
                          <a:latin typeface="+mn-ea"/>
                          <a:ea typeface="+mn-ea"/>
                          <a:cs typeface="+mn-cs"/>
                        </a:rPr>
                        <a:t>③</a:t>
                      </a:r>
                      <a:r>
                        <a:rPr lang="ja-JP" altLang="ja-JP" sz="1050" b="1" kern="100">
                          <a:effectLst/>
                          <a:ea typeface="ＭＳ ゴシック" panose="020B0609070205080204" pitchFamily="49" charset="-128"/>
                          <a:cs typeface="Times New Roman" panose="02020603050405020304" pitchFamily="18" charset="0"/>
                        </a:rPr>
                        <a:t>法規制等の課題によりこれまで具体化が進んでこなかったサービス・ビジネスモデルを実証し、想定される効果や乗り越えるべき法規制上の課題などを整理すること</a:t>
                      </a:r>
                      <a:endParaRPr kumimoji="1" lang="ja-JP" altLang="en-US" sz="1050" b="1" kern="100">
                        <a:solidFill>
                          <a:schemeClr val="tx1"/>
                        </a:solidFill>
                        <a:effectLst/>
                        <a:latin typeface="+mn-ea"/>
                        <a:ea typeface="+mn-ea"/>
                        <a:cs typeface="+mn-cs"/>
                      </a:endParaRPr>
                    </a:p>
                  </a:txBody>
                  <a:tcPr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a:solidFill>
                          <a:schemeClr val="tx1"/>
                        </a:solidFill>
                      </a:endParaRPr>
                    </a:p>
                  </a:txBody>
                  <a:tcPr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82852718"/>
                  </a:ext>
                </a:extLst>
              </a:tr>
              <a:tr h="364076">
                <a:tc>
                  <a:txBody>
                    <a:bodyPr/>
                    <a:lstStyle/>
                    <a:p>
                      <a:pPr marL="0" lvl="0" indent="0" algn="l">
                        <a:buFont typeface="+mj-ea"/>
                        <a:buNone/>
                      </a:pPr>
                      <a:r>
                        <a:rPr lang="ja-JP" altLang="en-US" sz="1050" b="1" kern="100">
                          <a:effectLst/>
                          <a:latin typeface="Century" panose="02040604050505020304" pitchFamily="18" charset="0"/>
                          <a:ea typeface="ＭＳ ゴシック" panose="020B0609070205080204" pitchFamily="49" charset="-128"/>
                          <a:cs typeface="Times New Roman" panose="02020603050405020304" pitchFamily="18" charset="0"/>
                        </a:rPr>
                        <a:t>④</a:t>
                      </a:r>
                      <a:r>
                        <a:rPr lang="ja-JP" altLang="ja-JP" sz="1050" b="1" kern="100">
                          <a:effectLst/>
                          <a:latin typeface="Century" panose="02040604050505020304" pitchFamily="18" charset="0"/>
                          <a:ea typeface="ＭＳ ゴシック" panose="020B0609070205080204" pitchFamily="49" charset="-128"/>
                          <a:cs typeface="Times New Roman" panose="02020603050405020304" pitchFamily="18" charset="0"/>
                        </a:rPr>
                        <a:t>カープローブデータなどのモビリティデータを活用し、サービスの収支改善や新たな付加価値を創出するサービス・ビジネスモデルを創出し、想定される効果や乗り越えるべき課題などを検証すること</a:t>
                      </a:r>
                      <a:endParaRPr lang="ja-JP" altLang="ja-JP" sz="105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a:solidFill>
                          <a:schemeClr val="tx1"/>
                        </a:solidFill>
                      </a:endParaRPr>
                    </a:p>
                  </a:txBody>
                  <a:tcPr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9212256"/>
                  </a:ext>
                </a:extLst>
              </a:tr>
              <a:tr h="364076">
                <a:tc>
                  <a:txBody>
                    <a:bodyPr/>
                    <a:lstStyle/>
                    <a:p>
                      <a:r>
                        <a:rPr kumimoji="1" lang="ja-JP" altLang="en-US" sz="1050" b="1" kern="100">
                          <a:solidFill>
                            <a:schemeClr val="tx1"/>
                          </a:solidFill>
                          <a:effectLst/>
                          <a:latin typeface="+mn-ea"/>
                          <a:ea typeface="+mn-ea"/>
                          <a:cs typeface="+mn-cs"/>
                        </a:rPr>
                        <a:t>⑤その他、募集要領「１</a:t>
                      </a:r>
                      <a:r>
                        <a:rPr kumimoji="1" lang="en-US" altLang="ja-JP" sz="1050" b="1" kern="100">
                          <a:solidFill>
                            <a:schemeClr val="tx1"/>
                          </a:solidFill>
                          <a:effectLst/>
                          <a:latin typeface="+mn-ea"/>
                          <a:ea typeface="+mn-ea"/>
                          <a:cs typeface="+mn-cs"/>
                        </a:rPr>
                        <a:t>-</a:t>
                      </a:r>
                      <a:r>
                        <a:rPr kumimoji="1" lang="ja-JP" altLang="en-US" sz="1050" b="1" kern="100">
                          <a:solidFill>
                            <a:schemeClr val="tx1"/>
                          </a:solidFill>
                          <a:effectLst/>
                          <a:latin typeface="+mn-ea"/>
                          <a:ea typeface="+mn-ea"/>
                          <a:cs typeface="+mn-cs"/>
                        </a:rPr>
                        <a:t>（２）目的」に記載の目的に沿った新たなサービス・ビジネスモデルを創出し、想定される効果や乗り越えるべき課題などを検証すること</a:t>
                      </a:r>
                    </a:p>
                  </a:txBody>
                  <a:tcPr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a:solidFill>
                          <a:schemeClr val="tx1"/>
                        </a:solidFill>
                      </a:endParaRPr>
                    </a:p>
                  </a:txBody>
                  <a:tcPr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03756473"/>
                  </a:ext>
                </a:extLst>
              </a:tr>
            </a:tbl>
          </a:graphicData>
        </a:graphic>
      </p:graphicFrame>
      <p:sp>
        <p:nvSpPr>
          <p:cNvPr id="3" name="Text Box 4">
            <a:extLst>
              <a:ext uri="{FF2B5EF4-FFF2-40B4-BE49-F238E27FC236}">
                <a16:creationId xmlns:a16="http://schemas.microsoft.com/office/drawing/2014/main" id="{40668390-2EF9-8239-9239-601BD60D0527}"/>
              </a:ext>
            </a:extLst>
          </p:cNvPr>
          <p:cNvSpPr txBox="1">
            <a:spLocks noChangeArrowheads="1"/>
          </p:cNvSpPr>
          <p:nvPr/>
        </p:nvSpPr>
        <p:spPr>
          <a:xfrm>
            <a:off x="187769" y="899579"/>
            <a:ext cx="8321757" cy="276999"/>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2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本事業で期待する成果として、該当する一つもしくは複数の項目を選択すること</a:t>
            </a:r>
            <a:endParaRPr kumimoji="1" lang="ja-JP" altLang="ja-JP" sz="12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99028531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C-</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（２））</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78674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C.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事業目的や期待する成果との整合性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3CCC387F-EEAF-495F-A7A8-4724862C13AF}"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81</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（２）具体的に目指す成果 （２ページ以内）</a:t>
            </a: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本事業の目的や期待する成果を加味したうえで、どのような点で成果を生むことが出来るかご記載ください。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75043893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C</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78674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B</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C.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その他アピールしたい点・補足すべき内容（任意）</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49A956DE-8F42-43E4-AD1C-4320D319C9C7}"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82</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ＭＳ Ｐゴシック"/>
                <a:ea typeface="ＭＳ Ｐゴシック"/>
                <a:cs typeface="Times New Roman" panose="02020603050405020304" pitchFamily="18" charset="0"/>
              </a:rPr>
              <a:t>その他アピールしたい点・補足すべき内容 （任意・２ページまで）</a:t>
            </a:r>
            <a:endPar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その他アピールしたい点や補足すべき内容があればご記載ください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　無記載でも審査への影響はありません</a:t>
            </a:r>
            <a:endParaRPr kumimoji="1" lang="ja-JP" altLang="ja-JP" sz="1200" b="0"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92592404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C</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78674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B</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C.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その他アピールしたい点・補足すべき内容（任意）</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A846951-96CF-4D14-A9E3-B8A7EA479950}"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83</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ＭＳ Ｐゴシック"/>
                <a:ea typeface="ＭＳ Ｐゴシック"/>
                <a:cs typeface="Times New Roman" panose="02020603050405020304" pitchFamily="18" charset="0"/>
              </a:rPr>
              <a:t>その他アピールしたい点・補足すべき内容 （任意・２ページまで）</a:t>
            </a:r>
            <a:endPar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その他アピールしたい点や補足すべき内容があればご記載ください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　無記載でも審査への影響はありません</a:t>
            </a:r>
            <a:endParaRPr kumimoji="1" lang="ja-JP" altLang="ja-JP" sz="1200" b="0"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ts val="1500"/>
              </a:lnSpc>
              <a:spcBef>
                <a:spcPct val="0"/>
              </a:spcBef>
              <a:spcAft>
                <a:spcPts val="0"/>
              </a:spcAft>
              <a:buClrTx/>
              <a:buSzTx/>
              <a:buFontTx/>
              <a:buNone/>
              <a:tabLst/>
              <a:defRPr/>
            </a:pP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rPr>
              <a:t> </a:t>
            </a:r>
            <a:endParaRPr kumimoji="1" lang="ja-JP" altLang="ja-JP" sz="1200" b="0"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54308972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D</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1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2019" name="Text Box 4"/>
          <p:cNvSpPr txBox="1">
            <a:spLocks noChangeArrowheads="1"/>
          </p:cNvSpPr>
          <p:nvPr/>
        </p:nvSpPr>
        <p:spPr>
          <a:xfrm>
            <a:off x="146733" y="751641"/>
            <a:ext cx="2769084"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200" cap="none" spc="0" normalizeH="0" baseline="0" noProof="0">
                <a:ln>
                  <a:noFill/>
                </a:ln>
                <a:solidFill>
                  <a:srgbClr val="000000"/>
                </a:solidFill>
                <a:effectLst/>
                <a:uLnTx/>
                <a:uFillTx/>
                <a:latin typeface="ＭＳ Ｐゴシック"/>
                <a:ea typeface="ＭＳ Ｐゴシック"/>
                <a:cs typeface="+mn-cs"/>
              </a:rPr>
              <a:t>D. </a:t>
            </a:r>
            <a:r>
              <a:rPr kumimoji="1" lang="ja-JP" altLang="en-US" sz="1400" b="1" i="0" u="none" strike="noStrike" kern="1200" cap="none" spc="0" normalizeH="0" baseline="0" noProof="0">
                <a:ln>
                  <a:noFill/>
                </a:ln>
                <a:solidFill>
                  <a:srgbClr val="000000"/>
                </a:solidFill>
                <a:effectLst/>
                <a:uLnTx/>
                <a:uFillTx/>
                <a:latin typeface="ＭＳ Ｐゴシック"/>
                <a:ea typeface="ＭＳ Ｐゴシック"/>
                <a:cs typeface="+mn-cs"/>
              </a:rPr>
              <a:t>その他</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25A75270-D271-4C79-A77D-1A1D46EFE32F}"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84</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1" name="正方形/長方形 10">
            <a:extLst>
              <a:ext uri="{FF2B5EF4-FFF2-40B4-BE49-F238E27FC236}">
                <a16:creationId xmlns:a16="http://schemas.microsoft.com/office/drawing/2014/main" id="{0664133A-7D7C-4979-849C-739D0AF34D8B}"/>
              </a:ext>
            </a:extLst>
          </p:cNvPr>
          <p:cNvSpPr/>
          <p:nvPr/>
        </p:nvSpPr>
        <p:spPr>
          <a:xfrm>
            <a:off x="190939" y="1152642"/>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ワーク・ライフ・バランス等推進企業に関する認定等の状況</a:t>
            </a:r>
            <a:endPar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3" name="正方形/長方形 12">
            <a:extLst>
              <a:ext uri="{FF2B5EF4-FFF2-40B4-BE49-F238E27FC236}">
                <a16:creationId xmlns:a16="http://schemas.microsoft.com/office/drawing/2014/main" id="{C8BB7392-E9FF-4DDD-8B89-72DB98243C60}"/>
              </a:ext>
            </a:extLst>
          </p:cNvPr>
          <p:cNvSpPr/>
          <p:nvPr/>
        </p:nvSpPr>
        <p:spPr>
          <a:xfrm>
            <a:off x="190969" y="1437484"/>
            <a:ext cx="8762062" cy="18475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just" defTabSz="914400" rtl="0" eaLnBrk="0" fontAlgn="base"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endParaRPr kumimoji="1" lang="en-US"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女性活躍推進法に基づく認定（えるぼし認定企業・プラチナえるぼし認定企業。労働時間等の働き方に係る基準は満たすことが必要。）、次世代育成支援対策推進法に基づく認定（くるみん認定企業・プラチナくるみん認定企業）又は青少年の雇用の促進等に関する法律に基づく認定（ユースエール認定企業）の状況</a:t>
            </a:r>
            <a:r>
              <a:rPr kumimoji="1" lang="ja-JP" altLang="en-US"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を記載すること</a:t>
            </a:r>
            <a:endParaRPr kumimoji="1" lang="ja-JP"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女性活躍推進法第８条に基づく一般事業主行動計画（計画期間が満了していないものに限る。）の策定状況（常時雇用する労働者の数が</a:t>
            </a:r>
            <a:r>
              <a:rPr kumimoji="1" lang="en-US"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300</a:t>
            </a:r>
            <a:r>
              <a:rPr kumimoji="1" lang="ja-JP"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人以下の事業主に限る。）</a:t>
            </a:r>
            <a:r>
              <a:rPr kumimoji="1" lang="ja-JP" altLang="en-US"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を記載すること</a:t>
            </a:r>
            <a:endParaRPr kumimoji="1" lang="en-US"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認定を得ている場合は事業管理機関のワーク・ライフ・バランス等推進に関する認定等の根拠となる資料の写しを添付すること</a:t>
            </a:r>
            <a:endParaRPr kumimoji="1" lang="en-US"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endParaRPr kumimoji="1" lang="en-US"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5" name="正方形/長方形 3">
            <a:extLst>
              <a:ext uri="{FF2B5EF4-FFF2-40B4-BE49-F238E27FC236}">
                <a16:creationId xmlns:a16="http://schemas.microsoft.com/office/drawing/2014/main" id="{99744721-1CDE-4AD7-A6A5-DFACC9C5FCD3}"/>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64457080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2"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（補足資料）実施体制</a:t>
            </a:r>
          </a:p>
        </p:txBody>
      </p:sp>
      <p:sp>
        <p:nvSpPr>
          <p:cNvPr id="1993"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994" name="正方形/長方形 3"/>
          <p:cNvSpPr/>
          <p:nvPr/>
        </p:nvSpPr>
        <p:spPr>
          <a:xfrm>
            <a:off x="176274" y="719424"/>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業務従事者に関する情報</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graphicFrame>
        <p:nvGraphicFramePr>
          <p:cNvPr id="1995" name="表 2"/>
          <p:cNvGraphicFramePr>
            <a:graphicFrameLocks noGrp="1"/>
          </p:cNvGraphicFramePr>
          <p:nvPr/>
        </p:nvGraphicFramePr>
        <p:xfrm>
          <a:off x="158683" y="1062170"/>
          <a:ext cx="8826633" cy="3017520"/>
        </p:xfrm>
        <a:graphic>
          <a:graphicData uri="http://schemas.openxmlformats.org/drawingml/2006/table">
            <a:tbl>
              <a:tblPr firstRow="1" bandRow="1">
                <a:tableStyleId>{5C22544A-7EE6-4342-B048-85BDC9FD1C3A}</a:tableStyleId>
              </a:tblPr>
              <a:tblGrid>
                <a:gridCol w="1057082">
                  <a:extLst>
                    <a:ext uri="{9D8B030D-6E8A-4147-A177-3AD203B41FA5}">
                      <a16:colId xmlns:a16="http://schemas.microsoft.com/office/drawing/2014/main" val="20000"/>
                    </a:ext>
                  </a:extLst>
                </a:gridCol>
                <a:gridCol w="1585623">
                  <a:extLst>
                    <a:ext uri="{9D8B030D-6E8A-4147-A177-3AD203B41FA5}">
                      <a16:colId xmlns:a16="http://schemas.microsoft.com/office/drawing/2014/main" val="20001"/>
                    </a:ext>
                  </a:extLst>
                </a:gridCol>
                <a:gridCol w="1215644">
                  <a:extLst>
                    <a:ext uri="{9D8B030D-6E8A-4147-A177-3AD203B41FA5}">
                      <a16:colId xmlns:a16="http://schemas.microsoft.com/office/drawing/2014/main" val="20002"/>
                    </a:ext>
                  </a:extLst>
                </a:gridCol>
                <a:gridCol w="2484142">
                  <a:extLst>
                    <a:ext uri="{9D8B030D-6E8A-4147-A177-3AD203B41FA5}">
                      <a16:colId xmlns:a16="http://schemas.microsoft.com/office/drawing/2014/main" val="20003"/>
                    </a:ext>
                  </a:extLst>
                </a:gridCol>
                <a:gridCol w="2484142">
                  <a:extLst>
                    <a:ext uri="{9D8B030D-6E8A-4147-A177-3AD203B41FA5}">
                      <a16:colId xmlns:a16="http://schemas.microsoft.com/office/drawing/2014/main" val="20004"/>
                    </a:ext>
                  </a:extLst>
                </a:gridCol>
              </a:tblGrid>
              <a:tr h="0">
                <a:tc>
                  <a:txBody>
                    <a:bodyPr/>
                    <a:lstStyle/>
                    <a:p>
                      <a:pPr algn="ctr"/>
                      <a:r>
                        <a:rPr kumimoji="1" lang="ja-JP" altLang="en-US" sz="1200" b="1">
                          <a:solidFill>
                            <a:schemeClr val="bg1"/>
                          </a:solidFill>
                        </a:rPr>
                        <a:t>氏名</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a:solidFill>
                            <a:schemeClr val="bg1"/>
                          </a:solidFill>
                        </a:rPr>
                        <a:t>所属</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a:solidFill>
                            <a:schemeClr val="bg1"/>
                          </a:solidFill>
                        </a:rPr>
                        <a:t>役職</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a:solidFill>
                            <a:schemeClr val="bg1"/>
                          </a:solidFill>
                        </a:rPr>
                        <a:t>業務経験</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a:solidFill>
                            <a:schemeClr val="bg1"/>
                          </a:solidFill>
                        </a:rPr>
                        <a:t>専門的知識その他の知見など</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426366113"/>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799825794"/>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3641138300"/>
                  </a:ext>
                </a:extLst>
              </a:tr>
            </a:tbl>
          </a:graphicData>
        </a:graphic>
      </p:graphicFrame>
      <p:sp>
        <p:nvSpPr>
          <p:cNvPr id="1998" name="Text Box 4"/>
          <p:cNvSpPr txBox="1">
            <a:spLocks noChangeArrowheads="1"/>
          </p:cNvSpPr>
          <p:nvPr/>
        </p:nvSpPr>
        <p:spPr>
          <a:xfrm>
            <a:off x="182424" y="4308088"/>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情報管理体制</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999" name="Rectangle 66"/>
          <p:cNvSpPr>
            <a:spLocks noChangeArrowheads="1"/>
          </p:cNvSpPr>
          <p:nvPr/>
        </p:nvSpPr>
        <p:spPr>
          <a:xfrm>
            <a:off x="161921" y="4653136"/>
            <a:ext cx="8826633" cy="1046114"/>
          </a:xfrm>
          <a:prstGeom prst="rect">
            <a:avLst/>
          </a:prstGeom>
          <a:noFill/>
          <a:ln w="6350">
            <a:solidFill>
              <a:schemeClr val="bg1">
                <a:lumMod val="50000"/>
              </a:schemeClr>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ts val="0"/>
              </a:spcAft>
              <a:buClrTx/>
              <a:buSzTx/>
              <a:buFontTx/>
              <a:buNone/>
              <a:tabLst>
                <a:tab pos="92075" algn="l"/>
              </a:tabLst>
              <a:defRPr/>
            </a:pPr>
            <a:r>
              <a:rPr kumimoji="1" lang="en-US" altLang="ja-JP"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受託者の情報管理体制がわかる「情報管理体制図」、情報を取扱う者の氏名、住所、生年月日、所属部署、役職等がわかる「情報取扱者名簿」を契約時に提出することを確約する</a:t>
            </a:r>
            <a:r>
              <a:rPr kumimoji="1" lang="ja-JP" altLang="en-US"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場合、下記のチェックボックスに✓を入れること。</a:t>
            </a:r>
            <a:r>
              <a:rPr kumimoji="1" lang="ja-JP" altLang="ja-JP"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募集要領の別添</a:t>
            </a:r>
            <a:r>
              <a:rPr kumimoji="1" lang="en-US" altLang="ja-JP"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5</a:t>
            </a:r>
            <a:r>
              <a:rPr kumimoji="1" lang="ja-JP" altLang="ja-JP"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にて提示）</a:t>
            </a:r>
            <a:endParaRPr kumimoji="1" lang="en-US" altLang="ja-JP"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endParaRPr kumimoji="1" lang="en-US"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20000"/>
              </a:spcBef>
              <a:spcAft>
                <a:spcPts val="0"/>
              </a:spcAft>
              <a:buClrTx/>
              <a:buSzTx/>
              <a:buFontTx/>
              <a:buNone/>
              <a:tabLst>
                <a:tab pos="4303713" algn="l"/>
              </a:tabLst>
              <a:defRPr/>
            </a:pPr>
            <a:r>
              <a:rPr kumimoji="1" lang="en-US" altLang="ja-JP"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r>
              <a:rPr kumimoji="1" lang="ja-JP" altLang="en-US"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情報取扱者名簿を契約時に提出することを確約します。</a:t>
            </a:r>
            <a:endParaRPr kumimoji="1" lang="ja-JP" altLang="ja-JP"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2DE10B6E-1C04-4B9E-A0E1-4DCB22C47F6B}"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85</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3" name="正方形/長方形 2">
            <a:extLst>
              <a:ext uri="{FF2B5EF4-FFF2-40B4-BE49-F238E27FC236}">
                <a16:creationId xmlns:a16="http://schemas.microsoft.com/office/drawing/2014/main" id="{50BF5269-54E4-41F6-935C-5D6807500BF8}"/>
              </a:ext>
            </a:extLst>
          </p:cNvPr>
          <p:cNvSpPr/>
          <p:nvPr/>
        </p:nvSpPr>
        <p:spPr>
          <a:xfrm>
            <a:off x="8118680" y="5292064"/>
            <a:ext cx="216000" cy="21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Tree>
    <p:extLst>
      <p:ext uri="{BB962C8B-B14F-4D97-AF65-F5344CB8AC3E}">
        <p14:creationId xmlns:p14="http://schemas.microsoft.com/office/powerpoint/2010/main" val="112637305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0"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（補足資料）再委託先情報</a:t>
            </a:r>
          </a:p>
        </p:txBody>
      </p:sp>
      <p:sp>
        <p:nvSpPr>
          <p:cNvPr id="1981"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982" name="正方形/長方形 3"/>
          <p:cNvSpPr/>
          <p:nvPr/>
        </p:nvSpPr>
        <p:spPr>
          <a:xfrm>
            <a:off x="277063" y="1889106"/>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再委託先情報</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983" name="正方形/長方形 34"/>
          <p:cNvSpPr/>
          <p:nvPr/>
        </p:nvSpPr>
        <p:spPr>
          <a:xfrm>
            <a:off x="221346" y="654009"/>
            <a:ext cx="8776762" cy="120032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a:ln>
                  <a:noFill/>
                </a:ln>
                <a:solidFill>
                  <a:srgbClr val="000000"/>
                </a:solidFill>
                <a:effectLst/>
                <a:highlight>
                  <a:srgbClr val="FFFFFF"/>
                </a:highlight>
                <a:uLnTx/>
                <a:uFillTx/>
                <a:latin typeface="Arial" panose="020B0604020202020204" pitchFamily="34" charset="0"/>
                <a:ea typeface="ＭＳ Ｐゴシック" panose="020B0600070205080204" pitchFamily="50" charset="-128"/>
                <a:cs typeface="+mn-cs"/>
              </a:rPr>
              <a:t>※</a:t>
            </a:r>
            <a:r>
              <a:rPr kumimoji="1" lang="ja-JP" altLang="en-US" sz="1200" b="0" i="0" u="none" strike="noStrike" kern="1200" cap="none" spc="0" normalizeH="0" baseline="0" noProof="0">
                <a:ln>
                  <a:noFill/>
                </a:ln>
                <a:solidFill>
                  <a:srgbClr val="000000"/>
                </a:solidFill>
                <a:effectLst/>
                <a:highlight>
                  <a:srgbClr val="FFFFFF"/>
                </a:highlight>
                <a:uLnTx/>
                <a:uFillTx/>
                <a:latin typeface="Arial" panose="020B0604020202020204" pitchFamily="34" charset="0"/>
                <a:ea typeface="ＭＳ Ｐゴシック" panose="020B0600070205080204" pitchFamily="50" charset="-128"/>
                <a:cs typeface="+mn-cs"/>
              </a:rPr>
              <a:t>再委託を行う場合は、再委託先の名称、業務内容及び業務範囲を明記すること。（事業全体の企画及び立案並びに根幹に関わる執行管理について、再委託をすることはできません）。</a:t>
            </a:r>
            <a:endParaRPr kumimoji="1" lang="en-US" altLang="ja-JP" sz="1200" b="0" i="0" u="none" strike="noStrike" kern="1200" cap="none" spc="0" normalizeH="0" baseline="0" noProof="0">
              <a:ln>
                <a:noFill/>
              </a:ln>
              <a:solidFill>
                <a:srgbClr val="000000"/>
              </a:solidFill>
              <a:effectLst/>
              <a:highlight>
                <a:srgbClr val="FFFFFF"/>
              </a:highligh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a:ln>
                  <a:noFill/>
                </a:ln>
                <a:solidFill>
                  <a:srgbClr val="000000"/>
                </a:solidFill>
                <a:effectLst/>
                <a:highlight>
                  <a:srgbClr val="FFFFFF"/>
                </a:highlight>
                <a:uLnTx/>
                <a:uFillTx/>
                <a:latin typeface="Arial" panose="020B0604020202020204" pitchFamily="34" charset="0"/>
                <a:ea typeface="ＭＳ Ｐゴシック" panose="020B0600070205080204" pitchFamily="50" charset="-128"/>
                <a:cs typeface="+mn-cs"/>
              </a:rPr>
              <a:t>※</a:t>
            </a:r>
            <a:r>
              <a:rPr kumimoji="1" lang="ja-JP" altLang="en-US" sz="1200" b="0" i="0" u="none" strike="noStrike" kern="1200" cap="none" spc="0" normalizeH="0" baseline="0" noProof="0">
                <a:ln>
                  <a:noFill/>
                </a:ln>
                <a:solidFill>
                  <a:srgbClr val="000000"/>
                </a:solidFill>
                <a:effectLst/>
                <a:highlight>
                  <a:srgbClr val="FFFFFF"/>
                </a:highlight>
                <a:uLnTx/>
                <a:uFillTx/>
                <a:latin typeface="Arial" panose="020B0604020202020204" pitchFamily="34" charset="0"/>
                <a:ea typeface="ＭＳ Ｐゴシック" panose="020B0600070205080204" pitchFamily="50" charset="-128"/>
                <a:cs typeface="+mn-cs"/>
              </a:rPr>
              <a:t>事業費総額に対する再委託費の割合は５０％を超えないこと。超える場合は、相当な理由がわかる内容（</a:t>
            </a:r>
            <a:r>
              <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募集要領の別添</a:t>
            </a:r>
            <a:r>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4</a:t>
            </a:r>
            <a:r>
              <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「再委託費率が５０％を超える理由書」）を作成し提出すること。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a:ln>
                  <a:noFill/>
                </a:ln>
                <a:solidFill>
                  <a:srgbClr val="000000"/>
                </a:solidFill>
                <a:effectLst/>
                <a:highlight>
                  <a:srgbClr val="FFFFFF"/>
                </a:highlight>
                <a:uLnTx/>
                <a:uFillTx/>
                <a:latin typeface="Arial" panose="020B0604020202020204" pitchFamily="34" charset="0"/>
                <a:ea typeface="ＭＳ Ｐゴシック" panose="020B0600070205080204" pitchFamily="50" charset="-128"/>
                <a:cs typeface="+mn-cs"/>
              </a:rPr>
              <a:t>※</a:t>
            </a:r>
            <a:r>
              <a:rPr kumimoji="1" lang="ja-JP" altLang="en-US" sz="1200" b="0" i="0" u="none" strike="noStrike" kern="1200" cap="none" spc="0" normalizeH="0" baseline="0" noProof="0">
                <a:ln>
                  <a:noFill/>
                </a:ln>
                <a:solidFill>
                  <a:srgbClr val="000000"/>
                </a:solidFill>
                <a:effectLst/>
                <a:highlight>
                  <a:srgbClr val="FFFFFF"/>
                </a:highlight>
                <a:uLnTx/>
                <a:uFillTx/>
                <a:latin typeface="Arial" panose="020B0604020202020204" pitchFamily="34" charset="0"/>
                <a:ea typeface="ＭＳ Ｐゴシック" panose="020B0600070205080204" pitchFamily="50" charset="-128"/>
                <a:cs typeface="+mn-cs"/>
              </a:rPr>
              <a:t>再委託を行う場合、グループ企業との取引であることのみを選定理由とした調達は、原則、認めない（経済性の観点から、相見積りを取り、相見積りの中で最低価格を提示した者を選定すること）。</a:t>
            </a:r>
          </a:p>
        </p:txBody>
      </p:sp>
      <p:graphicFrame>
        <p:nvGraphicFramePr>
          <p:cNvPr id="1985" name="表 2"/>
          <p:cNvGraphicFramePr>
            <a:graphicFrameLocks noGrp="1"/>
          </p:cNvGraphicFramePr>
          <p:nvPr/>
        </p:nvGraphicFramePr>
        <p:xfrm>
          <a:off x="277063" y="2231651"/>
          <a:ext cx="8640960" cy="3622895"/>
        </p:xfrm>
        <a:graphic>
          <a:graphicData uri="http://schemas.openxmlformats.org/drawingml/2006/table">
            <a:tbl>
              <a:tblPr firstRow="1" bandRow="1">
                <a:tableStyleId>{5C22544A-7EE6-4342-B048-85BDC9FD1C3A}</a:tableStyleId>
              </a:tblPr>
              <a:tblGrid>
                <a:gridCol w="2468846">
                  <a:extLst>
                    <a:ext uri="{9D8B030D-6E8A-4147-A177-3AD203B41FA5}">
                      <a16:colId xmlns:a16="http://schemas.microsoft.com/office/drawing/2014/main" val="20000"/>
                    </a:ext>
                  </a:extLst>
                </a:gridCol>
                <a:gridCol w="6172114">
                  <a:extLst>
                    <a:ext uri="{9D8B030D-6E8A-4147-A177-3AD203B41FA5}">
                      <a16:colId xmlns:a16="http://schemas.microsoft.com/office/drawing/2014/main" val="20001"/>
                    </a:ext>
                  </a:extLst>
                </a:gridCol>
              </a:tblGrid>
              <a:tr h="273872">
                <a:tc>
                  <a:txBody>
                    <a:bodyPr/>
                    <a:lstStyle/>
                    <a:p>
                      <a:pPr algn="ctr"/>
                      <a:r>
                        <a:rPr kumimoji="1" lang="ja-JP" altLang="en-US" sz="1200" b="1">
                          <a:solidFill>
                            <a:schemeClr val="bg1"/>
                          </a:solidFill>
                        </a:rPr>
                        <a:t>再委託先名称</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a:solidFill>
                            <a:schemeClr val="bg1"/>
                          </a:solidFill>
                        </a:rPr>
                        <a:t>業務の内容及び範囲</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646AD5C3-22EA-4252-9B5C-30CD2CEAF80D}"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86</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15312750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（補足資料）事業実績</a:t>
            </a:r>
          </a:p>
        </p:txBody>
      </p:sp>
      <p:sp>
        <p:nvSpPr>
          <p:cNvPr id="193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939" name="正方形/長方形 6"/>
          <p:cNvSpPr/>
          <p:nvPr/>
        </p:nvSpPr>
        <p:spPr>
          <a:xfrm>
            <a:off x="251520" y="681522"/>
            <a:ext cx="8640960" cy="276999"/>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200" b="0"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類似事業の実績があれば、記載</a:t>
            </a:r>
            <a:r>
              <a:rPr kumimoji="1" lang="ja-JP" altLang="en-US"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すること</a:t>
            </a:r>
            <a:endParaRPr kumimoji="1" lang="ja-JP" altLang="ja-JP" sz="1200" b="0" i="0" u="none" strike="noStrike" kern="1200" cap="none" spc="0" normalizeH="0" baseline="0" noProof="0">
              <a:ln>
                <a:noFill/>
              </a:ln>
              <a:solidFill>
                <a:srgbClr val="FF0000"/>
              </a:solidFill>
              <a:effectLst/>
              <a:uLnTx/>
              <a:uFillTx/>
              <a:latin typeface="ＭＳ Ｐゴシック"/>
              <a:ea typeface="ＭＳ Ｐゴシック"/>
              <a:cs typeface="+mn-cs"/>
            </a:endParaRPr>
          </a:p>
        </p:txBody>
      </p:sp>
      <p:graphicFrame>
        <p:nvGraphicFramePr>
          <p:cNvPr id="1940" name="表 2"/>
          <p:cNvGraphicFramePr>
            <a:graphicFrameLocks noGrp="1"/>
          </p:cNvGraphicFramePr>
          <p:nvPr/>
        </p:nvGraphicFramePr>
        <p:xfrm>
          <a:off x="251520" y="1333377"/>
          <a:ext cx="8640960" cy="4831927"/>
        </p:xfrm>
        <a:graphic>
          <a:graphicData uri="http://schemas.openxmlformats.org/drawingml/2006/table">
            <a:tbl>
              <a:tblPr firstRow="1" bandRow="1">
                <a:tableStyleId>{5C22544A-7EE6-4342-B048-85BDC9FD1C3A}</a:tableStyleId>
              </a:tblPr>
              <a:tblGrid>
                <a:gridCol w="2160240">
                  <a:extLst>
                    <a:ext uri="{9D8B030D-6E8A-4147-A177-3AD203B41FA5}">
                      <a16:colId xmlns:a16="http://schemas.microsoft.com/office/drawing/2014/main" val="20000"/>
                    </a:ext>
                  </a:extLst>
                </a:gridCol>
                <a:gridCol w="3384376">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tblGrid>
              <a:tr h="216024">
                <a:tc>
                  <a:txBody>
                    <a:bodyPr/>
                    <a:lstStyle/>
                    <a:p>
                      <a:pPr algn="ctr"/>
                      <a:r>
                        <a:rPr kumimoji="1" lang="ja-JP" altLang="en-US" sz="1200" b="1">
                          <a:solidFill>
                            <a:schemeClr val="bg1"/>
                          </a:solidFill>
                        </a:rPr>
                        <a:t>事業名</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a:solidFill>
                            <a:schemeClr val="bg1"/>
                          </a:solidFill>
                        </a:rPr>
                        <a:t>事業概要</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a:solidFill>
                            <a:schemeClr val="bg1"/>
                          </a:solidFill>
                        </a:rPr>
                        <a:t>実施年度</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a:solidFill>
                            <a:schemeClr val="bg1"/>
                          </a:solidFill>
                        </a:rPr>
                        <a:t>発注者等</a:t>
                      </a:r>
                      <a:endParaRPr kumimoji="1" lang="en-US" altLang="ja-JP" sz="1200" b="1">
                        <a:solidFill>
                          <a:schemeClr val="bg1"/>
                        </a:solidFill>
                      </a:endParaRPr>
                    </a:p>
                    <a:p>
                      <a:pPr algn="ctr"/>
                      <a:r>
                        <a:rPr kumimoji="1" lang="ja-JP" altLang="en-US" sz="1200" b="1">
                          <a:solidFill>
                            <a:schemeClr val="bg1"/>
                          </a:solidFill>
                        </a:rPr>
                        <a:t>（自主事業の場合はその旨）</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C2C5E370-CA59-4D78-92A0-EFDED6102B92}"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87</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1" name="正方形/長方形 3">
            <a:extLst>
              <a:ext uri="{FF2B5EF4-FFF2-40B4-BE49-F238E27FC236}">
                <a16:creationId xmlns:a16="http://schemas.microsoft.com/office/drawing/2014/main" id="{CD6EA2BF-C32B-4F5C-B710-0ADD5B647386}"/>
              </a:ext>
            </a:extLst>
          </p:cNvPr>
          <p:cNvSpPr/>
          <p:nvPr/>
        </p:nvSpPr>
        <p:spPr>
          <a:xfrm>
            <a:off x="277063" y="977683"/>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事業実績</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32631678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5"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（補足資料）事業費</a:t>
            </a:r>
          </a:p>
        </p:txBody>
      </p:sp>
      <p:sp>
        <p:nvSpPr>
          <p:cNvPr id="2006" name="Text Box 4"/>
          <p:cNvSpPr txBox="1">
            <a:spLocks noChangeArrowheads="1"/>
          </p:cNvSpPr>
          <p:nvPr/>
        </p:nvSpPr>
        <p:spPr>
          <a:xfrm>
            <a:off x="179512" y="616097"/>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zh-TW"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経費額内訳表</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2007"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graphicFrame>
        <p:nvGraphicFramePr>
          <p:cNvPr id="2008" name="表 1"/>
          <p:cNvGraphicFramePr>
            <a:graphicFrameLocks noGrp="1"/>
          </p:cNvGraphicFramePr>
          <p:nvPr/>
        </p:nvGraphicFramePr>
        <p:xfrm>
          <a:off x="164227" y="1250404"/>
          <a:ext cx="8872269" cy="4914900"/>
        </p:xfrm>
        <a:graphic>
          <a:graphicData uri="http://schemas.openxmlformats.org/drawingml/2006/table">
            <a:tbl>
              <a:tblPr>
                <a:tableStyleId>{5C22544A-7EE6-4342-B048-85BDC9FD1C3A}</a:tableStyleId>
              </a:tblPr>
              <a:tblGrid>
                <a:gridCol w="1311429">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5472608">
                  <a:extLst>
                    <a:ext uri="{9D8B030D-6E8A-4147-A177-3AD203B41FA5}">
                      <a16:colId xmlns:a16="http://schemas.microsoft.com/office/drawing/2014/main" val="20003"/>
                    </a:ext>
                  </a:extLst>
                </a:gridCol>
              </a:tblGrid>
              <a:tr h="152062">
                <a:tc gridSpan="2">
                  <a:txBody>
                    <a:bodyPr/>
                    <a:lstStyle/>
                    <a:p>
                      <a:pPr algn="ctr" fontAlgn="ctr"/>
                      <a:r>
                        <a:rPr lang="ja-JP" altLang="en-US" sz="1100" b="1" i="0" u="none" strike="noStrike">
                          <a:solidFill>
                            <a:schemeClr val="bg1"/>
                          </a:solidFill>
                          <a:effectLst/>
                        </a:rPr>
                        <a:t>経費の項目</a:t>
                      </a:r>
                      <a:endParaRPr lang="ja-JP" altLang="en-US" sz="1100" b="1" i="0" u="none" strike="noStrike">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hMerge="1">
                  <a:txBody>
                    <a:bodyPr/>
                    <a:lstStyle/>
                    <a:p>
                      <a:endParaRPr kumimoji="1" lang="ja-JP" altLang="en-US"/>
                    </a:p>
                  </a:txBody>
                  <a:tcPr/>
                </a:tc>
                <a:tc rowSpan="2">
                  <a:txBody>
                    <a:bodyPr/>
                    <a:lstStyle/>
                    <a:p>
                      <a:pPr algn="ctr" fontAlgn="ctr"/>
                      <a:r>
                        <a:rPr lang="ja-JP" altLang="en-US" sz="1100" b="1" i="0" u="none" strike="noStrike">
                          <a:solidFill>
                            <a:schemeClr val="bg1"/>
                          </a:solidFill>
                          <a:effectLst/>
                        </a:rPr>
                        <a:t>金額（円）</a:t>
                      </a:r>
                      <a:endParaRPr lang="ja-JP" altLang="en-US" sz="1100" b="1" i="0" u="none" strike="noStrike">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rowSpan="2">
                  <a:txBody>
                    <a:bodyPr/>
                    <a:lstStyle/>
                    <a:p>
                      <a:pPr algn="ctr" fontAlgn="ctr"/>
                      <a:r>
                        <a:rPr lang="ja-JP" altLang="en-US" sz="1100" b="1" i="0" u="none" strike="noStrike">
                          <a:solidFill>
                            <a:schemeClr val="bg1"/>
                          </a:solidFill>
                          <a:effectLst/>
                        </a:rPr>
                        <a:t>積算内訳</a:t>
                      </a:r>
                      <a:endParaRPr lang="ja-JP" altLang="en-US" sz="1100" b="1" i="0" u="none" strike="noStrike">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152062">
                <a:tc>
                  <a:txBody>
                    <a:bodyPr/>
                    <a:lstStyle/>
                    <a:p>
                      <a:pPr algn="ctr" fontAlgn="ctr"/>
                      <a:r>
                        <a:rPr lang="ja-JP" altLang="en-US" sz="1100" b="1" i="0" u="none" strike="noStrike">
                          <a:solidFill>
                            <a:schemeClr val="bg1"/>
                          </a:solidFill>
                          <a:effectLst/>
                        </a:rPr>
                        <a:t>大項目</a:t>
                      </a:r>
                      <a:endParaRPr lang="ja-JP" altLang="en-US" sz="1100" b="1" i="0" u="none" strike="noStrike">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fontAlgn="ctr"/>
                      <a:r>
                        <a:rPr lang="ja-JP" altLang="en-US" sz="1100" b="1" i="0" u="none" strike="noStrike">
                          <a:solidFill>
                            <a:schemeClr val="bg1"/>
                          </a:solidFill>
                          <a:effectLst/>
                        </a:rPr>
                        <a:t>小項目</a:t>
                      </a:r>
                      <a:endParaRPr lang="ja-JP" altLang="en-US" sz="1100" b="1" i="0" u="none" strike="noStrike">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285495">
                <a:tc rowSpan="2">
                  <a:txBody>
                    <a:bodyPr/>
                    <a:lstStyle/>
                    <a:p>
                      <a:pPr algn="l" fontAlgn="ctr"/>
                      <a:r>
                        <a:rPr lang="en-US" altLang="ja-JP" sz="1050" i="0" u="none" strike="noStrike">
                          <a:effectLst/>
                        </a:rPr>
                        <a:t>Ⅰ</a:t>
                      </a:r>
                      <a:r>
                        <a:rPr lang="ja-JP" altLang="en-US" sz="1050" i="0" u="none" strike="noStrike">
                          <a:effectLst/>
                        </a:rPr>
                        <a:t>．人件費</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rowSpan="2">
                  <a:txBody>
                    <a:bodyPr/>
                    <a:lstStyle/>
                    <a:p>
                      <a:pPr algn="ctr" fontAlgn="ctr"/>
                      <a:r>
                        <a:rPr lang="ja-JP" altLang="en-US" sz="1100" i="0" u="none" strike="noStrike">
                          <a:effectLst/>
                        </a:rPr>
                        <a:t>　</a:t>
                      </a:r>
                      <a:endPar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rowSpan="2">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a:solidFill>
                            <a:srgbClr val="FF0000"/>
                          </a:solidFill>
                          <a:effectLst/>
                        </a:rPr>
                        <a:t>プロジェクトマネージャー　：○○円</a:t>
                      </a:r>
                      <a:r>
                        <a:rPr lang="en-US" altLang="ja-JP" sz="1050" i="0" u="none" strike="noStrike">
                          <a:solidFill>
                            <a:srgbClr val="FF0000"/>
                          </a:solidFill>
                          <a:effectLst/>
                        </a:rPr>
                        <a:t>×○○</a:t>
                      </a:r>
                      <a:r>
                        <a:rPr lang="ja-JP" altLang="en-US" sz="1050" i="0" u="none" strike="noStrike">
                          <a:solidFill>
                            <a:srgbClr val="FF0000"/>
                          </a:solidFill>
                          <a:effectLst/>
                        </a:rPr>
                        <a:t>日　　○○円</a:t>
                      </a:r>
                      <a:endParaRPr lang="en-US" altLang="ja-JP" sz="1050" i="0" u="none" strike="noStrike">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285495">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a:solidFill>
                            <a:srgbClr val="FF0000"/>
                          </a:solidFill>
                          <a:effectLst/>
                        </a:rPr>
                        <a:t>コーディネーター　：○○円</a:t>
                      </a:r>
                      <a:r>
                        <a:rPr lang="en-US" altLang="ja-JP" sz="1050" i="0" u="none" strike="noStrike">
                          <a:solidFill>
                            <a:srgbClr val="FF0000"/>
                          </a:solidFill>
                          <a:effectLst/>
                        </a:rPr>
                        <a:t>×○○</a:t>
                      </a:r>
                      <a:r>
                        <a:rPr lang="ja-JP" altLang="en-US" sz="1050" i="0" u="none" strike="noStrike">
                          <a:solidFill>
                            <a:srgbClr val="FF0000"/>
                          </a:solidFill>
                          <a:effectLst/>
                        </a:rPr>
                        <a:t>日　　○○円</a:t>
                      </a:r>
                      <a:endParaRPr lang="en-US" altLang="ja-JP" sz="1050" i="0" u="none" strike="noStrike">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565703">
                <a:tc rowSpan="8">
                  <a:txBody>
                    <a:bodyPr/>
                    <a:lstStyle/>
                    <a:p>
                      <a:pPr algn="l" fontAlgn="ctr"/>
                      <a:r>
                        <a:rPr lang="en-US" altLang="ja-JP" sz="1050" i="0" u="none" strike="noStrike">
                          <a:effectLst/>
                        </a:rPr>
                        <a:t>Ⅱ</a:t>
                      </a:r>
                      <a:r>
                        <a:rPr lang="ja-JP" altLang="en-US" sz="1050" i="0" u="none" strike="noStrike" err="1">
                          <a:effectLst/>
                        </a:rPr>
                        <a:t>．</a:t>
                      </a:r>
                      <a:r>
                        <a:rPr lang="ja-JP" altLang="en-US" sz="1050" i="0" u="none" strike="noStrike">
                          <a:effectLst/>
                        </a:rPr>
                        <a:t>事業費</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旅費</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solidFill>
                            <a:srgbClr val="FF0000"/>
                          </a:solidFill>
                          <a:effectLst/>
                        </a:rPr>
                        <a:t>プロジェクトマネージャー：</a:t>
                      </a:r>
                      <a:r>
                        <a:rPr lang="zh-CN" altLang="en-US" sz="1050" i="0" u="none" strike="noStrike">
                          <a:solidFill>
                            <a:srgbClr val="FF0000"/>
                          </a:solidFill>
                          <a:effectLst/>
                        </a:rPr>
                        <a:t>（国内）　○○円</a:t>
                      </a:r>
                      <a:r>
                        <a:rPr lang="en-US" altLang="zh-CN" sz="1050" i="0" u="none" strike="noStrike">
                          <a:solidFill>
                            <a:srgbClr val="FF0000"/>
                          </a:solidFill>
                          <a:effectLst/>
                        </a:rPr>
                        <a:t>×○</a:t>
                      </a:r>
                      <a:r>
                        <a:rPr lang="zh-CN" altLang="en-US" sz="1050" i="0" u="none" strike="noStrike">
                          <a:solidFill>
                            <a:srgbClr val="FF0000"/>
                          </a:solidFill>
                          <a:effectLst/>
                        </a:rPr>
                        <a:t>人</a:t>
                      </a:r>
                      <a:r>
                        <a:rPr lang="en-US" altLang="zh-CN" sz="1050" i="0" u="none" strike="noStrike">
                          <a:solidFill>
                            <a:srgbClr val="FF0000"/>
                          </a:solidFill>
                          <a:effectLst/>
                        </a:rPr>
                        <a:t>×○</a:t>
                      </a:r>
                      <a:r>
                        <a:rPr lang="zh-CN" altLang="en-US" sz="1050" i="0" u="none" strike="noStrike">
                          <a:solidFill>
                            <a:srgbClr val="FF0000"/>
                          </a:solidFill>
                          <a:effectLst/>
                        </a:rPr>
                        <a:t>回　　○○円</a:t>
                      </a:r>
                      <a:endParaRPr lang="zh-CN" altLang="en-US" sz="1050" b="0" i="0" u="none" strike="noStrike">
                        <a:solidFill>
                          <a:srgbClr val="FF0000"/>
                        </a:solidFill>
                        <a:effectLst/>
                        <a:latin typeface="ＭＳ ゴシック" panose="020B0609070205080204" pitchFamily="49" charset="-128"/>
                        <a:ea typeface="ＭＳ ゴシック" panose="020B0609070205080204" pitchFamily="49"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a:solidFill>
                            <a:srgbClr val="FF0000"/>
                          </a:solidFill>
                          <a:effectLst/>
                        </a:rPr>
                        <a:t>コーディネーター：</a:t>
                      </a:r>
                      <a:r>
                        <a:rPr lang="zh-CN" altLang="en-US" sz="1050" i="0" u="none" strike="noStrike">
                          <a:solidFill>
                            <a:srgbClr val="FF0000"/>
                          </a:solidFill>
                          <a:effectLst/>
                        </a:rPr>
                        <a:t>（国内）　○○円</a:t>
                      </a:r>
                      <a:r>
                        <a:rPr lang="en-US" altLang="zh-CN" sz="1050" i="0" u="none" strike="noStrike">
                          <a:solidFill>
                            <a:srgbClr val="FF0000"/>
                          </a:solidFill>
                          <a:effectLst/>
                        </a:rPr>
                        <a:t>×○</a:t>
                      </a:r>
                      <a:r>
                        <a:rPr lang="zh-CN" altLang="en-US" sz="1050" i="0" u="none" strike="noStrike">
                          <a:solidFill>
                            <a:srgbClr val="FF0000"/>
                          </a:solidFill>
                          <a:effectLst/>
                        </a:rPr>
                        <a:t>人</a:t>
                      </a:r>
                      <a:r>
                        <a:rPr lang="en-US" altLang="zh-CN" sz="1050" i="0" u="none" strike="noStrike">
                          <a:solidFill>
                            <a:srgbClr val="FF0000"/>
                          </a:solidFill>
                          <a:effectLst/>
                        </a:rPr>
                        <a:t>×○</a:t>
                      </a:r>
                      <a:r>
                        <a:rPr lang="zh-CN" altLang="en-US" sz="1050" i="0" u="none" strike="noStrike">
                          <a:solidFill>
                            <a:srgbClr val="FF0000"/>
                          </a:solidFill>
                          <a:effectLst/>
                        </a:rPr>
                        <a:t>回　　○○円</a:t>
                      </a:r>
                      <a:endParaRPr lang="en-US" altLang="zh-CN" sz="1050" i="0" u="none" strike="noStrike">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a:solidFill>
                            <a:srgbClr val="FF0000"/>
                          </a:solidFill>
                          <a:effectLst/>
                        </a:rPr>
                        <a:t>専門家：</a:t>
                      </a:r>
                      <a:r>
                        <a:rPr lang="zh-CN" altLang="en-US" sz="1050" i="0" u="none" strike="noStrike">
                          <a:solidFill>
                            <a:srgbClr val="FF0000"/>
                          </a:solidFill>
                          <a:effectLst/>
                        </a:rPr>
                        <a:t>（国内）　○○円</a:t>
                      </a:r>
                      <a:r>
                        <a:rPr lang="en-US" altLang="zh-CN" sz="1050" i="0" u="none" strike="noStrike">
                          <a:solidFill>
                            <a:srgbClr val="FF0000"/>
                          </a:solidFill>
                          <a:effectLst/>
                        </a:rPr>
                        <a:t>×○</a:t>
                      </a:r>
                      <a:r>
                        <a:rPr lang="zh-CN" altLang="en-US" sz="1050" i="0" u="none" strike="noStrike">
                          <a:solidFill>
                            <a:srgbClr val="FF0000"/>
                          </a:solidFill>
                          <a:effectLst/>
                        </a:rPr>
                        <a:t>人</a:t>
                      </a:r>
                      <a:r>
                        <a:rPr lang="en-US" altLang="zh-CN" sz="1050" i="0" u="none" strike="noStrike">
                          <a:solidFill>
                            <a:srgbClr val="FF0000"/>
                          </a:solidFill>
                          <a:effectLst/>
                        </a:rPr>
                        <a:t>×○</a:t>
                      </a:r>
                      <a:r>
                        <a:rPr lang="zh-CN" altLang="en-US" sz="1050" i="0" u="none" strike="noStrike">
                          <a:solidFill>
                            <a:srgbClr val="FF0000"/>
                          </a:solidFill>
                          <a:effectLst/>
                        </a:rPr>
                        <a:t>回　　○○円</a:t>
                      </a:r>
                      <a:endParaRPr lang="en-US" altLang="ja-JP" sz="1050" i="0" u="none" strike="noStrike">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050" i="0" u="none" strike="noStrike">
                          <a:solidFill>
                            <a:srgbClr val="FF0000"/>
                          </a:solidFill>
                          <a:effectLst/>
                        </a:rPr>
                        <a:t>※</a:t>
                      </a:r>
                      <a:r>
                        <a:rPr lang="ja-JP" altLang="en-US" sz="1050" i="0" u="none" strike="noStrike">
                          <a:solidFill>
                            <a:srgbClr val="FF0000"/>
                          </a:solidFill>
                          <a:effectLst/>
                        </a:rPr>
                        <a:t>旅程も具体的（都市名等）に記載すること。</a:t>
                      </a:r>
                      <a:endParaRPr lang="ja-JP" altLang="en-US" sz="1050" b="0"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285495">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i="0" u="none" strike="noStrike">
                          <a:effectLst/>
                        </a:rPr>
                        <a:t>会場費</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solidFill>
                            <a:srgbClr val="FF0000"/>
                          </a:solidFill>
                          <a:effectLst/>
                        </a:rPr>
                        <a:t>○○説明会会場費　　○○円</a:t>
                      </a:r>
                      <a:r>
                        <a:rPr lang="en-US" altLang="ja-JP" sz="1050" i="0" u="none" strike="noStrike">
                          <a:solidFill>
                            <a:srgbClr val="FF0000"/>
                          </a:solidFill>
                          <a:effectLst/>
                        </a:rPr>
                        <a:t>×○</a:t>
                      </a:r>
                      <a:r>
                        <a:rPr lang="ja-JP" altLang="en-US" sz="1050" i="0" u="none" strike="noStrike">
                          <a:solidFill>
                            <a:srgbClr val="FF0000"/>
                          </a:solidFill>
                          <a:effectLst/>
                        </a:rPr>
                        <a:t>回　　○○円</a:t>
                      </a:r>
                      <a:endParaRPr lang="en-US" altLang="ja-JP" sz="1050" i="0" u="none" strike="noStrike">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285495">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i="0" u="none" strike="noStrike">
                          <a:effectLst/>
                        </a:rPr>
                        <a:t>謝金</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solidFill>
                            <a:srgbClr val="FF0000"/>
                          </a:solidFill>
                          <a:effectLst/>
                        </a:rPr>
                        <a:t>○○円</a:t>
                      </a:r>
                      <a:r>
                        <a:rPr lang="en-US" altLang="ja-JP" sz="1050" i="0" u="none" strike="noStrike">
                          <a:solidFill>
                            <a:srgbClr val="FF0000"/>
                          </a:solidFill>
                          <a:effectLst/>
                        </a:rPr>
                        <a:t>×○</a:t>
                      </a:r>
                      <a:r>
                        <a:rPr lang="ja-JP" altLang="en-US" sz="1050" i="0" u="none" strike="noStrike">
                          <a:solidFill>
                            <a:srgbClr val="FF0000"/>
                          </a:solidFill>
                          <a:effectLst/>
                        </a:rPr>
                        <a:t>回　　○○円</a:t>
                      </a:r>
                      <a:endParaRPr lang="en-US" altLang="ja-JP" sz="1050" i="0" u="none" strike="noStrike">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285495">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rPr>
                        <a:t>備品費</a:t>
                      </a: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n-lt"/>
                          <a:ea typeface="+mn-ea"/>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solidFill>
                            <a:srgbClr val="FF0000"/>
                          </a:solidFill>
                          <a:effectLst/>
                        </a:rPr>
                        <a:t>リース代　○○円</a:t>
                      </a:r>
                      <a:r>
                        <a:rPr lang="en-US" altLang="ja-JP" sz="1050" i="0" u="none" strike="noStrike">
                          <a:solidFill>
                            <a:srgbClr val="FF0000"/>
                          </a:solidFill>
                          <a:effectLst/>
                        </a:rPr>
                        <a:t>×</a:t>
                      </a:r>
                      <a:r>
                        <a:rPr lang="ja-JP" altLang="en-US" sz="1050" i="0" u="none" strike="noStrike">
                          <a:solidFill>
                            <a:srgbClr val="FF0000"/>
                          </a:solidFill>
                          <a:effectLst/>
                        </a:rPr>
                        <a:t>○ヶ月　○○円</a:t>
                      </a:r>
                      <a:endParaRPr lang="en-US" altLang="ja-JP" sz="1050" i="0" u="none" strike="noStrike">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285495">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rPr>
                        <a:t>消耗品費</a:t>
                      </a: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n-lt"/>
                          <a:ea typeface="+mn-ea"/>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a:solidFill>
                            <a:srgbClr val="FF0000"/>
                          </a:solidFill>
                          <a:effectLst/>
                        </a:rPr>
                        <a:t>○○円</a:t>
                      </a:r>
                      <a:r>
                        <a:rPr lang="en-US" altLang="ja-JP" sz="1050" i="0" u="none" strike="noStrike">
                          <a:solidFill>
                            <a:srgbClr val="FF0000"/>
                          </a:solidFill>
                          <a:effectLst/>
                        </a:rPr>
                        <a:t>×○○</a:t>
                      </a:r>
                      <a:r>
                        <a:rPr lang="ja-JP" altLang="en-US" sz="1050" i="0" u="none" strike="noStrike">
                          <a:solidFill>
                            <a:srgbClr val="FF0000"/>
                          </a:solidFill>
                          <a:effectLst/>
                        </a:rPr>
                        <a:t>冊　　○○円</a:t>
                      </a:r>
                      <a:endParaRPr lang="en-US" altLang="ja-JP" sz="1050" i="0" u="none" strike="noStrike">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8"/>
                  </a:ext>
                </a:extLst>
              </a:tr>
              <a:tr h="285495">
                <a:tc vMerge="1">
                  <a:txBody>
                    <a:bodyPr/>
                    <a:lstStyle/>
                    <a:p>
                      <a:endParaRPr kumimoji="1" lang="ja-JP" altLang="en-US"/>
                    </a:p>
                  </a:txBody>
                  <a:tcPr/>
                </a:tc>
                <a:tc>
                  <a:txBody>
                    <a:bodyPr/>
                    <a:lstStyle/>
                    <a:p>
                      <a:pPr algn="l" fontAlgn="ctr"/>
                      <a:r>
                        <a:rPr lang="ja-JP" altLang="en-US" sz="1050" i="0" u="none" strike="noStrike">
                          <a:effectLst/>
                        </a:rPr>
                        <a:t>印刷製本費</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solidFill>
                            <a:srgbClr val="FF0000"/>
                          </a:solidFill>
                          <a:effectLst/>
                        </a:rPr>
                        <a:t>説明会資料　○○円</a:t>
                      </a:r>
                      <a:r>
                        <a:rPr lang="en-US" altLang="ja-JP" sz="1050" i="0" u="none" strike="noStrike">
                          <a:solidFill>
                            <a:srgbClr val="FF0000"/>
                          </a:solidFill>
                          <a:effectLst/>
                        </a:rPr>
                        <a:t>×○○</a:t>
                      </a:r>
                      <a:r>
                        <a:rPr lang="ja-JP" altLang="en-US" sz="1050" i="0" u="none" strike="noStrike">
                          <a:solidFill>
                            <a:srgbClr val="FF0000"/>
                          </a:solidFill>
                          <a:effectLst/>
                        </a:rPr>
                        <a:t>冊　　○○円</a:t>
                      </a:r>
                      <a:endParaRPr lang="en-US" altLang="ja-JP" sz="1050" i="0" u="none" strike="noStrike">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9"/>
                  </a:ext>
                </a:extLst>
              </a:tr>
              <a:tr h="285495">
                <a:tc vMerge="1">
                  <a:txBody>
                    <a:bodyPr/>
                    <a:lstStyle/>
                    <a:p>
                      <a:endParaRPr kumimoji="1" lang="ja-JP" altLang="en-US"/>
                    </a:p>
                  </a:txBody>
                  <a:tcPr/>
                </a:tc>
                <a:tc>
                  <a:txBody>
                    <a:bodyPr/>
                    <a:lstStyle/>
                    <a:p>
                      <a:pPr algn="l" fontAlgn="ctr"/>
                      <a:r>
                        <a:rPr lang="zh-TW" altLang="en-US" sz="1050" i="0" u="none" strike="noStrike">
                          <a:effectLst/>
                        </a:rPr>
                        <a:t>補助職員人件費</a:t>
                      </a:r>
                      <a:endParaRPr lang="zh-TW"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a:solidFill>
                            <a:srgbClr val="FF0000"/>
                          </a:solidFill>
                          <a:effectLst/>
                        </a:rPr>
                        <a:t>○○等実施アルバイト：○○円</a:t>
                      </a:r>
                      <a:r>
                        <a:rPr lang="en-US" altLang="ja-JP" sz="1050" i="0" u="none" strike="noStrike">
                          <a:solidFill>
                            <a:srgbClr val="FF0000"/>
                          </a:solidFill>
                          <a:effectLst/>
                        </a:rPr>
                        <a:t>×○</a:t>
                      </a:r>
                      <a:r>
                        <a:rPr lang="ja-JP" altLang="en-US" sz="1050" i="0" u="none" strike="noStrike">
                          <a:solidFill>
                            <a:srgbClr val="FF0000"/>
                          </a:solidFill>
                          <a:effectLst/>
                        </a:rPr>
                        <a:t>人</a:t>
                      </a:r>
                      <a:r>
                        <a:rPr lang="en-US" altLang="ja-JP" sz="1050" i="0" u="none" strike="noStrike">
                          <a:solidFill>
                            <a:srgbClr val="FF0000"/>
                          </a:solidFill>
                          <a:effectLst/>
                        </a:rPr>
                        <a:t>×○○</a:t>
                      </a:r>
                      <a:r>
                        <a:rPr lang="ja-JP" altLang="en-US" sz="1050" i="0" u="none" strike="noStrike">
                          <a:solidFill>
                            <a:srgbClr val="FF0000"/>
                          </a:solidFill>
                          <a:effectLst/>
                        </a:rPr>
                        <a:t>日　○○円</a:t>
                      </a:r>
                      <a:endParaRPr lang="en-US" altLang="ja-JP" sz="1050" i="0" u="none" strike="noStrike">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0"/>
                  </a:ext>
                </a:extLst>
              </a:tr>
              <a:tr h="425599">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i="0" u="none" strike="noStrike">
                          <a:effectLst/>
                        </a:rPr>
                        <a:t>その他諸経費</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ja-JP" sz="1050" i="0" u="none" strike="noStrike">
                          <a:solidFill>
                            <a:srgbClr val="FF0000"/>
                          </a:solidFill>
                          <a:effectLst/>
                        </a:rPr>
                        <a:t>※</a:t>
                      </a:r>
                      <a:r>
                        <a:rPr lang="ja-JP" altLang="en-US" sz="1050" i="0" u="none" strike="noStrike">
                          <a:solidFill>
                            <a:srgbClr val="FF0000"/>
                          </a:solidFill>
                          <a:effectLst/>
                        </a:rPr>
                        <a:t>予定される項目を具体的に記載すること。</a:t>
                      </a:r>
                      <a:endParaRPr lang="en-US" altLang="ja-JP" sz="1050" b="0" i="0" u="none" strike="noStrike">
                        <a:solidFill>
                          <a:srgbClr val="FF0000"/>
                        </a:solidFill>
                        <a:effectLst/>
                        <a:latin typeface="ＭＳ ゴシック" panose="020B0609070205080204" pitchFamily="49" charset="-128"/>
                        <a:ea typeface="ＭＳ ゴシック" panose="020B0609070205080204" pitchFamily="49" charset="-128"/>
                      </a:endParaRPr>
                    </a:p>
                    <a:p>
                      <a:pPr algn="l" fontAlgn="ctr"/>
                      <a:endParaRPr lang="en-US" altLang="ja-JP" sz="1050" i="0" u="none" strike="noStrike">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1"/>
                  </a:ext>
                </a:extLst>
              </a:tr>
              <a:tr h="425599">
                <a:tc>
                  <a:txBody>
                    <a:bodyPr/>
                    <a:lstStyle/>
                    <a:p>
                      <a:pPr algn="l" fontAlgn="ctr"/>
                      <a:r>
                        <a:rPr lang="en-US" altLang="ja-JP" sz="1050" i="0" u="none" strike="noStrike">
                          <a:effectLst/>
                        </a:rPr>
                        <a:t>Ⅲ</a:t>
                      </a:r>
                      <a:r>
                        <a:rPr lang="ja-JP" altLang="en-US" sz="1050" i="0" u="none" strike="noStrike" err="1">
                          <a:effectLst/>
                        </a:rPr>
                        <a:t>．</a:t>
                      </a:r>
                      <a:r>
                        <a:rPr lang="ja-JP" altLang="en-US" sz="1050" i="0" u="none" strike="noStrike">
                          <a:effectLst/>
                        </a:rPr>
                        <a:t>再委託・外注費</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ja-JP" sz="1050" i="0" u="none" strike="noStrike">
                          <a:solidFill>
                            <a:srgbClr val="FF0000"/>
                          </a:solidFill>
                          <a:effectLst/>
                        </a:rPr>
                        <a:t>※</a:t>
                      </a:r>
                      <a:r>
                        <a:rPr lang="ja-JP" altLang="en-US" sz="1050" i="0" u="none" strike="noStrike">
                          <a:solidFill>
                            <a:srgbClr val="FF0000"/>
                          </a:solidFill>
                          <a:effectLst/>
                        </a:rPr>
                        <a:t>予定される内容及びその積算を具体的に記載すること。</a:t>
                      </a:r>
                      <a:endParaRPr lang="en-US" altLang="ja-JP" sz="1050" b="0" i="0" u="none" strike="noStrike">
                        <a:solidFill>
                          <a:srgbClr val="FF0000"/>
                        </a:solidFill>
                        <a:effectLst/>
                        <a:latin typeface="ＭＳ ゴシック" panose="020B0609070205080204" pitchFamily="49" charset="-128"/>
                        <a:ea typeface="ＭＳ ゴシック" panose="020B0609070205080204" pitchFamily="49" charset="-128"/>
                      </a:endParaRPr>
                    </a:p>
                    <a:p>
                      <a:pPr algn="l" fontAlgn="ctr"/>
                      <a:endParaRPr lang="ja-JP" altLang="en-US" sz="1050" b="0"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2"/>
                  </a:ext>
                </a:extLst>
              </a:tr>
              <a:tr h="145391">
                <a:tc>
                  <a:txBody>
                    <a:bodyPr/>
                    <a:lstStyle/>
                    <a:p>
                      <a:pPr algn="l" fontAlgn="ctr"/>
                      <a:r>
                        <a:rPr lang="en-US" altLang="zh-TW" sz="1050" i="0" u="none" strike="noStrike">
                          <a:effectLst/>
                        </a:rPr>
                        <a:t>Ⅳ</a:t>
                      </a:r>
                      <a:r>
                        <a:rPr lang="zh-TW" altLang="en-US" sz="1050" i="0" u="none" strike="noStrike">
                          <a:effectLst/>
                        </a:rPr>
                        <a:t>．一般管理費</a:t>
                      </a:r>
                      <a:endParaRPr lang="zh-TW"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zh-TW" sz="1050" i="0" u="none" strike="noStrike">
                          <a:solidFill>
                            <a:srgbClr val="FF0000"/>
                          </a:solidFill>
                          <a:effectLst/>
                        </a:rPr>
                        <a:t>※</a:t>
                      </a:r>
                      <a:r>
                        <a:rPr lang="zh-TW" altLang="en-US" sz="1050" i="0" u="none" strike="noStrike">
                          <a:solidFill>
                            <a:srgbClr val="FF0000"/>
                          </a:solidFill>
                          <a:effectLst/>
                        </a:rPr>
                        <a:t>（</a:t>
                      </a:r>
                      <a:r>
                        <a:rPr lang="en-US" altLang="zh-TW" sz="1050" i="0" u="none" strike="noStrike">
                          <a:solidFill>
                            <a:srgbClr val="FF0000"/>
                          </a:solidFill>
                          <a:effectLst/>
                        </a:rPr>
                        <a:t>Ⅰ</a:t>
                      </a:r>
                      <a:r>
                        <a:rPr lang="zh-TW" altLang="en-US" sz="1050" i="0" u="none" strike="noStrike">
                          <a:solidFill>
                            <a:srgbClr val="FF0000"/>
                          </a:solidFill>
                          <a:effectLst/>
                        </a:rPr>
                        <a:t>．人件費＋</a:t>
                      </a:r>
                      <a:r>
                        <a:rPr lang="en-US" altLang="zh-TW" sz="1050" i="0" u="none" strike="noStrike">
                          <a:solidFill>
                            <a:srgbClr val="FF0000"/>
                          </a:solidFill>
                          <a:effectLst/>
                        </a:rPr>
                        <a:t>Ⅱ</a:t>
                      </a:r>
                      <a:r>
                        <a:rPr lang="zh-TW" altLang="en-US" sz="1050" i="0" u="none" strike="noStrike">
                          <a:solidFill>
                            <a:srgbClr val="FF0000"/>
                          </a:solidFill>
                          <a:effectLst/>
                        </a:rPr>
                        <a:t>．事業費）</a:t>
                      </a:r>
                      <a:r>
                        <a:rPr lang="en-US" altLang="zh-TW" sz="1050" i="0" u="none" strike="noStrike">
                          <a:solidFill>
                            <a:srgbClr val="FF0000"/>
                          </a:solidFill>
                          <a:effectLst/>
                        </a:rPr>
                        <a:t>×</a:t>
                      </a:r>
                      <a:r>
                        <a:rPr lang="zh-TW" altLang="en-US" sz="1050" i="0" u="none" strike="noStrike">
                          <a:solidFill>
                            <a:srgbClr val="FF0000"/>
                          </a:solidFill>
                          <a:effectLst/>
                        </a:rPr>
                        <a:t>一般管理費率</a:t>
                      </a:r>
                      <a:endParaRPr lang="zh-TW" altLang="en-US" sz="1050" b="0"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3"/>
                  </a:ext>
                </a:extLst>
              </a:tr>
              <a:tr h="145391">
                <a:tc>
                  <a:txBody>
                    <a:bodyPr/>
                    <a:lstStyle/>
                    <a:p>
                      <a:pPr algn="r" fontAlgn="ctr"/>
                      <a:r>
                        <a:rPr lang="ja-JP" altLang="en-US" sz="1050" i="0" u="none" strike="noStrike">
                          <a:effectLst/>
                        </a:rPr>
                        <a:t>小計</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zh-TW" sz="1050" i="0" u="none" strike="noStrike">
                          <a:solidFill>
                            <a:srgbClr val="FF0000"/>
                          </a:solidFill>
                          <a:effectLst/>
                        </a:rPr>
                        <a:t>Ⅰ</a:t>
                      </a:r>
                      <a:r>
                        <a:rPr lang="zh-TW" altLang="en-US" sz="1050" i="0" u="none" strike="noStrike">
                          <a:solidFill>
                            <a:srgbClr val="FF0000"/>
                          </a:solidFill>
                          <a:effectLst/>
                        </a:rPr>
                        <a:t>．人件費＋</a:t>
                      </a:r>
                      <a:r>
                        <a:rPr lang="en-US" altLang="zh-TW" sz="1050" i="0" u="none" strike="noStrike">
                          <a:solidFill>
                            <a:srgbClr val="FF0000"/>
                          </a:solidFill>
                          <a:effectLst/>
                        </a:rPr>
                        <a:t>Ⅱ</a:t>
                      </a:r>
                      <a:r>
                        <a:rPr lang="zh-TW" altLang="en-US" sz="1050" i="0" u="none" strike="noStrike">
                          <a:solidFill>
                            <a:srgbClr val="FF0000"/>
                          </a:solidFill>
                          <a:effectLst/>
                        </a:rPr>
                        <a:t>．事業費＋</a:t>
                      </a:r>
                      <a:r>
                        <a:rPr lang="en-US" altLang="zh-TW" sz="1050" i="0" u="none" strike="noStrike">
                          <a:solidFill>
                            <a:srgbClr val="FF0000"/>
                          </a:solidFill>
                          <a:effectLst/>
                        </a:rPr>
                        <a:t>Ⅲ</a:t>
                      </a:r>
                      <a:r>
                        <a:rPr lang="zh-TW" altLang="en-US" sz="1050" i="0" u="none" strike="noStrike">
                          <a:solidFill>
                            <a:srgbClr val="FF0000"/>
                          </a:solidFill>
                          <a:effectLst/>
                        </a:rPr>
                        <a:t>．再委託費＋</a:t>
                      </a:r>
                      <a:r>
                        <a:rPr lang="en-US" altLang="zh-TW" sz="1050" i="0" u="none" strike="noStrike">
                          <a:solidFill>
                            <a:srgbClr val="FF0000"/>
                          </a:solidFill>
                          <a:effectLst/>
                        </a:rPr>
                        <a:t>Ⅳ</a:t>
                      </a:r>
                      <a:r>
                        <a:rPr lang="zh-TW" altLang="en-US" sz="1050" i="0" u="none" strike="noStrike">
                          <a:solidFill>
                            <a:srgbClr val="FF0000"/>
                          </a:solidFill>
                          <a:effectLst/>
                        </a:rPr>
                        <a:t>．一般管理費</a:t>
                      </a:r>
                      <a:endParaRPr lang="zh-TW" altLang="en-US" sz="1050" b="0"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4"/>
                  </a:ext>
                </a:extLst>
              </a:tr>
              <a:tr h="145391">
                <a:tc>
                  <a:txBody>
                    <a:bodyPr/>
                    <a:lstStyle/>
                    <a:p>
                      <a:pPr algn="l" fontAlgn="ctr"/>
                      <a:r>
                        <a:rPr lang="en-US" altLang="ja-JP" sz="1050" i="0" u="none" strike="noStrike">
                          <a:effectLst/>
                        </a:rPr>
                        <a:t>Ⅴ</a:t>
                      </a:r>
                      <a:r>
                        <a:rPr lang="ja-JP" altLang="en-US" sz="1050" i="0" u="none" strike="noStrike">
                          <a:effectLst/>
                        </a:rPr>
                        <a:t>．消費税額</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solidFill>
                            <a:srgbClr val="FF0000"/>
                          </a:solidFill>
                          <a:effectLst/>
                        </a:rPr>
                        <a:t>小計</a:t>
                      </a:r>
                      <a:r>
                        <a:rPr lang="en-US" altLang="ja-JP" sz="1050" i="0" u="none" strike="noStrike">
                          <a:solidFill>
                            <a:srgbClr val="FF0000"/>
                          </a:solidFill>
                          <a:effectLst/>
                        </a:rPr>
                        <a:t>×10</a:t>
                      </a:r>
                      <a:r>
                        <a:rPr lang="ja-JP" altLang="en-US" sz="1050" i="0" u="none" strike="noStrike">
                          <a:solidFill>
                            <a:srgbClr val="FF0000"/>
                          </a:solidFill>
                          <a:effectLst/>
                        </a:rPr>
                        <a:t>％</a:t>
                      </a:r>
                      <a:endParaRPr lang="ja-JP" altLang="en-US" sz="1050" b="0"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5"/>
                  </a:ext>
                </a:extLst>
              </a:tr>
              <a:tr h="288094">
                <a:tc>
                  <a:txBody>
                    <a:bodyPr/>
                    <a:lstStyle/>
                    <a:p>
                      <a:pPr algn="r" fontAlgn="ctr"/>
                      <a:r>
                        <a:rPr lang="ja-JP" altLang="en-US" sz="1050" b="1" i="0" u="none" strike="noStrike">
                          <a:effectLst/>
                        </a:rPr>
                        <a:t>合計（税込）</a:t>
                      </a:r>
                      <a:endParaRPr lang="ja-JP" altLang="en-US" sz="1050" b="1"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endParaRPr lang="ja-JP" altLang="en-US" sz="1050" b="0"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6"/>
                  </a:ext>
                </a:extLst>
              </a:tr>
            </a:tbl>
          </a:graphicData>
        </a:graphic>
      </p:graphicFrame>
      <p:sp>
        <p:nvSpPr>
          <p:cNvPr id="2009" name="正方形/長方形 34"/>
          <p:cNvSpPr/>
          <p:nvPr/>
        </p:nvSpPr>
        <p:spPr>
          <a:xfrm>
            <a:off x="315220" y="919753"/>
            <a:ext cx="8615376"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記載している費目は例示。募集要領９．（１）経費の区分に応じて必要経費を記載すること</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5C6E3958-AFC3-449B-9691-0AD0A3593588}"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88</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35569067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（補足資料）今年度のその他申請状況</a:t>
            </a:r>
            <a:endParaRPr kumimoji="1" lang="ja-JP" altLang="en-US" sz="1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1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2022" name="Rectangle 66"/>
          <p:cNvSpPr>
            <a:spLocks noChangeArrowheads="1"/>
          </p:cNvSpPr>
          <p:nvPr/>
        </p:nvSpPr>
        <p:spPr>
          <a:xfrm>
            <a:off x="171475" y="1169229"/>
            <a:ext cx="8826633" cy="2002639"/>
          </a:xfrm>
          <a:prstGeom prst="rect">
            <a:avLst/>
          </a:prstGeom>
          <a:noFill/>
          <a:ln w="6350">
            <a:solidFill>
              <a:schemeClr val="bg2"/>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171450" marR="0" lvl="0" indent="-171450" algn="l" defTabSz="914400" rtl="0" eaLnBrk="0" fontAlgn="base"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endParaRPr kumimoji="1" lang="en-US" altLang="ja-JP" sz="1200" b="0"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r>
              <a:rPr kumimoji="1" lang="en-US" altLang="ja-JP" sz="1200" b="0"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今年度、他省庁又は地方自治体における他の補助事業や委託事業等、重複して申請中又は申請予定のものがあればその内容を記載すること</a:t>
            </a:r>
            <a:endParaRPr kumimoji="1" lang="ja-JP" altLang="ja-JP" sz="1100" b="0" i="0" u="none" strike="noStrike" kern="100" cap="none" spc="0" normalizeH="0" baseline="0" noProof="0">
              <a:ln>
                <a:noFill/>
              </a:ln>
              <a:solidFill>
                <a:srgbClr val="FF0000"/>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2023" name="Text Box 4"/>
          <p:cNvSpPr txBox="1">
            <a:spLocks noChangeArrowheads="1"/>
          </p:cNvSpPr>
          <p:nvPr/>
        </p:nvSpPr>
        <p:spPr>
          <a:xfrm>
            <a:off x="171475" y="717270"/>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その他申請状況</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0B549738-4146-441F-AF3B-BC759C3DCC8A}"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89</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287076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3"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６．都市マネジメント（運営体制）</a:t>
            </a:r>
            <a:endPar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74" name="正方形/長方形 672"/>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275" name="Text Box 4"/>
          <p:cNvSpPr txBox="1">
            <a:spLocks noChangeArrowheads="1"/>
          </p:cNvSpPr>
          <p:nvPr/>
        </p:nvSpPr>
        <p:spPr>
          <a:xfrm>
            <a:off x="107504" y="502711"/>
            <a:ext cx="3884240" cy="621709"/>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運営体制</a:t>
            </a:r>
          </a:p>
          <a:p>
            <a:pPr marL="238125" marR="0" lvl="0" indent="-238125" algn="l" defTabSz="914400" rtl="0" eaLnBrk="1" fontAlgn="base" latinLnBrk="0" hangingPunct="1">
              <a:lnSpc>
                <a:spcPct val="90000"/>
              </a:lnSpc>
              <a:spcBef>
                <a:spcPct val="0"/>
              </a:spcBef>
              <a:spcAft>
                <a:spcPct val="0"/>
              </a:spcAft>
              <a:buClrTx/>
              <a:buSzTx/>
              <a:buFont typeface="Wingdings" pitchFamily="2" charset="2"/>
              <a:buNone/>
              <a:tabLst/>
              <a:defRPr/>
            </a:pPr>
            <a:endParaRPr kumimoji="1" lang="ja-JP" altLang="en-US"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276" name="Rectangle 66"/>
          <p:cNvSpPr>
            <a:spLocks noChangeArrowheads="1"/>
          </p:cNvSpPr>
          <p:nvPr/>
        </p:nvSpPr>
        <p:spPr>
          <a:xfrm>
            <a:off x="223794" y="929277"/>
            <a:ext cx="8740694" cy="2931771"/>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277" name="表 3"/>
          <p:cNvGraphicFramePr>
            <a:graphicFrameLocks noGrp="1"/>
          </p:cNvGraphicFramePr>
          <p:nvPr/>
        </p:nvGraphicFramePr>
        <p:xfrm>
          <a:off x="221469" y="4359968"/>
          <a:ext cx="4278523" cy="1927276"/>
        </p:xfrm>
        <a:graphic>
          <a:graphicData uri="http://schemas.openxmlformats.org/drawingml/2006/table">
            <a:tbl>
              <a:tblPr/>
              <a:tblGrid>
                <a:gridCol w="246075">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3024336">
                  <a:extLst>
                    <a:ext uri="{9D8B030D-6E8A-4147-A177-3AD203B41FA5}">
                      <a16:colId xmlns:a16="http://schemas.microsoft.com/office/drawing/2014/main" val="20002"/>
                    </a:ext>
                  </a:extLst>
                </a:gridCol>
              </a:tblGrid>
              <a:tr h="365176">
                <a:tc>
                  <a:txBody>
                    <a:bodyPr/>
                    <a:lstStyle/>
                    <a:p>
                      <a:pPr marR="44450" indent="127000" algn="ctr">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名称</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役割及び責任</a:t>
                      </a:r>
                      <a:endParaRPr lang="en-US" altLang="ja-JP" sz="1000" kern="10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spcAft>
                          <a:spcPts val="0"/>
                        </a:spcAft>
                        <a:tabLst>
                          <a:tab pos="2700020" algn="ctr"/>
                          <a:tab pos="5400040" algn="r"/>
                        </a:tabLst>
                      </a:pPr>
                      <a:r>
                        <a:rPr lang="ja-JP" sz="800" i="1" kern="100">
                          <a:solidFill>
                            <a:srgbClr val="FF0000"/>
                          </a:solidFill>
                          <a:effectLst/>
                          <a:latin typeface="Meiryo UI" panose="020B0604030504040204" pitchFamily="50" charset="-128"/>
                          <a:ea typeface="ＭＳ ゴシック" panose="020B0609070205080204" pitchFamily="49" charset="-128"/>
                          <a:cs typeface="Meiryo UI" panose="020B0604030504040204" pitchFamily="50" charset="-128"/>
                        </a:rPr>
                        <a:t>※　体制図に対応した主体別に役割を明確に記入すること</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5760">
                <a:tc>
                  <a:txBody>
                    <a:bodyPr/>
                    <a:lstStyle/>
                    <a:p>
                      <a:pPr marR="44450" indent="127000">
                        <a:spcAft>
                          <a:spcPts val="0"/>
                        </a:spcAft>
                        <a:tabLst>
                          <a:tab pos="2700020" algn="ctr"/>
                          <a:tab pos="5400040" algn="r"/>
                        </a:tabLst>
                      </a:pPr>
                      <a:r>
                        <a:rPr lang="en-US" sz="1000" kern="100">
                          <a:effectLst/>
                          <a:latin typeface="ＭＳ ゴシック"/>
                          <a:ea typeface="Meiryo UI"/>
                          <a:cs typeface="Meiryo UI" panose="020B0604030504040204" pitchFamily="50" charset="-128"/>
                        </a:rPr>
                        <a:t>1</a:t>
                      </a:r>
                      <a:endParaRPr lang="ja-JP" sz="1000" kern="100">
                        <a:effectLst/>
                        <a:latin typeface="ＭＳ ゴシック"/>
                        <a:ea typeface="Meiryo UI"/>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△△市</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・事業計画の立案</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・報告書の作成をはじめとする事業全般の管理・統括業務</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R="44450" indent="127000">
                        <a:spcAft>
                          <a:spcPts val="0"/>
                        </a:spcAft>
                        <a:tabLst>
                          <a:tab pos="2700020" algn="ctr"/>
                          <a:tab pos="5400040" algn="r"/>
                        </a:tabLst>
                      </a:pPr>
                      <a:r>
                        <a:rPr lang="en-US" sz="1000" kern="100">
                          <a:effectLst/>
                          <a:latin typeface="ＭＳ ゴシック"/>
                          <a:ea typeface="Meiryo UI"/>
                          <a:cs typeface="Meiryo UI" panose="020B0604030504040204" pitchFamily="50" charset="-128"/>
                        </a:rPr>
                        <a:t>2</a:t>
                      </a:r>
                      <a:endParaRPr lang="ja-JP" sz="1000" kern="100">
                        <a:effectLst/>
                        <a:latin typeface="ＭＳ ゴシック"/>
                        <a:ea typeface="Meiryo UI"/>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××大学</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・事業実施に係るノウハウの提供</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R="44450" indent="127000">
                        <a:spcAft>
                          <a:spcPts val="0"/>
                        </a:spcAft>
                        <a:tabLst>
                          <a:tab pos="2700020" algn="ctr"/>
                          <a:tab pos="5400040" algn="r"/>
                        </a:tabLst>
                      </a:pPr>
                      <a:r>
                        <a:rPr lang="en-US" sz="1000" kern="100">
                          <a:effectLst/>
                          <a:latin typeface="ＭＳ ゴシック"/>
                          <a:ea typeface="Meiryo UI"/>
                          <a:cs typeface="Meiryo UI" panose="020B0604030504040204" pitchFamily="50" charset="-128"/>
                        </a:rPr>
                        <a:t>3</a:t>
                      </a:r>
                      <a:endParaRPr lang="ja-JP" sz="1000" kern="100">
                        <a:effectLst/>
                        <a:latin typeface="ＭＳ ゴシック"/>
                        <a:ea typeface="Meiryo UI"/>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××株式会社</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・システム設計</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R="44450" indent="127000">
                        <a:spcAft>
                          <a:spcPts val="0"/>
                        </a:spcAft>
                        <a:tabLst>
                          <a:tab pos="2700020" algn="ctr"/>
                          <a:tab pos="5400040" algn="r"/>
                        </a:tabLst>
                      </a:pPr>
                      <a:r>
                        <a:rPr lang="en-US" sz="1000" kern="100">
                          <a:effectLst/>
                          <a:latin typeface="ＭＳ ゴシック"/>
                          <a:ea typeface="Meiryo UI"/>
                          <a:cs typeface="Meiryo UI" panose="020B0604030504040204" pitchFamily="50" charset="-128"/>
                        </a:rPr>
                        <a:t>4</a:t>
                      </a:r>
                      <a:endParaRPr lang="ja-JP" sz="1000" kern="100">
                        <a:effectLst/>
                        <a:latin typeface="ＭＳ ゴシック"/>
                        <a:ea typeface="Meiryo UI"/>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a:ea typeface="ＭＳ ゴシック"/>
                          <a:cs typeface="Meiryo UI" panose="020B0604030504040204" pitchFamily="50" charset="-128"/>
                        </a:rPr>
                        <a:t>株式会社</a:t>
                      </a:r>
                      <a:r>
                        <a:rPr lang="en-US" sz="1000" kern="100">
                          <a:effectLst/>
                          <a:latin typeface="Meiryo UI"/>
                          <a:ea typeface="ＭＳ ゴシック"/>
                          <a:cs typeface="Meiryo UI" panose="020B0604030504040204" pitchFamily="50" charset="-128"/>
                        </a:rPr>
                        <a:t>××</a:t>
                      </a:r>
                      <a:endParaRPr lang="ja-JP" sz="1000" kern="100">
                        <a:effectLst/>
                        <a:latin typeface="Meiryo UI"/>
                        <a:ea typeface="ＭＳ ゴシック"/>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・データ提供</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278" name="Text Box 4"/>
          <p:cNvSpPr txBox="1">
            <a:spLocks noChangeArrowheads="1"/>
          </p:cNvSpPr>
          <p:nvPr/>
        </p:nvSpPr>
        <p:spPr>
          <a:xfrm>
            <a:off x="221469" y="4078737"/>
            <a:ext cx="3884240" cy="276999"/>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a:t>
            </a:r>
            <a:r>
              <a:rPr kumimoji="1" lang="ja-JP" altLang="en-US" sz="12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各主体の役割</a:t>
            </a:r>
            <a:r>
              <a:rPr kumimoji="1" lang="en-US" altLang="ja-JP" sz="12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a:t>
            </a:r>
            <a:endParaRPr kumimoji="1" lang="ja-JP" altLang="en-US" sz="105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p:txBody>
      </p:sp>
      <p:graphicFrame>
        <p:nvGraphicFramePr>
          <p:cNvPr id="1279" name="表 16"/>
          <p:cNvGraphicFramePr>
            <a:graphicFrameLocks noGrp="1"/>
          </p:cNvGraphicFramePr>
          <p:nvPr/>
        </p:nvGraphicFramePr>
        <p:xfrm>
          <a:off x="4644007" y="4359968"/>
          <a:ext cx="4339573" cy="1908142"/>
        </p:xfrm>
        <a:graphic>
          <a:graphicData uri="http://schemas.openxmlformats.org/drawingml/2006/table">
            <a:tbl>
              <a:tblPr/>
              <a:tblGrid>
                <a:gridCol w="341842">
                  <a:extLst>
                    <a:ext uri="{9D8B030D-6E8A-4147-A177-3AD203B41FA5}">
                      <a16:colId xmlns:a16="http://schemas.microsoft.com/office/drawing/2014/main" val="20000"/>
                    </a:ext>
                  </a:extLst>
                </a:gridCol>
                <a:gridCol w="1032481">
                  <a:extLst>
                    <a:ext uri="{9D8B030D-6E8A-4147-A177-3AD203B41FA5}">
                      <a16:colId xmlns:a16="http://schemas.microsoft.com/office/drawing/2014/main" val="20001"/>
                    </a:ext>
                  </a:extLst>
                </a:gridCol>
                <a:gridCol w="2965250">
                  <a:extLst>
                    <a:ext uri="{9D8B030D-6E8A-4147-A177-3AD203B41FA5}">
                      <a16:colId xmlns:a16="http://schemas.microsoft.com/office/drawing/2014/main" val="20002"/>
                    </a:ext>
                  </a:extLst>
                </a:gridCol>
              </a:tblGrid>
              <a:tr h="350370">
                <a:tc>
                  <a:txBody>
                    <a:bodyPr/>
                    <a:lstStyle/>
                    <a:p>
                      <a:pPr marR="44450" indent="127000" algn="ctr">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名称</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役割及び責任</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34942">
                <a:tc>
                  <a:txBody>
                    <a:bodyPr/>
                    <a:lstStyle/>
                    <a:p>
                      <a:pPr marR="44450" indent="127000">
                        <a:spcAft>
                          <a:spcPts val="0"/>
                        </a:spcAft>
                        <a:tabLst>
                          <a:tab pos="2700020" algn="ctr"/>
                          <a:tab pos="5400040" algn="r"/>
                        </a:tabLst>
                      </a:pPr>
                      <a:r>
                        <a:rPr lang="en-US" altLang="ja-JP" sz="1000" kern="100">
                          <a:effectLst/>
                          <a:latin typeface="Meiryo UI" panose="020B0604030504040204" pitchFamily="50" charset="-128"/>
                          <a:ea typeface="Meiryo UI" panose="020B0604030504040204" pitchFamily="50" charset="-128"/>
                          <a:cs typeface="Meiryo UI" panose="020B0604030504040204" pitchFamily="50" charset="-128"/>
                        </a:rPr>
                        <a:t>5</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0370">
                <a:tc>
                  <a:txBody>
                    <a:bodyPr/>
                    <a:lstStyle/>
                    <a:p>
                      <a:pPr marR="44450" indent="127000">
                        <a:spcAft>
                          <a:spcPts val="0"/>
                        </a:spcAft>
                        <a:tabLst>
                          <a:tab pos="2700020" algn="ctr"/>
                          <a:tab pos="5400040" algn="r"/>
                        </a:tabLst>
                      </a:pPr>
                      <a:r>
                        <a:rPr lang="en-US" altLang="ja-JP" sz="1000" kern="100">
                          <a:effectLst/>
                          <a:latin typeface="ＭＳ ゴシック" panose="020B0609070205080204" pitchFamily="49" charset="-128"/>
                          <a:ea typeface="Meiryo UI" panose="020B0604030504040204" pitchFamily="50" charset="-128"/>
                          <a:cs typeface="Meiryo UI" panose="020B0604030504040204" pitchFamily="50" charset="-128"/>
                        </a:rPr>
                        <a:t>6</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0370">
                <a:tc>
                  <a:txBody>
                    <a:bodyPr/>
                    <a:lstStyle/>
                    <a:p>
                      <a:pPr marR="44450" indent="127000">
                        <a:spcAft>
                          <a:spcPts val="0"/>
                        </a:spcAft>
                        <a:tabLst>
                          <a:tab pos="2700020" algn="ctr"/>
                          <a:tab pos="5400040" algn="r"/>
                        </a:tabLst>
                      </a:pPr>
                      <a:r>
                        <a:rPr lang="en-US" altLang="ja-JP" sz="1000" kern="100">
                          <a:effectLst/>
                          <a:latin typeface="ＭＳ ゴシック" panose="020B0609070205080204" pitchFamily="49" charset="-128"/>
                          <a:ea typeface="Meiryo UI" panose="020B0604030504040204" pitchFamily="50" charset="-128"/>
                          <a:cs typeface="Meiryo UI" panose="020B0604030504040204" pitchFamily="50" charset="-128"/>
                        </a:rPr>
                        <a:t>7</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0370">
                <a:tc>
                  <a:txBody>
                    <a:bodyPr/>
                    <a:lstStyle/>
                    <a:p>
                      <a:pPr marR="44450" indent="127000">
                        <a:spcAft>
                          <a:spcPts val="0"/>
                        </a:spcAft>
                        <a:tabLst>
                          <a:tab pos="2700020" algn="ctr"/>
                          <a:tab pos="5400040" algn="r"/>
                        </a:tabLst>
                      </a:pPr>
                      <a:r>
                        <a:rPr lang="en-US" altLang="ja-JP" sz="1000" kern="100">
                          <a:effectLst/>
                          <a:latin typeface="ＭＳ ゴシック" panose="020B0609070205080204" pitchFamily="49" charset="-128"/>
                          <a:ea typeface="Meiryo UI" panose="020B0604030504040204" pitchFamily="50" charset="-128"/>
                          <a:cs typeface="Meiryo UI" panose="020B0604030504040204" pitchFamily="50" charset="-128"/>
                        </a:rPr>
                        <a:t>8</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280" name="正方形/長方形 4"/>
          <p:cNvSpPr/>
          <p:nvPr/>
        </p:nvSpPr>
        <p:spPr>
          <a:xfrm>
            <a:off x="127818" y="977847"/>
            <a:ext cx="8692654" cy="1169551"/>
          </a:xfrm>
          <a:prstGeom prst="rect">
            <a:avLst/>
          </a:prstGeom>
        </p:spPr>
        <p:txBody>
          <a:bodyPr wrap="square">
            <a:spAutoFit/>
          </a:bodyPr>
          <a:lstStyle/>
          <a:p>
            <a:pPr marL="254000" marR="14351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400" b="0" i="1" u="none" strike="noStrike" kern="100" cap="none" spc="0" normalizeH="0" baseline="0" noProof="0">
                <a:ln>
                  <a:noFill/>
                </a:ln>
                <a:solidFill>
                  <a:srgbClr val="FF0000"/>
                </a:solidFill>
                <a:effectLst/>
                <a:uLnTx/>
                <a:uFillTx/>
                <a:latin typeface="ＭＳ Ｐゴシック"/>
                <a:ea typeface="ＭＳ Ｐゴシック"/>
                <a:cs typeface="Meiryo UI" panose="020B0604030504040204" pitchFamily="50" charset="-128"/>
              </a:rPr>
              <a:t>※　提案者のみならず、補助</a:t>
            </a:r>
            <a:r>
              <a:rPr kumimoji="1" lang="ja-JP" altLang="en-US" sz="1400" b="0" i="1" u="none" strike="noStrike" kern="100" cap="none" spc="0" normalizeH="0" baseline="0" noProof="0">
                <a:ln>
                  <a:noFill/>
                </a:ln>
                <a:solidFill>
                  <a:srgbClr val="FF0000"/>
                </a:solidFill>
                <a:effectLst/>
                <a:uLnTx/>
                <a:uFillTx/>
                <a:latin typeface="ＭＳ Ｐゴシック"/>
                <a:ea typeface="ＭＳ Ｐゴシック"/>
                <a:cs typeface="Meiryo UI" panose="020B0604030504040204" pitchFamily="50" charset="-128"/>
              </a:rPr>
              <a:t>等</a:t>
            </a:r>
            <a:r>
              <a:rPr kumimoji="1" lang="ja-JP" altLang="ja-JP" sz="1400" b="0" i="1" u="none" strike="noStrike" kern="100" cap="none" spc="0" normalizeH="0" baseline="0" noProof="0">
                <a:ln>
                  <a:noFill/>
                </a:ln>
                <a:solidFill>
                  <a:srgbClr val="FF0000"/>
                </a:solidFill>
                <a:effectLst/>
                <a:uLnTx/>
                <a:uFillTx/>
                <a:latin typeface="ＭＳ Ｐゴシック"/>
                <a:ea typeface="ＭＳ Ｐゴシック"/>
                <a:cs typeface="Meiryo UI" panose="020B0604030504040204" pitchFamily="50" charset="-128"/>
              </a:rPr>
              <a:t>事業の実施に関わる者については本様式に役割、責任を明記すること</a:t>
            </a:r>
            <a:endParaRPr kumimoji="1" lang="en-US" altLang="ja-JP" sz="1400" b="0" i="1" u="none" strike="noStrike" kern="100" cap="none" spc="0" normalizeH="0" baseline="0" noProof="0">
              <a:ln>
                <a:noFill/>
              </a:ln>
              <a:solidFill>
                <a:srgbClr val="FF0000"/>
              </a:solidFill>
              <a:effectLst/>
              <a:uLnTx/>
              <a:uFillTx/>
              <a:latin typeface="ＭＳ Ｐゴシック"/>
              <a:ea typeface="ＭＳ Ｐゴシック"/>
              <a:cs typeface="Meiryo UI" panose="020B0604030504040204" pitchFamily="50" charset="-128"/>
            </a:endParaRPr>
          </a:p>
          <a:p>
            <a:pPr marL="254000" marR="143510" lvl="0" indent="-127000" algn="l" defTabSz="914400" rtl="0" eaLnBrk="0" fontAlgn="base" latinLnBrk="0" hangingPunct="0">
              <a:lnSpc>
                <a:spcPct val="100000"/>
              </a:lnSpc>
              <a:spcBef>
                <a:spcPct val="0"/>
              </a:spcBef>
              <a:spcAft>
                <a:spcPts val="0"/>
              </a:spcAft>
              <a:buClrTx/>
              <a:buSzTx/>
              <a:buFontTx/>
              <a:buNone/>
              <a:tabLst/>
              <a:defRPr/>
            </a:pPr>
            <a:r>
              <a:rPr kumimoji="1" lang="en-US" altLang="ja-JP" sz="1400" b="0" i="1" u="none" strike="noStrike" kern="100" cap="none" spc="0" normalizeH="0" baseline="0" noProof="0">
                <a:ln>
                  <a:noFill/>
                </a:ln>
                <a:solidFill>
                  <a:srgbClr val="FF0000"/>
                </a:solidFill>
                <a:effectLst/>
                <a:uLnTx/>
                <a:uFillTx/>
                <a:latin typeface="ＭＳ Ｐゴシック"/>
                <a:ea typeface="ＭＳ Ｐゴシック"/>
                <a:cs typeface="Meiryo UI" panose="020B0604030504040204" pitchFamily="50" charset="-128"/>
              </a:rPr>
              <a:t>※</a:t>
            </a:r>
            <a:r>
              <a:rPr kumimoji="1" lang="ja-JP" altLang="en-US" sz="1400" b="0" i="1" u="none" strike="noStrike" kern="100" cap="none" spc="0" normalizeH="0" baseline="0" noProof="0">
                <a:ln>
                  <a:noFill/>
                </a:ln>
                <a:solidFill>
                  <a:srgbClr val="FF0000"/>
                </a:solidFill>
                <a:effectLst/>
                <a:uLnTx/>
                <a:uFillTx/>
                <a:latin typeface="ＭＳ Ｐゴシック"/>
                <a:ea typeface="ＭＳ Ｐゴシック"/>
                <a:cs typeface="Meiryo UI" panose="020B0604030504040204" pitchFamily="50" charset="-128"/>
              </a:rPr>
              <a:t>　協議会等の参画組織・団体も記入すること</a:t>
            </a:r>
            <a:endParaRPr kumimoji="1" lang="en-US" altLang="ja-JP" sz="1400" b="0" i="1" u="none" strike="noStrike" kern="100" cap="none" spc="0" normalizeH="0" baseline="0" noProof="0">
              <a:ln>
                <a:noFill/>
              </a:ln>
              <a:solidFill>
                <a:srgbClr val="FF0000"/>
              </a:solidFill>
              <a:effectLst/>
              <a:uLnTx/>
              <a:uFillTx/>
              <a:latin typeface="ＭＳ Ｐゴシック"/>
              <a:ea typeface="ＭＳ Ｐゴシック"/>
              <a:cs typeface="Meiryo UI" panose="020B0604030504040204" pitchFamily="50" charset="-128"/>
            </a:endParaRPr>
          </a:p>
          <a:p>
            <a:pPr marL="254000" marR="143510" lvl="0" indent="-127000" algn="l" defTabSz="914400" rtl="0" eaLnBrk="0" fontAlgn="base" latinLnBrk="0" hangingPunct="0">
              <a:lnSpc>
                <a:spcPct val="100000"/>
              </a:lnSpc>
              <a:spcBef>
                <a:spcPct val="0"/>
              </a:spcBef>
              <a:spcAft>
                <a:spcPts val="0"/>
              </a:spcAft>
              <a:buClrTx/>
              <a:buSzTx/>
              <a:buFontTx/>
              <a:buNone/>
              <a:tabLst/>
              <a:defRPr/>
            </a:pPr>
            <a:r>
              <a:rPr kumimoji="1" lang="en-US" altLang="ja-JP" sz="1400" b="0" i="1" u="none" strike="noStrike" kern="100" cap="none" spc="0" normalizeH="0" baseline="0" noProof="0">
                <a:ln>
                  <a:noFill/>
                </a:ln>
                <a:solidFill>
                  <a:srgbClr val="FF0000"/>
                </a:solidFill>
                <a:effectLst/>
                <a:uLnTx/>
                <a:uFillTx/>
                <a:latin typeface="ＭＳ Ｐゴシック"/>
                <a:ea typeface="ＭＳ Ｐゴシック"/>
                <a:cs typeface="Meiryo UI" panose="020B0604030504040204" pitchFamily="50" charset="-128"/>
              </a:rPr>
              <a:t>※</a:t>
            </a:r>
            <a:r>
              <a:rPr kumimoji="1" lang="ja-JP" altLang="en-US" sz="1400" b="0" i="1" u="none" strike="noStrike" kern="100" cap="none" spc="0" normalizeH="0" baseline="0" noProof="0">
                <a:ln>
                  <a:noFill/>
                </a:ln>
                <a:solidFill>
                  <a:srgbClr val="FF0000"/>
                </a:solidFill>
                <a:effectLst/>
                <a:uLnTx/>
                <a:uFillTx/>
                <a:latin typeface="ＭＳ Ｐゴシック"/>
                <a:ea typeface="ＭＳ Ｐゴシック"/>
                <a:cs typeface="Meiryo UI" panose="020B0604030504040204" pitchFamily="50" charset="-128"/>
              </a:rPr>
              <a:t>　提案内容のうち、地域の持続的な推進・運営のために必要となる機能・役割の抽出やプレーヤーの選定、ステークホルダーの管理（スマートシティ推進組織）について「スマートシティリファレンスアーキテクチャ」において「都市マネジメント」と整理されている事項について、ホワイトペーパー第５章を参照し、記載すること</a:t>
            </a:r>
            <a:endParaRPr kumimoji="1" lang="en-US" altLang="ja-JP" sz="1400" b="0" i="1" u="none" strike="noStrike" kern="100" cap="none" spc="0" normalizeH="0" baseline="0" noProof="0">
              <a:ln>
                <a:noFill/>
              </a:ln>
              <a:solidFill>
                <a:srgbClr val="FF0000"/>
              </a:solidFill>
              <a:effectLst/>
              <a:uLnTx/>
              <a:uFillTx/>
              <a:latin typeface="ＭＳ Ｐゴシック"/>
              <a:ea typeface="ＭＳ Ｐゴシック"/>
              <a:cs typeface="Meiryo UI" panose="020B0604030504040204" pitchFamily="50" charset="-128"/>
            </a:endParaRPr>
          </a:p>
        </p:txBody>
      </p:sp>
      <p:sp>
        <p:nvSpPr>
          <p:cNvPr id="1282" name="テキスト 673"/>
          <p:cNvSpPr txBox="1"/>
          <p:nvPr/>
        </p:nvSpPr>
        <p:spPr>
          <a:xfrm>
            <a:off x="2990356" y="572972"/>
            <a:ext cx="6155841" cy="306884"/>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lang="ja-JP" altLang="en-US"/>
            </a:pPr>
            <a:r>
              <a:rPr kumimoji="1" lang="ja-JP" altLang="en-US" sz="14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※応募事業に関連のない場合は記載しなくても良い（詳細は別紙２参照）</a:t>
            </a: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3B5BBDD-723F-451E-B75D-888B4059EF89}"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9</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10.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11.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12.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13.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14.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15.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16.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17.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18.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19.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2.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20.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21.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22.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23.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24.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25.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26.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27.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28.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29.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3.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30.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31.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32.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33.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34.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35.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36.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37.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38.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39.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4.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40.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43.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44.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45.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46.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47.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48.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49.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5.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50.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51.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52.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53.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56.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57.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58.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59.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6.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60.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61.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62.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pKXFYekK5hEW5iX6z6lfl3Q"/>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pKXFYekK5hEW5iX6z6lfl3Q"/>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pKXFYekK5hEW5iX6z6lfl3Q"/>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pKXFYekK5hEW5iX6z6lfl3Q"/>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pKXFYekK5hEW5iX6z6lfl3Q"/>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pKXFYekK5hEW5iX6z6lfl3Q"/>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pKXFYekK5hEW5iX6z6lfl3Q"/>
</p:tagLst>
</file>

<file path=ppt/tags/tag7.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pKXFYekK5hEW5iX6z6lfl3Q"/>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pKXFYekK5hEW5iX6z6lfl3Q"/>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pKXFYekK5hEW5iX6z6lfl3Q"/>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pKXFYekK5hEW5iX6z6lfl3Q"/>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pKXFYekK5hEW5iX6z6lfl3Q"/>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pKXFYekK5hEW5iX6z6lfl3Q"/>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pKXFYekK5hEW5iX6z6lfl3Q"/>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pKXFYekK5hEW5iX6z6lfl3Q"/>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pKXFYekK5hEW5iX6z6lfl3Q"/>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pKXFYekK5hEW5iX6z6lfl3Q"/>
</p:tagLst>
</file>

<file path=ppt/tags/tag8.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pKXFYekK5hEW5iX6z6lfl3Q"/>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pKXFYekK5hEW5iX6z6lfl3Q"/>
</p:tagLst>
</file>

<file path=ppt/tags/tag9.xml><?xml version="1.0" encoding="utf-8"?>
<p:tagLst xmlns:a="http://schemas.openxmlformats.org/drawingml/2006/main" xmlns:r="http://schemas.openxmlformats.org/officeDocument/2006/relationships" xmlns:p="http://schemas.openxmlformats.org/presentationml/2006/main">
  <p:tag name="EE4P_FORMATWIZARD_TAG" val="White"/>
</p:tagLst>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4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3.xml><?xml version="1.0" encoding="utf-8"?>
<a:theme xmlns:a="http://schemas.openxmlformats.org/drawingml/2006/main" name="4_BCG Grid 16:9">
  <a:themeElements>
    <a:clrScheme name="Custom 11">
      <a:dk1>
        <a:srgbClr val="575757"/>
      </a:dk1>
      <a:lt1>
        <a:sysClr val="window" lastClr="FFFFFF"/>
      </a:lt1>
      <a:dk2>
        <a:srgbClr val="FF8222"/>
      </a:dk2>
      <a:lt2>
        <a:srgbClr val="F2F2F2"/>
      </a:lt2>
      <a:accent1>
        <a:srgbClr val="C85600"/>
      </a:accent1>
      <a:accent2>
        <a:srgbClr val="C9700A"/>
      </a:accent2>
      <a:accent3>
        <a:srgbClr val="D4DF33"/>
      </a:accent3>
      <a:accent4>
        <a:srgbClr val="E48D4A"/>
      </a:accent4>
      <a:accent5>
        <a:srgbClr val="6E6F73"/>
      </a:accent5>
      <a:accent6>
        <a:srgbClr val="295E7E"/>
      </a:accent6>
      <a:hlink>
        <a:srgbClr val="2E3558"/>
      </a:hlink>
      <a:folHlink>
        <a:srgbClr val="2E3558"/>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spDef>
      <a:spPr>
        <a:custGeom>
          <a:avLst/>
          <a:gdLst/>
          <a:ahLst/>
          <a:cxnLst/>
          <a:rect l="l" t="t" r="r" b="b"/>
          <a:pathLst/>
        </a:custGeom>
        <a:noFill/>
        <a:ln w="76200">
          <a:gradFill flip="none" rotWithShape="1">
            <a:gsLst>
              <a:gs pos="0">
                <a:schemeClr val="accent2"/>
              </a:gs>
              <a:gs pos="100000">
                <a:schemeClr val="tx2"/>
              </a:gs>
            </a:gsLst>
            <a:lin ang="2700000" scaled="1"/>
            <a:tileRect/>
          </a:gradFill>
        </a:ln>
      </a:spPr>
      <a:bodyPr vertOverflow="overflow" horzOverflow="overflow" lIns="0" tIns="0" rIns="0" bIns="0" rtlCol="0" anchor="ctr"/>
      <a:lstStyle>
        <a:defPPr algn="ctr">
          <a:lnSpc>
            <a:spcPct val="95000"/>
          </a:lnSpc>
          <a:defRPr sz="2000" kern="0" dirty="0" smtClean="0">
            <a:solidFill>
              <a:srgbClr val="575757"/>
            </a:solidFill>
            <a:latin typeface="Meiryo UI"/>
            <a:ea typeface="Meiryo UI"/>
          </a:defRPr>
        </a:defPPr>
      </a:lstStyle>
      <a:style>
        <a:lnRef idx="2">
          <a:schemeClr val="accent1">
            <a:shade val="50000"/>
          </a:schemeClr>
        </a:lnRef>
        <a:fillRef idx="1">
          <a:schemeClr val="accent1"/>
        </a:fillRef>
        <a:effectRef idx="0">
          <a:schemeClr val="accent1"/>
        </a:effectRef>
        <a:fontRef idx="minor">
          <a:schemeClr val="lt1"/>
        </a:fontRef>
      </a:style>
    </a:spDef>
    <a:lnDef>
      <a:spPr>
        <a:custGeom>
          <a:avLst/>
          <a:gdLst/>
          <a:ahLst/>
          <a:cxnLst/>
          <a:rect l="l" t="t" r="r" b="b"/>
          <a:pathLst/>
        </a:custGeom>
        <a:ln w="9525" cap="rnd">
          <a:solidFill>
            <a:schemeClr val="tx1">
              <a:lumMod val="60000"/>
              <a:lumOff val="40000"/>
            </a:schemeClr>
          </a:solidFill>
          <a:prstDash val="solid"/>
          <a:round/>
        </a:ln>
      </a:spPr>
      <a:bodyPr vertOverflow="overflow" horzOverflow="overflow"/>
      <a:lstStyle/>
      <a:style>
        <a:lnRef idx="1">
          <a:schemeClr val="accent1"/>
        </a:lnRef>
        <a:fillRef idx="0">
          <a:schemeClr val="accent1"/>
        </a:fillRef>
        <a:effectRef idx="0">
          <a:schemeClr val="accent1"/>
        </a:effectRef>
        <a:fontRef idx="minor">
          <a:schemeClr val="tx1"/>
        </a:fontRef>
      </a:style>
    </a:lnDef>
    <a:txDef>
      <a:spPr>
        <a:custGeom>
          <a:avLst/>
          <a:gdLst/>
          <a:ahLst/>
          <a:cxnLst/>
          <a:rect l="l" t="t" r="r" b="b"/>
          <a:pathLst/>
        </a:custGeom>
        <a:noFill/>
        <a:ln w="9525" cap="rnd">
          <a:noFill/>
          <a:prstDash val="solid"/>
          <a:round/>
        </a:ln>
      </a:spPr>
      <a:bodyPr rot="0" vertOverflow="overflow" horzOverflow="overflow" wrap="none" numCol="1" spcCol="0" rtlCol="0" fromWordArt="0" anchor="ctr" anchorCtr="0" forceAA="0" compatLnSpc="1"/>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theme>
</file>

<file path=ppt/theme/theme4.xml><?xml version="1.0" encoding="utf-8"?>
<a:theme xmlns:a="http://schemas.openxmlformats.org/drawingml/2006/main" name="2_BCG Grid 16:9">
  <a:themeElements>
    <a:clrScheme name="Custom 11">
      <a:dk1>
        <a:srgbClr val="575757"/>
      </a:dk1>
      <a:lt1>
        <a:sysClr val="window" lastClr="FFFFFF"/>
      </a:lt1>
      <a:dk2>
        <a:srgbClr val="FF8222"/>
      </a:dk2>
      <a:lt2>
        <a:srgbClr val="F2F2F2"/>
      </a:lt2>
      <a:accent1>
        <a:srgbClr val="C85600"/>
      </a:accent1>
      <a:accent2>
        <a:srgbClr val="C9700A"/>
      </a:accent2>
      <a:accent3>
        <a:srgbClr val="D4DF33"/>
      </a:accent3>
      <a:accent4>
        <a:srgbClr val="E48D4A"/>
      </a:accent4>
      <a:accent5>
        <a:srgbClr val="6E6F73"/>
      </a:accent5>
      <a:accent6>
        <a:srgbClr val="295E7E"/>
      </a:accent6>
      <a:hlink>
        <a:srgbClr val="2E3558"/>
      </a:hlink>
      <a:folHlink>
        <a:srgbClr val="2E3558"/>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spDef>
      <a:spPr>
        <a:custGeom>
          <a:avLst/>
          <a:gdLst/>
          <a:ahLst/>
          <a:cxnLst/>
          <a:rect l="l" t="t" r="r" b="b"/>
          <a:pathLst/>
        </a:custGeom>
        <a:solidFill>
          <a:srgbClr val="E71C57"/>
        </a:solidFill>
        <a:ln w="76200" cap="flat" cmpd="sng" algn="ctr">
          <a:noFill/>
          <a:prstDash val="solid"/>
        </a:ln>
        <a:effectLst/>
      </a:spPr>
      <a:bodyPr vertOverflow="overflow" horzOverflow="overflow" lIns="0" tIns="0" rIns="0" bIns="0" rtlCol="0" anchor="ctr"/>
      <a:lstStyle>
        <a:defPPr algn="ctr">
          <a:lnSpc>
            <a:spcPct val="95000"/>
          </a:lnSpc>
          <a:defRPr kumimoji="1" sz="2000" kern="0" dirty="0">
            <a:solidFill>
              <a:srgbClr val="575757"/>
            </a:solidFill>
            <a:latin typeface="Meiryo UI"/>
            <a:ea typeface="Meiryo UI"/>
          </a:defRPr>
        </a:defPPr>
      </a:lstStyle>
      <a:style>
        <a:lnRef idx="2">
          <a:schemeClr val="accent1">
            <a:shade val="50000"/>
          </a:schemeClr>
        </a:lnRef>
        <a:fillRef idx="1">
          <a:schemeClr val="accent1"/>
        </a:fillRef>
        <a:effectRef idx="0">
          <a:schemeClr val="accent1"/>
        </a:effectRef>
        <a:fontRef idx="minor">
          <a:schemeClr val="lt1"/>
        </a:fontRef>
      </a:style>
    </a:spDef>
    <a:lnDef>
      <a:spPr>
        <a:custGeom>
          <a:avLst/>
          <a:gdLst/>
          <a:ahLst/>
          <a:cxnLst/>
          <a:rect l="l" t="t" r="r" b="b"/>
          <a:pathLst/>
        </a:custGeom>
        <a:ln w="9525" cap="rnd">
          <a:solidFill>
            <a:schemeClr val="tx1">
              <a:lumMod val="60000"/>
              <a:lumOff val="40000"/>
            </a:schemeClr>
          </a:solidFill>
          <a:prstDash val="solid"/>
          <a:round/>
        </a:ln>
      </a:spPr>
      <a:bodyPr vertOverflow="overflow" horzOverflow="overflow"/>
      <a:lstStyle/>
      <a:style>
        <a:lnRef idx="1">
          <a:schemeClr val="accent1"/>
        </a:lnRef>
        <a:fillRef idx="0">
          <a:schemeClr val="accent1"/>
        </a:fillRef>
        <a:effectRef idx="0">
          <a:schemeClr val="accent1"/>
        </a:effectRef>
        <a:fontRef idx="minor">
          <a:schemeClr val="tx1"/>
        </a:fontRef>
      </a:style>
    </a:lnDef>
    <a:txDef>
      <a:spPr>
        <a:custGeom>
          <a:avLst/>
          <a:gdLst/>
          <a:ahLst/>
          <a:cxnLst/>
          <a:rect l="l" t="t" r="r" b="b"/>
          <a:pathLst/>
        </a:custGeom>
        <a:noFill/>
        <a:ln w="9525" cap="rnd">
          <a:noFill/>
          <a:prstDash val="solid"/>
          <a:round/>
        </a:ln>
      </a:spPr>
      <a:bodyPr rot="0" vertOverflow="overflow" horzOverflow="overflow" wrap="none" numCol="1" spcCol="0" rtlCol="0" fromWordArt="0" anchor="ctr" anchorCtr="0" forceAA="0" compatLnSpc="1"/>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theme>
</file>

<file path=ppt/theme/theme5.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7.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505a618d-a2cc-4bdb-a7da-85f63a8ca2d0">
      <UserInfo>
        <DisplayName/>
        <AccountId xsi:nil="true"/>
        <AccountType/>
      </UserInfo>
    </SharedWithUsers>
    <lcf76f155ced4ddcb4097134ff3c332f xmlns="b454fdad-32bf-4c6e-9a91-45e378b88d22">
      <Terms xmlns="http://schemas.microsoft.com/office/infopath/2007/PartnerControls"/>
    </lcf76f155ced4ddcb4097134ff3c332f>
    <_x62c5__x5f53_ xmlns="b454fdad-32bf-4c6e-9a91-45e378b88d22">
      <Value>その他</Value>
    </_x62c5__x5f53_>
    <_Flow_SignoffStatus xmlns="b454fdad-32bf-4c6e-9a91-45e378b88d22" xsi:nil="true"/>
    <TaxCatchAll xmlns="505a618d-a2cc-4bdb-a7da-85f63a8ca2d0" xsi:nil="true"/>
    <_x30ad__x30fc__x30ef__x30fc__x30c9_ xmlns="b454fdad-32bf-4c6e-9a91-45e378b88d2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0CA1C08B00437240AE8175E41DC455B1" ma:contentTypeVersion="20" ma:contentTypeDescription="新しいドキュメントを作成します。" ma:contentTypeScope="" ma:versionID="80d1f3ccd2c49c48d333f571d1b1c356">
  <xsd:schema xmlns:xsd="http://www.w3.org/2001/XMLSchema" xmlns:xs="http://www.w3.org/2001/XMLSchema" xmlns:p="http://schemas.microsoft.com/office/2006/metadata/properties" xmlns:ns2="b454fdad-32bf-4c6e-9a91-45e378b88d22" xmlns:ns3="505a618d-a2cc-4bdb-a7da-85f63a8ca2d0" targetNamespace="http://schemas.microsoft.com/office/2006/metadata/properties" ma:root="true" ma:fieldsID="a47c967bdfefd0854ae5562e680e5e17" ns2:_="" ns3:_="">
    <xsd:import namespace="b454fdad-32bf-4c6e-9a91-45e378b88d22"/>
    <xsd:import namespace="505a618d-a2cc-4bdb-a7da-85f63a8ca2d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MediaServiceLocation" minOccurs="0"/>
                <xsd:element ref="ns3:TaxCatchAll" minOccurs="0"/>
                <xsd:element ref="ns2:lcf76f155ced4ddcb4097134ff3c332f" minOccurs="0"/>
                <xsd:element ref="ns2:MediaServiceOCR" minOccurs="0"/>
                <xsd:element ref="ns3:SharedWithUsers" minOccurs="0"/>
                <xsd:element ref="ns3:SharedWithDetails" minOccurs="0"/>
                <xsd:element ref="ns2:_x30ad__x30fc__x30ef__x30fc__x30c9_" minOccurs="0"/>
                <xsd:element ref="ns2:_x62c5__x5f53_"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54fdad-32bf-4c6e-9a91-45e378b88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Location" ma:index="16" nillable="true" ma:displayName="Location" ma:description="" ma:indexed="true"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_x30ad__x30fc__x30ef__x30fc__x30c9_" ma:index="23" nillable="true" ma:displayName="キーワード" ma:format="Dropdown" ma:internalName="_x30ad__x30fc__x30ef__x30fc__x30c9_">
      <xsd:simpleType>
        <xsd:restriction base="dms:Note">
          <xsd:maxLength value="255"/>
        </xsd:restriction>
      </xsd:simpleType>
    </xsd:element>
    <xsd:element name="_x62c5__x5f53_" ma:index="24" nillable="true" ma:displayName="担当" ma:default="その他" ma:format="Dropdown" ma:internalName="_x62c5__x5f53_">
      <xsd:complexType>
        <xsd:complexContent>
          <xsd:extension base="dms:MultiChoiceFillIn">
            <xsd:sequence>
              <xsd:element name="Value" maxOccurs="unbounded" minOccurs="0" nillable="true">
                <xsd:simpleType>
                  <xsd:union memberTypes="dms:Text">
                    <xsd:simpleType>
                      <xsd:restriction base="dms:Choice">
                        <xsd:enumeration value="K Program"/>
                        <xsd:enumeration value="シンクタンク"/>
                        <xsd:enumeration value="その他"/>
                      </xsd:restriction>
                    </xsd:simpleType>
                  </xsd:union>
                </xsd:simpleType>
              </xsd:element>
            </xsd:sequence>
          </xsd:extension>
        </xsd:complexContent>
      </xsd:complexType>
    </xsd:element>
    <xsd:element name="_Flow_SignoffStatus" ma:index="25" nillable="true" ma:displayName="承認の状態" ma:internalName="_x627f__x8a8d__x306e__x72b6__x614b_">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5a618d-a2cc-4bdb-a7da-85f63a8ca2d0"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46723d2d-5738-4954-8567-6dae2123139c}" ma:internalName="TaxCatchAll" ma:showField="CatchAllData" ma:web="505a618d-a2cc-4bdb-a7da-85f63a8ca2d0">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14D281E-205F-4A2E-96AB-CD5A3A5324E6}">
  <ds:schemaRefs>
    <ds:schemaRef ds:uri="42ca5693-5fe6-4fc5-8e92-8d9e1d7f9ac7"/>
    <ds:schemaRef ds:uri="54db6f9f-51bd-409a-8366-5c89c230db2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505a618d-a2cc-4bdb-a7da-85f63a8ca2d0"/>
    <ds:schemaRef ds:uri="b454fdad-32bf-4c6e-9a91-45e378b88d22"/>
  </ds:schemaRefs>
</ds:datastoreItem>
</file>

<file path=customXml/itemProps2.xml><?xml version="1.0" encoding="utf-8"?>
<ds:datastoreItem xmlns:ds="http://schemas.openxmlformats.org/officeDocument/2006/customXml" ds:itemID="{EFCE9D07-581B-47F9-A684-3C00BF3001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54fdad-32bf-4c6e-9a91-45e378b88d22"/>
    <ds:schemaRef ds:uri="505a618d-a2cc-4bdb-a7da-85f63a8ca2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90B92BF-7977-4D8A-B6FB-F4F6599AD6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Words>21433</Words>
  <PresentationFormat>画面に合わせる (4:3)</PresentationFormat>
  <Paragraphs>2965</Paragraphs>
  <Slides>89</Slides>
  <Notes>71</Notes>
  <HiddenSlides>0</HiddenSlides>
  <MMClips>0</MMClips>
  <ScaleCrop>false</ScaleCrop>
  <HeadingPairs>
    <vt:vector size="8" baseType="variant">
      <vt:variant>
        <vt:lpstr>使用されているフォント</vt:lpstr>
      </vt:variant>
      <vt:variant>
        <vt:i4>15</vt:i4>
      </vt:variant>
      <vt:variant>
        <vt:lpstr>テーマ</vt:lpstr>
      </vt:variant>
      <vt:variant>
        <vt:i4>5</vt:i4>
      </vt:variant>
      <vt:variant>
        <vt:lpstr>埋め込まれた OLE サーバー</vt:lpstr>
      </vt:variant>
      <vt:variant>
        <vt:i4>1</vt:i4>
      </vt:variant>
      <vt:variant>
        <vt:lpstr>スライド タイトル</vt:lpstr>
      </vt:variant>
      <vt:variant>
        <vt:i4>89</vt:i4>
      </vt:variant>
    </vt:vector>
  </HeadingPairs>
  <TitlesOfParts>
    <vt:vector size="110" baseType="lpstr">
      <vt:lpstr>BIZ UDPゴシック</vt:lpstr>
      <vt:lpstr>Meiryo UI</vt:lpstr>
      <vt:lpstr>ＭＳ Ｐゴシック</vt:lpstr>
      <vt:lpstr>ＭＳ Ｐゴシック 本文</vt:lpstr>
      <vt:lpstr>ＭＳ ゴシック</vt:lpstr>
      <vt:lpstr>MSPゴシック</vt:lpstr>
      <vt:lpstr>Yu Gothic UI</vt:lpstr>
      <vt:lpstr>メイリオ</vt:lpstr>
      <vt:lpstr>游ゴシック</vt:lpstr>
      <vt:lpstr>Arial</vt:lpstr>
      <vt:lpstr>Calibri</vt:lpstr>
      <vt:lpstr>Century</vt:lpstr>
      <vt:lpstr>Tahoma</vt:lpstr>
      <vt:lpstr>Trebuchet MS</vt:lpstr>
      <vt:lpstr>Wingdings</vt:lpstr>
      <vt:lpstr>標準デザイン</vt:lpstr>
      <vt:lpstr>41_デザインの設定</vt:lpstr>
      <vt:lpstr>4_BCG Grid 16:9</vt:lpstr>
      <vt:lpstr>2_BCG Grid 16:9</vt:lpstr>
      <vt:lpstr>1_標準デザイン</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地域の現状と抱えている課題</vt:lpstr>
      <vt:lpstr> 目指す姿と実現ステップ</vt:lpstr>
      <vt:lpstr> 成果 (アウトカム) 指標 a. ロジックツリー</vt:lpstr>
      <vt:lpstr> 成果 (アウトカム) 指標 a. ロジックツリー</vt:lpstr>
      <vt:lpstr> 成果 (アウトカム) 指標 a. ロジックツリー</vt:lpstr>
      <vt:lpstr> 成果 (アウトカム) 指標 b.成果 (アウトカム) 指標の設定</vt:lpstr>
      <vt:lpstr> ソリューションの概要</vt:lpstr>
      <vt:lpstr>ソリューション等の採用理由 無線通信技術の必要性・妥当性</vt:lpstr>
      <vt:lpstr>費用</vt:lpstr>
      <vt:lpstr> 費用対効果</vt:lpstr>
      <vt:lpstr>計画</vt:lpstr>
      <vt:lpstr>PowerPoint プレゼンテーション</vt:lpstr>
      <vt:lpstr> 横展開計画・スケジュール a.実装・横展開に向けた具体的計画</vt:lpstr>
      <vt:lpstr> 横展開計画・スケジュール b.横展開の体制</vt:lpstr>
      <vt:lpstr> 資金計画</vt:lpstr>
      <vt:lpstr> エコシステム</vt:lpstr>
      <vt:lpstr> 他地域への横展開の方策・普及啓発活動</vt:lpstr>
      <vt:lpstr> 「デジ活」中山間地域への登録事業</vt:lpstr>
      <vt:lpstr>PowerPoint プレゼンテーション</vt:lpstr>
      <vt:lpstr>XXXXXXXXXXXXXX(事業名を記載) 1行説明（例：○○を××で解決する△△）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0x0101000CA1C08B00437240AE8175E41DC455B1</vt:lpwstr>
  </property>
  <property fmtid="{D5CDD505-2E9C-101B-9397-08002B2CF9AE}" pid="3" name="MediaServiceImageTags">
    <vt:lpwstr/>
  </property>
  <property fmtid="{D5CDD505-2E9C-101B-9397-08002B2CF9AE}" pid="4" name="担当">
    <vt:lpwstr>その他</vt:lpwstr>
  </property>
  <property fmtid="{D5CDD505-2E9C-101B-9397-08002B2CF9AE}" pid="5" name="Order">
    <vt:r8>251359400</vt:r8>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xd_Signature">
    <vt:bool>false</vt:bool>
  </property>
</Properties>
</file>