
<file path=[Content_Types].xml><?xml version="1.0" encoding="utf-8"?>
<Types xmlns="http://schemas.openxmlformats.org/package/2006/content-types">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147483263" r:id="rId5"/>
    <p:sldId id="2147377802" r:id="rId6"/>
    <p:sldId id="2147377792" r:id="rId7"/>
    <p:sldId id="2147379365" r:id="rId8"/>
    <p:sldId id="2147379390" r:id="rId9"/>
    <p:sldId id="2147483264" r:id="rId10"/>
    <p:sldId id="2147379372" r:id="rId11"/>
    <p:sldId id="2147379366" r:id="rId12"/>
    <p:sldId id="2147483262" r:id="rId13"/>
    <p:sldId id="2147483266" r:id="rId14"/>
    <p:sldId id="2147379368" r:id="rId15"/>
    <p:sldId id="2147483265" r:id="rId16"/>
    <p:sldId id="2147483272" r:id="rId17"/>
    <p:sldId id="2147483273" r:id="rId18"/>
    <p:sldId id="2147483269" r:id="rId19"/>
    <p:sldId id="2147483270" r:id="rId20"/>
    <p:sldId id="2147379375" r:id="rId21"/>
    <p:sldId id="2147379378" r:id="rId22"/>
    <p:sldId id="2147483257" r:id="rId23"/>
    <p:sldId id="2147483274" r:id="rId24"/>
    <p:sldId id="2147379377" r:id="rId25"/>
    <p:sldId id="2147483268" r:id="rId26"/>
    <p:sldId id="2147379384" r:id="rId27"/>
    <p:sldId id="2147379385" r:id="rId28"/>
    <p:sldId id="2147377805" r:id="rId2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ACA08A2-83C9-47B7-A210-305509C588AD}">
          <p14:sldIdLst>
            <p14:sldId id="2147483263"/>
            <p14:sldId id="2147377802"/>
          </p14:sldIdLst>
        </p14:section>
        <p14:section name="1.プロジェクト概要" id="{08B97C2C-A74E-4AFC-979F-95F3CA8FD223}">
          <p14:sldIdLst>
            <p14:sldId id="2147377792"/>
            <p14:sldId id="2147379365"/>
            <p14:sldId id="2147379390"/>
            <p14:sldId id="2147483264"/>
            <p14:sldId id="2147379372"/>
          </p14:sldIdLst>
        </p14:section>
        <p14:section name="2.プロジェクト・スコープ" id="{294ECDE8-8DD1-4E54-A3AF-CFCD424688BE}">
          <p14:sldIdLst>
            <p14:sldId id="2147379366"/>
            <p14:sldId id="2147483262"/>
            <p14:sldId id="2147483266"/>
            <p14:sldId id="2147379368"/>
            <p14:sldId id="2147483265"/>
            <p14:sldId id="2147483272"/>
            <p14:sldId id="2147483273"/>
            <p14:sldId id="2147483269"/>
            <p14:sldId id="2147483270"/>
            <p14:sldId id="2147379375"/>
            <p14:sldId id="2147379378"/>
            <p14:sldId id="2147483257"/>
            <p14:sldId id="2147483274"/>
            <p14:sldId id="2147379377"/>
          </p14:sldIdLst>
        </p14:section>
        <p14:section name="3.スケジュール" id="{876DBCDA-FF2D-4ED2-888B-97A329B0F111}">
          <p14:sldIdLst>
            <p14:sldId id="2147483268"/>
          </p14:sldIdLst>
        </p14:section>
        <p14:section name="4.コスト" id="{2549E092-E857-4A4E-8BA5-A29853FB47F4}">
          <p14:sldIdLst>
            <p14:sldId id="2147379384"/>
          </p14:sldIdLst>
        </p14:section>
        <p14:section name="5.リソース-プジェクト実施体制" id="{8DEA4D9C-DC56-4499-B1C4-7521FA51E1C3}">
          <p14:sldIdLst>
            <p14:sldId id="2147379385"/>
          </p14:sldIdLst>
        </p14:section>
        <p14:section name="6.その他補足資料" id="{5A03D2A3-B41F-4A00-9001-FB09534A05E5}">
          <p14:sldIdLst>
            <p14:sldId id="21473778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892A53-A79B-9856-4E74-B2BF191E53E3}" name="内山 裕弥" initials="裕内" userId="S::uchiyama-y2vw@mlit.go.jp::8d34b9d0-ec49-418d-b1de-019cf6b56da5" providerId="AD"/>
  <p188:author id="{06B1FB5A-B15D-A860-8BE8-61B54813D39C}" name="丁野 光理" initials="丁野" userId="S::chohno-h2ge@mlit.go.jp::53361c9a-10d0-4268-b39c-a1f4044b33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EBE9A"/>
    <a:srgbClr val="4B4B4B"/>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DFD0C-F7E6-408B-AD25-C4CA3F5EDBB5}" v="8" dt="2025-02-06T17:01:36.373"/>
    <p1510:client id="{847221B0-3044-4DC5-8558-AD18A24B4E1A}" v="29" dt="2025-02-07T06:40:24.642"/>
    <p1510:client id="{BCB5058D-9760-480D-80E9-1047609A9054}" v="1" dt="2025-02-07T07:33:50.26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38" y="12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notesMasters/notesMaster1.xml" Type="http://schemas.openxmlformats.org/officeDocument/2006/relationships/notesMaster"/><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35" Target="changesInfos/changesInfo1.xml" Type="http://schemas.microsoft.com/office/2016/11/relationships/changesInfo"/><Relationship Id="rId36" Target="revisionInfo.xml" Type="http://schemas.microsoft.com/office/2015/10/relationships/revisionInfo"/><Relationship Id="rId37" Target="authors.xml" Type="http://schemas.microsoft.com/office/2018/10/relationships/authors"/><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田 光貴" userId="314cf0e2-2175-4948-8a4a-96924aa0786a" providerId="ADAL" clId="{34469C03-728E-4F17-B227-9457D168A277}"/>
    <pc:docChg chg="undo custSel addSld delSld modSld sldOrd modSection">
      <pc:chgData name="森田 光貴" userId="314cf0e2-2175-4948-8a4a-96924aa0786a" providerId="ADAL" clId="{34469C03-728E-4F17-B227-9457D168A277}" dt="2025-01-31T03:33:29.150" v="2810" actId="1076"/>
      <pc:docMkLst>
        <pc:docMk/>
      </pc:docMkLst>
      <pc:sldChg chg="addSp delSp modSp mod modCm">
        <pc:chgData name="森田 光貴" userId="314cf0e2-2175-4948-8a4a-96924aa0786a" providerId="ADAL" clId="{34469C03-728E-4F17-B227-9457D168A277}" dt="2025-01-31T03:33:29.150" v="2810" actId="1076"/>
        <pc:sldMkLst>
          <pc:docMk/>
          <pc:sldMk cId="1421869147" sldId="2147377792"/>
        </pc:sldMkLst>
        <pc:spChg chg="mod">
          <ac:chgData name="森田 光貴" userId="314cf0e2-2175-4948-8a4a-96924aa0786a" providerId="ADAL" clId="{34469C03-728E-4F17-B227-9457D168A277}" dt="2025-01-30T12:30:00.320" v="1779"/>
          <ac:spMkLst>
            <pc:docMk/>
            <pc:sldMk cId="1421869147" sldId="2147377792"/>
            <ac:spMk id="6" creationId="{3F2B1AD2-FFA4-8892-76A8-4799B9B236BD}"/>
          </ac:spMkLst>
        </pc:spChg>
        <pc:spChg chg="mod">
          <ac:chgData name="森田 光貴" userId="314cf0e2-2175-4948-8a4a-96924aa0786a" providerId="ADAL" clId="{34469C03-728E-4F17-B227-9457D168A277}" dt="2025-01-28T13:57:49.687" v="1628" actId="6549"/>
          <ac:spMkLst>
            <pc:docMk/>
            <pc:sldMk cId="1421869147" sldId="2147377792"/>
            <ac:spMk id="7" creationId="{47E2D7E8-27B3-963E-A36F-6143C4E20181}"/>
          </ac:spMkLst>
        </pc:spChg>
        <pc:spChg chg="mod">
          <ac:chgData name="森田 光貴" userId="314cf0e2-2175-4948-8a4a-96924aa0786a" providerId="ADAL" clId="{34469C03-728E-4F17-B227-9457D168A277}" dt="2025-01-28T13:52:14.075" v="1573"/>
          <ac:spMkLst>
            <pc:docMk/>
            <pc:sldMk cId="1421869147" sldId="2147377792"/>
            <ac:spMk id="18" creationId="{A5A53F0F-0601-B512-1DDC-878267F729B8}"/>
          </ac:spMkLst>
        </pc:spChg>
        <pc:spChg chg="mod">
          <ac:chgData name="森田 光貴" userId="314cf0e2-2175-4948-8a4a-96924aa0786a" providerId="ADAL" clId="{34469C03-728E-4F17-B227-9457D168A277}" dt="2025-01-30T13:01:26.185" v="1948" actId="14100"/>
          <ac:spMkLst>
            <pc:docMk/>
            <pc:sldMk cId="1421869147" sldId="2147377792"/>
            <ac:spMk id="20" creationId="{337F064D-0996-5E84-A6D6-7B0A2B57CA3B}"/>
          </ac:spMkLst>
        </pc:spChg>
        <pc:spChg chg="del mod">
          <ac:chgData name="森田 光貴" userId="314cf0e2-2175-4948-8a4a-96924aa0786a" providerId="ADAL" clId="{34469C03-728E-4F17-B227-9457D168A277}" dt="2025-01-30T13:05:54.292" v="1994" actId="478"/>
          <ac:spMkLst>
            <pc:docMk/>
            <pc:sldMk cId="1421869147" sldId="2147377792"/>
            <ac:spMk id="23" creationId="{1FC01113-E729-4ABE-9B03-4E18C2809D0E}"/>
          </ac:spMkLst>
        </pc:spChg>
        <pc:spChg chg="add mod">
          <ac:chgData name="森田 光貴" userId="314cf0e2-2175-4948-8a4a-96924aa0786a" providerId="ADAL" clId="{34469C03-728E-4F17-B227-9457D168A277}" dt="2025-01-29T00:18:10.344" v="1630"/>
          <ac:spMkLst>
            <pc:docMk/>
            <pc:sldMk cId="1421869147" sldId="2147377792"/>
            <ac:spMk id="26" creationId="{6E545CE9-7176-5F26-1873-65BA419230A7}"/>
          </ac:spMkLst>
        </pc:spChg>
        <pc:spChg chg="add mod">
          <ac:chgData name="森田 光貴" userId="314cf0e2-2175-4948-8a4a-96924aa0786a" providerId="ADAL" clId="{34469C03-728E-4F17-B227-9457D168A277}" dt="2025-01-29T00:18:12.447" v="1631"/>
          <ac:spMkLst>
            <pc:docMk/>
            <pc:sldMk cId="1421869147" sldId="2147377792"/>
            <ac:spMk id="27" creationId="{489A23A2-423C-D522-FDE2-5BB3E3018C22}"/>
          </ac:spMkLst>
        </pc:spChg>
        <pc:spChg chg="add del mod">
          <ac:chgData name="森田 光貴" userId="314cf0e2-2175-4948-8a4a-96924aa0786a" providerId="ADAL" clId="{34469C03-728E-4F17-B227-9457D168A277}" dt="2025-01-30T13:05:57.358" v="1995" actId="478"/>
          <ac:spMkLst>
            <pc:docMk/>
            <pc:sldMk cId="1421869147" sldId="2147377792"/>
            <ac:spMk id="27" creationId="{E50C1306-2718-125C-D15A-99ADDF4EFC87}"/>
          </ac:spMkLst>
        </pc:spChg>
        <pc:spChg chg="add mod">
          <ac:chgData name="森田 光貴" userId="314cf0e2-2175-4948-8a4a-96924aa0786a" providerId="ADAL" clId="{34469C03-728E-4F17-B227-9457D168A277}" dt="2025-01-31T03:33:29.150" v="2810" actId="1076"/>
          <ac:spMkLst>
            <pc:docMk/>
            <pc:sldMk cId="1421869147" sldId="2147377792"/>
            <ac:spMk id="28" creationId="{21DF1EB0-CBE7-95F3-F317-D94566879B94}"/>
          </ac:spMkLst>
        </pc:spChg>
        <pc:spChg chg="mod">
          <ac:chgData name="森田 光貴" userId="314cf0e2-2175-4948-8a4a-96924aa0786a" providerId="ADAL" clId="{34469C03-728E-4F17-B227-9457D168A277}" dt="2025-01-27T12:44:51.040" v="858" actId="20577"/>
          <ac:spMkLst>
            <pc:docMk/>
            <pc:sldMk cId="1421869147" sldId="2147377792"/>
            <ac:spMk id="33" creationId="{9EACE7C9-AE9A-C7E1-C5A6-0DDF4B29D4CA}"/>
          </ac:spMkLst>
        </pc:spChg>
        <pc:spChg chg="mod">
          <ac:chgData name="森田 光貴" userId="314cf0e2-2175-4948-8a4a-96924aa0786a" providerId="ADAL" clId="{34469C03-728E-4F17-B227-9457D168A277}" dt="2025-01-30T12:43:26.410" v="1937" actId="14100"/>
          <ac:spMkLst>
            <pc:docMk/>
            <pc:sldMk cId="1421869147" sldId="2147377792"/>
            <ac:spMk id="45" creationId="{CEE5F4B3-561D-DA39-8A22-343D8B97134B}"/>
          </ac:spMkLst>
        </pc:spChg>
        <pc:spChg chg="mod">
          <ac:chgData name="森田 光貴" userId="314cf0e2-2175-4948-8a4a-96924aa0786a" providerId="ADAL" clId="{34469C03-728E-4F17-B227-9457D168A277}" dt="2025-01-27T10:25:19.713" v="479" actId="1035"/>
          <ac:spMkLst>
            <pc:docMk/>
            <pc:sldMk cId="1421869147" sldId="2147377792"/>
            <ac:spMk id="145" creationId="{E7E0F8D2-D54F-1009-85FC-D371B6D707CE}"/>
          </ac:spMkLst>
        </pc:spChg>
        <pc:spChg chg="mod">
          <ac:chgData name="森田 光貴" userId="314cf0e2-2175-4948-8a4a-96924aa0786a" providerId="ADAL" clId="{34469C03-728E-4F17-B227-9457D168A277}" dt="2025-01-31T03:33:00.833" v="2809"/>
          <ac:spMkLst>
            <pc:docMk/>
            <pc:sldMk cId="1421869147" sldId="2147377792"/>
            <ac:spMk id="149" creationId="{9E0C5A47-7FA4-E576-BC1C-80BF9EE702C2}"/>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31T03:33:00.703" v="2806" actId="20577"/>
              <pc2:cmMkLst xmlns:pc2="http://schemas.microsoft.com/office/powerpoint/2019/9/main/command">
                <pc:docMk/>
                <pc:sldMk cId="1421869147" sldId="2147377792"/>
                <pc2:cmMk id="{F4A7EB06-DC97-4EA5-A3D1-8151613B0631}"/>
              </pc2:cmMkLst>
            </pc226:cmChg>
            <pc226:cmChg xmlns:pc226="http://schemas.microsoft.com/office/powerpoint/2022/06/main/command" chg="mod">
              <pc226:chgData name="森田 光貴" userId="314cf0e2-2175-4948-8a4a-96924aa0786a" providerId="ADAL" clId="{34469C03-728E-4F17-B227-9457D168A277}" dt="2025-01-30T12:30:00.226" v="1776" actId="20577"/>
              <pc2:cmMkLst xmlns:pc2="http://schemas.microsoft.com/office/powerpoint/2019/9/main/command">
                <pc:docMk/>
                <pc:sldMk cId="1421869147" sldId="2147377792"/>
                <pc2:cmMk id="{4B6FEFB4-CF2C-4169-9ABA-AD75AF0EB9EC}"/>
              </pc2:cmMkLst>
            </pc226:cmChg>
            <pc226:cmChg xmlns:pc226="http://schemas.microsoft.com/office/powerpoint/2022/06/main/command" chg="mod">
              <pc226:chgData name="森田 光貴" userId="314cf0e2-2175-4948-8a4a-96924aa0786a" providerId="ADAL" clId="{34469C03-728E-4F17-B227-9457D168A277}" dt="2025-01-27T01:22:03.065" v="14" actId="20577"/>
              <pc2:cmMkLst xmlns:pc2="http://schemas.microsoft.com/office/powerpoint/2019/9/main/command">
                <pc:docMk/>
                <pc:sldMk cId="1421869147" sldId="2147377792"/>
                <pc2:cmMk id="{AA6C0CCF-C454-4D7B-A047-FE165B9AC3C0}"/>
              </pc2:cmMkLst>
            </pc226:cmChg>
          </p:ext>
        </pc:extLst>
      </pc:sldChg>
      <pc:sldChg chg="addSp delSp modSp mod">
        <pc:chgData name="森田 光貴" userId="314cf0e2-2175-4948-8a4a-96924aa0786a" providerId="ADAL" clId="{34469C03-728E-4F17-B227-9457D168A277}" dt="2025-01-27T09:21:20.500" v="72" actId="14100"/>
        <pc:sldMkLst>
          <pc:docMk/>
          <pc:sldMk cId="4063992222" sldId="2147377805"/>
        </pc:sldMkLst>
        <pc:spChg chg="del">
          <ac:chgData name="森田 光貴" userId="314cf0e2-2175-4948-8a4a-96924aa0786a" providerId="ADAL" clId="{34469C03-728E-4F17-B227-9457D168A277}" dt="2025-01-27T09:21:17.687" v="71" actId="478"/>
          <ac:spMkLst>
            <pc:docMk/>
            <pc:sldMk cId="4063992222" sldId="2147377805"/>
            <ac:spMk id="2" creationId="{5B48E124-58E1-BF44-59E1-766680C02FD8}"/>
          </ac:spMkLst>
        </pc:spChg>
        <pc:spChg chg="add mod">
          <ac:chgData name="森田 光貴" userId="314cf0e2-2175-4948-8a4a-96924aa0786a" providerId="ADAL" clId="{34469C03-728E-4F17-B227-9457D168A277}" dt="2025-01-27T09:21:20.500" v="72" actId="14100"/>
          <ac:spMkLst>
            <pc:docMk/>
            <pc:sldMk cId="4063992222" sldId="2147377805"/>
            <ac:spMk id="6" creationId="{BDCB34D5-9655-B95D-42C0-2C16583CFFF6}"/>
          </ac:spMkLst>
        </pc:spChg>
      </pc:sldChg>
      <pc:sldChg chg="modSp add del mod">
        <pc:chgData name="森田 光貴" userId="314cf0e2-2175-4948-8a4a-96924aa0786a" providerId="ADAL" clId="{34469C03-728E-4F17-B227-9457D168A277}" dt="2025-01-29T00:18:22.215" v="1632"/>
        <pc:sldMkLst>
          <pc:docMk/>
          <pc:sldMk cId="2523788589" sldId="2147379365"/>
        </pc:sldMkLst>
        <pc:spChg chg="mod">
          <ac:chgData name="森田 光貴" userId="314cf0e2-2175-4948-8a4a-96924aa0786a" providerId="ADAL" clId="{34469C03-728E-4F17-B227-9457D168A277}" dt="2025-01-27T09:59:41.745" v="198" actId="20577"/>
          <ac:spMkLst>
            <pc:docMk/>
            <pc:sldMk cId="2523788589" sldId="2147379365"/>
            <ac:spMk id="13" creationId="{4EE68453-A0F8-D6DD-FFF9-DA9236720AEF}"/>
          </ac:spMkLst>
        </pc:spChg>
      </pc:sldChg>
      <pc:sldChg chg="addSp delSp modSp mod">
        <pc:chgData name="森田 光貴" userId="314cf0e2-2175-4948-8a4a-96924aa0786a" providerId="ADAL" clId="{34469C03-728E-4F17-B227-9457D168A277}" dt="2025-01-30T12:18:48.525" v="1671"/>
        <pc:sldMkLst>
          <pc:docMk/>
          <pc:sldMk cId="2807162225" sldId="2147379366"/>
        </pc:sldMkLst>
        <pc:spChg chg="mod">
          <ac:chgData name="森田 光貴" userId="314cf0e2-2175-4948-8a4a-96924aa0786a" providerId="ADAL" clId="{34469C03-728E-4F17-B227-9457D168A277}" dt="2025-01-27T09:31:09.467" v="143" actId="207"/>
          <ac:spMkLst>
            <pc:docMk/>
            <pc:sldMk cId="2807162225" sldId="2147379366"/>
            <ac:spMk id="4" creationId="{3558C97A-414B-8D3E-151E-D2E9253471CD}"/>
          </ac:spMkLst>
        </pc:spChg>
        <pc:spChg chg="mod">
          <ac:chgData name="森田 光貴" userId="314cf0e2-2175-4948-8a4a-96924aa0786a" providerId="ADAL" clId="{34469C03-728E-4F17-B227-9457D168A277}" dt="2025-01-27T09:31:09.467" v="143" actId="207"/>
          <ac:spMkLst>
            <pc:docMk/>
            <pc:sldMk cId="2807162225" sldId="2147379366"/>
            <ac:spMk id="6" creationId="{3E9BDD1A-69AB-6096-1469-B142C45B411A}"/>
          </ac:spMkLst>
        </pc:spChg>
        <pc:spChg chg="add del mod">
          <ac:chgData name="森田 光貴" userId="314cf0e2-2175-4948-8a4a-96924aa0786a" providerId="ADAL" clId="{34469C03-728E-4F17-B227-9457D168A277}" dt="2025-01-27T09:30:23.387" v="134" actId="478"/>
          <ac:spMkLst>
            <pc:docMk/>
            <pc:sldMk cId="2807162225" sldId="2147379366"/>
            <ac:spMk id="7" creationId="{B20479C7-AD0F-37EF-0A1B-227D605EC855}"/>
          </ac:spMkLst>
        </pc:spChg>
        <pc:spChg chg="mod">
          <ac:chgData name="森田 光貴" userId="314cf0e2-2175-4948-8a4a-96924aa0786a" providerId="ADAL" clId="{34469C03-728E-4F17-B227-9457D168A277}" dt="2025-01-30T12:18:48.525" v="1671"/>
          <ac:spMkLst>
            <pc:docMk/>
            <pc:sldMk cId="2807162225" sldId="2147379366"/>
            <ac:spMk id="45" creationId="{9AE4ADDD-CE69-2CDA-3242-E3CEAF0D9122}"/>
          </ac:spMkLst>
        </pc:spChg>
      </pc:sldChg>
      <pc:sldChg chg="addSp delSp modSp mod">
        <pc:chgData name="森田 光貴" userId="314cf0e2-2175-4948-8a4a-96924aa0786a" providerId="ADAL" clId="{34469C03-728E-4F17-B227-9457D168A277}" dt="2025-01-31T03:29:45.622" v="2561" actId="1076"/>
        <pc:sldMkLst>
          <pc:docMk/>
          <pc:sldMk cId="106547437" sldId="2147379368"/>
        </pc:sldMkLst>
        <pc:spChg chg="del mod">
          <ac:chgData name="森田 光貴" userId="314cf0e2-2175-4948-8a4a-96924aa0786a" providerId="ADAL" clId="{34469C03-728E-4F17-B227-9457D168A277}" dt="2025-01-31T01:40:55.699" v="2371" actId="478"/>
          <ac:spMkLst>
            <pc:docMk/>
            <pc:sldMk cId="106547437" sldId="2147379368"/>
            <ac:spMk id="3" creationId="{8B6082FE-CAE5-79D5-36D5-5C2CBE92AED1}"/>
          </ac:spMkLst>
        </pc:spChg>
        <pc:spChg chg="add del mod">
          <ac:chgData name="森田 光貴" userId="314cf0e2-2175-4948-8a4a-96924aa0786a" providerId="ADAL" clId="{34469C03-728E-4F17-B227-9457D168A277}" dt="2025-01-27T09:29:24.095" v="121" actId="478"/>
          <ac:spMkLst>
            <pc:docMk/>
            <pc:sldMk cId="106547437" sldId="2147379368"/>
            <ac:spMk id="6" creationId="{288D23A8-B1BD-BBCB-F1ED-7F233DE76820}"/>
          </ac:spMkLst>
        </pc:spChg>
        <pc:spChg chg="add mod">
          <ac:chgData name="森田 光貴" userId="314cf0e2-2175-4948-8a4a-96924aa0786a" providerId="ADAL" clId="{34469C03-728E-4F17-B227-9457D168A277}" dt="2025-01-31T03:29:45.622" v="2561" actId="1076"/>
          <ac:spMkLst>
            <pc:docMk/>
            <pc:sldMk cId="106547437" sldId="2147379368"/>
            <ac:spMk id="6" creationId="{7016D21F-B090-B730-3691-09E2323BC3DA}"/>
          </ac:spMkLst>
        </pc:spChg>
        <pc:graphicFrameChg chg="modGraphic">
          <ac:chgData name="森田 光貴" userId="314cf0e2-2175-4948-8a4a-96924aa0786a" providerId="ADAL" clId="{34469C03-728E-4F17-B227-9457D168A277}" dt="2025-01-27T10:00:47.253" v="236" actId="20577"/>
          <ac:graphicFrameMkLst>
            <pc:docMk/>
            <pc:sldMk cId="106547437" sldId="2147379368"/>
            <ac:graphicFrameMk id="9" creationId="{7EC759F9-244F-41AB-4B01-889A435BFFDD}"/>
          </ac:graphicFrameMkLst>
        </pc:graphicFrameChg>
      </pc:sldChg>
      <pc:sldChg chg="addSp delSp modSp mod">
        <pc:chgData name="森田 光貴" userId="314cf0e2-2175-4948-8a4a-96924aa0786a" providerId="ADAL" clId="{34469C03-728E-4F17-B227-9457D168A277}" dt="2025-01-27T09:31:05.231" v="142" actId="207"/>
        <pc:sldMkLst>
          <pc:docMk/>
          <pc:sldMk cId="2507462746" sldId="2147379372"/>
        </pc:sldMkLst>
        <pc:spChg chg="mod">
          <ac:chgData name="森田 光貴" userId="314cf0e2-2175-4948-8a4a-96924aa0786a" providerId="ADAL" clId="{34469C03-728E-4F17-B227-9457D168A277}" dt="2025-01-27T09:31:05.231" v="142" actId="207"/>
          <ac:spMkLst>
            <pc:docMk/>
            <pc:sldMk cId="2507462746" sldId="2147379372"/>
            <ac:spMk id="4" creationId="{0432F2B9-B45E-3193-B678-5463BA55BADB}"/>
          </ac:spMkLst>
        </pc:spChg>
        <pc:spChg chg="add del mod">
          <ac:chgData name="森田 光貴" userId="314cf0e2-2175-4948-8a4a-96924aa0786a" providerId="ADAL" clId="{34469C03-728E-4F17-B227-9457D168A277}" dt="2025-01-27T09:30:34.972" v="138" actId="478"/>
          <ac:spMkLst>
            <pc:docMk/>
            <pc:sldMk cId="2507462746" sldId="2147379372"/>
            <ac:spMk id="6" creationId="{2A18E183-56C8-33BE-1AEA-0902A8124360}"/>
          </ac:spMkLst>
        </pc:spChg>
      </pc:sldChg>
      <pc:sldChg chg="addSp delSp modSp mod">
        <pc:chgData name="森田 光貴" userId="314cf0e2-2175-4948-8a4a-96924aa0786a" providerId="ADAL" clId="{34469C03-728E-4F17-B227-9457D168A277}" dt="2025-01-27T09:32:00.299" v="155" actId="207"/>
        <pc:sldMkLst>
          <pc:docMk/>
          <pc:sldMk cId="4261311362" sldId="2147379375"/>
        </pc:sldMkLst>
        <pc:spChg chg="mod">
          <ac:chgData name="森田 光貴" userId="314cf0e2-2175-4948-8a4a-96924aa0786a" providerId="ADAL" clId="{34469C03-728E-4F17-B227-9457D168A277}" dt="2025-01-27T09:32:00.299" v="155" actId="207"/>
          <ac:spMkLst>
            <pc:docMk/>
            <pc:sldMk cId="4261311362" sldId="2147379375"/>
            <ac:spMk id="3" creationId="{3C74631D-5A6A-B311-A395-BB79AB1ADCB4}"/>
          </ac:spMkLst>
        </pc:spChg>
        <pc:spChg chg="add del mod">
          <ac:chgData name="森田 光貴" userId="314cf0e2-2175-4948-8a4a-96924aa0786a" providerId="ADAL" clId="{34469C03-728E-4F17-B227-9457D168A277}" dt="2025-01-27T09:27:47.044" v="93" actId="478"/>
          <ac:spMkLst>
            <pc:docMk/>
            <pc:sldMk cId="4261311362" sldId="2147379375"/>
            <ac:spMk id="7" creationId="{6CF243BD-DB2F-8E35-2F2E-1031AA0B0B9F}"/>
          </ac:spMkLst>
        </pc:spChg>
      </pc:sldChg>
      <pc:sldChg chg="addSp delSp modSp mod">
        <pc:chgData name="森田 光貴" userId="314cf0e2-2175-4948-8a4a-96924aa0786a" providerId="ADAL" clId="{34469C03-728E-4F17-B227-9457D168A277}" dt="2025-01-27T09:32:03.660" v="156" actId="207"/>
        <pc:sldMkLst>
          <pc:docMk/>
          <pc:sldMk cId="3070854188" sldId="2147379377"/>
        </pc:sldMkLst>
        <pc:spChg chg="mod">
          <ac:chgData name="森田 光貴" userId="314cf0e2-2175-4948-8a4a-96924aa0786a" providerId="ADAL" clId="{34469C03-728E-4F17-B227-9457D168A277}" dt="2025-01-27T09:32:03.660" v="156" actId="207"/>
          <ac:spMkLst>
            <pc:docMk/>
            <pc:sldMk cId="3070854188" sldId="2147379377"/>
            <ac:spMk id="7" creationId="{89DC046F-2C88-C29C-5E93-7CB7EBE24C62}"/>
          </ac:spMkLst>
        </pc:spChg>
        <pc:spChg chg="add del mod">
          <ac:chgData name="森田 光貴" userId="314cf0e2-2175-4948-8a4a-96924aa0786a" providerId="ADAL" clId="{34469C03-728E-4F17-B227-9457D168A277}" dt="2025-01-27T09:27:33.316" v="89" actId="478"/>
          <ac:spMkLst>
            <pc:docMk/>
            <pc:sldMk cId="3070854188" sldId="2147379377"/>
            <ac:spMk id="9" creationId="{0B20B722-5E37-3E87-B92C-3511C9857A7D}"/>
          </ac:spMkLst>
        </pc:spChg>
      </pc:sldChg>
      <pc:sldChg chg="addSp delSp modSp mod modCm">
        <pc:chgData name="森田 光貴" userId="314cf0e2-2175-4948-8a4a-96924aa0786a" providerId="ADAL" clId="{34469C03-728E-4F17-B227-9457D168A277}" dt="2025-01-27T10:01:18.456" v="242" actId="20577"/>
        <pc:sldMkLst>
          <pc:docMk/>
          <pc:sldMk cId="862496488" sldId="2147379378"/>
        </pc:sldMkLst>
        <pc:spChg chg="mod">
          <ac:chgData name="森田 光貴" userId="314cf0e2-2175-4948-8a4a-96924aa0786a" providerId="ADAL" clId="{34469C03-728E-4F17-B227-9457D168A277}" dt="2025-01-27T09:32:07.517" v="157" actId="207"/>
          <ac:spMkLst>
            <pc:docMk/>
            <pc:sldMk cId="862496488" sldId="2147379378"/>
            <ac:spMk id="6" creationId="{55BE2262-EB02-A415-C850-F8EC66D17A0D}"/>
          </ac:spMkLst>
        </pc:spChg>
        <pc:spChg chg="add del mod">
          <ac:chgData name="森田 光貴" userId="314cf0e2-2175-4948-8a4a-96924aa0786a" providerId="ADAL" clId="{34469C03-728E-4F17-B227-9457D168A277}" dt="2025-01-27T09:27:11.968" v="85" actId="478"/>
          <ac:spMkLst>
            <pc:docMk/>
            <pc:sldMk cId="862496488" sldId="2147379378"/>
            <ac:spMk id="9" creationId="{145A444B-06FB-1C48-29E9-D04FB24CCF66}"/>
          </ac:spMkLst>
        </pc:spChg>
        <pc:graphicFrameChg chg="modGraphic">
          <ac:chgData name="森田 光貴" userId="314cf0e2-2175-4948-8a4a-96924aa0786a" providerId="ADAL" clId="{34469C03-728E-4F17-B227-9457D168A277}" dt="2025-01-27T10:01:18.456" v="242" actId="20577"/>
          <ac:graphicFrameMkLst>
            <pc:docMk/>
            <pc:sldMk cId="862496488" sldId="2147379378"/>
            <ac:graphicFrameMk id="3" creationId="{CB48203D-BBB5-1DD1-B83D-9A9CE6BE1506}"/>
          </ac:graphicFrameMkLst>
        </pc:graphicFrame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27T10:01:18.456" v="242" actId="20577"/>
              <pc2:cmMkLst xmlns:pc2="http://schemas.microsoft.com/office/powerpoint/2019/9/main/command">
                <pc:docMk/>
                <pc:sldMk cId="862496488" sldId="2147379378"/>
                <pc2:cmMk id="{9B5CD950-4A92-4C42-863B-50454494560C}"/>
              </pc2:cmMkLst>
            </pc226:cmChg>
          </p:ext>
        </pc:extLst>
      </pc:sldChg>
      <pc:sldChg chg="addSp delSp modSp mod">
        <pc:chgData name="森田 光貴" userId="314cf0e2-2175-4948-8a4a-96924aa0786a" providerId="ADAL" clId="{34469C03-728E-4F17-B227-9457D168A277}" dt="2025-01-27T10:01:29.732" v="248" actId="20577"/>
        <pc:sldMkLst>
          <pc:docMk/>
          <pc:sldMk cId="2081963132" sldId="2147379384"/>
        </pc:sldMkLst>
        <pc:spChg chg="mod">
          <ac:chgData name="森田 光貴" userId="314cf0e2-2175-4948-8a4a-96924aa0786a" providerId="ADAL" clId="{34469C03-728E-4F17-B227-9457D168A277}" dt="2025-01-27T09:32:11.557" v="158" actId="207"/>
          <ac:spMkLst>
            <pc:docMk/>
            <pc:sldMk cId="2081963132" sldId="2147379384"/>
            <ac:spMk id="7" creationId="{2A3D6A80-37C5-577D-1FFC-D64A1062F968}"/>
          </ac:spMkLst>
        </pc:spChg>
        <pc:spChg chg="add del mod">
          <ac:chgData name="森田 光貴" userId="314cf0e2-2175-4948-8a4a-96924aa0786a" providerId="ADAL" clId="{34469C03-728E-4F17-B227-9457D168A277}" dt="2025-01-27T09:26:53.718" v="81" actId="478"/>
          <ac:spMkLst>
            <pc:docMk/>
            <pc:sldMk cId="2081963132" sldId="2147379384"/>
            <ac:spMk id="13" creationId="{E024585E-5259-8DE7-9802-43DFD7A8354A}"/>
          </ac:spMkLst>
        </pc:spChg>
        <pc:graphicFrameChg chg="modGraphic">
          <ac:chgData name="森田 光貴" userId="314cf0e2-2175-4948-8a4a-96924aa0786a" providerId="ADAL" clId="{34469C03-728E-4F17-B227-9457D168A277}" dt="2025-01-27T10:01:29.732" v="248" actId="20577"/>
          <ac:graphicFrameMkLst>
            <pc:docMk/>
            <pc:sldMk cId="2081963132" sldId="2147379384"/>
            <ac:graphicFrameMk id="3" creationId="{B7F2E791-9ABF-C360-CCEF-97D8C787A3F1}"/>
          </ac:graphicFrameMkLst>
        </pc:graphicFrameChg>
      </pc:sldChg>
      <pc:sldChg chg="addSp delSp modSp mod">
        <pc:chgData name="森田 光貴" userId="314cf0e2-2175-4948-8a4a-96924aa0786a" providerId="ADAL" clId="{34469C03-728E-4F17-B227-9457D168A277}" dt="2025-01-27T09:26:26.527" v="80" actId="478"/>
        <pc:sldMkLst>
          <pc:docMk/>
          <pc:sldMk cId="2546929567" sldId="2147379385"/>
        </pc:sldMkLst>
        <pc:spChg chg="del">
          <ac:chgData name="森田 光貴" userId="314cf0e2-2175-4948-8a4a-96924aa0786a" providerId="ADAL" clId="{34469C03-728E-4F17-B227-9457D168A277}" dt="2025-01-27T09:26:26.527" v="80" actId="478"/>
          <ac:spMkLst>
            <pc:docMk/>
            <pc:sldMk cId="2546929567" sldId="2147379385"/>
            <ac:spMk id="6" creationId="{E7CD8240-C217-8135-8F7C-9DCB26ED618C}"/>
          </ac:spMkLst>
        </pc:spChg>
        <pc:spChg chg="add mod">
          <ac:chgData name="森田 光貴" userId="314cf0e2-2175-4948-8a4a-96924aa0786a" providerId="ADAL" clId="{34469C03-728E-4F17-B227-9457D168A277}" dt="2025-01-27T09:26:23.140" v="79" actId="14100"/>
          <ac:spMkLst>
            <pc:docMk/>
            <pc:sldMk cId="2546929567" sldId="2147379385"/>
            <ac:spMk id="9" creationId="{C3F51672-11C3-6927-2AA0-93CDA9F9F0CB}"/>
          </ac:spMkLst>
        </pc:spChg>
      </pc:sldChg>
      <pc:sldChg chg="addSp delSp modSp mod modCm">
        <pc:chgData name="森田 光貴" userId="314cf0e2-2175-4948-8a4a-96924aa0786a" providerId="ADAL" clId="{34469C03-728E-4F17-B227-9457D168A277}" dt="2025-01-30T12:31:41.607" v="1780" actId="14100"/>
        <pc:sldMkLst>
          <pc:docMk/>
          <pc:sldMk cId="3768165954" sldId="2147379390"/>
        </pc:sldMkLst>
        <pc:spChg chg="del">
          <ac:chgData name="森田 光貴" userId="314cf0e2-2175-4948-8a4a-96924aa0786a" providerId="ADAL" clId="{34469C03-728E-4F17-B227-9457D168A277}" dt="2025-01-27T09:18:27.724" v="22" actId="478"/>
          <ac:spMkLst>
            <pc:docMk/>
            <pc:sldMk cId="3768165954" sldId="2147379390"/>
            <ac:spMk id="4" creationId="{B93419A9-9A69-6588-E293-32E0E86A589E}"/>
          </ac:spMkLst>
        </pc:spChg>
        <pc:spChg chg="mod">
          <ac:chgData name="森田 光貴" userId="314cf0e2-2175-4948-8a4a-96924aa0786a" providerId="ADAL" clId="{34469C03-728E-4F17-B227-9457D168A277}" dt="2025-01-30T12:31:41.607" v="1780" actId="14100"/>
          <ac:spMkLst>
            <pc:docMk/>
            <pc:sldMk cId="3768165954" sldId="2147379390"/>
            <ac:spMk id="27" creationId="{E1532496-A3B0-C1FD-526E-55160D79EA9B}"/>
          </ac:spMkLst>
        </pc:spChg>
        <pc:spChg chg="add mod">
          <ac:chgData name="森田 光貴" userId="314cf0e2-2175-4948-8a4a-96924aa0786a" providerId="ADAL" clId="{34469C03-728E-4F17-B227-9457D168A277}" dt="2025-01-27T09:18:44.690" v="26" actId="14100"/>
          <ac:spMkLst>
            <pc:docMk/>
            <pc:sldMk cId="3768165954" sldId="2147379390"/>
            <ac:spMk id="32" creationId="{6710F7FE-402A-41A4-E9A7-F5B005152EB4}"/>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30T12:17:57.532" v="1661" actId="2056"/>
              <pc2:cmMkLst xmlns:pc2="http://schemas.microsoft.com/office/powerpoint/2019/9/main/command">
                <pc:docMk/>
                <pc:sldMk cId="3768165954" sldId="2147379390"/>
                <pc2:cmMk id="{471387F6-A27A-4E75-8046-3DADF31B7638}"/>
              </pc2:cmMkLst>
            </pc226:cmChg>
          </p:ext>
        </pc:extLst>
      </pc:sldChg>
      <pc:sldChg chg="addSp delSp modSp mod">
        <pc:chgData name="森田 光貴" userId="314cf0e2-2175-4948-8a4a-96924aa0786a" providerId="ADAL" clId="{34469C03-728E-4F17-B227-9457D168A277}" dt="2025-01-27T09:31:51.331" v="153" actId="207"/>
        <pc:sldMkLst>
          <pc:docMk/>
          <pc:sldMk cId="1953326763" sldId="2147483257"/>
        </pc:sldMkLst>
        <pc:spChg chg="mod">
          <ac:chgData name="森田 光貴" userId="314cf0e2-2175-4948-8a4a-96924aa0786a" providerId="ADAL" clId="{34469C03-728E-4F17-B227-9457D168A277}" dt="2025-01-27T09:31:51.331" v="153" actId="207"/>
          <ac:spMkLst>
            <pc:docMk/>
            <pc:sldMk cId="1953326763" sldId="2147483257"/>
            <ac:spMk id="3" creationId="{6FD54C82-7A5E-AE56-2440-5192EF5A4FE6}"/>
          </ac:spMkLst>
        </pc:spChg>
        <pc:spChg chg="add del mod">
          <ac:chgData name="森田 光貴" userId="314cf0e2-2175-4948-8a4a-96924aa0786a" providerId="ADAL" clId="{34469C03-728E-4F17-B227-9457D168A277}" dt="2025-01-27T09:28:10.550" v="101" actId="478"/>
          <ac:spMkLst>
            <pc:docMk/>
            <pc:sldMk cId="1953326763" sldId="2147483257"/>
            <ac:spMk id="6" creationId="{81F20BE4-88DA-A589-67E2-F9F9ABE9840F}"/>
          </ac:spMkLst>
        </pc:spChg>
      </pc:sldChg>
      <pc:sldChg chg="addSp modSp ord">
        <pc:chgData name="森田 光貴" userId="314cf0e2-2175-4948-8a4a-96924aa0786a" providerId="ADAL" clId="{34469C03-728E-4F17-B227-9457D168A277}" dt="2025-01-27T01:22:26.729" v="17"/>
        <pc:sldMkLst>
          <pc:docMk/>
          <pc:sldMk cId="1614091372" sldId="2147483259"/>
        </pc:sldMkLst>
        <pc:cxnChg chg="add mod">
          <ac:chgData name="森田 光貴" userId="314cf0e2-2175-4948-8a4a-96924aa0786a" providerId="ADAL" clId="{34469C03-728E-4F17-B227-9457D168A277}" dt="2025-01-27T01:22:26.729" v="17"/>
          <ac:cxnSpMkLst>
            <pc:docMk/>
            <pc:sldMk cId="1614091372" sldId="2147483259"/>
            <ac:cxnSpMk id="6" creationId="{11223CD5-916C-7B0E-8F55-4BF7DE442950}"/>
          </ac:cxnSpMkLst>
        </pc:cxnChg>
        <pc:cxnChg chg="add mod">
          <ac:chgData name="森田 光貴" userId="314cf0e2-2175-4948-8a4a-96924aa0786a" providerId="ADAL" clId="{34469C03-728E-4F17-B227-9457D168A277}" dt="2025-01-27T01:21:05.012" v="5"/>
          <ac:cxnSpMkLst>
            <pc:docMk/>
            <pc:sldMk cId="1614091372" sldId="2147483259"/>
            <ac:cxnSpMk id="6" creationId="{FC41CC10-746C-EED0-1821-6CBC5DD031B0}"/>
          </ac:cxnSpMkLst>
        </pc:cxnChg>
      </pc:sldChg>
      <pc:sldChg chg="addSp delSp modSp mod modCm">
        <pc:chgData name="森田 光貴" userId="314cf0e2-2175-4948-8a4a-96924aa0786a" providerId="ADAL" clId="{34469C03-728E-4F17-B227-9457D168A277}" dt="2025-01-27T10:00:18.544" v="216" actId="20577"/>
        <pc:sldMkLst>
          <pc:docMk/>
          <pc:sldMk cId="970147663" sldId="2147483262"/>
        </pc:sldMkLst>
        <pc:spChg chg="add del mod">
          <ac:chgData name="森田 光貴" userId="314cf0e2-2175-4948-8a4a-96924aa0786a" providerId="ADAL" clId="{34469C03-728E-4F17-B227-9457D168A277}" dt="2025-01-27T09:30:05.865" v="130" actId="478"/>
          <ac:spMkLst>
            <pc:docMk/>
            <pc:sldMk cId="970147663" sldId="2147483262"/>
            <ac:spMk id="7" creationId="{E04736E9-6EDA-0A71-9339-04440978AB93}"/>
          </ac:spMkLst>
        </pc:spChg>
        <pc:spChg chg="mod">
          <ac:chgData name="森田 光貴" userId="314cf0e2-2175-4948-8a4a-96924aa0786a" providerId="ADAL" clId="{34469C03-728E-4F17-B227-9457D168A277}" dt="2025-01-27T09:31:14.298" v="144" actId="207"/>
          <ac:spMkLst>
            <pc:docMk/>
            <pc:sldMk cId="970147663" sldId="2147483262"/>
            <ac:spMk id="9" creationId="{DF214FB5-CC8F-DBC4-BB16-8BC8E95E278C}"/>
          </ac:spMkLst>
        </pc:spChg>
        <pc:spChg chg="mod">
          <ac:chgData name="森田 光貴" userId="314cf0e2-2175-4948-8a4a-96924aa0786a" providerId="ADAL" clId="{34469C03-728E-4F17-B227-9457D168A277}" dt="2025-01-27T09:31:14.298" v="144" actId="207"/>
          <ac:spMkLst>
            <pc:docMk/>
            <pc:sldMk cId="970147663" sldId="2147483262"/>
            <ac:spMk id="16" creationId="{2FFFDE35-7C8D-4175-3CD8-AE8747BF9E5E}"/>
          </ac:spMkLst>
        </pc:spChg>
        <pc:spChg chg="mod">
          <ac:chgData name="森田 光貴" userId="314cf0e2-2175-4948-8a4a-96924aa0786a" providerId="ADAL" clId="{34469C03-728E-4F17-B227-9457D168A277}" dt="2025-01-27T10:00:18.544" v="216" actId="20577"/>
          <ac:spMkLst>
            <pc:docMk/>
            <pc:sldMk cId="970147663" sldId="2147483262"/>
            <ac:spMk id="18" creationId="{A5A53F0F-0601-B512-1DDC-878267F729B8}"/>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34469C03-728E-4F17-B227-9457D168A277}" dt="2025-01-27T10:00:18.544" v="216" actId="20577"/>
              <pc2:cmMkLst xmlns:pc2="http://schemas.microsoft.com/office/powerpoint/2019/9/main/command">
                <pc:docMk/>
                <pc:sldMk cId="970147663" sldId="2147483262"/>
                <pc2:cmMk id="{59E98E78-1BAF-4215-BCE7-39E00F65F85F}"/>
              </pc2:cmMkLst>
            </pc226:cmChg>
          </p:ext>
        </pc:extLst>
      </pc:sldChg>
      <pc:sldChg chg="modSp mod">
        <pc:chgData name="森田 光貴" userId="314cf0e2-2175-4948-8a4a-96924aa0786a" providerId="ADAL" clId="{34469C03-728E-4F17-B227-9457D168A277}" dt="2025-01-29T00:19:48.455" v="1660"/>
        <pc:sldMkLst>
          <pc:docMk/>
          <pc:sldMk cId="265644884" sldId="2147483263"/>
        </pc:sldMkLst>
        <pc:spChg chg="mod">
          <ac:chgData name="森田 光貴" userId="314cf0e2-2175-4948-8a4a-96924aa0786a" providerId="ADAL" clId="{34469C03-728E-4F17-B227-9457D168A277}" dt="2025-01-28T13:36:26.799" v="1174"/>
          <ac:spMkLst>
            <pc:docMk/>
            <pc:sldMk cId="265644884" sldId="2147483263"/>
            <ac:spMk id="9" creationId="{DEDD37E8-B155-1880-2C74-1B412DF13B82}"/>
          </ac:spMkLst>
        </pc:spChg>
        <pc:spChg chg="mod">
          <ac:chgData name="森田 光貴" userId="314cf0e2-2175-4948-8a4a-96924aa0786a" providerId="ADAL" clId="{34469C03-728E-4F17-B227-9457D168A277}" dt="2025-01-29T00:19:48.455" v="1660"/>
          <ac:spMkLst>
            <pc:docMk/>
            <pc:sldMk cId="265644884" sldId="2147483263"/>
            <ac:spMk id="12" creationId="{621187F5-DA07-D915-E811-24037BD0FCB2}"/>
          </ac:spMkLst>
        </pc:spChg>
      </pc:sldChg>
      <pc:sldChg chg="addSp delSp modSp mod">
        <pc:chgData name="森田 光貴" userId="314cf0e2-2175-4948-8a4a-96924aa0786a" providerId="ADAL" clId="{34469C03-728E-4F17-B227-9457D168A277}" dt="2025-01-27T12:53:43.292" v="882" actId="20577"/>
        <pc:sldMkLst>
          <pc:docMk/>
          <pc:sldMk cId="433657424" sldId="2147483264"/>
        </pc:sldMkLst>
        <pc:spChg chg="del">
          <ac:chgData name="森田 光貴" userId="314cf0e2-2175-4948-8a4a-96924aa0786a" providerId="ADAL" clId="{34469C03-728E-4F17-B227-9457D168A277}" dt="2025-01-27T09:19:21.199" v="34" actId="478"/>
          <ac:spMkLst>
            <pc:docMk/>
            <pc:sldMk cId="433657424" sldId="2147483264"/>
            <ac:spMk id="4" creationId="{CBAC0CD4-D7A4-E026-D233-A679F350893F}"/>
          </ac:spMkLst>
        </pc:spChg>
        <pc:spChg chg="add mod">
          <ac:chgData name="森田 光貴" userId="314cf0e2-2175-4948-8a4a-96924aa0786a" providerId="ADAL" clId="{34469C03-728E-4F17-B227-9457D168A277}" dt="2025-01-27T12:49:35.246" v="859" actId="1076"/>
          <ac:spMkLst>
            <pc:docMk/>
            <pc:sldMk cId="433657424" sldId="2147483264"/>
            <ac:spMk id="7" creationId="{4B8EB39F-27A0-D6BF-C734-A6B21043804E}"/>
          </ac:spMkLst>
        </pc:spChg>
        <pc:graphicFrameChg chg="mod modGraphic">
          <ac:chgData name="森田 光貴" userId="314cf0e2-2175-4948-8a4a-96924aa0786a" providerId="ADAL" clId="{34469C03-728E-4F17-B227-9457D168A277}" dt="2025-01-27T12:53:43.292" v="882" actId="20577"/>
          <ac:graphicFrameMkLst>
            <pc:docMk/>
            <pc:sldMk cId="433657424" sldId="2147483264"/>
            <ac:graphicFrameMk id="59" creationId="{FAB88C82-8AAA-8EA9-DBEA-E3EA584E93AA}"/>
          </ac:graphicFrameMkLst>
        </pc:graphicFrameChg>
      </pc:sldChg>
      <pc:sldChg chg="addSp delSp modSp mod">
        <pc:chgData name="森田 光貴" userId="314cf0e2-2175-4948-8a4a-96924aa0786a" providerId="ADAL" clId="{34469C03-728E-4F17-B227-9457D168A277}" dt="2025-01-27T09:31:26.025" v="147" actId="207"/>
        <pc:sldMkLst>
          <pc:docMk/>
          <pc:sldMk cId="2952803012" sldId="2147483265"/>
        </pc:sldMkLst>
        <pc:spChg chg="mod">
          <ac:chgData name="森田 光貴" userId="314cf0e2-2175-4948-8a4a-96924aa0786a" providerId="ADAL" clId="{34469C03-728E-4F17-B227-9457D168A277}" dt="2025-01-27T09:31:26.025" v="147" actId="207"/>
          <ac:spMkLst>
            <pc:docMk/>
            <pc:sldMk cId="2952803012" sldId="2147483265"/>
            <ac:spMk id="3" creationId="{A6F0F70E-C6E2-217E-BD6D-0717D7E31098}"/>
          </ac:spMkLst>
        </pc:spChg>
        <pc:spChg chg="mod">
          <ac:chgData name="森田 光貴" userId="314cf0e2-2175-4948-8a4a-96924aa0786a" providerId="ADAL" clId="{34469C03-728E-4F17-B227-9457D168A277}" dt="2025-01-27T09:31:26.025" v="147" actId="207"/>
          <ac:spMkLst>
            <pc:docMk/>
            <pc:sldMk cId="2952803012" sldId="2147483265"/>
            <ac:spMk id="7" creationId="{FC5ADFD7-0E96-90EB-B253-D1694842DFBB}"/>
          </ac:spMkLst>
        </pc:spChg>
        <pc:spChg chg="add del mod">
          <ac:chgData name="森田 光貴" userId="314cf0e2-2175-4948-8a4a-96924aa0786a" providerId="ADAL" clId="{34469C03-728E-4F17-B227-9457D168A277}" dt="2025-01-27T09:29:08.603" v="117" actId="478"/>
          <ac:spMkLst>
            <pc:docMk/>
            <pc:sldMk cId="2952803012" sldId="2147483265"/>
            <ac:spMk id="13" creationId="{BBF25365-95DD-9EFA-F7BA-86C903FA459F}"/>
          </ac:spMkLst>
        </pc:spChg>
      </pc:sldChg>
      <pc:sldChg chg="addSp delSp modSp mod">
        <pc:chgData name="森田 光貴" userId="314cf0e2-2175-4948-8a4a-96924aa0786a" providerId="ADAL" clId="{34469C03-728E-4F17-B227-9457D168A277}" dt="2025-01-30T13:16:54.636" v="2367"/>
        <pc:sldMkLst>
          <pc:docMk/>
          <pc:sldMk cId="116419015" sldId="2147483266"/>
        </pc:sldMkLst>
        <pc:spChg chg="add del mod">
          <ac:chgData name="森田 光貴" userId="314cf0e2-2175-4948-8a4a-96924aa0786a" providerId="ADAL" clId="{34469C03-728E-4F17-B227-9457D168A277}" dt="2025-01-27T09:29:38.690" v="125" actId="478"/>
          <ac:spMkLst>
            <pc:docMk/>
            <pc:sldMk cId="116419015" sldId="2147483266"/>
            <ac:spMk id="7" creationId="{3FF830B0-34B6-49F9-2034-574CBF1FEAA1}"/>
          </ac:spMkLst>
        </pc:spChg>
        <pc:spChg chg="mod">
          <ac:chgData name="森田 光貴" userId="314cf0e2-2175-4948-8a4a-96924aa0786a" providerId="ADAL" clId="{34469C03-728E-4F17-B227-9457D168A277}" dt="2025-01-27T10:00:31.319" v="224" actId="20577"/>
          <ac:spMkLst>
            <pc:docMk/>
            <pc:sldMk cId="116419015" sldId="2147483266"/>
            <ac:spMk id="10" creationId="{7C26D415-3CCE-40B7-CD7F-15E1D5F6EE2A}"/>
          </ac:spMkLst>
        </pc:spChg>
        <pc:spChg chg="mod">
          <ac:chgData name="森田 光貴" userId="314cf0e2-2175-4948-8a4a-96924aa0786a" providerId="ADAL" clId="{34469C03-728E-4F17-B227-9457D168A277}" dt="2025-01-27T10:00:26.388" v="220" actId="20577"/>
          <ac:spMkLst>
            <pc:docMk/>
            <pc:sldMk cId="116419015" sldId="2147483266"/>
            <ac:spMk id="11" creationId="{545592BC-080E-2C50-E270-3BC13F68E621}"/>
          </ac:spMkLst>
        </pc:spChg>
        <pc:spChg chg="mod ord">
          <ac:chgData name="森田 光貴" userId="314cf0e2-2175-4948-8a4a-96924aa0786a" providerId="ADAL" clId="{34469C03-728E-4F17-B227-9457D168A277}" dt="2025-01-30T13:16:54.636" v="2367"/>
          <ac:spMkLst>
            <pc:docMk/>
            <pc:sldMk cId="116419015" sldId="2147483266"/>
            <ac:spMk id="29" creationId="{2C595C26-6537-FE46-C8EB-551947F03362}"/>
          </ac:spMkLst>
        </pc:spChg>
      </pc:sldChg>
      <pc:sldChg chg="addSp delSp modSp mod">
        <pc:chgData name="森田 光貴" userId="314cf0e2-2175-4948-8a4a-96924aa0786a" providerId="ADAL" clId="{34469C03-728E-4F17-B227-9457D168A277}" dt="2025-01-27T09:31:37.511" v="150" actId="207"/>
        <pc:sldMkLst>
          <pc:docMk/>
          <pc:sldMk cId="1796579251" sldId="2147483267"/>
        </pc:sldMkLst>
        <pc:spChg chg="mod">
          <ac:chgData name="森田 光貴" userId="314cf0e2-2175-4948-8a4a-96924aa0786a" providerId="ADAL" clId="{34469C03-728E-4F17-B227-9457D168A277}" dt="2025-01-27T09:31:37.511" v="150" actId="207"/>
          <ac:spMkLst>
            <pc:docMk/>
            <pc:sldMk cId="1796579251" sldId="2147483267"/>
            <ac:spMk id="3" creationId="{58503DE7-9D99-FA43-8ADF-9843953094CA}"/>
          </ac:spMkLst>
        </pc:spChg>
        <pc:spChg chg="add del mod">
          <ac:chgData name="森田 光貴" userId="314cf0e2-2175-4948-8a4a-96924aa0786a" providerId="ADAL" clId="{34469C03-728E-4F17-B227-9457D168A277}" dt="2025-01-27T09:28:52.415" v="113" actId="478"/>
          <ac:spMkLst>
            <pc:docMk/>
            <pc:sldMk cId="1796579251" sldId="2147483267"/>
            <ac:spMk id="6" creationId="{00413F29-7A07-0972-200E-06E359DA458F}"/>
          </ac:spMkLst>
        </pc:spChg>
        <pc:spChg chg="mod">
          <ac:chgData name="森田 光貴" userId="314cf0e2-2175-4948-8a4a-96924aa0786a" providerId="ADAL" clId="{34469C03-728E-4F17-B227-9457D168A277}" dt="2025-01-27T09:31:37.511" v="150" actId="207"/>
          <ac:spMkLst>
            <pc:docMk/>
            <pc:sldMk cId="1796579251" sldId="2147483267"/>
            <ac:spMk id="7" creationId="{293E072F-9A7F-5D3C-0F4F-042C03579D0A}"/>
          </ac:spMkLst>
        </pc:spChg>
        <pc:spChg chg="add mod">
          <ac:chgData name="森田 光貴" userId="314cf0e2-2175-4948-8a4a-96924aa0786a" providerId="ADAL" clId="{34469C03-728E-4F17-B227-9457D168A277}" dt="2025-01-27T09:31:33.745" v="149" actId="571"/>
          <ac:spMkLst>
            <pc:docMk/>
            <pc:sldMk cId="1796579251" sldId="2147483267"/>
            <ac:spMk id="14" creationId="{B2C7E25E-97BF-0798-6154-8DF4FA3489B1}"/>
          </ac:spMkLst>
        </pc:spChg>
      </pc:sldChg>
      <pc:sldChg chg="addSp delSp modSp mod">
        <pc:chgData name="森田 光貴" userId="314cf0e2-2175-4948-8a4a-96924aa0786a" providerId="ADAL" clId="{34469C03-728E-4F17-B227-9457D168A277}" dt="2025-01-27T09:31:56.665" v="154" actId="207"/>
        <pc:sldMkLst>
          <pc:docMk/>
          <pc:sldMk cId="2167850469" sldId="2147483268"/>
        </pc:sldMkLst>
        <pc:spChg chg="add del mod">
          <ac:chgData name="森田 光貴" userId="314cf0e2-2175-4948-8a4a-96924aa0786a" providerId="ADAL" clId="{34469C03-728E-4F17-B227-9457D168A277}" dt="2025-01-27T09:27:58.875" v="97" actId="478"/>
          <ac:spMkLst>
            <pc:docMk/>
            <pc:sldMk cId="2167850469" sldId="2147483268"/>
            <ac:spMk id="6" creationId="{1D36CBB1-09CD-4C2E-ACC5-6827B4933B91}"/>
          </ac:spMkLst>
        </pc:spChg>
        <pc:spChg chg="mod">
          <ac:chgData name="森田 光貴" userId="314cf0e2-2175-4948-8a4a-96924aa0786a" providerId="ADAL" clId="{34469C03-728E-4F17-B227-9457D168A277}" dt="2025-01-27T09:31:56.665" v="154" actId="207"/>
          <ac:spMkLst>
            <pc:docMk/>
            <pc:sldMk cId="2167850469" sldId="2147483268"/>
            <ac:spMk id="17" creationId="{C721EC59-90E0-2216-DE02-AEF3CA66B109}"/>
          </ac:spMkLst>
        </pc:spChg>
      </pc:sldChg>
      <pc:sldChg chg="addSp delSp modSp mod">
        <pc:chgData name="森田 光貴" userId="314cf0e2-2175-4948-8a4a-96924aa0786a" providerId="ADAL" clId="{34469C03-728E-4F17-B227-9457D168A277}" dt="2025-01-27T09:31:42.163" v="151" actId="207"/>
        <pc:sldMkLst>
          <pc:docMk/>
          <pc:sldMk cId="2984760158" sldId="2147483269"/>
        </pc:sldMkLst>
        <pc:spChg chg="add del mod">
          <ac:chgData name="森田 光貴" userId="314cf0e2-2175-4948-8a4a-96924aa0786a" providerId="ADAL" clId="{34469C03-728E-4F17-B227-9457D168A277}" dt="2025-01-27T09:28:41.885" v="109" actId="478"/>
          <ac:spMkLst>
            <pc:docMk/>
            <pc:sldMk cId="2984760158" sldId="2147483269"/>
            <ac:spMk id="8" creationId="{CB90D277-4E84-76C5-09A8-8346D7989A79}"/>
          </ac:spMkLst>
        </pc:spChg>
        <pc:spChg chg="mod">
          <ac:chgData name="森田 光貴" userId="314cf0e2-2175-4948-8a4a-96924aa0786a" providerId="ADAL" clId="{34469C03-728E-4F17-B227-9457D168A277}" dt="2025-01-27T09:31:42.163" v="151" actId="207"/>
          <ac:spMkLst>
            <pc:docMk/>
            <pc:sldMk cId="2984760158" sldId="2147483269"/>
            <ac:spMk id="49" creationId="{5ED12AD7-8BCA-4ECD-387B-92817AA826D6}"/>
          </ac:spMkLst>
        </pc:spChg>
      </pc:sldChg>
      <pc:sldChg chg="addSp delSp modSp mod">
        <pc:chgData name="森田 光貴" userId="314cf0e2-2175-4948-8a4a-96924aa0786a" providerId="ADAL" clId="{34469C03-728E-4F17-B227-9457D168A277}" dt="2025-01-27T10:01:05.733" v="240" actId="20577"/>
        <pc:sldMkLst>
          <pc:docMk/>
          <pc:sldMk cId="3353923681" sldId="2147483270"/>
        </pc:sldMkLst>
        <pc:spChg chg="add del mod">
          <ac:chgData name="森田 光貴" userId="314cf0e2-2175-4948-8a4a-96924aa0786a" providerId="ADAL" clId="{34469C03-728E-4F17-B227-9457D168A277}" dt="2025-01-27T09:28:28.079" v="105" actId="478"/>
          <ac:spMkLst>
            <pc:docMk/>
            <pc:sldMk cId="3353923681" sldId="2147483270"/>
            <ac:spMk id="9" creationId="{8E1E7C10-3326-2850-3D48-A11A5547EA3D}"/>
          </ac:spMkLst>
        </pc:spChg>
        <pc:spChg chg="mod">
          <ac:chgData name="森田 光貴" userId="314cf0e2-2175-4948-8a4a-96924aa0786a" providerId="ADAL" clId="{34469C03-728E-4F17-B227-9457D168A277}" dt="2025-01-27T09:31:45.866" v="152" actId="207"/>
          <ac:spMkLst>
            <pc:docMk/>
            <pc:sldMk cId="3353923681" sldId="2147483270"/>
            <ac:spMk id="16" creationId="{B18E46B4-6D30-4074-970E-F330E8399E21}"/>
          </ac:spMkLst>
        </pc:spChg>
        <pc:spChg chg="mod">
          <ac:chgData name="森田 光貴" userId="314cf0e2-2175-4948-8a4a-96924aa0786a" providerId="ADAL" clId="{34469C03-728E-4F17-B227-9457D168A277}" dt="2025-01-27T10:01:02.558" v="238" actId="20577"/>
          <ac:spMkLst>
            <pc:docMk/>
            <pc:sldMk cId="3353923681" sldId="2147483270"/>
            <ac:spMk id="83" creationId="{DF4F27DC-CFF0-6C9F-499E-7623179B2654}"/>
          </ac:spMkLst>
        </pc:spChg>
        <pc:spChg chg="mod">
          <ac:chgData name="森田 光貴" userId="314cf0e2-2175-4948-8a4a-96924aa0786a" providerId="ADAL" clId="{34469C03-728E-4F17-B227-9457D168A277}" dt="2025-01-27T10:01:05.733" v="240" actId="20577"/>
          <ac:spMkLst>
            <pc:docMk/>
            <pc:sldMk cId="3353923681" sldId="2147483270"/>
            <ac:spMk id="91" creationId="{25E4122C-92AE-3426-C801-8BF1B7D322D8}"/>
          </ac:spMkLst>
        </pc:spChg>
      </pc:sldChg>
      <pc:sldChg chg="modSp mod">
        <pc:chgData name="森田 光貴" userId="314cf0e2-2175-4948-8a4a-96924aa0786a" providerId="ADAL" clId="{34469C03-728E-4F17-B227-9457D168A277}" dt="2025-01-31T01:19:49.438" v="2370" actId="1076"/>
        <pc:sldMkLst>
          <pc:docMk/>
          <pc:sldMk cId="2334336746" sldId="2147483272"/>
        </pc:sldMkLst>
        <pc:spChg chg="mod">
          <ac:chgData name="森田 光貴" userId="314cf0e2-2175-4948-8a4a-96924aa0786a" providerId="ADAL" clId="{34469C03-728E-4F17-B227-9457D168A277}" dt="2025-01-31T01:19:49.438" v="2370" actId="1076"/>
          <ac:spMkLst>
            <pc:docMk/>
            <pc:sldMk cId="2334336746" sldId="2147483272"/>
            <ac:spMk id="14" creationId="{502D4B7C-5C58-1C7C-D72C-2112CC8135A9}"/>
          </ac:spMkLst>
        </pc:spChg>
      </pc:sldChg>
    </pc:docChg>
  </pc:docChgLst>
  <pc:docChgLst>
    <pc:chgData name="森田 光貴" userId="314cf0e2-2175-4948-8a4a-96924aa0786a" providerId="ADAL" clId="{98D88866-FE0A-40A6-9E1D-D160037FD1CB}"/>
    <pc:docChg chg="custSel modSld">
      <pc:chgData name="森田 光貴" userId="314cf0e2-2175-4948-8a4a-96924aa0786a" providerId="ADAL" clId="{98D88866-FE0A-40A6-9E1D-D160037FD1CB}" dt="2025-02-05T12:16:22.112" v="104" actId="478"/>
      <pc:docMkLst>
        <pc:docMk/>
      </pc:docMkLst>
      <pc:sldChg chg="modSp mod">
        <pc:chgData name="森田 光貴" userId="314cf0e2-2175-4948-8a4a-96924aa0786a" providerId="ADAL" clId="{98D88866-FE0A-40A6-9E1D-D160037FD1CB}" dt="2025-02-05T12:09:38.004" v="2" actId="6549"/>
        <pc:sldMkLst>
          <pc:docMk/>
          <pc:sldMk cId="2771404313" sldId="2147377802"/>
        </pc:sldMkLst>
        <pc:spChg chg="mod">
          <ac:chgData name="森田 光貴" userId="314cf0e2-2175-4948-8a4a-96924aa0786a" providerId="ADAL" clId="{98D88866-FE0A-40A6-9E1D-D160037FD1CB}" dt="2025-02-05T12:09:38.004" v="2" actId="6549"/>
          <ac:spMkLst>
            <pc:docMk/>
            <pc:sldMk cId="2771404313" sldId="2147377802"/>
            <ac:spMk id="6" creationId="{551CAFCD-1A64-3343-D441-9CAB5E362E9D}"/>
          </ac:spMkLst>
        </pc:spChg>
      </pc:sldChg>
      <pc:sldChg chg="modSp mod">
        <pc:chgData name="森田 光貴" userId="314cf0e2-2175-4948-8a4a-96924aa0786a" providerId="ADAL" clId="{98D88866-FE0A-40A6-9E1D-D160037FD1CB}" dt="2025-02-05T12:13:47.782" v="45"/>
        <pc:sldMkLst>
          <pc:docMk/>
          <pc:sldMk cId="4261311362" sldId="2147379375"/>
        </pc:sldMkLst>
        <pc:spChg chg="mod">
          <ac:chgData name="森田 光貴" userId="314cf0e2-2175-4948-8a4a-96924aa0786a" providerId="ADAL" clId="{98D88866-FE0A-40A6-9E1D-D160037FD1CB}" dt="2025-02-05T12:13:47.782" v="45"/>
          <ac:spMkLst>
            <pc:docMk/>
            <pc:sldMk cId="4261311362" sldId="2147379375"/>
            <ac:spMk id="8" creationId="{A1D0DDC4-E973-E4D7-2272-C44377BD55D5}"/>
          </ac:spMkLst>
        </pc:spChg>
      </pc:sldChg>
      <pc:sldChg chg="modSp mod">
        <pc:chgData name="森田 光貴" userId="314cf0e2-2175-4948-8a4a-96924aa0786a" providerId="ADAL" clId="{98D88866-FE0A-40A6-9E1D-D160037FD1CB}" dt="2025-02-05T12:15:08.167" v="83"/>
        <pc:sldMkLst>
          <pc:docMk/>
          <pc:sldMk cId="862496488" sldId="2147379378"/>
        </pc:sldMkLst>
        <pc:spChg chg="mod">
          <ac:chgData name="森田 光貴" userId="314cf0e2-2175-4948-8a4a-96924aa0786a" providerId="ADAL" clId="{98D88866-FE0A-40A6-9E1D-D160037FD1CB}" dt="2025-02-05T12:15:08.167" v="83"/>
          <ac:spMkLst>
            <pc:docMk/>
            <pc:sldMk cId="862496488" sldId="2147379378"/>
            <ac:spMk id="8" creationId="{A1D0DDC4-E973-E4D7-2272-C44377BD55D5}"/>
          </ac:spMkLst>
        </pc:spChg>
      </pc:sldChg>
      <pc:sldChg chg="modSp mod">
        <pc:chgData name="森田 光貴" userId="314cf0e2-2175-4948-8a4a-96924aa0786a" providerId="ADAL" clId="{98D88866-FE0A-40A6-9E1D-D160037FD1CB}" dt="2025-02-05T12:15:17.748" v="90"/>
        <pc:sldMkLst>
          <pc:docMk/>
          <pc:sldMk cId="1953326763" sldId="2147483257"/>
        </pc:sldMkLst>
        <pc:spChg chg="mod">
          <ac:chgData name="森田 光貴" userId="314cf0e2-2175-4948-8a4a-96924aa0786a" providerId="ADAL" clId="{98D88866-FE0A-40A6-9E1D-D160037FD1CB}" dt="2025-02-05T12:15:17.748" v="90"/>
          <ac:spMkLst>
            <pc:docMk/>
            <pc:sldMk cId="1953326763" sldId="2147483257"/>
            <ac:spMk id="8" creationId="{A1D0DDC4-E973-E4D7-2272-C44377BD55D5}"/>
          </ac:spMkLst>
        </pc:spChg>
      </pc:sldChg>
      <pc:sldChg chg="modSp mod">
        <pc:chgData name="森田 光貴" userId="314cf0e2-2175-4948-8a4a-96924aa0786a" providerId="ADAL" clId="{98D88866-FE0A-40A6-9E1D-D160037FD1CB}" dt="2025-02-05T12:10:06.416" v="9"/>
        <pc:sldMkLst>
          <pc:docMk/>
          <pc:sldMk cId="2952803012" sldId="2147483265"/>
        </pc:sldMkLst>
        <pc:spChg chg="mod">
          <ac:chgData name="森田 光貴" userId="314cf0e2-2175-4948-8a4a-96924aa0786a" providerId="ADAL" clId="{98D88866-FE0A-40A6-9E1D-D160037FD1CB}" dt="2025-02-05T12:10:06.416" v="9"/>
          <ac:spMkLst>
            <pc:docMk/>
            <pc:sldMk cId="2952803012" sldId="2147483265"/>
            <ac:spMk id="8" creationId="{A1D0DDC4-E973-E4D7-2272-C44377BD55D5}"/>
          </ac:spMkLst>
        </pc:spChg>
      </pc:sldChg>
      <pc:sldChg chg="delSp modSp mod">
        <pc:chgData name="森田 光貴" userId="314cf0e2-2175-4948-8a4a-96924aa0786a" providerId="ADAL" clId="{98D88866-FE0A-40A6-9E1D-D160037FD1CB}" dt="2025-02-05T12:16:22.112" v="104" actId="478"/>
        <pc:sldMkLst>
          <pc:docMk/>
          <pc:sldMk cId="2984760158" sldId="2147483269"/>
        </pc:sldMkLst>
        <pc:spChg chg="mod">
          <ac:chgData name="森田 光貴" userId="314cf0e2-2175-4948-8a4a-96924aa0786a" providerId="ADAL" clId="{98D88866-FE0A-40A6-9E1D-D160037FD1CB}" dt="2025-02-05T12:10:50.363" v="30"/>
          <ac:spMkLst>
            <pc:docMk/>
            <pc:sldMk cId="2984760158" sldId="2147483269"/>
            <ac:spMk id="4" creationId="{D2CD986E-3FD1-511B-8975-52A13B9FE93A}"/>
          </ac:spMkLst>
        </pc:spChg>
        <pc:cxnChg chg="del">
          <ac:chgData name="森田 光貴" userId="314cf0e2-2175-4948-8a4a-96924aa0786a" providerId="ADAL" clId="{98D88866-FE0A-40A6-9E1D-D160037FD1CB}" dt="2025-02-05T12:16:22.112" v="104" actId="478"/>
          <ac:cxnSpMkLst>
            <pc:docMk/>
            <pc:sldMk cId="2984760158" sldId="2147483269"/>
            <ac:cxnSpMk id="27" creationId="{0C68C5E6-0402-D05A-6A44-39F63BD230A9}"/>
          </ac:cxnSpMkLst>
        </pc:cxnChg>
      </pc:sldChg>
      <pc:sldChg chg="modSp mod">
        <pc:chgData name="森田 光貴" userId="314cf0e2-2175-4948-8a4a-96924aa0786a" providerId="ADAL" clId="{98D88866-FE0A-40A6-9E1D-D160037FD1CB}" dt="2025-02-05T12:13:36.616" v="37"/>
        <pc:sldMkLst>
          <pc:docMk/>
          <pc:sldMk cId="3353923681" sldId="2147483270"/>
        </pc:sldMkLst>
        <pc:spChg chg="mod">
          <ac:chgData name="森田 光貴" userId="314cf0e2-2175-4948-8a4a-96924aa0786a" providerId="ADAL" clId="{98D88866-FE0A-40A6-9E1D-D160037FD1CB}" dt="2025-02-05T12:13:36.616" v="37"/>
          <ac:spMkLst>
            <pc:docMk/>
            <pc:sldMk cId="3353923681" sldId="2147483270"/>
            <ac:spMk id="4" creationId="{D2CD986E-3FD1-511B-8975-52A13B9FE93A}"/>
          </ac:spMkLst>
        </pc:spChg>
      </pc:sldChg>
      <pc:sldChg chg="modSp mod">
        <pc:chgData name="森田 光貴" userId="314cf0e2-2175-4948-8a4a-96924aa0786a" providerId="ADAL" clId="{98D88866-FE0A-40A6-9E1D-D160037FD1CB}" dt="2025-02-05T12:10:17.613" v="16"/>
        <pc:sldMkLst>
          <pc:docMk/>
          <pc:sldMk cId="2334336746" sldId="2147483272"/>
        </pc:sldMkLst>
        <pc:spChg chg="mod">
          <ac:chgData name="森田 光貴" userId="314cf0e2-2175-4948-8a4a-96924aa0786a" providerId="ADAL" clId="{98D88866-FE0A-40A6-9E1D-D160037FD1CB}" dt="2025-02-05T12:10:17.613" v="16"/>
          <ac:spMkLst>
            <pc:docMk/>
            <pc:sldMk cId="2334336746" sldId="2147483272"/>
            <ac:spMk id="8" creationId="{A1D0DDC4-E973-E4D7-2272-C44377BD55D5}"/>
          </ac:spMkLst>
        </pc:spChg>
      </pc:sldChg>
      <pc:sldChg chg="modSp mod">
        <pc:chgData name="森田 光貴" userId="314cf0e2-2175-4948-8a4a-96924aa0786a" providerId="ADAL" clId="{98D88866-FE0A-40A6-9E1D-D160037FD1CB}" dt="2025-02-05T12:14:11.393" v="75"/>
        <pc:sldMkLst>
          <pc:docMk/>
          <pc:sldMk cId="421638775" sldId="2147483273"/>
        </pc:sldMkLst>
        <pc:spChg chg="mod">
          <ac:chgData name="森田 光貴" userId="314cf0e2-2175-4948-8a4a-96924aa0786a" providerId="ADAL" clId="{98D88866-FE0A-40A6-9E1D-D160037FD1CB}" dt="2025-02-05T12:14:11.393" v="75"/>
          <ac:spMkLst>
            <pc:docMk/>
            <pc:sldMk cId="421638775" sldId="2147483273"/>
            <ac:spMk id="8" creationId="{A1D0DDC4-E973-E4D7-2272-C44377BD55D5}"/>
          </ac:spMkLst>
        </pc:spChg>
      </pc:sldChg>
      <pc:sldChg chg="modSp mod">
        <pc:chgData name="森田 光貴" userId="314cf0e2-2175-4948-8a4a-96924aa0786a" providerId="ADAL" clId="{98D88866-FE0A-40A6-9E1D-D160037FD1CB}" dt="2025-02-05T12:15:30.767" v="103"/>
        <pc:sldMkLst>
          <pc:docMk/>
          <pc:sldMk cId="812488795" sldId="2147483274"/>
        </pc:sldMkLst>
        <pc:spChg chg="mod">
          <ac:chgData name="森田 光貴" userId="314cf0e2-2175-4948-8a4a-96924aa0786a" providerId="ADAL" clId="{98D88866-FE0A-40A6-9E1D-D160037FD1CB}" dt="2025-02-05T12:15:30.767" v="103"/>
          <ac:spMkLst>
            <pc:docMk/>
            <pc:sldMk cId="812488795" sldId="2147483274"/>
            <ac:spMk id="8" creationId="{A1D0DDC4-E973-E4D7-2272-C44377BD55D5}"/>
          </ac:spMkLst>
        </pc:spChg>
      </pc:sldChg>
    </pc:docChg>
  </pc:docChgLst>
  <pc:docChgLst>
    <pc:chgData name="内山 裕弥" userId="8d34b9d0-ec49-418d-b1de-019cf6b56da5" providerId="ADAL" clId="{791AFBA0-DF21-44B5-AE04-99533231EB85}"/>
    <pc:docChg chg="undo custSel addSld modSld sldOrd addSection modSection">
      <pc:chgData name="内山 裕弥" userId="8d34b9d0-ec49-418d-b1de-019cf6b56da5" providerId="ADAL" clId="{791AFBA0-DF21-44B5-AE04-99533231EB85}" dt="2025-02-04T06:22:19.333" v="7092" actId="404"/>
      <pc:docMkLst>
        <pc:docMk/>
      </pc:docMkLst>
      <pc:sldChg chg="addSp delSp modSp mod addCm delCm modCm">
        <pc:chgData name="内山 裕弥" userId="8d34b9d0-ec49-418d-b1de-019cf6b56da5" providerId="ADAL" clId="{791AFBA0-DF21-44B5-AE04-99533231EB85}" dt="2025-02-04T06:16:28.737" v="6796" actId="20577"/>
        <pc:sldMkLst>
          <pc:docMk/>
          <pc:sldMk cId="1421869147" sldId="2147377792"/>
        </pc:sldMkLst>
        <pc:spChg chg="del">
          <ac:chgData name="内山 裕弥" userId="8d34b9d0-ec49-418d-b1de-019cf6b56da5" providerId="ADAL" clId="{791AFBA0-DF21-44B5-AE04-99533231EB85}" dt="2025-01-30T05:55:39.492" v="1816" actId="21"/>
          <ac:spMkLst>
            <pc:docMk/>
            <pc:sldMk cId="1421869147" sldId="2147377792"/>
            <ac:spMk id="4" creationId="{2061D693-E93D-A567-FA74-3824375F08A3}"/>
          </ac:spMkLst>
        </pc:spChg>
        <pc:spChg chg="mod">
          <ac:chgData name="内山 裕弥" userId="8d34b9d0-ec49-418d-b1de-019cf6b56da5" providerId="ADAL" clId="{791AFBA0-DF21-44B5-AE04-99533231EB85}" dt="2025-01-30T05:55:43.926" v="1817" actId="404"/>
          <ac:spMkLst>
            <pc:docMk/>
            <pc:sldMk cId="1421869147" sldId="2147377792"/>
            <ac:spMk id="6" creationId="{3F2B1AD2-FFA4-8892-76A8-4799B9B236BD}"/>
          </ac:spMkLst>
        </pc:spChg>
        <pc:spChg chg="mod">
          <ac:chgData name="内山 裕弥" userId="8d34b9d0-ec49-418d-b1de-019cf6b56da5" providerId="ADAL" clId="{791AFBA0-DF21-44B5-AE04-99533231EB85}" dt="2025-01-30T05:48:45.027" v="1138" actId="14100"/>
          <ac:spMkLst>
            <pc:docMk/>
            <pc:sldMk cId="1421869147" sldId="2147377792"/>
            <ac:spMk id="7" creationId="{47E2D7E8-27B3-963E-A36F-6143C4E20181}"/>
          </ac:spMkLst>
        </pc:spChg>
        <pc:spChg chg="mod">
          <ac:chgData name="内山 裕弥" userId="8d34b9d0-ec49-418d-b1de-019cf6b56da5" providerId="ADAL" clId="{791AFBA0-DF21-44B5-AE04-99533231EB85}" dt="2025-01-30T05:36:32.529" v="1136" actId="20577"/>
          <ac:spMkLst>
            <pc:docMk/>
            <pc:sldMk cId="1421869147" sldId="2147377792"/>
            <ac:spMk id="20" creationId="{337F064D-0996-5E84-A6D6-7B0A2B57CA3B}"/>
          </ac:spMkLst>
        </pc:spChg>
        <pc:spChg chg="mod">
          <ac:chgData name="内山 裕弥" userId="8d34b9d0-ec49-418d-b1de-019cf6b56da5" providerId="ADAL" clId="{791AFBA0-DF21-44B5-AE04-99533231EB85}" dt="2025-01-27T09:01:20.821" v="1099" actId="207"/>
          <ac:spMkLst>
            <pc:docMk/>
            <pc:sldMk cId="1421869147" sldId="2147377792"/>
            <ac:spMk id="23" creationId="{1FC01113-E729-4ABE-9B03-4E18C2809D0E}"/>
          </ac:spMkLst>
        </pc:spChg>
        <pc:spChg chg="mod">
          <ac:chgData name="内山 裕弥" userId="8d34b9d0-ec49-418d-b1de-019cf6b56da5" providerId="ADAL" clId="{791AFBA0-DF21-44B5-AE04-99533231EB85}" dt="2025-01-30T05:59:35.994" v="2006" actId="207"/>
          <ac:spMkLst>
            <pc:docMk/>
            <pc:sldMk cId="1421869147" sldId="2147377792"/>
            <ac:spMk id="24" creationId="{05A859D6-092F-1E0E-4E4F-5D33A69BB9CF}"/>
          </ac:spMkLst>
        </pc:spChg>
        <pc:spChg chg="add mod">
          <ac:chgData name="内山 裕弥" userId="8d34b9d0-ec49-418d-b1de-019cf6b56da5" providerId="ADAL" clId="{791AFBA0-DF21-44B5-AE04-99533231EB85}" dt="2025-01-30T05:59:43.601" v="2008" actId="14100"/>
          <ac:spMkLst>
            <pc:docMk/>
            <pc:sldMk cId="1421869147" sldId="2147377792"/>
            <ac:spMk id="26" creationId="{F0154F39-0205-B089-9FFB-5C71FB8CD4C9}"/>
          </ac:spMkLst>
        </pc:spChg>
        <pc:spChg chg="add del mod ord">
          <ac:chgData name="内山 裕弥" userId="8d34b9d0-ec49-418d-b1de-019cf6b56da5" providerId="ADAL" clId="{791AFBA0-DF21-44B5-AE04-99533231EB85}" dt="2025-01-30T05:58:57.007" v="1968"/>
          <ac:spMkLst>
            <pc:docMk/>
            <pc:sldMk cId="1421869147" sldId="2147377792"/>
            <ac:spMk id="27" creationId="{DB025F15-907C-0882-0EAD-5D8FF4D9A4BF}"/>
          </ac:spMkLst>
        </pc:spChg>
        <pc:spChg chg="del">
          <ac:chgData name="内山 裕弥" userId="8d34b9d0-ec49-418d-b1de-019cf6b56da5" providerId="ADAL" clId="{791AFBA0-DF21-44B5-AE04-99533231EB85}" dt="2025-02-04T06:12:05.310" v="6655" actId="21"/>
          <ac:spMkLst>
            <pc:docMk/>
            <pc:sldMk cId="1421869147" sldId="2147377792"/>
            <ac:spMk id="32" creationId="{28C5100B-F7EC-421A-BC90-04CB1B82CA2A}"/>
          </ac:spMkLst>
        </pc:spChg>
        <pc:spChg chg="mod">
          <ac:chgData name="内山 裕弥" userId="8d34b9d0-ec49-418d-b1de-019cf6b56da5" providerId="ADAL" clId="{791AFBA0-DF21-44B5-AE04-99533231EB85}" dt="2025-01-30T05:55:22.598" v="1814" actId="404"/>
          <ac:spMkLst>
            <pc:docMk/>
            <pc:sldMk cId="1421869147" sldId="2147377792"/>
            <ac:spMk id="33" creationId="{9EACE7C9-AE9A-C7E1-C5A6-0DDF4B29D4CA}"/>
          </ac:spMkLst>
        </pc:spChg>
        <pc:spChg chg="mod">
          <ac:chgData name="内山 裕弥" userId="8d34b9d0-ec49-418d-b1de-019cf6b56da5" providerId="ADAL" clId="{791AFBA0-DF21-44B5-AE04-99533231EB85}" dt="2025-02-04T06:16:28.737" v="6796" actId="20577"/>
          <ac:spMkLst>
            <pc:docMk/>
            <pc:sldMk cId="1421869147" sldId="2147377792"/>
            <ac:spMk id="35" creationId="{74DE8298-DDC8-66FF-483D-37A26CA822D9}"/>
          </ac:spMkLst>
        </pc:spChg>
        <pc:spChg chg="del">
          <ac:chgData name="内山 裕弥" userId="8d34b9d0-ec49-418d-b1de-019cf6b56da5" providerId="ADAL" clId="{791AFBA0-DF21-44B5-AE04-99533231EB85}" dt="2025-01-30T05:55:39.492" v="1816" actId="21"/>
          <ac:spMkLst>
            <pc:docMk/>
            <pc:sldMk cId="1421869147" sldId="2147377792"/>
            <ac:spMk id="38" creationId="{06EECF27-826B-7FE8-96C7-F0F940FD9188}"/>
          </ac:spMkLst>
        </pc:spChg>
        <pc:spChg chg="mod">
          <ac:chgData name="内山 裕弥" userId="8d34b9d0-ec49-418d-b1de-019cf6b56da5" providerId="ADAL" clId="{791AFBA0-DF21-44B5-AE04-99533231EB85}" dt="2025-01-30T06:01:12.760" v="2065" actId="1076"/>
          <ac:spMkLst>
            <pc:docMk/>
            <pc:sldMk cId="1421869147" sldId="2147377792"/>
            <ac:spMk id="39" creationId="{1B3FEBF0-FA7D-A21A-A9B5-ACC253E04964}"/>
          </ac:spMkLst>
        </pc:spChg>
        <pc:spChg chg="add del mod">
          <ac:chgData name="内山 裕弥" userId="8d34b9d0-ec49-418d-b1de-019cf6b56da5" providerId="ADAL" clId="{791AFBA0-DF21-44B5-AE04-99533231EB85}" dt="2025-01-30T05:58:57.007" v="1968"/>
          <ac:spMkLst>
            <pc:docMk/>
            <pc:sldMk cId="1421869147" sldId="2147377792"/>
            <ac:spMk id="40" creationId="{B6390D7D-15E3-4796-4BC2-8EF05DC14F5F}"/>
          </ac:spMkLst>
        </pc:spChg>
        <pc:spChg chg="mod">
          <ac:chgData name="内山 裕弥" userId="8d34b9d0-ec49-418d-b1de-019cf6b56da5" providerId="ADAL" clId="{791AFBA0-DF21-44B5-AE04-99533231EB85}" dt="2025-01-30T05:58:57.007" v="1968"/>
          <ac:spMkLst>
            <pc:docMk/>
            <pc:sldMk cId="1421869147" sldId="2147377792"/>
            <ac:spMk id="41" creationId="{A02CE31E-9906-DDA7-9945-69F87DF451C2}"/>
          </ac:spMkLst>
        </pc:spChg>
        <pc:spChg chg="mod">
          <ac:chgData name="内山 裕弥" userId="8d34b9d0-ec49-418d-b1de-019cf6b56da5" providerId="ADAL" clId="{791AFBA0-DF21-44B5-AE04-99533231EB85}" dt="2025-01-27T08:59:25.872" v="1037" actId="20577"/>
          <ac:spMkLst>
            <pc:docMk/>
            <pc:sldMk cId="1421869147" sldId="2147377792"/>
            <ac:spMk id="45" creationId="{CEE5F4B3-561D-DA39-8A22-343D8B97134B}"/>
          </ac:spMkLst>
        </pc:spChg>
        <pc:spChg chg="add mod">
          <ac:chgData name="内山 裕弥" userId="8d34b9d0-ec49-418d-b1de-019cf6b56da5" providerId="ADAL" clId="{791AFBA0-DF21-44B5-AE04-99533231EB85}" dt="2025-01-30T06:01:10.440" v="2063" actId="20577"/>
          <ac:spMkLst>
            <pc:docMk/>
            <pc:sldMk cId="1421869147" sldId="2147377792"/>
            <ac:spMk id="48" creationId="{B560DA7E-C973-4E41-6665-214BAB16584F}"/>
          </ac:spMkLst>
        </pc:spChg>
        <pc:spChg chg="mod">
          <ac:chgData name="内山 裕弥" userId="8d34b9d0-ec49-418d-b1de-019cf6b56da5" providerId="ADAL" clId="{791AFBA0-DF21-44B5-AE04-99533231EB85}" dt="2025-01-30T05:58:25.495" v="1963" actId="1076"/>
          <ac:spMkLst>
            <pc:docMk/>
            <pc:sldMk cId="1421869147" sldId="2147377792"/>
            <ac:spMk id="136" creationId="{812DE262-531C-A356-D47C-0FEAEB48BDB1}"/>
          </ac:spMkLst>
        </pc:spChg>
        <pc:spChg chg="mod">
          <ac:chgData name="内山 裕弥" userId="8d34b9d0-ec49-418d-b1de-019cf6b56da5" providerId="ADAL" clId="{791AFBA0-DF21-44B5-AE04-99533231EB85}" dt="2025-01-30T05:58:25.495" v="1963" actId="1076"/>
          <ac:spMkLst>
            <pc:docMk/>
            <pc:sldMk cId="1421869147" sldId="2147377792"/>
            <ac:spMk id="137" creationId="{03452303-942B-CCF4-3494-CB8FE38B0C4C}"/>
          </ac:spMkLst>
        </pc:spChg>
        <pc:spChg chg="mod">
          <ac:chgData name="内山 裕弥" userId="8d34b9d0-ec49-418d-b1de-019cf6b56da5" providerId="ADAL" clId="{791AFBA0-DF21-44B5-AE04-99533231EB85}" dt="2025-01-30T05:59:21.222" v="2001" actId="207"/>
          <ac:spMkLst>
            <pc:docMk/>
            <pc:sldMk cId="1421869147" sldId="2147377792"/>
            <ac:spMk id="138" creationId="{9B89FFC0-DACE-44C7-A3DF-30A840A2CA80}"/>
          </ac:spMkLst>
        </pc:spChg>
        <pc:spChg chg="mod">
          <ac:chgData name="内山 裕弥" userId="8d34b9d0-ec49-418d-b1de-019cf6b56da5" providerId="ADAL" clId="{791AFBA0-DF21-44B5-AE04-99533231EB85}" dt="2025-01-30T05:59:35.994" v="2006" actId="207"/>
          <ac:spMkLst>
            <pc:docMk/>
            <pc:sldMk cId="1421869147" sldId="2147377792"/>
            <ac:spMk id="139" creationId="{D9F51DAF-78FC-850F-2730-53C3C3D95C7A}"/>
          </ac:spMkLst>
        </pc:spChg>
        <pc:spChg chg="mod">
          <ac:chgData name="内山 裕弥" userId="8d34b9d0-ec49-418d-b1de-019cf6b56da5" providerId="ADAL" clId="{791AFBA0-DF21-44B5-AE04-99533231EB85}" dt="2025-01-30T05:59:35.994" v="2006" actId="207"/>
          <ac:spMkLst>
            <pc:docMk/>
            <pc:sldMk cId="1421869147" sldId="2147377792"/>
            <ac:spMk id="140" creationId="{6DEA3F97-E814-E303-F2B6-7761EA9454A8}"/>
          </ac:spMkLst>
        </pc:spChg>
        <pc:spChg chg="mod ord">
          <ac:chgData name="内山 裕弥" userId="8d34b9d0-ec49-418d-b1de-019cf6b56da5" providerId="ADAL" clId="{791AFBA0-DF21-44B5-AE04-99533231EB85}" dt="2025-01-30T05:56:45.519" v="1818" actId="21"/>
          <ac:spMkLst>
            <pc:docMk/>
            <pc:sldMk cId="1421869147" sldId="2147377792"/>
            <ac:spMk id="145" creationId="{E7E0F8D2-D54F-1009-85FC-D371B6D707CE}"/>
          </ac:spMkLst>
        </pc:spChg>
        <pc:spChg chg="mod">
          <ac:chgData name="内山 裕弥" userId="8d34b9d0-ec49-418d-b1de-019cf6b56da5" providerId="ADAL" clId="{791AFBA0-DF21-44B5-AE04-99533231EB85}" dt="2025-01-30T05:58:25.495" v="1963" actId="1076"/>
          <ac:spMkLst>
            <pc:docMk/>
            <pc:sldMk cId="1421869147" sldId="2147377792"/>
            <ac:spMk id="178" creationId="{75BE27F8-33E1-8CC5-06D3-212C6B2E266C}"/>
          </ac:spMkLst>
        </pc:spChg>
        <pc:spChg chg="mod">
          <ac:chgData name="内山 裕弥" userId="8d34b9d0-ec49-418d-b1de-019cf6b56da5" providerId="ADAL" clId="{791AFBA0-DF21-44B5-AE04-99533231EB85}" dt="2025-01-30T05:59:35.994" v="2006" actId="207"/>
          <ac:spMkLst>
            <pc:docMk/>
            <pc:sldMk cId="1421869147" sldId="2147377792"/>
            <ac:spMk id="179" creationId="{85936F9A-6C24-FF1F-1E7E-3065F0884578}"/>
          </ac:spMkLst>
        </pc:spChg>
        <pc:spChg chg="mod">
          <ac:chgData name="内山 裕弥" userId="8d34b9d0-ec49-418d-b1de-019cf6b56da5" providerId="ADAL" clId="{791AFBA0-DF21-44B5-AE04-99533231EB85}" dt="2025-01-30T05:59:35.994" v="2006" actId="207"/>
          <ac:spMkLst>
            <pc:docMk/>
            <pc:sldMk cId="1421869147" sldId="2147377792"/>
            <ac:spMk id="180" creationId="{7520C6FC-EF4D-2DAB-B187-4CB571A98F69}"/>
          </ac:spMkLst>
        </pc:spChg>
        <pc:spChg chg="mod">
          <ac:chgData name="内山 裕弥" userId="8d34b9d0-ec49-418d-b1de-019cf6b56da5" providerId="ADAL" clId="{791AFBA0-DF21-44B5-AE04-99533231EB85}" dt="2025-01-30T05:59:35.994" v="2006" actId="207"/>
          <ac:spMkLst>
            <pc:docMk/>
            <pc:sldMk cId="1421869147" sldId="2147377792"/>
            <ac:spMk id="185" creationId="{733A1C1A-2C63-6AF2-2080-5D721CAFC733}"/>
          </ac:spMkLst>
        </pc:spChg>
        <pc:spChg chg="mod">
          <ac:chgData name="内山 裕弥" userId="8d34b9d0-ec49-418d-b1de-019cf6b56da5" providerId="ADAL" clId="{791AFBA0-DF21-44B5-AE04-99533231EB85}" dt="2025-01-30T05:59:35.994" v="2006" actId="207"/>
          <ac:spMkLst>
            <pc:docMk/>
            <pc:sldMk cId="1421869147" sldId="2147377792"/>
            <ac:spMk id="187" creationId="{1D8AD8AD-A5A7-94F2-D109-B0A56AD69BFA}"/>
          </ac:spMkLst>
        </pc:spChg>
        <pc:cxnChg chg="mod">
          <ac:chgData name="内山 裕弥" userId="8d34b9d0-ec49-418d-b1de-019cf6b56da5" providerId="ADAL" clId="{791AFBA0-DF21-44B5-AE04-99533231EB85}" dt="2025-01-30T05:59:24.509" v="2003" actId="1076"/>
          <ac:cxnSpMkLst>
            <pc:docMk/>
            <pc:sldMk cId="1421869147" sldId="2147377792"/>
            <ac:cxnSpMk id="31" creationId="{BA48CA62-D7BF-6C81-1AF2-E482A19A7057}"/>
          </ac:cxnSpMkLst>
        </pc:cxnChg>
        <pc:cxnChg chg="mod">
          <ac:chgData name="内山 裕弥" userId="8d34b9d0-ec49-418d-b1de-019cf6b56da5" providerId="ADAL" clId="{791AFBA0-DF21-44B5-AE04-99533231EB85}" dt="2025-01-30T05:59:24.509" v="2003" actId="1076"/>
          <ac:cxnSpMkLst>
            <pc:docMk/>
            <pc:sldMk cId="1421869147" sldId="2147377792"/>
            <ac:cxnSpMk id="42" creationId="{03003D57-46F5-F42A-092E-5FA0DEA840C1}"/>
          </ac:cxnSpMkLst>
        </pc:cxnChg>
        <pc:cxnChg chg="mod">
          <ac:chgData name="内山 裕弥" userId="8d34b9d0-ec49-418d-b1de-019cf6b56da5" providerId="ADAL" clId="{791AFBA0-DF21-44B5-AE04-99533231EB85}" dt="2025-01-30T05:59:24.509" v="2003" actId="1076"/>
          <ac:cxnSpMkLst>
            <pc:docMk/>
            <pc:sldMk cId="1421869147" sldId="2147377792"/>
            <ac:cxnSpMk id="47" creationId="{58037C15-1E6F-AE02-9542-64E6BDDDDEAB}"/>
          </ac:cxnSpMkLst>
        </pc:cxn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91AFBA0-DF21-44B5-AE04-99533231EB85}" dt="2025-01-30T05:36:17.072" v="1100"/>
              <pc2:cmMkLst xmlns:pc2="http://schemas.microsoft.com/office/powerpoint/2019/9/main/command">
                <pc:docMk/>
                <pc:sldMk cId="1421869147" sldId="2147377792"/>
                <pc2:cmMk id="{F4A7EB06-DC97-4EA5-A3D1-8151613B0631}"/>
              </pc2:cmMkLst>
            </pc226:cmChg>
            <pc226:cmChg xmlns:pc226="http://schemas.microsoft.com/office/powerpoint/2022/06/main/command" chg="del mod">
              <pc226:chgData name="内山 裕弥" userId="8d34b9d0-ec49-418d-b1de-019cf6b56da5" providerId="ADAL" clId="{791AFBA0-DF21-44B5-AE04-99533231EB85}" dt="2025-01-27T08:59:30.692" v="1039"/>
              <pc2:cmMkLst xmlns:pc2="http://schemas.microsoft.com/office/powerpoint/2019/9/main/command">
                <pc:docMk/>
                <pc:sldMk cId="1421869147" sldId="2147377792"/>
                <pc2:cmMk id="{AC042621-DC16-4577-8CEF-D98EEE00B509}"/>
              </pc2:cmMkLst>
            </pc226:cmChg>
            <pc226:cmChg xmlns:pc226="http://schemas.microsoft.com/office/powerpoint/2022/06/main/command" chg="add">
              <pc226:chgData name="内山 裕弥" userId="8d34b9d0-ec49-418d-b1de-019cf6b56da5" providerId="ADAL" clId="{791AFBA0-DF21-44B5-AE04-99533231EB85}" dt="2025-01-30T05:55:32.780" v="1815"/>
              <pc2:cmMkLst xmlns:pc2="http://schemas.microsoft.com/office/powerpoint/2019/9/main/command">
                <pc:docMk/>
                <pc:sldMk cId="1421869147" sldId="2147377792"/>
                <pc2:cmMk id="{5A14422F-0991-4E66-B52C-760AF6B725AA}"/>
              </pc2:cmMkLst>
            </pc226:cmChg>
            <pc226:cmChg xmlns:pc226="http://schemas.microsoft.com/office/powerpoint/2022/06/main/command" chg="add">
              <pc226:chgData name="内山 裕弥" userId="8d34b9d0-ec49-418d-b1de-019cf6b56da5" providerId="ADAL" clId="{791AFBA0-DF21-44B5-AE04-99533231EB85}" dt="2025-01-30T05:52:23.637" v="1548"/>
              <pc2:cmMkLst xmlns:pc2="http://schemas.microsoft.com/office/powerpoint/2019/9/main/command">
                <pc:docMk/>
                <pc:sldMk cId="1421869147" sldId="2147377792"/>
                <pc2:cmMk id="{36686034-C0EB-49E5-A8AB-C2D2CE2077B2}"/>
              </pc2:cmMkLst>
            </pc226:cmChg>
            <pc226:cmChg xmlns:pc226="http://schemas.microsoft.com/office/powerpoint/2022/06/main/command" chg="add">
              <pc226:chgData name="内山 裕弥" userId="8d34b9d0-ec49-418d-b1de-019cf6b56da5" providerId="ADAL" clId="{791AFBA0-DF21-44B5-AE04-99533231EB85}" dt="2025-01-30T06:19:51.415" v="2067"/>
              <pc2:cmMkLst xmlns:pc2="http://schemas.microsoft.com/office/powerpoint/2019/9/main/command">
                <pc:docMk/>
                <pc:sldMk cId="1421869147" sldId="2147377792"/>
                <pc2:cmMk id="{DF56123D-7D74-4C8E-BE8D-C550B59B0064}"/>
              </pc2:cmMkLst>
            </pc226:cmChg>
            <pc226:cmChg xmlns:pc226="http://schemas.microsoft.com/office/powerpoint/2022/06/main/command" chg="add">
              <pc226:chgData name="内山 裕弥" userId="8d34b9d0-ec49-418d-b1de-019cf6b56da5" providerId="ADAL" clId="{791AFBA0-DF21-44B5-AE04-99533231EB85}" dt="2025-01-30T05:47:55.158" v="1137"/>
              <pc2:cmMkLst xmlns:pc2="http://schemas.microsoft.com/office/powerpoint/2019/9/main/command">
                <pc:docMk/>
                <pc:sldMk cId="1421869147" sldId="2147377792"/>
                <pc2:cmMk id="{54E16F5A-42B4-47B7-999E-2AA831D2F2A9}"/>
              </pc2:cmMkLst>
            </pc226:cmChg>
            <pc226:cmChg xmlns:pc226="http://schemas.microsoft.com/office/powerpoint/2022/06/main/command" chg="add">
              <pc226:chgData name="内山 裕弥" userId="8d34b9d0-ec49-418d-b1de-019cf6b56da5" providerId="ADAL" clId="{791AFBA0-DF21-44B5-AE04-99533231EB85}" dt="2025-01-30T05:49:27.613" v="1327"/>
              <pc2:cmMkLst xmlns:pc2="http://schemas.microsoft.com/office/powerpoint/2019/9/main/command">
                <pc:docMk/>
                <pc:sldMk cId="1421869147" sldId="2147377792"/>
                <pc2:cmMk id="{4B6FEFB4-CF2C-4169-9ABA-AD75AF0EB9EC}"/>
              </pc2:cmMkLst>
            </pc226:cmChg>
            <pc226:cmChg xmlns:pc226="http://schemas.microsoft.com/office/powerpoint/2022/06/main/command" chg="del mod">
              <pc226:chgData name="内山 裕弥" userId="8d34b9d0-ec49-418d-b1de-019cf6b56da5" providerId="ADAL" clId="{791AFBA0-DF21-44B5-AE04-99533231EB85}" dt="2025-01-27T08:59:28.951" v="1038"/>
              <pc2:cmMkLst xmlns:pc2="http://schemas.microsoft.com/office/powerpoint/2019/9/main/command">
                <pc:docMk/>
                <pc:sldMk cId="1421869147" sldId="2147377792"/>
                <pc2:cmMk id="{AA6C0CCF-C454-4D7B-A047-FE165B9AC3C0}"/>
              </pc2:cmMkLst>
            </pc226:cmChg>
            <pc226:cmChg xmlns:pc226="http://schemas.microsoft.com/office/powerpoint/2022/06/main/command" chg="add">
              <pc226:chgData name="内山 裕弥" userId="8d34b9d0-ec49-418d-b1de-019cf6b56da5" providerId="ADAL" clId="{791AFBA0-DF21-44B5-AE04-99533231EB85}" dt="2025-01-30T06:19:45.590" v="2066"/>
              <pc2:cmMkLst xmlns:pc2="http://schemas.microsoft.com/office/powerpoint/2019/9/main/command">
                <pc:docMk/>
                <pc:sldMk cId="1421869147" sldId="2147377792"/>
                <pc2:cmMk id="{6DE4B6EB-E991-41D1-8F44-959EF6DB719D}"/>
              </pc2:cmMkLst>
            </pc226:cmChg>
          </p:ext>
        </pc:extLst>
      </pc:sldChg>
      <pc:sldChg chg="modSp mod">
        <pc:chgData name="内山 裕弥" userId="8d34b9d0-ec49-418d-b1de-019cf6b56da5" providerId="ADAL" clId="{791AFBA0-DF21-44B5-AE04-99533231EB85}" dt="2025-02-04T06:22:19.333" v="7092" actId="404"/>
        <pc:sldMkLst>
          <pc:docMk/>
          <pc:sldMk cId="2771404313" sldId="2147377802"/>
        </pc:sldMkLst>
        <pc:spChg chg="mod">
          <ac:chgData name="内山 裕弥" userId="8d34b9d0-ec49-418d-b1de-019cf6b56da5" providerId="ADAL" clId="{791AFBA0-DF21-44B5-AE04-99533231EB85}" dt="2025-02-04T06:22:19.333" v="7092" actId="404"/>
          <ac:spMkLst>
            <pc:docMk/>
            <pc:sldMk cId="2771404313" sldId="2147377802"/>
            <ac:spMk id="6" creationId="{551CAFCD-1A64-3343-D441-9CAB5E362E9D}"/>
          </ac:spMkLst>
        </pc:spChg>
        <pc:spChg chg="mod">
          <ac:chgData name="内山 裕弥" userId="8d34b9d0-ec49-418d-b1de-019cf6b56da5" providerId="ADAL" clId="{791AFBA0-DF21-44B5-AE04-99533231EB85}" dt="2025-02-04T06:15:52.087" v="6764" actId="20577"/>
          <ac:spMkLst>
            <pc:docMk/>
            <pc:sldMk cId="2771404313" sldId="2147377802"/>
            <ac:spMk id="35" creationId="{74DE8298-DDC8-66FF-483D-37A26CA822D9}"/>
          </ac:spMkLst>
        </pc:spChg>
      </pc:sldChg>
      <pc:sldChg chg="modSp mod">
        <pc:chgData name="内山 裕弥" userId="8d34b9d0-ec49-418d-b1de-019cf6b56da5" providerId="ADAL" clId="{791AFBA0-DF21-44B5-AE04-99533231EB85}" dt="2025-02-04T06:21:44.113" v="7086" actId="20577"/>
        <pc:sldMkLst>
          <pc:docMk/>
          <pc:sldMk cId="4063992222" sldId="2147377805"/>
        </pc:sldMkLst>
        <pc:spChg chg="mod">
          <ac:chgData name="内山 裕弥" userId="8d34b9d0-ec49-418d-b1de-019cf6b56da5" providerId="ADAL" clId="{791AFBA0-DF21-44B5-AE04-99533231EB85}" dt="2025-02-04T06:21:44.113" v="7086" actId="20577"/>
          <ac:spMkLst>
            <pc:docMk/>
            <pc:sldMk cId="4063992222" sldId="2147377805"/>
            <ac:spMk id="35" creationId="{74DE8298-DDC8-66FF-483D-37A26CA822D9}"/>
          </ac:spMkLst>
        </pc:spChg>
      </pc:sldChg>
      <pc:sldChg chg="delSp modSp mod">
        <pc:chgData name="内山 裕弥" userId="8d34b9d0-ec49-418d-b1de-019cf6b56da5" providerId="ADAL" clId="{791AFBA0-DF21-44B5-AE04-99533231EB85}" dt="2025-02-04T06:16:32.796" v="6797"/>
        <pc:sldMkLst>
          <pc:docMk/>
          <pc:sldMk cId="2523788589" sldId="2147379365"/>
        </pc:sldMkLst>
        <pc:spChg chg="del">
          <ac:chgData name="内山 裕弥" userId="8d34b9d0-ec49-418d-b1de-019cf6b56da5" providerId="ADAL" clId="{791AFBA0-DF21-44B5-AE04-99533231EB85}" dt="2025-02-04T06:12:07.269" v="6656" actId="21"/>
          <ac:spMkLst>
            <pc:docMk/>
            <pc:sldMk cId="2523788589" sldId="2147379365"/>
            <ac:spMk id="32" creationId="{28C5100B-F7EC-421A-BC90-04CB1B82CA2A}"/>
          </ac:spMkLst>
        </pc:spChg>
        <pc:spChg chg="mod">
          <ac:chgData name="内山 裕弥" userId="8d34b9d0-ec49-418d-b1de-019cf6b56da5" providerId="ADAL" clId="{791AFBA0-DF21-44B5-AE04-99533231EB85}" dt="2025-02-04T06:16:32.796" v="6797"/>
          <ac:spMkLst>
            <pc:docMk/>
            <pc:sldMk cId="2523788589" sldId="2147379365"/>
            <ac:spMk id="35" creationId="{74DE8298-DDC8-66FF-483D-37A26CA822D9}"/>
          </ac:spMkLst>
        </pc:spChg>
        <pc:cxnChg chg="del">
          <ac:chgData name="内山 裕弥" userId="8d34b9d0-ec49-418d-b1de-019cf6b56da5" providerId="ADAL" clId="{791AFBA0-DF21-44B5-AE04-99533231EB85}" dt="2025-01-30T06:20:22.841" v="2068" actId="21"/>
          <ac:cxnSpMkLst>
            <pc:docMk/>
            <pc:sldMk cId="2523788589" sldId="2147379365"/>
            <ac:cxnSpMk id="14" creationId="{7AB157C6-464D-0489-45E9-739F40CD7574}"/>
          </ac:cxnSpMkLst>
        </pc:cxnChg>
        <pc:cxnChg chg="del">
          <ac:chgData name="内山 裕弥" userId="8d34b9d0-ec49-418d-b1de-019cf6b56da5" providerId="ADAL" clId="{791AFBA0-DF21-44B5-AE04-99533231EB85}" dt="2025-01-30T06:20:22.841" v="2068" actId="21"/>
          <ac:cxnSpMkLst>
            <pc:docMk/>
            <pc:sldMk cId="2523788589" sldId="2147379365"/>
            <ac:cxnSpMk id="19" creationId="{8E41A6B3-8703-89D2-2D37-050D28D9046E}"/>
          </ac:cxnSpMkLst>
        </pc:cxnChg>
      </pc:sldChg>
      <pc:sldChg chg="modSp mod">
        <pc:chgData name="内山 裕弥" userId="8d34b9d0-ec49-418d-b1de-019cf6b56da5" providerId="ADAL" clId="{791AFBA0-DF21-44B5-AE04-99533231EB85}" dt="2025-02-04T06:16:50.618" v="6815" actId="20577"/>
        <pc:sldMkLst>
          <pc:docMk/>
          <pc:sldMk cId="2807162225" sldId="2147379366"/>
        </pc:sldMkLst>
        <pc:spChg chg="mod">
          <ac:chgData name="内山 裕弥" userId="8d34b9d0-ec49-418d-b1de-019cf6b56da5" providerId="ADAL" clId="{791AFBA0-DF21-44B5-AE04-99533231EB85}" dt="2025-02-04T06:16:50.618" v="6815" actId="20577"/>
          <ac:spMkLst>
            <pc:docMk/>
            <pc:sldMk cId="2807162225" sldId="2147379366"/>
            <ac:spMk id="35" creationId="{74DE8298-DDC8-66FF-483D-37A26CA822D9}"/>
          </ac:spMkLst>
        </pc:spChg>
        <pc:spChg chg="mod">
          <ac:chgData name="内山 裕弥" userId="8d34b9d0-ec49-418d-b1de-019cf6b56da5" providerId="ADAL" clId="{791AFBA0-DF21-44B5-AE04-99533231EB85}" dt="2025-01-30T10:44:51.977" v="3210" actId="6549"/>
          <ac:spMkLst>
            <pc:docMk/>
            <pc:sldMk cId="2807162225" sldId="2147379366"/>
            <ac:spMk id="45" creationId="{9AE4ADDD-CE69-2CDA-3242-E3CEAF0D9122}"/>
          </ac:spMkLst>
        </pc:spChg>
      </pc:sldChg>
      <pc:sldChg chg="modSp mod">
        <pc:chgData name="内山 裕弥" userId="8d34b9d0-ec49-418d-b1de-019cf6b56da5" providerId="ADAL" clId="{791AFBA0-DF21-44B5-AE04-99533231EB85}" dt="2025-02-04T06:17:32.845" v="6953" actId="20577"/>
        <pc:sldMkLst>
          <pc:docMk/>
          <pc:sldMk cId="106547437" sldId="2147379368"/>
        </pc:sldMkLst>
        <pc:spChg chg="mod">
          <ac:chgData name="内山 裕弥" userId="8d34b9d0-ec49-418d-b1de-019cf6b56da5" providerId="ADAL" clId="{791AFBA0-DF21-44B5-AE04-99533231EB85}" dt="2025-01-30T11:42:29.917" v="5983" actId="1076"/>
          <ac:spMkLst>
            <pc:docMk/>
            <pc:sldMk cId="106547437" sldId="2147379368"/>
            <ac:spMk id="3" creationId="{8B6082FE-CAE5-79D5-36D5-5C2CBE92AED1}"/>
          </ac:spMkLst>
        </pc:spChg>
        <pc:spChg chg="mod">
          <ac:chgData name="内山 裕弥" userId="8d34b9d0-ec49-418d-b1de-019cf6b56da5" providerId="ADAL" clId="{791AFBA0-DF21-44B5-AE04-99533231EB85}" dt="2025-02-04T06:17:32.845" v="6953" actId="20577"/>
          <ac:spMkLst>
            <pc:docMk/>
            <pc:sldMk cId="106547437" sldId="2147379368"/>
            <ac:spMk id="6" creationId="{7016D21F-B090-B730-3691-09E2323BC3DA}"/>
          </ac:spMkLst>
        </pc:spChg>
        <pc:spChg chg="mod">
          <ac:chgData name="内山 裕弥" userId="8d34b9d0-ec49-418d-b1de-019cf6b56da5" providerId="ADAL" clId="{791AFBA0-DF21-44B5-AE04-99533231EB85}" dt="2025-02-04T06:17:04.278" v="6818"/>
          <ac:spMkLst>
            <pc:docMk/>
            <pc:sldMk cId="106547437" sldId="2147379368"/>
            <ac:spMk id="35" creationId="{74DE8298-DDC8-66FF-483D-37A26CA822D9}"/>
          </ac:spMkLst>
        </pc:spChg>
      </pc:sldChg>
      <pc:sldChg chg="addSp delSp modSp mod">
        <pc:chgData name="内山 裕弥" userId="8d34b9d0-ec49-418d-b1de-019cf6b56da5" providerId="ADAL" clId="{791AFBA0-DF21-44B5-AE04-99533231EB85}" dt="2025-02-04T06:16:41.496" v="6800"/>
        <pc:sldMkLst>
          <pc:docMk/>
          <pc:sldMk cId="2507462746" sldId="2147379372"/>
        </pc:sldMkLst>
        <pc:spChg chg="mod">
          <ac:chgData name="内山 裕弥" userId="8d34b9d0-ec49-418d-b1de-019cf6b56da5" providerId="ADAL" clId="{791AFBA0-DF21-44B5-AE04-99533231EB85}" dt="2025-01-30T10:44:30.865" v="3205" actId="1076"/>
          <ac:spMkLst>
            <pc:docMk/>
            <pc:sldMk cId="2507462746" sldId="2147379372"/>
            <ac:spMk id="4" creationId="{0432F2B9-B45E-3193-B678-5463BA55BADB}"/>
          </ac:spMkLst>
        </pc:spChg>
        <pc:spChg chg="del mod">
          <ac:chgData name="内山 裕弥" userId="8d34b9d0-ec49-418d-b1de-019cf6b56da5" providerId="ADAL" clId="{791AFBA0-DF21-44B5-AE04-99533231EB85}" dt="2025-01-30T08:06:15.083" v="3069" actId="21"/>
          <ac:spMkLst>
            <pc:docMk/>
            <pc:sldMk cId="2507462746" sldId="2147379372"/>
            <ac:spMk id="7" creationId="{0A43CFBC-BC71-770F-612A-66B229801AC2}"/>
          </ac:spMkLst>
        </pc:spChg>
        <pc:spChg chg="add mod">
          <ac:chgData name="内山 裕弥" userId="8d34b9d0-ec49-418d-b1de-019cf6b56da5" providerId="ADAL" clId="{791AFBA0-DF21-44B5-AE04-99533231EB85}" dt="2025-01-30T08:05:15.999" v="3056" actId="14100"/>
          <ac:spMkLst>
            <pc:docMk/>
            <pc:sldMk cId="2507462746" sldId="2147379372"/>
            <ac:spMk id="16" creationId="{9FE9D751-9A22-1D0E-DF0E-0CB563D1AB3F}"/>
          </ac:spMkLst>
        </pc:spChg>
        <pc:spChg chg="add del">
          <ac:chgData name="内山 裕弥" userId="8d34b9d0-ec49-418d-b1de-019cf6b56da5" providerId="ADAL" clId="{791AFBA0-DF21-44B5-AE04-99533231EB85}" dt="2025-01-30T08:06:46.260" v="3071" actId="21"/>
          <ac:spMkLst>
            <pc:docMk/>
            <pc:sldMk cId="2507462746" sldId="2147379372"/>
            <ac:spMk id="18" creationId="{080ADF09-90C1-3A6B-9799-EBE119FF704C}"/>
          </ac:spMkLst>
        </pc:spChg>
        <pc:spChg chg="add mod ord">
          <ac:chgData name="内山 裕弥" userId="8d34b9d0-ec49-418d-b1de-019cf6b56da5" providerId="ADAL" clId="{791AFBA0-DF21-44B5-AE04-99533231EB85}" dt="2025-01-30T10:44:23.274" v="3204" actId="166"/>
          <ac:spMkLst>
            <pc:docMk/>
            <pc:sldMk cId="2507462746" sldId="2147379372"/>
            <ac:spMk id="19" creationId="{4D652B33-1722-1542-ED3D-8BD0C8EC023A}"/>
          </ac:spMkLst>
        </pc:spChg>
        <pc:spChg chg="add del">
          <ac:chgData name="内山 裕弥" userId="8d34b9d0-ec49-418d-b1de-019cf6b56da5" providerId="ADAL" clId="{791AFBA0-DF21-44B5-AE04-99533231EB85}" dt="2025-01-30T08:07:18.226" v="3092" actId="22"/>
          <ac:spMkLst>
            <pc:docMk/>
            <pc:sldMk cId="2507462746" sldId="2147379372"/>
            <ac:spMk id="21" creationId="{8A176D46-4575-3A64-0791-3F9E214DA5D1}"/>
          </ac:spMkLst>
        </pc:spChg>
        <pc:spChg chg="add mod">
          <ac:chgData name="内山 裕弥" userId="8d34b9d0-ec49-418d-b1de-019cf6b56da5" providerId="ADAL" clId="{791AFBA0-DF21-44B5-AE04-99533231EB85}" dt="2025-01-30T08:08:03.399" v="3126" actId="20577"/>
          <ac:spMkLst>
            <pc:docMk/>
            <pc:sldMk cId="2507462746" sldId="2147379372"/>
            <ac:spMk id="23" creationId="{9529A5C9-4453-19A4-28BE-E60684DB5DDF}"/>
          </ac:spMkLst>
        </pc:spChg>
        <pc:spChg chg="add mod">
          <ac:chgData name="内山 裕弥" userId="8d34b9d0-ec49-418d-b1de-019cf6b56da5" providerId="ADAL" clId="{791AFBA0-DF21-44B5-AE04-99533231EB85}" dt="2025-01-30T10:44:15.749" v="3203" actId="14100"/>
          <ac:spMkLst>
            <pc:docMk/>
            <pc:sldMk cId="2507462746" sldId="2147379372"/>
            <ac:spMk id="27" creationId="{EAB414EB-8D14-AC85-3909-EA5CB7087A61}"/>
          </ac:spMkLst>
        </pc:spChg>
        <pc:spChg chg="add mod">
          <ac:chgData name="内山 裕弥" userId="8d34b9d0-ec49-418d-b1de-019cf6b56da5" providerId="ADAL" clId="{791AFBA0-DF21-44B5-AE04-99533231EB85}" dt="2025-01-30T10:44:10.723" v="3202" actId="20577"/>
          <ac:spMkLst>
            <pc:docMk/>
            <pc:sldMk cId="2507462746" sldId="2147379372"/>
            <ac:spMk id="28" creationId="{F29188A3-F05A-0797-0E5B-1BEB34B632C6}"/>
          </ac:spMkLst>
        </pc:spChg>
        <pc:spChg chg="mod">
          <ac:chgData name="内山 裕弥" userId="8d34b9d0-ec49-418d-b1de-019cf6b56da5" providerId="ADAL" clId="{791AFBA0-DF21-44B5-AE04-99533231EB85}" dt="2025-02-04T06:16:41.496" v="6800"/>
          <ac:spMkLst>
            <pc:docMk/>
            <pc:sldMk cId="2507462746" sldId="2147379372"/>
            <ac:spMk id="35" creationId="{74DE8298-DDC8-66FF-483D-37A26CA822D9}"/>
          </ac:spMkLst>
        </pc:spChg>
        <pc:graphicFrameChg chg="mod modGraphic">
          <ac:chgData name="内山 裕弥" userId="8d34b9d0-ec49-418d-b1de-019cf6b56da5" providerId="ADAL" clId="{791AFBA0-DF21-44B5-AE04-99533231EB85}" dt="2025-01-30T08:05:46.587" v="3063" actId="2165"/>
          <ac:graphicFrameMkLst>
            <pc:docMk/>
            <pc:sldMk cId="2507462746" sldId="2147379372"/>
            <ac:graphicFrameMk id="3" creationId="{2244620C-9A09-A8BC-2208-8FDCD6CCBFD4}"/>
          </ac:graphicFrameMkLst>
        </pc:graphicFrameChg>
        <pc:picChg chg="del">
          <ac:chgData name="内山 裕弥" userId="8d34b9d0-ec49-418d-b1de-019cf6b56da5" providerId="ADAL" clId="{791AFBA0-DF21-44B5-AE04-99533231EB85}" dt="2025-01-30T07:02:01.420" v="2535" actId="21"/>
          <ac:picMkLst>
            <pc:docMk/>
            <pc:sldMk cId="2507462746" sldId="2147379372"/>
            <ac:picMk id="9" creationId="{5051D21F-DF5D-721B-64C3-70E7DD131DE5}"/>
          </ac:picMkLst>
        </pc:picChg>
        <pc:picChg chg="add mod ord">
          <ac:chgData name="内山 裕弥" userId="8d34b9d0-ec49-418d-b1de-019cf6b56da5" providerId="ADAL" clId="{791AFBA0-DF21-44B5-AE04-99533231EB85}" dt="2025-01-30T07:11:53.583" v="2980" actId="1076"/>
          <ac:picMkLst>
            <pc:docMk/>
            <pc:sldMk cId="2507462746" sldId="2147379372"/>
            <ac:picMk id="15" creationId="{9B70F216-94DE-39C1-327E-BDD870D5F91E}"/>
          </ac:picMkLst>
        </pc:picChg>
        <pc:cxnChg chg="add del mod">
          <ac:chgData name="内山 裕弥" userId="8d34b9d0-ec49-418d-b1de-019cf6b56da5" providerId="ADAL" clId="{791AFBA0-DF21-44B5-AE04-99533231EB85}" dt="2025-01-30T08:05:11.443" v="3054" actId="21"/>
          <ac:cxnSpMkLst>
            <pc:docMk/>
            <pc:sldMk cId="2507462746" sldId="2147379372"/>
            <ac:cxnSpMk id="17" creationId="{52AB7ABB-0B88-CEF2-C648-E80C75558F8E}"/>
          </ac:cxnSpMkLst>
        </pc:cxnChg>
        <pc:cxnChg chg="add mod ord">
          <ac:chgData name="内山 裕弥" userId="8d34b9d0-ec49-418d-b1de-019cf6b56da5" providerId="ADAL" clId="{791AFBA0-DF21-44B5-AE04-99533231EB85}" dt="2025-01-30T10:44:23.274" v="3204" actId="166"/>
          <ac:cxnSpMkLst>
            <pc:docMk/>
            <pc:sldMk cId="2507462746" sldId="2147379372"/>
            <ac:cxnSpMk id="25" creationId="{2626122B-3AF7-7101-FD84-27D0BA4F12C2}"/>
          </ac:cxnSpMkLst>
        </pc:cxnChg>
        <pc:cxnChg chg="add mod">
          <ac:chgData name="内山 裕弥" userId="8d34b9d0-ec49-418d-b1de-019cf6b56da5" providerId="ADAL" clId="{791AFBA0-DF21-44B5-AE04-99533231EB85}" dt="2025-01-30T10:43:59.899" v="3169" actId="14100"/>
          <ac:cxnSpMkLst>
            <pc:docMk/>
            <pc:sldMk cId="2507462746" sldId="2147379372"/>
            <ac:cxnSpMk id="29" creationId="{C76C7C10-C1CD-B70C-4DF2-9235FCEAAD86}"/>
          </ac:cxnSpMkLst>
        </pc:cxnChg>
      </pc:sldChg>
      <pc:sldChg chg="modSp mod addCm">
        <pc:chgData name="内山 裕弥" userId="8d34b9d0-ec49-418d-b1de-019cf6b56da5" providerId="ADAL" clId="{791AFBA0-DF21-44B5-AE04-99533231EB85}" dt="2025-02-04T06:18:57.932" v="7000"/>
        <pc:sldMkLst>
          <pc:docMk/>
          <pc:sldMk cId="4261311362" sldId="2147379375"/>
        </pc:sldMkLst>
        <pc:spChg chg="mod">
          <ac:chgData name="内山 裕弥" userId="8d34b9d0-ec49-418d-b1de-019cf6b56da5" providerId="ADAL" clId="{791AFBA0-DF21-44B5-AE04-99533231EB85}" dt="2025-01-30T11:17:53.361" v="3266" actId="21"/>
          <ac:spMkLst>
            <pc:docMk/>
            <pc:sldMk cId="4261311362" sldId="2147379375"/>
            <ac:spMk id="3" creationId="{3C74631D-5A6A-B311-A395-BB79AB1ADCB4}"/>
          </ac:spMkLst>
        </pc:spChg>
        <pc:spChg chg="mod">
          <ac:chgData name="内山 裕弥" userId="8d34b9d0-ec49-418d-b1de-019cf6b56da5" providerId="ADAL" clId="{791AFBA0-DF21-44B5-AE04-99533231EB85}" dt="2025-02-04T06:18:57.932" v="7000"/>
          <ac:spMkLst>
            <pc:docMk/>
            <pc:sldMk cId="4261311362" sldId="2147379375"/>
            <ac:spMk id="35" creationId="{74DE8298-DDC8-66FF-483D-37A26CA822D9}"/>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91AFBA0-DF21-44B5-AE04-99533231EB85}" dt="2025-01-30T11:18:20.543" v="3267"/>
              <pc2:cmMkLst xmlns:pc2="http://schemas.microsoft.com/office/powerpoint/2019/9/main/command">
                <pc:docMk/>
                <pc:sldMk cId="4261311362" sldId="2147379375"/>
                <pc2:cmMk id="{75E454F7-52C7-43E0-A521-68C4642F85A8}"/>
              </pc2:cmMkLst>
            </pc226:cmChg>
          </p:ext>
        </pc:extLst>
      </pc:sldChg>
      <pc:sldChg chg="modSp mod ord">
        <pc:chgData name="内山 裕弥" userId="8d34b9d0-ec49-418d-b1de-019cf6b56da5" providerId="ADAL" clId="{791AFBA0-DF21-44B5-AE04-99533231EB85}" dt="2025-02-04T06:20:13.122" v="7034" actId="20577"/>
        <pc:sldMkLst>
          <pc:docMk/>
          <pc:sldMk cId="3070854188" sldId="2147379377"/>
        </pc:sldMkLst>
        <pc:spChg chg="mod">
          <ac:chgData name="内山 裕弥" userId="8d34b9d0-ec49-418d-b1de-019cf6b56da5" providerId="ADAL" clId="{791AFBA0-DF21-44B5-AE04-99533231EB85}" dt="2025-02-04T06:20:13.122" v="7034" actId="20577"/>
          <ac:spMkLst>
            <pc:docMk/>
            <pc:sldMk cId="3070854188" sldId="2147379377"/>
            <ac:spMk id="8" creationId="{A1D0DDC4-E973-E4D7-2272-C44377BD55D5}"/>
          </ac:spMkLst>
        </pc:spChg>
        <pc:spChg chg="mod">
          <ac:chgData name="内山 裕弥" userId="8d34b9d0-ec49-418d-b1de-019cf6b56da5" providerId="ADAL" clId="{791AFBA0-DF21-44B5-AE04-99533231EB85}" dt="2025-02-04T06:20:10.029" v="7032"/>
          <ac:spMkLst>
            <pc:docMk/>
            <pc:sldMk cId="3070854188" sldId="2147379377"/>
            <ac:spMk id="35" creationId="{74DE8298-DDC8-66FF-483D-37A26CA822D9}"/>
          </ac:spMkLst>
        </pc:spChg>
      </pc:sldChg>
      <pc:sldChg chg="modSp mod modCm">
        <pc:chgData name="内山 裕弥" userId="8d34b9d0-ec49-418d-b1de-019cf6b56da5" providerId="ADAL" clId="{791AFBA0-DF21-44B5-AE04-99533231EB85}" dt="2025-02-04T06:19:40.819" v="7023"/>
        <pc:sldMkLst>
          <pc:docMk/>
          <pc:sldMk cId="862496488" sldId="2147379378"/>
        </pc:sldMkLst>
        <pc:spChg chg="mod">
          <ac:chgData name="内山 裕弥" userId="8d34b9d0-ec49-418d-b1de-019cf6b56da5" providerId="ADAL" clId="{791AFBA0-DF21-44B5-AE04-99533231EB85}" dt="2025-02-04T06:19:40.819" v="7023"/>
          <ac:spMkLst>
            <pc:docMk/>
            <pc:sldMk cId="862496488" sldId="2147379378"/>
            <ac:spMk id="35" creationId="{74DE8298-DDC8-66FF-483D-37A26CA822D9}"/>
          </ac:spMkLst>
        </pc:spChg>
        <pc:extLst>
          <p:ext xmlns:p="http://schemas.openxmlformats.org/presentationml/2006/main" uri="{D6D511B9-2390-475A-947B-AFAB55BFBCF1}">
            <pc226:cmChg xmlns:pc226="http://schemas.microsoft.com/office/powerpoint/2022/06/main/command" chg="mod">
              <pc226:chgData name="内山 裕弥" userId="8d34b9d0-ec49-418d-b1de-019cf6b56da5" providerId="ADAL" clId="{791AFBA0-DF21-44B5-AE04-99533231EB85}" dt="2025-02-04T06:19:40.819" v="7023"/>
              <pc2:cmMkLst xmlns:pc2="http://schemas.microsoft.com/office/powerpoint/2019/9/main/command">
                <pc:docMk/>
                <pc:sldMk cId="862496488" sldId="2147379378"/>
                <pc2:cmMk id="{9B5CD950-4A92-4C42-863B-50454494560C}"/>
              </pc2:cmMkLst>
            </pc226:cmChg>
          </p:ext>
        </pc:extLst>
      </pc:sldChg>
      <pc:sldChg chg="modSp mod">
        <pc:chgData name="内山 裕弥" userId="8d34b9d0-ec49-418d-b1de-019cf6b56da5" providerId="ADAL" clId="{791AFBA0-DF21-44B5-AE04-99533231EB85}" dt="2025-02-04T06:20:41.310" v="7061" actId="20577"/>
        <pc:sldMkLst>
          <pc:docMk/>
          <pc:sldMk cId="2081963132" sldId="2147379384"/>
        </pc:sldMkLst>
        <pc:spChg chg="mod">
          <ac:chgData name="内山 裕弥" userId="8d34b9d0-ec49-418d-b1de-019cf6b56da5" providerId="ADAL" clId="{791AFBA0-DF21-44B5-AE04-99533231EB85}" dt="2025-02-04T06:20:41.310" v="7061" actId="20577"/>
          <ac:spMkLst>
            <pc:docMk/>
            <pc:sldMk cId="2081963132" sldId="2147379384"/>
            <ac:spMk id="35" creationId="{74DE8298-DDC8-66FF-483D-37A26CA822D9}"/>
          </ac:spMkLst>
        </pc:spChg>
      </pc:sldChg>
      <pc:sldChg chg="modSp mod">
        <pc:chgData name="内山 裕弥" userId="8d34b9d0-ec49-418d-b1de-019cf6b56da5" providerId="ADAL" clId="{791AFBA0-DF21-44B5-AE04-99533231EB85}" dt="2025-02-04T06:21:28.515" v="7081" actId="20577"/>
        <pc:sldMkLst>
          <pc:docMk/>
          <pc:sldMk cId="2546929567" sldId="2147379385"/>
        </pc:sldMkLst>
        <pc:spChg chg="mod">
          <ac:chgData name="内山 裕弥" userId="8d34b9d0-ec49-418d-b1de-019cf6b56da5" providerId="ADAL" clId="{791AFBA0-DF21-44B5-AE04-99533231EB85}" dt="2025-02-04T06:21:08.153" v="7068" actId="20577"/>
          <ac:spMkLst>
            <pc:docMk/>
            <pc:sldMk cId="2546929567" sldId="2147379385"/>
            <ac:spMk id="8" creationId="{A1D0DDC4-E973-E4D7-2272-C44377BD55D5}"/>
          </ac:spMkLst>
        </pc:spChg>
        <pc:spChg chg="mod">
          <ac:chgData name="内山 裕弥" userId="8d34b9d0-ec49-418d-b1de-019cf6b56da5" providerId="ADAL" clId="{791AFBA0-DF21-44B5-AE04-99533231EB85}" dt="2025-02-04T06:21:28.515" v="7081" actId="20577"/>
          <ac:spMkLst>
            <pc:docMk/>
            <pc:sldMk cId="2546929567" sldId="2147379385"/>
            <ac:spMk id="35" creationId="{74DE8298-DDC8-66FF-483D-37A26CA822D9}"/>
          </ac:spMkLst>
        </pc:spChg>
      </pc:sldChg>
      <pc:sldChg chg="addSp delSp modSp mod addCm modCm">
        <pc:chgData name="内山 裕弥" userId="8d34b9d0-ec49-418d-b1de-019cf6b56da5" providerId="ADAL" clId="{791AFBA0-DF21-44B5-AE04-99533231EB85}" dt="2025-02-04T06:16:35.598" v="6798"/>
        <pc:sldMkLst>
          <pc:docMk/>
          <pc:sldMk cId="3768165954" sldId="2147379390"/>
        </pc:sldMkLst>
        <pc:spChg chg="add mod ord">
          <ac:chgData name="内山 裕弥" userId="8d34b9d0-ec49-418d-b1de-019cf6b56da5" providerId="ADAL" clId="{791AFBA0-DF21-44B5-AE04-99533231EB85}" dt="2025-01-30T11:20:53.729" v="3284" actId="208"/>
          <ac:spMkLst>
            <pc:docMk/>
            <pc:sldMk cId="3768165954" sldId="2147379390"/>
            <ac:spMk id="4" creationId="{EE597AAA-E93C-76CC-0E3B-F406C751F915}"/>
          </ac:spMkLst>
        </pc:spChg>
        <pc:spChg chg="mod">
          <ac:chgData name="内山 裕弥" userId="8d34b9d0-ec49-418d-b1de-019cf6b56da5" providerId="ADAL" clId="{791AFBA0-DF21-44B5-AE04-99533231EB85}" dt="2025-01-30T06:24:43.604" v="2274" actId="20577"/>
          <ac:spMkLst>
            <pc:docMk/>
            <pc:sldMk cId="3768165954" sldId="2147379390"/>
            <ac:spMk id="8" creationId="{A1D0DDC4-E973-E4D7-2272-C44377BD55D5}"/>
          </ac:spMkLst>
        </pc:spChg>
        <pc:spChg chg="mod topLvl">
          <ac:chgData name="内山 裕弥" userId="8d34b9d0-ec49-418d-b1de-019cf6b56da5" providerId="ADAL" clId="{791AFBA0-DF21-44B5-AE04-99533231EB85}" dt="2025-01-30T06:24:56.688" v="2278" actId="1076"/>
          <ac:spMkLst>
            <pc:docMk/>
            <pc:sldMk cId="3768165954" sldId="2147379390"/>
            <ac:spMk id="16" creationId="{2B127885-0222-70DA-3549-E3737BBFDA51}"/>
          </ac:spMkLst>
        </pc:spChg>
        <pc:spChg chg="mod topLvl">
          <ac:chgData name="内山 裕弥" userId="8d34b9d0-ec49-418d-b1de-019cf6b56da5" providerId="ADAL" clId="{791AFBA0-DF21-44B5-AE04-99533231EB85}" dt="2025-01-30T06:24:56.688" v="2278" actId="1076"/>
          <ac:spMkLst>
            <pc:docMk/>
            <pc:sldMk cId="3768165954" sldId="2147379390"/>
            <ac:spMk id="17" creationId="{92B9E36D-54F0-CB25-5905-31C6F14AA1BE}"/>
          </ac:spMkLst>
        </pc:spChg>
        <pc:spChg chg="mod topLvl">
          <ac:chgData name="内山 裕弥" userId="8d34b9d0-ec49-418d-b1de-019cf6b56da5" providerId="ADAL" clId="{791AFBA0-DF21-44B5-AE04-99533231EB85}" dt="2025-01-30T06:24:56.688" v="2278" actId="1076"/>
          <ac:spMkLst>
            <pc:docMk/>
            <pc:sldMk cId="3768165954" sldId="2147379390"/>
            <ac:spMk id="18" creationId="{941EF501-4404-A2BF-7E8E-87610EF73336}"/>
          </ac:spMkLst>
        </pc:spChg>
        <pc:spChg chg="mod topLvl">
          <ac:chgData name="内山 裕弥" userId="8d34b9d0-ec49-418d-b1de-019cf6b56da5" providerId="ADAL" clId="{791AFBA0-DF21-44B5-AE04-99533231EB85}" dt="2025-01-30T06:24:56.688" v="2278" actId="1076"/>
          <ac:spMkLst>
            <pc:docMk/>
            <pc:sldMk cId="3768165954" sldId="2147379390"/>
            <ac:spMk id="19" creationId="{83361C92-2855-CDCF-22CA-1713D5EC47AF}"/>
          </ac:spMkLst>
        </pc:spChg>
        <pc:spChg chg="mod topLvl">
          <ac:chgData name="内山 裕弥" userId="8d34b9d0-ec49-418d-b1de-019cf6b56da5" providerId="ADAL" clId="{791AFBA0-DF21-44B5-AE04-99533231EB85}" dt="2025-01-30T06:24:56.688" v="2278" actId="1076"/>
          <ac:spMkLst>
            <pc:docMk/>
            <pc:sldMk cId="3768165954" sldId="2147379390"/>
            <ac:spMk id="20" creationId="{FCB2CDD4-1E75-03B5-E7BD-D7D0FE504F5C}"/>
          </ac:spMkLst>
        </pc:spChg>
        <pc:spChg chg="mod topLvl">
          <ac:chgData name="内山 裕弥" userId="8d34b9d0-ec49-418d-b1de-019cf6b56da5" providerId="ADAL" clId="{791AFBA0-DF21-44B5-AE04-99533231EB85}" dt="2025-01-30T06:24:56.688" v="2278" actId="1076"/>
          <ac:spMkLst>
            <pc:docMk/>
            <pc:sldMk cId="3768165954" sldId="2147379390"/>
            <ac:spMk id="21" creationId="{F0A846BD-1A87-17AE-B33F-C956D38B520E}"/>
          </ac:spMkLst>
        </pc:spChg>
        <pc:spChg chg="mod topLvl">
          <ac:chgData name="内山 裕弥" userId="8d34b9d0-ec49-418d-b1de-019cf6b56da5" providerId="ADAL" clId="{791AFBA0-DF21-44B5-AE04-99533231EB85}" dt="2025-01-30T06:24:56.688" v="2278" actId="1076"/>
          <ac:spMkLst>
            <pc:docMk/>
            <pc:sldMk cId="3768165954" sldId="2147379390"/>
            <ac:spMk id="22" creationId="{9CF7027F-C01C-C68F-AB55-3D2D823701EB}"/>
          </ac:spMkLst>
        </pc:spChg>
        <pc:spChg chg="mod topLvl">
          <ac:chgData name="内山 裕弥" userId="8d34b9d0-ec49-418d-b1de-019cf6b56da5" providerId="ADAL" clId="{791AFBA0-DF21-44B5-AE04-99533231EB85}" dt="2025-01-30T06:24:56.688" v="2278" actId="1076"/>
          <ac:spMkLst>
            <pc:docMk/>
            <pc:sldMk cId="3768165954" sldId="2147379390"/>
            <ac:spMk id="23" creationId="{D6779AFA-6541-5856-714D-A768C4E1E67A}"/>
          </ac:spMkLst>
        </pc:spChg>
        <pc:spChg chg="mod topLvl">
          <ac:chgData name="内山 裕弥" userId="8d34b9d0-ec49-418d-b1de-019cf6b56da5" providerId="ADAL" clId="{791AFBA0-DF21-44B5-AE04-99533231EB85}" dt="2025-01-30T06:24:56.688" v="2278" actId="1076"/>
          <ac:spMkLst>
            <pc:docMk/>
            <pc:sldMk cId="3768165954" sldId="2147379390"/>
            <ac:spMk id="24" creationId="{70993B5E-F08F-0717-33E7-2DBC645659EC}"/>
          </ac:spMkLst>
        </pc:spChg>
        <pc:spChg chg="mod topLvl">
          <ac:chgData name="内山 裕弥" userId="8d34b9d0-ec49-418d-b1de-019cf6b56da5" providerId="ADAL" clId="{791AFBA0-DF21-44B5-AE04-99533231EB85}" dt="2025-01-30T06:24:56.688" v="2278" actId="1076"/>
          <ac:spMkLst>
            <pc:docMk/>
            <pc:sldMk cId="3768165954" sldId="2147379390"/>
            <ac:spMk id="25" creationId="{F7019659-A8FD-AB11-9C05-1F8B158D22FB}"/>
          </ac:spMkLst>
        </pc:spChg>
        <pc:spChg chg="mod topLvl">
          <ac:chgData name="内山 裕弥" userId="8d34b9d0-ec49-418d-b1de-019cf6b56da5" providerId="ADAL" clId="{791AFBA0-DF21-44B5-AE04-99533231EB85}" dt="2025-01-30T06:24:56.688" v="2278" actId="1076"/>
          <ac:spMkLst>
            <pc:docMk/>
            <pc:sldMk cId="3768165954" sldId="2147379390"/>
            <ac:spMk id="26" creationId="{05CE66DC-347F-2D1E-40DA-89C361156945}"/>
          </ac:spMkLst>
        </pc:spChg>
        <pc:spChg chg="mod topLvl">
          <ac:chgData name="内山 裕弥" userId="8d34b9d0-ec49-418d-b1de-019cf6b56da5" providerId="ADAL" clId="{791AFBA0-DF21-44B5-AE04-99533231EB85}" dt="2025-01-30T06:24:56.688" v="2278" actId="1076"/>
          <ac:spMkLst>
            <pc:docMk/>
            <pc:sldMk cId="3768165954" sldId="2147379390"/>
            <ac:spMk id="27" creationId="{E1532496-A3B0-C1FD-526E-55160D79EA9B}"/>
          </ac:spMkLst>
        </pc:spChg>
        <pc:spChg chg="mod topLvl">
          <ac:chgData name="内山 裕弥" userId="8d34b9d0-ec49-418d-b1de-019cf6b56da5" providerId="ADAL" clId="{791AFBA0-DF21-44B5-AE04-99533231EB85}" dt="2025-01-30T06:24:56.688" v="2278" actId="1076"/>
          <ac:spMkLst>
            <pc:docMk/>
            <pc:sldMk cId="3768165954" sldId="2147379390"/>
            <ac:spMk id="29" creationId="{5EEC3673-F020-FEE3-D731-0F1E8476D9D3}"/>
          </ac:spMkLst>
        </pc:spChg>
        <pc:spChg chg="mod topLvl">
          <ac:chgData name="内山 裕弥" userId="8d34b9d0-ec49-418d-b1de-019cf6b56da5" providerId="ADAL" clId="{791AFBA0-DF21-44B5-AE04-99533231EB85}" dt="2025-01-30T06:24:56.688" v="2278" actId="1076"/>
          <ac:spMkLst>
            <pc:docMk/>
            <pc:sldMk cId="3768165954" sldId="2147379390"/>
            <ac:spMk id="30" creationId="{08CF0071-FFD3-5FC5-7EDE-66769EAE1785}"/>
          </ac:spMkLst>
        </pc:spChg>
        <pc:spChg chg="mod topLvl">
          <ac:chgData name="内山 裕弥" userId="8d34b9d0-ec49-418d-b1de-019cf6b56da5" providerId="ADAL" clId="{791AFBA0-DF21-44B5-AE04-99533231EB85}" dt="2025-01-30T06:24:56.688" v="2278" actId="1076"/>
          <ac:spMkLst>
            <pc:docMk/>
            <pc:sldMk cId="3768165954" sldId="2147379390"/>
            <ac:spMk id="31" creationId="{115EF391-52F8-47AA-7CFC-2CF176F1D8EF}"/>
          </ac:spMkLst>
        </pc:spChg>
        <pc:spChg chg="mod">
          <ac:chgData name="内山 裕弥" userId="8d34b9d0-ec49-418d-b1de-019cf6b56da5" providerId="ADAL" clId="{791AFBA0-DF21-44B5-AE04-99533231EB85}" dt="2025-01-30T06:25:21.610" v="2421" actId="20577"/>
          <ac:spMkLst>
            <pc:docMk/>
            <pc:sldMk cId="3768165954" sldId="2147379390"/>
            <ac:spMk id="32" creationId="{6710F7FE-402A-41A4-E9A7-F5B005152EB4}"/>
          </ac:spMkLst>
        </pc:spChg>
        <pc:spChg chg="mod topLvl">
          <ac:chgData name="内山 裕弥" userId="8d34b9d0-ec49-418d-b1de-019cf6b56da5" providerId="ADAL" clId="{791AFBA0-DF21-44B5-AE04-99533231EB85}" dt="2025-01-30T06:24:56.688" v="2278" actId="1076"/>
          <ac:spMkLst>
            <pc:docMk/>
            <pc:sldMk cId="3768165954" sldId="2147379390"/>
            <ac:spMk id="33" creationId="{699E4A04-7DE7-121A-4254-23FBA0D5BFBB}"/>
          </ac:spMkLst>
        </pc:spChg>
        <pc:spChg chg="mod topLvl">
          <ac:chgData name="内山 裕弥" userId="8d34b9d0-ec49-418d-b1de-019cf6b56da5" providerId="ADAL" clId="{791AFBA0-DF21-44B5-AE04-99533231EB85}" dt="2025-01-30T06:24:56.688" v="2278" actId="1076"/>
          <ac:spMkLst>
            <pc:docMk/>
            <pc:sldMk cId="3768165954" sldId="2147379390"/>
            <ac:spMk id="34" creationId="{89E2BAA1-640E-FDF9-B0E0-F3954045F573}"/>
          </ac:spMkLst>
        </pc:spChg>
        <pc:spChg chg="mod">
          <ac:chgData name="内山 裕弥" userId="8d34b9d0-ec49-418d-b1de-019cf6b56da5" providerId="ADAL" clId="{791AFBA0-DF21-44B5-AE04-99533231EB85}" dt="2025-02-04T06:16:35.598" v="6798"/>
          <ac:spMkLst>
            <pc:docMk/>
            <pc:sldMk cId="3768165954" sldId="2147379390"/>
            <ac:spMk id="35" creationId="{74DE8298-DDC8-66FF-483D-37A26CA822D9}"/>
          </ac:spMkLst>
        </pc:spChg>
        <pc:spChg chg="mod topLvl">
          <ac:chgData name="内山 裕弥" userId="8d34b9d0-ec49-418d-b1de-019cf6b56da5" providerId="ADAL" clId="{791AFBA0-DF21-44B5-AE04-99533231EB85}" dt="2025-01-30T06:24:56.688" v="2278" actId="1076"/>
          <ac:spMkLst>
            <pc:docMk/>
            <pc:sldMk cId="3768165954" sldId="2147379390"/>
            <ac:spMk id="36" creationId="{80BBD157-9DAC-BD00-19F1-D23C993E2327}"/>
          </ac:spMkLst>
        </pc:spChg>
        <pc:spChg chg="mod topLvl">
          <ac:chgData name="内山 裕弥" userId="8d34b9d0-ec49-418d-b1de-019cf6b56da5" providerId="ADAL" clId="{791AFBA0-DF21-44B5-AE04-99533231EB85}" dt="2025-01-30T06:24:56.688" v="2278" actId="1076"/>
          <ac:spMkLst>
            <pc:docMk/>
            <pc:sldMk cId="3768165954" sldId="2147379390"/>
            <ac:spMk id="37" creationId="{4265CCAA-A8C6-E34F-F7F5-224BF76E5FF5}"/>
          </ac:spMkLst>
        </pc:spChg>
        <pc:spChg chg="mod topLvl">
          <ac:chgData name="内山 裕弥" userId="8d34b9d0-ec49-418d-b1de-019cf6b56da5" providerId="ADAL" clId="{791AFBA0-DF21-44B5-AE04-99533231EB85}" dt="2025-01-30T06:24:56.688" v="2278" actId="1076"/>
          <ac:spMkLst>
            <pc:docMk/>
            <pc:sldMk cId="3768165954" sldId="2147379390"/>
            <ac:spMk id="38" creationId="{78E0076F-1B11-FC2F-B7AB-E4021D352E26}"/>
          </ac:spMkLst>
        </pc:spChg>
        <pc:spChg chg="mod topLvl">
          <ac:chgData name="内山 裕弥" userId="8d34b9d0-ec49-418d-b1de-019cf6b56da5" providerId="ADAL" clId="{791AFBA0-DF21-44B5-AE04-99533231EB85}" dt="2025-01-30T06:24:56.688" v="2278" actId="1076"/>
          <ac:spMkLst>
            <pc:docMk/>
            <pc:sldMk cId="3768165954" sldId="2147379390"/>
            <ac:spMk id="39" creationId="{18D738E4-514B-2772-8A7C-A347C5AC9EAD}"/>
          </ac:spMkLst>
        </pc:spChg>
        <pc:spChg chg="mod topLvl">
          <ac:chgData name="内山 裕弥" userId="8d34b9d0-ec49-418d-b1de-019cf6b56da5" providerId="ADAL" clId="{791AFBA0-DF21-44B5-AE04-99533231EB85}" dt="2025-01-30T06:24:56.688" v="2278" actId="1076"/>
          <ac:spMkLst>
            <pc:docMk/>
            <pc:sldMk cId="3768165954" sldId="2147379390"/>
            <ac:spMk id="40" creationId="{F7DEAA6E-3A18-924C-0D5C-4C1A145573DD}"/>
          </ac:spMkLst>
        </pc:spChg>
        <pc:spChg chg="mod topLvl">
          <ac:chgData name="内山 裕弥" userId="8d34b9d0-ec49-418d-b1de-019cf6b56da5" providerId="ADAL" clId="{791AFBA0-DF21-44B5-AE04-99533231EB85}" dt="2025-01-30T06:24:56.688" v="2278" actId="1076"/>
          <ac:spMkLst>
            <pc:docMk/>
            <pc:sldMk cId="3768165954" sldId="2147379390"/>
            <ac:spMk id="41" creationId="{D8B899E6-2A65-3147-C301-5DAAAB0E9BED}"/>
          </ac:spMkLst>
        </pc:spChg>
        <pc:spChg chg="mod topLvl">
          <ac:chgData name="内山 裕弥" userId="8d34b9d0-ec49-418d-b1de-019cf6b56da5" providerId="ADAL" clId="{791AFBA0-DF21-44B5-AE04-99533231EB85}" dt="2025-01-30T06:24:56.688" v="2278" actId="1076"/>
          <ac:spMkLst>
            <pc:docMk/>
            <pc:sldMk cId="3768165954" sldId="2147379390"/>
            <ac:spMk id="42" creationId="{ECF24845-0EC6-843E-563C-F9B1CC592280}"/>
          </ac:spMkLst>
        </pc:spChg>
        <pc:spChg chg="mod topLvl">
          <ac:chgData name="内山 裕弥" userId="8d34b9d0-ec49-418d-b1de-019cf6b56da5" providerId="ADAL" clId="{791AFBA0-DF21-44B5-AE04-99533231EB85}" dt="2025-01-30T06:24:56.688" v="2278" actId="1076"/>
          <ac:spMkLst>
            <pc:docMk/>
            <pc:sldMk cId="3768165954" sldId="2147379390"/>
            <ac:spMk id="43" creationId="{D62A3001-FE8E-2041-E4BE-EFE8C9F723ED}"/>
          </ac:spMkLst>
        </pc:spChg>
        <pc:spChg chg="mod topLvl">
          <ac:chgData name="内山 裕弥" userId="8d34b9d0-ec49-418d-b1de-019cf6b56da5" providerId="ADAL" clId="{791AFBA0-DF21-44B5-AE04-99533231EB85}" dt="2025-01-30T06:24:56.688" v="2278" actId="1076"/>
          <ac:spMkLst>
            <pc:docMk/>
            <pc:sldMk cId="3768165954" sldId="2147379390"/>
            <ac:spMk id="44" creationId="{7AF32EB3-B045-3607-C4E6-B86C8BAD378C}"/>
          </ac:spMkLst>
        </pc:spChg>
        <pc:spChg chg="mod topLvl">
          <ac:chgData name="内山 裕弥" userId="8d34b9d0-ec49-418d-b1de-019cf6b56da5" providerId="ADAL" clId="{791AFBA0-DF21-44B5-AE04-99533231EB85}" dt="2025-01-30T06:24:56.688" v="2278" actId="1076"/>
          <ac:spMkLst>
            <pc:docMk/>
            <pc:sldMk cId="3768165954" sldId="2147379390"/>
            <ac:spMk id="45" creationId="{555471CC-EE1C-42D5-D2FF-C12087946610}"/>
          </ac:spMkLst>
        </pc:spChg>
        <pc:spChg chg="add mod">
          <ac:chgData name="内山 裕弥" userId="8d34b9d0-ec49-418d-b1de-019cf6b56da5" providerId="ADAL" clId="{791AFBA0-DF21-44B5-AE04-99533231EB85}" dt="2025-01-30T06:24:56.688" v="2278" actId="1076"/>
          <ac:spMkLst>
            <pc:docMk/>
            <pc:sldMk cId="3768165954" sldId="2147379390"/>
            <ac:spMk id="46" creationId="{B33D3723-7610-09EF-4BD4-A9A475F39D04}"/>
          </ac:spMkLst>
        </pc:spChg>
        <pc:spChg chg="mod">
          <ac:chgData name="内山 裕弥" userId="8d34b9d0-ec49-418d-b1de-019cf6b56da5" providerId="ADAL" clId="{791AFBA0-DF21-44B5-AE04-99533231EB85}" dt="2025-01-30T06:24:56.688" v="2278" actId="1076"/>
          <ac:spMkLst>
            <pc:docMk/>
            <pc:sldMk cId="3768165954" sldId="2147379390"/>
            <ac:spMk id="54" creationId="{57DE856B-9F5D-C82D-8089-343C3DE1F58C}"/>
          </ac:spMkLst>
        </pc:spChg>
        <pc:spChg chg="mod">
          <ac:chgData name="内山 裕弥" userId="8d34b9d0-ec49-418d-b1de-019cf6b56da5" providerId="ADAL" clId="{791AFBA0-DF21-44B5-AE04-99533231EB85}" dt="2025-01-30T06:24:56.688" v="2278" actId="1076"/>
          <ac:spMkLst>
            <pc:docMk/>
            <pc:sldMk cId="3768165954" sldId="2147379390"/>
            <ac:spMk id="56" creationId="{1B21D1DD-DE30-16B5-F6B8-AE2B33621CC6}"/>
          </ac:spMkLst>
        </pc:spChg>
        <pc:spChg chg="del">
          <ac:chgData name="内山 裕弥" userId="8d34b9d0-ec49-418d-b1de-019cf6b56da5" providerId="ADAL" clId="{791AFBA0-DF21-44B5-AE04-99533231EB85}" dt="2025-01-30T06:25:39.662" v="2422" actId="21"/>
          <ac:spMkLst>
            <pc:docMk/>
            <pc:sldMk cId="3768165954" sldId="2147379390"/>
            <ac:spMk id="58" creationId="{03E464A8-8965-C067-5C04-455071401A58}"/>
          </ac:spMkLst>
        </pc:spChg>
        <pc:spChg chg="mod">
          <ac:chgData name="内山 裕弥" userId="8d34b9d0-ec49-418d-b1de-019cf6b56da5" providerId="ADAL" clId="{791AFBA0-DF21-44B5-AE04-99533231EB85}" dt="2025-01-30T06:24:56.688" v="2278" actId="1076"/>
          <ac:spMkLst>
            <pc:docMk/>
            <pc:sldMk cId="3768165954" sldId="2147379390"/>
            <ac:spMk id="61" creationId="{BF2969E2-2401-A2CD-A2A7-4A8DB87C7122}"/>
          </ac:spMkLst>
        </pc:spChg>
        <pc:spChg chg="del mod">
          <ac:chgData name="内山 裕弥" userId="8d34b9d0-ec49-418d-b1de-019cf6b56da5" providerId="ADAL" clId="{791AFBA0-DF21-44B5-AE04-99533231EB85}" dt="2025-01-30T06:24:50.277" v="2276" actId="21"/>
          <ac:spMkLst>
            <pc:docMk/>
            <pc:sldMk cId="3768165954" sldId="2147379390"/>
            <ac:spMk id="63" creationId="{5E0073EC-3EC6-3344-1B4D-5510DB44999A}"/>
          </ac:spMkLst>
        </pc:spChg>
        <pc:spChg chg="add mod">
          <ac:chgData name="内山 裕弥" userId="8d34b9d0-ec49-418d-b1de-019cf6b56da5" providerId="ADAL" clId="{791AFBA0-DF21-44B5-AE04-99533231EB85}" dt="2025-01-30T06:24:56.688" v="2278" actId="1076"/>
          <ac:spMkLst>
            <pc:docMk/>
            <pc:sldMk cId="3768165954" sldId="2147379390"/>
            <ac:spMk id="64" creationId="{67230BFF-2C57-0EDC-1309-826E4E0629F3}"/>
          </ac:spMkLst>
        </pc:spChg>
        <pc:spChg chg="add mod">
          <ac:chgData name="内山 裕弥" userId="8d34b9d0-ec49-418d-b1de-019cf6b56da5" providerId="ADAL" clId="{791AFBA0-DF21-44B5-AE04-99533231EB85}" dt="2025-01-30T06:24:56.688" v="2278" actId="1076"/>
          <ac:spMkLst>
            <pc:docMk/>
            <pc:sldMk cId="3768165954" sldId="2147379390"/>
            <ac:spMk id="65" creationId="{3BCD221C-8374-D8A2-FD41-2E342BA98A72}"/>
          </ac:spMkLst>
        </pc:spChg>
        <pc:spChg chg="add mod">
          <ac:chgData name="内山 裕弥" userId="8d34b9d0-ec49-418d-b1de-019cf6b56da5" providerId="ADAL" clId="{791AFBA0-DF21-44B5-AE04-99533231EB85}" dt="2025-01-30T06:23:22.609" v="2109" actId="571"/>
          <ac:spMkLst>
            <pc:docMk/>
            <pc:sldMk cId="3768165954" sldId="2147379390"/>
            <ac:spMk id="66" creationId="{975B4082-02A2-A403-DCC7-2C5E9AD535A1}"/>
          </ac:spMkLst>
        </pc:spChg>
        <pc:spChg chg="add mod">
          <ac:chgData name="内山 裕弥" userId="8d34b9d0-ec49-418d-b1de-019cf6b56da5" providerId="ADAL" clId="{791AFBA0-DF21-44B5-AE04-99533231EB85}" dt="2025-01-30T06:23:22.609" v="2109" actId="571"/>
          <ac:spMkLst>
            <pc:docMk/>
            <pc:sldMk cId="3768165954" sldId="2147379390"/>
            <ac:spMk id="67" creationId="{07DD51F6-00CB-80E4-D797-00E48393E8F8}"/>
          </ac:spMkLst>
        </pc:spChg>
        <pc:grpChg chg="del">
          <ac:chgData name="内山 裕弥" userId="8d34b9d0-ec49-418d-b1de-019cf6b56da5" providerId="ADAL" clId="{791AFBA0-DF21-44B5-AE04-99533231EB85}" dt="2025-01-30T06:22:05.618" v="2093" actId="165"/>
          <ac:grpSpMkLst>
            <pc:docMk/>
            <pc:sldMk cId="3768165954" sldId="2147379390"/>
            <ac:grpSpMk id="9" creationId="{891DB543-EE15-86C4-FF91-36F5CB871547}"/>
          </ac:grpSpMkLst>
        </pc:grpChg>
        <pc:grpChg chg="mod topLvl">
          <ac:chgData name="内山 裕弥" userId="8d34b9d0-ec49-418d-b1de-019cf6b56da5" providerId="ADAL" clId="{791AFBA0-DF21-44B5-AE04-99533231EB85}" dt="2025-01-30T06:24:56.688" v="2278" actId="1076"/>
          <ac:grpSpMkLst>
            <pc:docMk/>
            <pc:sldMk cId="3768165954" sldId="2147379390"/>
            <ac:grpSpMk id="13" creationId="{4A7BB8BA-2ED5-8363-1E37-73E6B5E0F817}"/>
          </ac:grpSpMkLst>
        </pc:grpChg>
        <pc:grpChg chg="mod topLvl">
          <ac:chgData name="内山 裕弥" userId="8d34b9d0-ec49-418d-b1de-019cf6b56da5" providerId="ADAL" clId="{791AFBA0-DF21-44B5-AE04-99533231EB85}" dt="2025-01-30T06:24:56.688" v="2278" actId="1076"/>
          <ac:grpSpMkLst>
            <pc:docMk/>
            <pc:sldMk cId="3768165954" sldId="2147379390"/>
            <ac:grpSpMk id="14" creationId="{11FC24E2-E3B7-BA58-1589-9020D15AA6AD}"/>
          </ac:grpSpMkLst>
        </pc:grpChg>
        <pc:grpChg chg="mod topLvl">
          <ac:chgData name="内山 裕弥" userId="8d34b9d0-ec49-418d-b1de-019cf6b56da5" providerId="ADAL" clId="{791AFBA0-DF21-44B5-AE04-99533231EB85}" dt="2025-01-30T06:24:56.688" v="2278" actId="1076"/>
          <ac:grpSpMkLst>
            <pc:docMk/>
            <pc:sldMk cId="3768165954" sldId="2147379390"/>
            <ac:grpSpMk id="15" creationId="{9C320AB3-6920-C719-28E1-0D8882A09DAA}"/>
          </ac:grpSpMkLst>
        </pc:grpChg>
        <pc:grpChg chg="del mod topLvl">
          <ac:chgData name="内山 裕弥" userId="8d34b9d0-ec49-418d-b1de-019cf6b56da5" providerId="ADAL" clId="{791AFBA0-DF21-44B5-AE04-99533231EB85}" dt="2025-01-30T06:22:13.292" v="2094" actId="165"/>
          <ac:grpSpMkLst>
            <pc:docMk/>
            <pc:sldMk cId="3768165954" sldId="2147379390"/>
            <ac:grpSpMk id="28" creationId="{22B1E8FE-751F-8C47-AD29-46E11E0C3C85}"/>
          </ac:grpSpMkLst>
        </pc:grpChg>
        <pc:cxnChg chg="mod">
          <ac:chgData name="内山 裕弥" userId="8d34b9d0-ec49-418d-b1de-019cf6b56da5" providerId="ADAL" clId="{791AFBA0-DF21-44B5-AE04-99533231EB85}" dt="2025-01-30T06:24:56.688" v="2278" actId="1076"/>
          <ac:cxnSpMkLst>
            <pc:docMk/>
            <pc:sldMk cId="3768165954" sldId="2147379390"/>
            <ac:cxnSpMk id="3" creationId="{F7C6F8A1-3DEB-0A6B-1477-F45AB940F58F}"/>
          </ac:cxnSpMkLst>
        </pc:cxnChg>
        <pc:cxnChg chg="mod">
          <ac:chgData name="内山 裕弥" userId="8d34b9d0-ec49-418d-b1de-019cf6b56da5" providerId="ADAL" clId="{791AFBA0-DF21-44B5-AE04-99533231EB85}" dt="2025-01-30T06:24:56.688" v="2278" actId="1076"/>
          <ac:cxnSpMkLst>
            <pc:docMk/>
            <pc:sldMk cId="3768165954" sldId="2147379390"/>
            <ac:cxnSpMk id="7" creationId="{1A3D17B4-BFDD-0AF6-C9D8-CB3F938F0CD5}"/>
          </ac:cxnSpMkLst>
        </pc:cxnChg>
        <pc:cxnChg chg="mod topLvl">
          <ac:chgData name="内山 裕弥" userId="8d34b9d0-ec49-418d-b1de-019cf6b56da5" providerId="ADAL" clId="{791AFBA0-DF21-44B5-AE04-99533231EB85}" dt="2025-01-30T06:24:56.688" v="2278" actId="1076"/>
          <ac:cxnSpMkLst>
            <pc:docMk/>
            <pc:sldMk cId="3768165954" sldId="2147379390"/>
            <ac:cxnSpMk id="47" creationId="{62ABC219-ABEA-D7B2-B793-0C79757521C5}"/>
          </ac:cxnSpMkLst>
        </pc:cxnChg>
        <pc:cxnChg chg="mod topLvl">
          <ac:chgData name="内山 裕弥" userId="8d34b9d0-ec49-418d-b1de-019cf6b56da5" providerId="ADAL" clId="{791AFBA0-DF21-44B5-AE04-99533231EB85}" dt="2025-01-30T06:24:56.688" v="2278" actId="1076"/>
          <ac:cxnSpMkLst>
            <pc:docMk/>
            <pc:sldMk cId="3768165954" sldId="2147379390"/>
            <ac:cxnSpMk id="48" creationId="{C71E25FA-8DAB-5636-347A-3FE29E9AB96C}"/>
          </ac:cxnSpMkLst>
        </pc:cxnChg>
        <pc:cxnChg chg="mod topLvl">
          <ac:chgData name="内山 裕弥" userId="8d34b9d0-ec49-418d-b1de-019cf6b56da5" providerId="ADAL" clId="{791AFBA0-DF21-44B5-AE04-99533231EB85}" dt="2025-01-30T06:24:56.688" v="2278" actId="1076"/>
          <ac:cxnSpMkLst>
            <pc:docMk/>
            <pc:sldMk cId="3768165954" sldId="2147379390"/>
            <ac:cxnSpMk id="49" creationId="{208E8DDA-0226-3191-43BD-46B9DA97F8F7}"/>
          </ac:cxnSpMkLst>
        </pc:cxnChg>
        <pc:cxnChg chg="mod topLvl">
          <ac:chgData name="内山 裕弥" userId="8d34b9d0-ec49-418d-b1de-019cf6b56da5" providerId="ADAL" clId="{791AFBA0-DF21-44B5-AE04-99533231EB85}" dt="2025-01-30T06:24:56.688" v="2278" actId="1076"/>
          <ac:cxnSpMkLst>
            <pc:docMk/>
            <pc:sldMk cId="3768165954" sldId="2147379390"/>
            <ac:cxnSpMk id="50" creationId="{74AF3AB9-C759-7D75-D0FF-B6F999E1A7C3}"/>
          </ac:cxnSpMkLst>
        </pc:cxnChg>
        <pc:cxnChg chg="mod topLvl">
          <ac:chgData name="内山 裕弥" userId="8d34b9d0-ec49-418d-b1de-019cf6b56da5" providerId="ADAL" clId="{791AFBA0-DF21-44B5-AE04-99533231EB85}" dt="2025-01-30T06:24:56.688" v="2278" actId="1076"/>
          <ac:cxnSpMkLst>
            <pc:docMk/>
            <pc:sldMk cId="3768165954" sldId="2147379390"/>
            <ac:cxnSpMk id="51" creationId="{9E32E12C-335E-2FB6-E578-EF6DE06833D9}"/>
          </ac:cxnSpMkLst>
        </pc:cxnChg>
        <pc:cxnChg chg="del mod topLvl">
          <ac:chgData name="内山 裕弥" userId="8d34b9d0-ec49-418d-b1de-019cf6b56da5" providerId="ADAL" clId="{791AFBA0-DF21-44B5-AE04-99533231EB85}" dt="2025-01-30T06:22:14.625" v="2095" actId="21"/>
          <ac:cxnSpMkLst>
            <pc:docMk/>
            <pc:sldMk cId="3768165954" sldId="2147379390"/>
            <ac:cxnSpMk id="52" creationId="{8C992E2B-48DB-9AA7-C12F-9A82A559C47B}"/>
          </ac:cxnSpMkLst>
        </pc:cxnChg>
        <pc:cxnChg chg="mod topLvl">
          <ac:chgData name="内山 裕弥" userId="8d34b9d0-ec49-418d-b1de-019cf6b56da5" providerId="ADAL" clId="{791AFBA0-DF21-44B5-AE04-99533231EB85}" dt="2025-01-30T06:24:56.688" v="2278" actId="1076"/>
          <ac:cxnSpMkLst>
            <pc:docMk/>
            <pc:sldMk cId="3768165954" sldId="2147379390"/>
            <ac:cxnSpMk id="53" creationId="{4EC92D13-F643-64C2-60D7-6FE40955B8C0}"/>
          </ac:cxnSpMkLst>
        </pc:cxnChg>
        <pc:cxnChg chg="mod">
          <ac:chgData name="内山 裕弥" userId="8d34b9d0-ec49-418d-b1de-019cf6b56da5" providerId="ADAL" clId="{791AFBA0-DF21-44B5-AE04-99533231EB85}" dt="2025-01-30T06:24:56.688" v="2278" actId="1076"/>
          <ac:cxnSpMkLst>
            <pc:docMk/>
            <pc:sldMk cId="3768165954" sldId="2147379390"/>
            <ac:cxnSpMk id="55" creationId="{04F36315-5AEA-B72E-B78A-55B70430B39F}"/>
          </ac:cxnSpMkLst>
        </pc:cxnChg>
        <pc:cxnChg chg="mod">
          <ac:chgData name="内山 裕弥" userId="8d34b9d0-ec49-418d-b1de-019cf6b56da5" providerId="ADAL" clId="{791AFBA0-DF21-44B5-AE04-99533231EB85}" dt="2025-01-30T06:24:56.688" v="2278" actId="1076"/>
          <ac:cxnSpMkLst>
            <pc:docMk/>
            <pc:sldMk cId="3768165954" sldId="2147379390"/>
            <ac:cxnSpMk id="57" creationId="{37CCDC9B-A63F-48DB-04A4-BEA085DAF16A}"/>
          </ac:cxnSpMkLst>
        </pc:cxnChg>
        <pc:cxnChg chg="add mod">
          <ac:chgData name="内山 裕弥" userId="8d34b9d0-ec49-418d-b1de-019cf6b56da5" providerId="ADAL" clId="{791AFBA0-DF21-44B5-AE04-99533231EB85}" dt="2025-01-30T06:24:56.688" v="2278" actId="1076"/>
          <ac:cxnSpMkLst>
            <pc:docMk/>
            <pc:sldMk cId="3768165954" sldId="2147379390"/>
            <ac:cxnSpMk id="59" creationId="{4151A41F-00C6-5985-EB3C-6FA4DB353A3D}"/>
          </ac:cxnSpMkLst>
        </pc:cxnChg>
        <pc:cxnChg chg="mod">
          <ac:chgData name="内山 裕弥" userId="8d34b9d0-ec49-418d-b1de-019cf6b56da5" providerId="ADAL" clId="{791AFBA0-DF21-44B5-AE04-99533231EB85}" dt="2025-01-30T06:24:56.688" v="2278" actId="1076"/>
          <ac:cxnSpMkLst>
            <pc:docMk/>
            <pc:sldMk cId="3768165954" sldId="2147379390"/>
            <ac:cxnSpMk id="62" creationId="{EEAF886B-E6F2-D7C4-8419-6AD341FE825A}"/>
          </ac:cxnSpMkLst>
        </pc:cxn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91AFBA0-DF21-44B5-AE04-99533231EB85}" dt="2025-01-30T06:24:47.999" v="2275"/>
              <pc2:cmMkLst xmlns:pc2="http://schemas.microsoft.com/office/powerpoint/2019/9/main/command">
                <pc:docMk/>
                <pc:sldMk cId="3768165954" sldId="2147379390"/>
                <pc2:cmMk id="{C29B3C11-2953-459D-9A2F-C12649A3E5AE}"/>
              </pc2:cmMkLst>
            </pc226:cmChg>
            <pc226:cmChg xmlns:pc226="http://schemas.microsoft.com/office/powerpoint/2022/06/main/command" chg="add">
              <pc226:chgData name="内山 裕弥" userId="8d34b9d0-ec49-418d-b1de-019cf6b56da5" providerId="ADAL" clId="{791AFBA0-DF21-44B5-AE04-99533231EB85}" dt="2025-01-30T06:25:57.171" v="2424"/>
              <pc2:cmMkLst xmlns:pc2="http://schemas.microsoft.com/office/powerpoint/2019/9/main/command">
                <pc:docMk/>
                <pc:sldMk cId="3768165954" sldId="2147379390"/>
                <pc2:cmMk id="{AE55223A-7898-4351-8B86-DDDD52400DC4}"/>
              </pc2:cmMkLst>
            </pc226:cmChg>
            <pc226:cmChg xmlns:pc226="http://schemas.microsoft.com/office/powerpoint/2022/06/main/command" chg="add">
              <pc226:chgData name="内山 裕弥" userId="8d34b9d0-ec49-418d-b1de-019cf6b56da5" providerId="ADAL" clId="{791AFBA0-DF21-44B5-AE04-99533231EB85}" dt="2025-01-30T06:25:46.062" v="2423"/>
              <pc2:cmMkLst xmlns:pc2="http://schemas.microsoft.com/office/powerpoint/2019/9/main/command">
                <pc:docMk/>
                <pc:sldMk cId="3768165954" sldId="2147379390"/>
                <pc2:cmMk id="{C5E31C53-80E6-45E7-BAC5-2D9AB91C0622}"/>
              </pc2:cmMkLst>
            </pc226:cmChg>
            <pc226:cmChg xmlns:pc226="http://schemas.microsoft.com/office/powerpoint/2022/06/main/command" chg="mod">
              <pc226:chgData name="内山 裕弥" userId="8d34b9d0-ec49-418d-b1de-019cf6b56da5" providerId="ADAL" clId="{791AFBA0-DF21-44B5-AE04-99533231EB85}" dt="2025-01-30T06:24:50.340" v="2277" actId="2056"/>
              <pc2:cmMkLst xmlns:pc2="http://schemas.microsoft.com/office/powerpoint/2019/9/main/command">
                <pc:docMk/>
                <pc:sldMk cId="3768165954" sldId="2147379390"/>
                <pc2:cmMk id="{471387F6-A27A-4E75-8046-3DADF31B7638}"/>
              </pc2:cmMkLst>
            </pc226:cmChg>
          </p:ext>
        </pc:extLst>
      </pc:sldChg>
      <pc:sldChg chg="modSp mod">
        <pc:chgData name="内山 裕弥" userId="8d34b9d0-ec49-418d-b1de-019cf6b56da5" providerId="ADAL" clId="{791AFBA0-DF21-44B5-AE04-99533231EB85}" dt="2025-02-04T06:19:43.817" v="7024"/>
        <pc:sldMkLst>
          <pc:docMk/>
          <pc:sldMk cId="1953326763" sldId="2147483257"/>
        </pc:sldMkLst>
        <pc:spChg chg="mod">
          <ac:chgData name="内山 裕弥" userId="8d34b9d0-ec49-418d-b1de-019cf6b56da5" providerId="ADAL" clId="{791AFBA0-DF21-44B5-AE04-99533231EB85}" dt="2025-02-04T06:19:43.817" v="7024"/>
          <ac:spMkLst>
            <pc:docMk/>
            <pc:sldMk cId="1953326763" sldId="2147483257"/>
            <ac:spMk id="35" creationId="{74DE8298-DDC8-66FF-483D-37A26CA822D9}"/>
          </ac:spMkLst>
        </pc:spChg>
      </pc:sldChg>
      <pc:sldChg chg="modSp mod modCm">
        <pc:chgData name="内山 裕弥" userId="8d34b9d0-ec49-418d-b1de-019cf6b56da5" providerId="ADAL" clId="{791AFBA0-DF21-44B5-AE04-99533231EB85}" dt="2025-02-04T06:16:54.596" v="6816"/>
        <pc:sldMkLst>
          <pc:docMk/>
          <pc:sldMk cId="970147663" sldId="2147483262"/>
        </pc:sldMkLst>
        <pc:spChg chg="mod">
          <ac:chgData name="内山 裕弥" userId="8d34b9d0-ec49-418d-b1de-019cf6b56da5" providerId="ADAL" clId="{791AFBA0-DF21-44B5-AE04-99533231EB85}" dt="2025-01-30T10:45:09.051" v="3216" actId="14100"/>
          <ac:spMkLst>
            <pc:docMk/>
            <pc:sldMk cId="970147663" sldId="2147483262"/>
            <ac:spMk id="18" creationId="{A5A53F0F-0601-B512-1DDC-878267F729B8}"/>
          </ac:spMkLst>
        </pc:spChg>
        <pc:spChg chg="mod">
          <ac:chgData name="内山 裕弥" userId="8d34b9d0-ec49-418d-b1de-019cf6b56da5" providerId="ADAL" clId="{791AFBA0-DF21-44B5-AE04-99533231EB85}" dt="2025-02-04T06:16:54.596" v="6816"/>
          <ac:spMkLst>
            <pc:docMk/>
            <pc:sldMk cId="970147663" sldId="2147483262"/>
            <ac:spMk id="35" creationId="{74DE8298-DDC8-66FF-483D-37A26CA822D9}"/>
          </ac:spMkLst>
        </pc:spChg>
        <pc:extLst>
          <p:ext xmlns:p="http://schemas.openxmlformats.org/presentationml/2006/main" uri="{D6D511B9-2390-475A-947B-AFAB55BFBCF1}">
            <pc226:cmChg xmlns:pc226="http://schemas.microsoft.com/office/powerpoint/2022/06/main/command" chg="mod">
              <pc226:chgData name="内山 裕弥" userId="8d34b9d0-ec49-418d-b1de-019cf6b56da5" providerId="ADAL" clId="{791AFBA0-DF21-44B5-AE04-99533231EB85}" dt="2025-01-30T10:45:07.264" v="3215" actId="6549"/>
              <pc2:cmMkLst xmlns:pc2="http://schemas.microsoft.com/office/powerpoint/2019/9/main/command">
                <pc:docMk/>
                <pc:sldMk cId="970147663" sldId="2147483262"/>
                <pc2:cmMk id="{59E98E78-1BAF-4215-BCE7-39E00F65F85F}"/>
              </pc2:cmMkLst>
            </pc226:cmChg>
          </p:ext>
        </pc:extLst>
      </pc:sldChg>
      <pc:sldChg chg="addSp modSp mod">
        <pc:chgData name="内山 裕弥" userId="8d34b9d0-ec49-418d-b1de-019cf6b56da5" providerId="ADAL" clId="{791AFBA0-DF21-44B5-AE04-99533231EB85}" dt="2025-02-04T04:55:54.281" v="6654" actId="1076"/>
        <pc:sldMkLst>
          <pc:docMk/>
          <pc:sldMk cId="265644884" sldId="2147483263"/>
        </pc:sldMkLst>
        <pc:spChg chg="add mod">
          <ac:chgData name="内山 裕弥" userId="8d34b9d0-ec49-418d-b1de-019cf6b56da5" providerId="ADAL" clId="{791AFBA0-DF21-44B5-AE04-99533231EB85}" dt="2025-02-04T04:55:54.281" v="6654" actId="1076"/>
          <ac:spMkLst>
            <pc:docMk/>
            <pc:sldMk cId="265644884" sldId="2147483263"/>
            <ac:spMk id="4" creationId="{56D05DA3-B313-62D4-315F-5773DD465FE8}"/>
          </ac:spMkLst>
        </pc:spChg>
        <pc:spChg chg="mod">
          <ac:chgData name="内山 裕弥" userId="8d34b9d0-ec49-418d-b1de-019cf6b56da5" providerId="ADAL" clId="{791AFBA0-DF21-44B5-AE04-99533231EB85}" dt="2025-02-04T04:55:43.583" v="6646" actId="21"/>
          <ac:spMkLst>
            <pc:docMk/>
            <pc:sldMk cId="265644884" sldId="2147483263"/>
            <ac:spMk id="12" creationId="{621187F5-DA07-D915-E811-24037BD0FCB2}"/>
          </ac:spMkLst>
        </pc:spChg>
        <pc:cxnChg chg="add mod">
          <ac:chgData name="内山 裕弥" userId="8d34b9d0-ec49-418d-b1de-019cf6b56da5" providerId="ADAL" clId="{791AFBA0-DF21-44B5-AE04-99533231EB85}" dt="2025-01-27T08:50:19.991" v="4" actId="1076"/>
          <ac:cxnSpMkLst>
            <pc:docMk/>
            <pc:sldMk cId="265644884" sldId="2147483263"/>
            <ac:cxnSpMk id="2" creationId="{3C0E27AB-F9D1-B4E4-ED5C-34238D9431A8}"/>
          </ac:cxnSpMkLst>
        </pc:cxnChg>
      </pc:sldChg>
      <pc:sldChg chg="delSp modSp mod">
        <pc:chgData name="内山 裕弥" userId="8d34b9d0-ec49-418d-b1de-019cf6b56da5" providerId="ADAL" clId="{791AFBA0-DF21-44B5-AE04-99533231EB85}" dt="2025-02-04T06:16:38.855" v="6799"/>
        <pc:sldMkLst>
          <pc:docMk/>
          <pc:sldMk cId="433657424" sldId="2147483264"/>
        </pc:sldMkLst>
        <pc:spChg chg="del">
          <ac:chgData name="内山 裕弥" userId="8d34b9d0-ec49-418d-b1de-019cf6b56da5" providerId="ADAL" clId="{791AFBA0-DF21-44B5-AE04-99533231EB85}" dt="2025-01-30T06:26:08.430" v="2425" actId="21"/>
          <ac:spMkLst>
            <pc:docMk/>
            <pc:sldMk cId="433657424" sldId="2147483264"/>
            <ac:spMk id="6" creationId="{F0BEB3F8-61F0-1440-2386-20036F59E2C1}"/>
          </ac:spMkLst>
        </pc:spChg>
        <pc:spChg chg="mod">
          <ac:chgData name="内山 裕弥" userId="8d34b9d0-ec49-418d-b1de-019cf6b56da5" providerId="ADAL" clId="{791AFBA0-DF21-44B5-AE04-99533231EB85}" dt="2025-01-30T06:26:26.633" v="2440" actId="20577"/>
          <ac:spMkLst>
            <pc:docMk/>
            <pc:sldMk cId="433657424" sldId="2147483264"/>
            <ac:spMk id="7" creationId="{4B8EB39F-27A0-D6BF-C734-A6B21043804E}"/>
          </ac:spMkLst>
        </pc:spChg>
        <pc:spChg chg="mod">
          <ac:chgData name="内山 裕弥" userId="8d34b9d0-ec49-418d-b1de-019cf6b56da5" providerId="ADAL" clId="{791AFBA0-DF21-44B5-AE04-99533231EB85}" dt="2025-02-04T06:16:38.855" v="6799"/>
          <ac:spMkLst>
            <pc:docMk/>
            <pc:sldMk cId="433657424" sldId="2147483264"/>
            <ac:spMk id="35" creationId="{74DE8298-DDC8-66FF-483D-37A26CA822D9}"/>
          </ac:spMkLst>
        </pc:spChg>
        <pc:spChg chg="del">
          <ac:chgData name="内山 裕弥" userId="8d34b9d0-ec49-418d-b1de-019cf6b56da5" providerId="ADAL" clId="{791AFBA0-DF21-44B5-AE04-99533231EB85}" dt="2025-01-30T06:27:40.952" v="2529" actId="21"/>
          <ac:spMkLst>
            <pc:docMk/>
            <pc:sldMk cId="433657424" sldId="2147483264"/>
            <ac:spMk id="58" creationId="{03E464A8-8965-C067-5C04-455071401A58}"/>
          </ac:spMkLst>
        </pc:spChg>
        <pc:graphicFrameChg chg="mod modGraphic">
          <ac:chgData name="内山 裕弥" userId="8d34b9d0-ec49-418d-b1de-019cf6b56da5" providerId="ADAL" clId="{791AFBA0-DF21-44B5-AE04-99533231EB85}" dt="2025-01-30T06:27:38.209" v="2528" actId="20577"/>
          <ac:graphicFrameMkLst>
            <pc:docMk/>
            <pc:sldMk cId="433657424" sldId="2147483264"/>
            <ac:graphicFrameMk id="59" creationId="{FAB88C82-8AAA-8EA9-DBEA-E3EA584E93AA}"/>
          </ac:graphicFrameMkLst>
        </pc:graphicFrameChg>
      </pc:sldChg>
      <pc:sldChg chg="addSp delSp modSp mod">
        <pc:chgData name="内山 裕弥" userId="8d34b9d0-ec49-418d-b1de-019cf6b56da5" providerId="ADAL" clId="{791AFBA0-DF21-44B5-AE04-99533231EB85}" dt="2025-02-04T06:18:16.299" v="6994" actId="1076"/>
        <pc:sldMkLst>
          <pc:docMk/>
          <pc:sldMk cId="2952803012" sldId="2147483265"/>
        </pc:sldMkLst>
        <pc:spChg chg="mod ord">
          <ac:chgData name="内山 裕弥" userId="8d34b9d0-ec49-418d-b1de-019cf6b56da5" providerId="ADAL" clId="{791AFBA0-DF21-44B5-AE04-99533231EB85}" dt="2025-01-31T06:24:13.356" v="6518" actId="20577"/>
          <ac:spMkLst>
            <pc:docMk/>
            <pc:sldMk cId="2952803012" sldId="2147483265"/>
            <ac:spMk id="3" creationId="{A6F0F70E-C6E2-217E-BD6D-0717D7E31098}"/>
          </ac:spMkLst>
        </pc:spChg>
        <pc:spChg chg="mod">
          <ac:chgData name="内山 裕弥" userId="8d34b9d0-ec49-418d-b1de-019cf6b56da5" providerId="ADAL" clId="{791AFBA0-DF21-44B5-AE04-99533231EB85}" dt="2025-01-30T11:33:19.237" v="4559" actId="6549"/>
          <ac:spMkLst>
            <pc:docMk/>
            <pc:sldMk cId="2952803012" sldId="2147483265"/>
            <ac:spMk id="4" creationId="{143E8E9F-6AFB-841E-222B-D73E806224BA}"/>
          </ac:spMkLst>
        </pc:spChg>
        <pc:spChg chg="mod ord">
          <ac:chgData name="内山 裕弥" userId="8d34b9d0-ec49-418d-b1de-019cf6b56da5" providerId="ADAL" clId="{791AFBA0-DF21-44B5-AE04-99533231EB85}" dt="2025-01-30T11:40:25.991" v="5980" actId="1076"/>
          <ac:spMkLst>
            <pc:docMk/>
            <pc:sldMk cId="2952803012" sldId="2147483265"/>
            <ac:spMk id="7" creationId="{FC5ADFD7-0E96-90EB-B253-D1694842DFBB}"/>
          </ac:spMkLst>
        </pc:spChg>
        <pc:spChg chg="mod">
          <ac:chgData name="内山 裕弥" userId="8d34b9d0-ec49-418d-b1de-019cf6b56da5" providerId="ADAL" clId="{791AFBA0-DF21-44B5-AE04-99533231EB85}" dt="2025-01-30T11:24:58.140" v="3363" actId="122"/>
          <ac:spMkLst>
            <pc:docMk/>
            <pc:sldMk cId="2952803012" sldId="2147483265"/>
            <ac:spMk id="15" creationId="{B486FB64-D07D-FDB2-78C4-4BC4AAD60836}"/>
          </ac:spMkLst>
        </pc:spChg>
        <pc:spChg chg="mod">
          <ac:chgData name="内山 裕弥" userId="8d34b9d0-ec49-418d-b1de-019cf6b56da5" providerId="ADAL" clId="{791AFBA0-DF21-44B5-AE04-99533231EB85}" dt="2025-01-30T11:24:14.446" v="3288" actId="571"/>
          <ac:spMkLst>
            <pc:docMk/>
            <pc:sldMk cId="2952803012" sldId="2147483265"/>
            <ac:spMk id="16" creationId="{F19EF7BE-BE7D-BA3B-6888-B9232B52A155}"/>
          </ac:spMkLst>
        </pc:spChg>
        <pc:spChg chg="mod">
          <ac:chgData name="内山 裕弥" userId="8d34b9d0-ec49-418d-b1de-019cf6b56da5" providerId="ADAL" clId="{791AFBA0-DF21-44B5-AE04-99533231EB85}" dt="2025-01-30T11:24:52.112" v="3343" actId="207"/>
          <ac:spMkLst>
            <pc:docMk/>
            <pc:sldMk cId="2952803012" sldId="2147483265"/>
            <ac:spMk id="17" creationId="{DF1B3FCC-9CCE-B5F6-2057-DA0389901E87}"/>
          </ac:spMkLst>
        </pc:spChg>
        <pc:spChg chg="mod">
          <ac:chgData name="内山 裕弥" userId="8d34b9d0-ec49-418d-b1de-019cf6b56da5" providerId="ADAL" clId="{791AFBA0-DF21-44B5-AE04-99533231EB85}" dt="2025-01-30T11:40:19.527" v="5979" actId="1076"/>
          <ac:spMkLst>
            <pc:docMk/>
            <pc:sldMk cId="2952803012" sldId="2147483265"/>
            <ac:spMk id="18" creationId="{A5A53F0F-0601-B512-1DDC-878267F729B8}"/>
          </ac:spMkLst>
        </pc:spChg>
        <pc:spChg chg="add mod">
          <ac:chgData name="内山 裕弥" userId="8d34b9d0-ec49-418d-b1de-019cf6b56da5" providerId="ADAL" clId="{791AFBA0-DF21-44B5-AE04-99533231EB85}" dt="2025-01-30T11:24:35.558" v="3309" actId="20577"/>
          <ac:spMkLst>
            <pc:docMk/>
            <pc:sldMk cId="2952803012" sldId="2147483265"/>
            <ac:spMk id="21" creationId="{FBA2CA20-F273-31B2-BF13-F74B2F4DADFA}"/>
          </ac:spMkLst>
        </pc:spChg>
        <pc:spChg chg="add mod">
          <ac:chgData name="内山 裕弥" userId="8d34b9d0-ec49-418d-b1de-019cf6b56da5" providerId="ADAL" clId="{791AFBA0-DF21-44B5-AE04-99533231EB85}" dt="2025-01-30T11:40:00.583" v="5978" actId="1076"/>
          <ac:spMkLst>
            <pc:docMk/>
            <pc:sldMk cId="2952803012" sldId="2147483265"/>
            <ac:spMk id="24" creationId="{6F65A29D-0694-7A32-B848-B689EC39757F}"/>
          </ac:spMkLst>
        </pc:spChg>
        <pc:spChg chg="mod">
          <ac:chgData name="内山 裕弥" userId="8d34b9d0-ec49-418d-b1de-019cf6b56da5" providerId="ADAL" clId="{791AFBA0-DF21-44B5-AE04-99533231EB85}" dt="2025-02-04T06:17:46.464" v="6954"/>
          <ac:spMkLst>
            <pc:docMk/>
            <pc:sldMk cId="2952803012" sldId="2147483265"/>
            <ac:spMk id="35" creationId="{74DE8298-DDC8-66FF-483D-37A26CA822D9}"/>
          </ac:spMkLst>
        </pc:spChg>
        <pc:spChg chg="mod">
          <ac:chgData name="内山 裕弥" userId="8d34b9d0-ec49-418d-b1de-019cf6b56da5" providerId="ADAL" clId="{791AFBA0-DF21-44B5-AE04-99533231EB85}" dt="2025-01-31T06:23:33.026" v="6401" actId="1076"/>
          <ac:spMkLst>
            <pc:docMk/>
            <pc:sldMk cId="2952803012" sldId="2147483265"/>
            <ac:spMk id="39" creationId="{4C215220-7AFB-D593-CED1-1A6DA99694AB}"/>
          </ac:spMkLst>
        </pc:spChg>
        <pc:spChg chg="mod">
          <ac:chgData name="内山 裕弥" userId="8d34b9d0-ec49-418d-b1de-019cf6b56da5" providerId="ADAL" clId="{791AFBA0-DF21-44B5-AE04-99533231EB85}" dt="2025-02-04T06:18:16.299" v="6994" actId="1076"/>
          <ac:spMkLst>
            <pc:docMk/>
            <pc:sldMk cId="2952803012" sldId="2147483265"/>
            <ac:spMk id="40" creationId="{339EB704-E894-C860-0648-68EB22875954}"/>
          </ac:spMkLst>
        </pc:spChg>
        <pc:grpChg chg="add mod">
          <ac:chgData name="内山 裕弥" userId="8d34b9d0-ec49-418d-b1de-019cf6b56da5" providerId="ADAL" clId="{791AFBA0-DF21-44B5-AE04-99533231EB85}" dt="2025-01-30T11:24:15.710" v="3289" actId="1076"/>
          <ac:grpSpMkLst>
            <pc:docMk/>
            <pc:sldMk cId="2952803012" sldId="2147483265"/>
            <ac:grpSpMk id="13" creationId="{17D15687-D9C4-02FE-2213-40535F4DB16F}"/>
          </ac:grpSpMkLst>
        </pc:grpChg>
        <pc:grpChg chg="mod">
          <ac:chgData name="内山 裕弥" userId="8d34b9d0-ec49-418d-b1de-019cf6b56da5" providerId="ADAL" clId="{791AFBA0-DF21-44B5-AE04-99533231EB85}" dt="2025-01-30T11:24:14.446" v="3288" actId="571"/>
          <ac:grpSpMkLst>
            <pc:docMk/>
            <pc:sldMk cId="2952803012" sldId="2147483265"/>
            <ac:grpSpMk id="14" creationId="{A1ABCBE6-0279-9D63-AA5A-BC2A9583426E}"/>
          </ac:grpSpMkLst>
        </pc:grpChg>
        <pc:grpChg chg="mod">
          <ac:chgData name="内山 裕弥" userId="8d34b9d0-ec49-418d-b1de-019cf6b56da5" providerId="ADAL" clId="{791AFBA0-DF21-44B5-AE04-99533231EB85}" dt="2025-01-30T11:24:15.710" v="3289" actId="1076"/>
          <ac:grpSpMkLst>
            <pc:docMk/>
            <pc:sldMk cId="2952803012" sldId="2147483265"/>
            <ac:grpSpMk id="19" creationId="{73DDA910-74D2-07DF-2EE4-7E7C0AF94835}"/>
          </ac:grpSpMkLst>
        </pc:grpChg>
        <pc:graphicFrameChg chg="add mod modGraphic">
          <ac:chgData name="内山 裕弥" userId="8d34b9d0-ec49-418d-b1de-019cf6b56da5" providerId="ADAL" clId="{791AFBA0-DF21-44B5-AE04-99533231EB85}" dt="2025-01-30T11:37:51.823" v="5598" actId="20577"/>
          <ac:graphicFrameMkLst>
            <pc:docMk/>
            <pc:sldMk cId="2952803012" sldId="2147483265"/>
            <ac:graphicFrameMk id="22" creationId="{A807D72A-9082-4865-CB50-0C730751E886}"/>
          </ac:graphicFrameMkLst>
        </pc:graphicFrameChg>
        <pc:graphicFrameChg chg="add del mod modGraphic">
          <ac:chgData name="内山 裕弥" userId="8d34b9d0-ec49-418d-b1de-019cf6b56da5" providerId="ADAL" clId="{791AFBA0-DF21-44B5-AE04-99533231EB85}" dt="2025-01-30T11:30:35.559" v="4375" actId="21"/>
          <ac:graphicFrameMkLst>
            <pc:docMk/>
            <pc:sldMk cId="2952803012" sldId="2147483265"/>
            <ac:graphicFrameMk id="23" creationId="{08C07B28-3060-5BE0-3368-F20D99DA5605}"/>
          </ac:graphicFrameMkLst>
        </pc:graphicFrameChg>
        <pc:graphicFrameChg chg="add mod modGraphic">
          <ac:chgData name="内山 裕弥" userId="8d34b9d0-ec49-418d-b1de-019cf6b56da5" providerId="ADAL" clId="{791AFBA0-DF21-44B5-AE04-99533231EB85}" dt="2025-01-30T11:39:48.850" v="5977" actId="6549"/>
          <ac:graphicFrameMkLst>
            <pc:docMk/>
            <pc:sldMk cId="2952803012" sldId="2147483265"/>
            <ac:graphicFrameMk id="25" creationId="{79315B55-39B0-BA00-F6BD-A6C1CB097749}"/>
          </ac:graphicFrameMkLst>
        </pc:graphicFrameChg>
        <pc:graphicFrameChg chg="mod modGraphic">
          <ac:chgData name="内山 裕弥" userId="8d34b9d0-ec49-418d-b1de-019cf6b56da5" providerId="ADAL" clId="{791AFBA0-DF21-44B5-AE04-99533231EB85}" dt="2025-01-31T06:23:30.051" v="6400" actId="1076"/>
          <ac:graphicFrameMkLst>
            <pc:docMk/>
            <pc:sldMk cId="2952803012" sldId="2147483265"/>
            <ac:graphicFrameMk id="36" creationId="{52D2B5DE-607C-E758-9F26-75F734B66F0B}"/>
          </ac:graphicFrameMkLst>
        </pc:graphicFrameChg>
        <pc:cxnChg chg="mod">
          <ac:chgData name="内山 裕弥" userId="8d34b9d0-ec49-418d-b1de-019cf6b56da5" providerId="ADAL" clId="{791AFBA0-DF21-44B5-AE04-99533231EB85}" dt="2025-01-30T11:24:14.446" v="3288" actId="571"/>
          <ac:cxnSpMkLst>
            <pc:docMk/>
            <pc:sldMk cId="2952803012" sldId="2147483265"/>
            <ac:cxnSpMk id="20" creationId="{898C534E-C565-EF80-BFD3-E07BDB88E141}"/>
          </ac:cxnSpMkLst>
        </pc:cxnChg>
      </pc:sldChg>
      <pc:sldChg chg="addSp modSp mod">
        <pc:chgData name="内山 裕弥" userId="8d34b9d0-ec49-418d-b1de-019cf6b56da5" providerId="ADAL" clId="{791AFBA0-DF21-44B5-AE04-99533231EB85}" dt="2025-02-04T06:16:59.265" v="6817"/>
        <pc:sldMkLst>
          <pc:docMk/>
          <pc:sldMk cId="116419015" sldId="2147483266"/>
        </pc:sldMkLst>
        <pc:spChg chg="add mod">
          <ac:chgData name="内山 裕弥" userId="8d34b9d0-ec49-418d-b1de-019cf6b56da5" providerId="ADAL" clId="{791AFBA0-DF21-44B5-AE04-99533231EB85}" dt="2025-01-30T11:16:54.887" v="3265" actId="1076"/>
          <ac:spMkLst>
            <pc:docMk/>
            <pc:sldMk cId="116419015" sldId="2147483266"/>
            <ac:spMk id="7" creationId="{5DBDB5EF-7A2D-C185-6524-E0A9AFDD9C93}"/>
          </ac:spMkLst>
        </pc:spChg>
        <pc:spChg chg="mod">
          <ac:chgData name="内山 裕弥" userId="8d34b9d0-ec49-418d-b1de-019cf6b56da5" providerId="ADAL" clId="{791AFBA0-DF21-44B5-AE04-99533231EB85}" dt="2025-01-30T11:16:41.346" v="3264" actId="948"/>
          <ac:spMkLst>
            <pc:docMk/>
            <pc:sldMk cId="116419015" sldId="2147483266"/>
            <ac:spMk id="10" creationId="{7C26D415-3CCE-40B7-CD7F-15E1D5F6EE2A}"/>
          </ac:spMkLst>
        </pc:spChg>
        <pc:spChg chg="mod">
          <ac:chgData name="内山 裕弥" userId="8d34b9d0-ec49-418d-b1de-019cf6b56da5" providerId="ADAL" clId="{791AFBA0-DF21-44B5-AE04-99533231EB85}" dt="2025-01-30T11:16:41.346" v="3264" actId="948"/>
          <ac:spMkLst>
            <pc:docMk/>
            <pc:sldMk cId="116419015" sldId="2147483266"/>
            <ac:spMk id="11" creationId="{545592BC-080E-2C50-E270-3BC13F68E621}"/>
          </ac:spMkLst>
        </pc:spChg>
        <pc:spChg chg="mod">
          <ac:chgData name="内山 裕弥" userId="8d34b9d0-ec49-418d-b1de-019cf6b56da5" providerId="ADAL" clId="{791AFBA0-DF21-44B5-AE04-99533231EB85}" dt="2025-01-30T11:16:19.502" v="3255" actId="1076"/>
          <ac:spMkLst>
            <pc:docMk/>
            <pc:sldMk cId="116419015" sldId="2147483266"/>
            <ac:spMk id="29" creationId="{2C595C26-6537-FE46-C8EB-551947F03362}"/>
          </ac:spMkLst>
        </pc:spChg>
        <pc:spChg chg="mod">
          <ac:chgData name="内山 裕弥" userId="8d34b9d0-ec49-418d-b1de-019cf6b56da5" providerId="ADAL" clId="{791AFBA0-DF21-44B5-AE04-99533231EB85}" dt="2025-02-04T06:16:59.265" v="6817"/>
          <ac:spMkLst>
            <pc:docMk/>
            <pc:sldMk cId="116419015" sldId="2147483266"/>
            <ac:spMk id="35" creationId="{74DE8298-DDC8-66FF-483D-37A26CA822D9}"/>
          </ac:spMkLst>
        </pc:spChg>
        <pc:grpChg chg="mod">
          <ac:chgData name="内山 裕弥" userId="8d34b9d0-ec49-418d-b1de-019cf6b56da5" providerId="ADAL" clId="{791AFBA0-DF21-44B5-AE04-99533231EB85}" dt="2025-01-30T11:16:06.877" v="3245" actId="554"/>
          <ac:grpSpMkLst>
            <pc:docMk/>
            <pc:sldMk cId="116419015" sldId="2147483266"/>
            <ac:grpSpMk id="4" creationId="{EED82D4A-4BBF-D7EA-0352-40370BA25194}"/>
          </ac:grpSpMkLst>
        </pc:grpChg>
        <pc:grpChg chg="mod">
          <ac:chgData name="内山 裕弥" userId="8d34b9d0-ec49-418d-b1de-019cf6b56da5" providerId="ADAL" clId="{791AFBA0-DF21-44B5-AE04-99533231EB85}" dt="2025-01-30T11:16:06.877" v="3245" actId="554"/>
          <ac:grpSpMkLst>
            <pc:docMk/>
            <pc:sldMk cId="116419015" sldId="2147483266"/>
            <ac:grpSpMk id="23" creationId="{06510715-9998-7EA9-C1F8-0FCC37FF6D66}"/>
          </ac:grpSpMkLst>
        </pc:grpChg>
      </pc:sldChg>
      <pc:sldChg chg="modSp mod">
        <pc:chgData name="内山 裕弥" userId="8d34b9d0-ec49-418d-b1de-019cf6b56da5" providerId="ADAL" clId="{791AFBA0-DF21-44B5-AE04-99533231EB85}" dt="2025-02-04T06:20:32.793" v="7051" actId="20577"/>
        <pc:sldMkLst>
          <pc:docMk/>
          <pc:sldMk cId="2167850469" sldId="2147483268"/>
        </pc:sldMkLst>
        <pc:spChg chg="mod">
          <ac:chgData name="内山 裕弥" userId="8d34b9d0-ec49-418d-b1de-019cf6b56da5" providerId="ADAL" clId="{791AFBA0-DF21-44B5-AE04-99533231EB85}" dt="2025-02-04T06:20:32.793" v="7051" actId="20577"/>
          <ac:spMkLst>
            <pc:docMk/>
            <pc:sldMk cId="2167850469" sldId="2147483268"/>
            <ac:spMk id="35" creationId="{74DE8298-DDC8-66FF-483D-37A26CA822D9}"/>
          </ac:spMkLst>
        </pc:spChg>
      </pc:sldChg>
      <pc:sldChg chg="modSp mod">
        <pc:chgData name="内山 裕弥" userId="8d34b9d0-ec49-418d-b1de-019cf6b56da5" providerId="ADAL" clId="{791AFBA0-DF21-44B5-AE04-99533231EB85}" dt="2025-02-04T06:18:47.872" v="6998"/>
        <pc:sldMkLst>
          <pc:docMk/>
          <pc:sldMk cId="2984760158" sldId="2147483269"/>
        </pc:sldMkLst>
        <pc:spChg chg="mod">
          <ac:chgData name="内山 裕弥" userId="8d34b9d0-ec49-418d-b1de-019cf6b56da5" providerId="ADAL" clId="{791AFBA0-DF21-44B5-AE04-99533231EB85}" dt="2025-02-04T06:18:47.872" v="6998"/>
          <ac:spMkLst>
            <pc:docMk/>
            <pc:sldMk cId="2984760158" sldId="2147483269"/>
            <ac:spMk id="35" creationId="{74DE8298-DDC8-66FF-483D-37A26CA822D9}"/>
          </ac:spMkLst>
        </pc:spChg>
      </pc:sldChg>
      <pc:sldChg chg="modSp mod">
        <pc:chgData name="内山 裕弥" userId="8d34b9d0-ec49-418d-b1de-019cf6b56da5" providerId="ADAL" clId="{791AFBA0-DF21-44B5-AE04-99533231EB85}" dt="2025-02-04T06:18:52.276" v="6999"/>
        <pc:sldMkLst>
          <pc:docMk/>
          <pc:sldMk cId="3353923681" sldId="2147483270"/>
        </pc:sldMkLst>
        <pc:spChg chg="mod">
          <ac:chgData name="内山 裕弥" userId="8d34b9d0-ec49-418d-b1de-019cf6b56da5" providerId="ADAL" clId="{791AFBA0-DF21-44B5-AE04-99533231EB85}" dt="2025-02-04T06:18:52.276" v="6999"/>
          <ac:spMkLst>
            <pc:docMk/>
            <pc:sldMk cId="3353923681" sldId="2147483270"/>
            <ac:spMk id="35" creationId="{74DE8298-DDC8-66FF-483D-37A26CA822D9}"/>
          </ac:spMkLst>
        </pc:spChg>
      </pc:sldChg>
      <pc:sldChg chg="addSp delSp modSp mod">
        <pc:chgData name="内山 裕弥" userId="8d34b9d0-ec49-418d-b1de-019cf6b56da5" providerId="ADAL" clId="{791AFBA0-DF21-44B5-AE04-99533231EB85}" dt="2025-02-04T06:18:20.520" v="6996"/>
        <pc:sldMkLst>
          <pc:docMk/>
          <pc:sldMk cId="2334336746" sldId="2147483272"/>
        </pc:sldMkLst>
        <pc:spChg chg="add mod">
          <ac:chgData name="内山 裕弥" userId="8d34b9d0-ec49-418d-b1de-019cf6b56da5" providerId="ADAL" clId="{791AFBA0-DF21-44B5-AE04-99533231EB85}" dt="2025-02-04T06:18:20.520" v="6996"/>
          <ac:spMkLst>
            <pc:docMk/>
            <pc:sldMk cId="2334336746" sldId="2147483272"/>
            <ac:spMk id="10" creationId="{F916E26F-DEEF-1303-BEEE-FE0C0F5C64C3}"/>
          </ac:spMkLst>
        </pc:spChg>
        <pc:spChg chg="del mod">
          <ac:chgData name="内山 裕弥" userId="8d34b9d0-ec49-418d-b1de-019cf6b56da5" providerId="ADAL" clId="{791AFBA0-DF21-44B5-AE04-99533231EB85}" dt="2025-02-04T06:18:19.487" v="6995" actId="478"/>
          <ac:spMkLst>
            <pc:docMk/>
            <pc:sldMk cId="2334336746" sldId="2147483272"/>
            <ac:spMk id="13" creationId="{09C97862-3D45-CB93-DD69-E4FD7C14432E}"/>
          </ac:spMkLst>
        </pc:spChg>
        <pc:spChg chg="mod">
          <ac:chgData name="内山 裕弥" userId="8d34b9d0-ec49-418d-b1de-019cf6b56da5" providerId="ADAL" clId="{791AFBA0-DF21-44B5-AE04-99533231EB85}" dt="2025-02-04T06:17:55.308" v="6955"/>
          <ac:spMkLst>
            <pc:docMk/>
            <pc:sldMk cId="2334336746" sldId="2147483272"/>
            <ac:spMk id="35" creationId="{74DE8298-DDC8-66FF-483D-37A26CA822D9}"/>
          </ac:spMkLst>
        </pc:spChg>
      </pc:sldChg>
      <pc:sldChg chg="add mod modShow">
        <pc:chgData name="内山 裕弥" userId="8d34b9d0-ec49-418d-b1de-019cf6b56da5" providerId="ADAL" clId="{791AFBA0-DF21-44B5-AE04-99533231EB85}" dt="2025-01-30T11:24:07.138" v="3286" actId="729"/>
        <pc:sldMkLst>
          <pc:docMk/>
          <pc:sldMk cId="3707762053" sldId="2147483272"/>
        </pc:sldMkLst>
      </pc:sldChg>
      <pc:sldChg chg="addSp modSp add mod">
        <pc:chgData name="内山 裕弥" userId="8d34b9d0-ec49-418d-b1de-019cf6b56da5" providerId="ADAL" clId="{791AFBA0-DF21-44B5-AE04-99533231EB85}" dt="2025-02-04T06:18:40.942" v="6997"/>
        <pc:sldMkLst>
          <pc:docMk/>
          <pc:sldMk cId="421638775" sldId="2147483273"/>
        </pc:sldMkLst>
        <pc:spChg chg="mod">
          <ac:chgData name="内山 裕弥" userId="8d34b9d0-ec49-418d-b1de-019cf6b56da5" providerId="ADAL" clId="{791AFBA0-DF21-44B5-AE04-99533231EB85}" dt="2025-01-31T06:40:57.904" v="6641" actId="20577"/>
          <ac:spMkLst>
            <pc:docMk/>
            <pc:sldMk cId="421638775" sldId="2147483273"/>
            <ac:spMk id="3" creationId="{3C74631D-5A6A-B311-A395-BB79AB1ADCB4}"/>
          </ac:spMkLst>
        </pc:spChg>
        <pc:spChg chg="mod">
          <ac:chgData name="内山 裕弥" userId="8d34b9d0-ec49-418d-b1de-019cf6b56da5" providerId="ADAL" clId="{791AFBA0-DF21-44B5-AE04-99533231EB85}" dt="2025-01-31T06:26:01.531" v="6567" actId="21"/>
          <ac:spMkLst>
            <pc:docMk/>
            <pc:sldMk cId="421638775" sldId="2147483273"/>
            <ac:spMk id="8" creationId="{A1D0DDC4-E973-E4D7-2272-C44377BD55D5}"/>
          </ac:spMkLst>
        </pc:spChg>
        <pc:spChg chg="add mod">
          <ac:chgData name="内山 裕弥" userId="8d34b9d0-ec49-418d-b1de-019cf6b56da5" providerId="ADAL" clId="{791AFBA0-DF21-44B5-AE04-99533231EB85}" dt="2025-01-31T06:26:29.852" v="6576" actId="14100"/>
          <ac:spMkLst>
            <pc:docMk/>
            <pc:sldMk cId="421638775" sldId="2147483273"/>
            <ac:spMk id="13" creationId="{82651BA2-EFD0-C46C-DD5A-E739787AF977}"/>
          </ac:spMkLst>
        </pc:spChg>
        <pc:spChg chg="mod">
          <ac:chgData name="内山 裕弥" userId="8d34b9d0-ec49-418d-b1de-019cf6b56da5" providerId="ADAL" clId="{791AFBA0-DF21-44B5-AE04-99533231EB85}" dt="2025-01-31T06:37:11.909" v="6583" actId="1076"/>
          <ac:spMkLst>
            <pc:docMk/>
            <pc:sldMk cId="421638775" sldId="2147483273"/>
            <ac:spMk id="15" creationId="{5A9C177A-8C1C-D012-7B51-A9462E0A17E9}"/>
          </ac:spMkLst>
        </pc:spChg>
        <pc:spChg chg="mod">
          <ac:chgData name="内山 裕弥" userId="8d34b9d0-ec49-418d-b1de-019cf6b56da5" providerId="ADAL" clId="{791AFBA0-DF21-44B5-AE04-99533231EB85}" dt="2025-01-31T06:37:11.909" v="6583" actId="1076"/>
          <ac:spMkLst>
            <pc:docMk/>
            <pc:sldMk cId="421638775" sldId="2147483273"/>
            <ac:spMk id="20" creationId="{A1875545-4FFF-236B-7416-6A5218EDFA41}"/>
          </ac:spMkLst>
        </pc:spChg>
        <pc:spChg chg="mod">
          <ac:chgData name="内山 裕弥" userId="8d34b9d0-ec49-418d-b1de-019cf6b56da5" providerId="ADAL" clId="{791AFBA0-DF21-44B5-AE04-99533231EB85}" dt="2025-01-31T06:37:11.909" v="6583" actId="1076"/>
          <ac:spMkLst>
            <pc:docMk/>
            <pc:sldMk cId="421638775" sldId="2147483273"/>
            <ac:spMk id="21" creationId="{EA089DAD-EBFD-2F3F-93A3-3F33143C8CA9}"/>
          </ac:spMkLst>
        </pc:spChg>
        <pc:spChg chg="mod">
          <ac:chgData name="内山 裕弥" userId="8d34b9d0-ec49-418d-b1de-019cf6b56da5" providerId="ADAL" clId="{791AFBA0-DF21-44B5-AE04-99533231EB85}" dt="2025-01-31T06:37:11.909" v="6583" actId="1076"/>
          <ac:spMkLst>
            <pc:docMk/>
            <pc:sldMk cId="421638775" sldId="2147483273"/>
            <ac:spMk id="22" creationId="{6A53284F-8036-DB73-F76A-B6B5CF851F40}"/>
          </ac:spMkLst>
        </pc:spChg>
        <pc:spChg chg="mod">
          <ac:chgData name="内山 裕弥" userId="8d34b9d0-ec49-418d-b1de-019cf6b56da5" providerId="ADAL" clId="{791AFBA0-DF21-44B5-AE04-99533231EB85}" dt="2025-01-31T06:37:11.909" v="6583" actId="1076"/>
          <ac:spMkLst>
            <pc:docMk/>
            <pc:sldMk cId="421638775" sldId="2147483273"/>
            <ac:spMk id="23" creationId="{E108982D-BC42-0B10-9C3D-0BAA658156F7}"/>
          </ac:spMkLst>
        </pc:spChg>
        <pc:spChg chg="mod">
          <ac:chgData name="内山 裕弥" userId="8d34b9d0-ec49-418d-b1de-019cf6b56da5" providerId="ADAL" clId="{791AFBA0-DF21-44B5-AE04-99533231EB85}" dt="2025-01-31T06:37:11.909" v="6583" actId="1076"/>
          <ac:spMkLst>
            <pc:docMk/>
            <pc:sldMk cId="421638775" sldId="2147483273"/>
            <ac:spMk id="25" creationId="{775996A4-4BC1-C021-5428-7DA14D15F1E1}"/>
          </ac:spMkLst>
        </pc:spChg>
        <pc:spChg chg="mod">
          <ac:chgData name="内山 裕弥" userId="8d34b9d0-ec49-418d-b1de-019cf6b56da5" providerId="ADAL" clId="{791AFBA0-DF21-44B5-AE04-99533231EB85}" dt="2025-01-31T06:37:11.909" v="6583" actId="1076"/>
          <ac:spMkLst>
            <pc:docMk/>
            <pc:sldMk cId="421638775" sldId="2147483273"/>
            <ac:spMk id="27" creationId="{A568798A-79D6-9062-D361-81B5259CF2A0}"/>
          </ac:spMkLst>
        </pc:spChg>
        <pc:spChg chg="mod">
          <ac:chgData name="内山 裕弥" userId="8d34b9d0-ec49-418d-b1de-019cf6b56da5" providerId="ADAL" clId="{791AFBA0-DF21-44B5-AE04-99533231EB85}" dt="2025-02-04T06:18:40.942" v="6997"/>
          <ac:spMkLst>
            <pc:docMk/>
            <pc:sldMk cId="421638775" sldId="2147483273"/>
            <ac:spMk id="35" creationId="{74DE8298-DDC8-66FF-483D-37A26CA822D9}"/>
          </ac:spMkLst>
        </pc:spChg>
        <pc:grpChg chg="add mod">
          <ac:chgData name="内山 裕弥" userId="8d34b9d0-ec49-418d-b1de-019cf6b56da5" providerId="ADAL" clId="{791AFBA0-DF21-44B5-AE04-99533231EB85}" dt="2025-01-31T06:37:11.909" v="6583" actId="1076"/>
          <ac:grpSpMkLst>
            <pc:docMk/>
            <pc:sldMk cId="421638775" sldId="2147483273"/>
            <ac:grpSpMk id="14" creationId="{546CB648-C2B4-7650-2EC0-B698845C181B}"/>
          </ac:grpSpMkLst>
        </pc:grpChg>
        <pc:grpChg chg="mod">
          <ac:chgData name="内山 裕弥" userId="8d34b9d0-ec49-418d-b1de-019cf6b56da5" providerId="ADAL" clId="{791AFBA0-DF21-44B5-AE04-99533231EB85}" dt="2025-01-31T06:37:11.909" v="6583" actId="1076"/>
          <ac:grpSpMkLst>
            <pc:docMk/>
            <pc:sldMk cId="421638775" sldId="2147483273"/>
            <ac:grpSpMk id="16" creationId="{F3275919-FCCA-71A7-C89B-F55B545815BB}"/>
          </ac:grpSpMkLst>
        </pc:grpChg>
        <pc:grpChg chg="mod">
          <ac:chgData name="内山 裕弥" userId="8d34b9d0-ec49-418d-b1de-019cf6b56da5" providerId="ADAL" clId="{791AFBA0-DF21-44B5-AE04-99533231EB85}" dt="2025-01-31T06:37:11.909" v="6583" actId="1076"/>
          <ac:grpSpMkLst>
            <pc:docMk/>
            <pc:sldMk cId="421638775" sldId="2147483273"/>
            <ac:grpSpMk id="17" creationId="{496D9296-3739-C91E-7D17-E18C41614F74}"/>
          </ac:grpSpMkLst>
        </pc:grpChg>
        <pc:grpChg chg="mod">
          <ac:chgData name="内山 裕弥" userId="8d34b9d0-ec49-418d-b1de-019cf6b56da5" providerId="ADAL" clId="{791AFBA0-DF21-44B5-AE04-99533231EB85}" dt="2025-01-31T06:37:11.909" v="6583" actId="1076"/>
          <ac:grpSpMkLst>
            <pc:docMk/>
            <pc:sldMk cId="421638775" sldId="2147483273"/>
            <ac:grpSpMk id="18" creationId="{234A07B4-8ADA-422D-DC14-150843406CB6}"/>
          </ac:grpSpMkLst>
        </pc:grpChg>
        <pc:grpChg chg="mod">
          <ac:chgData name="内山 裕弥" userId="8d34b9d0-ec49-418d-b1de-019cf6b56da5" providerId="ADAL" clId="{791AFBA0-DF21-44B5-AE04-99533231EB85}" dt="2025-01-31T06:37:11.909" v="6583" actId="1076"/>
          <ac:grpSpMkLst>
            <pc:docMk/>
            <pc:sldMk cId="421638775" sldId="2147483273"/>
            <ac:grpSpMk id="19" creationId="{FD7A9DFA-6392-AF1C-58FD-EBC4D50E8C18}"/>
          </ac:grpSpMkLst>
        </pc:grpChg>
        <pc:picChg chg="mod">
          <ac:chgData name="内山 裕弥" userId="8d34b9d0-ec49-418d-b1de-019cf6b56da5" providerId="ADAL" clId="{791AFBA0-DF21-44B5-AE04-99533231EB85}" dt="2025-01-31T06:37:11.909" v="6583" actId="1076"/>
          <ac:picMkLst>
            <pc:docMk/>
            <pc:sldMk cId="421638775" sldId="2147483273"/>
            <ac:picMk id="24" creationId="{16A2BC8F-89F4-AD19-29EB-7E3DC2DA72C9}"/>
          </ac:picMkLst>
        </pc:picChg>
        <pc:picChg chg="mod">
          <ac:chgData name="内山 裕弥" userId="8d34b9d0-ec49-418d-b1de-019cf6b56da5" providerId="ADAL" clId="{791AFBA0-DF21-44B5-AE04-99533231EB85}" dt="2025-01-31T06:37:11.909" v="6583" actId="1076"/>
          <ac:picMkLst>
            <pc:docMk/>
            <pc:sldMk cId="421638775" sldId="2147483273"/>
            <ac:picMk id="26" creationId="{4058E977-FAB9-2C35-B45D-E80FB16EA8C0}"/>
          </ac:picMkLst>
        </pc:picChg>
      </pc:sldChg>
      <pc:sldChg chg="modSp mod">
        <pc:chgData name="内山 裕弥" userId="8d34b9d0-ec49-418d-b1de-019cf6b56da5" providerId="ADAL" clId="{791AFBA0-DF21-44B5-AE04-99533231EB85}" dt="2025-02-04T06:20:02.928" v="7031"/>
        <pc:sldMkLst>
          <pc:docMk/>
          <pc:sldMk cId="812488795" sldId="2147483274"/>
        </pc:sldMkLst>
        <pc:spChg chg="mod">
          <ac:chgData name="内山 裕弥" userId="8d34b9d0-ec49-418d-b1de-019cf6b56da5" providerId="ADAL" clId="{791AFBA0-DF21-44B5-AE04-99533231EB85}" dt="2025-02-04T06:20:02.928" v="7031"/>
          <ac:spMkLst>
            <pc:docMk/>
            <pc:sldMk cId="812488795" sldId="2147483274"/>
            <ac:spMk id="35" creationId="{74DE8298-DDC8-66FF-483D-37A26CA822D9}"/>
          </ac:spMkLst>
        </pc:spChg>
      </pc:sldChg>
      <pc:sldChg chg="delSp modSp new mod modClrScheme chgLayout">
        <pc:chgData name="内山 裕弥" userId="8d34b9d0-ec49-418d-b1de-019cf6b56da5" providerId="ADAL" clId="{791AFBA0-DF21-44B5-AE04-99533231EB85}" dt="2025-02-04T06:22:00.342" v="7090" actId="700"/>
        <pc:sldMkLst>
          <pc:docMk/>
          <pc:sldMk cId="1257564122" sldId="2147483275"/>
        </pc:sldMkLst>
        <pc:spChg chg="del">
          <ac:chgData name="内山 裕弥" userId="8d34b9d0-ec49-418d-b1de-019cf6b56da5" providerId="ADAL" clId="{791AFBA0-DF21-44B5-AE04-99533231EB85}" dt="2025-02-04T06:22:00.342" v="7090" actId="700"/>
          <ac:spMkLst>
            <pc:docMk/>
            <pc:sldMk cId="1257564122" sldId="2147483275"/>
            <ac:spMk id="2" creationId="{AF5FADF9-CBA0-B336-5200-EBED2F00958F}"/>
          </ac:spMkLst>
        </pc:spChg>
        <pc:spChg chg="del">
          <ac:chgData name="内山 裕弥" userId="8d34b9d0-ec49-418d-b1de-019cf6b56da5" providerId="ADAL" clId="{791AFBA0-DF21-44B5-AE04-99533231EB85}" dt="2025-02-04T06:22:00.342" v="7090" actId="700"/>
          <ac:spMkLst>
            <pc:docMk/>
            <pc:sldMk cId="1257564122" sldId="2147483275"/>
            <ac:spMk id="3" creationId="{3B4FA83E-0196-67B9-5F26-04824BF711D0}"/>
          </ac:spMkLst>
        </pc:spChg>
        <pc:spChg chg="del">
          <ac:chgData name="内山 裕弥" userId="8d34b9d0-ec49-418d-b1de-019cf6b56da5" providerId="ADAL" clId="{791AFBA0-DF21-44B5-AE04-99533231EB85}" dt="2025-02-04T06:22:00.342" v="7090" actId="700"/>
          <ac:spMkLst>
            <pc:docMk/>
            <pc:sldMk cId="1257564122" sldId="2147483275"/>
            <ac:spMk id="4" creationId="{608B8708-948C-91E2-6366-DE36F33EB5EC}"/>
          </ac:spMkLst>
        </pc:spChg>
        <pc:spChg chg="mod ord">
          <ac:chgData name="内山 裕弥" userId="8d34b9d0-ec49-418d-b1de-019cf6b56da5" providerId="ADAL" clId="{791AFBA0-DF21-44B5-AE04-99533231EB85}" dt="2025-02-04T06:22:00.342" v="7090" actId="700"/>
          <ac:spMkLst>
            <pc:docMk/>
            <pc:sldMk cId="1257564122" sldId="2147483275"/>
            <ac:spMk id="5" creationId="{AD1B9C76-AAD6-D7A2-0764-3F673600C06E}"/>
          </ac:spMkLst>
        </pc:spChg>
        <pc:spChg chg="del">
          <ac:chgData name="内山 裕弥" userId="8d34b9d0-ec49-418d-b1de-019cf6b56da5" providerId="ADAL" clId="{791AFBA0-DF21-44B5-AE04-99533231EB85}" dt="2025-02-04T06:22:00.342" v="7090" actId="700"/>
          <ac:spMkLst>
            <pc:docMk/>
            <pc:sldMk cId="1257564122" sldId="2147483275"/>
            <ac:spMk id="6" creationId="{906381D2-3282-B834-8CBD-ECFA7D212020}"/>
          </ac:spMkLst>
        </pc:spChg>
      </pc:sldChg>
    </pc:docChg>
  </pc:docChgLst>
  <pc:docChgLst>
    <pc:chgData name="森田 光貴" userId="314cf0e2-2175-4948-8a4a-96924aa0786a" providerId="ADAL" clId="{67E6092F-9559-4262-BEB0-29F2FDC12E8A}"/>
    <pc:docChg chg="undo redo custSel addSld delSld modSld sldOrd modMainMaster modSection">
      <pc:chgData name="森田 光貴" userId="314cf0e2-2175-4948-8a4a-96924aa0786a" providerId="ADAL" clId="{67E6092F-9559-4262-BEB0-29F2FDC12E8A}" dt="2025-01-21T10:08:35.213" v="2123" actId="207"/>
      <pc:docMkLst>
        <pc:docMk/>
      </pc:docMkLst>
      <pc:sldChg chg="addSp modSp mod">
        <pc:chgData name="森田 光貴" userId="314cf0e2-2175-4948-8a4a-96924aa0786a" providerId="ADAL" clId="{67E6092F-9559-4262-BEB0-29F2FDC12E8A}" dt="2025-01-21T10:08:35.213" v="2123" actId="207"/>
        <pc:sldMkLst>
          <pc:docMk/>
          <pc:sldMk cId="1421869147" sldId="2147377792"/>
        </pc:sldMkLst>
        <pc:spChg chg="mod">
          <ac:chgData name="森田 光貴" userId="314cf0e2-2175-4948-8a4a-96924aa0786a" providerId="ADAL" clId="{67E6092F-9559-4262-BEB0-29F2FDC12E8A}" dt="2025-01-20T08:41:58.290" v="359"/>
          <ac:spMkLst>
            <pc:docMk/>
            <pc:sldMk cId="1421869147" sldId="2147377792"/>
            <ac:spMk id="6" creationId="{3F2B1AD2-FFA4-8892-76A8-4799B9B236BD}"/>
          </ac:spMkLst>
        </pc:spChg>
        <pc:spChg chg="mod">
          <ac:chgData name="森田 光貴" userId="314cf0e2-2175-4948-8a4a-96924aa0786a" providerId="ADAL" clId="{67E6092F-9559-4262-BEB0-29F2FDC12E8A}" dt="2025-01-21T10:08:35.213" v="2123" actId="207"/>
          <ac:spMkLst>
            <pc:docMk/>
            <pc:sldMk cId="1421869147" sldId="2147377792"/>
            <ac:spMk id="7" creationId="{47E2D7E8-27B3-963E-A36F-6143C4E20181}"/>
          </ac:spMkLst>
        </pc:spChg>
        <pc:spChg chg="add mod">
          <ac:chgData name="森田 光貴" userId="314cf0e2-2175-4948-8a4a-96924aa0786a" providerId="ADAL" clId="{67E6092F-9559-4262-BEB0-29F2FDC12E8A}" dt="2025-01-21T09:56:13.083" v="2058"/>
          <ac:spMkLst>
            <pc:docMk/>
            <pc:sldMk cId="1421869147" sldId="2147377792"/>
            <ac:spMk id="23" creationId="{1A360EEF-902D-ED24-93A3-127D5F4D21C0}"/>
          </ac:spMkLst>
        </pc:spChg>
        <pc:spChg chg="mod">
          <ac:chgData name="森田 光貴" userId="314cf0e2-2175-4948-8a4a-96924aa0786a" providerId="ADAL" clId="{67E6092F-9559-4262-BEB0-29F2FDC12E8A}" dt="2025-01-21T10:08:32.360" v="2122" actId="207"/>
          <ac:spMkLst>
            <pc:docMk/>
            <pc:sldMk cId="1421869147" sldId="2147377792"/>
            <ac:spMk id="45" creationId="{CEE5F4B3-561D-DA39-8A22-343D8B97134B}"/>
          </ac:spMkLst>
        </pc:spChg>
      </pc:sldChg>
      <pc:sldChg chg="modSp add del mod ord delCm modCm">
        <pc:chgData name="森田 光貴" userId="314cf0e2-2175-4948-8a4a-96924aa0786a" providerId="ADAL" clId="{67E6092F-9559-4262-BEB0-29F2FDC12E8A}" dt="2025-01-21T10:00:53.964" v="2121"/>
        <pc:sldMkLst>
          <pc:docMk/>
          <pc:sldMk cId="2771404313" sldId="2147377802"/>
        </pc:sldMkLst>
        <pc:spChg chg="mod">
          <ac:chgData name="森田 光貴" userId="314cf0e2-2175-4948-8a4a-96924aa0786a" providerId="ADAL" clId="{67E6092F-9559-4262-BEB0-29F2FDC12E8A}" dt="2025-01-21T09:59:46.327" v="2119" actId="20577"/>
          <ac:spMkLst>
            <pc:docMk/>
            <pc:sldMk cId="2771404313" sldId="2147377802"/>
            <ac:spMk id="6" creationId="{551CAFCD-1A64-3343-D441-9CAB5E362E9D}"/>
          </ac:spMkLst>
        </pc:spChg>
        <pc:extLst>
          <p:ext xmlns:p="http://schemas.openxmlformats.org/presentationml/2006/main" uri="{D6D511B9-2390-475A-947B-AFAB55BFBCF1}">
            <pc226:cmChg xmlns:pc226="http://schemas.microsoft.com/office/powerpoint/2022/06/main/command" chg="del mod">
              <pc226:chgData name="森田 光貴" userId="314cf0e2-2175-4948-8a4a-96924aa0786a" providerId="ADAL" clId="{67E6092F-9559-4262-BEB0-29F2FDC12E8A}" dt="2025-01-21T10:00:53.964" v="2121"/>
              <pc2:cmMkLst xmlns:pc2="http://schemas.microsoft.com/office/powerpoint/2019/9/main/command">
                <pc:docMk/>
                <pc:sldMk cId="2771404313" sldId="2147377802"/>
                <pc2:cmMk id="{222E70A3-D693-497D-B48C-A74C2FF3236A}"/>
              </pc2:cmMkLst>
            </pc226:cmChg>
          </p:ext>
        </pc:extLst>
      </pc:sldChg>
      <pc:sldChg chg="modSp mod">
        <pc:chgData name="森田 光貴" userId="314cf0e2-2175-4948-8a4a-96924aa0786a" providerId="ADAL" clId="{67E6092F-9559-4262-BEB0-29F2FDC12E8A}" dt="2025-01-21T01:10:55.640" v="918" actId="1035"/>
        <pc:sldMkLst>
          <pc:docMk/>
          <pc:sldMk cId="2523788589" sldId="2147379365"/>
        </pc:sldMkLst>
        <pc:spChg chg="mod">
          <ac:chgData name="森田 光貴" userId="314cf0e2-2175-4948-8a4a-96924aa0786a" providerId="ADAL" clId="{67E6092F-9559-4262-BEB0-29F2FDC12E8A}" dt="2025-01-20T10:38:27.931" v="573"/>
          <ac:spMkLst>
            <pc:docMk/>
            <pc:sldMk cId="2523788589" sldId="2147379365"/>
            <ac:spMk id="16" creationId="{8BF732E4-C000-B0F2-8D31-03E996F65268}"/>
          </ac:spMkLst>
        </pc:spChg>
        <pc:graphicFrameChg chg="mod">
          <ac:chgData name="森田 光貴" userId="314cf0e2-2175-4948-8a4a-96924aa0786a" providerId="ADAL" clId="{67E6092F-9559-4262-BEB0-29F2FDC12E8A}" dt="2025-01-21T01:10:55.640" v="918" actId="1035"/>
          <ac:graphicFrameMkLst>
            <pc:docMk/>
            <pc:sldMk cId="2523788589" sldId="2147379365"/>
            <ac:graphicFrameMk id="15" creationId="{51502218-82C2-1B40-7023-5DDB28063E6D}"/>
          </ac:graphicFrameMkLst>
        </pc:graphicFrameChg>
      </pc:sldChg>
      <pc:sldChg chg="addSp modSp mod">
        <pc:chgData name="森田 光貴" userId="314cf0e2-2175-4948-8a4a-96924aa0786a" providerId="ADAL" clId="{67E6092F-9559-4262-BEB0-29F2FDC12E8A}" dt="2025-01-20T11:56:17.387" v="855" actId="1076"/>
        <pc:sldMkLst>
          <pc:docMk/>
          <pc:sldMk cId="2807162225" sldId="2147379366"/>
        </pc:sldMkLst>
        <pc:spChg chg="add mod">
          <ac:chgData name="森田 光貴" userId="314cf0e2-2175-4948-8a4a-96924aa0786a" providerId="ADAL" clId="{67E6092F-9559-4262-BEB0-29F2FDC12E8A}" dt="2025-01-20T11:56:17.387" v="855" actId="1076"/>
          <ac:spMkLst>
            <pc:docMk/>
            <pc:sldMk cId="2807162225" sldId="2147379366"/>
            <ac:spMk id="4" creationId="{4E1F2CF6-5E50-C97E-C3CB-95419F87DB4E}"/>
          </ac:spMkLst>
        </pc:spChg>
        <pc:spChg chg="mod">
          <ac:chgData name="森田 光貴" userId="314cf0e2-2175-4948-8a4a-96924aa0786a" providerId="ADAL" clId="{67E6092F-9559-4262-BEB0-29F2FDC12E8A}" dt="2025-01-20T11:56:13.821" v="837" actId="13926"/>
          <ac:spMkLst>
            <pc:docMk/>
            <pc:sldMk cId="2807162225" sldId="2147379366"/>
            <ac:spMk id="7" creationId="{FC5ADFD7-0E96-90EB-B253-D1694842DFBB}"/>
          </ac:spMkLst>
        </pc:spChg>
        <pc:spChg chg="mod">
          <ac:chgData name="森田 光貴" userId="314cf0e2-2175-4948-8a4a-96924aa0786a" providerId="ADAL" clId="{67E6092F-9559-4262-BEB0-29F2FDC12E8A}" dt="2025-01-20T11:56:14.272" v="839" actId="14100"/>
          <ac:spMkLst>
            <pc:docMk/>
            <pc:sldMk cId="2807162225" sldId="2147379366"/>
            <ac:spMk id="18" creationId="{A5A53F0F-0601-B512-1DDC-878267F729B8}"/>
          </ac:spMkLst>
        </pc:spChg>
      </pc:sldChg>
      <pc:sldChg chg="addSp delSp modSp mod">
        <pc:chgData name="森田 光貴" userId="314cf0e2-2175-4948-8a4a-96924aa0786a" providerId="ADAL" clId="{67E6092F-9559-4262-BEB0-29F2FDC12E8A}" dt="2025-01-21T09:44:17.571" v="2054" actId="14100"/>
        <pc:sldMkLst>
          <pc:docMk/>
          <pc:sldMk cId="2307471077" sldId="2147379367"/>
        </pc:sldMkLst>
        <pc:spChg chg="add mod">
          <ac:chgData name="森田 光貴" userId="314cf0e2-2175-4948-8a4a-96924aa0786a" providerId="ADAL" clId="{67E6092F-9559-4262-BEB0-29F2FDC12E8A}" dt="2025-01-21T09:44:17.571" v="2054" actId="14100"/>
          <ac:spMkLst>
            <pc:docMk/>
            <pc:sldMk cId="2307471077" sldId="2147379367"/>
            <ac:spMk id="4" creationId="{143E8E9F-6AFB-841E-222B-D73E806224BA}"/>
          </ac:spMkLst>
        </pc:spChg>
        <pc:spChg chg="mod">
          <ac:chgData name="森田 光貴" userId="314cf0e2-2175-4948-8a4a-96924aa0786a" providerId="ADAL" clId="{67E6092F-9559-4262-BEB0-29F2FDC12E8A}" dt="2025-01-21T06:07:37.432" v="1451" actId="20577"/>
          <ac:spMkLst>
            <pc:docMk/>
            <pc:sldMk cId="2307471077" sldId="2147379367"/>
            <ac:spMk id="7" creationId="{FC5ADFD7-0E96-90EB-B253-D1694842DFBB}"/>
          </ac:spMkLst>
        </pc:spChg>
        <pc:spChg chg="mod">
          <ac:chgData name="森田 光貴" userId="314cf0e2-2175-4948-8a4a-96924aa0786a" providerId="ADAL" clId="{67E6092F-9559-4262-BEB0-29F2FDC12E8A}" dt="2025-01-21T09:40:30.344" v="1992"/>
          <ac:spMkLst>
            <pc:docMk/>
            <pc:sldMk cId="2307471077" sldId="2147379367"/>
            <ac:spMk id="8" creationId="{A1D0DDC4-E973-E4D7-2272-C44377BD55D5}"/>
          </ac:spMkLst>
        </pc:spChg>
        <pc:spChg chg="add del mod">
          <ac:chgData name="森田 光貴" userId="314cf0e2-2175-4948-8a4a-96924aa0786a" providerId="ADAL" clId="{67E6092F-9559-4262-BEB0-29F2FDC12E8A}" dt="2025-01-21T08:56:28.587" v="1816" actId="478"/>
          <ac:spMkLst>
            <pc:docMk/>
            <pc:sldMk cId="2307471077" sldId="2147379367"/>
            <ac:spMk id="9" creationId="{0B4758A3-E092-F0EF-A00B-1D1C3531FB30}"/>
          </ac:spMkLst>
        </pc:spChg>
        <pc:spChg chg="mod">
          <ac:chgData name="森田 光貴" userId="314cf0e2-2175-4948-8a4a-96924aa0786a" providerId="ADAL" clId="{67E6092F-9559-4262-BEB0-29F2FDC12E8A}" dt="2025-01-21T09:41:15.136" v="2028"/>
          <ac:spMkLst>
            <pc:docMk/>
            <pc:sldMk cId="2307471077" sldId="2147379367"/>
            <ac:spMk id="17" creationId="{DF1B3FCC-9CCE-B5F6-2057-DA0389901E87}"/>
          </ac:spMkLst>
        </pc:spChg>
        <pc:spChg chg="mod">
          <ac:chgData name="森田 光貴" userId="314cf0e2-2175-4948-8a4a-96924aa0786a" providerId="ADAL" clId="{67E6092F-9559-4262-BEB0-29F2FDC12E8A}" dt="2025-01-21T09:44:08.272" v="2053"/>
          <ac:spMkLst>
            <pc:docMk/>
            <pc:sldMk cId="2307471077" sldId="2147379367"/>
            <ac:spMk id="18" creationId="{A5A53F0F-0601-B512-1DDC-878267F729B8}"/>
          </ac:spMkLst>
        </pc:spChg>
      </pc:sldChg>
      <pc:sldChg chg="modSp mod">
        <pc:chgData name="森田 光貴" userId="314cf0e2-2175-4948-8a4a-96924aa0786a" providerId="ADAL" clId="{67E6092F-9559-4262-BEB0-29F2FDC12E8A}" dt="2025-01-21T02:08:51.779" v="1003" actId="207"/>
        <pc:sldMkLst>
          <pc:docMk/>
          <pc:sldMk cId="106547437" sldId="2147379368"/>
        </pc:sldMkLst>
        <pc:spChg chg="mod">
          <ac:chgData name="森田 光貴" userId="314cf0e2-2175-4948-8a4a-96924aa0786a" providerId="ADAL" clId="{67E6092F-9559-4262-BEB0-29F2FDC12E8A}" dt="2025-01-20T08:37:48.060" v="344" actId="13926"/>
          <ac:spMkLst>
            <pc:docMk/>
            <pc:sldMk cId="106547437" sldId="2147379368"/>
            <ac:spMk id="18" creationId="{A5A53F0F-0601-B512-1DDC-878267F729B8}"/>
          </ac:spMkLst>
        </pc:spChg>
        <pc:graphicFrameChg chg="modGraphic">
          <ac:chgData name="森田 光貴" userId="314cf0e2-2175-4948-8a4a-96924aa0786a" providerId="ADAL" clId="{67E6092F-9559-4262-BEB0-29F2FDC12E8A}" dt="2025-01-21T02:08:51.779" v="1003" actId="207"/>
          <ac:graphicFrameMkLst>
            <pc:docMk/>
            <pc:sldMk cId="106547437" sldId="2147379368"/>
            <ac:graphicFrameMk id="9" creationId="{7EC759F9-244F-41AB-4B01-889A435BFFDD}"/>
          </ac:graphicFrameMkLst>
        </pc:graphicFrameChg>
      </pc:sldChg>
      <pc:sldChg chg="modSp mod">
        <pc:chgData name="森田 光貴" userId="314cf0e2-2175-4948-8a4a-96924aa0786a" providerId="ADAL" clId="{67E6092F-9559-4262-BEB0-29F2FDC12E8A}" dt="2025-01-21T02:09:08.613" v="1004" actId="207"/>
        <pc:sldMkLst>
          <pc:docMk/>
          <pc:sldMk cId="234350261" sldId="2147379370"/>
        </pc:sldMkLst>
        <pc:spChg chg="mod">
          <ac:chgData name="森田 光貴" userId="314cf0e2-2175-4948-8a4a-96924aa0786a" providerId="ADAL" clId="{67E6092F-9559-4262-BEB0-29F2FDC12E8A}" dt="2025-01-20T08:37:32.746" v="337" actId="13926"/>
          <ac:spMkLst>
            <pc:docMk/>
            <pc:sldMk cId="234350261" sldId="2147379370"/>
            <ac:spMk id="18" creationId="{A5A53F0F-0601-B512-1DDC-878267F729B8}"/>
          </ac:spMkLst>
        </pc:spChg>
        <pc:graphicFrameChg chg="modGraphic">
          <ac:chgData name="森田 光貴" userId="314cf0e2-2175-4948-8a4a-96924aa0786a" providerId="ADAL" clId="{67E6092F-9559-4262-BEB0-29F2FDC12E8A}" dt="2025-01-21T02:09:08.613" v="1004" actId="207"/>
          <ac:graphicFrameMkLst>
            <pc:docMk/>
            <pc:sldMk cId="234350261" sldId="2147379370"/>
            <ac:graphicFrameMk id="3" creationId="{5DA4EB38-0045-8AC7-5DBF-EF8234F51A00}"/>
          </ac:graphicFrameMkLst>
        </pc:graphicFrameChg>
      </pc:sldChg>
      <pc:sldChg chg="modSp mod">
        <pc:chgData name="森田 光貴" userId="314cf0e2-2175-4948-8a4a-96924aa0786a" providerId="ADAL" clId="{67E6092F-9559-4262-BEB0-29F2FDC12E8A}" dt="2025-01-21T02:10:15.081" v="1013" actId="207"/>
        <pc:sldMkLst>
          <pc:docMk/>
          <pc:sldMk cId="2610630441" sldId="2147379371"/>
        </pc:sldMkLst>
        <pc:spChg chg="mod">
          <ac:chgData name="森田 光貴" userId="314cf0e2-2175-4948-8a4a-96924aa0786a" providerId="ADAL" clId="{67E6092F-9559-4262-BEB0-29F2FDC12E8A}" dt="2025-01-20T08:37:22.662" v="330" actId="13926"/>
          <ac:spMkLst>
            <pc:docMk/>
            <pc:sldMk cId="2610630441" sldId="2147379371"/>
            <ac:spMk id="18" creationId="{A5A53F0F-0601-B512-1DDC-878267F729B8}"/>
          </ac:spMkLst>
        </pc:spChg>
        <pc:graphicFrameChg chg="modGraphic">
          <ac:chgData name="森田 光貴" userId="314cf0e2-2175-4948-8a4a-96924aa0786a" providerId="ADAL" clId="{67E6092F-9559-4262-BEB0-29F2FDC12E8A}" dt="2025-01-21T02:10:15.081" v="1013" actId="207"/>
          <ac:graphicFrameMkLst>
            <pc:docMk/>
            <pc:sldMk cId="2610630441" sldId="2147379371"/>
            <ac:graphicFrameMk id="4" creationId="{AF033760-BEE7-4C57-9E7D-FED3789CE313}"/>
          </ac:graphicFrameMkLst>
        </pc:graphicFrameChg>
      </pc:sldChg>
      <pc:sldChg chg="addSp delSp modSp mod ord modCm">
        <pc:chgData name="森田 光貴" userId="314cf0e2-2175-4948-8a4a-96924aa0786a" providerId="ADAL" clId="{67E6092F-9559-4262-BEB0-29F2FDC12E8A}" dt="2025-01-21T09:58:47.147" v="2083"/>
        <pc:sldMkLst>
          <pc:docMk/>
          <pc:sldMk cId="2507462746" sldId="2147379372"/>
        </pc:sldMkLst>
        <pc:spChg chg="mod ord">
          <ac:chgData name="森田 光貴" userId="314cf0e2-2175-4948-8a4a-96924aa0786a" providerId="ADAL" clId="{67E6092F-9559-4262-BEB0-29F2FDC12E8A}" dt="2025-01-21T09:18:12.934" v="1954" actId="1076"/>
          <ac:spMkLst>
            <pc:docMk/>
            <pc:sldMk cId="2507462746" sldId="2147379372"/>
            <ac:spMk id="7" creationId="{0A43CFBC-BC71-770F-612A-66B229801AC2}"/>
          </ac:spMkLst>
        </pc:spChg>
        <pc:spChg chg="mod">
          <ac:chgData name="森田 光貴" userId="314cf0e2-2175-4948-8a4a-96924aa0786a" providerId="ADAL" clId="{67E6092F-9559-4262-BEB0-29F2FDC12E8A}" dt="2025-01-21T09:58:47.147" v="2083"/>
          <ac:spMkLst>
            <pc:docMk/>
            <pc:sldMk cId="2507462746" sldId="2147379372"/>
            <ac:spMk id="8" creationId="{A1D0DDC4-E973-E4D7-2272-C44377BD55D5}"/>
          </ac:spMkLst>
        </pc:spChg>
        <pc:spChg chg="mod">
          <ac:chgData name="森田 光貴" userId="314cf0e2-2175-4948-8a4a-96924aa0786a" providerId="ADAL" clId="{67E6092F-9559-4262-BEB0-29F2FDC12E8A}" dt="2025-01-21T06:30:33.209" v="1488" actId="20577"/>
          <ac:spMkLst>
            <pc:docMk/>
            <pc:sldMk cId="2507462746" sldId="2147379372"/>
            <ac:spMk id="18" creationId="{A5A53F0F-0601-B512-1DDC-878267F729B8}"/>
          </ac:spMkLst>
        </pc:spChg>
        <pc:graphicFrameChg chg="mod modGraphic">
          <ac:chgData name="森田 光貴" userId="314cf0e2-2175-4948-8a4a-96924aa0786a" providerId="ADAL" clId="{67E6092F-9559-4262-BEB0-29F2FDC12E8A}" dt="2025-01-21T09:18:20.420" v="1955" actId="14100"/>
          <ac:graphicFrameMkLst>
            <pc:docMk/>
            <pc:sldMk cId="2507462746" sldId="2147379372"/>
            <ac:graphicFrameMk id="3" creationId="{2244620C-9A09-A8BC-2208-8FDCD6CCBFD4}"/>
          </ac:graphicFrameMkLst>
        </pc:graphicFrameChg>
        <pc:graphicFrameChg chg="add del mod modGraphic">
          <ac:chgData name="森田 光貴" userId="314cf0e2-2175-4948-8a4a-96924aa0786a" providerId="ADAL" clId="{67E6092F-9559-4262-BEB0-29F2FDC12E8A}" dt="2025-01-21T04:03:41.966" v="1170" actId="478"/>
          <ac:graphicFrameMkLst>
            <pc:docMk/>
            <pc:sldMk cId="2507462746" sldId="2147379372"/>
            <ac:graphicFrameMk id="4" creationId="{C493C45A-AF3C-D433-1C59-031D86E71C33}"/>
          </ac:graphicFrameMkLst>
        </pc:graphicFrameChg>
        <pc:picChg chg="add del mod">
          <ac:chgData name="森田 光貴" userId="314cf0e2-2175-4948-8a4a-96924aa0786a" providerId="ADAL" clId="{67E6092F-9559-4262-BEB0-29F2FDC12E8A}" dt="2025-01-20T08:19:55.798" v="192" actId="478"/>
          <ac:picMkLst>
            <pc:docMk/>
            <pc:sldMk cId="2507462746" sldId="2147379372"/>
            <ac:picMk id="4" creationId="{9FC6D9BD-B7D1-4332-73AD-116F0B6FE610}"/>
          </ac:picMkLst>
        </pc:picChg>
        <pc:picChg chg="del mod">
          <ac:chgData name="森田 光貴" userId="314cf0e2-2175-4948-8a4a-96924aa0786a" providerId="ADAL" clId="{67E6092F-9559-4262-BEB0-29F2FDC12E8A}" dt="2025-01-20T08:19:50.214" v="188" actId="478"/>
          <ac:picMkLst>
            <pc:docMk/>
            <pc:sldMk cId="2507462746" sldId="2147379372"/>
            <ac:picMk id="6" creationId="{7E828AC6-DCB8-5AB9-446B-6DD25442D61F}"/>
          </ac:picMkLst>
        </pc:picChg>
        <pc:picChg chg="add mod ord">
          <ac:chgData name="森田 光貴" userId="314cf0e2-2175-4948-8a4a-96924aa0786a" providerId="ADAL" clId="{67E6092F-9559-4262-BEB0-29F2FDC12E8A}" dt="2025-01-21T09:18:08.043" v="1953" actId="1076"/>
          <ac:picMkLst>
            <pc:docMk/>
            <pc:sldMk cId="2507462746" sldId="2147379372"/>
            <ac:picMk id="9" creationId="{5051D21F-DF5D-721B-64C3-70E7DD131DE5}"/>
          </ac:picMkLst>
        </pc:pic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67E6092F-9559-4262-BEB0-29F2FDC12E8A}" dt="2025-01-20T08:19:50.218" v="189" actId="2056"/>
              <pc2:cmMkLst xmlns:pc2="http://schemas.microsoft.com/office/powerpoint/2019/9/main/command">
                <pc:docMk/>
                <pc:sldMk cId="2507462746" sldId="2147379372"/>
                <pc2:cmMk id="{73AB8C7A-07C0-44A9-A52D-E2B3308B97DC}"/>
              </pc2:cmMkLst>
            </pc226:cmChg>
          </p:ext>
        </pc:extLst>
      </pc:sldChg>
      <pc:sldChg chg="modSp mod">
        <pc:chgData name="森田 光貴" userId="314cf0e2-2175-4948-8a4a-96924aa0786a" providerId="ADAL" clId="{67E6092F-9559-4262-BEB0-29F2FDC12E8A}" dt="2025-01-20T11:42:39.019" v="732"/>
        <pc:sldMkLst>
          <pc:docMk/>
          <pc:sldMk cId="3705677805" sldId="2147379373"/>
        </pc:sldMkLst>
        <pc:spChg chg="mod">
          <ac:chgData name="森田 光貴" userId="314cf0e2-2175-4948-8a4a-96924aa0786a" providerId="ADAL" clId="{67E6092F-9559-4262-BEB0-29F2FDC12E8A}" dt="2025-01-20T11:42:39.019" v="732"/>
          <ac:spMkLst>
            <pc:docMk/>
            <pc:sldMk cId="3705677805" sldId="2147379373"/>
            <ac:spMk id="18" creationId="{A5A53F0F-0601-B512-1DDC-878267F729B8}"/>
          </ac:spMkLst>
        </pc:spChg>
      </pc:sldChg>
      <pc:sldChg chg="addSp delSp modSp mod">
        <pc:chgData name="森田 光貴" userId="314cf0e2-2175-4948-8a4a-96924aa0786a" providerId="ADAL" clId="{67E6092F-9559-4262-BEB0-29F2FDC12E8A}" dt="2025-01-20T08:38:45.135" v="352"/>
        <pc:sldMkLst>
          <pc:docMk/>
          <pc:sldMk cId="279270899" sldId="2147379374"/>
        </pc:sldMkLst>
        <pc:spChg chg="mod ord">
          <ac:chgData name="森田 光貴" userId="314cf0e2-2175-4948-8a4a-96924aa0786a" providerId="ADAL" clId="{67E6092F-9559-4262-BEB0-29F2FDC12E8A}" dt="2025-01-20T08:38:45.135" v="352"/>
          <ac:spMkLst>
            <pc:docMk/>
            <pc:sldMk cId="279270899" sldId="2147379374"/>
            <ac:spMk id="6" creationId="{2A3573A2-9C82-A9DB-6FD5-3A678140D9BA}"/>
          </ac:spMkLst>
        </pc:spChg>
        <pc:spChg chg="add mod">
          <ac:chgData name="森田 光貴" userId="314cf0e2-2175-4948-8a4a-96924aa0786a" providerId="ADAL" clId="{67E6092F-9559-4262-BEB0-29F2FDC12E8A}" dt="2025-01-20T08:30:15.430" v="254" actId="1036"/>
          <ac:spMkLst>
            <pc:docMk/>
            <pc:sldMk cId="279270899" sldId="2147379374"/>
            <ac:spMk id="13" creationId="{D29A66ED-75A4-F70A-E0FB-93D027947F8A}"/>
          </ac:spMkLst>
        </pc:spChg>
        <pc:spChg chg="add mod">
          <ac:chgData name="森田 光貴" userId="314cf0e2-2175-4948-8a4a-96924aa0786a" providerId="ADAL" clId="{67E6092F-9559-4262-BEB0-29F2FDC12E8A}" dt="2025-01-20T08:30:15.430" v="254" actId="1036"/>
          <ac:spMkLst>
            <pc:docMk/>
            <pc:sldMk cId="279270899" sldId="2147379374"/>
            <ac:spMk id="14" creationId="{1C7CE929-9C6D-BEDA-DF57-D0E940085295}"/>
          </ac:spMkLst>
        </pc:spChg>
        <pc:spChg chg="add mod">
          <ac:chgData name="森田 光貴" userId="314cf0e2-2175-4948-8a4a-96924aa0786a" providerId="ADAL" clId="{67E6092F-9559-4262-BEB0-29F2FDC12E8A}" dt="2025-01-20T08:30:15.430" v="254" actId="1036"/>
          <ac:spMkLst>
            <pc:docMk/>
            <pc:sldMk cId="279270899" sldId="2147379374"/>
            <ac:spMk id="15" creationId="{80518B8E-B194-BD8A-993F-B7762FDFC9FA}"/>
          </ac:spMkLst>
        </pc:spChg>
        <pc:spChg chg="add mod">
          <ac:chgData name="森田 光貴" userId="314cf0e2-2175-4948-8a4a-96924aa0786a" providerId="ADAL" clId="{67E6092F-9559-4262-BEB0-29F2FDC12E8A}" dt="2025-01-20T08:30:15.430" v="254" actId="1036"/>
          <ac:spMkLst>
            <pc:docMk/>
            <pc:sldMk cId="279270899" sldId="2147379374"/>
            <ac:spMk id="16" creationId="{8806C1A1-1408-AD6D-4CD2-9F1D6217EAB0}"/>
          </ac:spMkLst>
        </pc:spChg>
        <pc:spChg chg="add mod">
          <ac:chgData name="森田 光貴" userId="314cf0e2-2175-4948-8a4a-96924aa0786a" providerId="ADAL" clId="{67E6092F-9559-4262-BEB0-29F2FDC12E8A}" dt="2025-01-20T08:30:15.430" v="254" actId="1036"/>
          <ac:spMkLst>
            <pc:docMk/>
            <pc:sldMk cId="279270899" sldId="2147379374"/>
            <ac:spMk id="17" creationId="{238A4624-1F4C-1395-3180-171CABFB4B8B}"/>
          </ac:spMkLst>
        </pc:spChg>
        <pc:spChg chg="mod">
          <ac:chgData name="森田 光貴" userId="314cf0e2-2175-4948-8a4a-96924aa0786a" providerId="ADAL" clId="{67E6092F-9559-4262-BEB0-29F2FDC12E8A}" dt="2025-01-20T08:32:09.388" v="266" actId="13926"/>
          <ac:spMkLst>
            <pc:docMk/>
            <pc:sldMk cId="279270899" sldId="2147379374"/>
            <ac:spMk id="18" creationId="{A5A53F0F-0601-B512-1DDC-878267F729B8}"/>
          </ac:spMkLst>
        </pc:spChg>
        <pc:spChg chg="add mod">
          <ac:chgData name="森田 光貴" userId="314cf0e2-2175-4948-8a4a-96924aa0786a" providerId="ADAL" clId="{67E6092F-9559-4262-BEB0-29F2FDC12E8A}" dt="2025-01-20T08:30:15.430" v="254" actId="1036"/>
          <ac:spMkLst>
            <pc:docMk/>
            <pc:sldMk cId="279270899" sldId="2147379374"/>
            <ac:spMk id="19" creationId="{3754437F-F93D-BCDA-7911-784CB1582F50}"/>
          </ac:spMkLst>
        </pc:spChg>
        <pc:spChg chg="add mod">
          <ac:chgData name="森田 光貴" userId="314cf0e2-2175-4948-8a4a-96924aa0786a" providerId="ADAL" clId="{67E6092F-9559-4262-BEB0-29F2FDC12E8A}" dt="2025-01-20T08:30:15.430" v="254" actId="1036"/>
          <ac:spMkLst>
            <pc:docMk/>
            <pc:sldMk cId="279270899" sldId="2147379374"/>
            <ac:spMk id="20" creationId="{208B362F-767E-823D-F374-E403F3E3F6CF}"/>
          </ac:spMkLst>
        </pc:spChg>
        <pc:spChg chg="add mod">
          <ac:chgData name="森田 光貴" userId="314cf0e2-2175-4948-8a4a-96924aa0786a" providerId="ADAL" clId="{67E6092F-9559-4262-BEB0-29F2FDC12E8A}" dt="2025-01-20T08:30:15.430" v="254" actId="1036"/>
          <ac:spMkLst>
            <pc:docMk/>
            <pc:sldMk cId="279270899" sldId="2147379374"/>
            <ac:spMk id="21" creationId="{ED16B559-9AA2-1582-7688-5E21E8BC9EEE}"/>
          </ac:spMkLst>
        </pc:spChg>
        <pc:spChg chg="add mod">
          <ac:chgData name="森田 光貴" userId="314cf0e2-2175-4948-8a4a-96924aa0786a" providerId="ADAL" clId="{67E6092F-9559-4262-BEB0-29F2FDC12E8A}" dt="2025-01-20T08:30:15.430" v="254" actId="1036"/>
          <ac:spMkLst>
            <pc:docMk/>
            <pc:sldMk cId="279270899" sldId="2147379374"/>
            <ac:spMk id="22" creationId="{4E58CAFC-31D3-D0F6-9E53-076022133CB7}"/>
          </ac:spMkLst>
        </pc:spChg>
        <pc:spChg chg="add mod">
          <ac:chgData name="森田 光貴" userId="314cf0e2-2175-4948-8a4a-96924aa0786a" providerId="ADAL" clId="{67E6092F-9559-4262-BEB0-29F2FDC12E8A}" dt="2025-01-20T08:30:15.430" v="254" actId="1036"/>
          <ac:spMkLst>
            <pc:docMk/>
            <pc:sldMk cId="279270899" sldId="2147379374"/>
            <ac:spMk id="23" creationId="{3CD3A475-B54E-4E1F-C8D5-EC4D6BDF6DAE}"/>
          </ac:spMkLst>
        </pc:spChg>
        <pc:spChg chg="add mod">
          <ac:chgData name="森田 光貴" userId="314cf0e2-2175-4948-8a4a-96924aa0786a" providerId="ADAL" clId="{67E6092F-9559-4262-BEB0-29F2FDC12E8A}" dt="2025-01-20T08:30:15.430" v="254" actId="1036"/>
          <ac:spMkLst>
            <pc:docMk/>
            <pc:sldMk cId="279270899" sldId="2147379374"/>
            <ac:spMk id="24" creationId="{E3F27F76-F520-16A2-7D5E-31CAC6DD4A46}"/>
          </ac:spMkLst>
        </pc:spChg>
        <pc:spChg chg="add mod">
          <ac:chgData name="森田 光貴" userId="314cf0e2-2175-4948-8a4a-96924aa0786a" providerId="ADAL" clId="{67E6092F-9559-4262-BEB0-29F2FDC12E8A}" dt="2025-01-20T08:30:15.430" v="254" actId="1036"/>
          <ac:spMkLst>
            <pc:docMk/>
            <pc:sldMk cId="279270899" sldId="2147379374"/>
            <ac:spMk id="25" creationId="{D5CC960C-D37A-49FE-B2EF-25E70F7799C6}"/>
          </ac:spMkLst>
        </pc:spChg>
        <pc:spChg chg="add mod">
          <ac:chgData name="森田 光貴" userId="314cf0e2-2175-4948-8a4a-96924aa0786a" providerId="ADAL" clId="{67E6092F-9559-4262-BEB0-29F2FDC12E8A}" dt="2025-01-20T08:30:15.430" v="254" actId="1036"/>
          <ac:spMkLst>
            <pc:docMk/>
            <pc:sldMk cId="279270899" sldId="2147379374"/>
            <ac:spMk id="26" creationId="{F400019D-BCA1-06F5-5A66-4BDC08765E42}"/>
          </ac:spMkLst>
        </pc:spChg>
        <pc:spChg chg="add mod">
          <ac:chgData name="森田 光貴" userId="314cf0e2-2175-4948-8a4a-96924aa0786a" providerId="ADAL" clId="{67E6092F-9559-4262-BEB0-29F2FDC12E8A}" dt="2025-01-20T08:30:15.430" v="254" actId="1036"/>
          <ac:spMkLst>
            <pc:docMk/>
            <pc:sldMk cId="279270899" sldId="2147379374"/>
            <ac:spMk id="27" creationId="{F0AE1AD4-70F2-09FC-0B7F-11A84A074D9E}"/>
          </ac:spMkLst>
        </pc:spChg>
        <pc:spChg chg="add mod">
          <ac:chgData name="森田 光貴" userId="314cf0e2-2175-4948-8a4a-96924aa0786a" providerId="ADAL" clId="{67E6092F-9559-4262-BEB0-29F2FDC12E8A}" dt="2025-01-20T08:30:15.430" v="254" actId="1036"/>
          <ac:spMkLst>
            <pc:docMk/>
            <pc:sldMk cId="279270899" sldId="2147379374"/>
            <ac:spMk id="28" creationId="{DF519D3A-B309-91F7-16C2-C06A531A6BE4}"/>
          </ac:spMkLst>
        </pc:spChg>
        <pc:graphicFrameChg chg="add del mod modGraphic">
          <ac:chgData name="森田 光貴" userId="314cf0e2-2175-4948-8a4a-96924aa0786a" providerId="ADAL" clId="{67E6092F-9559-4262-BEB0-29F2FDC12E8A}" dt="2025-01-20T08:28:06.594" v="209" actId="478"/>
          <ac:graphicFrameMkLst>
            <pc:docMk/>
            <pc:sldMk cId="279270899" sldId="2147379374"/>
            <ac:graphicFrameMk id="4" creationId="{ABC73FD1-737C-C967-F3A2-9D82BFBDAA97}"/>
          </ac:graphicFrameMkLst>
        </pc:graphicFrameChg>
        <pc:graphicFrameChg chg="add mod ord modGraphic">
          <ac:chgData name="森田 光貴" userId="314cf0e2-2175-4948-8a4a-96924aa0786a" providerId="ADAL" clId="{67E6092F-9559-4262-BEB0-29F2FDC12E8A}" dt="2025-01-20T08:29:57.403" v="227" actId="2165"/>
          <ac:graphicFrameMkLst>
            <pc:docMk/>
            <pc:sldMk cId="279270899" sldId="2147379374"/>
            <ac:graphicFrameMk id="7" creationId="{E0F7CBA4-CB4E-AFC5-275D-2CE7CF4A0CF3}"/>
          </ac:graphicFrameMkLst>
        </pc:graphicFrameChg>
        <pc:picChg chg="del">
          <ac:chgData name="森田 光貴" userId="314cf0e2-2175-4948-8a4a-96924aa0786a" providerId="ADAL" clId="{67E6092F-9559-4262-BEB0-29F2FDC12E8A}" dt="2025-01-20T08:27:05.337" v="197" actId="478"/>
          <ac:picMkLst>
            <pc:docMk/>
            <pc:sldMk cId="279270899" sldId="2147379374"/>
            <ac:picMk id="3" creationId="{2469B685-5E05-6CC1-7C80-2040F86D4193}"/>
          </ac:picMkLst>
        </pc:picChg>
      </pc:sldChg>
      <pc:sldChg chg="modSp mod">
        <pc:chgData name="森田 光貴" userId="314cf0e2-2175-4948-8a4a-96924aa0786a" providerId="ADAL" clId="{67E6092F-9559-4262-BEB0-29F2FDC12E8A}" dt="2025-01-20T08:32:52.556" v="269" actId="13926"/>
        <pc:sldMkLst>
          <pc:docMk/>
          <pc:sldMk cId="4261311362" sldId="2147379375"/>
        </pc:sldMkLst>
        <pc:spChg chg="mod">
          <ac:chgData name="森田 光貴" userId="314cf0e2-2175-4948-8a4a-96924aa0786a" providerId="ADAL" clId="{67E6092F-9559-4262-BEB0-29F2FDC12E8A}" dt="2025-01-20T08:32:52.556" v="269" actId="13926"/>
          <ac:spMkLst>
            <pc:docMk/>
            <pc:sldMk cId="4261311362" sldId="2147379375"/>
            <ac:spMk id="18" creationId="{A5A53F0F-0601-B512-1DDC-878267F729B8}"/>
          </ac:spMkLst>
        </pc:spChg>
      </pc:sldChg>
      <pc:sldChg chg="modSp mod">
        <pc:chgData name="森田 光貴" userId="314cf0e2-2175-4948-8a4a-96924aa0786a" providerId="ADAL" clId="{67E6092F-9559-4262-BEB0-29F2FDC12E8A}" dt="2025-01-20T08:33:25.970" v="274" actId="13926"/>
        <pc:sldMkLst>
          <pc:docMk/>
          <pc:sldMk cId="1022286314" sldId="2147379376"/>
        </pc:sldMkLst>
        <pc:spChg chg="mod">
          <ac:chgData name="森田 光貴" userId="314cf0e2-2175-4948-8a4a-96924aa0786a" providerId="ADAL" clId="{67E6092F-9559-4262-BEB0-29F2FDC12E8A}" dt="2025-01-20T08:33:25.970" v="274" actId="13926"/>
          <ac:spMkLst>
            <pc:docMk/>
            <pc:sldMk cId="1022286314" sldId="2147379376"/>
            <ac:spMk id="18" creationId="{A5A53F0F-0601-B512-1DDC-878267F729B8}"/>
          </ac:spMkLst>
        </pc:spChg>
      </pc:sldChg>
      <pc:sldChg chg="modSp mod">
        <pc:chgData name="森田 光貴" userId="314cf0e2-2175-4948-8a4a-96924aa0786a" providerId="ADAL" clId="{67E6092F-9559-4262-BEB0-29F2FDC12E8A}" dt="2025-01-20T08:33:37.761" v="277" actId="13926"/>
        <pc:sldMkLst>
          <pc:docMk/>
          <pc:sldMk cId="3070854188" sldId="2147379377"/>
        </pc:sldMkLst>
        <pc:spChg chg="mod">
          <ac:chgData name="森田 光貴" userId="314cf0e2-2175-4948-8a4a-96924aa0786a" providerId="ADAL" clId="{67E6092F-9559-4262-BEB0-29F2FDC12E8A}" dt="2025-01-20T08:33:37.761" v="277" actId="13926"/>
          <ac:spMkLst>
            <pc:docMk/>
            <pc:sldMk cId="3070854188" sldId="2147379377"/>
            <ac:spMk id="18" creationId="{A5A53F0F-0601-B512-1DDC-878267F729B8}"/>
          </ac:spMkLst>
        </pc:spChg>
      </pc:sldChg>
      <pc:sldChg chg="modSp mod">
        <pc:chgData name="森田 光貴" userId="314cf0e2-2175-4948-8a4a-96924aa0786a" providerId="ADAL" clId="{67E6092F-9559-4262-BEB0-29F2FDC12E8A}" dt="2025-01-21T02:09:20.844" v="1005" actId="207"/>
        <pc:sldMkLst>
          <pc:docMk/>
          <pc:sldMk cId="862496488" sldId="2147379378"/>
        </pc:sldMkLst>
        <pc:spChg chg="mod">
          <ac:chgData name="森田 光貴" userId="314cf0e2-2175-4948-8a4a-96924aa0786a" providerId="ADAL" clId="{67E6092F-9559-4262-BEB0-29F2FDC12E8A}" dt="2025-01-20T08:33:54.243" v="280" actId="13926"/>
          <ac:spMkLst>
            <pc:docMk/>
            <pc:sldMk cId="862496488" sldId="2147379378"/>
            <ac:spMk id="18" creationId="{A5A53F0F-0601-B512-1DDC-878267F729B8}"/>
          </ac:spMkLst>
        </pc:spChg>
        <pc:graphicFrameChg chg="modGraphic">
          <ac:chgData name="森田 光貴" userId="314cf0e2-2175-4948-8a4a-96924aa0786a" providerId="ADAL" clId="{67E6092F-9559-4262-BEB0-29F2FDC12E8A}" dt="2025-01-21T02:09:20.844" v="1005" actId="207"/>
          <ac:graphicFrameMkLst>
            <pc:docMk/>
            <pc:sldMk cId="862496488" sldId="2147379378"/>
            <ac:graphicFrameMk id="3" creationId="{CB48203D-BBB5-1DD1-B83D-9A9CE6BE1506}"/>
          </ac:graphicFrameMkLst>
        </pc:graphicFrameChg>
      </pc:sldChg>
      <pc:sldChg chg="modSp mod">
        <pc:chgData name="森田 光貴" userId="314cf0e2-2175-4948-8a4a-96924aa0786a" providerId="ADAL" clId="{67E6092F-9559-4262-BEB0-29F2FDC12E8A}" dt="2025-01-21T02:10:09.723" v="1012" actId="207"/>
        <pc:sldMkLst>
          <pc:docMk/>
          <pc:sldMk cId="1529560920" sldId="2147379379"/>
        </pc:sldMkLst>
        <pc:spChg chg="mod">
          <ac:chgData name="森田 光貴" userId="314cf0e2-2175-4948-8a4a-96924aa0786a" providerId="ADAL" clId="{67E6092F-9559-4262-BEB0-29F2FDC12E8A}" dt="2025-01-20T08:36:18.866" v="312" actId="13926"/>
          <ac:spMkLst>
            <pc:docMk/>
            <pc:sldMk cId="1529560920" sldId="2147379379"/>
            <ac:spMk id="18" creationId="{A5A53F0F-0601-B512-1DDC-878267F729B8}"/>
          </ac:spMkLst>
        </pc:spChg>
        <pc:graphicFrameChg chg="modGraphic">
          <ac:chgData name="森田 光貴" userId="314cf0e2-2175-4948-8a4a-96924aa0786a" providerId="ADAL" clId="{67E6092F-9559-4262-BEB0-29F2FDC12E8A}" dt="2025-01-21T02:10:09.723" v="1012" actId="207"/>
          <ac:graphicFrameMkLst>
            <pc:docMk/>
            <pc:sldMk cId="1529560920" sldId="2147379379"/>
            <ac:graphicFrameMk id="4" creationId="{6D057846-2344-B254-3987-E4511A5C3F73}"/>
          </ac:graphicFrameMkLst>
        </pc:graphicFrameChg>
      </pc:sldChg>
      <pc:sldChg chg="modSp mod">
        <pc:chgData name="森田 光貴" userId="314cf0e2-2175-4948-8a4a-96924aa0786a" providerId="ADAL" clId="{67E6092F-9559-4262-BEB0-29F2FDC12E8A}" dt="2025-01-21T02:09:26.285" v="1006" actId="207"/>
        <pc:sldMkLst>
          <pc:docMk/>
          <pc:sldMk cId="2277862967" sldId="2147379380"/>
        </pc:sldMkLst>
        <pc:spChg chg="mod">
          <ac:chgData name="森田 光貴" userId="314cf0e2-2175-4948-8a4a-96924aa0786a" providerId="ADAL" clId="{67E6092F-9559-4262-BEB0-29F2FDC12E8A}" dt="2025-01-20T08:34:21.387" v="283" actId="13926"/>
          <ac:spMkLst>
            <pc:docMk/>
            <pc:sldMk cId="2277862967" sldId="2147379380"/>
            <ac:spMk id="18" creationId="{A5A53F0F-0601-B512-1DDC-878267F729B8}"/>
          </ac:spMkLst>
        </pc:spChg>
        <pc:graphicFrameChg chg="modGraphic">
          <ac:chgData name="森田 光貴" userId="314cf0e2-2175-4948-8a4a-96924aa0786a" providerId="ADAL" clId="{67E6092F-9559-4262-BEB0-29F2FDC12E8A}" dt="2025-01-21T02:09:26.285" v="1006" actId="207"/>
          <ac:graphicFrameMkLst>
            <pc:docMk/>
            <pc:sldMk cId="2277862967" sldId="2147379380"/>
            <ac:graphicFrameMk id="3" creationId="{CA6351AE-118A-1440-2647-7F92DD526E8A}"/>
          </ac:graphicFrameMkLst>
        </pc:graphicFrameChg>
      </pc:sldChg>
      <pc:sldChg chg="modSp mod">
        <pc:chgData name="森田 光貴" userId="314cf0e2-2175-4948-8a4a-96924aa0786a" providerId="ADAL" clId="{67E6092F-9559-4262-BEB0-29F2FDC12E8A}" dt="2025-01-20T08:36:29.572" v="315" actId="13926"/>
        <pc:sldMkLst>
          <pc:docMk/>
          <pc:sldMk cId="236669924" sldId="2147379381"/>
        </pc:sldMkLst>
        <pc:spChg chg="mod">
          <ac:chgData name="森田 光貴" userId="314cf0e2-2175-4948-8a4a-96924aa0786a" providerId="ADAL" clId="{67E6092F-9559-4262-BEB0-29F2FDC12E8A}" dt="2025-01-20T08:36:29.572" v="315" actId="13926"/>
          <ac:spMkLst>
            <pc:docMk/>
            <pc:sldMk cId="236669924" sldId="2147379381"/>
            <ac:spMk id="18" creationId="{A5A53F0F-0601-B512-1DDC-878267F729B8}"/>
          </ac:spMkLst>
        </pc:spChg>
      </pc:sldChg>
      <pc:sldChg chg="modSp mod">
        <pc:chgData name="森田 光貴" userId="314cf0e2-2175-4948-8a4a-96924aa0786a" providerId="ADAL" clId="{67E6092F-9559-4262-BEB0-29F2FDC12E8A}" dt="2025-01-21T02:10:20.285" v="1014" actId="207"/>
        <pc:sldMkLst>
          <pc:docMk/>
          <pc:sldMk cId="3925167189" sldId="2147379382"/>
        </pc:sldMkLst>
        <pc:spChg chg="mod">
          <ac:chgData name="森田 光貴" userId="314cf0e2-2175-4948-8a4a-96924aa0786a" providerId="ADAL" clId="{67E6092F-9559-4262-BEB0-29F2FDC12E8A}" dt="2025-01-20T08:36:39.598" v="318" actId="13926"/>
          <ac:spMkLst>
            <pc:docMk/>
            <pc:sldMk cId="3925167189" sldId="2147379382"/>
            <ac:spMk id="18" creationId="{A5A53F0F-0601-B512-1DDC-878267F729B8}"/>
          </ac:spMkLst>
        </pc:spChg>
        <pc:graphicFrameChg chg="modGraphic">
          <ac:chgData name="森田 光貴" userId="314cf0e2-2175-4948-8a4a-96924aa0786a" providerId="ADAL" clId="{67E6092F-9559-4262-BEB0-29F2FDC12E8A}" dt="2025-01-21T02:10:20.285" v="1014" actId="207"/>
          <ac:graphicFrameMkLst>
            <pc:docMk/>
            <pc:sldMk cId="3925167189" sldId="2147379382"/>
            <ac:graphicFrameMk id="3" creationId="{60A5E3AE-C0F1-0D9F-0817-06F6031DC227}"/>
          </ac:graphicFrameMkLst>
        </pc:graphicFrameChg>
      </pc:sldChg>
      <pc:sldChg chg="modSp mod">
        <pc:chgData name="森田 光貴" userId="314cf0e2-2175-4948-8a4a-96924aa0786a" providerId="ADAL" clId="{67E6092F-9559-4262-BEB0-29F2FDC12E8A}" dt="2025-01-21T02:09:39.729" v="1008" actId="207"/>
        <pc:sldMkLst>
          <pc:docMk/>
          <pc:sldMk cId="2726995748" sldId="2147379383"/>
        </pc:sldMkLst>
        <pc:spChg chg="mod">
          <ac:chgData name="森田 光貴" userId="314cf0e2-2175-4948-8a4a-96924aa0786a" providerId="ADAL" clId="{67E6092F-9559-4262-BEB0-29F2FDC12E8A}" dt="2025-01-20T08:35:38.657" v="296" actId="13926"/>
          <ac:spMkLst>
            <pc:docMk/>
            <pc:sldMk cId="2726995748" sldId="2147379383"/>
            <ac:spMk id="18" creationId="{A5A53F0F-0601-B512-1DDC-878267F729B8}"/>
          </ac:spMkLst>
        </pc:spChg>
        <pc:graphicFrameChg chg="modGraphic">
          <ac:chgData name="森田 光貴" userId="314cf0e2-2175-4948-8a4a-96924aa0786a" providerId="ADAL" clId="{67E6092F-9559-4262-BEB0-29F2FDC12E8A}" dt="2025-01-21T02:09:39.729" v="1008" actId="207"/>
          <ac:graphicFrameMkLst>
            <pc:docMk/>
            <pc:sldMk cId="2726995748" sldId="2147379383"/>
            <ac:graphicFrameMk id="4" creationId="{009F50A3-1600-6256-24BA-99A946A75CA3}"/>
          </ac:graphicFrameMkLst>
        </pc:graphicFrameChg>
      </pc:sldChg>
      <pc:sldChg chg="modSp mod">
        <pc:chgData name="森田 光貴" userId="314cf0e2-2175-4948-8a4a-96924aa0786a" providerId="ADAL" clId="{67E6092F-9559-4262-BEB0-29F2FDC12E8A}" dt="2025-01-21T08:13:38.388" v="1692" actId="13926"/>
        <pc:sldMkLst>
          <pc:docMk/>
          <pc:sldMk cId="2081963132" sldId="2147379384"/>
        </pc:sldMkLst>
        <pc:spChg chg="mod">
          <ac:chgData name="森田 光貴" userId="314cf0e2-2175-4948-8a4a-96924aa0786a" providerId="ADAL" clId="{67E6092F-9559-4262-BEB0-29F2FDC12E8A}" dt="2025-01-21T08:12:54.182" v="1689" actId="1076"/>
          <ac:spMkLst>
            <pc:docMk/>
            <pc:sldMk cId="2081963132" sldId="2147379384"/>
            <ac:spMk id="6" creationId="{B00F3021-468A-AA49-3745-EC7A02DD8006}"/>
          </ac:spMkLst>
        </pc:spChg>
        <pc:spChg chg="mod">
          <ac:chgData name="森田 光貴" userId="314cf0e2-2175-4948-8a4a-96924aa0786a" providerId="ADAL" clId="{67E6092F-9559-4262-BEB0-29F2FDC12E8A}" dt="2025-01-20T08:34:54.860" v="284" actId="20577"/>
          <ac:spMkLst>
            <pc:docMk/>
            <pc:sldMk cId="2081963132" sldId="2147379384"/>
            <ac:spMk id="8" creationId="{A1D0DDC4-E973-E4D7-2272-C44377BD55D5}"/>
          </ac:spMkLst>
        </pc:spChg>
        <pc:spChg chg="mod">
          <ac:chgData name="森田 光貴" userId="314cf0e2-2175-4948-8a4a-96924aa0786a" providerId="ADAL" clId="{67E6092F-9559-4262-BEB0-29F2FDC12E8A}" dt="2025-01-21T08:13:38.388" v="1692" actId="13926"/>
          <ac:spMkLst>
            <pc:docMk/>
            <pc:sldMk cId="2081963132" sldId="2147379384"/>
            <ac:spMk id="18" creationId="{A5A53F0F-0601-B512-1DDC-878267F729B8}"/>
          </ac:spMkLst>
        </pc:spChg>
        <pc:graphicFrameChg chg="modGraphic">
          <ac:chgData name="森田 光貴" userId="314cf0e2-2175-4948-8a4a-96924aa0786a" providerId="ADAL" clId="{67E6092F-9559-4262-BEB0-29F2FDC12E8A}" dt="2025-01-21T08:07:29.713" v="1522" actId="20577"/>
          <ac:graphicFrameMkLst>
            <pc:docMk/>
            <pc:sldMk cId="2081963132" sldId="2147379384"/>
            <ac:graphicFrameMk id="3" creationId="{B7F2E791-9ABF-C360-CCEF-97D8C787A3F1}"/>
          </ac:graphicFrameMkLst>
        </pc:graphicFrameChg>
      </pc:sldChg>
      <pc:sldChg chg="modSp mod">
        <pc:chgData name="森田 光貴" userId="314cf0e2-2175-4948-8a4a-96924aa0786a" providerId="ADAL" clId="{67E6092F-9559-4262-BEB0-29F2FDC12E8A}" dt="2025-01-21T02:10:36.916" v="1015" actId="207"/>
        <pc:sldMkLst>
          <pc:docMk/>
          <pc:sldMk cId="2546929567" sldId="2147379385"/>
        </pc:sldMkLst>
        <pc:spChg chg="mod">
          <ac:chgData name="森田 光貴" userId="314cf0e2-2175-4948-8a4a-96924aa0786a" providerId="ADAL" clId="{67E6092F-9559-4262-BEB0-29F2FDC12E8A}" dt="2025-01-20T08:35:15.674" v="290" actId="20577"/>
          <ac:spMkLst>
            <pc:docMk/>
            <pc:sldMk cId="2546929567" sldId="2147379385"/>
            <ac:spMk id="18" creationId="{A5A53F0F-0601-B512-1DDC-878267F729B8}"/>
          </ac:spMkLst>
        </pc:spChg>
        <pc:graphicFrameChg chg="modGraphic">
          <ac:chgData name="森田 光貴" userId="314cf0e2-2175-4948-8a4a-96924aa0786a" providerId="ADAL" clId="{67E6092F-9559-4262-BEB0-29F2FDC12E8A}" dt="2025-01-21T02:10:36.916" v="1015" actId="207"/>
          <ac:graphicFrameMkLst>
            <pc:docMk/>
            <pc:sldMk cId="2546929567" sldId="2147379385"/>
            <ac:graphicFrameMk id="4" creationId="{0CEFE4D9-6400-0727-D18F-7A157F76205E}"/>
          </ac:graphicFrameMkLst>
        </pc:graphicFrameChg>
      </pc:sldChg>
      <pc:sldChg chg="modSp mod">
        <pc:chgData name="森田 光貴" userId="314cf0e2-2175-4948-8a4a-96924aa0786a" providerId="ADAL" clId="{67E6092F-9559-4262-BEB0-29F2FDC12E8A}" dt="2025-01-20T08:43:11.703" v="415" actId="20577"/>
        <pc:sldMkLst>
          <pc:docMk/>
          <pc:sldMk cId="2358889501" sldId="2147379386"/>
        </pc:sldMkLst>
        <pc:spChg chg="mod">
          <ac:chgData name="森田 光貴" userId="314cf0e2-2175-4948-8a4a-96924aa0786a" providerId="ADAL" clId="{67E6092F-9559-4262-BEB0-29F2FDC12E8A}" dt="2025-01-20T08:41:06.851" v="355" actId="20577"/>
          <ac:spMkLst>
            <pc:docMk/>
            <pc:sldMk cId="2358889501" sldId="2147379386"/>
            <ac:spMk id="9" creationId="{F060B492-17AA-09CC-34B6-020C5B6F42A7}"/>
          </ac:spMkLst>
        </pc:spChg>
        <pc:spChg chg="mod">
          <ac:chgData name="森田 光貴" userId="314cf0e2-2175-4948-8a4a-96924aa0786a" providerId="ADAL" clId="{67E6092F-9559-4262-BEB0-29F2FDC12E8A}" dt="2025-01-20T08:42:16.555" v="360" actId="313"/>
          <ac:spMkLst>
            <pc:docMk/>
            <pc:sldMk cId="2358889501" sldId="2147379386"/>
            <ac:spMk id="14" creationId="{43EB5A10-0544-F8AC-B222-476BEFEEFC65}"/>
          </ac:spMkLst>
        </pc:spChg>
        <pc:spChg chg="mod">
          <ac:chgData name="森田 光貴" userId="314cf0e2-2175-4948-8a4a-96924aa0786a" providerId="ADAL" clId="{67E6092F-9559-4262-BEB0-29F2FDC12E8A}" dt="2025-01-20T08:42:17.438" v="361" actId="313"/>
          <ac:spMkLst>
            <pc:docMk/>
            <pc:sldMk cId="2358889501" sldId="2147379386"/>
            <ac:spMk id="16" creationId="{E0FFC938-AD7A-6684-03B8-277B17A6B434}"/>
          </ac:spMkLst>
        </pc:spChg>
        <pc:spChg chg="mod">
          <ac:chgData name="森田 光貴" userId="314cf0e2-2175-4948-8a4a-96924aa0786a" providerId="ADAL" clId="{67E6092F-9559-4262-BEB0-29F2FDC12E8A}" dt="2025-01-20T08:43:11.703" v="415" actId="20577"/>
          <ac:spMkLst>
            <pc:docMk/>
            <pc:sldMk cId="2358889501" sldId="2147379386"/>
            <ac:spMk id="18" creationId="{A5A53F0F-0601-B512-1DDC-878267F729B8}"/>
          </ac:spMkLst>
        </pc:spChg>
        <pc:spChg chg="mod">
          <ac:chgData name="森田 光貴" userId="314cf0e2-2175-4948-8a4a-96924aa0786a" providerId="ADAL" clId="{67E6092F-9559-4262-BEB0-29F2FDC12E8A}" dt="2025-01-20T08:41:14.532" v="358" actId="20577"/>
          <ac:spMkLst>
            <pc:docMk/>
            <pc:sldMk cId="2358889501" sldId="2147379386"/>
            <ac:spMk id="19" creationId="{BA83C9B6-FD56-D16B-D0E5-CFE32D066F70}"/>
          </ac:spMkLst>
        </pc:spChg>
        <pc:spChg chg="mod">
          <ac:chgData name="森田 光貴" userId="314cf0e2-2175-4948-8a4a-96924aa0786a" providerId="ADAL" clId="{67E6092F-9559-4262-BEB0-29F2FDC12E8A}" dt="2025-01-20T08:42:17.944" v="362" actId="313"/>
          <ac:spMkLst>
            <pc:docMk/>
            <pc:sldMk cId="2358889501" sldId="2147379386"/>
            <ac:spMk id="24" creationId="{7F87E89C-1B85-18DD-D077-EF4E86A1193E}"/>
          </ac:spMkLst>
        </pc:spChg>
        <pc:spChg chg="mod">
          <ac:chgData name="森田 光貴" userId="314cf0e2-2175-4948-8a4a-96924aa0786a" providerId="ADAL" clId="{67E6092F-9559-4262-BEB0-29F2FDC12E8A}" dt="2025-01-20T08:42:18.364" v="363" actId="313"/>
          <ac:spMkLst>
            <pc:docMk/>
            <pc:sldMk cId="2358889501" sldId="2147379386"/>
            <ac:spMk id="26" creationId="{88586F6A-7E0B-AE42-FADB-AA8A88261B84}"/>
          </ac:spMkLst>
        </pc:spChg>
        <pc:spChg chg="mod">
          <ac:chgData name="森田 光貴" userId="314cf0e2-2175-4948-8a4a-96924aa0786a" providerId="ADAL" clId="{67E6092F-9559-4262-BEB0-29F2FDC12E8A}" dt="2025-01-20T08:42:18.814" v="364" actId="313"/>
          <ac:spMkLst>
            <pc:docMk/>
            <pc:sldMk cId="2358889501" sldId="2147379386"/>
            <ac:spMk id="28" creationId="{C836DC11-FD51-5D60-1BF0-428B8D465BC9}"/>
          </ac:spMkLst>
        </pc:spChg>
        <pc:spChg chg="mod">
          <ac:chgData name="森田 光貴" userId="314cf0e2-2175-4948-8a4a-96924aa0786a" providerId="ADAL" clId="{67E6092F-9559-4262-BEB0-29F2FDC12E8A}" dt="2025-01-20T08:42:19.225" v="365" actId="313"/>
          <ac:spMkLst>
            <pc:docMk/>
            <pc:sldMk cId="2358889501" sldId="2147379386"/>
            <ac:spMk id="30" creationId="{CE5DB7F2-1E50-4B93-3F7F-3846FA6BB114}"/>
          </ac:spMkLst>
        </pc:spChg>
        <pc:spChg chg="mod">
          <ac:chgData name="森田 光貴" userId="314cf0e2-2175-4948-8a4a-96924aa0786a" providerId="ADAL" clId="{67E6092F-9559-4262-BEB0-29F2FDC12E8A}" dt="2025-01-20T08:42:19.579" v="366" actId="313"/>
          <ac:spMkLst>
            <pc:docMk/>
            <pc:sldMk cId="2358889501" sldId="2147379386"/>
            <ac:spMk id="33" creationId="{8833E568-5651-7960-484E-3E4036E5BF6B}"/>
          </ac:spMkLst>
        </pc:spChg>
        <pc:spChg chg="mod">
          <ac:chgData name="森田 光貴" userId="314cf0e2-2175-4948-8a4a-96924aa0786a" providerId="ADAL" clId="{67E6092F-9559-4262-BEB0-29F2FDC12E8A}" dt="2025-01-20T08:42:20.010" v="367" actId="313"/>
          <ac:spMkLst>
            <pc:docMk/>
            <pc:sldMk cId="2358889501" sldId="2147379386"/>
            <ac:spMk id="36" creationId="{C30DD0CF-DBD9-5CEF-8DC6-DCC3E0586BF8}"/>
          </ac:spMkLst>
        </pc:spChg>
        <pc:spChg chg="mod">
          <ac:chgData name="森田 光貴" userId="314cf0e2-2175-4948-8a4a-96924aa0786a" providerId="ADAL" clId="{67E6092F-9559-4262-BEB0-29F2FDC12E8A}" dt="2025-01-20T08:42:20.519" v="368" actId="313"/>
          <ac:spMkLst>
            <pc:docMk/>
            <pc:sldMk cId="2358889501" sldId="2147379386"/>
            <ac:spMk id="39" creationId="{7A52F41C-05C3-0EA9-CD83-B3AF04688EDE}"/>
          </ac:spMkLst>
        </pc:spChg>
        <pc:spChg chg="mod">
          <ac:chgData name="森田 光貴" userId="314cf0e2-2175-4948-8a4a-96924aa0786a" providerId="ADAL" clId="{67E6092F-9559-4262-BEB0-29F2FDC12E8A}" dt="2025-01-20T08:42:20.889" v="369" actId="313"/>
          <ac:spMkLst>
            <pc:docMk/>
            <pc:sldMk cId="2358889501" sldId="2147379386"/>
            <ac:spMk id="42" creationId="{354A5008-1978-A502-3C0E-392520082803}"/>
          </ac:spMkLst>
        </pc:spChg>
        <pc:spChg chg="mod">
          <ac:chgData name="森田 光貴" userId="314cf0e2-2175-4948-8a4a-96924aa0786a" providerId="ADAL" clId="{67E6092F-9559-4262-BEB0-29F2FDC12E8A}" dt="2025-01-20T08:42:21.267" v="370" actId="313"/>
          <ac:spMkLst>
            <pc:docMk/>
            <pc:sldMk cId="2358889501" sldId="2147379386"/>
            <ac:spMk id="44" creationId="{F39ACE90-EFCB-07B7-B45C-65D98B2132FB}"/>
          </ac:spMkLst>
        </pc:spChg>
        <pc:spChg chg="mod">
          <ac:chgData name="森田 光貴" userId="314cf0e2-2175-4948-8a4a-96924aa0786a" providerId="ADAL" clId="{67E6092F-9559-4262-BEB0-29F2FDC12E8A}" dt="2025-01-20T08:42:21.659" v="371" actId="313"/>
          <ac:spMkLst>
            <pc:docMk/>
            <pc:sldMk cId="2358889501" sldId="2147379386"/>
            <ac:spMk id="46" creationId="{5E07BAF5-0B6D-6772-64E9-9455FF11A634}"/>
          </ac:spMkLst>
        </pc:spChg>
        <pc:spChg chg="mod">
          <ac:chgData name="森田 光貴" userId="314cf0e2-2175-4948-8a4a-96924aa0786a" providerId="ADAL" clId="{67E6092F-9559-4262-BEB0-29F2FDC12E8A}" dt="2025-01-20T08:42:22.051" v="372" actId="313"/>
          <ac:spMkLst>
            <pc:docMk/>
            <pc:sldMk cId="2358889501" sldId="2147379386"/>
            <ac:spMk id="50" creationId="{24CD262B-0412-A296-40A5-742E0648C6EF}"/>
          </ac:spMkLst>
        </pc:spChg>
        <pc:spChg chg="mod">
          <ac:chgData name="森田 光貴" userId="314cf0e2-2175-4948-8a4a-96924aa0786a" providerId="ADAL" clId="{67E6092F-9559-4262-BEB0-29F2FDC12E8A}" dt="2025-01-20T08:42:22.425" v="373" actId="313"/>
          <ac:spMkLst>
            <pc:docMk/>
            <pc:sldMk cId="2358889501" sldId="2147379386"/>
            <ac:spMk id="52" creationId="{5BB8E9F4-EA6F-C0BC-3EA3-709A5EE31916}"/>
          </ac:spMkLst>
        </pc:spChg>
        <pc:spChg chg="mod">
          <ac:chgData name="森田 光貴" userId="314cf0e2-2175-4948-8a4a-96924aa0786a" providerId="ADAL" clId="{67E6092F-9559-4262-BEB0-29F2FDC12E8A}" dt="2025-01-20T08:42:22.821" v="374" actId="313"/>
          <ac:spMkLst>
            <pc:docMk/>
            <pc:sldMk cId="2358889501" sldId="2147379386"/>
            <ac:spMk id="54" creationId="{272C2D55-80BB-0D47-CF3C-5806B2F12DBC}"/>
          </ac:spMkLst>
        </pc:spChg>
        <pc:spChg chg="mod">
          <ac:chgData name="森田 光貴" userId="314cf0e2-2175-4948-8a4a-96924aa0786a" providerId="ADAL" clId="{67E6092F-9559-4262-BEB0-29F2FDC12E8A}" dt="2025-01-20T08:42:23.171" v="375" actId="313"/>
          <ac:spMkLst>
            <pc:docMk/>
            <pc:sldMk cId="2358889501" sldId="2147379386"/>
            <ac:spMk id="60" creationId="{5084C978-FC3F-1673-A3BB-EF4938B33AEF}"/>
          </ac:spMkLst>
        </pc:spChg>
        <pc:spChg chg="mod">
          <ac:chgData name="森田 光貴" userId="314cf0e2-2175-4948-8a4a-96924aa0786a" providerId="ADAL" clId="{67E6092F-9559-4262-BEB0-29F2FDC12E8A}" dt="2025-01-20T08:42:23.533" v="376" actId="313"/>
          <ac:spMkLst>
            <pc:docMk/>
            <pc:sldMk cId="2358889501" sldId="2147379386"/>
            <ac:spMk id="62" creationId="{3741672A-DA43-874A-072F-11C87B20D515}"/>
          </ac:spMkLst>
        </pc:spChg>
        <pc:spChg chg="mod">
          <ac:chgData name="森田 光貴" userId="314cf0e2-2175-4948-8a4a-96924aa0786a" providerId="ADAL" clId="{67E6092F-9559-4262-BEB0-29F2FDC12E8A}" dt="2025-01-20T08:42:24.128" v="377" actId="313"/>
          <ac:spMkLst>
            <pc:docMk/>
            <pc:sldMk cId="2358889501" sldId="2147379386"/>
            <ac:spMk id="65" creationId="{E9C0092E-AE26-C01B-A0A7-F2268E6B3DFE}"/>
          </ac:spMkLst>
        </pc:spChg>
      </pc:sldChg>
      <pc:sldChg chg="modSp mod">
        <pc:chgData name="森田 光貴" userId="314cf0e2-2175-4948-8a4a-96924aa0786a" providerId="ADAL" clId="{67E6092F-9559-4262-BEB0-29F2FDC12E8A}" dt="2025-01-21T02:09:51.549" v="1009" actId="207"/>
        <pc:sldMkLst>
          <pc:docMk/>
          <pc:sldMk cId="2722284532" sldId="2147379387"/>
        </pc:sldMkLst>
        <pc:spChg chg="mod">
          <ac:chgData name="森田 光貴" userId="314cf0e2-2175-4948-8a4a-96924aa0786a" providerId="ADAL" clId="{67E6092F-9559-4262-BEB0-29F2FDC12E8A}" dt="2025-01-20T08:35:46.757" v="299" actId="13926"/>
          <ac:spMkLst>
            <pc:docMk/>
            <pc:sldMk cId="2722284532" sldId="2147379387"/>
            <ac:spMk id="18" creationId="{A5A53F0F-0601-B512-1DDC-878267F729B8}"/>
          </ac:spMkLst>
        </pc:spChg>
        <pc:graphicFrameChg chg="mod modGraphic">
          <ac:chgData name="森田 光貴" userId="314cf0e2-2175-4948-8a4a-96924aa0786a" providerId="ADAL" clId="{67E6092F-9559-4262-BEB0-29F2FDC12E8A}" dt="2025-01-21T02:09:51.549" v="1009" actId="207"/>
          <ac:graphicFrameMkLst>
            <pc:docMk/>
            <pc:sldMk cId="2722284532" sldId="2147379387"/>
            <ac:graphicFrameMk id="3" creationId="{94D0A0BF-965B-D245-AE5B-59B9E525D45A}"/>
          </ac:graphicFrameMkLst>
        </pc:graphicFrameChg>
      </pc:sldChg>
      <pc:sldChg chg="modSp mod">
        <pc:chgData name="森田 光貴" userId="314cf0e2-2175-4948-8a4a-96924aa0786a" providerId="ADAL" clId="{67E6092F-9559-4262-BEB0-29F2FDC12E8A}" dt="2025-01-21T02:09:57.437" v="1010" actId="207"/>
        <pc:sldMkLst>
          <pc:docMk/>
          <pc:sldMk cId="2720480738" sldId="2147379388"/>
        </pc:sldMkLst>
        <pc:spChg chg="mod">
          <ac:chgData name="森田 光貴" userId="314cf0e2-2175-4948-8a4a-96924aa0786a" providerId="ADAL" clId="{67E6092F-9559-4262-BEB0-29F2FDC12E8A}" dt="2025-01-20T08:35:54.186" v="302" actId="13926"/>
          <ac:spMkLst>
            <pc:docMk/>
            <pc:sldMk cId="2720480738" sldId="2147379388"/>
            <ac:spMk id="18" creationId="{A5A53F0F-0601-B512-1DDC-878267F729B8}"/>
          </ac:spMkLst>
        </pc:spChg>
        <pc:graphicFrameChg chg="modGraphic">
          <ac:chgData name="森田 光貴" userId="314cf0e2-2175-4948-8a4a-96924aa0786a" providerId="ADAL" clId="{67E6092F-9559-4262-BEB0-29F2FDC12E8A}" dt="2025-01-21T02:09:57.437" v="1010" actId="207"/>
          <ac:graphicFrameMkLst>
            <pc:docMk/>
            <pc:sldMk cId="2720480738" sldId="2147379388"/>
            <ac:graphicFrameMk id="4" creationId="{057F5B2E-B8E6-4FC8-DB94-5251CB6AB0D3}"/>
          </ac:graphicFrameMkLst>
        </pc:graphicFrameChg>
      </pc:sldChg>
      <pc:sldChg chg="modSp mod">
        <pc:chgData name="森田 光貴" userId="314cf0e2-2175-4948-8a4a-96924aa0786a" providerId="ADAL" clId="{67E6092F-9559-4262-BEB0-29F2FDC12E8A}" dt="2025-01-21T02:10:04.537" v="1011" actId="207"/>
        <pc:sldMkLst>
          <pc:docMk/>
          <pc:sldMk cId="1599452341" sldId="2147379389"/>
        </pc:sldMkLst>
        <pc:spChg chg="mod">
          <ac:chgData name="森田 光貴" userId="314cf0e2-2175-4948-8a4a-96924aa0786a" providerId="ADAL" clId="{67E6092F-9559-4262-BEB0-29F2FDC12E8A}" dt="2025-01-20T08:36:09.798" v="305" actId="13926"/>
          <ac:spMkLst>
            <pc:docMk/>
            <pc:sldMk cId="1599452341" sldId="2147379389"/>
            <ac:spMk id="18" creationId="{A5A53F0F-0601-B512-1DDC-878267F729B8}"/>
          </ac:spMkLst>
        </pc:spChg>
        <pc:graphicFrameChg chg="modGraphic">
          <ac:chgData name="森田 光貴" userId="314cf0e2-2175-4948-8a4a-96924aa0786a" providerId="ADAL" clId="{67E6092F-9559-4262-BEB0-29F2FDC12E8A}" dt="2025-01-21T02:10:04.537" v="1011" actId="207"/>
          <ac:graphicFrameMkLst>
            <pc:docMk/>
            <pc:sldMk cId="1599452341" sldId="2147379389"/>
            <ac:graphicFrameMk id="3" creationId="{787146A6-D80D-037C-DC98-BAAE4857163A}"/>
          </ac:graphicFrameMkLst>
        </pc:graphicFrameChg>
      </pc:sldChg>
      <pc:sldChg chg="addSp delSp modSp mod">
        <pc:chgData name="森田 光貴" userId="314cf0e2-2175-4948-8a4a-96924aa0786a" providerId="ADAL" clId="{67E6092F-9559-4262-BEB0-29F2FDC12E8A}" dt="2025-01-21T08:20:05.191" v="1740" actId="6549"/>
        <pc:sldMkLst>
          <pc:docMk/>
          <pc:sldMk cId="3768165954" sldId="2147379390"/>
        </pc:sldMkLst>
        <pc:spChg chg="add mod">
          <ac:chgData name="森田 光貴" userId="314cf0e2-2175-4948-8a4a-96924aa0786a" providerId="ADAL" clId="{67E6092F-9559-4262-BEB0-29F2FDC12E8A}" dt="2025-01-21T02:20:49.614" v="1040"/>
          <ac:spMkLst>
            <pc:docMk/>
            <pc:sldMk cId="3768165954" sldId="2147379390"/>
            <ac:spMk id="3" creationId="{F6A98E10-F279-F45B-CF99-D214890FE0C9}"/>
          </ac:spMkLst>
        </pc:spChg>
        <pc:spChg chg="add del mod">
          <ac:chgData name="森田 光貴" userId="314cf0e2-2175-4948-8a4a-96924aa0786a" providerId="ADAL" clId="{67E6092F-9559-4262-BEB0-29F2FDC12E8A}" dt="2025-01-20T11:46:57.196" v="738" actId="478"/>
          <ac:spMkLst>
            <pc:docMk/>
            <pc:sldMk cId="3768165954" sldId="2147379390"/>
            <ac:spMk id="4" creationId="{20A2F2E2-58ED-9281-D028-8342DCEBA702}"/>
          </ac:spMkLst>
        </pc:spChg>
        <pc:spChg chg="add del mod">
          <ac:chgData name="森田 光貴" userId="314cf0e2-2175-4948-8a4a-96924aa0786a" providerId="ADAL" clId="{67E6092F-9559-4262-BEB0-29F2FDC12E8A}" dt="2025-01-20T11:48:09.008" v="743" actId="478"/>
          <ac:spMkLst>
            <pc:docMk/>
            <pc:sldMk cId="3768165954" sldId="2147379390"/>
            <ac:spMk id="6" creationId="{887C1DF3-5C3C-D76F-1A90-ED6B19E6CCCF}"/>
          </ac:spMkLst>
        </pc:spChg>
        <pc:spChg chg="add del mod">
          <ac:chgData name="森田 光貴" userId="314cf0e2-2175-4948-8a4a-96924aa0786a" providerId="ADAL" clId="{67E6092F-9559-4262-BEB0-29F2FDC12E8A}" dt="2025-01-20T11:48:09.008" v="743" actId="478"/>
          <ac:spMkLst>
            <pc:docMk/>
            <pc:sldMk cId="3768165954" sldId="2147379390"/>
            <ac:spMk id="7" creationId="{F5CE1A3F-86D8-BF02-09FC-7EC2A6DCB4EB}"/>
          </ac:spMkLst>
        </pc:spChg>
        <pc:spChg chg="mod">
          <ac:chgData name="森田 光貴" userId="314cf0e2-2175-4948-8a4a-96924aa0786a" providerId="ADAL" clId="{67E6092F-9559-4262-BEB0-29F2FDC12E8A}" dt="2025-01-21T01:27:32.397" v="998" actId="14100"/>
          <ac:spMkLst>
            <pc:docMk/>
            <pc:sldMk cId="3768165954" sldId="2147379390"/>
            <ac:spMk id="16" creationId="{2B127885-0222-70DA-3549-E3737BBFDA51}"/>
          </ac:spMkLst>
        </pc:spChg>
        <pc:spChg chg="mod">
          <ac:chgData name="森田 光貴" userId="314cf0e2-2175-4948-8a4a-96924aa0786a" providerId="ADAL" clId="{67E6092F-9559-4262-BEB0-29F2FDC12E8A}" dt="2025-01-21T01:27:32.397" v="998" actId="14100"/>
          <ac:spMkLst>
            <pc:docMk/>
            <pc:sldMk cId="3768165954" sldId="2147379390"/>
            <ac:spMk id="17" creationId="{92B9E36D-54F0-CB25-5905-31C6F14AA1BE}"/>
          </ac:spMkLst>
        </pc:spChg>
        <pc:spChg chg="mod">
          <ac:chgData name="森田 光貴" userId="314cf0e2-2175-4948-8a4a-96924aa0786a" providerId="ADAL" clId="{67E6092F-9559-4262-BEB0-29F2FDC12E8A}" dt="2025-01-21T01:27:32.397" v="998" actId="14100"/>
          <ac:spMkLst>
            <pc:docMk/>
            <pc:sldMk cId="3768165954" sldId="2147379390"/>
            <ac:spMk id="18" creationId="{941EF501-4404-A2BF-7E8E-87610EF73336}"/>
          </ac:spMkLst>
        </pc:spChg>
        <pc:spChg chg="mod">
          <ac:chgData name="森田 光貴" userId="314cf0e2-2175-4948-8a4a-96924aa0786a" providerId="ADAL" clId="{67E6092F-9559-4262-BEB0-29F2FDC12E8A}" dt="2025-01-21T01:27:32.397" v="998" actId="14100"/>
          <ac:spMkLst>
            <pc:docMk/>
            <pc:sldMk cId="3768165954" sldId="2147379390"/>
            <ac:spMk id="19" creationId="{83361C92-2855-CDCF-22CA-1713D5EC47AF}"/>
          </ac:spMkLst>
        </pc:spChg>
        <pc:spChg chg="mod">
          <ac:chgData name="森田 光貴" userId="314cf0e2-2175-4948-8a4a-96924aa0786a" providerId="ADAL" clId="{67E6092F-9559-4262-BEB0-29F2FDC12E8A}" dt="2025-01-21T01:27:32.397" v="998" actId="14100"/>
          <ac:spMkLst>
            <pc:docMk/>
            <pc:sldMk cId="3768165954" sldId="2147379390"/>
            <ac:spMk id="20" creationId="{FCB2CDD4-1E75-03B5-E7BD-D7D0FE504F5C}"/>
          </ac:spMkLst>
        </pc:spChg>
        <pc:spChg chg="mod">
          <ac:chgData name="森田 光貴" userId="314cf0e2-2175-4948-8a4a-96924aa0786a" providerId="ADAL" clId="{67E6092F-9559-4262-BEB0-29F2FDC12E8A}" dt="2025-01-21T01:27:32.397" v="998" actId="14100"/>
          <ac:spMkLst>
            <pc:docMk/>
            <pc:sldMk cId="3768165954" sldId="2147379390"/>
            <ac:spMk id="21" creationId="{F0A846BD-1A87-17AE-B33F-C956D38B520E}"/>
          </ac:spMkLst>
        </pc:spChg>
        <pc:spChg chg="mod">
          <ac:chgData name="森田 光貴" userId="314cf0e2-2175-4948-8a4a-96924aa0786a" providerId="ADAL" clId="{67E6092F-9559-4262-BEB0-29F2FDC12E8A}" dt="2025-01-21T01:27:32.397" v="998" actId="14100"/>
          <ac:spMkLst>
            <pc:docMk/>
            <pc:sldMk cId="3768165954" sldId="2147379390"/>
            <ac:spMk id="22" creationId="{9CF7027F-C01C-C68F-AB55-3D2D823701EB}"/>
          </ac:spMkLst>
        </pc:spChg>
        <pc:spChg chg="mod">
          <ac:chgData name="森田 光貴" userId="314cf0e2-2175-4948-8a4a-96924aa0786a" providerId="ADAL" clId="{67E6092F-9559-4262-BEB0-29F2FDC12E8A}" dt="2025-01-21T01:27:32.397" v="998" actId="14100"/>
          <ac:spMkLst>
            <pc:docMk/>
            <pc:sldMk cId="3768165954" sldId="2147379390"/>
            <ac:spMk id="23" creationId="{D6779AFA-6541-5856-714D-A768C4E1E67A}"/>
          </ac:spMkLst>
        </pc:spChg>
        <pc:spChg chg="mod">
          <ac:chgData name="森田 光貴" userId="314cf0e2-2175-4948-8a4a-96924aa0786a" providerId="ADAL" clId="{67E6092F-9559-4262-BEB0-29F2FDC12E8A}" dt="2025-01-21T01:27:32.397" v="998" actId="14100"/>
          <ac:spMkLst>
            <pc:docMk/>
            <pc:sldMk cId="3768165954" sldId="2147379390"/>
            <ac:spMk id="24" creationId="{70993B5E-F08F-0717-33E7-2DBC645659EC}"/>
          </ac:spMkLst>
        </pc:spChg>
        <pc:spChg chg="mod">
          <ac:chgData name="森田 光貴" userId="314cf0e2-2175-4948-8a4a-96924aa0786a" providerId="ADAL" clId="{67E6092F-9559-4262-BEB0-29F2FDC12E8A}" dt="2025-01-21T01:27:32.397" v="998" actId="14100"/>
          <ac:spMkLst>
            <pc:docMk/>
            <pc:sldMk cId="3768165954" sldId="2147379390"/>
            <ac:spMk id="25" creationId="{F7019659-A8FD-AB11-9C05-1F8B158D22FB}"/>
          </ac:spMkLst>
        </pc:spChg>
        <pc:spChg chg="mod">
          <ac:chgData name="森田 光貴" userId="314cf0e2-2175-4948-8a4a-96924aa0786a" providerId="ADAL" clId="{67E6092F-9559-4262-BEB0-29F2FDC12E8A}" dt="2025-01-21T01:27:38.384" v="999" actId="13926"/>
          <ac:spMkLst>
            <pc:docMk/>
            <pc:sldMk cId="3768165954" sldId="2147379390"/>
            <ac:spMk id="26" creationId="{05CE66DC-347F-2D1E-40DA-89C361156945}"/>
          </ac:spMkLst>
        </pc:spChg>
        <pc:spChg chg="mod">
          <ac:chgData name="森田 光貴" userId="314cf0e2-2175-4948-8a4a-96924aa0786a" providerId="ADAL" clId="{67E6092F-9559-4262-BEB0-29F2FDC12E8A}" dt="2025-01-21T01:27:32.397" v="998" actId="14100"/>
          <ac:spMkLst>
            <pc:docMk/>
            <pc:sldMk cId="3768165954" sldId="2147379390"/>
            <ac:spMk id="27" creationId="{E1532496-A3B0-C1FD-526E-55160D79EA9B}"/>
          </ac:spMkLst>
        </pc:spChg>
        <pc:spChg chg="mod">
          <ac:chgData name="森田 光貴" userId="314cf0e2-2175-4948-8a4a-96924aa0786a" providerId="ADAL" clId="{67E6092F-9559-4262-BEB0-29F2FDC12E8A}" dt="2025-01-21T01:27:42.691" v="1000" actId="13926"/>
          <ac:spMkLst>
            <pc:docMk/>
            <pc:sldMk cId="3768165954" sldId="2147379390"/>
            <ac:spMk id="29" creationId="{5EEC3673-F020-FEE3-D731-0F1E8476D9D3}"/>
          </ac:spMkLst>
        </pc:spChg>
        <pc:spChg chg="mod">
          <ac:chgData name="森田 光貴" userId="314cf0e2-2175-4948-8a4a-96924aa0786a" providerId="ADAL" clId="{67E6092F-9559-4262-BEB0-29F2FDC12E8A}" dt="2025-01-21T01:27:32.397" v="998" actId="14100"/>
          <ac:spMkLst>
            <pc:docMk/>
            <pc:sldMk cId="3768165954" sldId="2147379390"/>
            <ac:spMk id="30" creationId="{08CF0071-FFD3-5FC5-7EDE-66769EAE1785}"/>
          </ac:spMkLst>
        </pc:spChg>
        <pc:spChg chg="mod">
          <ac:chgData name="森田 光貴" userId="314cf0e2-2175-4948-8a4a-96924aa0786a" providerId="ADAL" clId="{67E6092F-9559-4262-BEB0-29F2FDC12E8A}" dt="2025-01-21T01:27:32.397" v="998" actId="14100"/>
          <ac:spMkLst>
            <pc:docMk/>
            <pc:sldMk cId="3768165954" sldId="2147379390"/>
            <ac:spMk id="31" creationId="{115EF391-52F8-47AA-7CFC-2CF176F1D8EF}"/>
          </ac:spMkLst>
        </pc:spChg>
        <pc:spChg chg="mod">
          <ac:chgData name="森田 光貴" userId="314cf0e2-2175-4948-8a4a-96924aa0786a" providerId="ADAL" clId="{67E6092F-9559-4262-BEB0-29F2FDC12E8A}" dt="2025-01-21T01:27:32.397" v="998" actId="14100"/>
          <ac:spMkLst>
            <pc:docMk/>
            <pc:sldMk cId="3768165954" sldId="2147379390"/>
            <ac:spMk id="33" creationId="{699E4A04-7DE7-121A-4254-23FBA0D5BFBB}"/>
          </ac:spMkLst>
        </pc:spChg>
        <pc:spChg chg="mod">
          <ac:chgData name="森田 光貴" userId="314cf0e2-2175-4948-8a4a-96924aa0786a" providerId="ADAL" clId="{67E6092F-9559-4262-BEB0-29F2FDC12E8A}" dt="2025-01-21T01:27:32.397" v="998" actId="14100"/>
          <ac:spMkLst>
            <pc:docMk/>
            <pc:sldMk cId="3768165954" sldId="2147379390"/>
            <ac:spMk id="34" creationId="{89E2BAA1-640E-FDF9-B0E0-F3954045F573}"/>
          </ac:spMkLst>
        </pc:spChg>
        <pc:spChg chg="mod">
          <ac:chgData name="森田 光貴" userId="314cf0e2-2175-4948-8a4a-96924aa0786a" providerId="ADAL" clId="{67E6092F-9559-4262-BEB0-29F2FDC12E8A}" dt="2025-01-21T01:27:32.397" v="998" actId="14100"/>
          <ac:spMkLst>
            <pc:docMk/>
            <pc:sldMk cId="3768165954" sldId="2147379390"/>
            <ac:spMk id="36" creationId="{80BBD157-9DAC-BD00-19F1-D23C993E2327}"/>
          </ac:spMkLst>
        </pc:spChg>
        <pc:spChg chg="mod">
          <ac:chgData name="森田 光貴" userId="314cf0e2-2175-4948-8a4a-96924aa0786a" providerId="ADAL" clId="{67E6092F-9559-4262-BEB0-29F2FDC12E8A}" dt="2025-01-21T01:27:32.397" v="998" actId="14100"/>
          <ac:spMkLst>
            <pc:docMk/>
            <pc:sldMk cId="3768165954" sldId="2147379390"/>
            <ac:spMk id="37" creationId="{4265CCAA-A8C6-E34F-F7F5-224BF76E5FF5}"/>
          </ac:spMkLst>
        </pc:spChg>
        <pc:spChg chg="mod">
          <ac:chgData name="森田 光貴" userId="314cf0e2-2175-4948-8a4a-96924aa0786a" providerId="ADAL" clId="{67E6092F-9559-4262-BEB0-29F2FDC12E8A}" dt="2025-01-21T01:27:32.397" v="998" actId="14100"/>
          <ac:spMkLst>
            <pc:docMk/>
            <pc:sldMk cId="3768165954" sldId="2147379390"/>
            <ac:spMk id="38" creationId="{78E0076F-1B11-FC2F-B7AB-E4021D352E26}"/>
          </ac:spMkLst>
        </pc:spChg>
        <pc:spChg chg="mod">
          <ac:chgData name="森田 光貴" userId="314cf0e2-2175-4948-8a4a-96924aa0786a" providerId="ADAL" clId="{67E6092F-9559-4262-BEB0-29F2FDC12E8A}" dt="2025-01-21T01:27:32.397" v="998" actId="14100"/>
          <ac:spMkLst>
            <pc:docMk/>
            <pc:sldMk cId="3768165954" sldId="2147379390"/>
            <ac:spMk id="39" creationId="{18D738E4-514B-2772-8A7C-A347C5AC9EAD}"/>
          </ac:spMkLst>
        </pc:spChg>
        <pc:spChg chg="mod">
          <ac:chgData name="森田 光貴" userId="314cf0e2-2175-4948-8a4a-96924aa0786a" providerId="ADAL" clId="{67E6092F-9559-4262-BEB0-29F2FDC12E8A}" dt="2025-01-21T01:28:00.826" v="1002" actId="207"/>
          <ac:spMkLst>
            <pc:docMk/>
            <pc:sldMk cId="3768165954" sldId="2147379390"/>
            <ac:spMk id="40" creationId="{F7DEAA6E-3A18-924C-0D5C-4C1A145573DD}"/>
          </ac:spMkLst>
        </pc:spChg>
        <pc:spChg chg="mod">
          <ac:chgData name="森田 光貴" userId="314cf0e2-2175-4948-8a4a-96924aa0786a" providerId="ADAL" clId="{67E6092F-9559-4262-BEB0-29F2FDC12E8A}" dt="2025-01-21T01:27:57.173" v="1001" actId="207"/>
          <ac:spMkLst>
            <pc:docMk/>
            <pc:sldMk cId="3768165954" sldId="2147379390"/>
            <ac:spMk id="41" creationId="{D8B899E6-2A65-3147-C301-5DAAAB0E9BED}"/>
          </ac:spMkLst>
        </pc:spChg>
        <pc:spChg chg="mod">
          <ac:chgData name="森田 光貴" userId="314cf0e2-2175-4948-8a4a-96924aa0786a" providerId="ADAL" clId="{67E6092F-9559-4262-BEB0-29F2FDC12E8A}" dt="2025-01-21T01:27:32.397" v="998" actId="14100"/>
          <ac:spMkLst>
            <pc:docMk/>
            <pc:sldMk cId="3768165954" sldId="2147379390"/>
            <ac:spMk id="42" creationId="{ECF24845-0EC6-843E-563C-F9B1CC592280}"/>
          </ac:spMkLst>
        </pc:spChg>
        <pc:spChg chg="mod">
          <ac:chgData name="森田 光貴" userId="314cf0e2-2175-4948-8a4a-96924aa0786a" providerId="ADAL" clId="{67E6092F-9559-4262-BEB0-29F2FDC12E8A}" dt="2025-01-21T01:27:32.397" v="998" actId="14100"/>
          <ac:spMkLst>
            <pc:docMk/>
            <pc:sldMk cId="3768165954" sldId="2147379390"/>
            <ac:spMk id="43" creationId="{D62A3001-FE8E-2041-E4BE-EFE8C9F723ED}"/>
          </ac:spMkLst>
        </pc:spChg>
        <pc:spChg chg="mod">
          <ac:chgData name="森田 光貴" userId="314cf0e2-2175-4948-8a4a-96924aa0786a" providerId="ADAL" clId="{67E6092F-9559-4262-BEB0-29F2FDC12E8A}" dt="2025-01-21T01:27:32.397" v="998" actId="14100"/>
          <ac:spMkLst>
            <pc:docMk/>
            <pc:sldMk cId="3768165954" sldId="2147379390"/>
            <ac:spMk id="44" creationId="{7AF32EB3-B045-3607-C4E6-B86C8BAD378C}"/>
          </ac:spMkLst>
        </pc:spChg>
        <pc:spChg chg="mod">
          <ac:chgData name="森田 光貴" userId="314cf0e2-2175-4948-8a4a-96924aa0786a" providerId="ADAL" clId="{67E6092F-9559-4262-BEB0-29F2FDC12E8A}" dt="2025-01-21T01:27:32.397" v="998" actId="14100"/>
          <ac:spMkLst>
            <pc:docMk/>
            <pc:sldMk cId="3768165954" sldId="2147379390"/>
            <ac:spMk id="45" creationId="{555471CC-EE1C-42D5-D2FF-C12087946610}"/>
          </ac:spMkLst>
        </pc:spChg>
        <pc:spChg chg="del mod">
          <ac:chgData name="森田 光貴" userId="314cf0e2-2175-4948-8a4a-96924aa0786a" providerId="ADAL" clId="{67E6092F-9559-4262-BEB0-29F2FDC12E8A}" dt="2025-01-20T11:47:17.838" v="742" actId="478"/>
          <ac:spMkLst>
            <pc:docMk/>
            <pc:sldMk cId="3768165954" sldId="2147379390"/>
            <ac:spMk id="46" creationId="{22ACAAB9-3AFD-8889-6261-DC81F103A74C}"/>
          </ac:spMkLst>
        </pc:spChg>
        <pc:spChg chg="mod">
          <ac:chgData name="森田 光貴" userId="314cf0e2-2175-4948-8a4a-96924aa0786a" providerId="ADAL" clId="{67E6092F-9559-4262-BEB0-29F2FDC12E8A}" dt="2025-01-21T01:27:32.397" v="998" actId="14100"/>
          <ac:spMkLst>
            <pc:docMk/>
            <pc:sldMk cId="3768165954" sldId="2147379390"/>
            <ac:spMk id="54" creationId="{57DE856B-9F5D-C82D-8089-343C3DE1F58C}"/>
          </ac:spMkLst>
        </pc:spChg>
        <pc:spChg chg="mod">
          <ac:chgData name="森田 光貴" userId="314cf0e2-2175-4948-8a4a-96924aa0786a" providerId="ADAL" clId="{67E6092F-9559-4262-BEB0-29F2FDC12E8A}" dt="2025-01-21T01:27:32.397" v="998" actId="14100"/>
          <ac:spMkLst>
            <pc:docMk/>
            <pc:sldMk cId="3768165954" sldId="2147379390"/>
            <ac:spMk id="56" creationId="{1B21D1DD-DE30-16B5-F6B8-AE2B33621CC6}"/>
          </ac:spMkLst>
        </pc:spChg>
        <pc:spChg chg="mod">
          <ac:chgData name="森田 光貴" userId="314cf0e2-2175-4948-8a4a-96924aa0786a" providerId="ADAL" clId="{67E6092F-9559-4262-BEB0-29F2FDC12E8A}" dt="2025-01-21T08:20:05.191" v="1740" actId="6549"/>
          <ac:spMkLst>
            <pc:docMk/>
            <pc:sldMk cId="3768165954" sldId="2147379390"/>
            <ac:spMk id="58" creationId="{03E464A8-8965-C067-5C04-455071401A58}"/>
          </ac:spMkLst>
        </pc:spChg>
        <pc:spChg chg="mod">
          <ac:chgData name="森田 光貴" userId="314cf0e2-2175-4948-8a4a-96924aa0786a" providerId="ADAL" clId="{67E6092F-9559-4262-BEB0-29F2FDC12E8A}" dt="2025-01-21T01:27:32.397" v="998" actId="14100"/>
          <ac:spMkLst>
            <pc:docMk/>
            <pc:sldMk cId="3768165954" sldId="2147379390"/>
            <ac:spMk id="61" creationId="{BF2969E2-2401-A2CD-A2A7-4A8DB87C7122}"/>
          </ac:spMkLst>
        </pc:spChg>
        <pc:spChg chg="add mod">
          <ac:chgData name="森田 光貴" userId="314cf0e2-2175-4948-8a4a-96924aa0786a" providerId="ADAL" clId="{67E6092F-9559-4262-BEB0-29F2FDC12E8A}" dt="2025-01-21T08:15:46.976" v="1722" actId="20577"/>
          <ac:spMkLst>
            <pc:docMk/>
            <pc:sldMk cId="3768165954" sldId="2147379390"/>
            <ac:spMk id="63" creationId="{5E0073EC-3EC6-3344-1B4D-5510DB44999A}"/>
          </ac:spMkLst>
        </pc:spChg>
        <pc:grpChg chg="add mod">
          <ac:chgData name="森田 光貴" userId="314cf0e2-2175-4948-8a4a-96924aa0786a" providerId="ADAL" clId="{67E6092F-9559-4262-BEB0-29F2FDC12E8A}" dt="2025-01-21T01:27:32.397" v="998" actId="14100"/>
          <ac:grpSpMkLst>
            <pc:docMk/>
            <pc:sldMk cId="3768165954" sldId="2147379390"/>
            <ac:grpSpMk id="9" creationId="{891DB543-EE15-86C4-FF91-36F5CB871547}"/>
          </ac:grpSpMkLst>
        </pc:grpChg>
        <pc:grpChg chg="mod">
          <ac:chgData name="森田 光貴" userId="314cf0e2-2175-4948-8a4a-96924aa0786a" providerId="ADAL" clId="{67E6092F-9559-4262-BEB0-29F2FDC12E8A}" dt="2025-01-21T01:27:32.397" v="998" actId="14100"/>
          <ac:grpSpMkLst>
            <pc:docMk/>
            <pc:sldMk cId="3768165954" sldId="2147379390"/>
            <ac:grpSpMk id="13" creationId="{4A7BB8BA-2ED5-8363-1E37-73E6B5E0F817}"/>
          </ac:grpSpMkLst>
        </pc:grpChg>
        <pc:grpChg chg="mod">
          <ac:chgData name="森田 光貴" userId="314cf0e2-2175-4948-8a4a-96924aa0786a" providerId="ADAL" clId="{67E6092F-9559-4262-BEB0-29F2FDC12E8A}" dt="2025-01-21T01:27:32.397" v="998" actId="14100"/>
          <ac:grpSpMkLst>
            <pc:docMk/>
            <pc:sldMk cId="3768165954" sldId="2147379390"/>
            <ac:grpSpMk id="14" creationId="{11FC24E2-E3B7-BA58-1589-9020D15AA6AD}"/>
          </ac:grpSpMkLst>
        </pc:grpChg>
        <pc:grpChg chg="mod">
          <ac:chgData name="森田 光貴" userId="314cf0e2-2175-4948-8a4a-96924aa0786a" providerId="ADAL" clId="{67E6092F-9559-4262-BEB0-29F2FDC12E8A}" dt="2025-01-21T01:27:32.397" v="998" actId="14100"/>
          <ac:grpSpMkLst>
            <pc:docMk/>
            <pc:sldMk cId="3768165954" sldId="2147379390"/>
            <ac:grpSpMk id="15" creationId="{9C320AB3-6920-C719-28E1-0D8882A09DAA}"/>
          </ac:grpSpMkLst>
        </pc:grpChg>
        <pc:grpChg chg="mod">
          <ac:chgData name="森田 光貴" userId="314cf0e2-2175-4948-8a4a-96924aa0786a" providerId="ADAL" clId="{67E6092F-9559-4262-BEB0-29F2FDC12E8A}" dt="2025-01-21T01:27:32.397" v="998" actId="14100"/>
          <ac:grpSpMkLst>
            <pc:docMk/>
            <pc:sldMk cId="3768165954" sldId="2147379390"/>
            <ac:grpSpMk id="28" creationId="{22B1E8FE-751F-8C47-AD29-46E11E0C3C85}"/>
          </ac:grpSpMkLst>
        </pc:grpChg>
        <pc:graphicFrameChg chg="mod modGraphic">
          <ac:chgData name="森田 光貴" userId="314cf0e2-2175-4948-8a4a-96924aa0786a" providerId="ADAL" clId="{67E6092F-9559-4262-BEB0-29F2FDC12E8A}" dt="2025-01-21T01:27:27.379" v="997" actId="1076"/>
          <ac:graphicFrameMkLst>
            <pc:docMk/>
            <pc:sldMk cId="3768165954" sldId="2147379390"/>
            <ac:graphicFrameMk id="59" creationId="{FAB88C82-8AAA-8EA9-DBEA-E3EA584E93AA}"/>
          </ac:graphicFrameMkLst>
        </pc:graphicFrameChg>
        <pc:cxnChg chg="mod">
          <ac:chgData name="森田 光貴" userId="314cf0e2-2175-4948-8a4a-96924aa0786a" providerId="ADAL" clId="{67E6092F-9559-4262-BEB0-29F2FDC12E8A}" dt="2025-01-21T01:27:32.397" v="998" actId="14100"/>
          <ac:cxnSpMkLst>
            <pc:docMk/>
            <pc:sldMk cId="3768165954" sldId="2147379390"/>
            <ac:cxnSpMk id="47" creationId="{62ABC219-ABEA-D7B2-B793-0C79757521C5}"/>
          </ac:cxnSpMkLst>
        </pc:cxnChg>
        <pc:cxnChg chg="mod">
          <ac:chgData name="森田 光貴" userId="314cf0e2-2175-4948-8a4a-96924aa0786a" providerId="ADAL" clId="{67E6092F-9559-4262-BEB0-29F2FDC12E8A}" dt="2025-01-21T01:27:32.397" v="998" actId="14100"/>
          <ac:cxnSpMkLst>
            <pc:docMk/>
            <pc:sldMk cId="3768165954" sldId="2147379390"/>
            <ac:cxnSpMk id="48" creationId="{C71E25FA-8DAB-5636-347A-3FE29E9AB96C}"/>
          </ac:cxnSpMkLst>
        </pc:cxnChg>
        <pc:cxnChg chg="mod">
          <ac:chgData name="森田 光貴" userId="314cf0e2-2175-4948-8a4a-96924aa0786a" providerId="ADAL" clId="{67E6092F-9559-4262-BEB0-29F2FDC12E8A}" dt="2025-01-21T01:27:32.397" v="998" actId="14100"/>
          <ac:cxnSpMkLst>
            <pc:docMk/>
            <pc:sldMk cId="3768165954" sldId="2147379390"/>
            <ac:cxnSpMk id="49" creationId="{208E8DDA-0226-3191-43BD-46B9DA97F8F7}"/>
          </ac:cxnSpMkLst>
        </pc:cxnChg>
        <pc:cxnChg chg="mod">
          <ac:chgData name="森田 光貴" userId="314cf0e2-2175-4948-8a4a-96924aa0786a" providerId="ADAL" clId="{67E6092F-9559-4262-BEB0-29F2FDC12E8A}" dt="2025-01-21T01:27:32.397" v="998" actId="14100"/>
          <ac:cxnSpMkLst>
            <pc:docMk/>
            <pc:sldMk cId="3768165954" sldId="2147379390"/>
            <ac:cxnSpMk id="50" creationId="{74AF3AB9-C759-7D75-D0FF-B6F999E1A7C3}"/>
          </ac:cxnSpMkLst>
        </pc:cxnChg>
        <pc:cxnChg chg="mod">
          <ac:chgData name="森田 光貴" userId="314cf0e2-2175-4948-8a4a-96924aa0786a" providerId="ADAL" clId="{67E6092F-9559-4262-BEB0-29F2FDC12E8A}" dt="2025-01-21T01:27:32.397" v="998" actId="14100"/>
          <ac:cxnSpMkLst>
            <pc:docMk/>
            <pc:sldMk cId="3768165954" sldId="2147379390"/>
            <ac:cxnSpMk id="51" creationId="{9E32E12C-335E-2FB6-E578-EF6DE06833D9}"/>
          </ac:cxnSpMkLst>
        </pc:cxnChg>
        <pc:cxnChg chg="mod">
          <ac:chgData name="森田 光貴" userId="314cf0e2-2175-4948-8a4a-96924aa0786a" providerId="ADAL" clId="{67E6092F-9559-4262-BEB0-29F2FDC12E8A}" dt="2025-01-21T01:27:32.397" v="998" actId="14100"/>
          <ac:cxnSpMkLst>
            <pc:docMk/>
            <pc:sldMk cId="3768165954" sldId="2147379390"/>
            <ac:cxnSpMk id="52" creationId="{8C992E2B-48DB-9AA7-C12F-9A82A559C47B}"/>
          </ac:cxnSpMkLst>
        </pc:cxnChg>
        <pc:cxnChg chg="mod">
          <ac:chgData name="森田 光貴" userId="314cf0e2-2175-4948-8a4a-96924aa0786a" providerId="ADAL" clId="{67E6092F-9559-4262-BEB0-29F2FDC12E8A}" dt="2025-01-21T01:27:32.397" v="998" actId="14100"/>
          <ac:cxnSpMkLst>
            <pc:docMk/>
            <pc:sldMk cId="3768165954" sldId="2147379390"/>
            <ac:cxnSpMk id="53" creationId="{4EC92D13-F643-64C2-60D7-6FE40955B8C0}"/>
          </ac:cxnSpMkLst>
        </pc:cxnChg>
        <pc:cxnChg chg="mod">
          <ac:chgData name="森田 光貴" userId="314cf0e2-2175-4948-8a4a-96924aa0786a" providerId="ADAL" clId="{67E6092F-9559-4262-BEB0-29F2FDC12E8A}" dt="2025-01-21T01:27:32.397" v="998" actId="14100"/>
          <ac:cxnSpMkLst>
            <pc:docMk/>
            <pc:sldMk cId="3768165954" sldId="2147379390"/>
            <ac:cxnSpMk id="55" creationId="{04F36315-5AEA-B72E-B78A-55B70430B39F}"/>
          </ac:cxnSpMkLst>
        </pc:cxnChg>
        <pc:cxnChg chg="mod">
          <ac:chgData name="森田 光貴" userId="314cf0e2-2175-4948-8a4a-96924aa0786a" providerId="ADAL" clId="{67E6092F-9559-4262-BEB0-29F2FDC12E8A}" dt="2025-01-21T01:27:32.397" v="998" actId="14100"/>
          <ac:cxnSpMkLst>
            <pc:docMk/>
            <pc:sldMk cId="3768165954" sldId="2147379390"/>
            <ac:cxnSpMk id="57" creationId="{37CCDC9B-A63F-48DB-04A4-BEA085DAF16A}"/>
          </ac:cxnSpMkLst>
        </pc:cxnChg>
        <pc:cxnChg chg="mod">
          <ac:chgData name="森田 光貴" userId="314cf0e2-2175-4948-8a4a-96924aa0786a" providerId="ADAL" clId="{67E6092F-9559-4262-BEB0-29F2FDC12E8A}" dt="2025-01-21T01:27:32.397" v="998" actId="14100"/>
          <ac:cxnSpMkLst>
            <pc:docMk/>
            <pc:sldMk cId="3768165954" sldId="2147379390"/>
            <ac:cxnSpMk id="62" creationId="{EEAF886B-E6F2-D7C4-8419-6AD341FE825A}"/>
          </ac:cxnSpMkLst>
        </pc:cxnChg>
      </pc:sldChg>
      <pc:sldChg chg="ord">
        <pc:chgData name="森田 光貴" userId="314cf0e2-2175-4948-8a4a-96924aa0786a" providerId="ADAL" clId="{67E6092F-9559-4262-BEB0-29F2FDC12E8A}" dt="2025-01-21T09:57:20.497" v="2069"/>
        <pc:sldMkLst>
          <pc:docMk/>
          <pc:sldMk cId="1482291490" sldId="2147483256"/>
        </pc:sldMkLst>
      </pc:sldChg>
      <pc:sldChg chg="modSp add mod">
        <pc:chgData name="森田 光貴" userId="314cf0e2-2175-4948-8a4a-96924aa0786a" providerId="ADAL" clId="{67E6092F-9559-4262-BEB0-29F2FDC12E8A}" dt="2025-01-21T09:54:36.779" v="2057" actId="13926"/>
        <pc:sldMkLst>
          <pc:docMk/>
          <pc:sldMk cId="970147663" sldId="2147483262"/>
        </pc:sldMkLst>
        <pc:spChg chg="mod">
          <ac:chgData name="森田 光貴" userId="314cf0e2-2175-4948-8a4a-96924aa0786a" providerId="ADAL" clId="{67E6092F-9559-4262-BEB0-29F2FDC12E8A}" dt="2025-01-21T09:54:36.779" v="2057" actId="13926"/>
          <ac:spMkLst>
            <pc:docMk/>
            <pc:sldMk cId="970147663" sldId="2147483262"/>
            <ac:spMk id="7" creationId="{FC5ADFD7-0E96-90EB-B253-D1694842DFBB}"/>
          </ac:spMkLst>
        </pc:spChg>
        <pc:spChg chg="mod">
          <ac:chgData name="森田 光貴" userId="314cf0e2-2175-4948-8a4a-96924aa0786a" providerId="ADAL" clId="{67E6092F-9559-4262-BEB0-29F2FDC12E8A}" dt="2025-01-21T09:54:34.008" v="2056" actId="13926"/>
          <ac:spMkLst>
            <pc:docMk/>
            <pc:sldMk cId="970147663" sldId="2147483262"/>
            <ac:spMk id="18" creationId="{A5A53F0F-0601-B512-1DDC-878267F729B8}"/>
          </ac:spMkLst>
        </pc:spChg>
      </pc:sldChg>
      <pc:sldMasterChg chg="modSp">
        <pc:chgData name="森田 光貴" userId="314cf0e2-2175-4948-8a4a-96924aa0786a" providerId="ADAL" clId="{67E6092F-9559-4262-BEB0-29F2FDC12E8A}" dt="2025-01-20T08:41:58.290" v="359"/>
        <pc:sldMasterMkLst>
          <pc:docMk/>
          <pc:sldMasterMk cId="3963267333" sldId="2147483660"/>
        </pc:sldMasterMkLst>
        <pc:spChg chg="mod">
          <ac:chgData name="森田 光貴" userId="314cf0e2-2175-4948-8a4a-96924aa0786a" providerId="ADAL" clId="{67E6092F-9559-4262-BEB0-29F2FDC12E8A}" dt="2025-01-20T08:41:58.290" v="359"/>
          <ac:spMkLst>
            <pc:docMk/>
            <pc:sldMasterMk cId="3963267333" sldId="2147483660"/>
            <ac:spMk id="54" creationId="{F5569EDB-3862-A7CA-5AD0-9D230EA209AB}"/>
          </ac:spMkLst>
        </pc:spChg>
      </pc:sldMasterChg>
    </pc:docChg>
  </pc:docChgLst>
  <pc:docChgLst>
    <pc:chgData name="丁野 光理" userId="53361c9a-10d0-4268-b39c-a1f4044b33f4" providerId="ADAL" clId="{808DFD0C-F7E6-408B-AD25-C4CA3F5EDBB5}"/>
    <pc:docChg chg="undo custSel modSld">
      <pc:chgData name="丁野 光理" userId="53361c9a-10d0-4268-b39c-a1f4044b33f4" providerId="ADAL" clId="{808DFD0C-F7E6-408B-AD25-C4CA3F5EDBB5}" dt="2025-02-06T17:01:36.373" v="41"/>
      <pc:docMkLst>
        <pc:docMk/>
      </pc:docMkLst>
      <pc:sldChg chg="modSp mod">
        <pc:chgData name="丁野 光理" userId="53361c9a-10d0-4268-b39c-a1f4044b33f4" providerId="ADAL" clId="{808DFD0C-F7E6-408B-AD25-C4CA3F5EDBB5}" dt="2025-02-05T12:08:52.258" v="1" actId="20577"/>
        <pc:sldMkLst>
          <pc:docMk/>
          <pc:sldMk cId="2771404313" sldId="2147377802"/>
        </pc:sldMkLst>
        <pc:spChg chg="mod">
          <ac:chgData name="丁野 光理" userId="53361c9a-10d0-4268-b39c-a1f4044b33f4" providerId="ADAL" clId="{808DFD0C-F7E6-408B-AD25-C4CA3F5EDBB5}" dt="2025-02-05T12:08:52.258" v="1" actId="20577"/>
          <ac:spMkLst>
            <pc:docMk/>
            <pc:sldMk cId="2771404313" sldId="2147377802"/>
            <ac:spMk id="6" creationId="{551CAFCD-1A64-3343-D441-9CAB5E362E9D}"/>
          </ac:spMkLst>
        </pc:spChg>
      </pc:sldChg>
      <pc:sldChg chg="modSp mod">
        <pc:chgData name="丁野 光理" userId="53361c9a-10d0-4268-b39c-a1f4044b33f4" providerId="ADAL" clId="{808DFD0C-F7E6-408B-AD25-C4CA3F5EDBB5}" dt="2025-02-06T14:33:08.790" v="14" actId="6549"/>
        <pc:sldMkLst>
          <pc:docMk/>
          <pc:sldMk cId="1953326763" sldId="2147483257"/>
        </pc:sldMkLst>
        <pc:graphicFrameChg chg="mod modGraphic">
          <ac:chgData name="丁野 光理" userId="53361c9a-10d0-4268-b39c-a1f4044b33f4" providerId="ADAL" clId="{808DFD0C-F7E6-408B-AD25-C4CA3F5EDBB5}" dt="2025-02-06T14:33:08.790" v="14" actId="6549"/>
          <ac:graphicFrameMkLst>
            <pc:docMk/>
            <pc:sldMk cId="1953326763" sldId="2147483257"/>
            <ac:graphicFrameMk id="22" creationId="{E34FAB1A-6BD0-2AF7-6CDA-10EE2C8A4AD2}"/>
          </ac:graphicFrameMkLst>
        </pc:graphicFrameChg>
      </pc:sldChg>
      <pc:sldChg chg="modSp mod">
        <pc:chgData name="丁野 光理" userId="53361c9a-10d0-4268-b39c-a1f4044b33f4" providerId="ADAL" clId="{808DFD0C-F7E6-408B-AD25-C4CA3F5EDBB5}" dt="2025-02-06T14:37:15.860" v="17" actId="1076"/>
        <pc:sldMkLst>
          <pc:docMk/>
          <pc:sldMk cId="2952803012" sldId="2147483265"/>
        </pc:sldMkLst>
        <pc:spChg chg="mod">
          <ac:chgData name="丁野 光理" userId="53361c9a-10d0-4268-b39c-a1f4044b33f4" providerId="ADAL" clId="{808DFD0C-F7E6-408B-AD25-C4CA3F5EDBB5}" dt="2025-02-06T14:37:15.860" v="17" actId="1076"/>
          <ac:spMkLst>
            <pc:docMk/>
            <pc:sldMk cId="2952803012" sldId="2147483265"/>
            <ac:spMk id="38" creationId="{18C5B4E7-E69A-BA77-C154-4CCAA9D9CB32}"/>
          </ac:spMkLst>
        </pc:spChg>
      </pc:sldChg>
      <pc:sldChg chg="addSp modSp">
        <pc:chgData name="丁野 光理" userId="53361c9a-10d0-4268-b39c-a1f4044b33f4" providerId="ADAL" clId="{808DFD0C-F7E6-408B-AD25-C4CA3F5EDBB5}" dt="2025-02-05T13:49:15.105" v="2"/>
        <pc:sldMkLst>
          <pc:docMk/>
          <pc:sldMk cId="2167850469" sldId="2147483268"/>
        </pc:sldMkLst>
        <pc:spChg chg="add mod">
          <ac:chgData name="丁野 光理" userId="53361c9a-10d0-4268-b39c-a1f4044b33f4" providerId="ADAL" clId="{808DFD0C-F7E6-408B-AD25-C4CA3F5EDBB5}" dt="2025-02-05T13:49:15.105" v="2"/>
          <ac:spMkLst>
            <pc:docMk/>
            <pc:sldMk cId="2167850469" sldId="2147483268"/>
            <ac:spMk id="2" creationId="{76B6B66E-D153-E799-EAA5-060AF3956AA4}"/>
          </ac:spMkLst>
        </pc:spChg>
      </pc:sldChg>
      <pc:sldChg chg="modSp mod">
        <pc:chgData name="丁野 光理" userId="53361c9a-10d0-4268-b39c-a1f4044b33f4" providerId="ADAL" clId="{808DFD0C-F7E6-408B-AD25-C4CA3F5EDBB5}" dt="2025-02-06T17:01:36.373" v="41"/>
        <pc:sldMkLst>
          <pc:docMk/>
          <pc:sldMk cId="2334336746" sldId="2147483272"/>
        </pc:sldMkLst>
        <pc:spChg chg="mod">
          <ac:chgData name="丁野 光理" userId="53361c9a-10d0-4268-b39c-a1f4044b33f4" providerId="ADAL" clId="{808DFD0C-F7E6-408B-AD25-C4CA3F5EDBB5}" dt="2025-02-06T14:37:12.635" v="16" actId="1076"/>
          <ac:spMkLst>
            <pc:docMk/>
            <pc:sldMk cId="2334336746" sldId="2147483272"/>
            <ac:spMk id="14" creationId="{502D4B7C-5C58-1C7C-D72C-2112CC8135A9}"/>
          </ac:spMkLst>
        </pc:spChg>
        <pc:graphicFrameChg chg="mod modGraphic">
          <ac:chgData name="丁野 光理" userId="53361c9a-10d0-4268-b39c-a1f4044b33f4" providerId="ADAL" clId="{808DFD0C-F7E6-408B-AD25-C4CA3F5EDBB5}" dt="2025-02-06T17:01:36.373" v="41"/>
          <ac:graphicFrameMkLst>
            <pc:docMk/>
            <pc:sldMk cId="2334336746" sldId="2147483272"/>
            <ac:graphicFrameMk id="37" creationId="{BC5321CF-E304-63E5-BBBF-21D028A31FAA}"/>
          </ac:graphicFrameMkLst>
        </pc:graphicFrameChg>
      </pc:sldChg>
    </pc:docChg>
  </pc:docChgLst>
  <pc:docChgLst>
    <pc:chgData name="吉田 有希(YOSHIDA Yuki)" userId="9fa8d650-9d4a-4569-b610-f9f1104cf5b8" providerId="ADAL" clId="{BCB5058D-9760-480D-80E9-1047609A9054}"/>
    <pc:docChg chg="modSld">
      <pc:chgData name="吉田 有希(YOSHIDA Yuki)" userId="9fa8d650-9d4a-4569-b610-f9f1104cf5b8" providerId="ADAL" clId="{BCB5058D-9760-480D-80E9-1047609A9054}" dt="2025-02-07T07:34:04.965" v="13" actId="2085"/>
      <pc:docMkLst>
        <pc:docMk/>
      </pc:docMkLst>
      <pc:sldChg chg="addSp modSp mod">
        <pc:chgData name="吉田 有希(YOSHIDA Yuki)" userId="9fa8d650-9d4a-4569-b610-f9f1104cf5b8" providerId="ADAL" clId="{BCB5058D-9760-480D-80E9-1047609A9054}" dt="2025-02-07T07:34:04.965" v="13" actId="2085"/>
        <pc:sldMkLst>
          <pc:docMk/>
          <pc:sldMk cId="265644884" sldId="2147483263"/>
        </pc:sldMkLst>
        <pc:spChg chg="add mod">
          <ac:chgData name="吉田 有希(YOSHIDA Yuki)" userId="9fa8d650-9d4a-4569-b610-f9f1104cf5b8" providerId="ADAL" clId="{BCB5058D-9760-480D-80E9-1047609A9054}" dt="2025-02-07T07:34:04.965" v="13" actId="2085"/>
          <ac:spMkLst>
            <pc:docMk/>
            <pc:sldMk cId="265644884" sldId="2147483263"/>
            <ac:spMk id="7" creationId="{B32F0425-573A-42FE-8D56-8E66B2AB55D6}"/>
          </ac:spMkLst>
        </pc:spChg>
      </pc:sldChg>
    </pc:docChg>
  </pc:docChgLst>
  <pc:docChgLst>
    <pc:chgData name="森田 光貴" userId="314cf0e2-2175-4948-8a4a-96924aa0786a" providerId="ADAL" clId="{847221B0-3044-4DC5-8558-AD18A24B4E1A}"/>
    <pc:docChg chg="undo custSel delSld modSld addSection delSection modSection">
      <pc:chgData name="森田 光貴" userId="314cf0e2-2175-4948-8a4a-96924aa0786a" providerId="ADAL" clId="{847221B0-3044-4DC5-8558-AD18A24B4E1A}" dt="2025-02-07T06:40:24.642" v="161"/>
      <pc:docMkLst>
        <pc:docMk/>
      </pc:docMkLst>
      <pc:sldChg chg="addSp modSp mod">
        <pc:chgData name="森田 光貴" userId="314cf0e2-2175-4948-8a4a-96924aa0786a" providerId="ADAL" clId="{847221B0-3044-4DC5-8558-AD18A24B4E1A}" dt="2025-02-07T06:40:24.642" v="161"/>
        <pc:sldMkLst>
          <pc:docMk/>
          <pc:sldMk cId="1421869147" sldId="2147377792"/>
        </pc:sldMkLst>
        <pc:spChg chg="add mod">
          <ac:chgData name="森田 光貴" userId="314cf0e2-2175-4948-8a4a-96924aa0786a" providerId="ADAL" clId="{847221B0-3044-4DC5-8558-AD18A24B4E1A}" dt="2025-02-07T06:31:45.691" v="9"/>
          <ac:spMkLst>
            <pc:docMk/>
            <pc:sldMk cId="1421869147" sldId="2147377792"/>
            <ac:spMk id="2" creationId="{157CEF89-3D52-1C12-6300-516F7B09E192}"/>
          </ac:spMkLst>
        </pc:spChg>
        <pc:spChg chg="add mod">
          <ac:chgData name="森田 光貴" userId="314cf0e2-2175-4948-8a4a-96924aa0786a" providerId="ADAL" clId="{847221B0-3044-4DC5-8558-AD18A24B4E1A}" dt="2025-02-07T06:31:48.311" v="11" actId="20577"/>
          <ac:spMkLst>
            <pc:docMk/>
            <pc:sldMk cId="1421869147" sldId="2147377792"/>
            <ac:spMk id="4" creationId="{A4049182-B66B-4577-6496-03DD1EEB802A}"/>
          </ac:spMkLst>
        </pc:spChg>
        <pc:spChg chg="mod">
          <ac:chgData name="森田 光貴" userId="314cf0e2-2175-4948-8a4a-96924aa0786a" providerId="ADAL" clId="{847221B0-3044-4DC5-8558-AD18A24B4E1A}" dt="2025-02-07T06:40:24.642" v="161"/>
          <ac:spMkLst>
            <pc:docMk/>
            <pc:sldMk cId="1421869147" sldId="2147377792"/>
            <ac:spMk id="20" creationId="{337F064D-0996-5E84-A6D6-7B0A2B57CA3B}"/>
          </ac:spMkLst>
        </pc:spChg>
      </pc:sldChg>
      <pc:sldChg chg="addSp modSp mod">
        <pc:chgData name="森田 光貴" userId="314cf0e2-2175-4948-8a4a-96924aa0786a" providerId="ADAL" clId="{847221B0-3044-4DC5-8558-AD18A24B4E1A}" dt="2025-02-07T06:31:37.491" v="8" actId="20577"/>
        <pc:sldMkLst>
          <pc:docMk/>
          <pc:sldMk cId="2771404313" sldId="2147377802"/>
        </pc:sldMkLst>
        <pc:spChg chg="add mod">
          <ac:chgData name="森田 光貴" userId="314cf0e2-2175-4948-8a4a-96924aa0786a" providerId="ADAL" clId="{847221B0-3044-4DC5-8558-AD18A24B4E1A}" dt="2025-02-07T06:31:34.244" v="6"/>
          <ac:spMkLst>
            <pc:docMk/>
            <pc:sldMk cId="2771404313" sldId="2147377802"/>
            <ac:spMk id="2" creationId="{883A9ECA-1D1D-589F-AE81-7FBC46441C55}"/>
          </ac:spMkLst>
        </pc:spChg>
        <pc:spChg chg="add mod">
          <ac:chgData name="森田 光貴" userId="314cf0e2-2175-4948-8a4a-96924aa0786a" providerId="ADAL" clId="{847221B0-3044-4DC5-8558-AD18A24B4E1A}" dt="2025-02-07T06:31:37.491" v="8" actId="20577"/>
          <ac:spMkLst>
            <pc:docMk/>
            <pc:sldMk cId="2771404313" sldId="2147377802"/>
            <ac:spMk id="4" creationId="{8BB6563E-55EC-D086-98EB-7FCAB217049B}"/>
          </ac:spMkLst>
        </pc:spChg>
      </pc:sldChg>
      <pc:sldChg chg="addSp modSp mod">
        <pc:chgData name="森田 光貴" userId="314cf0e2-2175-4948-8a4a-96924aa0786a" providerId="ADAL" clId="{847221B0-3044-4DC5-8558-AD18A24B4E1A}" dt="2025-02-07T06:34:33.635" v="132" actId="20577"/>
        <pc:sldMkLst>
          <pc:docMk/>
          <pc:sldMk cId="4063992222" sldId="2147377805"/>
        </pc:sldMkLst>
        <pc:spChg chg="add mod">
          <ac:chgData name="森田 光貴" userId="314cf0e2-2175-4948-8a4a-96924aa0786a" providerId="ADAL" clId="{847221B0-3044-4DC5-8558-AD18A24B4E1A}" dt="2025-02-07T06:34:31.019" v="127"/>
          <ac:spMkLst>
            <pc:docMk/>
            <pc:sldMk cId="4063992222" sldId="2147377805"/>
            <ac:spMk id="2" creationId="{BFA43B01-9D00-DD7B-4E94-08F90F885D99}"/>
          </ac:spMkLst>
        </pc:spChg>
        <pc:spChg chg="add mod">
          <ac:chgData name="森田 光貴" userId="314cf0e2-2175-4948-8a4a-96924aa0786a" providerId="ADAL" clId="{847221B0-3044-4DC5-8558-AD18A24B4E1A}" dt="2025-02-07T06:34:33.635" v="132" actId="20577"/>
          <ac:spMkLst>
            <pc:docMk/>
            <pc:sldMk cId="4063992222" sldId="2147377805"/>
            <ac:spMk id="4" creationId="{D713235B-FC55-3F1A-9E6F-61E4E43AD01D}"/>
          </ac:spMkLst>
        </pc:spChg>
      </pc:sldChg>
      <pc:sldChg chg="addSp modSp mod">
        <pc:chgData name="森田 光貴" userId="314cf0e2-2175-4948-8a4a-96924aa0786a" providerId="ADAL" clId="{847221B0-3044-4DC5-8558-AD18A24B4E1A}" dt="2025-02-07T06:31:54.516" v="18" actId="20577"/>
        <pc:sldMkLst>
          <pc:docMk/>
          <pc:sldMk cId="2523788589" sldId="2147379365"/>
        </pc:sldMkLst>
        <pc:spChg chg="add mod">
          <ac:chgData name="森田 光貴" userId="314cf0e2-2175-4948-8a4a-96924aa0786a" providerId="ADAL" clId="{847221B0-3044-4DC5-8558-AD18A24B4E1A}" dt="2025-02-07T06:31:51.506" v="12"/>
          <ac:spMkLst>
            <pc:docMk/>
            <pc:sldMk cId="2523788589" sldId="2147379365"/>
            <ac:spMk id="2" creationId="{FF30E767-8AB0-1381-3866-38C4685159B1}"/>
          </ac:spMkLst>
        </pc:spChg>
        <pc:spChg chg="add mod">
          <ac:chgData name="森田 光貴" userId="314cf0e2-2175-4948-8a4a-96924aa0786a" providerId="ADAL" clId="{847221B0-3044-4DC5-8558-AD18A24B4E1A}" dt="2025-02-07T06:31:54.516" v="18" actId="20577"/>
          <ac:spMkLst>
            <pc:docMk/>
            <pc:sldMk cId="2523788589" sldId="2147379365"/>
            <ac:spMk id="14" creationId="{6DE2A211-769B-154D-0E51-2B8C85279395}"/>
          </ac:spMkLst>
        </pc:spChg>
      </pc:sldChg>
      <pc:sldChg chg="addSp modSp mod">
        <pc:chgData name="森田 光貴" userId="314cf0e2-2175-4948-8a4a-96924aa0786a" providerId="ADAL" clId="{847221B0-3044-4DC5-8558-AD18A24B4E1A}" dt="2025-02-07T06:32:19.028" v="30" actId="20577"/>
        <pc:sldMkLst>
          <pc:docMk/>
          <pc:sldMk cId="2807162225" sldId="2147379366"/>
        </pc:sldMkLst>
        <pc:spChg chg="add mod">
          <ac:chgData name="森田 光貴" userId="314cf0e2-2175-4948-8a4a-96924aa0786a" providerId="ADAL" clId="{847221B0-3044-4DC5-8558-AD18A24B4E1A}" dt="2025-02-07T06:32:17.071" v="28"/>
          <ac:spMkLst>
            <pc:docMk/>
            <pc:sldMk cId="2807162225" sldId="2147379366"/>
            <ac:spMk id="2" creationId="{CF9BF9D6-4404-F21D-C0E1-B9B694FA7E31}"/>
          </ac:spMkLst>
        </pc:spChg>
        <pc:spChg chg="add mod">
          <ac:chgData name="森田 光貴" userId="314cf0e2-2175-4948-8a4a-96924aa0786a" providerId="ADAL" clId="{847221B0-3044-4DC5-8558-AD18A24B4E1A}" dt="2025-02-07T06:32:19.028" v="30" actId="20577"/>
          <ac:spMkLst>
            <pc:docMk/>
            <pc:sldMk cId="2807162225" sldId="2147379366"/>
            <ac:spMk id="3" creationId="{B1CF395B-6368-203A-45B7-856267130F1A}"/>
          </ac:spMkLst>
        </pc:spChg>
      </pc:sldChg>
      <pc:sldChg chg="addSp modSp mod">
        <pc:chgData name="森田 光貴" userId="314cf0e2-2175-4948-8a4a-96924aa0786a" providerId="ADAL" clId="{847221B0-3044-4DC5-8558-AD18A24B4E1A}" dt="2025-02-07T06:32:38.771" v="44" actId="20577"/>
        <pc:sldMkLst>
          <pc:docMk/>
          <pc:sldMk cId="106547437" sldId="2147379368"/>
        </pc:sldMkLst>
        <pc:spChg chg="add mod">
          <ac:chgData name="森田 光貴" userId="314cf0e2-2175-4948-8a4a-96924aa0786a" providerId="ADAL" clId="{847221B0-3044-4DC5-8558-AD18A24B4E1A}" dt="2025-02-07T06:32:36.691" v="39"/>
          <ac:spMkLst>
            <pc:docMk/>
            <pc:sldMk cId="106547437" sldId="2147379368"/>
            <ac:spMk id="2" creationId="{CD95FF82-9FC5-D69B-AAB2-197109B38EC8}"/>
          </ac:spMkLst>
        </pc:spChg>
        <pc:spChg chg="add mod">
          <ac:chgData name="森田 光貴" userId="314cf0e2-2175-4948-8a4a-96924aa0786a" providerId="ADAL" clId="{847221B0-3044-4DC5-8558-AD18A24B4E1A}" dt="2025-02-07T06:32:38.771" v="44" actId="20577"/>
          <ac:spMkLst>
            <pc:docMk/>
            <pc:sldMk cId="106547437" sldId="2147379368"/>
            <ac:spMk id="3" creationId="{DE25E8AD-F833-4CC8-9DA3-09F5C2E799F6}"/>
          </ac:spMkLst>
        </pc:spChg>
      </pc:sldChg>
      <pc:sldChg chg="addSp modSp mod">
        <pc:chgData name="森田 光貴" userId="314cf0e2-2175-4948-8a4a-96924aa0786a" providerId="ADAL" clId="{847221B0-3044-4DC5-8558-AD18A24B4E1A}" dt="2025-02-07T06:32:13.361" v="27" actId="20577"/>
        <pc:sldMkLst>
          <pc:docMk/>
          <pc:sldMk cId="2507462746" sldId="2147379372"/>
        </pc:sldMkLst>
        <pc:spChg chg="add mod">
          <ac:chgData name="森田 光貴" userId="314cf0e2-2175-4948-8a4a-96924aa0786a" providerId="ADAL" clId="{847221B0-3044-4DC5-8558-AD18A24B4E1A}" dt="2025-02-07T06:32:11.240" v="25"/>
          <ac:spMkLst>
            <pc:docMk/>
            <pc:sldMk cId="2507462746" sldId="2147379372"/>
            <ac:spMk id="2" creationId="{42CDB9C6-091B-F847-7411-D1AC6C78D17D}"/>
          </ac:spMkLst>
        </pc:spChg>
        <pc:spChg chg="add mod">
          <ac:chgData name="森田 光貴" userId="314cf0e2-2175-4948-8a4a-96924aa0786a" providerId="ADAL" clId="{847221B0-3044-4DC5-8558-AD18A24B4E1A}" dt="2025-02-07T06:32:13.361" v="27" actId="20577"/>
          <ac:spMkLst>
            <pc:docMk/>
            <pc:sldMk cId="2507462746" sldId="2147379372"/>
            <ac:spMk id="6" creationId="{AC105C1C-E240-31AD-DB33-331AAA53CDEC}"/>
          </ac:spMkLst>
        </pc:spChg>
      </pc:sldChg>
      <pc:sldChg chg="addSp modSp mod">
        <pc:chgData name="森田 光貴" userId="314cf0e2-2175-4948-8a4a-96924aa0786a" providerId="ADAL" clId="{847221B0-3044-4DC5-8558-AD18A24B4E1A}" dt="2025-02-07T06:33:42.584" v="84" actId="20577"/>
        <pc:sldMkLst>
          <pc:docMk/>
          <pc:sldMk cId="4261311362" sldId="2147379375"/>
        </pc:sldMkLst>
        <pc:spChg chg="add mod">
          <ac:chgData name="森田 光貴" userId="314cf0e2-2175-4948-8a4a-96924aa0786a" providerId="ADAL" clId="{847221B0-3044-4DC5-8558-AD18A24B4E1A}" dt="2025-02-07T06:33:40.132" v="79"/>
          <ac:spMkLst>
            <pc:docMk/>
            <pc:sldMk cId="4261311362" sldId="2147379375"/>
            <ac:spMk id="2" creationId="{2C664D2E-2F3D-1580-0703-3F86F02F83E4}"/>
          </ac:spMkLst>
        </pc:spChg>
        <pc:spChg chg="add mod">
          <ac:chgData name="森田 光貴" userId="314cf0e2-2175-4948-8a4a-96924aa0786a" providerId="ADAL" clId="{847221B0-3044-4DC5-8558-AD18A24B4E1A}" dt="2025-02-07T06:33:42.584" v="84" actId="20577"/>
          <ac:spMkLst>
            <pc:docMk/>
            <pc:sldMk cId="4261311362" sldId="2147379375"/>
            <ac:spMk id="3" creationId="{CD47B924-83E0-03A3-0E6C-AD4BAD0131A4}"/>
          </ac:spMkLst>
        </pc:spChg>
      </pc:sldChg>
      <pc:sldChg chg="addSp modSp mod">
        <pc:chgData name="森田 光貴" userId="314cf0e2-2175-4948-8a4a-96924aa0786a" providerId="ADAL" clId="{847221B0-3044-4DC5-8558-AD18A24B4E1A}" dt="2025-02-07T06:34:07.679" v="108" actId="20577"/>
        <pc:sldMkLst>
          <pc:docMk/>
          <pc:sldMk cId="3070854188" sldId="2147379377"/>
        </pc:sldMkLst>
        <pc:spChg chg="add mod">
          <ac:chgData name="森田 光貴" userId="314cf0e2-2175-4948-8a4a-96924aa0786a" providerId="ADAL" clId="{847221B0-3044-4DC5-8558-AD18A24B4E1A}" dt="2025-02-07T06:34:05.214" v="103"/>
          <ac:spMkLst>
            <pc:docMk/>
            <pc:sldMk cId="3070854188" sldId="2147379377"/>
            <ac:spMk id="2" creationId="{69FFAFB9-DC65-FCE3-C79A-F35DA8D84D4C}"/>
          </ac:spMkLst>
        </pc:spChg>
        <pc:spChg chg="add mod">
          <ac:chgData name="森田 光貴" userId="314cf0e2-2175-4948-8a4a-96924aa0786a" providerId="ADAL" clId="{847221B0-3044-4DC5-8558-AD18A24B4E1A}" dt="2025-02-07T06:34:07.679" v="108" actId="20577"/>
          <ac:spMkLst>
            <pc:docMk/>
            <pc:sldMk cId="3070854188" sldId="2147379377"/>
            <ac:spMk id="6" creationId="{AF65F485-F231-6702-DDAD-63127DAA6D35}"/>
          </ac:spMkLst>
        </pc:spChg>
      </pc:sldChg>
      <pc:sldChg chg="addSp modSp mod">
        <pc:chgData name="森田 光貴" userId="314cf0e2-2175-4948-8a4a-96924aa0786a" providerId="ADAL" clId="{847221B0-3044-4DC5-8558-AD18A24B4E1A}" dt="2025-02-07T06:33:49.131" v="90" actId="20577"/>
        <pc:sldMkLst>
          <pc:docMk/>
          <pc:sldMk cId="862496488" sldId="2147379378"/>
        </pc:sldMkLst>
        <pc:spChg chg="add mod">
          <ac:chgData name="森田 光貴" userId="314cf0e2-2175-4948-8a4a-96924aa0786a" providerId="ADAL" clId="{847221B0-3044-4DC5-8558-AD18A24B4E1A}" dt="2025-02-07T06:33:45.499" v="85"/>
          <ac:spMkLst>
            <pc:docMk/>
            <pc:sldMk cId="862496488" sldId="2147379378"/>
            <ac:spMk id="2" creationId="{C681F3AD-80F3-F399-80D7-D803042A1591}"/>
          </ac:spMkLst>
        </pc:spChg>
        <pc:spChg chg="add mod">
          <ac:chgData name="森田 光貴" userId="314cf0e2-2175-4948-8a4a-96924aa0786a" providerId="ADAL" clId="{847221B0-3044-4DC5-8558-AD18A24B4E1A}" dt="2025-02-07T06:33:49.131" v="90" actId="20577"/>
          <ac:spMkLst>
            <pc:docMk/>
            <pc:sldMk cId="862496488" sldId="2147379378"/>
            <ac:spMk id="7" creationId="{4515C327-869D-9189-D1A7-814A6C2D7C59}"/>
          </ac:spMkLst>
        </pc:spChg>
      </pc:sldChg>
      <pc:sldChg chg="addSp modSp mod">
        <pc:chgData name="森田 光貴" userId="314cf0e2-2175-4948-8a4a-96924aa0786a" providerId="ADAL" clId="{847221B0-3044-4DC5-8558-AD18A24B4E1A}" dt="2025-02-07T06:34:21.599" v="120" actId="20577"/>
        <pc:sldMkLst>
          <pc:docMk/>
          <pc:sldMk cId="2081963132" sldId="2147379384"/>
        </pc:sldMkLst>
        <pc:spChg chg="add mod">
          <ac:chgData name="森田 光貴" userId="314cf0e2-2175-4948-8a4a-96924aa0786a" providerId="ADAL" clId="{847221B0-3044-4DC5-8558-AD18A24B4E1A}" dt="2025-02-07T06:34:18.703" v="115"/>
          <ac:spMkLst>
            <pc:docMk/>
            <pc:sldMk cId="2081963132" sldId="2147379384"/>
            <ac:spMk id="2" creationId="{1A8E03EA-8711-59E9-205D-0188F873875B}"/>
          </ac:spMkLst>
        </pc:spChg>
        <pc:spChg chg="add mod">
          <ac:chgData name="森田 光貴" userId="314cf0e2-2175-4948-8a4a-96924aa0786a" providerId="ADAL" clId="{847221B0-3044-4DC5-8558-AD18A24B4E1A}" dt="2025-02-07T06:34:21.599" v="120" actId="20577"/>
          <ac:spMkLst>
            <pc:docMk/>
            <pc:sldMk cId="2081963132" sldId="2147379384"/>
            <ac:spMk id="6" creationId="{76406CDD-81ED-BE97-7467-D625FD0486AF}"/>
          </ac:spMkLst>
        </pc:spChg>
      </pc:sldChg>
      <pc:sldChg chg="addSp modSp mod">
        <pc:chgData name="森田 光貴" userId="314cf0e2-2175-4948-8a4a-96924aa0786a" providerId="ADAL" clId="{847221B0-3044-4DC5-8558-AD18A24B4E1A}" dt="2025-02-07T06:34:27.974" v="126" actId="20577"/>
        <pc:sldMkLst>
          <pc:docMk/>
          <pc:sldMk cId="2546929567" sldId="2147379385"/>
        </pc:sldMkLst>
        <pc:spChg chg="add mod">
          <ac:chgData name="森田 光貴" userId="314cf0e2-2175-4948-8a4a-96924aa0786a" providerId="ADAL" clId="{847221B0-3044-4DC5-8558-AD18A24B4E1A}" dt="2025-02-07T06:34:25.311" v="121"/>
          <ac:spMkLst>
            <pc:docMk/>
            <pc:sldMk cId="2546929567" sldId="2147379385"/>
            <ac:spMk id="2" creationId="{B8B92269-6E08-19D8-9360-188F7DE88547}"/>
          </ac:spMkLst>
        </pc:spChg>
        <pc:spChg chg="add mod">
          <ac:chgData name="森田 光貴" userId="314cf0e2-2175-4948-8a4a-96924aa0786a" providerId="ADAL" clId="{847221B0-3044-4DC5-8558-AD18A24B4E1A}" dt="2025-02-07T06:34:27.974" v="126" actId="20577"/>
          <ac:spMkLst>
            <pc:docMk/>
            <pc:sldMk cId="2546929567" sldId="2147379385"/>
            <ac:spMk id="6" creationId="{F801F36A-B00C-B92E-61D6-C77132F95B62}"/>
          </ac:spMkLst>
        </pc:spChg>
      </pc:sldChg>
      <pc:sldChg chg="addSp modSp mod">
        <pc:chgData name="森田 光貴" userId="314cf0e2-2175-4948-8a4a-96924aa0786a" providerId="ADAL" clId="{847221B0-3044-4DC5-8558-AD18A24B4E1A}" dt="2025-02-07T06:31:59.722" v="21" actId="20577"/>
        <pc:sldMkLst>
          <pc:docMk/>
          <pc:sldMk cId="3768165954" sldId="2147379390"/>
        </pc:sldMkLst>
        <pc:spChg chg="add mod">
          <ac:chgData name="森田 光貴" userId="314cf0e2-2175-4948-8a4a-96924aa0786a" providerId="ADAL" clId="{847221B0-3044-4DC5-8558-AD18A24B4E1A}" dt="2025-02-07T06:31:57.735" v="19"/>
          <ac:spMkLst>
            <pc:docMk/>
            <pc:sldMk cId="3768165954" sldId="2147379390"/>
            <ac:spMk id="2" creationId="{8B230BDF-A5CD-9D9C-E5A7-81C260704771}"/>
          </ac:spMkLst>
        </pc:spChg>
        <pc:spChg chg="add mod">
          <ac:chgData name="森田 光貴" userId="314cf0e2-2175-4948-8a4a-96924aa0786a" providerId="ADAL" clId="{847221B0-3044-4DC5-8558-AD18A24B4E1A}" dt="2025-02-07T06:31:59.722" v="21" actId="20577"/>
          <ac:spMkLst>
            <pc:docMk/>
            <pc:sldMk cId="3768165954" sldId="2147379390"/>
            <ac:spMk id="6" creationId="{BECB9C36-1AFC-B88D-C69C-7FEA904CA817}"/>
          </ac:spMkLst>
        </pc:spChg>
      </pc:sldChg>
      <pc:sldChg chg="addSp modSp mod">
        <pc:chgData name="森田 光貴" userId="314cf0e2-2175-4948-8a4a-96924aa0786a" providerId="ADAL" clId="{847221B0-3044-4DC5-8558-AD18A24B4E1A}" dt="2025-02-07T06:33:55.798" v="96" actId="20577"/>
        <pc:sldMkLst>
          <pc:docMk/>
          <pc:sldMk cId="1953326763" sldId="2147483257"/>
        </pc:sldMkLst>
        <pc:spChg chg="add mod">
          <ac:chgData name="森田 光貴" userId="314cf0e2-2175-4948-8a4a-96924aa0786a" providerId="ADAL" clId="{847221B0-3044-4DC5-8558-AD18A24B4E1A}" dt="2025-02-07T06:33:53.484" v="91"/>
          <ac:spMkLst>
            <pc:docMk/>
            <pc:sldMk cId="1953326763" sldId="2147483257"/>
            <ac:spMk id="2" creationId="{5D346B10-4F7A-9E48-612E-170FB080BDFB}"/>
          </ac:spMkLst>
        </pc:spChg>
        <pc:spChg chg="add mod">
          <ac:chgData name="森田 光貴" userId="314cf0e2-2175-4948-8a4a-96924aa0786a" providerId="ADAL" clId="{847221B0-3044-4DC5-8558-AD18A24B4E1A}" dt="2025-02-07T06:33:55.798" v="96" actId="20577"/>
          <ac:spMkLst>
            <pc:docMk/>
            <pc:sldMk cId="1953326763" sldId="2147483257"/>
            <ac:spMk id="6" creationId="{004A288C-017D-AC87-3E28-D0FF4EAE66FB}"/>
          </ac:spMkLst>
        </pc:spChg>
      </pc:sldChg>
      <pc:sldChg chg="addSp modSp mod">
        <pc:chgData name="森田 光貴" userId="314cf0e2-2175-4948-8a4a-96924aa0786a" providerId="ADAL" clId="{847221B0-3044-4DC5-8558-AD18A24B4E1A}" dt="2025-02-07T06:32:24.827" v="33" actId="20577"/>
        <pc:sldMkLst>
          <pc:docMk/>
          <pc:sldMk cId="970147663" sldId="2147483262"/>
        </pc:sldMkLst>
        <pc:spChg chg="add mod">
          <ac:chgData name="森田 光貴" userId="314cf0e2-2175-4948-8a4a-96924aa0786a" providerId="ADAL" clId="{847221B0-3044-4DC5-8558-AD18A24B4E1A}" dt="2025-02-07T06:32:23.022" v="31"/>
          <ac:spMkLst>
            <pc:docMk/>
            <pc:sldMk cId="970147663" sldId="2147483262"/>
            <ac:spMk id="2" creationId="{5B1CD037-F039-B326-6ACA-71C531C650F2}"/>
          </ac:spMkLst>
        </pc:spChg>
        <pc:spChg chg="add mod">
          <ac:chgData name="森田 光貴" userId="314cf0e2-2175-4948-8a4a-96924aa0786a" providerId="ADAL" clId="{847221B0-3044-4DC5-8558-AD18A24B4E1A}" dt="2025-02-07T06:32:24.827" v="33" actId="20577"/>
          <ac:spMkLst>
            <pc:docMk/>
            <pc:sldMk cId="970147663" sldId="2147483262"/>
            <ac:spMk id="3" creationId="{7C4ACC69-0EDA-7EB3-067E-4B33D0D9946B}"/>
          </ac:spMkLst>
        </pc:spChg>
      </pc:sldChg>
      <pc:sldChg chg="addSp modSp mod">
        <pc:chgData name="森田 光貴" userId="314cf0e2-2175-4948-8a4a-96924aa0786a" providerId="ADAL" clId="{847221B0-3044-4DC5-8558-AD18A24B4E1A}" dt="2025-02-07T06:31:03.491" v="5" actId="20577"/>
        <pc:sldMkLst>
          <pc:docMk/>
          <pc:sldMk cId="265644884" sldId="2147483263"/>
        </pc:sldMkLst>
        <pc:spChg chg="add mod">
          <ac:chgData name="森田 光貴" userId="314cf0e2-2175-4948-8a4a-96924aa0786a" providerId="ADAL" clId="{847221B0-3044-4DC5-8558-AD18A24B4E1A}" dt="2025-02-07T06:30:50.842" v="0"/>
          <ac:spMkLst>
            <pc:docMk/>
            <pc:sldMk cId="265644884" sldId="2147483263"/>
            <ac:spMk id="2" creationId="{0C66CCAC-DAD1-A55E-9646-28C352E58E81}"/>
          </ac:spMkLst>
        </pc:spChg>
        <pc:spChg chg="add mod">
          <ac:chgData name="森田 光貴" userId="314cf0e2-2175-4948-8a4a-96924aa0786a" providerId="ADAL" clId="{847221B0-3044-4DC5-8558-AD18A24B4E1A}" dt="2025-02-07T06:31:03.491" v="5" actId="20577"/>
          <ac:spMkLst>
            <pc:docMk/>
            <pc:sldMk cId="265644884" sldId="2147483263"/>
            <ac:spMk id="6" creationId="{7EEA5B75-05EE-8053-B738-D7AEF3152665}"/>
          </ac:spMkLst>
        </pc:spChg>
      </pc:sldChg>
      <pc:sldChg chg="addSp modSp mod">
        <pc:chgData name="森田 光貴" userId="314cf0e2-2175-4948-8a4a-96924aa0786a" providerId="ADAL" clId="{847221B0-3044-4DC5-8558-AD18A24B4E1A}" dt="2025-02-07T06:32:07.206" v="24" actId="20577"/>
        <pc:sldMkLst>
          <pc:docMk/>
          <pc:sldMk cId="433657424" sldId="2147483264"/>
        </pc:sldMkLst>
        <pc:spChg chg="add mod">
          <ac:chgData name="森田 光貴" userId="314cf0e2-2175-4948-8a4a-96924aa0786a" providerId="ADAL" clId="{847221B0-3044-4DC5-8558-AD18A24B4E1A}" dt="2025-02-07T06:32:04.386" v="22"/>
          <ac:spMkLst>
            <pc:docMk/>
            <pc:sldMk cId="433657424" sldId="2147483264"/>
            <ac:spMk id="2" creationId="{21F5F574-53E0-C25A-74D8-C284D49FFDA7}"/>
          </ac:spMkLst>
        </pc:spChg>
        <pc:spChg chg="add mod">
          <ac:chgData name="森田 光貴" userId="314cf0e2-2175-4948-8a4a-96924aa0786a" providerId="ADAL" clId="{847221B0-3044-4DC5-8558-AD18A24B4E1A}" dt="2025-02-07T06:32:07.206" v="24" actId="20577"/>
          <ac:spMkLst>
            <pc:docMk/>
            <pc:sldMk cId="433657424" sldId="2147483264"/>
            <ac:spMk id="3" creationId="{7EB4F643-6F3D-A3B2-2280-A50BC88A04EE}"/>
          </ac:spMkLst>
        </pc:spChg>
      </pc:sldChg>
      <pc:sldChg chg="addSp modSp mod">
        <pc:chgData name="森田 光貴" userId="314cf0e2-2175-4948-8a4a-96924aa0786a" providerId="ADAL" clId="{847221B0-3044-4DC5-8558-AD18A24B4E1A}" dt="2025-02-07T06:32:54.280" v="52" actId="166"/>
        <pc:sldMkLst>
          <pc:docMk/>
          <pc:sldMk cId="2952803012" sldId="2147483265"/>
        </pc:sldMkLst>
        <pc:spChg chg="add mod">
          <ac:chgData name="森田 光貴" userId="314cf0e2-2175-4948-8a4a-96924aa0786a" providerId="ADAL" clId="{847221B0-3044-4DC5-8558-AD18A24B4E1A}" dt="2025-02-07T06:32:43.997" v="45"/>
          <ac:spMkLst>
            <pc:docMk/>
            <pc:sldMk cId="2952803012" sldId="2147483265"/>
            <ac:spMk id="2" creationId="{09E7E981-2637-7D4B-647A-96DBD774ABD6}"/>
          </ac:spMkLst>
        </pc:spChg>
        <pc:spChg chg="add mod">
          <ac:chgData name="森田 光貴" userId="314cf0e2-2175-4948-8a4a-96924aa0786a" providerId="ADAL" clId="{847221B0-3044-4DC5-8558-AD18A24B4E1A}" dt="2025-02-07T06:32:47.317" v="50" actId="20577"/>
          <ac:spMkLst>
            <pc:docMk/>
            <pc:sldMk cId="2952803012" sldId="2147483265"/>
            <ac:spMk id="7" creationId="{46023B66-7C7C-8FF3-1153-E4AB228A46D3}"/>
          </ac:spMkLst>
        </pc:spChg>
        <pc:spChg chg="ord">
          <ac:chgData name="森田 光貴" userId="314cf0e2-2175-4948-8a4a-96924aa0786a" providerId="ADAL" clId="{847221B0-3044-4DC5-8558-AD18A24B4E1A}" dt="2025-02-07T06:32:54.280" v="52" actId="166"/>
          <ac:spMkLst>
            <pc:docMk/>
            <pc:sldMk cId="2952803012" sldId="2147483265"/>
            <ac:spMk id="40" creationId="{339EB704-E894-C860-0648-68EB22875954}"/>
          </ac:spMkLst>
        </pc:spChg>
      </pc:sldChg>
      <pc:sldChg chg="addSp modSp mod">
        <pc:chgData name="森田 光貴" userId="314cf0e2-2175-4948-8a4a-96924aa0786a" providerId="ADAL" clId="{847221B0-3044-4DC5-8558-AD18A24B4E1A}" dt="2025-02-07T06:32:31.462" v="38" actId="20577"/>
        <pc:sldMkLst>
          <pc:docMk/>
          <pc:sldMk cId="116419015" sldId="2147483266"/>
        </pc:sldMkLst>
        <pc:spChg chg="add mod">
          <ac:chgData name="森田 光貴" userId="314cf0e2-2175-4948-8a4a-96924aa0786a" providerId="ADAL" clId="{847221B0-3044-4DC5-8558-AD18A24B4E1A}" dt="2025-02-07T06:32:27.616" v="34"/>
          <ac:spMkLst>
            <pc:docMk/>
            <pc:sldMk cId="116419015" sldId="2147483266"/>
            <ac:spMk id="2" creationId="{7CDB1894-D379-47DF-E3DB-37C7F8AE9708}"/>
          </ac:spMkLst>
        </pc:spChg>
        <pc:spChg chg="add mod">
          <ac:chgData name="森田 光貴" userId="314cf0e2-2175-4948-8a4a-96924aa0786a" providerId="ADAL" clId="{847221B0-3044-4DC5-8558-AD18A24B4E1A}" dt="2025-02-07T06:32:31.462" v="38" actId="20577"/>
          <ac:spMkLst>
            <pc:docMk/>
            <pc:sldMk cId="116419015" sldId="2147483266"/>
            <ac:spMk id="3" creationId="{535C2898-D5E5-9C7B-102B-C34ECF00D23F}"/>
          </ac:spMkLst>
        </pc:spChg>
      </pc:sldChg>
      <pc:sldChg chg="addSp modSp mod">
        <pc:chgData name="森田 光貴" userId="314cf0e2-2175-4948-8a4a-96924aa0786a" providerId="ADAL" clId="{847221B0-3044-4DC5-8558-AD18A24B4E1A}" dt="2025-02-07T06:34:13.256" v="114" actId="20577"/>
        <pc:sldMkLst>
          <pc:docMk/>
          <pc:sldMk cId="2167850469" sldId="2147483268"/>
        </pc:sldMkLst>
        <pc:spChg chg="add mod">
          <ac:chgData name="森田 光貴" userId="314cf0e2-2175-4948-8a4a-96924aa0786a" providerId="ADAL" clId="{847221B0-3044-4DC5-8558-AD18A24B4E1A}" dt="2025-02-07T06:34:11.099" v="109"/>
          <ac:spMkLst>
            <pc:docMk/>
            <pc:sldMk cId="2167850469" sldId="2147483268"/>
            <ac:spMk id="2" creationId="{F81CB982-4552-976B-3B07-0CE0341FB6B0}"/>
          </ac:spMkLst>
        </pc:spChg>
        <pc:spChg chg="add mod">
          <ac:chgData name="森田 光貴" userId="314cf0e2-2175-4948-8a4a-96924aa0786a" providerId="ADAL" clId="{847221B0-3044-4DC5-8558-AD18A24B4E1A}" dt="2025-02-07T06:34:13.256" v="114" actId="20577"/>
          <ac:spMkLst>
            <pc:docMk/>
            <pc:sldMk cId="2167850469" sldId="2147483268"/>
            <ac:spMk id="3" creationId="{3AA84DE7-1160-8723-0E7D-E0B60AA0EE40}"/>
          </ac:spMkLst>
        </pc:spChg>
      </pc:sldChg>
      <pc:sldChg chg="addSp modSp mod">
        <pc:chgData name="森田 光貴" userId="314cf0e2-2175-4948-8a4a-96924aa0786a" providerId="ADAL" clId="{847221B0-3044-4DC5-8558-AD18A24B4E1A}" dt="2025-02-07T06:33:25.517" v="72" actId="20577"/>
        <pc:sldMkLst>
          <pc:docMk/>
          <pc:sldMk cId="2984760158" sldId="2147483269"/>
        </pc:sldMkLst>
        <pc:spChg chg="add mod">
          <ac:chgData name="森田 光貴" userId="314cf0e2-2175-4948-8a4a-96924aa0786a" providerId="ADAL" clId="{847221B0-3044-4DC5-8558-AD18A24B4E1A}" dt="2025-02-07T06:33:23.185" v="67"/>
          <ac:spMkLst>
            <pc:docMk/>
            <pc:sldMk cId="2984760158" sldId="2147483269"/>
            <ac:spMk id="3" creationId="{7394B6DF-E5B3-D823-C87E-86624513E421}"/>
          </ac:spMkLst>
        </pc:spChg>
        <pc:spChg chg="add mod">
          <ac:chgData name="森田 光貴" userId="314cf0e2-2175-4948-8a4a-96924aa0786a" providerId="ADAL" clId="{847221B0-3044-4DC5-8558-AD18A24B4E1A}" dt="2025-02-07T06:33:25.517" v="72" actId="20577"/>
          <ac:spMkLst>
            <pc:docMk/>
            <pc:sldMk cId="2984760158" sldId="2147483269"/>
            <ac:spMk id="8" creationId="{CCD58322-B973-EF71-E892-80F43FAE93AD}"/>
          </ac:spMkLst>
        </pc:spChg>
      </pc:sldChg>
      <pc:sldChg chg="addSp modSp mod">
        <pc:chgData name="森田 光貴" userId="314cf0e2-2175-4948-8a4a-96924aa0786a" providerId="ADAL" clId="{847221B0-3044-4DC5-8558-AD18A24B4E1A}" dt="2025-02-07T06:33:35.066" v="78" actId="20577"/>
        <pc:sldMkLst>
          <pc:docMk/>
          <pc:sldMk cId="3353923681" sldId="2147483270"/>
        </pc:sldMkLst>
        <pc:spChg chg="add mod">
          <ac:chgData name="森田 光貴" userId="314cf0e2-2175-4948-8a4a-96924aa0786a" providerId="ADAL" clId="{847221B0-3044-4DC5-8558-AD18A24B4E1A}" dt="2025-02-07T06:33:31.763" v="73"/>
          <ac:spMkLst>
            <pc:docMk/>
            <pc:sldMk cId="3353923681" sldId="2147483270"/>
            <ac:spMk id="2" creationId="{EEDCA7B2-F852-8D4E-9E0A-2F6180597E6B}"/>
          </ac:spMkLst>
        </pc:spChg>
        <pc:spChg chg="add mod">
          <ac:chgData name="森田 光貴" userId="314cf0e2-2175-4948-8a4a-96924aa0786a" providerId="ADAL" clId="{847221B0-3044-4DC5-8558-AD18A24B4E1A}" dt="2025-02-07T06:33:35.066" v="78" actId="20577"/>
          <ac:spMkLst>
            <pc:docMk/>
            <pc:sldMk cId="3353923681" sldId="2147483270"/>
            <ac:spMk id="3" creationId="{BE17262B-BCA1-D9B4-FFBC-BA1F2B09CD2C}"/>
          </ac:spMkLst>
        </pc:spChg>
      </pc:sldChg>
      <pc:sldChg chg="addSp modSp mod">
        <pc:chgData name="森田 光貴" userId="314cf0e2-2175-4948-8a4a-96924aa0786a" providerId="ADAL" clId="{847221B0-3044-4DC5-8558-AD18A24B4E1A}" dt="2025-02-07T06:33:09.361" v="60" actId="166"/>
        <pc:sldMkLst>
          <pc:docMk/>
          <pc:sldMk cId="2334336746" sldId="2147483272"/>
        </pc:sldMkLst>
        <pc:spChg chg="add mod">
          <ac:chgData name="森田 光貴" userId="314cf0e2-2175-4948-8a4a-96924aa0786a" providerId="ADAL" clId="{847221B0-3044-4DC5-8558-AD18A24B4E1A}" dt="2025-02-07T06:32:59.288" v="53"/>
          <ac:spMkLst>
            <pc:docMk/>
            <pc:sldMk cId="2334336746" sldId="2147483272"/>
            <ac:spMk id="2" creationId="{9F1EE3A7-263A-3622-6DC3-57237D6F0C54}"/>
          </ac:spMkLst>
        </pc:spChg>
        <pc:spChg chg="add mod">
          <ac:chgData name="森田 光貴" userId="314cf0e2-2175-4948-8a4a-96924aa0786a" providerId="ADAL" clId="{847221B0-3044-4DC5-8558-AD18A24B4E1A}" dt="2025-02-07T06:33:03.728" v="58" actId="20577"/>
          <ac:spMkLst>
            <pc:docMk/>
            <pc:sldMk cId="2334336746" sldId="2147483272"/>
            <ac:spMk id="9" creationId="{BA5D4B9D-C953-F43C-548D-72CF3E486D03}"/>
          </ac:spMkLst>
        </pc:spChg>
        <pc:spChg chg="ord">
          <ac:chgData name="森田 光貴" userId="314cf0e2-2175-4948-8a4a-96924aa0786a" providerId="ADAL" clId="{847221B0-3044-4DC5-8558-AD18A24B4E1A}" dt="2025-02-07T06:33:09.361" v="60" actId="166"/>
          <ac:spMkLst>
            <pc:docMk/>
            <pc:sldMk cId="2334336746" sldId="2147483272"/>
            <ac:spMk id="10" creationId="{F916E26F-DEEF-1303-BEEE-FE0C0F5C64C3}"/>
          </ac:spMkLst>
        </pc:spChg>
      </pc:sldChg>
      <pc:sldChg chg="addSp modSp mod">
        <pc:chgData name="森田 光貴" userId="314cf0e2-2175-4948-8a4a-96924aa0786a" providerId="ADAL" clId="{847221B0-3044-4DC5-8558-AD18A24B4E1A}" dt="2025-02-07T06:33:17.250" v="66" actId="20577"/>
        <pc:sldMkLst>
          <pc:docMk/>
          <pc:sldMk cId="421638775" sldId="2147483273"/>
        </pc:sldMkLst>
        <pc:spChg chg="add mod">
          <ac:chgData name="森田 光貴" userId="314cf0e2-2175-4948-8a4a-96924aa0786a" providerId="ADAL" clId="{847221B0-3044-4DC5-8558-AD18A24B4E1A}" dt="2025-02-07T06:33:14.485" v="61"/>
          <ac:spMkLst>
            <pc:docMk/>
            <pc:sldMk cId="421638775" sldId="2147483273"/>
            <ac:spMk id="2" creationId="{E1709B43-0095-98E0-4C64-B1F3CAFDB834}"/>
          </ac:spMkLst>
        </pc:spChg>
        <pc:spChg chg="add mod">
          <ac:chgData name="森田 光貴" userId="314cf0e2-2175-4948-8a4a-96924aa0786a" providerId="ADAL" clId="{847221B0-3044-4DC5-8558-AD18A24B4E1A}" dt="2025-02-07T06:33:17.250" v="66" actId="20577"/>
          <ac:spMkLst>
            <pc:docMk/>
            <pc:sldMk cId="421638775" sldId="2147483273"/>
            <ac:spMk id="6" creationId="{88F474B6-43BE-B0C2-BB7D-E24C26F02D48}"/>
          </ac:spMkLst>
        </pc:spChg>
      </pc:sldChg>
      <pc:sldChg chg="addSp modSp mod">
        <pc:chgData name="森田 光貴" userId="314cf0e2-2175-4948-8a4a-96924aa0786a" providerId="ADAL" clId="{847221B0-3044-4DC5-8558-AD18A24B4E1A}" dt="2025-02-07T06:34:01.633" v="102" actId="20577"/>
        <pc:sldMkLst>
          <pc:docMk/>
          <pc:sldMk cId="812488795" sldId="2147483274"/>
        </pc:sldMkLst>
        <pc:spChg chg="add mod">
          <ac:chgData name="森田 光貴" userId="314cf0e2-2175-4948-8a4a-96924aa0786a" providerId="ADAL" clId="{847221B0-3044-4DC5-8558-AD18A24B4E1A}" dt="2025-02-07T06:33:59.556" v="97"/>
          <ac:spMkLst>
            <pc:docMk/>
            <pc:sldMk cId="812488795" sldId="2147483274"/>
            <ac:spMk id="2" creationId="{047C9FFE-A1C7-BB22-6D63-D3F7918BBE9E}"/>
          </ac:spMkLst>
        </pc:spChg>
        <pc:spChg chg="add mod">
          <ac:chgData name="森田 光貴" userId="314cf0e2-2175-4948-8a4a-96924aa0786a" providerId="ADAL" clId="{847221B0-3044-4DC5-8558-AD18A24B4E1A}" dt="2025-02-07T06:34:01.633" v="102" actId="20577"/>
          <ac:spMkLst>
            <pc:docMk/>
            <pc:sldMk cId="812488795" sldId="2147483274"/>
            <ac:spMk id="3" creationId="{28B89363-9515-C783-3B2B-1536E68F4160}"/>
          </ac:spMkLst>
        </pc:spChg>
      </pc:sldChg>
      <pc:sldChg chg="del">
        <pc:chgData name="森田 光貴" userId="314cf0e2-2175-4948-8a4a-96924aa0786a" providerId="ADAL" clId="{847221B0-3044-4DC5-8558-AD18A24B4E1A}" dt="2025-02-07T06:34:53.557" v="133" actId="47"/>
        <pc:sldMkLst>
          <pc:docMk/>
          <pc:sldMk cId="1257564122" sldId="2147483275"/>
        </pc:sldMkLst>
      </pc:sldChg>
    </pc:docChg>
  </pc:docChgLst>
  <pc:docChgLst>
    <pc:chgData name="森田 光貴" userId="314cf0e2-2175-4948-8a4a-96924aa0786a" providerId="ADAL" clId="{21EF8357-8BC9-47F3-AE8B-5FDD447EC69A}"/>
    <pc:docChg chg="undo redo custSel addSld modSld sldOrd modSection">
      <pc:chgData name="森田 光貴" userId="314cf0e2-2175-4948-8a4a-96924aa0786a" providerId="ADAL" clId="{21EF8357-8BC9-47F3-AE8B-5FDD447EC69A}" dt="2025-01-27T01:15:11.338" v="6511" actId="1035"/>
      <pc:docMkLst>
        <pc:docMk/>
      </pc:docMkLst>
      <pc:sldChg chg="addSp modSp mod modCm">
        <pc:chgData name="森田 光貴" userId="314cf0e2-2175-4948-8a4a-96924aa0786a" providerId="ADAL" clId="{21EF8357-8BC9-47F3-AE8B-5FDD447EC69A}" dt="2025-01-27T00:58:41.095" v="6397" actId="1076"/>
        <pc:sldMkLst>
          <pc:docMk/>
          <pc:sldMk cId="1421869147" sldId="2147377792"/>
        </pc:sldMkLst>
        <pc:spChg chg="mod">
          <ac:chgData name="森田 光貴" userId="314cf0e2-2175-4948-8a4a-96924aa0786a" providerId="ADAL" clId="{21EF8357-8BC9-47F3-AE8B-5FDD447EC69A}" dt="2025-01-27T00:56:45.613" v="6359" actId="13926"/>
          <ac:spMkLst>
            <pc:docMk/>
            <pc:sldMk cId="1421869147" sldId="2147377792"/>
            <ac:spMk id="3" creationId="{054F621F-6D75-7A5B-4860-9F2C21A41242}"/>
          </ac:spMkLst>
        </pc:spChg>
        <pc:spChg chg="mod">
          <ac:chgData name="森田 光貴" userId="314cf0e2-2175-4948-8a4a-96924aa0786a" providerId="ADAL" clId="{21EF8357-8BC9-47F3-AE8B-5FDD447EC69A}" dt="2025-01-27T00:57:55.964" v="6383" actId="13926"/>
          <ac:spMkLst>
            <pc:docMk/>
            <pc:sldMk cId="1421869147" sldId="2147377792"/>
            <ac:spMk id="6" creationId="{3F2B1AD2-FFA4-8892-76A8-4799B9B236BD}"/>
          </ac:spMkLst>
        </pc:spChg>
        <pc:spChg chg="mod">
          <ac:chgData name="森田 光貴" userId="314cf0e2-2175-4948-8a4a-96924aa0786a" providerId="ADAL" clId="{21EF8357-8BC9-47F3-AE8B-5FDD447EC69A}" dt="2025-01-27T00:57:47.747" v="6381" actId="13926"/>
          <ac:spMkLst>
            <pc:docMk/>
            <pc:sldMk cId="1421869147" sldId="2147377792"/>
            <ac:spMk id="7" creationId="{47E2D7E8-27B3-963E-A36F-6143C4E20181}"/>
          </ac:spMkLst>
        </pc:spChg>
        <pc:spChg chg="mod">
          <ac:chgData name="森田 光貴" userId="314cf0e2-2175-4948-8a4a-96924aa0786a" providerId="ADAL" clId="{21EF8357-8BC9-47F3-AE8B-5FDD447EC69A}" dt="2025-01-27T00:58:29.158" v="6395" actId="13926"/>
          <ac:spMkLst>
            <pc:docMk/>
            <pc:sldMk cId="1421869147" sldId="2147377792"/>
            <ac:spMk id="18" creationId="{A5A53F0F-0601-B512-1DDC-878267F729B8}"/>
          </ac:spMkLst>
        </pc:spChg>
        <pc:spChg chg="mod">
          <ac:chgData name="森田 光貴" userId="314cf0e2-2175-4948-8a4a-96924aa0786a" providerId="ADAL" clId="{21EF8357-8BC9-47F3-AE8B-5FDD447EC69A}" dt="2025-01-27T00:57:24.443" v="6373" actId="13926"/>
          <ac:spMkLst>
            <pc:docMk/>
            <pc:sldMk cId="1421869147" sldId="2147377792"/>
            <ac:spMk id="20" creationId="{337F064D-0996-5E84-A6D6-7B0A2B57CA3B}"/>
          </ac:spMkLst>
        </pc:spChg>
        <pc:spChg chg="add mod">
          <ac:chgData name="森田 光貴" userId="314cf0e2-2175-4948-8a4a-96924aa0786a" providerId="ADAL" clId="{21EF8357-8BC9-47F3-AE8B-5FDD447EC69A}" dt="2025-01-27T00:58:41.095" v="6397" actId="1076"/>
          <ac:spMkLst>
            <pc:docMk/>
            <pc:sldMk cId="1421869147" sldId="2147377792"/>
            <ac:spMk id="23" creationId="{1FC01113-E729-4ABE-9B03-4E18C2809D0E}"/>
          </ac:spMkLst>
        </pc:spChg>
        <pc:spChg chg="mod">
          <ac:chgData name="森田 光貴" userId="314cf0e2-2175-4948-8a4a-96924aa0786a" providerId="ADAL" clId="{21EF8357-8BC9-47F3-AE8B-5FDD447EC69A}" dt="2025-01-27T00:49:50.962" v="6271" actId="14100"/>
          <ac:spMkLst>
            <pc:docMk/>
            <pc:sldMk cId="1421869147" sldId="2147377792"/>
            <ac:spMk id="32" creationId="{28C5100B-F7EC-421A-BC90-04CB1B82CA2A}"/>
          </ac:spMkLst>
        </pc:spChg>
        <pc:spChg chg="mod">
          <ac:chgData name="森田 光貴" userId="314cf0e2-2175-4948-8a4a-96924aa0786a" providerId="ADAL" clId="{21EF8357-8BC9-47F3-AE8B-5FDD447EC69A}" dt="2025-01-27T00:58:17.975" v="6391" actId="20577"/>
          <ac:spMkLst>
            <pc:docMk/>
            <pc:sldMk cId="1421869147" sldId="2147377792"/>
            <ac:spMk id="33" creationId="{9EACE7C9-AE9A-C7E1-C5A6-0DDF4B29D4CA}"/>
          </ac:spMkLst>
        </pc:spChg>
        <pc:spChg chg="mod">
          <ac:chgData name="森田 光貴" userId="314cf0e2-2175-4948-8a4a-96924aa0786a" providerId="ADAL" clId="{21EF8357-8BC9-47F3-AE8B-5FDD447EC69A}" dt="2025-01-27T00:58:24.458" v="6393" actId="13926"/>
          <ac:spMkLst>
            <pc:docMk/>
            <pc:sldMk cId="1421869147" sldId="2147377792"/>
            <ac:spMk id="39" creationId="{1B3FEBF0-FA7D-A21A-A9B5-ACC253E04964}"/>
          </ac:spMkLst>
        </pc:spChg>
        <pc:spChg chg="mod">
          <ac:chgData name="森田 光貴" userId="314cf0e2-2175-4948-8a4a-96924aa0786a" providerId="ADAL" clId="{21EF8357-8BC9-47F3-AE8B-5FDD447EC69A}" dt="2025-01-27T00:57:04.034" v="6367" actId="13926"/>
          <ac:spMkLst>
            <pc:docMk/>
            <pc:sldMk cId="1421869147" sldId="2147377792"/>
            <ac:spMk id="45" creationId="{CEE5F4B3-561D-DA39-8A22-343D8B97134B}"/>
          </ac:spMkLst>
        </pc:spChg>
        <pc:spChg chg="mod">
          <ac:chgData name="森田 光貴" userId="314cf0e2-2175-4948-8a4a-96924aa0786a" providerId="ADAL" clId="{21EF8357-8BC9-47F3-AE8B-5FDD447EC69A}" dt="2025-01-27T00:57:59.937" v="6385" actId="13926"/>
          <ac:spMkLst>
            <pc:docMk/>
            <pc:sldMk cId="1421869147" sldId="2147377792"/>
            <ac:spMk id="145" creationId="{E7E0F8D2-D54F-1009-85FC-D371B6D707CE}"/>
          </ac:spMkLst>
        </pc:spChg>
        <pc:spChg chg="mod">
          <ac:chgData name="森田 光貴" userId="314cf0e2-2175-4948-8a4a-96924aa0786a" providerId="ADAL" clId="{21EF8357-8BC9-47F3-AE8B-5FDD447EC69A}" dt="2025-01-27T00:57:16.639" v="6371" actId="13926"/>
          <ac:spMkLst>
            <pc:docMk/>
            <pc:sldMk cId="1421869147" sldId="2147377792"/>
            <ac:spMk id="149" creationId="{9E0C5A47-7FA4-E576-BC1C-80BF9EE702C2}"/>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15:12:58.083" v="5868" actId="20577"/>
              <pc2:cmMkLst xmlns:pc2="http://schemas.microsoft.com/office/powerpoint/2019/9/main/command">
                <pc:docMk/>
                <pc:sldMk cId="1421869147" sldId="2147377792"/>
                <pc2:cmMk id="{AC042621-DC16-4577-8CEF-D98EEE00B509}"/>
              </pc2:cmMkLst>
            </pc226:cmChg>
            <pc226:cmChg xmlns:pc226="http://schemas.microsoft.com/office/powerpoint/2022/06/main/command" chg="mod">
              <pc226:chgData name="森田 光貴" userId="314cf0e2-2175-4948-8a4a-96924aa0786a" providerId="ADAL" clId="{21EF8357-8BC9-47F3-AE8B-5FDD447EC69A}" dt="2025-01-26T15:12:58.083" v="5868" actId="20577"/>
              <pc2:cmMkLst xmlns:pc2="http://schemas.microsoft.com/office/powerpoint/2019/9/main/command">
                <pc:docMk/>
                <pc:sldMk cId="1421869147" sldId="2147377792"/>
                <pc2:cmMk id="{AA6C0CCF-C454-4D7B-A047-FE165B9AC3C0}"/>
              </pc2:cmMkLst>
            </pc226:cmChg>
          </p:ext>
        </pc:extLst>
      </pc:sldChg>
      <pc:sldChg chg="modSp mod">
        <pc:chgData name="森田 光貴" userId="314cf0e2-2175-4948-8a4a-96924aa0786a" providerId="ADAL" clId="{21EF8357-8BC9-47F3-AE8B-5FDD447EC69A}" dt="2025-01-27T01:15:11.338" v="6511" actId="1035"/>
        <pc:sldMkLst>
          <pc:docMk/>
          <pc:sldMk cId="2771404313" sldId="2147377802"/>
        </pc:sldMkLst>
        <pc:spChg chg="mod">
          <ac:chgData name="森田 光貴" userId="314cf0e2-2175-4948-8a4a-96924aa0786a" providerId="ADAL" clId="{21EF8357-8BC9-47F3-AE8B-5FDD447EC69A}" dt="2025-01-27T01:15:11.338" v="6511" actId="1035"/>
          <ac:spMkLst>
            <pc:docMk/>
            <pc:sldMk cId="2771404313" sldId="2147377802"/>
            <ac:spMk id="6" creationId="{551CAFCD-1A64-3343-D441-9CAB5E362E9D}"/>
          </ac:spMkLst>
        </pc:spChg>
      </pc:sldChg>
      <pc:sldChg chg="addSp modSp mod">
        <pc:chgData name="森田 光貴" userId="314cf0e2-2175-4948-8a4a-96924aa0786a" providerId="ADAL" clId="{21EF8357-8BC9-47F3-AE8B-5FDD447EC69A}" dt="2025-01-27T01:10:01.527" v="6478" actId="20577"/>
        <pc:sldMkLst>
          <pc:docMk/>
          <pc:sldMk cId="4063992222" sldId="2147377805"/>
        </pc:sldMkLst>
        <pc:spChg chg="add mod">
          <ac:chgData name="森田 光貴" userId="314cf0e2-2175-4948-8a4a-96924aa0786a" providerId="ADAL" clId="{21EF8357-8BC9-47F3-AE8B-5FDD447EC69A}" dt="2025-01-27T00:52:37.418" v="6315"/>
          <ac:spMkLst>
            <pc:docMk/>
            <pc:sldMk cId="4063992222" sldId="2147377805"/>
            <ac:spMk id="4" creationId="{E9BB79A2-13D3-EF1C-BF0B-E6558BEBAA1C}"/>
          </ac:spMkLst>
        </pc:spChg>
        <pc:spChg chg="mod">
          <ac:chgData name="森田 光貴" userId="314cf0e2-2175-4948-8a4a-96924aa0786a" providerId="ADAL" clId="{21EF8357-8BC9-47F3-AE8B-5FDD447EC69A}" dt="2025-01-27T01:10:01.527" v="6478" actId="20577"/>
          <ac:spMkLst>
            <pc:docMk/>
            <pc:sldMk cId="4063992222" sldId="2147377805"/>
            <ac:spMk id="7" creationId="{3B3C6B90-1387-837D-7FBC-4C8796EF7E5E}"/>
          </ac:spMkLst>
        </pc:spChg>
      </pc:sldChg>
      <pc:sldChg chg="modSp mod modCm">
        <pc:chgData name="森田 光貴" userId="314cf0e2-2175-4948-8a4a-96924aa0786a" providerId="ADAL" clId="{21EF8357-8BC9-47F3-AE8B-5FDD447EC69A}" dt="2025-01-27T00:56:23.120" v="6355" actId="13926"/>
        <pc:sldMkLst>
          <pc:docMk/>
          <pc:sldMk cId="2523788589" sldId="2147379365"/>
        </pc:sldMkLst>
        <pc:spChg chg="mod">
          <ac:chgData name="森田 光貴" userId="314cf0e2-2175-4948-8a4a-96924aa0786a" providerId="ADAL" clId="{21EF8357-8BC9-47F3-AE8B-5FDD447EC69A}" dt="2025-01-27T00:55:31.629" v="6337" actId="13926"/>
          <ac:spMkLst>
            <pc:docMk/>
            <pc:sldMk cId="2523788589" sldId="2147379365"/>
            <ac:spMk id="6" creationId="{D6AA50F0-A18C-723C-F2FB-29421CB8F31C}"/>
          </ac:spMkLst>
        </pc:spChg>
        <pc:spChg chg="mod">
          <ac:chgData name="森田 光貴" userId="314cf0e2-2175-4948-8a4a-96924aa0786a" providerId="ADAL" clId="{21EF8357-8BC9-47F3-AE8B-5FDD447EC69A}" dt="2025-01-27T00:56:10.284" v="6351" actId="13926"/>
          <ac:spMkLst>
            <pc:docMk/>
            <pc:sldMk cId="2523788589" sldId="2147379365"/>
            <ac:spMk id="13" creationId="{4EE68453-A0F8-D6DD-FFF9-DA9236720AEF}"/>
          </ac:spMkLst>
        </pc:spChg>
        <pc:spChg chg="mod">
          <ac:chgData name="森田 光貴" userId="314cf0e2-2175-4948-8a4a-96924aa0786a" providerId="ADAL" clId="{21EF8357-8BC9-47F3-AE8B-5FDD447EC69A}" dt="2025-01-27T00:56:23.120" v="6355" actId="13926"/>
          <ac:spMkLst>
            <pc:docMk/>
            <pc:sldMk cId="2523788589" sldId="2147379365"/>
            <ac:spMk id="25" creationId="{7188BD8F-3882-E836-7D13-782EDCA5C09D}"/>
          </ac:spMkLst>
        </pc:spChg>
        <pc:spChg chg="mod">
          <ac:chgData name="森田 光貴" userId="314cf0e2-2175-4948-8a4a-96924aa0786a" providerId="ADAL" clId="{21EF8357-8BC9-47F3-AE8B-5FDD447EC69A}" dt="2025-01-27T00:50:20.357" v="6273" actId="14100"/>
          <ac:spMkLst>
            <pc:docMk/>
            <pc:sldMk cId="2523788589" sldId="2147379365"/>
            <ac:spMk id="32" creationId="{28C5100B-F7EC-421A-BC90-04CB1B82CA2A}"/>
          </ac:spMkLst>
        </pc:spChg>
        <pc:graphicFrameChg chg="modGraphic">
          <ac:chgData name="森田 光貴" userId="314cf0e2-2175-4948-8a4a-96924aa0786a" providerId="ADAL" clId="{21EF8357-8BC9-47F3-AE8B-5FDD447EC69A}" dt="2025-01-27T00:56:18.487" v="6353" actId="13926"/>
          <ac:graphicFrameMkLst>
            <pc:docMk/>
            <pc:sldMk cId="2523788589" sldId="2147379365"/>
            <ac:graphicFrameMk id="15" creationId="{51502218-82C2-1B40-7023-5DDB28063E6D}"/>
          </ac:graphicFrameMkLst>
        </pc:graphicFrame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4:43:42.256" v="298" actId="6549"/>
              <pc2:cmMkLst xmlns:pc2="http://schemas.microsoft.com/office/powerpoint/2019/9/main/command">
                <pc:docMk/>
                <pc:sldMk cId="2523788589" sldId="2147379365"/>
                <pc2:cmMk id="{1A3C39ED-E2C7-41B4-8477-69D0047B9AE8}"/>
              </pc2:cmMkLst>
            </pc226:cmChg>
          </p:ext>
        </pc:extLst>
      </pc:sldChg>
      <pc:sldChg chg="addSp delSp modSp mod">
        <pc:chgData name="森田 光貴" userId="314cf0e2-2175-4948-8a4a-96924aa0786a" providerId="ADAL" clId="{21EF8357-8BC9-47F3-AE8B-5FDD447EC69A}" dt="2025-01-27T00:54:02.322" v="6325" actId="207"/>
        <pc:sldMkLst>
          <pc:docMk/>
          <pc:sldMk cId="2807162225" sldId="2147379366"/>
        </pc:sldMkLst>
        <pc:spChg chg="add mod">
          <ac:chgData name="森田 光貴" userId="314cf0e2-2175-4948-8a4a-96924aa0786a" providerId="ADAL" clId="{21EF8357-8BC9-47F3-AE8B-5FDD447EC69A}" dt="2025-01-27T00:50:53.866" v="6283"/>
          <ac:spMkLst>
            <pc:docMk/>
            <pc:sldMk cId="2807162225" sldId="2147379366"/>
            <ac:spMk id="3" creationId="{2B428F84-5653-892D-049A-325366BBFAD9}"/>
          </ac:spMkLst>
        </pc:spChg>
        <pc:spChg chg="add del">
          <ac:chgData name="森田 光貴" userId="314cf0e2-2175-4948-8a4a-96924aa0786a" providerId="ADAL" clId="{21EF8357-8BC9-47F3-AE8B-5FDD447EC69A}" dt="2025-01-26T07:00:33.097" v="1593" actId="478"/>
          <ac:spMkLst>
            <pc:docMk/>
            <pc:sldMk cId="2807162225" sldId="2147379366"/>
            <ac:spMk id="3" creationId="{C9172D34-591D-1C9A-CE19-6789FC933FD8}"/>
          </ac:spMkLst>
        </pc:spChg>
        <pc:spChg chg="mod ord">
          <ac:chgData name="森田 光貴" userId="314cf0e2-2175-4948-8a4a-96924aa0786a" providerId="ADAL" clId="{21EF8357-8BC9-47F3-AE8B-5FDD447EC69A}" dt="2025-01-26T11:36:34.011" v="3040" actId="1076"/>
          <ac:spMkLst>
            <pc:docMk/>
            <pc:sldMk cId="2807162225" sldId="2147379366"/>
            <ac:spMk id="4" creationId="{3558C97A-414B-8D3E-151E-D2E9253471CD}"/>
          </ac:spMkLst>
        </pc:spChg>
        <pc:spChg chg="mod ord">
          <ac:chgData name="森田 光貴" userId="314cf0e2-2175-4948-8a4a-96924aa0786a" providerId="ADAL" clId="{21EF8357-8BC9-47F3-AE8B-5FDD447EC69A}" dt="2025-01-26T11:36:30.455" v="3039" actId="1076"/>
          <ac:spMkLst>
            <pc:docMk/>
            <pc:sldMk cId="2807162225" sldId="2147379366"/>
            <ac:spMk id="6" creationId="{3E9BDD1A-69AB-6096-1469-B142C45B411A}"/>
          </ac:spMkLst>
        </pc:spChg>
        <pc:spChg chg="del">
          <ac:chgData name="森田 光貴" userId="314cf0e2-2175-4948-8a4a-96924aa0786a" providerId="ADAL" clId="{21EF8357-8BC9-47F3-AE8B-5FDD447EC69A}" dt="2025-01-26T07:03:47.181" v="1701" actId="478"/>
          <ac:spMkLst>
            <pc:docMk/>
            <pc:sldMk cId="2807162225" sldId="2147379366"/>
            <ac:spMk id="7" creationId="{FC5ADFD7-0E96-90EB-B253-D1694842DFBB}"/>
          </ac:spMkLst>
        </pc:spChg>
        <pc:spChg chg="del">
          <ac:chgData name="森田 光貴" userId="314cf0e2-2175-4948-8a4a-96924aa0786a" providerId="ADAL" clId="{21EF8357-8BC9-47F3-AE8B-5FDD447EC69A}" dt="2025-01-26T11:24:17.298" v="2768" actId="478"/>
          <ac:spMkLst>
            <pc:docMk/>
            <pc:sldMk cId="2807162225" sldId="2147379366"/>
            <ac:spMk id="9" creationId="{F2055C5D-7204-5E4C-77E0-7184937685B9}"/>
          </ac:spMkLst>
        </pc:spChg>
        <pc:spChg chg="add del">
          <ac:chgData name="森田 光貴" userId="314cf0e2-2175-4948-8a4a-96924aa0786a" providerId="ADAL" clId="{21EF8357-8BC9-47F3-AE8B-5FDD447EC69A}" dt="2025-01-26T07:00:33.097" v="1593" actId="478"/>
          <ac:spMkLst>
            <pc:docMk/>
            <pc:sldMk cId="2807162225" sldId="2147379366"/>
            <ac:spMk id="17" creationId="{DF1B3FCC-9CCE-B5F6-2057-DA0389901E87}"/>
          </ac:spMkLst>
        </pc:spChg>
        <pc:spChg chg="del mod">
          <ac:chgData name="森田 光貴" userId="314cf0e2-2175-4948-8a4a-96924aa0786a" providerId="ADAL" clId="{21EF8357-8BC9-47F3-AE8B-5FDD447EC69A}" dt="2025-01-26T07:03:56.575" v="1702" actId="478"/>
          <ac:spMkLst>
            <pc:docMk/>
            <pc:sldMk cId="2807162225" sldId="2147379366"/>
            <ac:spMk id="18" creationId="{A5A53F0F-0601-B512-1DDC-878267F729B8}"/>
          </ac:spMkLst>
        </pc:spChg>
        <pc:spChg chg="mod">
          <ac:chgData name="森田 光貴" userId="314cf0e2-2175-4948-8a4a-96924aa0786a" providerId="ADAL" clId="{21EF8357-8BC9-47F3-AE8B-5FDD447EC69A}" dt="2025-01-26T07:00:24.657" v="1591"/>
          <ac:spMkLst>
            <pc:docMk/>
            <pc:sldMk cId="2807162225" sldId="2147379366"/>
            <ac:spMk id="20" creationId="{BE80E69D-EF90-ABAC-803B-2FD24DC507C6}"/>
          </ac:spMkLst>
        </pc:spChg>
        <pc:spChg chg="mod">
          <ac:chgData name="森田 光貴" userId="314cf0e2-2175-4948-8a4a-96924aa0786a" providerId="ADAL" clId="{21EF8357-8BC9-47F3-AE8B-5FDD447EC69A}" dt="2025-01-26T07:00:24.657" v="1591"/>
          <ac:spMkLst>
            <pc:docMk/>
            <pc:sldMk cId="2807162225" sldId="2147379366"/>
            <ac:spMk id="21" creationId="{F2FACAB4-6859-B1E4-BF0D-385B821DEF16}"/>
          </ac:spMkLst>
        </pc:spChg>
        <pc:spChg chg="mod">
          <ac:chgData name="森田 光貴" userId="314cf0e2-2175-4948-8a4a-96924aa0786a" providerId="ADAL" clId="{21EF8357-8BC9-47F3-AE8B-5FDD447EC69A}" dt="2025-01-26T07:00:24.657" v="1591"/>
          <ac:spMkLst>
            <pc:docMk/>
            <pc:sldMk cId="2807162225" sldId="2147379366"/>
            <ac:spMk id="26" creationId="{F4F2E98B-DC91-AF52-92AD-134499665DBB}"/>
          </ac:spMkLst>
        </pc:spChg>
        <pc:spChg chg="mod">
          <ac:chgData name="森田 光貴" userId="314cf0e2-2175-4948-8a4a-96924aa0786a" providerId="ADAL" clId="{21EF8357-8BC9-47F3-AE8B-5FDD447EC69A}" dt="2025-01-26T07:00:24.657" v="1591"/>
          <ac:spMkLst>
            <pc:docMk/>
            <pc:sldMk cId="2807162225" sldId="2147379366"/>
            <ac:spMk id="27" creationId="{618D8D86-B6DF-938A-ABB1-DD530F3BB3E3}"/>
          </ac:spMkLst>
        </pc:spChg>
        <pc:spChg chg="mod">
          <ac:chgData name="森田 光貴" userId="314cf0e2-2175-4948-8a4a-96924aa0786a" providerId="ADAL" clId="{21EF8357-8BC9-47F3-AE8B-5FDD447EC69A}" dt="2025-01-26T07:00:56.987" v="1635" actId="122"/>
          <ac:spMkLst>
            <pc:docMk/>
            <pc:sldMk cId="2807162225" sldId="2147379366"/>
            <ac:spMk id="31" creationId="{08590273-ADF7-0CE4-DA53-C8600D84CB13}"/>
          </ac:spMkLst>
        </pc:spChg>
        <pc:spChg chg="del">
          <ac:chgData name="森田 光貴" userId="314cf0e2-2175-4948-8a4a-96924aa0786a" providerId="ADAL" clId="{21EF8357-8BC9-47F3-AE8B-5FDD447EC69A}" dt="2025-01-27T00:50:53.359" v="6282" actId="478"/>
          <ac:spMkLst>
            <pc:docMk/>
            <pc:sldMk cId="2807162225" sldId="2147379366"/>
            <ac:spMk id="32" creationId="{28C5100B-F7EC-421A-BC90-04CB1B82CA2A}"/>
          </ac:spMkLst>
        </pc:spChg>
        <pc:spChg chg="mod">
          <ac:chgData name="森田 光貴" userId="314cf0e2-2175-4948-8a4a-96924aa0786a" providerId="ADAL" clId="{21EF8357-8BC9-47F3-AE8B-5FDD447EC69A}" dt="2025-01-26T07:00:56.987" v="1635" actId="122"/>
          <ac:spMkLst>
            <pc:docMk/>
            <pc:sldMk cId="2807162225" sldId="2147379366"/>
            <ac:spMk id="33" creationId="{0746A6E1-5624-4DCF-DF79-41E916E90B45}"/>
          </ac:spMkLst>
        </pc:spChg>
        <pc:spChg chg="mod">
          <ac:chgData name="森田 光貴" userId="314cf0e2-2175-4948-8a4a-96924aa0786a" providerId="ADAL" clId="{21EF8357-8BC9-47F3-AE8B-5FDD447EC69A}" dt="2025-01-26T07:00:56.987" v="1635" actId="122"/>
          <ac:spMkLst>
            <pc:docMk/>
            <pc:sldMk cId="2807162225" sldId="2147379366"/>
            <ac:spMk id="38" creationId="{F8704330-1A6B-9A15-33F7-46E3670DC6B7}"/>
          </ac:spMkLst>
        </pc:spChg>
        <pc:spChg chg="mod">
          <ac:chgData name="森田 光貴" userId="314cf0e2-2175-4948-8a4a-96924aa0786a" providerId="ADAL" clId="{21EF8357-8BC9-47F3-AE8B-5FDD447EC69A}" dt="2025-01-26T07:00:56.987" v="1635" actId="122"/>
          <ac:spMkLst>
            <pc:docMk/>
            <pc:sldMk cId="2807162225" sldId="2147379366"/>
            <ac:spMk id="39" creationId="{A5DDF9C7-D3C1-4506-D92C-B5E3639B1F7E}"/>
          </ac:spMkLst>
        </pc:spChg>
        <pc:spChg chg="add del mod">
          <ac:chgData name="森田 光貴" userId="314cf0e2-2175-4948-8a4a-96924aa0786a" providerId="ADAL" clId="{21EF8357-8BC9-47F3-AE8B-5FDD447EC69A}" dt="2025-01-26T11:17:18.980" v="2549" actId="21"/>
          <ac:spMkLst>
            <pc:docMk/>
            <pc:sldMk cId="2807162225" sldId="2147379366"/>
            <ac:spMk id="41" creationId="{9AE4ADDD-CE69-2CDA-3242-E3CEAF0D9122}"/>
          </ac:spMkLst>
        </pc:spChg>
        <pc:spChg chg="add mod">
          <ac:chgData name="森田 光貴" userId="314cf0e2-2175-4948-8a4a-96924aa0786a" providerId="ADAL" clId="{21EF8357-8BC9-47F3-AE8B-5FDD447EC69A}" dt="2025-01-26T07:04:02.386" v="1704"/>
          <ac:spMkLst>
            <pc:docMk/>
            <pc:sldMk cId="2807162225" sldId="2147379366"/>
            <ac:spMk id="42" creationId="{C1357621-135C-C303-ACE7-41255FEA01ED}"/>
          </ac:spMkLst>
        </pc:spChg>
        <pc:spChg chg="add del mod">
          <ac:chgData name="森田 光貴" userId="314cf0e2-2175-4948-8a4a-96924aa0786a" providerId="ADAL" clId="{21EF8357-8BC9-47F3-AE8B-5FDD447EC69A}" dt="2025-01-26T11:24:08.509" v="2767" actId="478"/>
          <ac:spMkLst>
            <pc:docMk/>
            <pc:sldMk cId="2807162225" sldId="2147379366"/>
            <ac:spMk id="43" creationId="{498EE30F-05D4-99E3-BA87-C04A49AE0D62}"/>
          </ac:spMkLst>
        </pc:spChg>
        <pc:spChg chg="add del mod">
          <ac:chgData name="森田 光貴" userId="314cf0e2-2175-4948-8a4a-96924aa0786a" providerId="ADAL" clId="{21EF8357-8BC9-47F3-AE8B-5FDD447EC69A}" dt="2025-01-26T08:28:48.665" v="2328" actId="478"/>
          <ac:spMkLst>
            <pc:docMk/>
            <pc:sldMk cId="2807162225" sldId="2147379366"/>
            <ac:spMk id="44" creationId="{C5AE03D3-7F7A-F51B-E6D0-B212D7BC9438}"/>
          </ac:spMkLst>
        </pc:spChg>
        <pc:spChg chg="add mod">
          <ac:chgData name="森田 光貴" userId="314cf0e2-2175-4948-8a4a-96924aa0786a" providerId="ADAL" clId="{21EF8357-8BC9-47F3-AE8B-5FDD447EC69A}" dt="2025-01-27T00:54:02.322" v="6325" actId="207"/>
          <ac:spMkLst>
            <pc:docMk/>
            <pc:sldMk cId="2807162225" sldId="2147379366"/>
            <ac:spMk id="45" creationId="{9AE4ADDD-CE69-2CDA-3242-E3CEAF0D9122}"/>
          </ac:spMkLst>
        </pc:spChg>
        <pc:spChg chg="add mod">
          <ac:chgData name="森田 光貴" userId="314cf0e2-2175-4948-8a4a-96924aa0786a" providerId="ADAL" clId="{21EF8357-8BC9-47F3-AE8B-5FDD447EC69A}" dt="2025-01-26T11:33:13.679" v="3020" actId="1035"/>
          <ac:spMkLst>
            <pc:docMk/>
            <pc:sldMk cId="2807162225" sldId="2147379366"/>
            <ac:spMk id="46" creationId="{B5C3AD19-58AE-958F-D206-412CA6DAF380}"/>
          </ac:spMkLst>
        </pc:spChg>
        <pc:spChg chg="add mod">
          <ac:chgData name="森田 光貴" userId="314cf0e2-2175-4948-8a4a-96924aa0786a" providerId="ADAL" clId="{21EF8357-8BC9-47F3-AE8B-5FDD447EC69A}" dt="2025-01-26T11:33:13.679" v="3020" actId="1035"/>
          <ac:spMkLst>
            <pc:docMk/>
            <pc:sldMk cId="2807162225" sldId="2147379366"/>
            <ac:spMk id="47" creationId="{A38B773F-4C80-F57F-4D35-C6492F8D665F}"/>
          </ac:spMkLst>
        </pc:spChg>
        <pc:spChg chg="add mod">
          <ac:chgData name="森田 光貴" userId="314cf0e2-2175-4948-8a4a-96924aa0786a" providerId="ADAL" clId="{21EF8357-8BC9-47F3-AE8B-5FDD447EC69A}" dt="2025-01-26T11:33:13.679" v="3020" actId="1035"/>
          <ac:spMkLst>
            <pc:docMk/>
            <pc:sldMk cId="2807162225" sldId="2147379366"/>
            <ac:spMk id="48" creationId="{629022C3-F17D-A4C1-A3F3-D3A9E3C4C761}"/>
          </ac:spMkLst>
        </pc:spChg>
        <pc:spChg chg="add mod">
          <ac:chgData name="森田 光貴" userId="314cf0e2-2175-4948-8a4a-96924aa0786a" providerId="ADAL" clId="{21EF8357-8BC9-47F3-AE8B-5FDD447EC69A}" dt="2025-01-26T11:33:13.679" v="3020" actId="1035"/>
          <ac:spMkLst>
            <pc:docMk/>
            <pc:sldMk cId="2807162225" sldId="2147379366"/>
            <ac:spMk id="50" creationId="{C160E033-D1E6-288F-3A7E-90927136B5E1}"/>
          </ac:spMkLst>
        </pc:spChg>
        <pc:spChg chg="add mod">
          <ac:chgData name="森田 光貴" userId="314cf0e2-2175-4948-8a4a-96924aa0786a" providerId="ADAL" clId="{21EF8357-8BC9-47F3-AE8B-5FDD447EC69A}" dt="2025-01-26T11:29:25.828" v="2906" actId="14100"/>
          <ac:spMkLst>
            <pc:docMk/>
            <pc:sldMk cId="2807162225" sldId="2147379366"/>
            <ac:spMk id="55" creationId="{A329B0A4-A300-EE03-9555-2F17838BC37E}"/>
          </ac:spMkLst>
        </pc:spChg>
        <pc:spChg chg="add mod">
          <ac:chgData name="森田 光貴" userId="314cf0e2-2175-4948-8a4a-96924aa0786a" providerId="ADAL" clId="{21EF8357-8BC9-47F3-AE8B-5FDD447EC69A}" dt="2025-01-26T11:24:33.904" v="2771"/>
          <ac:spMkLst>
            <pc:docMk/>
            <pc:sldMk cId="2807162225" sldId="2147379366"/>
            <ac:spMk id="61" creationId="{4B75D501-1CC8-996E-7BC8-AAEC57BF40A5}"/>
          </ac:spMkLst>
        </pc:spChg>
        <pc:spChg chg="add mod">
          <ac:chgData name="森田 光貴" userId="314cf0e2-2175-4948-8a4a-96924aa0786a" providerId="ADAL" clId="{21EF8357-8BC9-47F3-AE8B-5FDD447EC69A}" dt="2025-01-26T11:24:33.904" v="2771"/>
          <ac:spMkLst>
            <pc:docMk/>
            <pc:sldMk cId="2807162225" sldId="2147379366"/>
            <ac:spMk id="63" creationId="{98DA61D6-8425-88AE-B504-0215D45C2882}"/>
          </ac:spMkLst>
        </pc:spChg>
        <pc:spChg chg="add mod">
          <ac:chgData name="森田 光貴" userId="314cf0e2-2175-4948-8a4a-96924aa0786a" providerId="ADAL" clId="{21EF8357-8BC9-47F3-AE8B-5FDD447EC69A}" dt="2025-01-26T11:24:33.904" v="2771"/>
          <ac:spMkLst>
            <pc:docMk/>
            <pc:sldMk cId="2807162225" sldId="2147379366"/>
            <ac:spMk id="68" creationId="{06F01247-E39E-63CE-6CC7-8B8833E25ECC}"/>
          </ac:spMkLst>
        </pc:spChg>
        <pc:spChg chg="add mod">
          <ac:chgData name="森田 光貴" userId="314cf0e2-2175-4948-8a4a-96924aa0786a" providerId="ADAL" clId="{21EF8357-8BC9-47F3-AE8B-5FDD447EC69A}" dt="2025-01-26T11:24:33.904" v="2771"/>
          <ac:spMkLst>
            <pc:docMk/>
            <pc:sldMk cId="2807162225" sldId="2147379366"/>
            <ac:spMk id="73" creationId="{0589D5E9-A4A6-11AA-E0D1-B8BFCA1E5162}"/>
          </ac:spMkLst>
        </pc:spChg>
        <pc:spChg chg="add mod">
          <ac:chgData name="森田 光貴" userId="314cf0e2-2175-4948-8a4a-96924aa0786a" providerId="ADAL" clId="{21EF8357-8BC9-47F3-AE8B-5FDD447EC69A}" dt="2025-01-26T11:24:33.904" v="2771"/>
          <ac:spMkLst>
            <pc:docMk/>
            <pc:sldMk cId="2807162225" sldId="2147379366"/>
            <ac:spMk id="74" creationId="{0AA0C306-D677-EF83-12F0-3E9E0FDDA3E0}"/>
          </ac:spMkLst>
        </pc:spChg>
        <pc:grpChg chg="add del">
          <ac:chgData name="森田 光貴" userId="314cf0e2-2175-4948-8a4a-96924aa0786a" providerId="ADAL" clId="{21EF8357-8BC9-47F3-AE8B-5FDD447EC69A}" dt="2025-01-26T07:00:33.097" v="1593" actId="478"/>
          <ac:grpSpMkLst>
            <pc:docMk/>
            <pc:sldMk cId="2807162225" sldId="2147379366"/>
            <ac:grpSpMk id="10" creationId="{2C469FD3-D26C-6405-7381-DE201B47C7E5}"/>
          </ac:grpSpMkLst>
        </pc:grpChg>
        <pc:grpChg chg="add del">
          <ac:chgData name="森田 光貴" userId="314cf0e2-2175-4948-8a4a-96924aa0786a" providerId="ADAL" clId="{21EF8357-8BC9-47F3-AE8B-5FDD447EC69A}" dt="2025-01-26T07:00:33.097" v="1593" actId="478"/>
          <ac:grpSpMkLst>
            <pc:docMk/>
            <pc:sldMk cId="2807162225" sldId="2147379366"/>
            <ac:grpSpMk id="13" creationId="{A3D2CDE0-E09A-337A-38C5-D28A4370E0D9}"/>
          </ac:grpSpMkLst>
        </pc:grpChg>
        <pc:grpChg chg="add mod">
          <ac:chgData name="森田 光貴" userId="314cf0e2-2175-4948-8a4a-96924aa0786a" providerId="ADAL" clId="{21EF8357-8BC9-47F3-AE8B-5FDD447EC69A}" dt="2025-01-26T07:00:24.657" v="1591"/>
          <ac:grpSpMkLst>
            <pc:docMk/>
            <pc:sldMk cId="2807162225" sldId="2147379366"/>
            <ac:grpSpMk id="16" creationId="{F3ACD236-E61D-55B9-EB00-818637FD43C2}"/>
          </ac:grpSpMkLst>
        </pc:grpChg>
        <pc:grpChg chg="mod">
          <ac:chgData name="森田 光貴" userId="314cf0e2-2175-4948-8a4a-96924aa0786a" providerId="ADAL" clId="{21EF8357-8BC9-47F3-AE8B-5FDD447EC69A}" dt="2025-01-26T07:00:24.657" v="1591"/>
          <ac:grpSpMkLst>
            <pc:docMk/>
            <pc:sldMk cId="2807162225" sldId="2147379366"/>
            <ac:grpSpMk id="19" creationId="{98E0F34A-BDBA-A488-472F-4A95E7D97AEB}"/>
          </ac:grpSpMkLst>
        </pc:grpChg>
        <pc:grpChg chg="add mod">
          <ac:chgData name="森田 光貴" userId="314cf0e2-2175-4948-8a4a-96924aa0786a" providerId="ADAL" clId="{21EF8357-8BC9-47F3-AE8B-5FDD447EC69A}" dt="2025-01-26T07:00:24.657" v="1591"/>
          <ac:grpSpMkLst>
            <pc:docMk/>
            <pc:sldMk cId="2807162225" sldId="2147379366"/>
            <ac:grpSpMk id="23" creationId="{8543D487-85D2-D284-E96F-3AECB77A6E08}"/>
          </ac:grpSpMkLst>
        </pc:grpChg>
        <pc:grpChg chg="mod">
          <ac:chgData name="森田 光貴" userId="314cf0e2-2175-4948-8a4a-96924aa0786a" providerId="ADAL" clId="{21EF8357-8BC9-47F3-AE8B-5FDD447EC69A}" dt="2025-01-26T07:00:24.657" v="1591"/>
          <ac:grpSpMkLst>
            <pc:docMk/>
            <pc:sldMk cId="2807162225" sldId="2147379366"/>
            <ac:grpSpMk id="24" creationId="{7D07DFEB-D6FF-89AF-A905-3B30CA2449F9}"/>
          </ac:grpSpMkLst>
        </pc:grpChg>
        <pc:grpChg chg="add mod">
          <ac:chgData name="森田 光貴" userId="314cf0e2-2175-4948-8a4a-96924aa0786a" providerId="ADAL" clId="{21EF8357-8BC9-47F3-AE8B-5FDD447EC69A}" dt="2025-01-26T07:00:55.068" v="1634" actId="1076"/>
          <ac:grpSpMkLst>
            <pc:docMk/>
            <pc:sldMk cId="2807162225" sldId="2147379366"/>
            <ac:grpSpMk id="29" creationId="{4CFCDC8A-7F21-D5A6-8CE5-D09645437D51}"/>
          </ac:grpSpMkLst>
        </pc:grpChg>
        <pc:grpChg chg="mod">
          <ac:chgData name="森田 光貴" userId="314cf0e2-2175-4948-8a4a-96924aa0786a" providerId="ADAL" clId="{21EF8357-8BC9-47F3-AE8B-5FDD447EC69A}" dt="2025-01-26T07:00:35.049" v="1594"/>
          <ac:grpSpMkLst>
            <pc:docMk/>
            <pc:sldMk cId="2807162225" sldId="2147379366"/>
            <ac:grpSpMk id="30" creationId="{F1FF1D2D-7CC4-F0BA-F06C-CF1AE625CDAC}"/>
          </ac:grpSpMkLst>
        </pc:grpChg>
        <pc:grpChg chg="add mod">
          <ac:chgData name="森田 光貴" userId="314cf0e2-2175-4948-8a4a-96924aa0786a" providerId="ADAL" clId="{21EF8357-8BC9-47F3-AE8B-5FDD447EC69A}" dt="2025-01-26T07:00:35.049" v="1594"/>
          <ac:grpSpMkLst>
            <pc:docMk/>
            <pc:sldMk cId="2807162225" sldId="2147379366"/>
            <ac:grpSpMk id="36" creationId="{D68EBCAB-47FF-301D-0EAF-19D630A8F770}"/>
          </ac:grpSpMkLst>
        </pc:grpChg>
        <pc:grpChg chg="mod">
          <ac:chgData name="森田 光貴" userId="314cf0e2-2175-4948-8a4a-96924aa0786a" providerId="ADAL" clId="{21EF8357-8BC9-47F3-AE8B-5FDD447EC69A}" dt="2025-01-26T07:00:35.049" v="1594"/>
          <ac:grpSpMkLst>
            <pc:docMk/>
            <pc:sldMk cId="2807162225" sldId="2147379366"/>
            <ac:grpSpMk id="37" creationId="{3DFCE790-17D0-DB7C-BD74-2734041CD44D}"/>
          </ac:grpSpMkLst>
        </pc:grpChg>
        <pc:grpChg chg="add mod">
          <ac:chgData name="森田 光貴" userId="314cf0e2-2175-4948-8a4a-96924aa0786a" providerId="ADAL" clId="{21EF8357-8BC9-47F3-AE8B-5FDD447EC69A}" dt="2025-01-26T11:33:13.679" v="3020" actId="1035"/>
          <ac:grpSpMkLst>
            <pc:docMk/>
            <pc:sldMk cId="2807162225" sldId="2147379366"/>
            <ac:grpSpMk id="53" creationId="{BDB0D908-99D0-999D-3954-02867EF30C11}"/>
          </ac:grpSpMkLst>
        </pc:grpChg>
        <pc:grpChg chg="add mod">
          <ac:chgData name="森田 光貴" userId="314cf0e2-2175-4948-8a4a-96924aa0786a" providerId="ADAL" clId="{21EF8357-8BC9-47F3-AE8B-5FDD447EC69A}" dt="2025-01-26T11:33:13.679" v="3020" actId="1035"/>
          <ac:grpSpMkLst>
            <pc:docMk/>
            <pc:sldMk cId="2807162225" sldId="2147379366"/>
            <ac:grpSpMk id="54" creationId="{EB4A0852-6183-B712-2164-17CEA0E57CC6}"/>
          </ac:grpSpMkLst>
        </pc:grpChg>
        <pc:picChg chg="add mod">
          <ac:chgData name="森田 光貴" userId="314cf0e2-2175-4948-8a4a-96924aa0786a" providerId="ADAL" clId="{21EF8357-8BC9-47F3-AE8B-5FDD447EC69A}" dt="2025-01-26T11:33:13.679" v="3020" actId="1035"/>
          <ac:picMkLst>
            <pc:docMk/>
            <pc:sldMk cId="2807162225" sldId="2147379366"/>
            <ac:picMk id="49" creationId="{A6E8E7C2-FF6B-B77F-8402-746C8B1EA69F}"/>
          </ac:picMkLst>
        </pc:picChg>
        <pc:picChg chg="add mod">
          <ac:chgData name="森田 光貴" userId="314cf0e2-2175-4948-8a4a-96924aa0786a" providerId="ADAL" clId="{21EF8357-8BC9-47F3-AE8B-5FDD447EC69A}" dt="2025-01-26T11:33:13.679" v="3020" actId="1035"/>
          <ac:picMkLst>
            <pc:docMk/>
            <pc:sldMk cId="2807162225" sldId="2147379366"/>
            <ac:picMk id="51" creationId="{2B82DCCF-1158-076D-765B-FFEBDBE1D091}"/>
          </ac:picMkLst>
        </pc:picChg>
        <pc:picChg chg="add mod">
          <ac:chgData name="森田 光貴" userId="314cf0e2-2175-4948-8a4a-96924aa0786a" providerId="ADAL" clId="{21EF8357-8BC9-47F3-AE8B-5FDD447EC69A}" dt="2025-01-26T11:33:13.679" v="3020" actId="1035"/>
          <ac:picMkLst>
            <pc:docMk/>
            <pc:sldMk cId="2807162225" sldId="2147379366"/>
            <ac:picMk id="52" creationId="{000D0387-08B7-2964-C713-F4AACA287C16}"/>
          </ac:picMkLst>
        </pc:picChg>
        <pc:picChg chg="add mod">
          <ac:chgData name="森田 光貴" userId="314cf0e2-2175-4948-8a4a-96924aa0786a" providerId="ADAL" clId="{21EF8357-8BC9-47F3-AE8B-5FDD447EC69A}" dt="2025-01-26T11:29:01.284" v="2901" actId="14100"/>
          <ac:picMkLst>
            <pc:docMk/>
            <pc:sldMk cId="2807162225" sldId="2147379366"/>
            <ac:picMk id="56" creationId="{A01342A1-2B9D-7B17-5395-22F620441657}"/>
          </ac:picMkLst>
        </pc:picChg>
        <pc:picChg chg="add mod">
          <ac:chgData name="森田 光貴" userId="314cf0e2-2175-4948-8a4a-96924aa0786a" providerId="ADAL" clId="{21EF8357-8BC9-47F3-AE8B-5FDD447EC69A}" dt="2025-01-26T11:30:47.258" v="2928" actId="1038"/>
          <ac:picMkLst>
            <pc:docMk/>
            <pc:sldMk cId="2807162225" sldId="2147379366"/>
            <ac:picMk id="57" creationId="{121C3EDB-5A54-E378-DD95-77D8CE05760B}"/>
          </ac:picMkLst>
        </pc:picChg>
        <pc:picChg chg="add mod">
          <ac:chgData name="森田 光貴" userId="314cf0e2-2175-4948-8a4a-96924aa0786a" providerId="ADAL" clId="{21EF8357-8BC9-47F3-AE8B-5FDD447EC69A}" dt="2025-01-26T11:31:01.740" v="2939" actId="1076"/>
          <ac:picMkLst>
            <pc:docMk/>
            <pc:sldMk cId="2807162225" sldId="2147379366"/>
            <ac:picMk id="58" creationId="{6F95EB40-21F2-F79F-647F-61BFC4BEDFB1}"/>
          </ac:picMkLst>
        </pc:picChg>
        <pc:picChg chg="add mod">
          <ac:chgData name="森田 光貴" userId="314cf0e2-2175-4948-8a4a-96924aa0786a" providerId="ADAL" clId="{21EF8357-8BC9-47F3-AE8B-5FDD447EC69A}" dt="2025-01-26T11:30:58.774" v="2938" actId="1076"/>
          <ac:picMkLst>
            <pc:docMk/>
            <pc:sldMk cId="2807162225" sldId="2147379366"/>
            <ac:picMk id="59" creationId="{3EFB0138-3FDC-0144-29AC-863DC77FD7F1}"/>
          </ac:picMkLst>
        </pc:picChg>
        <pc:picChg chg="add mod">
          <ac:chgData name="森田 光貴" userId="314cf0e2-2175-4948-8a4a-96924aa0786a" providerId="ADAL" clId="{21EF8357-8BC9-47F3-AE8B-5FDD447EC69A}" dt="2025-01-26T11:24:33.904" v="2771"/>
          <ac:picMkLst>
            <pc:docMk/>
            <pc:sldMk cId="2807162225" sldId="2147379366"/>
            <ac:picMk id="60" creationId="{D9FCCBE6-5FE2-4930-B3BF-A3689AC8C214}"/>
          </ac:picMkLst>
        </pc:picChg>
        <pc:picChg chg="add mod">
          <ac:chgData name="森田 光貴" userId="314cf0e2-2175-4948-8a4a-96924aa0786a" providerId="ADAL" clId="{21EF8357-8BC9-47F3-AE8B-5FDD447EC69A}" dt="2025-01-26T11:24:33.904" v="2771"/>
          <ac:picMkLst>
            <pc:docMk/>
            <pc:sldMk cId="2807162225" sldId="2147379366"/>
            <ac:picMk id="62" creationId="{D718E6F6-329A-E5C9-0225-2E32172A423C}"/>
          </ac:picMkLst>
        </pc:picChg>
        <pc:picChg chg="add mod">
          <ac:chgData name="森田 光貴" userId="314cf0e2-2175-4948-8a4a-96924aa0786a" providerId="ADAL" clId="{21EF8357-8BC9-47F3-AE8B-5FDD447EC69A}" dt="2025-01-26T11:24:33.904" v="2771"/>
          <ac:picMkLst>
            <pc:docMk/>
            <pc:sldMk cId="2807162225" sldId="2147379366"/>
            <ac:picMk id="64" creationId="{E7C5792A-2942-4320-7B71-2D556DA0D18E}"/>
          </ac:picMkLst>
        </pc:picChg>
        <pc:picChg chg="add mod">
          <ac:chgData name="森田 光貴" userId="314cf0e2-2175-4948-8a4a-96924aa0786a" providerId="ADAL" clId="{21EF8357-8BC9-47F3-AE8B-5FDD447EC69A}" dt="2025-01-26T11:24:33.904" v="2771"/>
          <ac:picMkLst>
            <pc:docMk/>
            <pc:sldMk cId="2807162225" sldId="2147379366"/>
            <ac:picMk id="65" creationId="{E1EEAE80-BBB3-BD41-3D04-0C3E63DD2CB0}"/>
          </ac:picMkLst>
        </pc:picChg>
        <pc:picChg chg="add mod">
          <ac:chgData name="森田 光貴" userId="314cf0e2-2175-4948-8a4a-96924aa0786a" providerId="ADAL" clId="{21EF8357-8BC9-47F3-AE8B-5FDD447EC69A}" dt="2025-01-26T11:24:33.904" v="2771"/>
          <ac:picMkLst>
            <pc:docMk/>
            <pc:sldMk cId="2807162225" sldId="2147379366"/>
            <ac:picMk id="66" creationId="{E6F1DF76-C275-2AA7-3E70-6FCD0C30B886}"/>
          </ac:picMkLst>
        </pc:picChg>
        <pc:picChg chg="add mod">
          <ac:chgData name="森田 光貴" userId="314cf0e2-2175-4948-8a4a-96924aa0786a" providerId="ADAL" clId="{21EF8357-8BC9-47F3-AE8B-5FDD447EC69A}" dt="2025-01-26T11:24:33.904" v="2771"/>
          <ac:picMkLst>
            <pc:docMk/>
            <pc:sldMk cId="2807162225" sldId="2147379366"/>
            <ac:picMk id="67" creationId="{5A8B2939-D1ED-C1CC-815C-A4AE86AFF417}"/>
          </ac:picMkLst>
        </pc:picChg>
        <pc:picChg chg="add mod">
          <ac:chgData name="森田 光貴" userId="314cf0e2-2175-4948-8a4a-96924aa0786a" providerId="ADAL" clId="{21EF8357-8BC9-47F3-AE8B-5FDD447EC69A}" dt="2025-01-26T11:24:33.904" v="2771"/>
          <ac:picMkLst>
            <pc:docMk/>
            <pc:sldMk cId="2807162225" sldId="2147379366"/>
            <ac:picMk id="69" creationId="{0A657146-F478-CFB0-125D-EEAF2A89C8EA}"/>
          </ac:picMkLst>
        </pc:picChg>
        <pc:picChg chg="add mod">
          <ac:chgData name="森田 光貴" userId="314cf0e2-2175-4948-8a4a-96924aa0786a" providerId="ADAL" clId="{21EF8357-8BC9-47F3-AE8B-5FDD447EC69A}" dt="2025-01-26T11:24:33.904" v="2771"/>
          <ac:picMkLst>
            <pc:docMk/>
            <pc:sldMk cId="2807162225" sldId="2147379366"/>
            <ac:picMk id="70" creationId="{16DB525E-D02B-AC3B-00F5-5EC96E5CC9EC}"/>
          </ac:picMkLst>
        </pc:picChg>
        <pc:picChg chg="add mod">
          <ac:chgData name="森田 光貴" userId="314cf0e2-2175-4948-8a4a-96924aa0786a" providerId="ADAL" clId="{21EF8357-8BC9-47F3-AE8B-5FDD447EC69A}" dt="2025-01-26T11:24:33.904" v="2771"/>
          <ac:picMkLst>
            <pc:docMk/>
            <pc:sldMk cId="2807162225" sldId="2147379366"/>
            <ac:picMk id="71" creationId="{43FACC3E-F493-6B74-4DB3-E80745931E05}"/>
          </ac:picMkLst>
        </pc:picChg>
        <pc:picChg chg="add mod">
          <ac:chgData name="森田 光貴" userId="314cf0e2-2175-4948-8a4a-96924aa0786a" providerId="ADAL" clId="{21EF8357-8BC9-47F3-AE8B-5FDD447EC69A}" dt="2025-01-26T11:28:06.779" v="2889" actId="14100"/>
          <ac:picMkLst>
            <pc:docMk/>
            <pc:sldMk cId="2807162225" sldId="2147379366"/>
            <ac:picMk id="72" creationId="{6187EAAD-AC5B-574B-D515-051577E05B75}"/>
          </ac:picMkLst>
        </pc:picChg>
        <pc:cxnChg chg="mod">
          <ac:chgData name="森田 光貴" userId="314cf0e2-2175-4948-8a4a-96924aa0786a" providerId="ADAL" clId="{21EF8357-8BC9-47F3-AE8B-5FDD447EC69A}" dt="2025-01-26T07:00:24.657" v="1591"/>
          <ac:cxnSpMkLst>
            <pc:docMk/>
            <pc:sldMk cId="2807162225" sldId="2147379366"/>
            <ac:cxnSpMk id="22" creationId="{467E026F-CE36-072F-B519-D3993CBC1CD9}"/>
          </ac:cxnSpMkLst>
        </pc:cxnChg>
        <pc:cxnChg chg="mod">
          <ac:chgData name="森田 光貴" userId="314cf0e2-2175-4948-8a4a-96924aa0786a" providerId="ADAL" clId="{21EF8357-8BC9-47F3-AE8B-5FDD447EC69A}" dt="2025-01-26T07:00:24.657" v="1591"/>
          <ac:cxnSpMkLst>
            <pc:docMk/>
            <pc:sldMk cId="2807162225" sldId="2147379366"/>
            <ac:cxnSpMk id="28" creationId="{A3E8853A-16FF-82C0-0E43-481A6B76E6D8}"/>
          </ac:cxnSpMkLst>
        </pc:cxnChg>
        <pc:cxnChg chg="mod">
          <ac:chgData name="森田 光貴" userId="314cf0e2-2175-4948-8a4a-96924aa0786a" providerId="ADAL" clId="{21EF8357-8BC9-47F3-AE8B-5FDD447EC69A}" dt="2025-01-26T07:00:35.049" v="1594"/>
          <ac:cxnSpMkLst>
            <pc:docMk/>
            <pc:sldMk cId="2807162225" sldId="2147379366"/>
            <ac:cxnSpMk id="34" creationId="{48E30DA8-A1A5-ECE3-FE26-C5AFEDA50AC9}"/>
          </ac:cxnSpMkLst>
        </pc:cxnChg>
        <pc:cxnChg chg="mod">
          <ac:chgData name="森田 光貴" userId="314cf0e2-2175-4948-8a4a-96924aa0786a" providerId="ADAL" clId="{21EF8357-8BC9-47F3-AE8B-5FDD447EC69A}" dt="2025-01-26T07:00:35.049" v="1594"/>
          <ac:cxnSpMkLst>
            <pc:docMk/>
            <pc:sldMk cId="2807162225" sldId="2147379366"/>
            <ac:cxnSpMk id="40" creationId="{F6ED88EF-3BC1-5DD9-AA12-57E9CFA38AD3}"/>
          </ac:cxnSpMkLst>
        </pc:cxnChg>
      </pc:sldChg>
      <pc:sldChg chg="modSp mod">
        <pc:chgData name="森田 光貴" userId="314cf0e2-2175-4948-8a4a-96924aa0786a" providerId="ADAL" clId="{21EF8357-8BC9-47F3-AE8B-5FDD447EC69A}" dt="2025-01-22T01:40:13.439" v="19"/>
        <pc:sldMkLst>
          <pc:docMk/>
          <pc:sldMk cId="2307471077" sldId="2147379367"/>
        </pc:sldMkLst>
        <pc:spChg chg="mod">
          <ac:chgData name="森田 光貴" userId="314cf0e2-2175-4948-8a4a-96924aa0786a" providerId="ADAL" clId="{21EF8357-8BC9-47F3-AE8B-5FDD447EC69A}" dt="2025-01-22T01:40:13.439" v="19"/>
          <ac:spMkLst>
            <pc:docMk/>
            <pc:sldMk cId="2307471077" sldId="2147379367"/>
            <ac:spMk id="6" creationId="{1E87A305-2C81-D891-3615-FA63DFD33C81}"/>
          </ac:spMkLst>
        </pc:spChg>
      </pc:sldChg>
      <pc:sldChg chg="addSp delSp modSp mod modCm">
        <pc:chgData name="森田 光貴" userId="314cf0e2-2175-4948-8a4a-96924aa0786a" providerId="ADAL" clId="{21EF8357-8BC9-47F3-AE8B-5FDD447EC69A}" dt="2025-01-27T01:08:50.669" v="6447" actId="20577"/>
        <pc:sldMkLst>
          <pc:docMk/>
          <pc:sldMk cId="106547437" sldId="2147379368"/>
        </pc:sldMkLst>
        <pc:spChg chg="add mod">
          <ac:chgData name="森田 光貴" userId="314cf0e2-2175-4948-8a4a-96924aa0786a" providerId="ADAL" clId="{21EF8357-8BC9-47F3-AE8B-5FDD447EC69A}" dt="2025-01-26T06:37:10.560" v="1423" actId="1076"/>
          <ac:spMkLst>
            <pc:docMk/>
            <pc:sldMk cId="106547437" sldId="2147379368"/>
            <ac:spMk id="3" creationId="{8B6082FE-CAE5-79D5-36D5-5C2CBE92AED1}"/>
          </ac:spMkLst>
        </pc:spChg>
        <pc:spChg chg="add mod">
          <ac:chgData name="森田 光貴" userId="314cf0e2-2175-4948-8a4a-96924aa0786a" providerId="ADAL" clId="{21EF8357-8BC9-47F3-AE8B-5FDD447EC69A}" dt="2025-01-27T00:51:24.096" v="6290"/>
          <ac:spMkLst>
            <pc:docMk/>
            <pc:sldMk cId="106547437" sldId="2147379368"/>
            <ac:spMk id="4" creationId="{D676EA75-749B-9382-BA93-F9335E80E434}"/>
          </ac:spMkLst>
        </pc:spChg>
        <pc:spChg chg="add del">
          <ac:chgData name="森田 光貴" userId="314cf0e2-2175-4948-8a4a-96924aa0786a" providerId="ADAL" clId="{21EF8357-8BC9-47F3-AE8B-5FDD447EC69A}" dt="2025-01-26T05:36:34.172" v="915" actId="22"/>
          <ac:spMkLst>
            <pc:docMk/>
            <pc:sldMk cId="106547437" sldId="2147379368"/>
            <ac:spMk id="6" creationId="{EF1B39F1-DF6B-EDDC-40DB-93F76D06D74C}"/>
          </ac:spMkLst>
        </pc:spChg>
        <pc:spChg chg="del">
          <ac:chgData name="森田 光貴" userId="314cf0e2-2175-4948-8a4a-96924aa0786a" providerId="ADAL" clId="{21EF8357-8BC9-47F3-AE8B-5FDD447EC69A}" dt="2025-01-26T04:59:18.039" v="308" actId="478"/>
          <ac:spMkLst>
            <pc:docMk/>
            <pc:sldMk cId="106547437" sldId="2147379368"/>
            <ac:spMk id="18" creationId="{A5A53F0F-0601-B512-1DDC-878267F729B8}"/>
          </ac:spMkLst>
        </pc:spChg>
        <pc:spChg chg="mod">
          <ac:chgData name="森田 光貴" userId="314cf0e2-2175-4948-8a4a-96924aa0786a" providerId="ADAL" clId="{21EF8357-8BC9-47F3-AE8B-5FDD447EC69A}" dt="2025-01-27T01:08:50.669" v="6447" actId="20577"/>
          <ac:spMkLst>
            <pc:docMk/>
            <pc:sldMk cId="106547437" sldId="2147379368"/>
            <ac:spMk id="20" creationId="{3AAEA38C-7CDC-D1D0-590F-A375AF93585E}"/>
          </ac:spMkLst>
        </pc:spChg>
        <pc:spChg chg="del">
          <ac:chgData name="森田 光貴" userId="314cf0e2-2175-4948-8a4a-96924aa0786a" providerId="ADAL" clId="{21EF8357-8BC9-47F3-AE8B-5FDD447EC69A}" dt="2025-01-27T00:51:22.952" v="6289" actId="478"/>
          <ac:spMkLst>
            <pc:docMk/>
            <pc:sldMk cId="106547437" sldId="2147379368"/>
            <ac:spMk id="32" creationId="{28C5100B-F7EC-421A-BC90-04CB1B82CA2A}"/>
          </ac:spMkLst>
        </pc:spChg>
        <pc:graphicFrameChg chg="mod modGraphic">
          <ac:chgData name="森田 光貴" userId="314cf0e2-2175-4948-8a4a-96924aa0786a" providerId="ADAL" clId="{21EF8357-8BC9-47F3-AE8B-5FDD447EC69A}" dt="2025-01-27T00:53:22.540" v="6317" actId="13926"/>
          <ac:graphicFrameMkLst>
            <pc:docMk/>
            <pc:sldMk cId="106547437" sldId="2147379368"/>
            <ac:graphicFrameMk id="9" creationId="{7EC759F9-244F-41AB-4B01-889A435BFFDD}"/>
          </ac:graphicFrameMkLst>
        </pc:graphicFrame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4:59:18.047" v="309" actId="2056"/>
              <pc2:cmMkLst xmlns:pc2="http://schemas.microsoft.com/office/powerpoint/2019/9/main/command">
                <pc:docMk/>
                <pc:sldMk cId="106547437" sldId="2147379368"/>
                <pc2:cmMk id="{440C7428-9478-4F68-B14D-C75C46D91DD6}"/>
              </pc2:cmMkLst>
            </pc226:cmChg>
          </p:ext>
        </pc:extLst>
      </pc:sldChg>
      <pc:sldChg chg="modSp mod">
        <pc:chgData name="森田 光貴" userId="314cf0e2-2175-4948-8a4a-96924aa0786a" providerId="ADAL" clId="{21EF8357-8BC9-47F3-AE8B-5FDD447EC69A}" dt="2025-01-22T01:40:51.740" v="39"/>
        <pc:sldMkLst>
          <pc:docMk/>
          <pc:sldMk cId="234350261" sldId="2147379370"/>
        </pc:sldMkLst>
        <pc:spChg chg="mod">
          <ac:chgData name="森田 光貴" userId="314cf0e2-2175-4948-8a4a-96924aa0786a" providerId="ADAL" clId="{21EF8357-8BC9-47F3-AE8B-5FDD447EC69A}" dt="2025-01-22T01:40:51.740" v="39"/>
          <ac:spMkLst>
            <pc:docMk/>
            <pc:sldMk cId="234350261" sldId="2147379370"/>
            <ac:spMk id="13" creationId="{F743E8EA-E7A9-2920-B16B-71E21E39F614}"/>
          </ac:spMkLst>
        </pc:spChg>
      </pc:sldChg>
      <pc:sldChg chg="addSp delSp modSp mod modCm">
        <pc:chgData name="森田 光貴" userId="314cf0e2-2175-4948-8a4a-96924aa0786a" providerId="ADAL" clId="{21EF8357-8BC9-47F3-AE8B-5FDD447EC69A}" dt="2025-01-27T00:54:12.072" v="6327" actId="207"/>
        <pc:sldMkLst>
          <pc:docMk/>
          <pc:sldMk cId="2507462746" sldId="2147379372"/>
        </pc:sldMkLst>
        <pc:spChg chg="add mod">
          <ac:chgData name="森田 光貴" userId="314cf0e2-2175-4948-8a4a-96924aa0786a" providerId="ADAL" clId="{21EF8357-8BC9-47F3-AE8B-5FDD447EC69A}" dt="2025-01-26T07:32:41.912" v="2150" actId="20577"/>
          <ac:spMkLst>
            <pc:docMk/>
            <pc:sldMk cId="2507462746" sldId="2147379372"/>
            <ac:spMk id="4" creationId="{0432F2B9-B45E-3193-B678-5463BA55BADB}"/>
          </ac:spMkLst>
        </pc:spChg>
        <pc:spChg chg="add del mod">
          <ac:chgData name="森田 光貴" userId="314cf0e2-2175-4948-8a4a-96924aa0786a" providerId="ADAL" clId="{21EF8357-8BC9-47F3-AE8B-5FDD447EC69A}" dt="2025-01-27T00:50:41.439" v="6279" actId="478"/>
          <ac:spMkLst>
            <pc:docMk/>
            <pc:sldMk cId="2507462746" sldId="2147379372"/>
            <ac:spMk id="6" creationId="{B70942A8-F963-B5E5-4656-0D8C5CA55EDB}"/>
          </ac:spMkLst>
        </pc:spChg>
        <pc:spChg chg="mod">
          <ac:chgData name="森田 光貴" userId="314cf0e2-2175-4948-8a4a-96924aa0786a" providerId="ADAL" clId="{21EF8357-8BC9-47F3-AE8B-5FDD447EC69A}" dt="2025-01-26T10:40:27.915" v="2336" actId="1076"/>
          <ac:spMkLst>
            <pc:docMk/>
            <pc:sldMk cId="2507462746" sldId="2147379372"/>
            <ac:spMk id="7" creationId="{0A43CFBC-BC71-770F-612A-66B229801AC2}"/>
          </ac:spMkLst>
        </pc:spChg>
        <pc:spChg chg="mod">
          <ac:chgData name="森田 光貴" userId="314cf0e2-2175-4948-8a4a-96924aa0786a" providerId="ADAL" clId="{21EF8357-8BC9-47F3-AE8B-5FDD447EC69A}" dt="2025-01-22T01:39:19.121" v="4"/>
          <ac:spMkLst>
            <pc:docMk/>
            <pc:sldMk cId="2507462746" sldId="2147379372"/>
            <ac:spMk id="13" creationId="{059488B3-77BC-0454-1C99-66F8454754D3}"/>
          </ac:spMkLst>
        </pc:spChg>
        <pc:spChg chg="add mod">
          <ac:chgData name="森田 光貴" userId="314cf0e2-2175-4948-8a4a-96924aa0786a" providerId="ADAL" clId="{21EF8357-8BC9-47F3-AE8B-5FDD447EC69A}" dt="2025-01-27T00:50:43.712" v="6281"/>
          <ac:spMkLst>
            <pc:docMk/>
            <pc:sldMk cId="2507462746" sldId="2147379372"/>
            <ac:spMk id="14" creationId="{4FFCAC5D-436A-F442-1415-4C4CF9200BD4}"/>
          </ac:spMkLst>
        </pc:spChg>
        <pc:spChg chg="del mod">
          <ac:chgData name="森田 光貴" userId="314cf0e2-2175-4948-8a4a-96924aa0786a" providerId="ADAL" clId="{21EF8357-8BC9-47F3-AE8B-5FDD447EC69A}" dt="2025-01-26T07:14:45.456" v="1921" actId="478"/>
          <ac:spMkLst>
            <pc:docMk/>
            <pc:sldMk cId="2507462746" sldId="2147379372"/>
            <ac:spMk id="18" creationId="{A5A53F0F-0601-B512-1DDC-878267F729B8}"/>
          </ac:spMkLst>
        </pc:spChg>
        <pc:spChg chg="del">
          <ac:chgData name="森田 光貴" userId="314cf0e2-2175-4948-8a4a-96924aa0786a" providerId="ADAL" clId="{21EF8357-8BC9-47F3-AE8B-5FDD447EC69A}" dt="2025-01-27T00:50:42.314" v="6280" actId="478"/>
          <ac:spMkLst>
            <pc:docMk/>
            <pc:sldMk cId="2507462746" sldId="2147379372"/>
            <ac:spMk id="32" creationId="{28C5100B-F7EC-421A-BC90-04CB1B82CA2A}"/>
          </ac:spMkLst>
        </pc:spChg>
        <pc:graphicFrameChg chg="mod modGraphic">
          <ac:chgData name="森田 光貴" userId="314cf0e2-2175-4948-8a4a-96924aa0786a" providerId="ADAL" clId="{21EF8357-8BC9-47F3-AE8B-5FDD447EC69A}" dt="2025-01-27T00:54:12.072" v="6327" actId="207"/>
          <ac:graphicFrameMkLst>
            <pc:docMk/>
            <pc:sldMk cId="2507462746" sldId="2147379372"/>
            <ac:graphicFrameMk id="3" creationId="{2244620C-9A09-A8BC-2208-8FDCD6CCBFD4}"/>
          </ac:graphicFrameMkLst>
        </pc:graphicFrameChg>
        <pc:picChg chg="mod">
          <ac:chgData name="森田 光貴" userId="314cf0e2-2175-4948-8a4a-96924aa0786a" providerId="ADAL" clId="{21EF8357-8BC9-47F3-AE8B-5FDD447EC69A}" dt="2025-01-26T10:40:27.915" v="2336" actId="1076"/>
          <ac:picMkLst>
            <pc:docMk/>
            <pc:sldMk cId="2507462746" sldId="2147379372"/>
            <ac:picMk id="9" creationId="{5051D21F-DF5D-721B-64C3-70E7DD131DE5}"/>
          </ac:picMkLst>
        </pc:pic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7:14:45.462" v="1922" actId="2056"/>
              <pc2:cmMkLst xmlns:pc2="http://schemas.microsoft.com/office/powerpoint/2019/9/main/command">
                <pc:docMk/>
                <pc:sldMk cId="2507462746" sldId="2147379372"/>
                <pc2:cmMk id="{177C9C74-6C1E-49EF-A688-A6B5D3B61FCB}"/>
              </pc2:cmMkLst>
            </pc226:cmChg>
          </p:ext>
        </pc:extLst>
      </pc:sldChg>
      <pc:sldChg chg="modSp mod">
        <pc:chgData name="森田 光貴" userId="314cf0e2-2175-4948-8a4a-96924aa0786a" providerId="ADAL" clId="{21EF8357-8BC9-47F3-AE8B-5FDD447EC69A}" dt="2025-01-22T01:40:56.682" v="44"/>
        <pc:sldMkLst>
          <pc:docMk/>
          <pc:sldMk cId="3705677805" sldId="2147379373"/>
        </pc:sldMkLst>
        <pc:spChg chg="mod">
          <ac:chgData name="森田 光貴" userId="314cf0e2-2175-4948-8a4a-96924aa0786a" providerId="ADAL" clId="{21EF8357-8BC9-47F3-AE8B-5FDD447EC69A}" dt="2025-01-22T01:40:56.682" v="44"/>
          <ac:spMkLst>
            <pc:docMk/>
            <pc:sldMk cId="3705677805" sldId="2147379373"/>
            <ac:spMk id="6" creationId="{5B327C7E-6C55-F0DE-780A-BCD8BB64CECB}"/>
          </ac:spMkLst>
        </pc:spChg>
      </pc:sldChg>
      <pc:sldChg chg="modSp mod">
        <pc:chgData name="森田 光貴" userId="314cf0e2-2175-4948-8a4a-96924aa0786a" providerId="ADAL" clId="{21EF8357-8BC9-47F3-AE8B-5FDD447EC69A}" dt="2025-01-22T01:41:00.900" v="49"/>
        <pc:sldMkLst>
          <pc:docMk/>
          <pc:sldMk cId="279270899" sldId="2147379374"/>
        </pc:sldMkLst>
        <pc:spChg chg="mod">
          <ac:chgData name="森田 光貴" userId="314cf0e2-2175-4948-8a4a-96924aa0786a" providerId="ADAL" clId="{21EF8357-8BC9-47F3-AE8B-5FDD447EC69A}" dt="2025-01-22T01:41:00.900" v="49"/>
          <ac:spMkLst>
            <pc:docMk/>
            <pc:sldMk cId="279270899" sldId="2147379374"/>
            <ac:spMk id="9" creationId="{A94F78E4-D019-9A26-6169-B87CDA129B89}"/>
          </ac:spMkLst>
        </pc:spChg>
      </pc:sldChg>
      <pc:sldChg chg="addSp delSp modSp mod">
        <pc:chgData name="森田 光貴" userId="314cf0e2-2175-4948-8a4a-96924aa0786a" providerId="ADAL" clId="{21EF8357-8BC9-47F3-AE8B-5FDD447EC69A}" dt="2025-01-27T01:09:33.573" v="6464" actId="20577"/>
        <pc:sldMkLst>
          <pc:docMk/>
          <pc:sldMk cId="4261311362" sldId="2147379375"/>
        </pc:sldMkLst>
        <pc:spChg chg="add mod">
          <ac:chgData name="森田 光貴" userId="314cf0e2-2175-4948-8a4a-96924aa0786a" providerId="ADAL" clId="{21EF8357-8BC9-47F3-AE8B-5FDD447EC69A}" dt="2025-01-27T00:52:14.920" v="6306"/>
          <ac:spMkLst>
            <pc:docMk/>
            <pc:sldMk cId="4261311362" sldId="2147379375"/>
            <ac:spMk id="6" creationId="{4E6D6653-4EFB-7A36-289C-65CE27328584}"/>
          </ac:spMkLst>
        </pc:spChg>
        <pc:spChg chg="mod">
          <ac:chgData name="森田 光貴" userId="314cf0e2-2175-4948-8a4a-96924aa0786a" providerId="ADAL" clId="{21EF8357-8BC9-47F3-AE8B-5FDD447EC69A}" dt="2025-01-27T01:09:33.573" v="6464" actId="20577"/>
          <ac:spMkLst>
            <pc:docMk/>
            <pc:sldMk cId="4261311362" sldId="2147379375"/>
            <ac:spMk id="9" creationId="{587C5804-147E-8F06-8217-66090E84A469}"/>
          </ac:spMkLst>
        </pc:spChg>
        <pc:spChg chg="del">
          <ac:chgData name="森田 光貴" userId="314cf0e2-2175-4948-8a4a-96924aa0786a" providerId="ADAL" clId="{21EF8357-8BC9-47F3-AE8B-5FDD447EC69A}" dt="2025-01-27T00:52:14.618" v="6305" actId="478"/>
          <ac:spMkLst>
            <pc:docMk/>
            <pc:sldMk cId="4261311362" sldId="2147379375"/>
            <ac:spMk id="32" creationId="{28C5100B-F7EC-421A-BC90-04CB1B82CA2A}"/>
          </ac:spMkLst>
        </pc:spChg>
      </pc:sldChg>
      <pc:sldChg chg="addSp delSp modSp">
        <pc:chgData name="森田 光貴" userId="314cf0e2-2175-4948-8a4a-96924aa0786a" providerId="ADAL" clId="{21EF8357-8BC9-47F3-AE8B-5FDD447EC69A}" dt="2025-01-22T01:41:12.431" v="56"/>
        <pc:sldMkLst>
          <pc:docMk/>
          <pc:sldMk cId="1022286314" sldId="2147379376"/>
        </pc:sldMkLst>
        <pc:spChg chg="add mod">
          <ac:chgData name="森田 光貴" userId="314cf0e2-2175-4948-8a4a-96924aa0786a" providerId="ADAL" clId="{21EF8357-8BC9-47F3-AE8B-5FDD447EC69A}" dt="2025-01-22T01:41:12.431" v="56"/>
          <ac:spMkLst>
            <pc:docMk/>
            <pc:sldMk cId="1022286314" sldId="2147379376"/>
            <ac:spMk id="4" creationId="{5980430C-2CCC-B50F-77DD-C621FA69FD12}"/>
          </ac:spMkLst>
        </pc:spChg>
        <pc:spChg chg="del">
          <ac:chgData name="森田 光貴" userId="314cf0e2-2175-4948-8a4a-96924aa0786a" providerId="ADAL" clId="{21EF8357-8BC9-47F3-AE8B-5FDD447EC69A}" dt="2025-01-22T01:41:11.884" v="55" actId="478"/>
          <ac:spMkLst>
            <pc:docMk/>
            <pc:sldMk cId="1022286314" sldId="2147379376"/>
            <ac:spMk id="9" creationId="{1453A00F-AC05-7CCA-833F-ECACBD99BC0F}"/>
          </ac:spMkLst>
        </pc:spChg>
      </pc:sldChg>
      <pc:sldChg chg="addSp delSp modSp mod">
        <pc:chgData name="森田 光貴" userId="314cf0e2-2175-4948-8a4a-96924aa0786a" providerId="ADAL" clId="{21EF8357-8BC9-47F3-AE8B-5FDD447EC69A}" dt="2025-01-27T01:09:41.112" v="6469" actId="20577"/>
        <pc:sldMkLst>
          <pc:docMk/>
          <pc:sldMk cId="3070854188" sldId="2147379377"/>
        </pc:sldMkLst>
        <pc:spChg chg="add mod">
          <ac:chgData name="森田 光貴" userId="314cf0e2-2175-4948-8a4a-96924aa0786a" providerId="ADAL" clId="{21EF8357-8BC9-47F3-AE8B-5FDD447EC69A}" dt="2025-01-27T01:09:41.112" v="6469" actId="20577"/>
          <ac:spMkLst>
            <pc:docMk/>
            <pc:sldMk cId="3070854188" sldId="2147379377"/>
            <ac:spMk id="3" creationId="{FD2AAF4E-DA66-1C65-DAE7-7EFA082C3154}"/>
          </ac:spMkLst>
        </pc:spChg>
        <pc:spChg chg="add mod">
          <ac:chgData name="森田 光貴" userId="314cf0e2-2175-4948-8a4a-96924aa0786a" providerId="ADAL" clId="{21EF8357-8BC9-47F3-AE8B-5FDD447EC69A}" dt="2025-01-27T00:52:19.698" v="6308"/>
          <ac:spMkLst>
            <pc:docMk/>
            <pc:sldMk cId="3070854188" sldId="2147379377"/>
            <ac:spMk id="6" creationId="{AD0BD614-F922-0868-E02D-D35AC0BF7579}"/>
          </ac:spMkLst>
        </pc:spChg>
        <pc:spChg chg="del">
          <ac:chgData name="森田 光貴" userId="314cf0e2-2175-4948-8a4a-96924aa0786a" providerId="ADAL" clId="{21EF8357-8BC9-47F3-AE8B-5FDD447EC69A}" dt="2025-01-22T01:41:15.548" v="57" actId="478"/>
          <ac:spMkLst>
            <pc:docMk/>
            <pc:sldMk cId="3070854188" sldId="2147379377"/>
            <ac:spMk id="9" creationId="{0E88E83C-7D28-FA12-9354-31C6940FC312}"/>
          </ac:spMkLst>
        </pc:spChg>
        <pc:spChg chg="del">
          <ac:chgData name="森田 光貴" userId="314cf0e2-2175-4948-8a4a-96924aa0786a" providerId="ADAL" clId="{21EF8357-8BC9-47F3-AE8B-5FDD447EC69A}" dt="2025-01-27T00:52:19.428" v="6307" actId="478"/>
          <ac:spMkLst>
            <pc:docMk/>
            <pc:sldMk cId="3070854188" sldId="2147379377"/>
            <ac:spMk id="32" creationId="{28C5100B-F7EC-421A-BC90-04CB1B82CA2A}"/>
          </ac:spMkLst>
        </pc:spChg>
      </pc:sldChg>
      <pc:sldChg chg="addSp delSp modSp mod modCm">
        <pc:chgData name="森田 光貴" userId="314cf0e2-2175-4948-8a4a-96924aa0786a" providerId="ADAL" clId="{21EF8357-8BC9-47F3-AE8B-5FDD447EC69A}" dt="2025-01-27T01:09:48.204" v="6472" actId="20577"/>
        <pc:sldMkLst>
          <pc:docMk/>
          <pc:sldMk cId="862496488" sldId="2147379378"/>
        </pc:sldMkLst>
        <pc:spChg chg="add mod">
          <ac:chgData name="森田 光貴" userId="314cf0e2-2175-4948-8a4a-96924aa0786a" providerId="ADAL" clId="{21EF8357-8BC9-47F3-AE8B-5FDD447EC69A}" dt="2025-01-27T01:09:48.204" v="6472" actId="20577"/>
          <ac:spMkLst>
            <pc:docMk/>
            <pc:sldMk cId="862496488" sldId="2147379378"/>
            <ac:spMk id="4" creationId="{7241AD15-E289-D6A0-8F4B-C1EA318E5528}"/>
          </ac:spMkLst>
        </pc:spChg>
        <pc:spChg chg="add mod">
          <ac:chgData name="森田 光貴" userId="314cf0e2-2175-4948-8a4a-96924aa0786a" providerId="ADAL" clId="{21EF8357-8BC9-47F3-AE8B-5FDD447EC69A}" dt="2025-01-27T00:52:24.536" v="6310"/>
          <ac:spMkLst>
            <pc:docMk/>
            <pc:sldMk cId="862496488" sldId="2147379378"/>
            <ac:spMk id="7" creationId="{8A1587C7-1688-B8A5-ABC7-BA2106D3B851}"/>
          </ac:spMkLst>
        </pc:spChg>
        <pc:spChg chg="del">
          <ac:chgData name="森田 光貴" userId="314cf0e2-2175-4948-8a4a-96924aa0786a" providerId="ADAL" clId="{21EF8357-8BC9-47F3-AE8B-5FDD447EC69A}" dt="2025-01-22T01:41:19.021" v="59" actId="478"/>
          <ac:spMkLst>
            <pc:docMk/>
            <pc:sldMk cId="862496488" sldId="2147379378"/>
            <ac:spMk id="9" creationId="{B53B079A-BB65-3456-99D1-AA81EA0763C7}"/>
          </ac:spMkLst>
        </pc:spChg>
        <pc:spChg chg="del">
          <ac:chgData name="森田 光貴" userId="314cf0e2-2175-4948-8a4a-96924aa0786a" providerId="ADAL" clId="{21EF8357-8BC9-47F3-AE8B-5FDD447EC69A}" dt="2025-01-27T00:52:23.958" v="6309" actId="478"/>
          <ac:spMkLst>
            <pc:docMk/>
            <pc:sldMk cId="862496488" sldId="2147379378"/>
            <ac:spMk id="32" creationId="{28C5100B-F7EC-421A-BC90-04CB1B82CA2A}"/>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4T08:55:38.663" v="296" actId="2056"/>
              <pc2:cmMkLst xmlns:pc2="http://schemas.microsoft.com/office/powerpoint/2019/9/main/command">
                <pc:docMk/>
                <pc:sldMk cId="862496488" sldId="2147379378"/>
                <pc2:cmMk id="{8D1FD816-B67C-43E0-A442-13DAF00E2435}"/>
              </pc2:cmMkLst>
            </pc226:cmChg>
            <pc226:cmChg xmlns:pc226="http://schemas.microsoft.com/office/powerpoint/2022/06/main/command" chg="mod">
              <pc226:chgData name="森田 光貴" userId="314cf0e2-2175-4948-8a4a-96924aa0786a" providerId="ADAL" clId="{21EF8357-8BC9-47F3-AE8B-5FDD447EC69A}" dt="2025-01-27T01:09:48.204" v="6472" actId="20577"/>
              <pc2:cmMkLst xmlns:pc2="http://schemas.microsoft.com/office/powerpoint/2019/9/main/command">
                <pc:docMk/>
                <pc:sldMk cId="862496488" sldId="2147379378"/>
                <pc2:cmMk id="{9B5CD950-4A92-4C42-863B-50454494560C}"/>
              </pc2:cmMkLst>
            </pc226:cmChg>
          </p:ext>
        </pc:extLst>
      </pc:sldChg>
      <pc:sldChg chg="addSp delSp modSp mod modCm">
        <pc:chgData name="森田 光貴" userId="314cf0e2-2175-4948-8a4a-96924aa0786a" providerId="ADAL" clId="{21EF8357-8BC9-47F3-AE8B-5FDD447EC69A}" dt="2025-01-27T01:09:55.083" v="6474" actId="20577"/>
        <pc:sldMkLst>
          <pc:docMk/>
          <pc:sldMk cId="2081963132" sldId="2147379384"/>
        </pc:sldMkLst>
        <pc:spChg chg="add mod">
          <ac:chgData name="森田 光貴" userId="314cf0e2-2175-4948-8a4a-96924aa0786a" providerId="ADAL" clId="{21EF8357-8BC9-47F3-AE8B-5FDD447EC69A}" dt="2025-01-27T00:52:28.385" v="6312"/>
          <ac:spMkLst>
            <pc:docMk/>
            <pc:sldMk cId="2081963132" sldId="2147379384"/>
            <ac:spMk id="6" creationId="{7492DC0B-2582-C7AC-8B3E-A7ACFEBAAAE4}"/>
          </ac:spMkLst>
        </pc:spChg>
        <pc:spChg chg="mod">
          <ac:chgData name="森田 光貴" userId="314cf0e2-2175-4948-8a4a-96924aa0786a" providerId="ADAL" clId="{21EF8357-8BC9-47F3-AE8B-5FDD447EC69A}" dt="2025-01-27T01:09:55.083" v="6474" actId="20577"/>
          <ac:spMkLst>
            <pc:docMk/>
            <pc:sldMk cId="2081963132" sldId="2147379384"/>
            <ac:spMk id="9" creationId="{35BF45E8-DF62-58C4-2859-7C3365446666}"/>
          </ac:spMkLst>
        </pc:spChg>
        <pc:spChg chg="del">
          <ac:chgData name="森田 光貴" userId="314cf0e2-2175-4948-8a4a-96924aa0786a" providerId="ADAL" clId="{21EF8357-8BC9-47F3-AE8B-5FDD447EC69A}" dt="2025-01-27T00:52:28.120" v="6311" actId="478"/>
          <ac:spMkLst>
            <pc:docMk/>
            <pc:sldMk cId="2081963132" sldId="2147379384"/>
            <ac:spMk id="32" creationId="{28C5100B-F7EC-421A-BC90-04CB1B82CA2A}"/>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4T09:00:39.289" v="297" actId="2056"/>
              <pc2:cmMkLst xmlns:pc2="http://schemas.microsoft.com/office/powerpoint/2019/9/main/command">
                <pc:docMk/>
                <pc:sldMk cId="2081963132" sldId="2147379384"/>
                <pc2:cmMk id="{E5F5BEEB-FA5E-4340-881D-0CBD48DFE363}"/>
              </pc2:cmMkLst>
            </pc226:cmChg>
          </p:ext>
        </pc:extLst>
      </pc:sldChg>
      <pc:sldChg chg="addSp delSp modSp mod">
        <pc:chgData name="森田 光貴" userId="314cf0e2-2175-4948-8a4a-96924aa0786a" providerId="ADAL" clId="{21EF8357-8BC9-47F3-AE8B-5FDD447EC69A}" dt="2025-01-27T01:09:58.307" v="6476" actId="20577"/>
        <pc:sldMkLst>
          <pc:docMk/>
          <pc:sldMk cId="2546929567" sldId="2147379385"/>
        </pc:sldMkLst>
        <pc:spChg chg="add mod">
          <ac:chgData name="森田 光貴" userId="314cf0e2-2175-4948-8a4a-96924aa0786a" providerId="ADAL" clId="{21EF8357-8BC9-47F3-AE8B-5FDD447EC69A}" dt="2025-01-27T01:09:58.307" v="6476" actId="20577"/>
          <ac:spMkLst>
            <pc:docMk/>
            <pc:sldMk cId="2546929567" sldId="2147379385"/>
            <ac:spMk id="3" creationId="{D0A96570-7D9E-352A-DD4A-4B12D9E1F191}"/>
          </ac:spMkLst>
        </pc:spChg>
        <pc:spChg chg="add mod">
          <ac:chgData name="森田 光貴" userId="314cf0e2-2175-4948-8a4a-96924aa0786a" providerId="ADAL" clId="{21EF8357-8BC9-47F3-AE8B-5FDD447EC69A}" dt="2025-01-27T00:52:32.474" v="6314"/>
          <ac:spMkLst>
            <pc:docMk/>
            <pc:sldMk cId="2546929567" sldId="2147379385"/>
            <ac:spMk id="7" creationId="{03553F65-CB86-99EA-AC6A-B0EF3AB90D94}"/>
          </ac:spMkLst>
        </pc:spChg>
        <pc:spChg chg="del">
          <ac:chgData name="森田 光貴" userId="314cf0e2-2175-4948-8a4a-96924aa0786a" providerId="ADAL" clId="{21EF8357-8BC9-47F3-AE8B-5FDD447EC69A}" dt="2025-01-22T01:41:34.718" v="67" actId="478"/>
          <ac:spMkLst>
            <pc:docMk/>
            <pc:sldMk cId="2546929567" sldId="2147379385"/>
            <ac:spMk id="7" creationId="{9C052F4C-9E36-1F1C-21ED-33C85A696CDC}"/>
          </ac:spMkLst>
        </pc:spChg>
        <pc:spChg chg="del">
          <ac:chgData name="森田 光貴" userId="314cf0e2-2175-4948-8a4a-96924aa0786a" providerId="ADAL" clId="{21EF8357-8BC9-47F3-AE8B-5FDD447EC69A}" dt="2025-01-27T00:52:32.191" v="6313" actId="478"/>
          <ac:spMkLst>
            <pc:docMk/>
            <pc:sldMk cId="2546929567" sldId="2147379385"/>
            <ac:spMk id="32" creationId="{28C5100B-F7EC-421A-BC90-04CB1B82CA2A}"/>
          </ac:spMkLst>
        </pc:spChg>
      </pc:sldChg>
      <pc:sldChg chg="addSp delSp modSp mod modCm">
        <pc:chgData name="森田 光貴" userId="314cf0e2-2175-4948-8a4a-96924aa0786a" providerId="ADAL" clId="{21EF8357-8BC9-47F3-AE8B-5FDD447EC69A}" dt="2025-01-27T00:55:20.567" v="6335" actId="1076"/>
        <pc:sldMkLst>
          <pc:docMk/>
          <pc:sldMk cId="3768165954" sldId="2147379390"/>
        </pc:sldMkLst>
        <pc:spChg chg="add mod">
          <ac:chgData name="森田 光貴" userId="314cf0e2-2175-4948-8a4a-96924aa0786a" providerId="ADAL" clId="{21EF8357-8BC9-47F3-AE8B-5FDD447EC69A}" dt="2025-01-27T00:55:20.567" v="6335" actId="1076"/>
          <ac:spMkLst>
            <pc:docMk/>
            <pc:sldMk cId="3768165954" sldId="2147379390"/>
            <ac:spMk id="4" creationId="{B93419A9-9A69-6588-E293-32E0E86A589E}"/>
          </ac:spMkLst>
        </pc:spChg>
        <pc:spChg chg="add mod">
          <ac:chgData name="森田 光貴" userId="314cf0e2-2175-4948-8a4a-96924aa0786a" providerId="ADAL" clId="{21EF8357-8BC9-47F3-AE8B-5FDD447EC69A}" dt="2025-01-27T00:50:27.480" v="6275"/>
          <ac:spMkLst>
            <pc:docMk/>
            <pc:sldMk cId="3768165954" sldId="2147379390"/>
            <ac:spMk id="6" creationId="{70F051DE-BF9E-61FE-54CD-17CC22AF42AE}"/>
          </ac:spMkLst>
        </pc:spChg>
        <pc:spChg chg="mod">
          <ac:chgData name="森田 光貴" userId="314cf0e2-2175-4948-8a4a-96924aa0786a" providerId="ADAL" clId="{21EF8357-8BC9-47F3-AE8B-5FDD447EC69A}" dt="2025-01-27T00:54:56.507" v="6331" actId="13926"/>
          <ac:spMkLst>
            <pc:docMk/>
            <pc:sldMk cId="3768165954" sldId="2147379390"/>
            <ac:spMk id="26" creationId="{05CE66DC-347F-2D1E-40DA-89C361156945}"/>
          </ac:spMkLst>
        </pc:spChg>
        <pc:spChg chg="mod">
          <ac:chgData name="森田 光貴" userId="314cf0e2-2175-4948-8a4a-96924aa0786a" providerId="ADAL" clId="{21EF8357-8BC9-47F3-AE8B-5FDD447EC69A}" dt="2025-01-27T00:55:07.264" v="6334" actId="13926"/>
          <ac:spMkLst>
            <pc:docMk/>
            <pc:sldMk cId="3768165954" sldId="2147379390"/>
            <ac:spMk id="29" creationId="{5EEC3673-F020-FEE3-D731-0F1E8476D9D3}"/>
          </ac:spMkLst>
        </pc:spChg>
        <pc:spChg chg="mod">
          <ac:chgData name="森田 光貴" userId="314cf0e2-2175-4948-8a4a-96924aa0786a" providerId="ADAL" clId="{21EF8357-8BC9-47F3-AE8B-5FDD447EC69A}" dt="2025-01-27T00:54:56.507" v="6331" actId="13926"/>
          <ac:spMkLst>
            <pc:docMk/>
            <pc:sldMk cId="3768165954" sldId="2147379390"/>
            <ac:spMk id="30" creationId="{08CF0071-FFD3-5FC5-7EDE-66769EAE1785}"/>
          </ac:spMkLst>
        </pc:spChg>
        <pc:spChg chg="mod">
          <ac:chgData name="森田 光貴" userId="314cf0e2-2175-4948-8a4a-96924aa0786a" providerId="ADAL" clId="{21EF8357-8BC9-47F3-AE8B-5FDD447EC69A}" dt="2025-01-27T00:54:56.507" v="6331" actId="13926"/>
          <ac:spMkLst>
            <pc:docMk/>
            <pc:sldMk cId="3768165954" sldId="2147379390"/>
            <ac:spMk id="31" creationId="{115EF391-52F8-47AA-7CFC-2CF176F1D8EF}"/>
          </ac:spMkLst>
        </pc:spChg>
        <pc:spChg chg="del">
          <ac:chgData name="森田 光貴" userId="314cf0e2-2175-4948-8a4a-96924aa0786a" providerId="ADAL" clId="{21EF8357-8BC9-47F3-AE8B-5FDD447EC69A}" dt="2025-01-27T00:50:27.182" v="6274" actId="478"/>
          <ac:spMkLst>
            <pc:docMk/>
            <pc:sldMk cId="3768165954" sldId="2147379390"/>
            <ac:spMk id="32" creationId="{28C5100B-F7EC-421A-BC90-04CB1B82CA2A}"/>
          </ac:spMkLst>
        </pc:spChg>
        <pc:spChg chg="mod">
          <ac:chgData name="森田 光貴" userId="314cf0e2-2175-4948-8a4a-96924aa0786a" providerId="ADAL" clId="{21EF8357-8BC9-47F3-AE8B-5FDD447EC69A}" dt="2025-01-27T00:54:56.507" v="6331" actId="13926"/>
          <ac:spMkLst>
            <pc:docMk/>
            <pc:sldMk cId="3768165954" sldId="2147379390"/>
            <ac:spMk id="33" creationId="{699E4A04-7DE7-121A-4254-23FBA0D5BFBB}"/>
          </ac:spMkLst>
        </pc:spChg>
        <pc:spChg chg="mod">
          <ac:chgData name="森田 光貴" userId="314cf0e2-2175-4948-8a4a-96924aa0786a" providerId="ADAL" clId="{21EF8357-8BC9-47F3-AE8B-5FDD447EC69A}" dt="2025-01-27T00:54:56.507" v="6331" actId="13926"/>
          <ac:spMkLst>
            <pc:docMk/>
            <pc:sldMk cId="3768165954" sldId="2147379390"/>
            <ac:spMk id="34" creationId="{89E2BAA1-640E-FDF9-B0E0-F3954045F573}"/>
          </ac:spMkLst>
        </pc:spChg>
        <pc:spChg chg="mod">
          <ac:chgData name="森田 光貴" userId="314cf0e2-2175-4948-8a4a-96924aa0786a" providerId="ADAL" clId="{21EF8357-8BC9-47F3-AE8B-5FDD447EC69A}" dt="2025-01-27T00:55:07.264" v="6334" actId="13926"/>
          <ac:spMkLst>
            <pc:docMk/>
            <pc:sldMk cId="3768165954" sldId="2147379390"/>
            <ac:spMk id="36" creationId="{80BBD157-9DAC-BD00-19F1-D23C993E2327}"/>
          </ac:spMkLst>
        </pc:spChg>
        <pc:spChg chg="mod">
          <ac:chgData name="森田 光貴" userId="314cf0e2-2175-4948-8a4a-96924aa0786a" providerId="ADAL" clId="{21EF8357-8BC9-47F3-AE8B-5FDD447EC69A}" dt="2025-01-27T00:55:07.264" v="6334" actId="13926"/>
          <ac:spMkLst>
            <pc:docMk/>
            <pc:sldMk cId="3768165954" sldId="2147379390"/>
            <ac:spMk id="37" creationId="{4265CCAA-A8C6-E34F-F7F5-224BF76E5FF5}"/>
          </ac:spMkLst>
        </pc:spChg>
        <pc:spChg chg="mod">
          <ac:chgData name="森田 光貴" userId="314cf0e2-2175-4948-8a4a-96924aa0786a" providerId="ADAL" clId="{21EF8357-8BC9-47F3-AE8B-5FDD447EC69A}" dt="2025-01-27T00:54:56.507" v="6331" actId="13926"/>
          <ac:spMkLst>
            <pc:docMk/>
            <pc:sldMk cId="3768165954" sldId="2147379390"/>
            <ac:spMk id="38" creationId="{78E0076F-1B11-FC2F-B7AB-E4021D352E26}"/>
          </ac:spMkLst>
        </pc:spChg>
        <pc:spChg chg="mod">
          <ac:chgData name="森田 光貴" userId="314cf0e2-2175-4948-8a4a-96924aa0786a" providerId="ADAL" clId="{21EF8357-8BC9-47F3-AE8B-5FDD447EC69A}" dt="2025-01-27T00:54:56.507" v="6331" actId="13926"/>
          <ac:spMkLst>
            <pc:docMk/>
            <pc:sldMk cId="3768165954" sldId="2147379390"/>
            <ac:spMk id="39" creationId="{18D738E4-514B-2772-8A7C-A347C5AC9EAD}"/>
          </ac:spMkLst>
        </pc:spChg>
        <pc:spChg chg="mod">
          <ac:chgData name="森田 光貴" userId="314cf0e2-2175-4948-8a4a-96924aa0786a" providerId="ADAL" clId="{21EF8357-8BC9-47F3-AE8B-5FDD447EC69A}" dt="2025-01-27T00:54:56.507" v="6331" actId="13926"/>
          <ac:spMkLst>
            <pc:docMk/>
            <pc:sldMk cId="3768165954" sldId="2147379390"/>
            <ac:spMk id="40" creationId="{F7DEAA6E-3A18-924C-0D5C-4C1A145573DD}"/>
          </ac:spMkLst>
        </pc:spChg>
        <pc:spChg chg="mod">
          <ac:chgData name="森田 光貴" userId="314cf0e2-2175-4948-8a4a-96924aa0786a" providerId="ADAL" clId="{21EF8357-8BC9-47F3-AE8B-5FDD447EC69A}" dt="2025-01-27T00:54:56.507" v="6331" actId="13926"/>
          <ac:spMkLst>
            <pc:docMk/>
            <pc:sldMk cId="3768165954" sldId="2147379390"/>
            <ac:spMk id="41" creationId="{D8B899E6-2A65-3147-C301-5DAAAB0E9BED}"/>
          </ac:spMkLst>
        </pc:spChg>
        <pc:spChg chg="mod">
          <ac:chgData name="森田 光貴" userId="314cf0e2-2175-4948-8a4a-96924aa0786a" providerId="ADAL" clId="{21EF8357-8BC9-47F3-AE8B-5FDD447EC69A}" dt="2025-01-27T00:55:07.264" v="6334" actId="13926"/>
          <ac:spMkLst>
            <pc:docMk/>
            <pc:sldMk cId="3768165954" sldId="2147379390"/>
            <ac:spMk id="42" creationId="{ECF24845-0EC6-843E-563C-F9B1CC592280}"/>
          </ac:spMkLst>
        </pc:spChg>
        <pc:spChg chg="mod">
          <ac:chgData name="森田 光貴" userId="314cf0e2-2175-4948-8a4a-96924aa0786a" providerId="ADAL" clId="{21EF8357-8BC9-47F3-AE8B-5FDD447EC69A}" dt="2025-01-27T00:54:56.507" v="6331" actId="13926"/>
          <ac:spMkLst>
            <pc:docMk/>
            <pc:sldMk cId="3768165954" sldId="2147379390"/>
            <ac:spMk id="43" creationId="{D62A3001-FE8E-2041-E4BE-EFE8C9F723ED}"/>
          </ac:spMkLst>
        </pc:spChg>
        <pc:spChg chg="mod">
          <ac:chgData name="森田 光貴" userId="314cf0e2-2175-4948-8a4a-96924aa0786a" providerId="ADAL" clId="{21EF8357-8BC9-47F3-AE8B-5FDD447EC69A}" dt="2025-01-27T00:54:56.507" v="6331" actId="13926"/>
          <ac:spMkLst>
            <pc:docMk/>
            <pc:sldMk cId="3768165954" sldId="2147379390"/>
            <ac:spMk id="44" creationId="{7AF32EB3-B045-3607-C4E6-B86C8BAD378C}"/>
          </ac:spMkLst>
        </pc:spChg>
        <pc:spChg chg="mod">
          <ac:chgData name="森田 光貴" userId="314cf0e2-2175-4948-8a4a-96924aa0786a" providerId="ADAL" clId="{21EF8357-8BC9-47F3-AE8B-5FDD447EC69A}" dt="2025-01-27T00:54:56.507" v="6331" actId="13926"/>
          <ac:spMkLst>
            <pc:docMk/>
            <pc:sldMk cId="3768165954" sldId="2147379390"/>
            <ac:spMk id="45" creationId="{555471CC-EE1C-42D5-D2FF-C12087946610}"/>
          </ac:spMkLst>
        </pc:spChg>
        <pc:spChg chg="mod">
          <ac:chgData name="森田 光貴" userId="314cf0e2-2175-4948-8a4a-96924aa0786a" providerId="ADAL" clId="{21EF8357-8BC9-47F3-AE8B-5FDD447EC69A}" dt="2025-01-26T07:46:09.471" v="2272"/>
          <ac:spMkLst>
            <pc:docMk/>
            <pc:sldMk cId="3768165954" sldId="2147379390"/>
            <ac:spMk id="59" creationId="{AC7892D9-136D-1FC2-784A-BE614EE84469}"/>
          </ac:spMkLst>
        </pc:spChg>
        <pc:spChg chg="add del mod">
          <ac:chgData name="森田 光貴" userId="314cf0e2-2175-4948-8a4a-96924aa0786a" providerId="ADAL" clId="{21EF8357-8BC9-47F3-AE8B-5FDD447EC69A}" dt="2025-01-26T07:48:01.419" v="2284" actId="20577"/>
          <ac:spMkLst>
            <pc:docMk/>
            <pc:sldMk cId="3768165954" sldId="2147379390"/>
            <ac:spMk id="63" creationId="{5E0073EC-3EC6-3344-1B4D-5510DB44999A}"/>
          </ac:spMkLst>
        </pc:spChg>
        <pc:spChg chg="mod">
          <ac:chgData name="森田 光貴" userId="314cf0e2-2175-4948-8a4a-96924aa0786a" providerId="ADAL" clId="{21EF8357-8BC9-47F3-AE8B-5FDD447EC69A}" dt="2025-01-26T07:45:04.775" v="2256"/>
          <ac:spMkLst>
            <pc:docMk/>
            <pc:sldMk cId="3768165954" sldId="2147379390"/>
            <ac:spMk id="64" creationId="{2033EE35-FBCC-DEC9-B418-5FCCD1575F47}"/>
          </ac:spMkLst>
        </pc:spChg>
        <pc:grpChg chg="add mod">
          <ac:chgData name="森田 光貴" userId="314cf0e2-2175-4948-8a4a-96924aa0786a" providerId="ADAL" clId="{21EF8357-8BC9-47F3-AE8B-5FDD447EC69A}" dt="2025-01-26T07:46:10.034" v="2273" actId="1076"/>
          <ac:grpSpMkLst>
            <pc:docMk/>
            <pc:sldMk cId="3768165954" sldId="2147379390"/>
            <ac:grpSpMk id="6" creationId="{ACF1B4DD-C1FD-5130-F4AC-5466A3A4B6B4}"/>
          </ac:grpSpMkLst>
        </pc:grpChg>
        <pc:grpChg chg="add del">
          <ac:chgData name="森田 光貴" userId="314cf0e2-2175-4948-8a4a-96924aa0786a" providerId="ADAL" clId="{21EF8357-8BC9-47F3-AE8B-5FDD447EC69A}" dt="2025-01-26T07:46:07.045" v="2267" actId="478"/>
          <ac:grpSpMkLst>
            <pc:docMk/>
            <pc:sldMk cId="3768165954" sldId="2147379390"/>
            <ac:grpSpMk id="10" creationId="{2C469FD3-D26C-6405-7381-DE201B47C7E5}"/>
          </ac:grpSpMkLst>
        </pc:grpChg>
        <pc:grpChg chg="mod">
          <ac:chgData name="森田 光貴" userId="314cf0e2-2175-4948-8a4a-96924aa0786a" providerId="ADAL" clId="{21EF8357-8BC9-47F3-AE8B-5FDD447EC69A}" dt="2025-01-26T07:45:04.775" v="2256"/>
          <ac:grpSpMkLst>
            <pc:docMk/>
            <pc:sldMk cId="3768165954" sldId="2147379390"/>
            <ac:grpSpMk id="46" creationId="{992F4462-36FE-6DDF-87F0-EFF7B8B5F41C}"/>
          </ac:grpSpMkLst>
        </pc:grpChg>
        <pc:cxnChg chg="add mod">
          <ac:chgData name="森田 光貴" userId="314cf0e2-2175-4948-8a4a-96924aa0786a" providerId="ADAL" clId="{21EF8357-8BC9-47F3-AE8B-5FDD447EC69A}" dt="2025-01-23T12:52:43.158" v="133" actId="1076"/>
          <ac:cxnSpMkLst>
            <pc:docMk/>
            <pc:sldMk cId="3768165954" sldId="2147379390"/>
            <ac:cxnSpMk id="3" creationId="{F7C6F8A1-3DEB-0A6B-1477-F45AB940F58F}"/>
          </ac:cxnSpMkLst>
        </pc:cxnChg>
        <pc:cxnChg chg="add del mod">
          <ac:chgData name="森田 光貴" userId="314cf0e2-2175-4948-8a4a-96924aa0786a" providerId="ADAL" clId="{21EF8357-8BC9-47F3-AE8B-5FDD447EC69A}" dt="2025-01-23T12:52:25.947" v="129" actId="478"/>
          <ac:cxnSpMkLst>
            <pc:docMk/>
            <pc:sldMk cId="3768165954" sldId="2147379390"/>
            <ac:cxnSpMk id="4" creationId="{8B475A22-A022-A194-E3ED-C16D00358BB7}"/>
          </ac:cxnSpMkLst>
        </pc:cxnChg>
        <pc:cxnChg chg="add del mod">
          <ac:chgData name="森田 光貴" userId="314cf0e2-2175-4948-8a4a-96924aa0786a" providerId="ADAL" clId="{21EF8357-8BC9-47F3-AE8B-5FDD447EC69A}" dt="2025-01-23T12:52:38.190" v="132" actId="478"/>
          <ac:cxnSpMkLst>
            <pc:docMk/>
            <pc:sldMk cId="3768165954" sldId="2147379390"/>
            <ac:cxnSpMk id="6" creationId="{1E623852-4AFB-6B09-70AA-FDE94AF4E55C}"/>
          </ac:cxnSpMkLst>
        </pc:cxnChg>
        <pc:cxnChg chg="add mod">
          <ac:chgData name="森田 光貴" userId="314cf0e2-2175-4948-8a4a-96924aa0786a" providerId="ADAL" clId="{21EF8357-8BC9-47F3-AE8B-5FDD447EC69A}" dt="2025-01-23T12:52:57.507" v="135" actId="1076"/>
          <ac:cxnSpMkLst>
            <pc:docMk/>
            <pc:sldMk cId="3768165954" sldId="2147379390"/>
            <ac:cxnSpMk id="7" creationId="{1A3D17B4-BFDD-0AF6-C9D8-CB3F938F0CD5}"/>
          </ac:cxnSpMkLst>
        </pc:cxnChg>
        <pc:cxnChg chg="mod">
          <ac:chgData name="森田 光貴" userId="314cf0e2-2175-4948-8a4a-96924aa0786a" providerId="ADAL" clId="{21EF8357-8BC9-47F3-AE8B-5FDD447EC69A}" dt="2025-01-22T04:44:45.730" v="117" actId="1035"/>
          <ac:cxnSpMkLst>
            <pc:docMk/>
            <pc:sldMk cId="3768165954" sldId="2147379390"/>
            <ac:cxnSpMk id="48" creationId="{C71E25FA-8DAB-5636-347A-3FE29E9AB96C}"/>
          </ac:cxnSpMkLst>
        </pc:cxnChg>
        <pc:cxnChg chg="mod">
          <ac:chgData name="森田 光貴" userId="314cf0e2-2175-4948-8a4a-96924aa0786a" providerId="ADAL" clId="{21EF8357-8BC9-47F3-AE8B-5FDD447EC69A}" dt="2025-01-22T04:44:53.715" v="118" actId="1076"/>
          <ac:cxnSpMkLst>
            <pc:docMk/>
            <pc:sldMk cId="3768165954" sldId="2147379390"/>
            <ac:cxnSpMk id="49" creationId="{208E8DDA-0226-3191-43BD-46B9DA97F8F7}"/>
          </ac:cxnSpMkLst>
        </pc:cxnChg>
        <pc:cxnChg chg="mod">
          <ac:chgData name="森田 光貴" userId="314cf0e2-2175-4948-8a4a-96924aa0786a" providerId="ADAL" clId="{21EF8357-8BC9-47F3-AE8B-5FDD447EC69A}" dt="2025-01-26T07:45:04.775" v="2256"/>
          <ac:cxnSpMkLst>
            <pc:docMk/>
            <pc:sldMk cId="3768165954" sldId="2147379390"/>
            <ac:cxnSpMk id="65" creationId="{0B7A9C09-0C14-DBDF-DA6D-59D6B48981C4}"/>
          </ac:cxnSpMkLst>
        </pc:cxn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07:48:01.419" v="2284" actId="20577"/>
              <pc2:cmMkLst xmlns:pc2="http://schemas.microsoft.com/office/powerpoint/2019/9/main/command">
                <pc:docMk/>
                <pc:sldMk cId="3768165954" sldId="2147379390"/>
                <pc2:cmMk id="{471387F6-A27A-4E75-8046-3DADF31B7638}"/>
              </pc2:cmMkLst>
            </pc226:cmChg>
          </p:ext>
        </pc:extLst>
      </pc:sldChg>
      <pc:sldChg chg="modSp mod">
        <pc:chgData name="森田 光貴" userId="314cf0e2-2175-4948-8a4a-96924aa0786a" providerId="ADAL" clId="{21EF8357-8BC9-47F3-AE8B-5FDD447EC69A}" dt="2025-01-22T01:42:41.433" v="75" actId="122"/>
        <pc:sldMkLst>
          <pc:docMk/>
          <pc:sldMk cId="1482291490" sldId="2147483256"/>
        </pc:sldMkLst>
        <pc:graphicFrameChg chg="modGraphic">
          <ac:chgData name="森田 光貴" userId="314cf0e2-2175-4948-8a4a-96924aa0786a" providerId="ADAL" clId="{21EF8357-8BC9-47F3-AE8B-5FDD447EC69A}" dt="2025-01-22T01:42:41.433" v="75" actId="122"/>
          <ac:graphicFrameMkLst>
            <pc:docMk/>
            <pc:sldMk cId="1482291490" sldId="2147483256"/>
            <ac:graphicFrameMk id="3" creationId="{EFBEFB8E-974A-34C0-3603-E066BF5BE044}"/>
          </ac:graphicFrameMkLst>
        </pc:graphicFrameChg>
      </pc:sldChg>
      <pc:sldChg chg="addSp delSp modSp mod">
        <pc:chgData name="森田 光貴" userId="314cf0e2-2175-4948-8a4a-96924aa0786a" providerId="ADAL" clId="{21EF8357-8BC9-47F3-AE8B-5FDD447EC69A}" dt="2025-01-27T01:09:20.199" v="6457"/>
        <pc:sldMkLst>
          <pc:docMk/>
          <pc:sldMk cId="1953326763" sldId="2147483257"/>
        </pc:sldMkLst>
        <pc:spChg chg="add mod">
          <ac:chgData name="森田 光貴" userId="314cf0e2-2175-4948-8a4a-96924aa0786a" providerId="ADAL" clId="{21EF8357-8BC9-47F3-AE8B-5FDD447EC69A}" dt="2025-01-27T00:51:59.677" v="6300"/>
          <ac:spMkLst>
            <pc:docMk/>
            <pc:sldMk cId="1953326763" sldId="2147483257"/>
            <ac:spMk id="2" creationId="{97E69E6F-B60E-4D33-997A-EBEA95C9C424}"/>
          </ac:spMkLst>
        </pc:spChg>
        <pc:spChg chg="add mod">
          <ac:chgData name="森田 光貴" userId="314cf0e2-2175-4948-8a4a-96924aa0786a" providerId="ADAL" clId="{21EF8357-8BC9-47F3-AE8B-5FDD447EC69A}" dt="2025-01-27T01:09:20.199" v="6457"/>
          <ac:spMkLst>
            <pc:docMk/>
            <pc:sldMk cId="1953326763" sldId="2147483257"/>
            <ac:spMk id="4" creationId="{5CCBB133-5BC6-7502-00A9-E170FA00CE0C}"/>
          </ac:spMkLst>
        </pc:spChg>
        <pc:spChg chg="del mod">
          <ac:chgData name="森田 光貴" userId="314cf0e2-2175-4948-8a4a-96924aa0786a" providerId="ADAL" clId="{21EF8357-8BC9-47F3-AE8B-5FDD447EC69A}" dt="2025-01-27T01:09:19.928" v="6456" actId="478"/>
          <ac:spMkLst>
            <pc:docMk/>
            <pc:sldMk cId="1953326763" sldId="2147483257"/>
            <ac:spMk id="6" creationId="{1E87A305-2C81-D891-3615-FA63DFD33C81}"/>
          </ac:spMkLst>
        </pc:spChg>
        <pc:spChg chg="del">
          <ac:chgData name="森田 光貴" userId="314cf0e2-2175-4948-8a4a-96924aa0786a" providerId="ADAL" clId="{21EF8357-8BC9-47F3-AE8B-5FDD447EC69A}" dt="2025-01-27T00:51:58.624" v="6299" actId="478"/>
          <ac:spMkLst>
            <pc:docMk/>
            <pc:sldMk cId="1953326763" sldId="2147483257"/>
            <ac:spMk id="32" creationId="{28C5100B-F7EC-421A-BC90-04CB1B82CA2A}"/>
          </ac:spMkLst>
        </pc:spChg>
      </pc:sldChg>
      <pc:sldChg chg="addSp delSp modSp mod">
        <pc:chgData name="森田 光貴" userId="314cf0e2-2175-4948-8a4a-96924aa0786a" providerId="ADAL" clId="{21EF8357-8BC9-47F3-AE8B-5FDD447EC69A}" dt="2025-01-27T01:09:23.659" v="6459"/>
        <pc:sldMkLst>
          <pc:docMk/>
          <pc:sldMk cId="1614091372" sldId="2147483259"/>
        </pc:sldMkLst>
        <pc:spChg chg="add mod">
          <ac:chgData name="森田 光貴" userId="314cf0e2-2175-4948-8a4a-96924aa0786a" providerId="ADAL" clId="{21EF8357-8BC9-47F3-AE8B-5FDD447EC69A}" dt="2025-01-27T00:52:04.058" v="6302"/>
          <ac:spMkLst>
            <pc:docMk/>
            <pc:sldMk cId="1614091372" sldId="2147483259"/>
            <ac:spMk id="3" creationId="{B21C71DC-E11C-8315-AADD-6D3C3AD23476}"/>
          </ac:spMkLst>
        </pc:spChg>
        <pc:spChg chg="del mod">
          <ac:chgData name="森田 光貴" userId="314cf0e2-2175-4948-8a4a-96924aa0786a" providerId="ADAL" clId="{21EF8357-8BC9-47F3-AE8B-5FDD447EC69A}" dt="2025-01-27T01:09:23.321" v="6458" actId="478"/>
          <ac:spMkLst>
            <pc:docMk/>
            <pc:sldMk cId="1614091372" sldId="2147483259"/>
            <ac:spMk id="6" creationId="{1E87A305-2C81-D891-3615-FA63DFD33C81}"/>
          </ac:spMkLst>
        </pc:spChg>
        <pc:spChg chg="add mod">
          <ac:chgData name="森田 光貴" userId="314cf0e2-2175-4948-8a4a-96924aa0786a" providerId="ADAL" clId="{21EF8357-8BC9-47F3-AE8B-5FDD447EC69A}" dt="2025-01-27T01:09:23.659" v="6459"/>
          <ac:spMkLst>
            <pc:docMk/>
            <pc:sldMk cId="1614091372" sldId="2147483259"/>
            <ac:spMk id="7" creationId="{4A911AE2-E044-77E5-8AB3-ABA83AB6E20A}"/>
          </ac:spMkLst>
        </pc:spChg>
        <pc:spChg chg="del">
          <ac:chgData name="森田 光貴" userId="314cf0e2-2175-4948-8a4a-96924aa0786a" providerId="ADAL" clId="{21EF8357-8BC9-47F3-AE8B-5FDD447EC69A}" dt="2025-01-27T00:52:03.189" v="6301" actId="478"/>
          <ac:spMkLst>
            <pc:docMk/>
            <pc:sldMk cId="1614091372" sldId="2147483259"/>
            <ac:spMk id="32" creationId="{28C5100B-F7EC-421A-BC90-04CB1B82CA2A}"/>
          </ac:spMkLst>
        </pc:spChg>
      </pc:sldChg>
      <pc:sldChg chg="modSp mod">
        <pc:chgData name="森田 光貴" userId="314cf0e2-2175-4948-8a4a-96924aa0786a" providerId="ADAL" clId="{21EF8357-8BC9-47F3-AE8B-5FDD447EC69A}" dt="2025-01-22T01:40:32.525" v="24"/>
        <pc:sldMkLst>
          <pc:docMk/>
          <pc:sldMk cId="2364087812" sldId="2147483261"/>
        </pc:sldMkLst>
        <pc:spChg chg="mod">
          <ac:chgData name="森田 光貴" userId="314cf0e2-2175-4948-8a4a-96924aa0786a" providerId="ADAL" clId="{21EF8357-8BC9-47F3-AE8B-5FDD447EC69A}" dt="2025-01-22T01:40:32.525" v="24"/>
          <ac:spMkLst>
            <pc:docMk/>
            <pc:sldMk cId="2364087812" sldId="2147483261"/>
            <ac:spMk id="60" creationId="{AD3CE1D8-0B06-CADD-E92B-4EFEE555ACD0}"/>
          </ac:spMkLst>
        </pc:spChg>
      </pc:sldChg>
      <pc:sldChg chg="addSp delSp modSp mod modCm">
        <pc:chgData name="森田 光貴" userId="314cf0e2-2175-4948-8a4a-96924aa0786a" providerId="ADAL" clId="{21EF8357-8BC9-47F3-AE8B-5FDD447EC69A}" dt="2025-01-27T00:53:54.452" v="6323" actId="13926"/>
        <pc:sldMkLst>
          <pc:docMk/>
          <pc:sldMk cId="970147663" sldId="2147483262"/>
        </pc:sldMkLst>
        <pc:spChg chg="add mod">
          <ac:chgData name="森田 光貴" userId="314cf0e2-2175-4948-8a4a-96924aa0786a" providerId="ADAL" clId="{21EF8357-8BC9-47F3-AE8B-5FDD447EC69A}" dt="2025-01-27T00:51:02" v="6285"/>
          <ac:spMkLst>
            <pc:docMk/>
            <pc:sldMk cId="970147663" sldId="2147483262"/>
            <ac:spMk id="3" creationId="{426A5969-B2A6-E57E-C2C2-964A78AC497D}"/>
          </ac:spMkLst>
        </pc:spChg>
        <pc:spChg chg="del">
          <ac:chgData name="森田 光貴" userId="314cf0e2-2175-4948-8a4a-96924aa0786a" providerId="ADAL" clId="{21EF8357-8BC9-47F3-AE8B-5FDD447EC69A}" dt="2025-01-26T07:01:13.488" v="1636" actId="478"/>
          <ac:spMkLst>
            <pc:docMk/>
            <pc:sldMk cId="970147663" sldId="2147483262"/>
            <ac:spMk id="3" creationId="{C9172D34-591D-1C9A-CE19-6789FC933FD8}"/>
          </ac:spMkLst>
        </pc:spChg>
        <pc:spChg chg="del mod">
          <ac:chgData name="森田 光貴" userId="314cf0e2-2175-4948-8a4a-96924aa0786a" providerId="ADAL" clId="{21EF8357-8BC9-47F3-AE8B-5FDD447EC69A}" dt="2025-01-26T11:50:08.402" v="3275" actId="478"/>
          <ac:spMkLst>
            <pc:docMk/>
            <pc:sldMk cId="970147663" sldId="2147483262"/>
            <ac:spMk id="7" creationId="{FC5ADFD7-0E96-90EB-B253-D1694842DFBB}"/>
          </ac:spMkLst>
        </pc:spChg>
        <pc:spChg chg="mod">
          <ac:chgData name="森田 光貴" userId="314cf0e2-2175-4948-8a4a-96924aa0786a" providerId="ADAL" clId="{21EF8357-8BC9-47F3-AE8B-5FDD447EC69A}" dt="2025-01-26T12:16:08.796" v="3430" actId="1076"/>
          <ac:spMkLst>
            <pc:docMk/>
            <pc:sldMk cId="970147663" sldId="2147483262"/>
            <ac:spMk id="9" creationId="{DF214FB5-CC8F-DBC4-BB16-8BC8E95E278C}"/>
          </ac:spMkLst>
        </pc:spChg>
        <pc:spChg chg="mod ord">
          <ac:chgData name="森田 光貴" userId="314cf0e2-2175-4948-8a4a-96924aa0786a" providerId="ADAL" clId="{21EF8357-8BC9-47F3-AE8B-5FDD447EC69A}" dt="2025-01-26T12:16:02.215" v="3429" actId="1076"/>
          <ac:spMkLst>
            <pc:docMk/>
            <pc:sldMk cId="970147663" sldId="2147483262"/>
            <ac:spMk id="16" creationId="{2FFFDE35-7C8D-4175-3CD8-AE8747BF9E5E}"/>
          </ac:spMkLst>
        </pc:spChg>
        <pc:spChg chg="del">
          <ac:chgData name="森田 光貴" userId="314cf0e2-2175-4948-8a4a-96924aa0786a" providerId="ADAL" clId="{21EF8357-8BC9-47F3-AE8B-5FDD447EC69A}" dt="2025-01-26T07:01:13.488" v="1636" actId="478"/>
          <ac:spMkLst>
            <pc:docMk/>
            <pc:sldMk cId="970147663" sldId="2147483262"/>
            <ac:spMk id="17" creationId="{DF1B3FCC-9CCE-B5F6-2057-DA0389901E87}"/>
          </ac:spMkLst>
        </pc:spChg>
        <pc:spChg chg="mod">
          <ac:chgData name="森田 光貴" userId="314cf0e2-2175-4948-8a4a-96924aa0786a" providerId="ADAL" clId="{21EF8357-8BC9-47F3-AE8B-5FDD447EC69A}" dt="2025-01-27T00:53:54.452" v="6323" actId="13926"/>
          <ac:spMkLst>
            <pc:docMk/>
            <pc:sldMk cId="970147663" sldId="2147483262"/>
            <ac:spMk id="18" creationId="{A5A53F0F-0601-B512-1DDC-878267F729B8}"/>
          </ac:spMkLst>
        </pc:spChg>
        <pc:spChg chg="del">
          <ac:chgData name="森田 光貴" userId="314cf0e2-2175-4948-8a4a-96924aa0786a" providerId="ADAL" clId="{21EF8357-8BC9-47F3-AE8B-5FDD447EC69A}" dt="2025-01-26T12:08:16.118" v="3415" actId="478"/>
          <ac:spMkLst>
            <pc:docMk/>
            <pc:sldMk cId="970147663" sldId="2147483262"/>
            <ac:spMk id="19" creationId="{61933DC4-8665-93FE-9D90-B55D5E938CB4}"/>
          </ac:spMkLst>
        </pc:spChg>
        <pc:spChg chg="mod">
          <ac:chgData name="森田 光貴" userId="314cf0e2-2175-4948-8a4a-96924aa0786a" providerId="ADAL" clId="{21EF8357-8BC9-47F3-AE8B-5FDD447EC69A}" dt="2025-01-26T07:43:57.404" v="2243" actId="122"/>
          <ac:spMkLst>
            <pc:docMk/>
            <pc:sldMk cId="970147663" sldId="2147483262"/>
            <ac:spMk id="20" creationId="{A4A82EEF-04EF-919B-6909-649763BF9546}"/>
          </ac:spMkLst>
        </pc:spChg>
        <pc:spChg chg="mod">
          <ac:chgData name="森田 光貴" userId="314cf0e2-2175-4948-8a4a-96924aa0786a" providerId="ADAL" clId="{21EF8357-8BC9-47F3-AE8B-5FDD447EC69A}" dt="2025-01-26T07:43:57.404" v="2243" actId="122"/>
          <ac:spMkLst>
            <pc:docMk/>
            <pc:sldMk cId="970147663" sldId="2147483262"/>
            <ac:spMk id="21" creationId="{6FAD75C5-454D-EF9A-125D-E75D11508121}"/>
          </ac:spMkLst>
        </pc:spChg>
        <pc:spChg chg="mod">
          <ac:chgData name="森田 光貴" userId="314cf0e2-2175-4948-8a4a-96924aa0786a" providerId="ADAL" clId="{21EF8357-8BC9-47F3-AE8B-5FDD447EC69A}" dt="2025-01-22T01:39:56.732" v="9"/>
          <ac:spMkLst>
            <pc:docMk/>
            <pc:sldMk cId="970147663" sldId="2147483262"/>
            <ac:spMk id="25" creationId="{4F9C9158-A6F4-4FF2-ECE3-73FE21ADD938}"/>
          </ac:spMkLst>
        </pc:spChg>
        <pc:spChg chg="mod">
          <ac:chgData name="森田 光貴" userId="314cf0e2-2175-4948-8a4a-96924aa0786a" providerId="ADAL" clId="{21EF8357-8BC9-47F3-AE8B-5FDD447EC69A}" dt="2025-01-26T07:43:57.404" v="2243" actId="122"/>
          <ac:spMkLst>
            <pc:docMk/>
            <pc:sldMk cId="970147663" sldId="2147483262"/>
            <ac:spMk id="26" creationId="{5CEF738A-9EE4-2D06-9B1C-0222E250F2C1}"/>
          </ac:spMkLst>
        </pc:spChg>
        <pc:spChg chg="mod">
          <ac:chgData name="森田 光貴" userId="314cf0e2-2175-4948-8a4a-96924aa0786a" providerId="ADAL" clId="{21EF8357-8BC9-47F3-AE8B-5FDD447EC69A}" dt="2025-01-26T07:43:57.404" v="2243" actId="122"/>
          <ac:spMkLst>
            <pc:docMk/>
            <pc:sldMk cId="970147663" sldId="2147483262"/>
            <ac:spMk id="27" creationId="{BA0155E5-87E4-6530-5EE3-E4AA8432C0C3}"/>
          </ac:spMkLst>
        </pc:spChg>
        <pc:spChg chg="add mod">
          <ac:chgData name="森田 光貴" userId="314cf0e2-2175-4948-8a4a-96924aa0786a" providerId="ADAL" clId="{21EF8357-8BC9-47F3-AE8B-5FDD447EC69A}" dt="2025-01-26T12:09:59.018" v="3418" actId="1076"/>
          <ac:spMkLst>
            <pc:docMk/>
            <pc:sldMk cId="970147663" sldId="2147483262"/>
            <ac:spMk id="29" creationId="{08A86D0B-671B-3AFB-AA11-FED11E68C2CE}"/>
          </ac:spMkLst>
        </pc:spChg>
        <pc:spChg chg="del">
          <ac:chgData name="森田 光貴" userId="314cf0e2-2175-4948-8a4a-96924aa0786a" providerId="ADAL" clId="{21EF8357-8BC9-47F3-AE8B-5FDD447EC69A}" dt="2025-01-27T00:51:01.643" v="6284" actId="478"/>
          <ac:spMkLst>
            <pc:docMk/>
            <pc:sldMk cId="970147663" sldId="2147483262"/>
            <ac:spMk id="32" creationId="{28C5100B-F7EC-421A-BC90-04CB1B82CA2A}"/>
          </ac:spMkLst>
        </pc:spChg>
        <pc:spChg chg="add mod">
          <ac:chgData name="森田 光貴" userId="314cf0e2-2175-4948-8a4a-96924aa0786a" providerId="ADAL" clId="{21EF8357-8BC9-47F3-AE8B-5FDD447EC69A}" dt="2025-01-26T12:09:59.018" v="3418" actId="1076"/>
          <ac:spMkLst>
            <pc:docMk/>
            <pc:sldMk cId="970147663" sldId="2147483262"/>
            <ac:spMk id="34" creationId="{35981912-F034-A32C-3BA6-4A9EA22247F7}"/>
          </ac:spMkLst>
        </pc:spChg>
        <pc:spChg chg="add mod">
          <ac:chgData name="森田 光貴" userId="314cf0e2-2175-4948-8a4a-96924aa0786a" providerId="ADAL" clId="{21EF8357-8BC9-47F3-AE8B-5FDD447EC69A}" dt="2025-01-26T12:09:47.445" v="3417"/>
          <ac:spMkLst>
            <pc:docMk/>
            <pc:sldMk cId="970147663" sldId="2147483262"/>
            <ac:spMk id="38" creationId="{FCB1B8FE-F8ED-81C5-9E72-A62B752E621B}"/>
          </ac:spMkLst>
        </pc:spChg>
        <pc:spChg chg="add mod">
          <ac:chgData name="森田 光貴" userId="314cf0e2-2175-4948-8a4a-96924aa0786a" providerId="ADAL" clId="{21EF8357-8BC9-47F3-AE8B-5FDD447EC69A}" dt="2025-01-26T12:09:47.445" v="3417"/>
          <ac:spMkLst>
            <pc:docMk/>
            <pc:sldMk cId="970147663" sldId="2147483262"/>
            <ac:spMk id="39" creationId="{27C49787-EC35-1A87-A0C9-641E4671F409}"/>
          </ac:spMkLst>
        </pc:spChg>
        <pc:spChg chg="add mod">
          <ac:chgData name="森田 光貴" userId="314cf0e2-2175-4948-8a4a-96924aa0786a" providerId="ADAL" clId="{21EF8357-8BC9-47F3-AE8B-5FDD447EC69A}" dt="2025-01-26T12:09:47.445" v="3417"/>
          <ac:spMkLst>
            <pc:docMk/>
            <pc:sldMk cId="970147663" sldId="2147483262"/>
            <ac:spMk id="43" creationId="{C2228396-0B6C-537E-09B3-0926DC74B4F1}"/>
          </ac:spMkLst>
        </pc:spChg>
        <pc:spChg chg="add mod">
          <ac:chgData name="森田 光貴" userId="314cf0e2-2175-4948-8a4a-96924aa0786a" providerId="ADAL" clId="{21EF8357-8BC9-47F3-AE8B-5FDD447EC69A}" dt="2025-01-26T12:09:47.445" v="3417"/>
          <ac:spMkLst>
            <pc:docMk/>
            <pc:sldMk cId="970147663" sldId="2147483262"/>
            <ac:spMk id="46" creationId="{03416A63-B951-C1E3-4233-F932BAD5EBBC}"/>
          </ac:spMkLst>
        </pc:spChg>
        <pc:spChg chg="add mod">
          <ac:chgData name="森田 光貴" userId="314cf0e2-2175-4948-8a4a-96924aa0786a" providerId="ADAL" clId="{21EF8357-8BC9-47F3-AE8B-5FDD447EC69A}" dt="2025-01-26T12:09:47.445" v="3417"/>
          <ac:spMkLst>
            <pc:docMk/>
            <pc:sldMk cId="970147663" sldId="2147483262"/>
            <ac:spMk id="49" creationId="{4E525E41-2932-DE23-67E7-9B64364AF360}"/>
          </ac:spMkLst>
        </pc:spChg>
        <pc:spChg chg="add mod">
          <ac:chgData name="森田 光貴" userId="314cf0e2-2175-4948-8a4a-96924aa0786a" providerId="ADAL" clId="{21EF8357-8BC9-47F3-AE8B-5FDD447EC69A}" dt="2025-01-26T12:09:47.445" v="3417"/>
          <ac:spMkLst>
            <pc:docMk/>
            <pc:sldMk cId="970147663" sldId="2147483262"/>
            <ac:spMk id="51" creationId="{78CAE285-4366-02CA-C9FD-C99368C7E99B}"/>
          </ac:spMkLst>
        </pc:spChg>
        <pc:spChg chg="add mod">
          <ac:chgData name="森田 光貴" userId="314cf0e2-2175-4948-8a4a-96924aa0786a" providerId="ADAL" clId="{21EF8357-8BC9-47F3-AE8B-5FDD447EC69A}" dt="2025-01-26T12:09:47.445" v="3417"/>
          <ac:spMkLst>
            <pc:docMk/>
            <pc:sldMk cId="970147663" sldId="2147483262"/>
            <ac:spMk id="53" creationId="{80D87BBC-4AB6-3558-AD96-F0E79A1F37FC}"/>
          </ac:spMkLst>
        </pc:spChg>
        <pc:spChg chg="add mod">
          <ac:chgData name="森田 光貴" userId="314cf0e2-2175-4948-8a4a-96924aa0786a" providerId="ADAL" clId="{21EF8357-8BC9-47F3-AE8B-5FDD447EC69A}" dt="2025-01-26T12:10:09.042" v="3419"/>
          <ac:spMkLst>
            <pc:docMk/>
            <pc:sldMk cId="970147663" sldId="2147483262"/>
            <ac:spMk id="55" creationId="{DF01E062-75CF-3E28-90B3-D222301264C7}"/>
          </ac:spMkLst>
        </pc:spChg>
        <pc:spChg chg="add mod">
          <ac:chgData name="森田 光貴" userId="314cf0e2-2175-4948-8a4a-96924aa0786a" providerId="ADAL" clId="{21EF8357-8BC9-47F3-AE8B-5FDD447EC69A}" dt="2025-01-26T12:10:09.042" v="3419"/>
          <ac:spMkLst>
            <pc:docMk/>
            <pc:sldMk cId="970147663" sldId="2147483262"/>
            <ac:spMk id="57" creationId="{64064743-7C29-0AC3-79C7-77156C7A8F31}"/>
          </ac:spMkLst>
        </pc:spChg>
        <pc:spChg chg="add mod">
          <ac:chgData name="森田 光貴" userId="314cf0e2-2175-4948-8a4a-96924aa0786a" providerId="ADAL" clId="{21EF8357-8BC9-47F3-AE8B-5FDD447EC69A}" dt="2025-01-26T12:10:09.042" v="3419"/>
          <ac:spMkLst>
            <pc:docMk/>
            <pc:sldMk cId="970147663" sldId="2147483262"/>
            <ac:spMk id="58" creationId="{D7D1092E-5FCD-BC0E-0689-38B3AF0648D6}"/>
          </ac:spMkLst>
        </pc:spChg>
        <pc:spChg chg="add mod">
          <ac:chgData name="森田 光貴" userId="314cf0e2-2175-4948-8a4a-96924aa0786a" providerId="ADAL" clId="{21EF8357-8BC9-47F3-AE8B-5FDD447EC69A}" dt="2025-01-26T12:10:09.042" v="3419"/>
          <ac:spMkLst>
            <pc:docMk/>
            <pc:sldMk cId="970147663" sldId="2147483262"/>
            <ac:spMk id="61" creationId="{A8A75AE8-EDB8-57FF-FBEF-30E2A194688A}"/>
          </ac:spMkLst>
        </pc:spChg>
        <pc:spChg chg="add mod">
          <ac:chgData name="森田 光貴" userId="314cf0e2-2175-4948-8a4a-96924aa0786a" providerId="ADAL" clId="{21EF8357-8BC9-47F3-AE8B-5FDD447EC69A}" dt="2025-01-26T12:10:09.042" v="3419"/>
          <ac:spMkLst>
            <pc:docMk/>
            <pc:sldMk cId="970147663" sldId="2147483262"/>
            <ac:spMk id="62" creationId="{349E4EF0-A79F-950F-A303-1EBE66304922}"/>
          </ac:spMkLst>
        </pc:spChg>
        <pc:grpChg chg="add mod">
          <ac:chgData name="森田 光貴" userId="314cf0e2-2175-4948-8a4a-96924aa0786a" providerId="ADAL" clId="{21EF8357-8BC9-47F3-AE8B-5FDD447EC69A}" dt="2025-01-26T07:01:17.532" v="1638"/>
          <ac:grpSpMkLst>
            <pc:docMk/>
            <pc:sldMk cId="970147663" sldId="2147483262"/>
            <ac:grpSpMk id="4" creationId="{6FF8D382-61BB-46DD-30CA-580F14A16CBD}"/>
          </ac:grpSpMkLst>
        </pc:grpChg>
        <pc:grpChg chg="mod">
          <ac:chgData name="森田 光貴" userId="314cf0e2-2175-4948-8a4a-96924aa0786a" providerId="ADAL" clId="{21EF8357-8BC9-47F3-AE8B-5FDD447EC69A}" dt="2025-01-26T07:01:17.532" v="1638"/>
          <ac:grpSpMkLst>
            <pc:docMk/>
            <pc:sldMk cId="970147663" sldId="2147483262"/>
            <ac:grpSpMk id="6" creationId="{BE4CD20F-CE91-70F7-1842-FA14C323E871}"/>
          </ac:grpSpMkLst>
        </pc:grpChg>
        <pc:grpChg chg="del">
          <ac:chgData name="森田 光貴" userId="314cf0e2-2175-4948-8a4a-96924aa0786a" providerId="ADAL" clId="{21EF8357-8BC9-47F3-AE8B-5FDD447EC69A}" dt="2025-01-26T07:01:16.376" v="1637" actId="478"/>
          <ac:grpSpMkLst>
            <pc:docMk/>
            <pc:sldMk cId="970147663" sldId="2147483262"/>
            <ac:grpSpMk id="10" creationId="{2C469FD3-D26C-6405-7381-DE201B47C7E5}"/>
          </ac:grpSpMkLst>
        </pc:grpChg>
        <pc:grpChg chg="del">
          <ac:chgData name="森田 光貴" userId="314cf0e2-2175-4948-8a4a-96924aa0786a" providerId="ADAL" clId="{21EF8357-8BC9-47F3-AE8B-5FDD447EC69A}" dt="2025-01-26T07:01:16.376" v="1637" actId="478"/>
          <ac:grpSpMkLst>
            <pc:docMk/>
            <pc:sldMk cId="970147663" sldId="2147483262"/>
            <ac:grpSpMk id="13" creationId="{A3D2CDE0-E09A-337A-38C5-D28A4370E0D9}"/>
          </ac:grpSpMkLst>
        </pc:grpChg>
        <pc:grpChg chg="add mod">
          <ac:chgData name="森田 光貴" userId="314cf0e2-2175-4948-8a4a-96924aa0786a" providerId="ADAL" clId="{21EF8357-8BC9-47F3-AE8B-5FDD447EC69A}" dt="2025-01-26T07:01:17.532" v="1638"/>
          <ac:grpSpMkLst>
            <pc:docMk/>
            <pc:sldMk cId="970147663" sldId="2147483262"/>
            <ac:grpSpMk id="23" creationId="{E081BA23-632C-28A0-934C-AA9BDE0B1291}"/>
          </ac:grpSpMkLst>
        </pc:grpChg>
        <pc:grpChg chg="mod">
          <ac:chgData name="森田 光貴" userId="314cf0e2-2175-4948-8a4a-96924aa0786a" providerId="ADAL" clId="{21EF8357-8BC9-47F3-AE8B-5FDD447EC69A}" dt="2025-01-26T07:01:17.532" v="1638"/>
          <ac:grpSpMkLst>
            <pc:docMk/>
            <pc:sldMk cId="970147663" sldId="2147483262"/>
            <ac:grpSpMk id="24" creationId="{F3D113B1-8511-19DD-8EC3-9611321EBCA8}"/>
          </ac:grpSpMkLst>
        </pc:grpChg>
        <pc:grpChg chg="add mod">
          <ac:chgData name="森田 光貴" userId="314cf0e2-2175-4948-8a4a-96924aa0786a" providerId="ADAL" clId="{21EF8357-8BC9-47F3-AE8B-5FDD447EC69A}" dt="2025-01-26T12:09:59.018" v="3418" actId="1076"/>
          <ac:grpSpMkLst>
            <pc:docMk/>
            <pc:sldMk cId="970147663" sldId="2147483262"/>
            <ac:grpSpMk id="30" creationId="{96271331-3F8B-3BAE-9897-9CACBBDADCBE}"/>
          </ac:grpSpMkLst>
        </pc:grpChg>
        <pc:grpChg chg="add mod">
          <ac:chgData name="森田 光貴" userId="314cf0e2-2175-4948-8a4a-96924aa0786a" providerId="ADAL" clId="{21EF8357-8BC9-47F3-AE8B-5FDD447EC69A}" dt="2025-01-26T12:09:59.018" v="3418" actId="1076"/>
          <ac:grpSpMkLst>
            <pc:docMk/>
            <pc:sldMk cId="970147663" sldId="2147483262"/>
            <ac:grpSpMk id="31" creationId="{F0F6EF5C-0BFD-F1E4-D39B-DDB922B8C87A}"/>
          </ac:grpSpMkLst>
        </pc:grpChg>
        <pc:grpChg chg="add mod">
          <ac:chgData name="森田 光貴" userId="314cf0e2-2175-4948-8a4a-96924aa0786a" providerId="ADAL" clId="{21EF8357-8BC9-47F3-AE8B-5FDD447EC69A}" dt="2025-01-26T12:09:59.018" v="3418" actId="1076"/>
          <ac:grpSpMkLst>
            <pc:docMk/>
            <pc:sldMk cId="970147663" sldId="2147483262"/>
            <ac:grpSpMk id="33" creationId="{28F1E38F-CDC2-72E2-05FD-97096F8508BD}"/>
          </ac:grpSpMkLst>
        </pc:grpChg>
        <pc:grpChg chg="add mod">
          <ac:chgData name="森田 光貴" userId="314cf0e2-2175-4948-8a4a-96924aa0786a" providerId="ADAL" clId="{21EF8357-8BC9-47F3-AE8B-5FDD447EC69A}" dt="2025-01-26T12:09:59.018" v="3418" actId="1076"/>
          <ac:grpSpMkLst>
            <pc:docMk/>
            <pc:sldMk cId="970147663" sldId="2147483262"/>
            <ac:grpSpMk id="37" creationId="{8BFDD534-080B-0F57-BA0B-75D43FB70ACD}"/>
          </ac:grpSpMkLst>
        </pc:grpChg>
        <pc:grpChg chg="add mod">
          <ac:chgData name="森田 光貴" userId="314cf0e2-2175-4948-8a4a-96924aa0786a" providerId="ADAL" clId="{21EF8357-8BC9-47F3-AE8B-5FDD447EC69A}" dt="2025-01-26T12:09:47.445" v="3417"/>
          <ac:grpSpMkLst>
            <pc:docMk/>
            <pc:sldMk cId="970147663" sldId="2147483262"/>
            <ac:grpSpMk id="40" creationId="{A6820ED3-82C4-A7CB-EFC4-DAED46B6C5FE}"/>
          </ac:grpSpMkLst>
        </pc:grpChg>
        <pc:grpChg chg="add mod">
          <ac:chgData name="森田 光貴" userId="314cf0e2-2175-4948-8a4a-96924aa0786a" providerId="ADAL" clId="{21EF8357-8BC9-47F3-AE8B-5FDD447EC69A}" dt="2025-01-26T12:09:47.445" v="3417"/>
          <ac:grpSpMkLst>
            <pc:docMk/>
            <pc:sldMk cId="970147663" sldId="2147483262"/>
            <ac:grpSpMk id="41" creationId="{FD97D926-B81A-CB2F-064E-CCBFA51A87A5}"/>
          </ac:grpSpMkLst>
        </pc:grpChg>
        <pc:grpChg chg="add mod">
          <ac:chgData name="森田 光貴" userId="314cf0e2-2175-4948-8a4a-96924aa0786a" providerId="ADAL" clId="{21EF8357-8BC9-47F3-AE8B-5FDD447EC69A}" dt="2025-01-26T12:10:12.810" v="3420" actId="1076"/>
          <ac:grpSpMkLst>
            <pc:docMk/>
            <pc:sldMk cId="970147663" sldId="2147483262"/>
            <ac:grpSpMk id="54" creationId="{A15B1363-3FEF-44FC-1975-8D23FEC7C6F8}"/>
          </ac:grpSpMkLst>
        </pc:grpChg>
        <pc:grpChg chg="add mod">
          <ac:chgData name="森田 光貴" userId="314cf0e2-2175-4948-8a4a-96924aa0786a" providerId="ADAL" clId="{21EF8357-8BC9-47F3-AE8B-5FDD447EC69A}" dt="2025-01-26T12:10:09.042" v="3419"/>
          <ac:grpSpMkLst>
            <pc:docMk/>
            <pc:sldMk cId="970147663" sldId="2147483262"/>
            <ac:grpSpMk id="56" creationId="{FA3BDBCC-E359-901C-11CD-FB67EFBBB210}"/>
          </ac:grpSpMkLst>
        </pc:grpChg>
        <pc:picChg chg="add mod">
          <ac:chgData name="森田 光貴" userId="314cf0e2-2175-4948-8a4a-96924aa0786a" providerId="ADAL" clId="{21EF8357-8BC9-47F3-AE8B-5FDD447EC69A}" dt="2025-01-26T12:09:59.018" v="3418" actId="1076"/>
          <ac:picMkLst>
            <pc:docMk/>
            <pc:sldMk cId="970147663" sldId="2147483262"/>
            <ac:picMk id="36" creationId="{F8E63548-46F2-E201-3ADF-02C31837A8AD}"/>
          </ac:picMkLst>
        </pc:picChg>
        <pc:picChg chg="add mod">
          <ac:chgData name="森田 光貴" userId="314cf0e2-2175-4948-8a4a-96924aa0786a" providerId="ADAL" clId="{21EF8357-8BC9-47F3-AE8B-5FDD447EC69A}" dt="2025-01-26T12:09:47.445" v="3417"/>
          <ac:picMkLst>
            <pc:docMk/>
            <pc:sldMk cId="970147663" sldId="2147483262"/>
            <ac:picMk id="42" creationId="{0DCD94FA-FED5-104E-F05D-1A8D6B7636D8}"/>
          </ac:picMkLst>
        </pc:picChg>
        <pc:picChg chg="add mod">
          <ac:chgData name="森田 光貴" userId="314cf0e2-2175-4948-8a4a-96924aa0786a" providerId="ADAL" clId="{21EF8357-8BC9-47F3-AE8B-5FDD447EC69A}" dt="2025-01-26T12:09:47.445" v="3417"/>
          <ac:picMkLst>
            <pc:docMk/>
            <pc:sldMk cId="970147663" sldId="2147483262"/>
            <ac:picMk id="44" creationId="{C6609A5B-F59A-5B3C-019F-CE5AAD75B319}"/>
          </ac:picMkLst>
        </pc:picChg>
        <pc:picChg chg="add mod">
          <ac:chgData name="森田 光貴" userId="314cf0e2-2175-4948-8a4a-96924aa0786a" providerId="ADAL" clId="{21EF8357-8BC9-47F3-AE8B-5FDD447EC69A}" dt="2025-01-26T12:09:47.445" v="3417"/>
          <ac:picMkLst>
            <pc:docMk/>
            <pc:sldMk cId="970147663" sldId="2147483262"/>
            <ac:picMk id="45" creationId="{B7847D29-3C24-6BD1-D435-103F45C20196}"/>
          </ac:picMkLst>
        </pc:picChg>
        <pc:picChg chg="add mod">
          <ac:chgData name="森田 光貴" userId="314cf0e2-2175-4948-8a4a-96924aa0786a" providerId="ADAL" clId="{21EF8357-8BC9-47F3-AE8B-5FDD447EC69A}" dt="2025-01-26T12:09:47.445" v="3417"/>
          <ac:picMkLst>
            <pc:docMk/>
            <pc:sldMk cId="970147663" sldId="2147483262"/>
            <ac:picMk id="47" creationId="{6443D4D0-977C-0B75-2458-375C424AC9D0}"/>
          </ac:picMkLst>
        </pc:picChg>
        <pc:picChg chg="add mod">
          <ac:chgData name="森田 光貴" userId="314cf0e2-2175-4948-8a4a-96924aa0786a" providerId="ADAL" clId="{21EF8357-8BC9-47F3-AE8B-5FDD447EC69A}" dt="2025-01-26T12:09:47.445" v="3417"/>
          <ac:picMkLst>
            <pc:docMk/>
            <pc:sldMk cId="970147663" sldId="2147483262"/>
            <ac:picMk id="48" creationId="{595849D6-5431-5E5A-D69C-A2D8DE079BC5}"/>
          </ac:picMkLst>
        </pc:picChg>
        <pc:picChg chg="add mod">
          <ac:chgData name="森田 光貴" userId="314cf0e2-2175-4948-8a4a-96924aa0786a" providerId="ADAL" clId="{21EF8357-8BC9-47F3-AE8B-5FDD447EC69A}" dt="2025-01-26T12:09:47.445" v="3417"/>
          <ac:picMkLst>
            <pc:docMk/>
            <pc:sldMk cId="970147663" sldId="2147483262"/>
            <ac:picMk id="50" creationId="{04265218-8E54-4709-4112-DEFBF82572F2}"/>
          </ac:picMkLst>
        </pc:picChg>
        <pc:picChg chg="add mod">
          <ac:chgData name="森田 光貴" userId="314cf0e2-2175-4948-8a4a-96924aa0786a" providerId="ADAL" clId="{21EF8357-8BC9-47F3-AE8B-5FDD447EC69A}" dt="2025-01-26T12:09:47.445" v="3417"/>
          <ac:picMkLst>
            <pc:docMk/>
            <pc:sldMk cId="970147663" sldId="2147483262"/>
            <ac:picMk id="52" creationId="{F2A9B3E6-3B11-9928-B716-3F1186B07EA6}"/>
          </ac:picMkLst>
        </pc:picChg>
        <pc:picChg chg="add mod">
          <ac:chgData name="森田 光貴" userId="314cf0e2-2175-4948-8a4a-96924aa0786a" providerId="ADAL" clId="{21EF8357-8BC9-47F3-AE8B-5FDD447EC69A}" dt="2025-01-26T12:10:09.042" v="3419"/>
          <ac:picMkLst>
            <pc:docMk/>
            <pc:sldMk cId="970147663" sldId="2147483262"/>
            <ac:picMk id="59" creationId="{84AE3807-9327-0A26-27B0-942901EE1782}"/>
          </ac:picMkLst>
        </pc:picChg>
        <pc:picChg chg="add mod">
          <ac:chgData name="森田 光貴" userId="314cf0e2-2175-4948-8a4a-96924aa0786a" providerId="ADAL" clId="{21EF8357-8BC9-47F3-AE8B-5FDD447EC69A}" dt="2025-01-26T12:10:09.042" v="3419"/>
          <ac:picMkLst>
            <pc:docMk/>
            <pc:sldMk cId="970147663" sldId="2147483262"/>
            <ac:picMk id="60" creationId="{70EF0006-43BE-5B6A-D405-1885E3728A61}"/>
          </ac:picMkLst>
        </pc:picChg>
        <pc:cxnChg chg="mod">
          <ac:chgData name="森田 光貴" userId="314cf0e2-2175-4948-8a4a-96924aa0786a" providerId="ADAL" clId="{21EF8357-8BC9-47F3-AE8B-5FDD447EC69A}" dt="2025-01-26T07:01:17.532" v="1638"/>
          <ac:cxnSpMkLst>
            <pc:docMk/>
            <pc:sldMk cId="970147663" sldId="2147483262"/>
            <ac:cxnSpMk id="22" creationId="{BE338478-44BE-F90D-22BC-3A5BEF26275F}"/>
          </ac:cxnSpMkLst>
        </pc:cxnChg>
        <pc:cxnChg chg="mod">
          <ac:chgData name="森田 光貴" userId="314cf0e2-2175-4948-8a4a-96924aa0786a" providerId="ADAL" clId="{21EF8357-8BC9-47F3-AE8B-5FDD447EC69A}" dt="2025-01-26T07:01:17.532" v="1638"/>
          <ac:cxnSpMkLst>
            <pc:docMk/>
            <pc:sldMk cId="970147663" sldId="2147483262"/>
            <ac:cxnSpMk id="28" creationId="{D7DBC3BC-DFA3-AB61-715B-8D437127A1DC}"/>
          </ac:cxnSpMkLst>
        </pc:cxn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6T11:59:19.569" v="3410" actId="20577"/>
              <pc2:cmMkLst xmlns:pc2="http://schemas.microsoft.com/office/powerpoint/2019/9/main/command">
                <pc:docMk/>
                <pc:sldMk cId="970147663" sldId="2147483262"/>
                <pc2:cmMk id="{59E98E78-1BAF-4215-BCE7-39E00F65F85F}"/>
              </pc2:cmMkLst>
            </pc226:cmChg>
          </p:ext>
        </pc:extLst>
      </pc:sldChg>
      <pc:sldChg chg="addSp delSp modSp mod">
        <pc:chgData name="森田 光貴" userId="314cf0e2-2175-4948-8a4a-96924aa0786a" providerId="ADAL" clId="{21EF8357-8BC9-47F3-AE8B-5FDD447EC69A}" dt="2025-01-27T01:00:18.507" v="6400" actId="478"/>
        <pc:sldMkLst>
          <pc:docMk/>
          <pc:sldMk cId="265644884" sldId="2147483263"/>
        </pc:sldMkLst>
        <pc:spChg chg="del">
          <ac:chgData name="森田 光貴" userId="314cf0e2-2175-4948-8a4a-96924aa0786a" providerId="ADAL" clId="{21EF8357-8BC9-47F3-AE8B-5FDD447EC69A}" dt="2025-01-27T01:00:05.351" v="6398" actId="478"/>
          <ac:spMkLst>
            <pc:docMk/>
            <pc:sldMk cId="265644884" sldId="2147483263"/>
            <ac:spMk id="2" creationId="{DE577771-9BCB-2372-4C25-371D2D796619}"/>
          </ac:spMkLst>
        </pc:spChg>
        <pc:spChg chg="add mod">
          <ac:chgData name="森田 光貴" userId="314cf0e2-2175-4948-8a4a-96924aa0786a" providerId="ADAL" clId="{21EF8357-8BC9-47F3-AE8B-5FDD447EC69A}" dt="2025-01-26T15:19:00.267" v="6076" actId="207"/>
          <ac:spMkLst>
            <pc:docMk/>
            <pc:sldMk cId="265644884" sldId="2147483263"/>
            <ac:spMk id="3" creationId="{4B45CD70-F0BF-1FB9-9DE0-56529445D341}"/>
          </ac:spMkLst>
        </pc:spChg>
        <pc:spChg chg="add del mod">
          <ac:chgData name="森田 光貴" userId="314cf0e2-2175-4948-8a4a-96924aa0786a" providerId="ADAL" clId="{21EF8357-8BC9-47F3-AE8B-5FDD447EC69A}" dt="2025-01-27T01:00:09.884" v="6399" actId="478"/>
          <ac:spMkLst>
            <pc:docMk/>
            <pc:sldMk cId="265644884" sldId="2147483263"/>
            <ac:spMk id="4" creationId="{A84F9989-B8C1-C09A-AA57-87FCB4283C28}"/>
          </ac:spMkLst>
        </pc:spChg>
        <pc:spChg chg="del">
          <ac:chgData name="森田 光貴" userId="314cf0e2-2175-4948-8a4a-96924aa0786a" providerId="ADAL" clId="{21EF8357-8BC9-47F3-AE8B-5FDD447EC69A}" dt="2025-01-27T01:00:18.507" v="6400" actId="478"/>
          <ac:spMkLst>
            <pc:docMk/>
            <pc:sldMk cId="265644884" sldId="2147483263"/>
            <ac:spMk id="7" creationId="{4BCC6CF4-80FE-EF08-96FF-1D618855040C}"/>
          </ac:spMkLst>
        </pc:spChg>
        <pc:spChg chg="del">
          <ac:chgData name="森田 光貴" userId="314cf0e2-2175-4948-8a4a-96924aa0786a" providerId="ADAL" clId="{21EF8357-8BC9-47F3-AE8B-5FDD447EC69A}" dt="2025-01-27T01:00:18.507" v="6400" actId="478"/>
          <ac:spMkLst>
            <pc:docMk/>
            <pc:sldMk cId="265644884" sldId="2147483263"/>
            <ac:spMk id="8" creationId="{3CCE08C2-DDFD-2BE9-4D16-29D1AB53CBBF}"/>
          </ac:spMkLst>
        </pc:spChg>
        <pc:spChg chg="mod">
          <ac:chgData name="森田 光貴" userId="314cf0e2-2175-4948-8a4a-96924aa0786a" providerId="ADAL" clId="{21EF8357-8BC9-47F3-AE8B-5FDD447EC69A}" dt="2025-01-26T15:17:08.032" v="6023" actId="14100"/>
          <ac:spMkLst>
            <pc:docMk/>
            <pc:sldMk cId="265644884" sldId="2147483263"/>
            <ac:spMk id="12" creationId="{621187F5-DA07-D915-E811-24037BD0FCB2}"/>
          </ac:spMkLst>
        </pc:spChg>
      </pc:sldChg>
      <pc:sldChg chg="addSp delSp modSp mod">
        <pc:chgData name="森田 光貴" userId="314cf0e2-2175-4948-8a4a-96924aa0786a" providerId="ADAL" clId="{21EF8357-8BC9-47F3-AE8B-5FDD447EC69A}" dt="2025-01-27T01:05:50.804" v="6412"/>
        <pc:sldMkLst>
          <pc:docMk/>
          <pc:sldMk cId="433657424" sldId="2147483264"/>
        </pc:sldMkLst>
        <pc:spChg chg="add mod">
          <ac:chgData name="森田 光貴" userId="314cf0e2-2175-4948-8a4a-96924aa0786a" providerId="ADAL" clId="{21EF8357-8BC9-47F3-AE8B-5FDD447EC69A}" dt="2025-01-27T00:50:33.340" v="6277"/>
          <ac:spMkLst>
            <pc:docMk/>
            <pc:sldMk cId="433657424" sldId="2147483264"/>
            <ac:spMk id="3" creationId="{AD42BFF3-CC6A-E84C-609B-47FEB21E4707}"/>
          </ac:spMkLst>
        </pc:spChg>
        <pc:spChg chg="del mod">
          <ac:chgData name="森田 光貴" userId="314cf0e2-2175-4948-8a4a-96924aa0786a" providerId="ADAL" clId="{21EF8357-8BC9-47F3-AE8B-5FDD447EC69A}" dt="2025-01-26T07:47:19.088" v="2280" actId="478"/>
          <ac:spMkLst>
            <pc:docMk/>
            <pc:sldMk cId="433657424" sldId="2147483264"/>
            <ac:spMk id="3" creationId="{F6A98E10-F279-F45B-CF99-D214890FE0C9}"/>
          </ac:spMkLst>
        </pc:spChg>
        <pc:spChg chg="add mod">
          <ac:chgData name="森田 光貴" userId="314cf0e2-2175-4948-8a4a-96924aa0786a" providerId="ADAL" clId="{21EF8357-8BC9-47F3-AE8B-5FDD447EC69A}" dt="2025-01-26T07:20:25.356" v="2092" actId="1076"/>
          <ac:spMkLst>
            <pc:docMk/>
            <pc:sldMk cId="433657424" sldId="2147483264"/>
            <ac:spMk id="4" creationId="{CBAC0CD4-D7A4-E026-D233-A679F350893F}"/>
          </ac:spMkLst>
        </pc:spChg>
        <pc:spChg chg="add mod">
          <ac:chgData name="森田 光貴" userId="314cf0e2-2175-4948-8a4a-96924aa0786a" providerId="ADAL" clId="{21EF8357-8BC9-47F3-AE8B-5FDD447EC69A}" dt="2025-01-26T07:48:10.520" v="2285" actId="20577"/>
          <ac:spMkLst>
            <pc:docMk/>
            <pc:sldMk cId="433657424" sldId="2147483264"/>
            <ac:spMk id="6" creationId="{F0BEB3F8-61F0-1440-2386-20036F59E2C1}"/>
          </ac:spMkLst>
        </pc:spChg>
        <pc:spChg chg="del mod">
          <ac:chgData name="森田 光貴" userId="314cf0e2-2175-4948-8a4a-96924aa0786a" providerId="ADAL" clId="{21EF8357-8BC9-47F3-AE8B-5FDD447EC69A}" dt="2025-01-26T07:27:10.502" v="2118" actId="478"/>
          <ac:spMkLst>
            <pc:docMk/>
            <pc:sldMk cId="433657424" sldId="2147483264"/>
            <ac:spMk id="7" creationId="{2F1817EB-70E2-1A1F-BDB8-7A1D09E308FF}"/>
          </ac:spMkLst>
        </pc:spChg>
        <pc:spChg chg="mod">
          <ac:chgData name="森田 光貴" userId="314cf0e2-2175-4948-8a4a-96924aa0786a" providerId="ADAL" clId="{21EF8357-8BC9-47F3-AE8B-5FDD447EC69A}" dt="2025-01-27T01:05:50.804" v="6412"/>
          <ac:spMkLst>
            <pc:docMk/>
            <pc:sldMk cId="433657424" sldId="2147483264"/>
            <ac:spMk id="8" creationId="{A1D0DDC4-E973-E4D7-2272-C44377BD55D5}"/>
          </ac:spMkLst>
        </pc:spChg>
        <pc:spChg chg="del">
          <ac:chgData name="森田 光貴" userId="314cf0e2-2175-4948-8a4a-96924aa0786a" providerId="ADAL" clId="{21EF8357-8BC9-47F3-AE8B-5FDD447EC69A}" dt="2025-01-27T00:50:31.646" v="6276" actId="478"/>
          <ac:spMkLst>
            <pc:docMk/>
            <pc:sldMk cId="433657424" sldId="2147483264"/>
            <ac:spMk id="32" creationId="{28C5100B-F7EC-421A-BC90-04CB1B82CA2A}"/>
          </ac:spMkLst>
        </pc:spChg>
        <pc:spChg chg="mod">
          <ac:chgData name="森田 光貴" userId="314cf0e2-2175-4948-8a4a-96924aa0786a" providerId="ADAL" clId="{21EF8357-8BC9-47F3-AE8B-5FDD447EC69A}" dt="2025-01-27T01:05:39.107" v="6402" actId="20577"/>
          <ac:spMkLst>
            <pc:docMk/>
            <pc:sldMk cId="433657424" sldId="2147483264"/>
            <ac:spMk id="60" creationId="{AD3CE1D8-0B06-CADD-E92B-4EFEE555ACD0}"/>
          </ac:spMkLst>
        </pc:spChg>
        <pc:graphicFrameChg chg="mod modGraphic">
          <ac:chgData name="森田 光貴" userId="314cf0e2-2175-4948-8a4a-96924aa0786a" providerId="ADAL" clId="{21EF8357-8BC9-47F3-AE8B-5FDD447EC69A}" dt="2025-01-27T00:54:18.694" v="6329" actId="13926"/>
          <ac:graphicFrameMkLst>
            <pc:docMk/>
            <pc:sldMk cId="433657424" sldId="2147483264"/>
            <ac:graphicFrameMk id="59" creationId="{FAB88C82-8AAA-8EA9-DBEA-E3EA584E93AA}"/>
          </ac:graphicFrameMkLst>
        </pc:graphicFrameChg>
      </pc:sldChg>
      <pc:sldChg chg="addSp delSp modSp mod modCm">
        <pc:chgData name="森田 光貴" userId="314cf0e2-2175-4948-8a4a-96924aa0786a" providerId="ADAL" clId="{21EF8357-8BC9-47F3-AE8B-5FDD447EC69A}" dt="2025-01-27T01:09:03.279" v="6449" actId="20577"/>
        <pc:sldMkLst>
          <pc:docMk/>
          <pc:sldMk cId="2952803012" sldId="2147483265"/>
        </pc:sldMkLst>
        <pc:spChg chg="mod">
          <ac:chgData name="森田 光貴" userId="314cf0e2-2175-4948-8a4a-96924aa0786a" providerId="ADAL" clId="{21EF8357-8BC9-47F3-AE8B-5FDD447EC69A}" dt="2025-01-27T01:09:03.279" v="6449" actId="20577"/>
          <ac:spMkLst>
            <pc:docMk/>
            <pc:sldMk cId="2952803012" sldId="2147483265"/>
            <ac:spMk id="6" creationId="{1E87A305-2C81-D891-3615-FA63DFD33C81}"/>
          </ac:spMkLst>
        </pc:spChg>
        <pc:spChg chg="add mod">
          <ac:chgData name="森田 光貴" userId="314cf0e2-2175-4948-8a4a-96924aa0786a" providerId="ADAL" clId="{21EF8357-8BC9-47F3-AE8B-5FDD447EC69A}" dt="2025-01-27T00:51:29.457" v="6292"/>
          <ac:spMkLst>
            <pc:docMk/>
            <pc:sldMk cId="2952803012" sldId="2147483265"/>
            <ac:spMk id="9" creationId="{62EAF11C-2118-DCF4-6A4F-374561665517}"/>
          </ac:spMkLst>
        </pc:spChg>
        <pc:spChg chg="del">
          <ac:chgData name="森田 光貴" userId="314cf0e2-2175-4948-8a4a-96924aa0786a" providerId="ADAL" clId="{21EF8357-8BC9-47F3-AE8B-5FDD447EC69A}" dt="2025-01-27T00:51:29.135" v="6291" actId="478"/>
          <ac:spMkLst>
            <pc:docMk/>
            <pc:sldMk cId="2952803012" sldId="2147483265"/>
            <ac:spMk id="32" creationId="{28C5100B-F7EC-421A-BC90-04CB1B82CA2A}"/>
          </ac:spMkLst>
        </pc:sp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21EF8357-8BC9-47F3-AE8B-5FDD447EC69A}" dt="2025-01-23T08:25:22.728" v="123" actId="2056"/>
              <pc2:cmMkLst xmlns:pc2="http://schemas.microsoft.com/office/powerpoint/2019/9/main/command">
                <pc:docMk/>
                <pc:sldMk cId="2952803012" sldId="2147483265"/>
                <pc2:cmMk id="{565D1866-90B1-4732-8D23-C842906CFFFD}"/>
              </pc2:cmMkLst>
            </pc226:cmChg>
          </p:ext>
        </pc:extLst>
      </pc:sldChg>
      <pc:sldChg chg="addSp delSp modSp mod">
        <pc:chgData name="森田 光貴" userId="314cf0e2-2175-4948-8a4a-96924aa0786a" providerId="ADAL" clId="{21EF8357-8BC9-47F3-AE8B-5FDD447EC69A}" dt="2025-01-27T01:08:46.834" v="6445" actId="20577"/>
        <pc:sldMkLst>
          <pc:docMk/>
          <pc:sldMk cId="116419015" sldId="2147483266"/>
        </pc:sldMkLst>
        <pc:spChg chg="add mod">
          <ac:chgData name="森田 光貴" userId="314cf0e2-2175-4948-8a4a-96924aa0786a" providerId="ADAL" clId="{21EF8357-8BC9-47F3-AE8B-5FDD447EC69A}" dt="2025-01-27T00:51:16.689" v="6288"/>
          <ac:spMkLst>
            <pc:docMk/>
            <pc:sldMk cId="116419015" sldId="2147483266"/>
            <ac:spMk id="3" creationId="{793BE479-B432-A0F1-2371-4FDD4121D8A1}"/>
          </ac:spMkLst>
        </pc:spChg>
        <pc:spChg chg="add del mod">
          <ac:chgData name="森田 光貴" userId="314cf0e2-2175-4948-8a4a-96924aa0786a" providerId="ADAL" clId="{21EF8357-8BC9-47F3-AE8B-5FDD447EC69A}" dt="2025-01-26T12:34:23.429" v="3505" actId="478"/>
          <ac:spMkLst>
            <pc:docMk/>
            <pc:sldMk cId="116419015" sldId="2147483266"/>
            <ac:spMk id="3" creationId="{7BCD4C3F-3229-A421-1A2C-C5D0F2694A46}"/>
          </ac:spMkLst>
        </pc:spChg>
        <pc:spChg chg="add del mod">
          <ac:chgData name="森田 光貴" userId="314cf0e2-2175-4948-8a4a-96924aa0786a" providerId="ADAL" clId="{21EF8357-8BC9-47F3-AE8B-5FDD447EC69A}" dt="2025-01-26T12:18:24.317" v="3453" actId="478"/>
          <ac:spMkLst>
            <pc:docMk/>
            <pc:sldMk cId="116419015" sldId="2147483266"/>
            <ac:spMk id="7" creationId="{55BCD4B8-599E-58B3-5E66-72E0EF3B3874}"/>
          </ac:spMkLst>
        </pc:spChg>
        <pc:spChg chg="add del mod">
          <ac:chgData name="森田 光貴" userId="314cf0e2-2175-4948-8a4a-96924aa0786a" providerId="ADAL" clId="{21EF8357-8BC9-47F3-AE8B-5FDD447EC69A}" dt="2025-01-26T12:19:56.610" v="3494" actId="478"/>
          <ac:spMkLst>
            <pc:docMk/>
            <pc:sldMk cId="116419015" sldId="2147483266"/>
            <ac:spMk id="9" creationId="{71950871-C4A8-7EF7-3056-590FE4A435E3}"/>
          </ac:spMkLst>
        </pc:spChg>
        <pc:spChg chg="add mod">
          <ac:chgData name="森田 光貴" userId="314cf0e2-2175-4948-8a4a-96924aa0786a" providerId="ADAL" clId="{21EF8357-8BC9-47F3-AE8B-5FDD447EC69A}" dt="2025-01-27T00:53:36.925" v="6321" actId="13926"/>
          <ac:spMkLst>
            <pc:docMk/>
            <pc:sldMk cId="116419015" sldId="2147483266"/>
            <ac:spMk id="10" creationId="{7C26D415-3CCE-40B7-CD7F-15E1D5F6EE2A}"/>
          </ac:spMkLst>
        </pc:spChg>
        <pc:spChg chg="add mod">
          <ac:chgData name="森田 光貴" userId="314cf0e2-2175-4948-8a4a-96924aa0786a" providerId="ADAL" clId="{21EF8357-8BC9-47F3-AE8B-5FDD447EC69A}" dt="2025-01-27T00:53:32.594" v="6319" actId="13926"/>
          <ac:spMkLst>
            <pc:docMk/>
            <pc:sldMk cId="116419015" sldId="2147483266"/>
            <ac:spMk id="11" creationId="{545592BC-080E-2C50-E270-3BC13F68E621}"/>
          </ac:spMkLst>
        </pc:spChg>
        <pc:spChg chg="add del mod ord">
          <ac:chgData name="森田 光貴" userId="314cf0e2-2175-4948-8a4a-96924aa0786a" providerId="ADAL" clId="{21EF8357-8BC9-47F3-AE8B-5FDD447EC69A}" dt="2025-01-27T00:51:11.636" v="6286" actId="478"/>
          <ac:spMkLst>
            <pc:docMk/>
            <pc:sldMk cId="116419015" sldId="2147483266"/>
            <ac:spMk id="17" creationId="{DF1B3FCC-9CCE-B5F6-2057-DA0389901E87}"/>
          </ac:spMkLst>
        </pc:spChg>
        <pc:spChg chg="mod">
          <ac:chgData name="森田 光貴" userId="314cf0e2-2175-4948-8a4a-96924aa0786a" providerId="ADAL" clId="{21EF8357-8BC9-47F3-AE8B-5FDD447EC69A}" dt="2025-01-26T07:43:53.756" v="2242" actId="122"/>
          <ac:spMkLst>
            <pc:docMk/>
            <pc:sldMk cId="116419015" sldId="2147483266"/>
            <ac:spMk id="20" creationId="{8A3B2D31-33E2-9195-F51F-00737FFFFEFA}"/>
          </ac:spMkLst>
        </pc:spChg>
        <pc:spChg chg="mod">
          <ac:chgData name="森田 光貴" userId="314cf0e2-2175-4948-8a4a-96924aa0786a" providerId="ADAL" clId="{21EF8357-8BC9-47F3-AE8B-5FDD447EC69A}" dt="2025-01-26T07:43:53.756" v="2242" actId="122"/>
          <ac:spMkLst>
            <pc:docMk/>
            <pc:sldMk cId="116419015" sldId="2147483266"/>
            <ac:spMk id="21" creationId="{59849118-30C9-4708-FB10-EACAEC4CF85D}"/>
          </ac:spMkLst>
        </pc:spChg>
        <pc:spChg chg="mod">
          <ac:chgData name="森田 光貴" userId="314cf0e2-2175-4948-8a4a-96924aa0786a" providerId="ADAL" clId="{21EF8357-8BC9-47F3-AE8B-5FDD447EC69A}" dt="2025-01-27T01:08:46.834" v="6445" actId="20577"/>
          <ac:spMkLst>
            <pc:docMk/>
            <pc:sldMk cId="116419015" sldId="2147483266"/>
            <ac:spMk id="25" creationId="{4F9C9158-A6F4-4FF2-ECE3-73FE21ADD938}"/>
          </ac:spMkLst>
        </pc:spChg>
        <pc:spChg chg="mod">
          <ac:chgData name="森田 光貴" userId="314cf0e2-2175-4948-8a4a-96924aa0786a" providerId="ADAL" clId="{21EF8357-8BC9-47F3-AE8B-5FDD447EC69A}" dt="2025-01-26T07:43:53.756" v="2242" actId="122"/>
          <ac:spMkLst>
            <pc:docMk/>
            <pc:sldMk cId="116419015" sldId="2147483266"/>
            <ac:spMk id="26" creationId="{B7501F92-F04A-01CC-C5D4-73D63680277F}"/>
          </ac:spMkLst>
        </pc:spChg>
        <pc:spChg chg="mod">
          <ac:chgData name="森田 光貴" userId="314cf0e2-2175-4948-8a4a-96924aa0786a" providerId="ADAL" clId="{21EF8357-8BC9-47F3-AE8B-5FDD447EC69A}" dt="2025-01-26T07:43:53.756" v="2242" actId="122"/>
          <ac:spMkLst>
            <pc:docMk/>
            <pc:sldMk cId="116419015" sldId="2147483266"/>
            <ac:spMk id="27" creationId="{246547B4-05FD-7252-719D-ECEBB8E3E468}"/>
          </ac:spMkLst>
        </pc:spChg>
        <pc:spChg chg="mod">
          <ac:chgData name="森田 光貴" userId="314cf0e2-2175-4948-8a4a-96924aa0786a" providerId="ADAL" clId="{21EF8357-8BC9-47F3-AE8B-5FDD447EC69A}" dt="2025-01-26T14:30:24.588" v="5368" actId="1076"/>
          <ac:spMkLst>
            <pc:docMk/>
            <pc:sldMk cId="116419015" sldId="2147483266"/>
            <ac:spMk id="29" creationId="{2C595C26-6537-FE46-C8EB-551947F03362}"/>
          </ac:spMkLst>
        </pc:spChg>
        <pc:spChg chg="del">
          <ac:chgData name="森田 光貴" userId="314cf0e2-2175-4948-8a4a-96924aa0786a" providerId="ADAL" clId="{21EF8357-8BC9-47F3-AE8B-5FDD447EC69A}" dt="2025-01-27T00:51:14.932" v="6287" actId="478"/>
          <ac:spMkLst>
            <pc:docMk/>
            <pc:sldMk cId="116419015" sldId="2147483266"/>
            <ac:spMk id="32" creationId="{28C5100B-F7EC-421A-BC90-04CB1B82CA2A}"/>
          </ac:spMkLst>
        </pc:spChg>
      </pc:sldChg>
      <pc:sldChg chg="addSp delSp modSp mod">
        <pc:chgData name="森田 光貴" userId="314cf0e2-2175-4948-8a4a-96924aa0786a" providerId="ADAL" clId="{21EF8357-8BC9-47F3-AE8B-5FDD447EC69A}" dt="2025-01-27T01:09:08.557" v="6451"/>
        <pc:sldMkLst>
          <pc:docMk/>
          <pc:sldMk cId="1796579251" sldId="2147483267"/>
        </pc:sldMkLst>
        <pc:spChg chg="del">
          <ac:chgData name="森田 光貴" userId="314cf0e2-2175-4948-8a4a-96924aa0786a" providerId="ADAL" clId="{21EF8357-8BC9-47F3-AE8B-5FDD447EC69A}" dt="2025-01-27T01:09:08.216" v="6450" actId="478"/>
          <ac:spMkLst>
            <pc:docMk/>
            <pc:sldMk cId="1796579251" sldId="2147483267"/>
            <ac:spMk id="6" creationId="{1E87A305-2C81-D891-3615-FA63DFD33C81}"/>
          </ac:spMkLst>
        </pc:spChg>
        <pc:spChg chg="add mod">
          <ac:chgData name="森田 光貴" userId="314cf0e2-2175-4948-8a4a-96924aa0786a" providerId="ADAL" clId="{21EF8357-8BC9-47F3-AE8B-5FDD447EC69A}" dt="2025-01-27T00:51:38.870" v="6294"/>
          <ac:spMkLst>
            <pc:docMk/>
            <pc:sldMk cId="1796579251" sldId="2147483267"/>
            <ac:spMk id="9" creationId="{C5FFBFC5-591E-4A9A-C198-62ADAAC9E180}"/>
          </ac:spMkLst>
        </pc:spChg>
        <pc:spChg chg="add mod">
          <ac:chgData name="森田 光貴" userId="314cf0e2-2175-4948-8a4a-96924aa0786a" providerId="ADAL" clId="{21EF8357-8BC9-47F3-AE8B-5FDD447EC69A}" dt="2025-01-27T01:09:08.557" v="6451"/>
          <ac:spMkLst>
            <pc:docMk/>
            <pc:sldMk cId="1796579251" sldId="2147483267"/>
            <ac:spMk id="13" creationId="{D47DF91F-A368-799A-B8DE-B9AC6059B958}"/>
          </ac:spMkLst>
        </pc:spChg>
        <pc:spChg chg="del">
          <ac:chgData name="森田 光貴" userId="314cf0e2-2175-4948-8a4a-96924aa0786a" providerId="ADAL" clId="{21EF8357-8BC9-47F3-AE8B-5FDD447EC69A}" dt="2025-01-27T00:51:38.510" v="6293" actId="478"/>
          <ac:spMkLst>
            <pc:docMk/>
            <pc:sldMk cId="1796579251" sldId="2147483267"/>
            <ac:spMk id="32" creationId="{28C5100B-F7EC-421A-BC90-04CB1B82CA2A}"/>
          </ac:spMkLst>
        </pc:spChg>
      </pc:sldChg>
      <pc:sldChg chg="addSp delSp modSp mod">
        <pc:chgData name="森田 光貴" userId="314cf0e2-2175-4948-8a4a-96924aa0786a" providerId="ADAL" clId="{21EF8357-8BC9-47F3-AE8B-5FDD447EC69A}" dt="2025-01-27T01:09:30.071" v="6461" actId="20577"/>
        <pc:sldMkLst>
          <pc:docMk/>
          <pc:sldMk cId="2167850469" sldId="2147483268"/>
        </pc:sldMkLst>
        <pc:spChg chg="add mod">
          <ac:chgData name="森田 光貴" userId="314cf0e2-2175-4948-8a4a-96924aa0786a" providerId="ADAL" clId="{21EF8357-8BC9-47F3-AE8B-5FDD447EC69A}" dt="2025-01-27T00:52:09.099" v="6304"/>
          <ac:spMkLst>
            <pc:docMk/>
            <pc:sldMk cId="2167850469" sldId="2147483268"/>
            <ac:spMk id="3" creationId="{981B05EF-34FA-AEEF-E4DD-3B89EA7ED30B}"/>
          </ac:spMkLst>
        </pc:spChg>
        <pc:spChg chg="mod">
          <ac:chgData name="森田 光貴" userId="314cf0e2-2175-4948-8a4a-96924aa0786a" providerId="ADAL" clId="{21EF8357-8BC9-47F3-AE8B-5FDD447EC69A}" dt="2025-01-27T01:09:30.071" v="6461" actId="20577"/>
          <ac:spMkLst>
            <pc:docMk/>
            <pc:sldMk cId="2167850469" sldId="2147483268"/>
            <ac:spMk id="9" creationId="{A94F78E4-D019-9A26-6169-B87CDA129B89}"/>
          </ac:spMkLst>
        </pc:spChg>
        <pc:spChg chg="del">
          <ac:chgData name="森田 光貴" userId="314cf0e2-2175-4948-8a4a-96924aa0786a" providerId="ADAL" clId="{21EF8357-8BC9-47F3-AE8B-5FDD447EC69A}" dt="2025-01-27T00:52:08.077" v="6303" actId="478"/>
          <ac:spMkLst>
            <pc:docMk/>
            <pc:sldMk cId="2167850469" sldId="2147483268"/>
            <ac:spMk id="32" creationId="{28C5100B-F7EC-421A-BC90-04CB1B82CA2A}"/>
          </ac:spMkLst>
        </pc:spChg>
      </pc:sldChg>
      <pc:sldChg chg="addSp delSp modSp mod">
        <pc:chgData name="森田 光貴" userId="314cf0e2-2175-4948-8a4a-96924aa0786a" providerId="ADAL" clId="{21EF8357-8BC9-47F3-AE8B-5FDD447EC69A}" dt="2025-01-27T01:09:11.951" v="6453"/>
        <pc:sldMkLst>
          <pc:docMk/>
          <pc:sldMk cId="2984760158" sldId="2147483269"/>
        </pc:sldMkLst>
        <pc:spChg chg="add mod">
          <ac:chgData name="森田 光貴" userId="314cf0e2-2175-4948-8a4a-96924aa0786a" providerId="ADAL" clId="{21EF8357-8BC9-47F3-AE8B-5FDD447EC69A}" dt="2025-01-27T00:51:45.259" v="6296"/>
          <ac:spMkLst>
            <pc:docMk/>
            <pc:sldMk cId="2984760158" sldId="2147483269"/>
            <ac:spMk id="3" creationId="{E9C5B6EC-5A6C-099C-1775-C254ED233046}"/>
          </ac:spMkLst>
        </pc:spChg>
        <pc:spChg chg="add mod">
          <ac:chgData name="森田 光貴" userId="314cf0e2-2175-4948-8a4a-96924aa0786a" providerId="ADAL" clId="{21EF8357-8BC9-47F3-AE8B-5FDD447EC69A}" dt="2025-01-27T01:09:11.951" v="6453"/>
          <ac:spMkLst>
            <pc:docMk/>
            <pc:sldMk cId="2984760158" sldId="2147483269"/>
            <ac:spMk id="6" creationId="{DFAFA80C-153B-BE91-404D-B53AB0F65A66}"/>
          </ac:spMkLst>
        </pc:spChg>
        <pc:spChg chg="del">
          <ac:chgData name="森田 光貴" userId="314cf0e2-2175-4948-8a4a-96924aa0786a" providerId="ADAL" clId="{21EF8357-8BC9-47F3-AE8B-5FDD447EC69A}" dt="2025-01-27T00:51:44.275" v="6295" actId="478"/>
          <ac:spMkLst>
            <pc:docMk/>
            <pc:sldMk cId="2984760158" sldId="2147483269"/>
            <ac:spMk id="32" creationId="{28C5100B-F7EC-421A-BC90-04CB1B82CA2A}"/>
          </ac:spMkLst>
        </pc:spChg>
        <pc:spChg chg="del">
          <ac:chgData name="森田 光貴" userId="314cf0e2-2175-4948-8a4a-96924aa0786a" providerId="ADAL" clId="{21EF8357-8BC9-47F3-AE8B-5FDD447EC69A}" dt="2025-01-27T01:09:11.680" v="6452" actId="478"/>
          <ac:spMkLst>
            <pc:docMk/>
            <pc:sldMk cId="2984760158" sldId="2147483269"/>
            <ac:spMk id="60" creationId="{AD3CE1D8-0B06-CADD-E92B-4EFEE555ACD0}"/>
          </ac:spMkLst>
        </pc:spChg>
      </pc:sldChg>
      <pc:sldChg chg="addSp delSp modSp mod">
        <pc:chgData name="森田 光貴" userId="314cf0e2-2175-4948-8a4a-96924aa0786a" providerId="ADAL" clId="{21EF8357-8BC9-47F3-AE8B-5FDD447EC69A}" dt="2025-01-27T01:09:16.017" v="6455"/>
        <pc:sldMkLst>
          <pc:docMk/>
          <pc:sldMk cId="3353923681" sldId="2147483270"/>
        </pc:sldMkLst>
        <pc:spChg chg="add mod">
          <ac:chgData name="森田 光貴" userId="314cf0e2-2175-4948-8a4a-96924aa0786a" providerId="ADAL" clId="{21EF8357-8BC9-47F3-AE8B-5FDD447EC69A}" dt="2025-01-27T00:51:52.781" v="6298"/>
          <ac:spMkLst>
            <pc:docMk/>
            <pc:sldMk cId="3353923681" sldId="2147483270"/>
            <ac:spMk id="3" creationId="{5B65EF69-BB69-DC41-63C9-39FA2BDF6B02}"/>
          </ac:spMkLst>
        </pc:spChg>
        <pc:spChg chg="add mod">
          <ac:chgData name="森田 光貴" userId="314cf0e2-2175-4948-8a4a-96924aa0786a" providerId="ADAL" clId="{21EF8357-8BC9-47F3-AE8B-5FDD447EC69A}" dt="2025-01-27T01:09:16.017" v="6455"/>
          <ac:spMkLst>
            <pc:docMk/>
            <pc:sldMk cId="3353923681" sldId="2147483270"/>
            <ac:spMk id="8" creationId="{04340AE8-0DF6-3BDB-D58E-50965899FB28}"/>
          </ac:spMkLst>
        </pc:spChg>
        <pc:spChg chg="del">
          <ac:chgData name="森田 光貴" userId="314cf0e2-2175-4948-8a4a-96924aa0786a" providerId="ADAL" clId="{21EF8357-8BC9-47F3-AE8B-5FDD447EC69A}" dt="2025-01-27T00:51:51.758" v="6297" actId="478"/>
          <ac:spMkLst>
            <pc:docMk/>
            <pc:sldMk cId="3353923681" sldId="2147483270"/>
            <ac:spMk id="32" creationId="{28C5100B-F7EC-421A-BC90-04CB1B82CA2A}"/>
          </ac:spMkLst>
        </pc:spChg>
        <pc:spChg chg="del">
          <ac:chgData name="森田 光貴" userId="314cf0e2-2175-4948-8a4a-96924aa0786a" providerId="ADAL" clId="{21EF8357-8BC9-47F3-AE8B-5FDD447EC69A}" dt="2025-01-27T01:09:15.698" v="6454" actId="478"/>
          <ac:spMkLst>
            <pc:docMk/>
            <pc:sldMk cId="3353923681" sldId="2147483270"/>
            <ac:spMk id="60" creationId="{AD3CE1D8-0B06-CADD-E92B-4EFEE555ACD0}"/>
          </ac:spMkLst>
        </pc:spChg>
      </pc:sldChg>
      <pc:sldChg chg="addSp modSp add ord">
        <pc:chgData name="森田 光貴" userId="314cf0e2-2175-4948-8a4a-96924aa0786a" providerId="ADAL" clId="{21EF8357-8BC9-47F3-AE8B-5FDD447EC69A}" dt="2025-01-26T04:57:39.661" v="304"/>
        <pc:sldMkLst>
          <pc:docMk/>
          <pc:sldMk cId="538622611" sldId="2147483271"/>
        </pc:sldMkLst>
        <pc:cxnChg chg="add mod">
          <ac:chgData name="森田 光貴" userId="314cf0e2-2175-4948-8a4a-96924aa0786a" providerId="ADAL" clId="{21EF8357-8BC9-47F3-AE8B-5FDD447EC69A}" dt="2025-01-26T04:57:39.661" v="304"/>
          <ac:cxnSpMkLst>
            <pc:docMk/>
            <pc:sldMk cId="538622611" sldId="2147483271"/>
            <ac:cxnSpMk id="4" creationId="{68002A98-C9CD-6A40-DF88-46984A2C52F9}"/>
          </ac:cxnSpMkLst>
        </pc:cxnChg>
      </pc:sldChg>
    </pc:docChg>
  </pc:docChgLst>
  <pc:docChgLst>
    <pc:chgData name="森田 光貴" userId="S::morita-k2wu@mlit.go.jp::314cf0e2-2175-4948-8a4a-96924aa0786a" providerId="AD" clId="Web-{B13C3A85-F922-EC38-2B4B-AF3537CAA455}"/>
    <pc:docChg chg="modSld">
      <pc:chgData name="森田 光貴" userId="S::morita-k2wu@mlit.go.jp::314cf0e2-2175-4948-8a4a-96924aa0786a" providerId="AD" clId="Web-{B13C3A85-F922-EC38-2B4B-AF3537CAA455}" dt="2025-01-30T12:17:44.454" v="30" actId="20577"/>
      <pc:docMkLst>
        <pc:docMk/>
      </pc:docMkLst>
      <pc:sldChg chg="modSp">
        <pc:chgData name="森田 光貴" userId="S::morita-k2wu@mlit.go.jp::314cf0e2-2175-4948-8a4a-96924aa0786a" providerId="AD" clId="Web-{B13C3A85-F922-EC38-2B4B-AF3537CAA455}" dt="2025-01-30T12:17:44.454" v="30" actId="20577"/>
        <pc:sldMkLst>
          <pc:docMk/>
          <pc:sldMk cId="106547437" sldId="2147379368"/>
        </pc:sldMkLst>
        <pc:spChg chg="mod">
          <ac:chgData name="森田 光貴" userId="S::morita-k2wu@mlit.go.jp::314cf0e2-2175-4948-8a4a-96924aa0786a" providerId="AD" clId="Web-{B13C3A85-F922-EC38-2B4B-AF3537CAA455}" dt="2025-01-30T12:17:44.454" v="30" actId="20577"/>
          <ac:spMkLst>
            <pc:docMk/>
            <pc:sldMk cId="106547437" sldId="2147379368"/>
            <ac:spMk id="3" creationId="{8B6082FE-CAE5-79D5-36D5-5C2CBE92AED1}"/>
          </ac:spMkLst>
        </pc:spChg>
      </pc:sldChg>
    </pc:docChg>
  </pc:docChgLst>
  <pc:docChgLst>
    <pc:chgData name="丁野 光理" userId="53361c9a-10d0-4268-b39c-a1f4044b33f4" providerId="ADAL" clId="{2534B0A2-030A-4A16-9625-21FFC16AFD25}"/>
    <pc:docChg chg="undo redo custSel addSld delSld modSld sldOrd addSection modSection">
      <pc:chgData name="丁野 光理" userId="53361c9a-10d0-4268-b39c-a1f4044b33f4" providerId="ADAL" clId="{2534B0A2-030A-4A16-9625-21FFC16AFD25}" dt="2025-01-31T01:24:25.563" v="21276"/>
      <pc:docMkLst>
        <pc:docMk/>
      </pc:docMkLst>
      <pc:sldChg chg="modSp mod">
        <pc:chgData name="丁野 光理" userId="53361c9a-10d0-4268-b39c-a1f4044b33f4" providerId="ADAL" clId="{2534B0A2-030A-4A16-9625-21FFC16AFD25}" dt="2025-01-27T14:21:14.858" v="14712" actId="1076"/>
        <pc:sldMkLst>
          <pc:docMk/>
          <pc:sldMk cId="1421869147" sldId="2147377792"/>
        </pc:sldMkLst>
        <pc:spChg chg="mod">
          <ac:chgData name="丁野 光理" userId="53361c9a-10d0-4268-b39c-a1f4044b33f4" providerId="ADAL" clId="{2534B0A2-030A-4A16-9625-21FFC16AFD25}" dt="2025-01-27T14:21:14.858" v="14712" actId="1076"/>
          <ac:spMkLst>
            <pc:docMk/>
            <pc:sldMk cId="1421869147" sldId="2147377792"/>
            <ac:spMk id="23" creationId="{1FC01113-E729-4ABE-9B03-4E18C2809D0E}"/>
          </ac:spMkLst>
        </pc:spChg>
      </pc:sldChg>
      <pc:sldChg chg="modSp mod">
        <pc:chgData name="丁野 光理" userId="53361c9a-10d0-4268-b39c-a1f4044b33f4" providerId="ADAL" clId="{2534B0A2-030A-4A16-9625-21FFC16AFD25}" dt="2025-01-27T11:44:27.650" v="14711" actId="20577"/>
        <pc:sldMkLst>
          <pc:docMk/>
          <pc:sldMk cId="2771404313" sldId="2147377802"/>
        </pc:sldMkLst>
        <pc:spChg chg="mod">
          <ac:chgData name="丁野 光理" userId="53361c9a-10d0-4268-b39c-a1f4044b33f4" providerId="ADAL" clId="{2534B0A2-030A-4A16-9625-21FFC16AFD25}" dt="2025-01-27T11:44:27.650" v="14711" actId="20577"/>
          <ac:spMkLst>
            <pc:docMk/>
            <pc:sldMk cId="2771404313" sldId="2147377802"/>
            <ac:spMk id="6" creationId="{551CAFCD-1A64-3343-D441-9CAB5E362E9D}"/>
          </ac:spMkLst>
        </pc:spChg>
      </pc:sldChg>
      <pc:sldChg chg="addSp delSp modSp mod">
        <pc:chgData name="丁野 光理" userId="53361c9a-10d0-4268-b39c-a1f4044b33f4" providerId="ADAL" clId="{2534B0A2-030A-4A16-9625-21FFC16AFD25}" dt="2025-01-27T00:48:04.766" v="14397"/>
        <pc:sldMkLst>
          <pc:docMk/>
          <pc:sldMk cId="4063992222" sldId="2147377805"/>
        </pc:sldMkLst>
        <pc:spChg chg="add mod">
          <ac:chgData name="丁野 光理" userId="53361c9a-10d0-4268-b39c-a1f4044b33f4" providerId="ADAL" clId="{2534B0A2-030A-4A16-9625-21FFC16AFD25}" dt="2025-01-27T00:48:04.766" v="14397"/>
          <ac:spMkLst>
            <pc:docMk/>
            <pc:sldMk cId="4063992222" sldId="2147377805"/>
            <ac:spMk id="2" creationId="{5B48E124-58E1-BF44-59E1-766680C02FD8}"/>
          </ac:spMkLst>
        </pc:spChg>
        <pc:spChg chg="del">
          <ac:chgData name="丁野 光理" userId="53361c9a-10d0-4268-b39c-a1f4044b33f4" providerId="ADAL" clId="{2534B0A2-030A-4A16-9625-21FFC16AFD25}" dt="2025-01-27T00:47:52.713" v="14295" actId="478"/>
          <ac:spMkLst>
            <pc:docMk/>
            <pc:sldMk cId="4063992222" sldId="2147377805"/>
            <ac:spMk id="6" creationId="{551CAFCD-1A64-3343-D441-9CAB5E362E9D}"/>
          </ac:spMkLst>
        </pc:spChg>
      </pc:sldChg>
      <pc:sldChg chg="addSp delSp modSp del mod ord">
        <pc:chgData name="丁野 光理" userId="53361c9a-10d0-4268-b39c-a1f4044b33f4" providerId="ADAL" clId="{2534B0A2-030A-4A16-9625-21FFC16AFD25}" dt="2025-01-26T13:52:43.756" v="8525" actId="47"/>
        <pc:sldMkLst>
          <pc:docMk/>
          <pc:sldMk cId="2307471077" sldId="2147379367"/>
        </pc:sldMkLst>
        <pc:spChg chg="del">
          <ac:chgData name="丁野 光理" userId="53361c9a-10d0-4268-b39c-a1f4044b33f4" providerId="ADAL" clId="{2534B0A2-030A-4A16-9625-21FFC16AFD25}" dt="2025-01-24T12:12:35.382" v="2510" actId="478"/>
          <ac:spMkLst>
            <pc:docMk/>
            <pc:sldMk cId="2307471077" sldId="2147379367"/>
            <ac:spMk id="7" creationId="{FC5ADFD7-0E96-90EB-B253-D1694842DFBB}"/>
          </ac:spMkLst>
        </pc:spChg>
        <pc:spChg chg="add del mod">
          <ac:chgData name="丁野 光理" userId="53361c9a-10d0-4268-b39c-a1f4044b33f4" providerId="ADAL" clId="{2534B0A2-030A-4A16-9625-21FFC16AFD25}" dt="2025-01-24T12:12:47.742" v="2515" actId="478"/>
          <ac:spMkLst>
            <pc:docMk/>
            <pc:sldMk cId="2307471077" sldId="2147379367"/>
            <ac:spMk id="9" creationId="{B6012A63-CA9F-D8A7-DB63-686F9A69DA3B}"/>
          </ac:spMkLst>
        </pc:spChg>
        <pc:spChg chg="add mod">
          <ac:chgData name="丁野 光理" userId="53361c9a-10d0-4268-b39c-a1f4044b33f4" providerId="ADAL" clId="{2534B0A2-030A-4A16-9625-21FFC16AFD25}" dt="2025-01-24T12:12:47.918" v="2516"/>
          <ac:spMkLst>
            <pc:docMk/>
            <pc:sldMk cId="2307471077" sldId="2147379367"/>
            <ac:spMk id="16" creationId="{D674C01C-4835-8273-0358-2558D4337236}"/>
          </ac:spMkLst>
        </pc:spChg>
        <pc:grpChg chg="del">
          <ac:chgData name="丁野 光理" userId="53361c9a-10d0-4268-b39c-a1f4044b33f4" providerId="ADAL" clId="{2534B0A2-030A-4A16-9625-21FFC16AFD25}" dt="2025-01-24T12:12:37.029" v="2512" actId="478"/>
          <ac:grpSpMkLst>
            <pc:docMk/>
            <pc:sldMk cId="2307471077" sldId="2147379367"/>
            <ac:grpSpMk id="13" creationId="{A3D2CDE0-E09A-337A-38C5-D28A4370E0D9}"/>
          </ac:grpSpMkLst>
        </pc:grpChg>
      </pc:sldChg>
      <pc:sldChg chg="ord">
        <pc:chgData name="丁野 光理" userId="53361c9a-10d0-4268-b39c-a1f4044b33f4" providerId="ADAL" clId="{2534B0A2-030A-4A16-9625-21FFC16AFD25}" dt="2025-01-23T10:30:09.524" v="25"/>
        <pc:sldMkLst>
          <pc:docMk/>
          <pc:sldMk cId="234350261" sldId="2147379370"/>
        </pc:sldMkLst>
      </pc:sldChg>
      <pc:sldChg chg="modCm">
        <pc:chgData name="丁野 光理" userId="53361c9a-10d0-4268-b39c-a1f4044b33f4" providerId="ADAL" clId="{2534B0A2-030A-4A16-9625-21FFC16AFD25}" dt="2025-01-26T07:16:29.178" v="3552" actId="2056"/>
        <pc:sldMkLst>
          <pc:docMk/>
          <pc:sldMk cId="2507462746" sldId="2147379372"/>
        </pc:sldMkLst>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6T07:16:29.178" v="3552" actId="2056"/>
              <pc2:cmMkLst xmlns:pc2="http://schemas.microsoft.com/office/powerpoint/2019/9/main/command">
                <pc:docMk/>
                <pc:sldMk cId="2507462746" sldId="2147379372"/>
                <pc2:cmMk id="{177C9C74-6C1E-49EF-A688-A6B5D3B61FCB}"/>
              </pc2:cmMkLst>
            </pc226:cmChg>
          </p:ext>
        </pc:extLst>
      </pc:sldChg>
      <pc:sldChg chg="ord">
        <pc:chgData name="丁野 光理" userId="53361c9a-10d0-4268-b39c-a1f4044b33f4" providerId="ADAL" clId="{2534B0A2-030A-4A16-9625-21FFC16AFD25}" dt="2025-01-23T10:30:10.563" v="27"/>
        <pc:sldMkLst>
          <pc:docMk/>
          <pc:sldMk cId="3705677805" sldId="2147379373"/>
        </pc:sldMkLst>
      </pc:sldChg>
      <pc:sldChg chg="add del">
        <pc:chgData name="丁野 光理" userId="53361c9a-10d0-4268-b39c-a1f4044b33f4" providerId="ADAL" clId="{2534B0A2-030A-4A16-9625-21FFC16AFD25}" dt="2025-01-24T11:57:28.422" v="2421" actId="47"/>
        <pc:sldMkLst>
          <pc:docMk/>
          <pc:sldMk cId="279270899" sldId="2147379374"/>
        </pc:sldMkLst>
      </pc:sldChg>
      <pc:sldChg chg="addSp delSp modSp mod">
        <pc:chgData name="丁野 光理" userId="53361c9a-10d0-4268-b39c-a1f4044b33f4" providerId="ADAL" clId="{2534B0A2-030A-4A16-9625-21FFC16AFD25}" dt="2025-01-24T08:50:13.217" v="277" actId="1076"/>
        <pc:sldMkLst>
          <pc:docMk/>
          <pc:sldMk cId="4261311362" sldId="2147379375"/>
        </pc:sldMkLst>
        <pc:spChg chg="add mod">
          <ac:chgData name="丁野 光理" userId="53361c9a-10d0-4268-b39c-a1f4044b33f4" providerId="ADAL" clId="{2534B0A2-030A-4A16-9625-21FFC16AFD25}" dt="2025-01-24T08:50:13.217" v="277" actId="1076"/>
          <ac:spMkLst>
            <pc:docMk/>
            <pc:sldMk cId="4261311362" sldId="2147379375"/>
            <ac:spMk id="3" creationId="{3C74631D-5A6A-B311-A395-BB79AB1ADCB4}"/>
          </ac:spMkLst>
        </pc:spChg>
        <pc:spChg chg="del">
          <ac:chgData name="丁野 光理" userId="53361c9a-10d0-4268-b39c-a1f4044b33f4" providerId="ADAL" clId="{2534B0A2-030A-4A16-9625-21FFC16AFD25}" dt="2025-01-24T08:48:32.713" v="147" actId="478"/>
          <ac:spMkLst>
            <pc:docMk/>
            <pc:sldMk cId="4261311362" sldId="2147379375"/>
            <ac:spMk id="6" creationId="{2A3573A2-9C82-A9DB-6FD5-3A678140D9BA}"/>
          </ac:spMkLst>
        </pc:spChg>
        <pc:spChg chg="del mod">
          <ac:chgData name="丁野 光理" userId="53361c9a-10d0-4268-b39c-a1f4044b33f4" providerId="ADAL" clId="{2534B0A2-030A-4A16-9625-21FFC16AFD25}" dt="2025-01-24T08:49:28.432" v="253" actId="478"/>
          <ac:spMkLst>
            <pc:docMk/>
            <pc:sldMk cId="4261311362" sldId="2147379375"/>
            <ac:spMk id="18" creationId="{A5A53F0F-0601-B512-1DDC-878267F729B8}"/>
          </ac:spMkLst>
        </pc:spChg>
        <pc:picChg chg="mod">
          <ac:chgData name="丁野 光理" userId="53361c9a-10d0-4268-b39c-a1f4044b33f4" providerId="ADAL" clId="{2534B0A2-030A-4A16-9625-21FFC16AFD25}" dt="2025-01-24T08:50:11.448" v="276" actId="1076"/>
          <ac:picMkLst>
            <pc:docMk/>
            <pc:sldMk cId="4261311362" sldId="2147379375"/>
            <ac:picMk id="4" creationId="{EFF1C257-50B1-0F3B-E4BB-0D2D074E6764}"/>
          </ac:picMkLst>
        </pc:picChg>
      </pc:sldChg>
      <pc:sldChg chg="ord">
        <pc:chgData name="丁野 光理" userId="53361c9a-10d0-4268-b39c-a1f4044b33f4" providerId="ADAL" clId="{2534B0A2-030A-4A16-9625-21FFC16AFD25}" dt="2025-01-23T10:30:01.876" v="21"/>
        <pc:sldMkLst>
          <pc:docMk/>
          <pc:sldMk cId="1022286314" sldId="2147379376"/>
        </pc:sldMkLst>
      </pc:sldChg>
      <pc:sldChg chg="addSp delSp modSp mod">
        <pc:chgData name="丁野 光理" userId="53361c9a-10d0-4268-b39c-a1f4044b33f4" providerId="ADAL" clId="{2534B0A2-030A-4A16-9625-21FFC16AFD25}" dt="2025-01-24T08:50:39.867" v="284" actId="1076"/>
        <pc:sldMkLst>
          <pc:docMk/>
          <pc:sldMk cId="3070854188" sldId="2147379377"/>
        </pc:sldMkLst>
        <pc:spChg chg="del">
          <ac:chgData name="丁野 光理" userId="53361c9a-10d0-4268-b39c-a1f4044b33f4" providerId="ADAL" clId="{2534B0A2-030A-4A16-9625-21FFC16AFD25}" dt="2025-01-24T08:50:21.782" v="278" actId="478"/>
          <ac:spMkLst>
            <pc:docMk/>
            <pc:sldMk cId="3070854188" sldId="2147379377"/>
            <ac:spMk id="6" creationId="{2A3573A2-9C82-A9DB-6FD5-3A678140D9BA}"/>
          </ac:spMkLst>
        </pc:spChg>
        <pc:spChg chg="add mod">
          <ac:chgData name="丁野 光理" userId="53361c9a-10d0-4268-b39c-a1f4044b33f4" providerId="ADAL" clId="{2534B0A2-030A-4A16-9625-21FFC16AFD25}" dt="2025-01-24T08:50:31.811" v="281" actId="13926"/>
          <ac:spMkLst>
            <pc:docMk/>
            <pc:sldMk cId="3070854188" sldId="2147379377"/>
            <ac:spMk id="7" creationId="{89DC046F-2C88-C29C-5E93-7CB7EBE24C62}"/>
          </ac:spMkLst>
        </pc:spChg>
        <pc:spChg chg="del">
          <ac:chgData name="丁野 光理" userId="53361c9a-10d0-4268-b39c-a1f4044b33f4" providerId="ADAL" clId="{2534B0A2-030A-4A16-9625-21FFC16AFD25}" dt="2025-01-24T08:50:34.868" v="282" actId="478"/>
          <ac:spMkLst>
            <pc:docMk/>
            <pc:sldMk cId="3070854188" sldId="2147379377"/>
            <ac:spMk id="18" creationId="{A5A53F0F-0601-B512-1DDC-878267F729B8}"/>
          </ac:spMkLst>
        </pc:spChg>
        <pc:picChg chg="mod">
          <ac:chgData name="丁野 光理" userId="53361c9a-10d0-4268-b39c-a1f4044b33f4" providerId="ADAL" clId="{2534B0A2-030A-4A16-9625-21FFC16AFD25}" dt="2025-01-24T08:50:39.867" v="284" actId="1076"/>
          <ac:picMkLst>
            <pc:docMk/>
            <pc:sldMk cId="3070854188" sldId="2147379377"/>
            <ac:picMk id="4" creationId="{18023A76-D121-1A9C-A304-4EF72D0BA8EA}"/>
          </ac:picMkLst>
        </pc:picChg>
      </pc:sldChg>
      <pc:sldChg chg="addSp delSp modSp mod modCm">
        <pc:chgData name="丁野 光理" userId="53361c9a-10d0-4268-b39c-a1f4044b33f4" providerId="ADAL" clId="{2534B0A2-030A-4A16-9625-21FFC16AFD25}" dt="2025-01-27T11:28:17.839" v="14688" actId="6549"/>
        <pc:sldMkLst>
          <pc:docMk/>
          <pc:sldMk cId="862496488" sldId="2147379378"/>
        </pc:sldMkLst>
        <pc:spChg chg="add mod">
          <ac:chgData name="丁野 光理" userId="53361c9a-10d0-4268-b39c-a1f4044b33f4" providerId="ADAL" clId="{2534B0A2-030A-4A16-9625-21FFC16AFD25}" dt="2025-01-27T02:07:48.407" v="14604" actId="20577"/>
          <ac:spMkLst>
            <pc:docMk/>
            <pc:sldMk cId="862496488" sldId="2147379378"/>
            <ac:spMk id="6" creationId="{55BE2262-EB02-A415-C850-F8EC66D17A0D}"/>
          </ac:spMkLst>
        </pc:spChg>
        <pc:spChg chg="mod">
          <ac:chgData name="丁野 光理" userId="53361c9a-10d0-4268-b39c-a1f4044b33f4" providerId="ADAL" clId="{2534B0A2-030A-4A16-9625-21FFC16AFD25}" dt="2025-01-24T08:58:42.776" v="698" actId="20577"/>
          <ac:spMkLst>
            <pc:docMk/>
            <pc:sldMk cId="862496488" sldId="2147379378"/>
            <ac:spMk id="8" creationId="{A1D0DDC4-E973-E4D7-2272-C44377BD55D5}"/>
          </ac:spMkLst>
        </pc:spChg>
        <pc:spChg chg="del mod">
          <ac:chgData name="丁野 光理" userId="53361c9a-10d0-4268-b39c-a1f4044b33f4" providerId="ADAL" clId="{2534B0A2-030A-4A16-9625-21FFC16AFD25}" dt="2025-01-24T08:55:31.461" v="302" actId="478"/>
          <ac:spMkLst>
            <pc:docMk/>
            <pc:sldMk cId="862496488" sldId="2147379378"/>
            <ac:spMk id="18" creationId="{A5A53F0F-0601-B512-1DDC-878267F729B8}"/>
          </ac:spMkLst>
        </pc:spChg>
        <pc:graphicFrameChg chg="mod modGraphic">
          <ac:chgData name="丁野 光理" userId="53361c9a-10d0-4268-b39c-a1f4044b33f4" providerId="ADAL" clId="{2534B0A2-030A-4A16-9625-21FFC16AFD25}" dt="2025-01-27T11:28:17.839" v="14688" actId="6549"/>
          <ac:graphicFrameMkLst>
            <pc:docMk/>
            <pc:sldMk cId="862496488" sldId="2147379378"/>
            <ac:graphicFrameMk id="3" creationId="{CB48203D-BBB5-1DD1-B83D-9A9CE6BE1506}"/>
          </ac:graphicFrameMkLst>
        </pc:graphicFrame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4T08:55:31.465" v="303" actId="2056"/>
              <pc2:cmMkLst xmlns:pc2="http://schemas.microsoft.com/office/powerpoint/2019/9/main/command">
                <pc:docMk/>
                <pc:sldMk cId="862496488" sldId="2147379378"/>
                <pc2:cmMk id="{8D1FD816-B67C-43E0-A442-13DAF00E2435}"/>
              </pc2:cmMkLst>
            </pc226:cmChg>
            <pc226:cmChg xmlns:pc226="http://schemas.microsoft.com/office/powerpoint/2022/06/main/command" chg="mod">
              <pc226:chgData name="丁野 光理" userId="53361c9a-10d0-4268-b39c-a1f4044b33f4" providerId="ADAL" clId="{2534B0A2-030A-4A16-9625-21FFC16AFD25}" dt="2025-01-27T11:28:17.839" v="14688" actId="6549"/>
              <pc2:cmMkLst xmlns:pc2="http://schemas.microsoft.com/office/powerpoint/2019/9/main/command">
                <pc:docMk/>
                <pc:sldMk cId="862496488" sldId="2147379378"/>
                <pc2:cmMk id="{9B5CD950-4A92-4C42-863B-50454494560C}"/>
              </pc2:cmMkLst>
            </pc226:cmChg>
          </p:ext>
        </pc:extLst>
      </pc:sldChg>
      <pc:sldChg chg="addSp delSp modSp mod modCm">
        <pc:chgData name="丁野 光理" userId="53361c9a-10d0-4268-b39c-a1f4044b33f4" providerId="ADAL" clId="{2534B0A2-030A-4A16-9625-21FFC16AFD25}" dt="2025-01-26T05:14:39.530" v="3358" actId="20577"/>
        <pc:sldMkLst>
          <pc:docMk/>
          <pc:sldMk cId="2081963132" sldId="2147379384"/>
        </pc:sldMkLst>
        <pc:spChg chg="del">
          <ac:chgData name="丁野 光理" userId="53361c9a-10d0-4268-b39c-a1f4044b33f4" providerId="ADAL" clId="{2534B0A2-030A-4A16-9625-21FFC16AFD25}" dt="2025-01-24T08:59:48.427" v="717" actId="478"/>
          <ac:spMkLst>
            <pc:docMk/>
            <pc:sldMk cId="2081963132" sldId="2147379384"/>
            <ac:spMk id="6" creationId="{B00F3021-468A-AA49-3745-EC7A02DD8006}"/>
          </ac:spMkLst>
        </pc:spChg>
        <pc:spChg chg="add mod">
          <ac:chgData name="丁野 光理" userId="53361c9a-10d0-4268-b39c-a1f4044b33f4" providerId="ADAL" clId="{2534B0A2-030A-4A16-9625-21FFC16AFD25}" dt="2025-01-26T05:14:39.530" v="3358" actId="20577"/>
          <ac:spMkLst>
            <pc:docMk/>
            <pc:sldMk cId="2081963132" sldId="2147379384"/>
            <ac:spMk id="7" creationId="{2A3D6A80-37C5-577D-1FFC-D64A1062F968}"/>
          </ac:spMkLst>
        </pc:spChg>
        <pc:spChg chg="mod">
          <ac:chgData name="丁野 光理" userId="53361c9a-10d0-4268-b39c-a1f4044b33f4" providerId="ADAL" clId="{2534B0A2-030A-4A16-9625-21FFC16AFD25}" dt="2025-01-23T10:32:23.840" v="47" actId="20577"/>
          <ac:spMkLst>
            <pc:docMk/>
            <pc:sldMk cId="2081963132" sldId="2147379384"/>
            <ac:spMk id="8" creationId="{A1D0DDC4-E973-E4D7-2272-C44377BD55D5}"/>
          </ac:spMkLst>
        </pc:spChg>
        <pc:spChg chg="del">
          <ac:chgData name="丁野 光理" userId="53361c9a-10d0-4268-b39c-a1f4044b33f4" providerId="ADAL" clId="{2534B0A2-030A-4A16-9625-21FFC16AFD25}" dt="2025-01-24T09:00:31.174" v="901" actId="478"/>
          <ac:spMkLst>
            <pc:docMk/>
            <pc:sldMk cId="2081963132" sldId="2147379384"/>
            <ac:spMk id="13" creationId="{F715D973-BBED-BCBD-9344-0D08B3DF9D46}"/>
          </ac:spMkLst>
        </pc:spChg>
        <pc:spChg chg="del">
          <ac:chgData name="丁野 光理" userId="53361c9a-10d0-4268-b39c-a1f4044b33f4" providerId="ADAL" clId="{2534B0A2-030A-4A16-9625-21FFC16AFD25}" dt="2025-01-24T08:59:46.799" v="716" actId="478"/>
          <ac:spMkLst>
            <pc:docMk/>
            <pc:sldMk cId="2081963132" sldId="2147379384"/>
            <ac:spMk id="18" creationId="{A5A53F0F-0601-B512-1DDC-878267F729B8}"/>
          </ac:spMkLst>
        </pc:spChg>
        <pc:graphicFrameChg chg="mod modGraphic">
          <ac:chgData name="丁野 光理" userId="53361c9a-10d0-4268-b39c-a1f4044b33f4" providerId="ADAL" clId="{2534B0A2-030A-4A16-9625-21FFC16AFD25}" dt="2025-01-25T09:21:55.969" v="2702"/>
          <ac:graphicFrameMkLst>
            <pc:docMk/>
            <pc:sldMk cId="2081963132" sldId="2147379384"/>
            <ac:graphicFrameMk id="3" creationId="{B7F2E791-9ABF-C360-CCEF-97D8C787A3F1}"/>
          </ac:graphicFrameMkLst>
        </pc:graphicFrameChg>
        <pc:graphicFrameChg chg="modGraphic">
          <ac:chgData name="丁野 光理" userId="53361c9a-10d0-4268-b39c-a1f4044b33f4" providerId="ADAL" clId="{2534B0A2-030A-4A16-9625-21FFC16AFD25}" dt="2025-01-24T09:00:52.544" v="909" actId="207"/>
          <ac:graphicFrameMkLst>
            <pc:docMk/>
            <pc:sldMk cId="2081963132" sldId="2147379384"/>
            <ac:graphicFrameMk id="4" creationId="{274254DC-0DA6-B588-A528-8129F27CD2B1}"/>
          </ac:graphicFrameMkLst>
        </pc:graphicFrame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4T09:00:31.177" v="902" actId="2056"/>
              <pc2:cmMkLst xmlns:pc2="http://schemas.microsoft.com/office/powerpoint/2019/9/main/command">
                <pc:docMk/>
                <pc:sldMk cId="2081963132" sldId="2147379384"/>
                <pc2:cmMk id="{E5F5BEEB-FA5E-4340-881D-0CBD48DFE363}"/>
              </pc2:cmMkLst>
            </pc226:cmChg>
          </p:ext>
        </pc:extLst>
      </pc:sldChg>
      <pc:sldChg chg="addSp delSp modSp mod">
        <pc:chgData name="丁野 光理" userId="53361c9a-10d0-4268-b39c-a1f4044b33f4" providerId="ADAL" clId="{2534B0A2-030A-4A16-9625-21FFC16AFD25}" dt="2025-01-27T14:38:56.313" v="15043" actId="207"/>
        <pc:sldMkLst>
          <pc:docMk/>
          <pc:sldMk cId="2546929567" sldId="2147379385"/>
        </pc:sldMkLst>
        <pc:spChg chg="add mod">
          <ac:chgData name="丁野 光理" userId="53361c9a-10d0-4268-b39c-a1f4044b33f4" providerId="ADAL" clId="{2534B0A2-030A-4A16-9625-21FFC16AFD25}" dt="2025-01-24T10:53:26.059" v="996" actId="14100"/>
          <ac:spMkLst>
            <pc:docMk/>
            <pc:sldMk cId="2546929567" sldId="2147379385"/>
            <ac:spMk id="6" creationId="{E7CD8240-C217-8135-8F7C-9DCB26ED618C}"/>
          </ac:spMkLst>
        </pc:spChg>
        <pc:spChg chg="mod">
          <ac:chgData name="丁野 光理" userId="53361c9a-10d0-4268-b39c-a1f4044b33f4" providerId="ADAL" clId="{2534B0A2-030A-4A16-9625-21FFC16AFD25}" dt="2025-01-23T10:31:59.473" v="38" actId="6549"/>
          <ac:spMkLst>
            <pc:docMk/>
            <pc:sldMk cId="2546929567" sldId="2147379385"/>
            <ac:spMk id="8" creationId="{A1D0DDC4-E973-E4D7-2272-C44377BD55D5}"/>
          </ac:spMkLst>
        </pc:spChg>
        <pc:spChg chg="del mod">
          <ac:chgData name="丁野 光理" userId="53361c9a-10d0-4268-b39c-a1f4044b33f4" providerId="ADAL" clId="{2534B0A2-030A-4A16-9625-21FFC16AFD25}" dt="2025-01-24T10:51:38.322" v="961" actId="478"/>
          <ac:spMkLst>
            <pc:docMk/>
            <pc:sldMk cId="2546929567" sldId="2147379385"/>
            <ac:spMk id="18" creationId="{A5A53F0F-0601-B512-1DDC-878267F729B8}"/>
          </ac:spMkLst>
        </pc:spChg>
        <pc:graphicFrameChg chg="mod modGraphic">
          <ac:chgData name="丁野 光理" userId="53361c9a-10d0-4268-b39c-a1f4044b33f4" providerId="ADAL" clId="{2534B0A2-030A-4A16-9625-21FFC16AFD25}" dt="2025-01-27T14:38:56.313" v="15043" actId="207"/>
          <ac:graphicFrameMkLst>
            <pc:docMk/>
            <pc:sldMk cId="2546929567" sldId="2147379385"/>
            <ac:graphicFrameMk id="4" creationId="{0CEFE4D9-6400-0727-D18F-7A157F76205E}"/>
          </ac:graphicFrameMkLst>
        </pc:graphicFrameChg>
      </pc:sldChg>
      <pc:sldChg chg="modSp mod modCm">
        <pc:chgData name="丁野 光理" userId="53361c9a-10d0-4268-b39c-a1f4044b33f4" providerId="ADAL" clId="{2534B0A2-030A-4A16-9625-21FFC16AFD25}" dt="2025-01-30T11:39:17.606" v="15883" actId="2056"/>
        <pc:sldMkLst>
          <pc:docMk/>
          <pc:sldMk cId="3768165954" sldId="2147379390"/>
        </pc:sldMkLst>
        <pc:spChg chg="mod">
          <ac:chgData name="丁野 光理" userId="53361c9a-10d0-4268-b39c-a1f4044b33f4" providerId="ADAL" clId="{2534B0A2-030A-4A16-9625-21FFC16AFD25}" dt="2025-01-22T04:30:35.714" v="4" actId="1076"/>
          <ac:spMkLst>
            <pc:docMk/>
            <pc:sldMk cId="3768165954" sldId="2147379390"/>
            <ac:spMk id="16" creationId="{2B127885-0222-70DA-3549-E3737BBFDA51}"/>
          </ac:spMkLst>
        </pc:spChg>
        <pc:spChg chg="mod">
          <ac:chgData name="丁野 光理" userId="53361c9a-10d0-4268-b39c-a1f4044b33f4" providerId="ADAL" clId="{2534B0A2-030A-4A16-9625-21FFC16AFD25}" dt="2025-01-22T04:30:35.714" v="4" actId="1076"/>
          <ac:spMkLst>
            <pc:docMk/>
            <pc:sldMk cId="3768165954" sldId="2147379390"/>
            <ac:spMk id="17" creationId="{92B9E36D-54F0-CB25-5905-31C6F14AA1BE}"/>
          </ac:spMkLst>
        </pc:spChg>
        <pc:spChg chg="mod">
          <ac:chgData name="丁野 光理" userId="53361c9a-10d0-4268-b39c-a1f4044b33f4" providerId="ADAL" clId="{2534B0A2-030A-4A16-9625-21FFC16AFD25}" dt="2025-01-22T04:30:35.714" v="4" actId="1076"/>
          <ac:spMkLst>
            <pc:docMk/>
            <pc:sldMk cId="3768165954" sldId="2147379390"/>
            <ac:spMk id="18" creationId="{941EF501-4404-A2BF-7E8E-87610EF73336}"/>
          </ac:spMkLst>
        </pc:spChg>
        <pc:spChg chg="mod">
          <ac:chgData name="丁野 光理" userId="53361c9a-10d0-4268-b39c-a1f4044b33f4" providerId="ADAL" clId="{2534B0A2-030A-4A16-9625-21FFC16AFD25}" dt="2025-01-22T04:30:35.714" v="4" actId="1076"/>
          <ac:spMkLst>
            <pc:docMk/>
            <pc:sldMk cId="3768165954" sldId="2147379390"/>
            <ac:spMk id="19" creationId="{83361C92-2855-CDCF-22CA-1713D5EC47AF}"/>
          </ac:spMkLst>
        </pc:spChg>
        <pc:spChg chg="mod">
          <ac:chgData name="丁野 光理" userId="53361c9a-10d0-4268-b39c-a1f4044b33f4" providerId="ADAL" clId="{2534B0A2-030A-4A16-9625-21FFC16AFD25}" dt="2025-01-22T04:30:35.714" v="4" actId="1076"/>
          <ac:spMkLst>
            <pc:docMk/>
            <pc:sldMk cId="3768165954" sldId="2147379390"/>
            <ac:spMk id="20" creationId="{FCB2CDD4-1E75-03B5-E7BD-D7D0FE504F5C}"/>
          </ac:spMkLst>
        </pc:spChg>
        <pc:spChg chg="mod">
          <ac:chgData name="丁野 光理" userId="53361c9a-10d0-4268-b39c-a1f4044b33f4" providerId="ADAL" clId="{2534B0A2-030A-4A16-9625-21FFC16AFD25}" dt="2025-01-22T04:30:35.714" v="4" actId="1076"/>
          <ac:spMkLst>
            <pc:docMk/>
            <pc:sldMk cId="3768165954" sldId="2147379390"/>
            <ac:spMk id="21" creationId="{F0A846BD-1A87-17AE-B33F-C956D38B520E}"/>
          </ac:spMkLst>
        </pc:spChg>
        <pc:spChg chg="mod">
          <ac:chgData name="丁野 光理" userId="53361c9a-10d0-4268-b39c-a1f4044b33f4" providerId="ADAL" clId="{2534B0A2-030A-4A16-9625-21FFC16AFD25}" dt="2025-01-22T04:30:35.714" v="4" actId="1076"/>
          <ac:spMkLst>
            <pc:docMk/>
            <pc:sldMk cId="3768165954" sldId="2147379390"/>
            <ac:spMk id="22" creationId="{9CF7027F-C01C-C68F-AB55-3D2D823701EB}"/>
          </ac:spMkLst>
        </pc:spChg>
        <pc:spChg chg="mod">
          <ac:chgData name="丁野 光理" userId="53361c9a-10d0-4268-b39c-a1f4044b33f4" providerId="ADAL" clId="{2534B0A2-030A-4A16-9625-21FFC16AFD25}" dt="2025-01-22T04:30:35.714" v="4" actId="1076"/>
          <ac:spMkLst>
            <pc:docMk/>
            <pc:sldMk cId="3768165954" sldId="2147379390"/>
            <ac:spMk id="23" creationId="{D6779AFA-6541-5856-714D-A768C4E1E67A}"/>
          </ac:spMkLst>
        </pc:spChg>
        <pc:spChg chg="mod">
          <ac:chgData name="丁野 光理" userId="53361c9a-10d0-4268-b39c-a1f4044b33f4" providerId="ADAL" clId="{2534B0A2-030A-4A16-9625-21FFC16AFD25}" dt="2025-01-22T04:30:35.714" v="4" actId="1076"/>
          <ac:spMkLst>
            <pc:docMk/>
            <pc:sldMk cId="3768165954" sldId="2147379390"/>
            <ac:spMk id="24" creationId="{70993B5E-F08F-0717-33E7-2DBC645659EC}"/>
          </ac:spMkLst>
        </pc:spChg>
        <pc:spChg chg="mod">
          <ac:chgData name="丁野 光理" userId="53361c9a-10d0-4268-b39c-a1f4044b33f4" providerId="ADAL" clId="{2534B0A2-030A-4A16-9625-21FFC16AFD25}" dt="2025-01-22T04:30:35.714" v="4" actId="1076"/>
          <ac:spMkLst>
            <pc:docMk/>
            <pc:sldMk cId="3768165954" sldId="2147379390"/>
            <ac:spMk id="25" creationId="{F7019659-A8FD-AB11-9C05-1F8B158D22FB}"/>
          </ac:spMkLst>
        </pc:spChg>
        <pc:spChg chg="mod">
          <ac:chgData name="丁野 光理" userId="53361c9a-10d0-4268-b39c-a1f4044b33f4" providerId="ADAL" clId="{2534B0A2-030A-4A16-9625-21FFC16AFD25}" dt="2025-01-22T04:30:35.714" v="4" actId="1076"/>
          <ac:spMkLst>
            <pc:docMk/>
            <pc:sldMk cId="3768165954" sldId="2147379390"/>
            <ac:spMk id="26" creationId="{05CE66DC-347F-2D1E-40DA-89C361156945}"/>
          </ac:spMkLst>
        </pc:spChg>
        <pc:spChg chg="mod">
          <ac:chgData name="丁野 光理" userId="53361c9a-10d0-4268-b39c-a1f4044b33f4" providerId="ADAL" clId="{2534B0A2-030A-4A16-9625-21FFC16AFD25}" dt="2025-01-22T04:30:35.714" v="4" actId="1076"/>
          <ac:spMkLst>
            <pc:docMk/>
            <pc:sldMk cId="3768165954" sldId="2147379390"/>
            <ac:spMk id="27" creationId="{E1532496-A3B0-C1FD-526E-55160D79EA9B}"/>
          </ac:spMkLst>
        </pc:spChg>
        <pc:spChg chg="mod">
          <ac:chgData name="丁野 光理" userId="53361c9a-10d0-4268-b39c-a1f4044b33f4" providerId="ADAL" clId="{2534B0A2-030A-4A16-9625-21FFC16AFD25}" dt="2025-01-22T04:30:35.714" v="4" actId="1076"/>
          <ac:spMkLst>
            <pc:docMk/>
            <pc:sldMk cId="3768165954" sldId="2147379390"/>
            <ac:spMk id="29" creationId="{5EEC3673-F020-FEE3-D731-0F1E8476D9D3}"/>
          </ac:spMkLst>
        </pc:spChg>
        <pc:spChg chg="mod">
          <ac:chgData name="丁野 光理" userId="53361c9a-10d0-4268-b39c-a1f4044b33f4" providerId="ADAL" clId="{2534B0A2-030A-4A16-9625-21FFC16AFD25}" dt="2025-01-22T04:30:35.714" v="4" actId="1076"/>
          <ac:spMkLst>
            <pc:docMk/>
            <pc:sldMk cId="3768165954" sldId="2147379390"/>
            <ac:spMk id="30" creationId="{08CF0071-FFD3-5FC5-7EDE-66769EAE1785}"/>
          </ac:spMkLst>
        </pc:spChg>
        <pc:spChg chg="mod">
          <ac:chgData name="丁野 光理" userId="53361c9a-10d0-4268-b39c-a1f4044b33f4" providerId="ADAL" clId="{2534B0A2-030A-4A16-9625-21FFC16AFD25}" dt="2025-01-22T04:30:35.714" v="4" actId="1076"/>
          <ac:spMkLst>
            <pc:docMk/>
            <pc:sldMk cId="3768165954" sldId="2147379390"/>
            <ac:spMk id="31" creationId="{115EF391-52F8-47AA-7CFC-2CF176F1D8EF}"/>
          </ac:spMkLst>
        </pc:spChg>
        <pc:spChg chg="mod">
          <ac:chgData name="丁野 光理" userId="53361c9a-10d0-4268-b39c-a1f4044b33f4" providerId="ADAL" clId="{2534B0A2-030A-4A16-9625-21FFC16AFD25}" dt="2025-01-22T04:30:35.714" v="4" actId="1076"/>
          <ac:spMkLst>
            <pc:docMk/>
            <pc:sldMk cId="3768165954" sldId="2147379390"/>
            <ac:spMk id="33" creationId="{699E4A04-7DE7-121A-4254-23FBA0D5BFBB}"/>
          </ac:spMkLst>
        </pc:spChg>
        <pc:spChg chg="mod">
          <ac:chgData name="丁野 光理" userId="53361c9a-10d0-4268-b39c-a1f4044b33f4" providerId="ADAL" clId="{2534B0A2-030A-4A16-9625-21FFC16AFD25}" dt="2025-01-22T04:30:35.714" v="4" actId="1076"/>
          <ac:spMkLst>
            <pc:docMk/>
            <pc:sldMk cId="3768165954" sldId="2147379390"/>
            <ac:spMk id="34" creationId="{89E2BAA1-640E-FDF9-B0E0-F3954045F573}"/>
          </ac:spMkLst>
        </pc:spChg>
        <pc:spChg chg="mod">
          <ac:chgData name="丁野 光理" userId="53361c9a-10d0-4268-b39c-a1f4044b33f4" providerId="ADAL" clId="{2534B0A2-030A-4A16-9625-21FFC16AFD25}" dt="2025-01-22T04:30:42.691" v="5" actId="1076"/>
          <ac:spMkLst>
            <pc:docMk/>
            <pc:sldMk cId="3768165954" sldId="2147379390"/>
            <ac:spMk id="36" creationId="{80BBD157-9DAC-BD00-19F1-D23C993E2327}"/>
          </ac:spMkLst>
        </pc:spChg>
        <pc:spChg chg="mod">
          <ac:chgData name="丁野 光理" userId="53361c9a-10d0-4268-b39c-a1f4044b33f4" providerId="ADAL" clId="{2534B0A2-030A-4A16-9625-21FFC16AFD25}" dt="2025-01-22T04:30:44.146" v="6" actId="1076"/>
          <ac:spMkLst>
            <pc:docMk/>
            <pc:sldMk cId="3768165954" sldId="2147379390"/>
            <ac:spMk id="37" creationId="{4265CCAA-A8C6-E34F-F7F5-224BF76E5FF5}"/>
          </ac:spMkLst>
        </pc:spChg>
        <pc:spChg chg="mod">
          <ac:chgData name="丁野 光理" userId="53361c9a-10d0-4268-b39c-a1f4044b33f4" providerId="ADAL" clId="{2534B0A2-030A-4A16-9625-21FFC16AFD25}" dt="2025-01-22T04:30:35.714" v="4" actId="1076"/>
          <ac:spMkLst>
            <pc:docMk/>
            <pc:sldMk cId="3768165954" sldId="2147379390"/>
            <ac:spMk id="38" creationId="{78E0076F-1B11-FC2F-B7AB-E4021D352E26}"/>
          </ac:spMkLst>
        </pc:spChg>
        <pc:spChg chg="mod">
          <ac:chgData name="丁野 光理" userId="53361c9a-10d0-4268-b39c-a1f4044b33f4" providerId="ADAL" clId="{2534B0A2-030A-4A16-9625-21FFC16AFD25}" dt="2025-01-22T04:30:35.714" v="4" actId="1076"/>
          <ac:spMkLst>
            <pc:docMk/>
            <pc:sldMk cId="3768165954" sldId="2147379390"/>
            <ac:spMk id="39" creationId="{18D738E4-514B-2772-8A7C-A347C5AC9EAD}"/>
          </ac:spMkLst>
        </pc:spChg>
        <pc:spChg chg="mod">
          <ac:chgData name="丁野 光理" userId="53361c9a-10d0-4268-b39c-a1f4044b33f4" providerId="ADAL" clId="{2534B0A2-030A-4A16-9625-21FFC16AFD25}" dt="2025-01-22T04:30:35.714" v="4" actId="1076"/>
          <ac:spMkLst>
            <pc:docMk/>
            <pc:sldMk cId="3768165954" sldId="2147379390"/>
            <ac:spMk id="40" creationId="{F7DEAA6E-3A18-924C-0D5C-4C1A145573DD}"/>
          </ac:spMkLst>
        </pc:spChg>
        <pc:spChg chg="mod">
          <ac:chgData name="丁野 光理" userId="53361c9a-10d0-4268-b39c-a1f4044b33f4" providerId="ADAL" clId="{2534B0A2-030A-4A16-9625-21FFC16AFD25}" dt="2025-01-22T04:30:35.714" v="4" actId="1076"/>
          <ac:spMkLst>
            <pc:docMk/>
            <pc:sldMk cId="3768165954" sldId="2147379390"/>
            <ac:spMk id="41" creationId="{D8B899E6-2A65-3147-C301-5DAAAB0E9BED}"/>
          </ac:spMkLst>
        </pc:spChg>
        <pc:spChg chg="mod">
          <ac:chgData name="丁野 光理" userId="53361c9a-10d0-4268-b39c-a1f4044b33f4" providerId="ADAL" clId="{2534B0A2-030A-4A16-9625-21FFC16AFD25}" dt="2025-01-22T04:30:35.714" v="4" actId="1076"/>
          <ac:spMkLst>
            <pc:docMk/>
            <pc:sldMk cId="3768165954" sldId="2147379390"/>
            <ac:spMk id="42" creationId="{ECF24845-0EC6-843E-563C-F9B1CC592280}"/>
          </ac:spMkLst>
        </pc:spChg>
        <pc:spChg chg="mod">
          <ac:chgData name="丁野 光理" userId="53361c9a-10d0-4268-b39c-a1f4044b33f4" providerId="ADAL" clId="{2534B0A2-030A-4A16-9625-21FFC16AFD25}" dt="2025-01-22T04:30:35.714" v="4" actId="1076"/>
          <ac:spMkLst>
            <pc:docMk/>
            <pc:sldMk cId="3768165954" sldId="2147379390"/>
            <ac:spMk id="43" creationId="{D62A3001-FE8E-2041-E4BE-EFE8C9F723ED}"/>
          </ac:spMkLst>
        </pc:spChg>
        <pc:spChg chg="mod">
          <ac:chgData name="丁野 光理" userId="53361c9a-10d0-4268-b39c-a1f4044b33f4" providerId="ADAL" clId="{2534B0A2-030A-4A16-9625-21FFC16AFD25}" dt="2025-01-22T04:30:35.714" v="4" actId="1076"/>
          <ac:spMkLst>
            <pc:docMk/>
            <pc:sldMk cId="3768165954" sldId="2147379390"/>
            <ac:spMk id="44" creationId="{7AF32EB3-B045-3607-C4E6-B86C8BAD378C}"/>
          </ac:spMkLst>
        </pc:spChg>
        <pc:spChg chg="mod">
          <ac:chgData name="丁野 光理" userId="53361c9a-10d0-4268-b39c-a1f4044b33f4" providerId="ADAL" clId="{2534B0A2-030A-4A16-9625-21FFC16AFD25}" dt="2025-01-22T04:30:35.714" v="4" actId="1076"/>
          <ac:spMkLst>
            <pc:docMk/>
            <pc:sldMk cId="3768165954" sldId="2147379390"/>
            <ac:spMk id="45" creationId="{555471CC-EE1C-42D5-D2FF-C12087946610}"/>
          </ac:spMkLst>
        </pc:spChg>
        <pc:spChg chg="mod">
          <ac:chgData name="丁野 光理" userId="53361c9a-10d0-4268-b39c-a1f4044b33f4" providerId="ADAL" clId="{2534B0A2-030A-4A16-9625-21FFC16AFD25}" dt="2025-01-22T04:30:35.714" v="4" actId="1076"/>
          <ac:spMkLst>
            <pc:docMk/>
            <pc:sldMk cId="3768165954" sldId="2147379390"/>
            <ac:spMk id="54" creationId="{57DE856B-9F5D-C82D-8089-343C3DE1F58C}"/>
          </ac:spMkLst>
        </pc:spChg>
        <pc:spChg chg="mod">
          <ac:chgData name="丁野 光理" userId="53361c9a-10d0-4268-b39c-a1f4044b33f4" providerId="ADAL" clId="{2534B0A2-030A-4A16-9625-21FFC16AFD25}" dt="2025-01-22T04:30:35.714" v="4" actId="1076"/>
          <ac:spMkLst>
            <pc:docMk/>
            <pc:sldMk cId="3768165954" sldId="2147379390"/>
            <ac:spMk id="56" creationId="{1B21D1DD-DE30-16B5-F6B8-AE2B33621CC6}"/>
          </ac:spMkLst>
        </pc:spChg>
        <pc:spChg chg="mod">
          <ac:chgData name="丁野 光理" userId="53361c9a-10d0-4268-b39c-a1f4044b33f4" providerId="ADAL" clId="{2534B0A2-030A-4A16-9625-21FFC16AFD25}" dt="2025-01-22T04:30:35.714" v="4" actId="1076"/>
          <ac:spMkLst>
            <pc:docMk/>
            <pc:sldMk cId="3768165954" sldId="2147379390"/>
            <ac:spMk id="61" creationId="{BF2969E2-2401-A2CD-A2A7-4A8DB87C7122}"/>
          </ac:spMkLst>
        </pc:spChg>
        <pc:grpChg chg="mod">
          <ac:chgData name="丁野 光理" userId="53361c9a-10d0-4268-b39c-a1f4044b33f4" providerId="ADAL" clId="{2534B0A2-030A-4A16-9625-21FFC16AFD25}" dt="2025-01-22T04:30:35.714" v="4" actId="1076"/>
          <ac:grpSpMkLst>
            <pc:docMk/>
            <pc:sldMk cId="3768165954" sldId="2147379390"/>
            <ac:grpSpMk id="9" creationId="{891DB543-EE15-86C4-FF91-36F5CB871547}"/>
          </ac:grpSpMkLst>
        </pc:grpChg>
        <pc:grpChg chg="mod">
          <ac:chgData name="丁野 光理" userId="53361c9a-10d0-4268-b39c-a1f4044b33f4" providerId="ADAL" clId="{2534B0A2-030A-4A16-9625-21FFC16AFD25}" dt="2025-01-22T04:30:35.714" v="4" actId="1076"/>
          <ac:grpSpMkLst>
            <pc:docMk/>
            <pc:sldMk cId="3768165954" sldId="2147379390"/>
            <ac:grpSpMk id="13" creationId="{4A7BB8BA-2ED5-8363-1E37-73E6B5E0F817}"/>
          </ac:grpSpMkLst>
        </pc:grpChg>
        <pc:grpChg chg="mod">
          <ac:chgData name="丁野 光理" userId="53361c9a-10d0-4268-b39c-a1f4044b33f4" providerId="ADAL" clId="{2534B0A2-030A-4A16-9625-21FFC16AFD25}" dt="2025-01-22T04:30:35.714" v="4" actId="1076"/>
          <ac:grpSpMkLst>
            <pc:docMk/>
            <pc:sldMk cId="3768165954" sldId="2147379390"/>
            <ac:grpSpMk id="14" creationId="{11FC24E2-E3B7-BA58-1589-9020D15AA6AD}"/>
          </ac:grpSpMkLst>
        </pc:grpChg>
        <pc:grpChg chg="mod">
          <ac:chgData name="丁野 光理" userId="53361c9a-10d0-4268-b39c-a1f4044b33f4" providerId="ADAL" clId="{2534B0A2-030A-4A16-9625-21FFC16AFD25}" dt="2025-01-22T04:30:35.714" v="4" actId="1076"/>
          <ac:grpSpMkLst>
            <pc:docMk/>
            <pc:sldMk cId="3768165954" sldId="2147379390"/>
            <ac:grpSpMk id="15" creationId="{9C320AB3-6920-C719-28E1-0D8882A09DAA}"/>
          </ac:grpSpMkLst>
        </pc:grpChg>
        <pc:grpChg chg="mod">
          <ac:chgData name="丁野 光理" userId="53361c9a-10d0-4268-b39c-a1f4044b33f4" providerId="ADAL" clId="{2534B0A2-030A-4A16-9625-21FFC16AFD25}" dt="2025-01-22T04:30:35.714" v="4" actId="1076"/>
          <ac:grpSpMkLst>
            <pc:docMk/>
            <pc:sldMk cId="3768165954" sldId="2147379390"/>
            <ac:grpSpMk id="28" creationId="{22B1E8FE-751F-8C47-AD29-46E11E0C3C85}"/>
          </ac:grpSpMkLst>
        </pc:grpChg>
        <pc:cxnChg chg="mod">
          <ac:chgData name="丁野 光理" userId="53361c9a-10d0-4268-b39c-a1f4044b33f4" providerId="ADAL" clId="{2534B0A2-030A-4A16-9625-21FFC16AFD25}" dt="2025-01-22T04:30:35.714" v="4" actId="1076"/>
          <ac:cxnSpMkLst>
            <pc:docMk/>
            <pc:sldMk cId="3768165954" sldId="2147379390"/>
            <ac:cxnSpMk id="47" creationId="{62ABC219-ABEA-D7B2-B793-0C79757521C5}"/>
          </ac:cxnSpMkLst>
        </pc:cxnChg>
        <pc:cxnChg chg="mod">
          <ac:chgData name="丁野 光理" userId="53361c9a-10d0-4268-b39c-a1f4044b33f4" providerId="ADAL" clId="{2534B0A2-030A-4A16-9625-21FFC16AFD25}" dt="2025-01-22T04:30:35.714" v="4" actId="1076"/>
          <ac:cxnSpMkLst>
            <pc:docMk/>
            <pc:sldMk cId="3768165954" sldId="2147379390"/>
            <ac:cxnSpMk id="48" creationId="{C71E25FA-8DAB-5636-347A-3FE29E9AB96C}"/>
          </ac:cxnSpMkLst>
        </pc:cxnChg>
        <pc:cxnChg chg="mod">
          <ac:chgData name="丁野 光理" userId="53361c9a-10d0-4268-b39c-a1f4044b33f4" providerId="ADAL" clId="{2534B0A2-030A-4A16-9625-21FFC16AFD25}" dt="2025-01-22T04:30:35.714" v="4" actId="1076"/>
          <ac:cxnSpMkLst>
            <pc:docMk/>
            <pc:sldMk cId="3768165954" sldId="2147379390"/>
            <ac:cxnSpMk id="49" creationId="{208E8DDA-0226-3191-43BD-46B9DA97F8F7}"/>
          </ac:cxnSpMkLst>
        </pc:cxnChg>
        <pc:cxnChg chg="mod">
          <ac:chgData name="丁野 光理" userId="53361c9a-10d0-4268-b39c-a1f4044b33f4" providerId="ADAL" clId="{2534B0A2-030A-4A16-9625-21FFC16AFD25}" dt="2025-01-22T04:30:35.714" v="4" actId="1076"/>
          <ac:cxnSpMkLst>
            <pc:docMk/>
            <pc:sldMk cId="3768165954" sldId="2147379390"/>
            <ac:cxnSpMk id="50" creationId="{74AF3AB9-C759-7D75-D0FF-B6F999E1A7C3}"/>
          </ac:cxnSpMkLst>
        </pc:cxnChg>
        <pc:cxnChg chg="mod">
          <ac:chgData name="丁野 光理" userId="53361c9a-10d0-4268-b39c-a1f4044b33f4" providerId="ADAL" clId="{2534B0A2-030A-4A16-9625-21FFC16AFD25}" dt="2025-01-22T04:30:35.714" v="4" actId="1076"/>
          <ac:cxnSpMkLst>
            <pc:docMk/>
            <pc:sldMk cId="3768165954" sldId="2147379390"/>
            <ac:cxnSpMk id="51" creationId="{9E32E12C-335E-2FB6-E578-EF6DE06833D9}"/>
          </ac:cxnSpMkLst>
        </pc:cxnChg>
        <pc:cxnChg chg="mod">
          <ac:chgData name="丁野 光理" userId="53361c9a-10d0-4268-b39c-a1f4044b33f4" providerId="ADAL" clId="{2534B0A2-030A-4A16-9625-21FFC16AFD25}" dt="2025-01-22T04:30:35.714" v="4" actId="1076"/>
          <ac:cxnSpMkLst>
            <pc:docMk/>
            <pc:sldMk cId="3768165954" sldId="2147379390"/>
            <ac:cxnSpMk id="52" creationId="{8C992E2B-48DB-9AA7-C12F-9A82A559C47B}"/>
          </ac:cxnSpMkLst>
        </pc:cxnChg>
        <pc:cxnChg chg="mod">
          <ac:chgData name="丁野 光理" userId="53361c9a-10d0-4268-b39c-a1f4044b33f4" providerId="ADAL" clId="{2534B0A2-030A-4A16-9625-21FFC16AFD25}" dt="2025-01-22T04:30:35.714" v="4" actId="1076"/>
          <ac:cxnSpMkLst>
            <pc:docMk/>
            <pc:sldMk cId="3768165954" sldId="2147379390"/>
            <ac:cxnSpMk id="53" creationId="{4EC92D13-F643-64C2-60D7-6FE40955B8C0}"/>
          </ac:cxnSpMkLst>
        </pc:cxnChg>
        <pc:cxnChg chg="mod">
          <ac:chgData name="丁野 光理" userId="53361c9a-10d0-4268-b39c-a1f4044b33f4" providerId="ADAL" clId="{2534B0A2-030A-4A16-9625-21FFC16AFD25}" dt="2025-01-22T04:30:35.714" v="4" actId="1076"/>
          <ac:cxnSpMkLst>
            <pc:docMk/>
            <pc:sldMk cId="3768165954" sldId="2147379390"/>
            <ac:cxnSpMk id="55" creationId="{04F36315-5AEA-B72E-B78A-55B70430B39F}"/>
          </ac:cxnSpMkLst>
        </pc:cxnChg>
        <pc:cxnChg chg="mod">
          <ac:chgData name="丁野 光理" userId="53361c9a-10d0-4268-b39c-a1f4044b33f4" providerId="ADAL" clId="{2534B0A2-030A-4A16-9625-21FFC16AFD25}" dt="2025-01-22T04:30:35.714" v="4" actId="1076"/>
          <ac:cxnSpMkLst>
            <pc:docMk/>
            <pc:sldMk cId="3768165954" sldId="2147379390"/>
            <ac:cxnSpMk id="57" creationId="{37CCDC9B-A63F-48DB-04A4-BEA085DAF16A}"/>
          </ac:cxnSpMkLst>
        </pc:cxnChg>
        <pc:cxnChg chg="mod">
          <ac:chgData name="丁野 光理" userId="53361c9a-10d0-4268-b39c-a1f4044b33f4" providerId="ADAL" clId="{2534B0A2-030A-4A16-9625-21FFC16AFD25}" dt="2025-01-22T04:30:35.714" v="4" actId="1076"/>
          <ac:cxnSpMkLst>
            <pc:docMk/>
            <pc:sldMk cId="3768165954" sldId="2147379390"/>
            <ac:cxnSpMk id="62" creationId="{EEAF886B-E6F2-D7C4-8419-6AD341FE825A}"/>
          </ac:cxnSpMkLst>
        </pc:cxn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30T11:39:17.606" v="15883" actId="2056"/>
              <pc2:cmMkLst xmlns:pc2="http://schemas.microsoft.com/office/powerpoint/2019/9/main/command">
                <pc:docMk/>
                <pc:sldMk cId="3768165954" sldId="2147379390"/>
                <pc2:cmMk id="{471387F6-A27A-4E75-8046-3DADF31B7638}"/>
              </pc2:cmMkLst>
            </pc226:cmChg>
          </p:ext>
        </pc:extLst>
      </pc:sldChg>
      <pc:sldChg chg="mod ord modShow addCm">
        <pc:chgData name="丁野 光理" userId="53361c9a-10d0-4268-b39c-a1f4044b33f4" providerId="ADAL" clId="{2534B0A2-030A-4A16-9625-21FFC16AFD25}" dt="2025-01-22T04:33:53.340" v="16" actId="729"/>
        <pc:sldMkLst>
          <pc:docMk/>
          <pc:sldMk cId="1482291490" sldId="2147483256"/>
        </pc:sldMkLst>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2534B0A2-030A-4A16-9625-21FFC16AFD25}" dt="2025-01-22T04:29:53.863" v="0"/>
              <pc2:cmMkLst xmlns:pc2="http://schemas.microsoft.com/office/powerpoint/2019/9/main/command">
                <pc:docMk/>
                <pc:sldMk cId="1482291490" sldId="2147483256"/>
                <pc2:cmMk id="{38886ECC-476D-4641-9E65-071B0EDB42D7}"/>
              </pc2:cmMkLst>
            </pc226:cmChg>
          </p:ext>
        </pc:extLst>
      </pc:sldChg>
      <pc:sldChg chg="addSp delSp modSp mod">
        <pc:chgData name="丁野 光理" userId="53361c9a-10d0-4268-b39c-a1f4044b33f4" providerId="ADAL" clId="{2534B0A2-030A-4A16-9625-21FFC16AFD25}" dt="2025-01-26T14:41:48.177" v="11686" actId="255"/>
        <pc:sldMkLst>
          <pc:docMk/>
          <pc:sldMk cId="1953326763" sldId="2147483257"/>
        </pc:sldMkLst>
        <pc:spChg chg="del">
          <ac:chgData name="丁野 光理" userId="53361c9a-10d0-4268-b39c-a1f4044b33f4" providerId="ADAL" clId="{2534B0A2-030A-4A16-9625-21FFC16AFD25}" dt="2025-01-24T08:47:19.126" v="142" actId="478"/>
          <ac:spMkLst>
            <pc:docMk/>
            <pc:sldMk cId="1953326763" sldId="2147483257"/>
            <ac:spMk id="2" creationId="{FBCB099A-3736-7998-C339-B6CA5DC4D970}"/>
          </ac:spMkLst>
        </pc:spChg>
        <pc:spChg chg="add mod">
          <ac:chgData name="丁野 光理" userId="53361c9a-10d0-4268-b39c-a1f4044b33f4" providerId="ADAL" clId="{2534B0A2-030A-4A16-9625-21FFC16AFD25}" dt="2025-01-24T11:59:40.533" v="2487" actId="1076"/>
          <ac:spMkLst>
            <pc:docMk/>
            <pc:sldMk cId="1953326763" sldId="2147483257"/>
            <ac:spMk id="3" creationId="{6FD54C82-7A5E-AE56-2440-5192EF5A4FE6}"/>
          </ac:spMkLst>
        </pc:spChg>
        <pc:spChg chg="del mod">
          <ac:chgData name="丁野 光理" userId="53361c9a-10d0-4268-b39c-a1f4044b33f4" providerId="ADAL" clId="{2534B0A2-030A-4A16-9625-21FFC16AFD25}" dt="2025-01-24T11:59:30.706" v="2484" actId="478"/>
          <ac:spMkLst>
            <pc:docMk/>
            <pc:sldMk cId="1953326763" sldId="2147483257"/>
            <ac:spMk id="21" creationId="{0EF4F107-7F9D-9F6C-5453-A5BA0078402D}"/>
          </ac:spMkLst>
        </pc:spChg>
        <pc:spChg chg="del">
          <ac:chgData name="丁野 光理" userId="53361c9a-10d0-4268-b39c-a1f4044b33f4" providerId="ADAL" clId="{2534B0A2-030A-4A16-9625-21FFC16AFD25}" dt="2025-01-23T11:24:36.690" v="125" actId="478"/>
          <ac:spMkLst>
            <pc:docMk/>
            <pc:sldMk cId="1953326763" sldId="2147483257"/>
            <ac:spMk id="23" creationId="{CA0B4130-4A03-C15D-C3E7-482FAF08A95A}"/>
          </ac:spMkLst>
        </pc:spChg>
        <pc:spChg chg="del">
          <ac:chgData name="丁野 光理" userId="53361c9a-10d0-4268-b39c-a1f4044b33f4" providerId="ADAL" clId="{2534B0A2-030A-4A16-9625-21FFC16AFD25}" dt="2025-01-23T11:24:35.166" v="124" actId="478"/>
          <ac:spMkLst>
            <pc:docMk/>
            <pc:sldMk cId="1953326763" sldId="2147483257"/>
            <ac:spMk id="24" creationId="{64674CBD-CE22-DA34-720D-CD49A55D1EDC}"/>
          </ac:spMkLst>
        </pc:spChg>
        <pc:spChg chg="mod">
          <ac:chgData name="丁野 光理" userId="53361c9a-10d0-4268-b39c-a1f4044b33f4" providerId="ADAL" clId="{2534B0A2-030A-4A16-9625-21FFC16AFD25}" dt="2025-01-24T08:47:43.439" v="145" actId="1076"/>
          <ac:spMkLst>
            <pc:docMk/>
            <pc:sldMk cId="1953326763" sldId="2147483257"/>
            <ac:spMk id="32" creationId="{28C5100B-F7EC-421A-BC90-04CB1B82CA2A}"/>
          </ac:spMkLst>
        </pc:spChg>
        <pc:graphicFrameChg chg="mod modGraphic">
          <ac:chgData name="丁野 光理" userId="53361c9a-10d0-4268-b39c-a1f4044b33f4" providerId="ADAL" clId="{2534B0A2-030A-4A16-9625-21FFC16AFD25}" dt="2025-01-26T14:41:48.177" v="11686" actId="255"/>
          <ac:graphicFrameMkLst>
            <pc:docMk/>
            <pc:sldMk cId="1953326763" sldId="2147483257"/>
            <ac:graphicFrameMk id="22" creationId="{E34FAB1A-6BD0-2AF7-6CDA-10EE2C8A4AD2}"/>
          </ac:graphicFrameMkLst>
        </pc:graphicFrameChg>
      </pc:sldChg>
      <pc:sldChg chg="addSp delSp modSp mod">
        <pc:chgData name="丁野 光理" userId="53361c9a-10d0-4268-b39c-a1f4044b33f4" providerId="ADAL" clId="{2534B0A2-030A-4A16-9625-21FFC16AFD25}" dt="2025-01-26T14:41:19.396" v="11684" actId="1076"/>
        <pc:sldMkLst>
          <pc:docMk/>
          <pc:sldMk cId="1614091372" sldId="2147483259"/>
        </pc:sldMkLst>
        <pc:spChg chg="del">
          <ac:chgData name="丁野 光理" userId="53361c9a-10d0-4268-b39c-a1f4044b33f4" providerId="ADAL" clId="{2534B0A2-030A-4A16-9625-21FFC16AFD25}" dt="2025-01-24T12:11:52.286" v="2500" actId="478"/>
          <ac:spMkLst>
            <pc:docMk/>
            <pc:sldMk cId="1614091372" sldId="2147483259"/>
            <ac:spMk id="3" creationId="{C9172D34-591D-1C9A-CE19-6789FC933FD8}"/>
          </ac:spMkLst>
        </pc:spChg>
        <pc:spChg chg="mod">
          <ac:chgData name="丁野 光理" userId="53361c9a-10d0-4268-b39c-a1f4044b33f4" providerId="ADAL" clId="{2534B0A2-030A-4A16-9625-21FFC16AFD25}" dt="2025-01-26T14:41:19.396" v="11684" actId="1076"/>
          <ac:spMkLst>
            <pc:docMk/>
            <pc:sldMk cId="1614091372" sldId="2147483259"/>
            <ac:spMk id="4" creationId="{D993DAED-19D4-F39A-EC80-68055F1C3033}"/>
          </ac:spMkLst>
        </pc:spChg>
        <pc:spChg chg="del">
          <ac:chgData name="丁野 光理" userId="53361c9a-10d0-4268-b39c-a1f4044b33f4" providerId="ADAL" clId="{2534B0A2-030A-4A16-9625-21FFC16AFD25}" dt="2025-01-24T12:11:54.842" v="2501" actId="478"/>
          <ac:spMkLst>
            <pc:docMk/>
            <pc:sldMk cId="1614091372" sldId="2147483259"/>
            <ac:spMk id="7" creationId="{FC5ADFD7-0E96-90EB-B253-D1694842DFBB}"/>
          </ac:spMkLst>
        </pc:spChg>
        <pc:spChg chg="del">
          <ac:chgData name="丁野 光理" userId="53361c9a-10d0-4268-b39c-a1f4044b33f4" providerId="ADAL" clId="{2534B0A2-030A-4A16-9625-21FFC16AFD25}" dt="2025-01-24T12:11:50.225" v="2498" actId="478"/>
          <ac:spMkLst>
            <pc:docMk/>
            <pc:sldMk cId="1614091372" sldId="2147483259"/>
            <ac:spMk id="9" creationId="{8F50356D-B417-0A37-21FE-FC05E1CD551C}"/>
          </ac:spMkLst>
        </pc:spChg>
        <pc:spChg chg="add mod">
          <ac:chgData name="丁野 光理" userId="53361c9a-10d0-4268-b39c-a1f4044b33f4" providerId="ADAL" clId="{2534B0A2-030A-4A16-9625-21FFC16AFD25}" dt="2025-01-24T12:11:50.432" v="2499"/>
          <ac:spMkLst>
            <pc:docMk/>
            <pc:sldMk cId="1614091372" sldId="2147483259"/>
            <ac:spMk id="16" creationId="{4C5962BE-981E-0073-1416-DFC48A84D505}"/>
          </ac:spMkLst>
        </pc:spChg>
        <pc:spChg chg="del mod">
          <ac:chgData name="丁野 光理" userId="53361c9a-10d0-4268-b39c-a1f4044b33f4" providerId="ADAL" clId="{2534B0A2-030A-4A16-9625-21FFC16AFD25}" dt="2025-01-24T12:12:03.019" v="2504" actId="478"/>
          <ac:spMkLst>
            <pc:docMk/>
            <pc:sldMk cId="1614091372" sldId="2147483259"/>
            <ac:spMk id="17" creationId="{DF1B3FCC-9CCE-B5F6-2057-DA0389901E87}"/>
          </ac:spMkLst>
        </pc:spChg>
        <pc:spChg chg="add del mod">
          <ac:chgData name="丁野 光理" userId="53361c9a-10d0-4268-b39c-a1f4044b33f4" providerId="ADAL" clId="{2534B0A2-030A-4A16-9625-21FFC16AFD25}" dt="2025-01-26T14:37:47.078" v="11682" actId="20577"/>
          <ac:spMkLst>
            <pc:docMk/>
            <pc:sldMk cId="1614091372" sldId="2147483259"/>
            <ac:spMk id="18" creationId="{A5A53F0F-0601-B512-1DDC-878267F729B8}"/>
          </ac:spMkLst>
        </pc:spChg>
        <pc:spChg chg="mod">
          <ac:chgData name="丁野 光理" userId="53361c9a-10d0-4268-b39c-a1f4044b33f4" providerId="ADAL" clId="{2534B0A2-030A-4A16-9625-21FFC16AFD25}" dt="2025-01-26T13:15:15.652" v="5942" actId="207"/>
          <ac:spMkLst>
            <pc:docMk/>
            <pc:sldMk cId="1614091372" sldId="2147483259"/>
            <ac:spMk id="21" creationId="{96386582-BF47-669E-7D06-7E7AE2A3940F}"/>
          </ac:spMkLst>
        </pc:spChg>
        <pc:spChg chg="mod">
          <ac:chgData name="丁野 光理" userId="53361c9a-10d0-4268-b39c-a1f4044b33f4" providerId="ADAL" clId="{2534B0A2-030A-4A16-9625-21FFC16AFD25}" dt="2025-01-24T12:12:04.705" v="2506"/>
          <ac:spMkLst>
            <pc:docMk/>
            <pc:sldMk cId="1614091372" sldId="2147483259"/>
            <ac:spMk id="22" creationId="{C655ADC0-F4EB-E0A2-D71C-2EE8CFA92D1B}"/>
          </ac:spMkLst>
        </pc:spChg>
        <pc:grpChg chg="del">
          <ac:chgData name="丁野 光理" userId="53361c9a-10d0-4268-b39c-a1f4044b33f4" providerId="ADAL" clId="{2534B0A2-030A-4A16-9625-21FFC16AFD25}" dt="2025-01-24T12:12:04.457" v="2505" actId="478"/>
          <ac:grpSpMkLst>
            <pc:docMk/>
            <pc:sldMk cId="1614091372" sldId="2147483259"/>
            <ac:grpSpMk id="10" creationId="{2C469FD3-D26C-6405-7381-DE201B47C7E5}"/>
          </ac:grpSpMkLst>
        </pc:grpChg>
        <pc:grpChg chg="del">
          <ac:chgData name="丁野 光理" userId="53361c9a-10d0-4268-b39c-a1f4044b33f4" providerId="ADAL" clId="{2534B0A2-030A-4A16-9625-21FFC16AFD25}" dt="2025-01-24T12:11:55.363" v="2502" actId="478"/>
          <ac:grpSpMkLst>
            <pc:docMk/>
            <pc:sldMk cId="1614091372" sldId="2147483259"/>
            <ac:grpSpMk id="13" creationId="{A3D2CDE0-E09A-337A-38C5-D28A4370E0D9}"/>
          </ac:grpSpMkLst>
        </pc:grpChg>
        <pc:grpChg chg="add mod">
          <ac:chgData name="丁野 光理" userId="53361c9a-10d0-4268-b39c-a1f4044b33f4" providerId="ADAL" clId="{2534B0A2-030A-4A16-9625-21FFC16AFD25}" dt="2025-01-26T09:18:06.724" v="5681" actId="1076"/>
          <ac:grpSpMkLst>
            <pc:docMk/>
            <pc:sldMk cId="1614091372" sldId="2147483259"/>
            <ac:grpSpMk id="19" creationId="{78018169-D32F-B346-193B-B4EE557F3BD2}"/>
          </ac:grpSpMkLst>
        </pc:grpChg>
        <pc:grpChg chg="mod">
          <ac:chgData name="丁野 光理" userId="53361c9a-10d0-4268-b39c-a1f4044b33f4" providerId="ADAL" clId="{2534B0A2-030A-4A16-9625-21FFC16AFD25}" dt="2025-01-24T12:12:04.705" v="2506"/>
          <ac:grpSpMkLst>
            <pc:docMk/>
            <pc:sldMk cId="1614091372" sldId="2147483259"/>
            <ac:grpSpMk id="20" creationId="{D054D959-B999-F811-B7A6-FE8DC4D03C3F}"/>
          </ac:grpSpMkLst>
        </pc:grpChg>
        <pc:cxnChg chg="mod">
          <ac:chgData name="丁野 光理" userId="53361c9a-10d0-4268-b39c-a1f4044b33f4" providerId="ADAL" clId="{2534B0A2-030A-4A16-9625-21FFC16AFD25}" dt="2025-01-24T12:12:04.705" v="2506"/>
          <ac:cxnSpMkLst>
            <pc:docMk/>
            <pc:sldMk cId="1614091372" sldId="2147483259"/>
            <ac:cxnSpMk id="23" creationId="{6E250AB2-67EE-613E-F765-2586FAB7318F}"/>
          </ac:cxnSpMkLst>
        </pc:cxnChg>
      </pc:sldChg>
      <pc:sldChg chg="addSp delSp modSp mod ord modShow">
        <pc:chgData name="丁野 光理" userId="53361c9a-10d0-4268-b39c-a1f4044b33f4" providerId="ADAL" clId="{2534B0A2-030A-4A16-9625-21FFC16AFD25}" dt="2025-01-26T08:45:19.348" v="5040" actId="729"/>
        <pc:sldMkLst>
          <pc:docMk/>
          <pc:sldMk cId="2364087812" sldId="2147483261"/>
        </pc:sldMkLst>
        <pc:spChg chg="add del mod">
          <ac:chgData name="丁野 光理" userId="53361c9a-10d0-4268-b39c-a1f4044b33f4" providerId="ADAL" clId="{2534B0A2-030A-4A16-9625-21FFC16AFD25}" dt="2025-01-22T04:31:33.552" v="13" actId="478"/>
          <ac:spMkLst>
            <pc:docMk/>
            <pc:sldMk cId="2364087812" sldId="2147483261"/>
            <ac:spMk id="3" creationId="{EFDAED14-6683-53FD-6771-91176EED3831}"/>
          </ac:spMkLst>
        </pc:spChg>
        <pc:spChg chg="add mod">
          <ac:chgData name="丁野 光理" userId="53361c9a-10d0-4268-b39c-a1f4044b33f4" providerId="ADAL" clId="{2534B0A2-030A-4A16-9625-21FFC16AFD25}" dt="2025-01-22T04:31:27.528" v="11" actId="1076"/>
          <ac:spMkLst>
            <pc:docMk/>
            <pc:sldMk cId="2364087812" sldId="2147483261"/>
            <ac:spMk id="6" creationId="{F5BFEE99-6F98-83E4-0347-8147E2059E1F}"/>
          </ac:spMkLst>
        </pc:spChg>
        <pc:spChg chg="add del mod">
          <ac:chgData name="丁野 光理" userId="53361c9a-10d0-4268-b39c-a1f4044b33f4" providerId="ADAL" clId="{2534B0A2-030A-4A16-9625-21FFC16AFD25}" dt="2025-01-22T04:31:31.066" v="12" actId="478"/>
          <ac:spMkLst>
            <pc:docMk/>
            <pc:sldMk cId="2364087812" sldId="2147483261"/>
            <ac:spMk id="8" creationId="{DE3BD824-9831-E93A-0FB8-79E63218F6B7}"/>
          </ac:spMkLst>
        </pc:spChg>
        <pc:spChg chg="mod">
          <ac:chgData name="丁野 光理" userId="53361c9a-10d0-4268-b39c-a1f4044b33f4" providerId="ADAL" clId="{2534B0A2-030A-4A16-9625-21FFC16AFD25}" dt="2025-01-24T12:18:07.621" v="2647" actId="1076"/>
          <ac:spMkLst>
            <pc:docMk/>
            <pc:sldMk cId="2364087812" sldId="2147483261"/>
            <ac:spMk id="15" creationId="{2BF6B818-C699-827B-F77A-7723B63E92B6}"/>
          </ac:spMkLst>
        </pc:spChg>
        <pc:spChg chg="mod">
          <ac:chgData name="丁野 光理" userId="53361c9a-10d0-4268-b39c-a1f4044b33f4" providerId="ADAL" clId="{2534B0A2-030A-4A16-9625-21FFC16AFD25}" dt="2025-01-24T12:14:17.300" v="2520" actId="1076"/>
          <ac:spMkLst>
            <pc:docMk/>
            <pc:sldMk cId="2364087812" sldId="2147483261"/>
            <ac:spMk id="16" creationId="{2B127885-0222-70DA-3549-E3737BBFDA51}"/>
          </ac:spMkLst>
        </pc:spChg>
        <pc:spChg chg="mod">
          <ac:chgData name="丁野 光理" userId="53361c9a-10d0-4268-b39c-a1f4044b33f4" providerId="ADAL" clId="{2534B0A2-030A-4A16-9625-21FFC16AFD25}" dt="2025-01-24T12:17:52.199" v="2640" actId="1076"/>
          <ac:spMkLst>
            <pc:docMk/>
            <pc:sldMk cId="2364087812" sldId="2147483261"/>
            <ac:spMk id="18" creationId="{02FC1A8A-BFC5-ADCF-3168-FFBCF02B6E4F}"/>
          </ac:spMkLst>
        </pc:spChg>
        <pc:spChg chg="mod">
          <ac:chgData name="丁野 光理" userId="53361c9a-10d0-4268-b39c-a1f4044b33f4" providerId="ADAL" clId="{2534B0A2-030A-4A16-9625-21FFC16AFD25}" dt="2025-01-23T10:56:54.936" v="71"/>
          <ac:spMkLst>
            <pc:docMk/>
            <pc:sldMk cId="2364087812" sldId="2147483261"/>
            <ac:spMk id="22" creationId="{23C0F13F-70C9-5112-DE08-C17C32442C70}"/>
          </ac:spMkLst>
        </pc:spChg>
        <pc:spChg chg="mod">
          <ac:chgData name="丁野 光理" userId="53361c9a-10d0-4268-b39c-a1f4044b33f4" providerId="ADAL" clId="{2534B0A2-030A-4A16-9625-21FFC16AFD25}" dt="2025-01-23T10:56:41.114" v="57"/>
          <ac:spMkLst>
            <pc:docMk/>
            <pc:sldMk cId="2364087812" sldId="2147483261"/>
            <ac:spMk id="23" creationId="{F0DE34F8-6B90-590F-5CF7-325F55EC9431}"/>
          </ac:spMkLst>
        </pc:spChg>
        <pc:spChg chg="add mod">
          <ac:chgData name="丁野 光理" userId="53361c9a-10d0-4268-b39c-a1f4044b33f4" providerId="ADAL" clId="{2534B0A2-030A-4A16-9625-21FFC16AFD25}" dt="2025-01-24T12:14:28.667" v="2522"/>
          <ac:spMkLst>
            <pc:docMk/>
            <pc:sldMk cId="2364087812" sldId="2147483261"/>
            <ac:spMk id="25" creationId="{DA35CDCB-D318-3DE3-6777-EBF6730C1C07}"/>
          </ac:spMkLst>
        </pc:spChg>
        <pc:spChg chg="mod">
          <ac:chgData name="丁野 光理" userId="53361c9a-10d0-4268-b39c-a1f4044b33f4" providerId="ADAL" clId="{2534B0A2-030A-4A16-9625-21FFC16AFD25}" dt="2025-01-24T12:17:00.290" v="2632" actId="1076"/>
          <ac:spMkLst>
            <pc:docMk/>
            <pc:sldMk cId="2364087812" sldId="2147483261"/>
            <ac:spMk id="26" creationId="{05CE66DC-347F-2D1E-40DA-89C361156945}"/>
          </ac:spMkLst>
        </pc:spChg>
        <pc:spChg chg="add mod">
          <ac:chgData name="丁野 光理" userId="53361c9a-10d0-4268-b39c-a1f4044b33f4" providerId="ADAL" clId="{2534B0A2-030A-4A16-9625-21FFC16AFD25}" dt="2025-01-24T12:14:28.667" v="2522"/>
          <ac:spMkLst>
            <pc:docMk/>
            <pc:sldMk cId="2364087812" sldId="2147483261"/>
            <ac:spMk id="27" creationId="{E7C350B8-BD96-410A-CA9B-830D2DA39E2D}"/>
          </ac:spMkLst>
        </pc:spChg>
        <pc:spChg chg="add mod">
          <ac:chgData name="丁野 光理" userId="53361c9a-10d0-4268-b39c-a1f4044b33f4" providerId="ADAL" clId="{2534B0A2-030A-4A16-9625-21FFC16AFD25}" dt="2025-01-24T12:14:28.667" v="2522"/>
          <ac:spMkLst>
            <pc:docMk/>
            <pc:sldMk cId="2364087812" sldId="2147483261"/>
            <ac:spMk id="28" creationId="{45450E3A-172B-123C-F330-A0C3735BA104}"/>
          </ac:spMkLst>
        </pc:spChg>
        <pc:spChg chg="mod">
          <ac:chgData name="丁野 光理" userId="53361c9a-10d0-4268-b39c-a1f4044b33f4" providerId="ADAL" clId="{2534B0A2-030A-4A16-9625-21FFC16AFD25}" dt="2025-01-24T12:15:48.190" v="2543" actId="1076"/>
          <ac:spMkLst>
            <pc:docMk/>
            <pc:sldMk cId="2364087812" sldId="2147483261"/>
            <ac:spMk id="29" creationId="{5EEC3673-F020-FEE3-D731-0F1E8476D9D3}"/>
          </ac:spMkLst>
        </pc:spChg>
        <pc:spChg chg="add mod">
          <ac:chgData name="丁野 光理" userId="53361c9a-10d0-4268-b39c-a1f4044b33f4" providerId="ADAL" clId="{2534B0A2-030A-4A16-9625-21FFC16AFD25}" dt="2025-01-24T12:14:28.667" v="2522"/>
          <ac:spMkLst>
            <pc:docMk/>
            <pc:sldMk cId="2364087812" sldId="2147483261"/>
            <ac:spMk id="33" creationId="{CC6F33ED-7F55-58AE-1A25-07FB814B9A26}"/>
          </ac:spMkLst>
        </pc:spChg>
        <pc:spChg chg="add mod">
          <ac:chgData name="丁野 光理" userId="53361c9a-10d0-4268-b39c-a1f4044b33f4" providerId="ADAL" clId="{2534B0A2-030A-4A16-9625-21FFC16AFD25}" dt="2025-01-24T12:14:35.837" v="2524" actId="1076"/>
          <ac:spMkLst>
            <pc:docMk/>
            <pc:sldMk cId="2364087812" sldId="2147483261"/>
            <ac:spMk id="34" creationId="{9A2F24EE-DC67-977D-6C3F-496F1D00C65E}"/>
          </ac:spMkLst>
        </pc:spChg>
        <pc:spChg chg="add mod">
          <ac:chgData name="丁野 光理" userId="53361c9a-10d0-4268-b39c-a1f4044b33f4" providerId="ADAL" clId="{2534B0A2-030A-4A16-9625-21FFC16AFD25}" dt="2025-01-24T12:14:28.667" v="2522"/>
          <ac:spMkLst>
            <pc:docMk/>
            <pc:sldMk cId="2364087812" sldId="2147483261"/>
            <ac:spMk id="36" creationId="{25091631-B6A1-BB75-BC59-34AB27F34142}"/>
          </ac:spMkLst>
        </pc:spChg>
        <pc:spChg chg="add mod">
          <ac:chgData name="丁野 光理" userId="53361c9a-10d0-4268-b39c-a1f4044b33f4" providerId="ADAL" clId="{2534B0A2-030A-4A16-9625-21FFC16AFD25}" dt="2025-01-24T12:14:28.667" v="2522"/>
          <ac:spMkLst>
            <pc:docMk/>
            <pc:sldMk cId="2364087812" sldId="2147483261"/>
            <ac:spMk id="37" creationId="{6C2B1FB8-97BC-996F-B32B-4CD807C7C0C5}"/>
          </ac:spMkLst>
        </pc:spChg>
        <pc:spChg chg="add mod">
          <ac:chgData name="丁野 光理" userId="53361c9a-10d0-4268-b39c-a1f4044b33f4" providerId="ADAL" clId="{2534B0A2-030A-4A16-9625-21FFC16AFD25}" dt="2025-01-24T12:14:28.667" v="2522"/>
          <ac:spMkLst>
            <pc:docMk/>
            <pc:sldMk cId="2364087812" sldId="2147483261"/>
            <ac:spMk id="40" creationId="{EA623621-DB92-8AEE-7F0B-F3A42A83A39B}"/>
          </ac:spMkLst>
        </pc:spChg>
        <pc:spChg chg="add mod">
          <ac:chgData name="丁野 光理" userId="53361c9a-10d0-4268-b39c-a1f4044b33f4" providerId="ADAL" clId="{2534B0A2-030A-4A16-9625-21FFC16AFD25}" dt="2025-01-24T12:14:28.667" v="2522"/>
          <ac:spMkLst>
            <pc:docMk/>
            <pc:sldMk cId="2364087812" sldId="2147483261"/>
            <ac:spMk id="41" creationId="{6AA7EF4B-983B-99AC-BE8B-984520F75059}"/>
          </ac:spMkLst>
        </pc:spChg>
        <pc:spChg chg="del">
          <ac:chgData name="丁野 光理" userId="53361c9a-10d0-4268-b39c-a1f4044b33f4" providerId="ADAL" clId="{2534B0A2-030A-4A16-9625-21FFC16AFD25}" dt="2025-01-23T10:56:31.224" v="54" actId="478"/>
          <ac:spMkLst>
            <pc:docMk/>
            <pc:sldMk cId="2364087812" sldId="2147483261"/>
            <ac:spMk id="46" creationId="{C160F72F-2D8E-6BBA-BD10-BDEEBD84ADFF}"/>
          </ac:spMkLst>
        </pc:spChg>
        <pc:spChg chg="add mod">
          <ac:chgData name="丁野 光理" userId="53361c9a-10d0-4268-b39c-a1f4044b33f4" providerId="ADAL" clId="{2534B0A2-030A-4A16-9625-21FFC16AFD25}" dt="2025-01-24T12:16:42.611" v="2592" actId="6549"/>
          <ac:spMkLst>
            <pc:docMk/>
            <pc:sldMk cId="2364087812" sldId="2147483261"/>
            <ac:spMk id="51" creationId="{D24414F7-919D-4668-46FD-7A8C2482A219}"/>
          </ac:spMkLst>
        </pc:spChg>
        <pc:spChg chg="add mod">
          <ac:chgData name="丁野 光理" userId="53361c9a-10d0-4268-b39c-a1f4044b33f4" providerId="ADAL" clId="{2534B0A2-030A-4A16-9625-21FFC16AFD25}" dt="2025-01-24T12:16:52.912" v="2631"/>
          <ac:spMkLst>
            <pc:docMk/>
            <pc:sldMk cId="2364087812" sldId="2147483261"/>
            <ac:spMk id="52" creationId="{EA243A0C-4B37-C62D-4F8D-2051F600B87F}"/>
          </ac:spMkLst>
        </pc:spChg>
        <pc:spChg chg="add mod">
          <ac:chgData name="丁野 光理" userId="53361c9a-10d0-4268-b39c-a1f4044b33f4" providerId="ADAL" clId="{2534B0A2-030A-4A16-9625-21FFC16AFD25}" dt="2025-01-24T12:18:16.906" v="2650" actId="20577"/>
          <ac:spMkLst>
            <pc:docMk/>
            <pc:sldMk cId="2364087812" sldId="2147483261"/>
            <ac:spMk id="55" creationId="{8A1283AB-7111-8F30-CD8F-6DDCF765B2D8}"/>
          </ac:spMkLst>
        </pc:spChg>
        <pc:spChg chg="add del mod">
          <ac:chgData name="丁野 光理" userId="53361c9a-10d0-4268-b39c-a1f4044b33f4" providerId="ADAL" clId="{2534B0A2-030A-4A16-9625-21FFC16AFD25}" dt="2025-01-24T12:18:36.169" v="2655" actId="478"/>
          <ac:spMkLst>
            <pc:docMk/>
            <pc:sldMk cId="2364087812" sldId="2147483261"/>
            <ac:spMk id="56" creationId="{72FC61F5-E8D7-4601-2F21-ABB6767B68A3}"/>
          </ac:spMkLst>
        </pc:spChg>
        <pc:spChg chg="add mod">
          <ac:chgData name="丁野 光理" userId="53361c9a-10d0-4268-b39c-a1f4044b33f4" providerId="ADAL" clId="{2534B0A2-030A-4A16-9625-21FFC16AFD25}" dt="2025-01-24T12:18:33.985" v="2654" actId="1076"/>
          <ac:spMkLst>
            <pc:docMk/>
            <pc:sldMk cId="2364087812" sldId="2147483261"/>
            <ac:spMk id="57" creationId="{268B127C-37DF-0404-F877-B3872F9A7C78}"/>
          </ac:spMkLst>
        </pc:spChg>
        <pc:spChg chg="mod">
          <ac:chgData name="丁野 光理" userId="53361c9a-10d0-4268-b39c-a1f4044b33f4" providerId="ADAL" clId="{2534B0A2-030A-4A16-9625-21FFC16AFD25}" dt="2025-01-23T11:21:54.192" v="72" actId="1076"/>
          <ac:spMkLst>
            <pc:docMk/>
            <pc:sldMk cId="2364087812" sldId="2147483261"/>
            <ac:spMk id="58" creationId="{03E464A8-8965-C067-5C04-455071401A58}"/>
          </ac:spMkLst>
        </pc:spChg>
        <pc:spChg chg="add mod">
          <ac:chgData name="丁野 光理" userId="53361c9a-10d0-4268-b39c-a1f4044b33f4" providerId="ADAL" clId="{2534B0A2-030A-4A16-9625-21FFC16AFD25}" dt="2025-01-24T12:18:52.138" v="2657" actId="1076"/>
          <ac:spMkLst>
            <pc:docMk/>
            <pc:sldMk cId="2364087812" sldId="2147483261"/>
            <ac:spMk id="59" creationId="{C5B30409-5043-6311-71C3-E79483A120A6}"/>
          </ac:spMkLst>
        </pc:spChg>
        <pc:spChg chg="del mod">
          <ac:chgData name="丁野 光理" userId="53361c9a-10d0-4268-b39c-a1f4044b33f4" providerId="ADAL" clId="{2534B0A2-030A-4A16-9625-21FFC16AFD25}" dt="2025-01-24T12:16:12.518" v="2550" actId="478"/>
          <ac:spMkLst>
            <pc:docMk/>
            <pc:sldMk cId="2364087812" sldId="2147483261"/>
            <ac:spMk id="67" creationId="{A45785C4-A4AC-2321-A7A7-791FAE48F2CA}"/>
          </ac:spMkLst>
        </pc:spChg>
        <pc:spChg chg="mod">
          <ac:chgData name="丁野 光理" userId="53361c9a-10d0-4268-b39c-a1f4044b33f4" providerId="ADAL" clId="{2534B0A2-030A-4A16-9625-21FFC16AFD25}" dt="2025-01-24T12:16:08.977" v="2549" actId="14100"/>
          <ac:spMkLst>
            <pc:docMk/>
            <pc:sldMk cId="2364087812" sldId="2147483261"/>
            <ac:spMk id="71" creationId="{49723BE4-6A5B-36FE-9EE3-BF0596038D7F}"/>
          </ac:spMkLst>
        </pc:spChg>
        <pc:spChg chg="mod">
          <ac:chgData name="丁野 光理" userId="53361c9a-10d0-4268-b39c-a1f4044b33f4" providerId="ADAL" clId="{2534B0A2-030A-4A16-9625-21FFC16AFD25}" dt="2025-01-24T12:17:19.072" v="2637" actId="1076"/>
          <ac:spMkLst>
            <pc:docMk/>
            <pc:sldMk cId="2364087812" sldId="2147483261"/>
            <ac:spMk id="72" creationId="{22228CDD-2898-D93D-978C-D688E67A6F5F}"/>
          </ac:spMkLst>
        </pc:spChg>
        <pc:spChg chg="mod">
          <ac:chgData name="丁野 光理" userId="53361c9a-10d0-4268-b39c-a1f4044b33f4" providerId="ADAL" clId="{2534B0A2-030A-4A16-9625-21FFC16AFD25}" dt="2025-01-22T04:31:22.338" v="9" actId="1076"/>
          <ac:spMkLst>
            <pc:docMk/>
            <pc:sldMk cId="2364087812" sldId="2147483261"/>
            <ac:spMk id="81" creationId="{2020CFF1-D378-92F8-0222-C21AF192AFE2}"/>
          </ac:spMkLst>
        </pc:spChg>
        <pc:spChg chg="mod">
          <ac:chgData name="丁野 光理" userId="53361c9a-10d0-4268-b39c-a1f4044b33f4" providerId="ADAL" clId="{2534B0A2-030A-4A16-9625-21FFC16AFD25}" dt="2025-01-24T12:17:31.208" v="2638" actId="1076"/>
          <ac:spMkLst>
            <pc:docMk/>
            <pc:sldMk cId="2364087812" sldId="2147483261"/>
            <ac:spMk id="97" creationId="{91EAE131-8322-6974-3CC0-FAA112166875}"/>
          </ac:spMkLst>
        </pc:spChg>
        <pc:spChg chg="mod">
          <ac:chgData name="丁野 光理" userId="53361c9a-10d0-4268-b39c-a1f4044b33f4" providerId="ADAL" clId="{2534B0A2-030A-4A16-9625-21FFC16AFD25}" dt="2025-01-24T12:17:37.738" v="2639" actId="1076"/>
          <ac:spMkLst>
            <pc:docMk/>
            <pc:sldMk cId="2364087812" sldId="2147483261"/>
            <ac:spMk id="98" creationId="{CDBA81B8-92A0-FEE8-4F69-A3CC749E5031}"/>
          </ac:spMkLst>
        </pc:spChg>
        <pc:grpChg chg="add mod">
          <ac:chgData name="丁野 光理" userId="53361c9a-10d0-4268-b39c-a1f4044b33f4" providerId="ADAL" clId="{2534B0A2-030A-4A16-9625-21FFC16AFD25}" dt="2025-01-23T10:56:49.894" v="58" actId="1076"/>
          <ac:grpSpMkLst>
            <pc:docMk/>
            <pc:sldMk cId="2364087812" sldId="2147483261"/>
            <ac:grpSpMk id="20" creationId="{4CD70D09-AF34-E23B-46D2-1E12497DD8FE}"/>
          </ac:grpSpMkLst>
        </pc:grpChg>
        <pc:grpChg chg="mod">
          <ac:chgData name="丁野 光理" userId="53361c9a-10d0-4268-b39c-a1f4044b33f4" providerId="ADAL" clId="{2534B0A2-030A-4A16-9625-21FFC16AFD25}" dt="2025-01-23T10:56:41.114" v="57"/>
          <ac:grpSpMkLst>
            <pc:docMk/>
            <pc:sldMk cId="2364087812" sldId="2147483261"/>
            <ac:grpSpMk id="21" creationId="{CC51F00D-6542-200E-2666-9C8BD0F0BC28}"/>
          </ac:grpSpMkLst>
        </pc:grpChg>
        <pc:cxnChg chg="del mod">
          <ac:chgData name="丁野 光理" userId="53361c9a-10d0-4268-b39c-a1f4044b33f4" providerId="ADAL" clId="{2534B0A2-030A-4A16-9625-21FFC16AFD25}" dt="2025-01-24T12:17:56.627" v="2642" actId="478"/>
          <ac:cxnSpMkLst>
            <pc:docMk/>
            <pc:sldMk cId="2364087812" sldId="2147483261"/>
            <ac:cxnSpMk id="19" creationId="{09E74059-FC35-219B-B79A-D9C5733E7671}"/>
          </ac:cxnSpMkLst>
        </pc:cxnChg>
        <pc:cxnChg chg="mod">
          <ac:chgData name="丁野 光理" userId="53361c9a-10d0-4268-b39c-a1f4044b33f4" providerId="ADAL" clId="{2534B0A2-030A-4A16-9625-21FFC16AFD25}" dt="2025-01-23T10:56:41.114" v="57"/>
          <ac:cxnSpMkLst>
            <pc:docMk/>
            <pc:sldMk cId="2364087812" sldId="2147483261"/>
            <ac:cxnSpMk id="24" creationId="{CA2C878C-8F74-94B1-7CA6-2365A6377EE6}"/>
          </ac:cxnSpMkLst>
        </pc:cxnChg>
        <pc:cxnChg chg="add mod">
          <ac:chgData name="丁野 光理" userId="53361c9a-10d0-4268-b39c-a1f4044b33f4" providerId="ADAL" clId="{2534B0A2-030A-4A16-9625-21FFC16AFD25}" dt="2025-01-24T12:14:28.667" v="2522"/>
          <ac:cxnSpMkLst>
            <pc:docMk/>
            <pc:sldMk cId="2364087812" sldId="2147483261"/>
            <ac:cxnSpMk id="30" creationId="{9532AC64-4122-1AB0-BC35-85777EF76086}"/>
          </ac:cxnSpMkLst>
        </pc:cxnChg>
        <pc:cxnChg chg="add mod">
          <ac:chgData name="丁野 光理" userId="53361c9a-10d0-4268-b39c-a1f4044b33f4" providerId="ADAL" clId="{2534B0A2-030A-4A16-9625-21FFC16AFD25}" dt="2025-01-24T12:14:28.667" v="2522"/>
          <ac:cxnSpMkLst>
            <pc:docMk/>
            <pc:sldMk cId="2364087812" sldId="2147483261"/>
            <ac:cxnSpMk id="31" creationId="{609CD926-CF9B-C37A-D8CA-B8D6D685F33B}"/>
          </ac:cxnSpMkLst>
        </pc:cxnChg>
        <pc:cxnChg chg="add mod">
          <ac:chgData name="丁野 光理" userId="53361c9a-10d0-4268-b39c-a1f4044b33f4" providerId="ADAL" clId="{2534B0A2-030A-4A16-9625-21FFC16AFD25}" dt="2025-01-24T12:14:28.667" v="2522"/>
          <ac:cxnSpMkLst>
            <pc:docMk/>
            <pc:sldMk cId="2364087812" sldId="2147483261"/>
            <ac:cxnSpMk id="38" creationId="{573AB685-CBAC-3878-14B1-9863A8AE0B51}"/>
          </ac:cxnSpMkLst>
        </pc:cxnChg>
        <pc:cxnChg chg="add mod">
          <ac:chgData name="丁野 光理" userId="53361c9a-10d0-4268-b39c-a1f4044b33f4" providerId="ADAL" clId="{2534B0A2-030A-4A16-9625-21FFC16AFD25}" dt="2025-01-24T12:14:28.667" v="2522"/>
          <ac:cxnSpMkLst>
            <pc:docMk/>
            <pc:sldMk cId="2364087812" sldId="2147483261"/>
            <ac:cxnSpMk id="39" creationId="{BFDB483A-1858-3679-9793-644079FBB5AC}"/>
          </ac:cxnSpMkLst>
        </pc:cxnChg>
        <pc:cxnChg chg="add mod">
          <ac:chgData name="丁野 光理" userId="53361c9a-10d0-4268-b39c-a1f4044b33f4" providerId="ADAL" clId="{2534B0A2-030A-4A16-9625-21FFC16AFD25}" dt="2025-01-24T12:14:28.667" v="2522"/>
          <ac:cxnSpMkLst>
            <pc:docMk/>
            <pc:sldMk cId="2364087812" sldId="2147483261"/>
            <ac:cxnSpMk id="42" creationId="{AA4CE6D5-635C-4EE3-F6D5-3A16FE302840}"/>
          </ac:cxnSpMkLst>
        </pc:cxnChg>
        <pc:cxnChg chg="add del mod">
          <ac:chgData name="丁野 光理" userId="53361c9a-10d0-4268-b39c-a1f4044b33f4" providerId="ADAL" clId="{2534B0A2-030A-4A16-9625-21FFC16AFD25}" dt="2025-01-24T12:14:57.139" v="2532" actId="478"/>
          <ac:cxnSpMkLst>
            <pc:docMk/>
            <pc:sldMk cId="2364087812" sldId="2147483261"/>
            <ac:cxnSpMk id="43" creationId="{A2B6D1A2-23DA-269D-BAE1-B9A1527AB860}"/>
          </ac:cxnSpMkLst>
        </pc:cxnChg>
        <pc:cxnChg chg="add mod">
          <ac:chgData name="丁野 光理" userId="53361c9a-10d0-4268-b39c-a1f4044b33f4" providerId="ADAL" clId="{2534B0A2-030A-4A16-9625-21FFC16AFD25}" dt="2025-01-24T12:17:12.974" v="2635" actId="1076"/>
          <ac:cxnSpMkLst>
            <pc:docMk/>
            <pc:sldMk cId="2364087812" sldId="2147483261"/>
            <ac:cxnSpMk id="47" creationId="{C08C3158-5155-3267-20EF-947FEFDABEBD}"/>
          </ac:cxnSpMkLst>
        </pc:cxnChg>
        <pc:cxnChg chg="add mod">
          <ac:chgData name="丁野 光理" userId="53361c9a-10d0-4268-b39c-a1f4044b33f4" providerId="ADAL" clId="{2534B0A2-030A-4A16-9625-21FFC16AFD25}" dt="2025-01-24T12:15:53.301" v="2544" actId="1076"/>
          <ac:cxnSpMkLst>
            <pc:docMk/>
            <pc:sldMk cId="2364087812" sldId="2147483261"/>
            <ac:cxnSpMk id="48" creationId="{7D615003-67FD-1F44-E99B-865201E5AF7E}"/>
          </ac:cxnSpMkLst>
        </pc:cxnChg>
        <pc:cxnChg chg="add mod">
          <ac:chgData name="丁野 光理" userId="53361c9a-10d0-4268-b39c-a1f4044b33f4" providerId="ADAL" clId="{2534B0A2-030A-4A16-9625-21FFC16AFD25}" dt="2025-01-24T12:18:05.151" v="2646" actId="1076"/>
          <ac:cxnSpMkLst>
            <pc:docMk/>
            <pc:sldMk cId="2364087812" sldId="2147483261"/>
            <ac:cxnSpMk id="53" creationId="{847B9D6D-2A12-AD43-335C-30AEFC87BD4F}"/>
          </ac:cxnSpMkLst>
        </pc:cxnChg>
        <pc:cxnChg chg="add mod">
          <ac:chgData name="丁野 光理" userId="53361c9a-10d0-4268-b39c-a1f4044b33f4" providerId="ADAL" clId="{2534B0A2-030A-4A16-9625-21FFC16AFD25}" dt="2025-01-24T12:18:02.673" v="2645" actId="1076"/>
          <ac:cxnSpMkLst>
            <pc:docMk/>
            <pc:sldMk cId="2364087812" sldId="2147483261"/>
            <ac:cxnSpMk id="54" creationId="{AE4A645B-9EED-95DF-D960-34D756DCBBB3}"/>
          </ac:cxnSpMkLst>
        </pc:cxnChg>
        <pc:cxnChg chg="mod">
          <ac:chgData name="丁野 光理" userId="53361c9a-10d0-4268-b39c-a1f4044b33f4" providerId="ADAL" clId="{2534B0A2-030A-4A16-9625-21FFC16AFD25}" dt="2025-01-24T12:15:05.613" v="2535" actId="1076"/>
          <ac:cxnSpMkLst>
            <pc:docMk/>
            <pc:sldMk cId="2364087812" sldId="2147483261"/>
            <ac:cxnSpMk id="68" creationId="{81D21A67-9B5E-83B5-C46D-D5163DBDCB5A}"/>
          </ac:cxnSpMkLst>
        </pc:cxnChg>
        <pc:cxnChg chg="del mod">
          <ac:chgData name="丁野 光理" userId="53361c9a-10d0-4268-b39c-a1f4044b33f4" providerId="ADAL" clId="{2534B0A2-030A-4A16-9625-21FFC16AFD25}" dt="2025-01-24T12:14:56.523" v="2531" actId="478"/>
          <ac:cxnSpMkLst>
            <pc:docMk/>
            <pc:sldMk cId="2364087812" sldId="2147483261"/>
            <ac:cxnSpMk id="69" creationId="{8FCF0A53-702F-A96C-950D-C67E78BAAC26}"/>
          </ac:cxnSpMkLst>
        </pc:cxnChg>
        <pc:cxnChg chg="del mod">
          <ac:chgData name="丁野 光理" userId="53361c9a-10d0-4268-b39c-a1f4044b33f4" providerId="ADAL" clId="{2534B0A2-030A-4A16-9625-21FFC16AFD25}" dt="2025-01-24T12:17:56.074" v="2641" actId="478"/>
          <ac:cxnSpMkLst>
            <pc:docMk/>
            <pc:sldMk cId="2364087812" sldId="2147483261"/>
            <ac:cxnSpMk id="99" creationId="{76E79D8F-CBB3-9143-E38B-098D0C1A264B}"/>
          </ac:cxnSpMkLst>
        </pc:cxnChg>
        <pc:cxnChg chg="mod">
          <ac:chgData name="丁野 光理" userId="53361c9a-10d0-4268-b39c-a1f4044b33f4" providerId="ADAL" clId="{2534B0A2-030A-4A16-9625-21FFC16AFD25}" dt="2025-01-24T12:16:01.407" v="2547" actId="14100"/>
          <ac:cxnSpMkLst>
            <pc:docMk/>
            <pc:sldMk cId="2364087812" sldId="2147483261"/>
            <ac:cxnSpMk id="100" creationId="{BABEA2A5-6090-E924-2939-731F29C357D7}"/>
          </ac:cxnSpMkLst>
        </pc:cxnChg>
      </pc:sldChg>
      <pc:sldChg chg="addSp modSp mod">
        <pc:chgData name="丁野 光理" userId="53361c9a-10d0-4268-b39c-a1f4044b33f4" providerId="ADAL" clId="{2534B0A2-030A-4A16-9625-21FFC16AFD25}" dt="2025-01-25T09:19:25.719" v="2671" actId="207"/>
        <pc:sldMkLst>
          <pc:docMk/>
          <pc:sldMk cId="265644884" sldId="2147483263"/>
        </pc:sldMkLst>
        <pc:spChg chg="mod">
          <ac:chgData name="丁野 光理" userId="53361c9a-10d0-4268-b39c-a1f4044b33f4" providerId="ADAL" clId="{2534B0A2-030A-4A16-9625-21FFC16AFD25}" dt="2025-01-25T09:19:25.719" v="2671" actId="207"/>
          <ac:spMkLst>
            <pc:docMk/>
            <pc:sldMk cId="265644884" sldId="2147483263"/>
            <ac:spMk id="10" creationId="{B26C8800-7F8F-C1E2-72C5-06F779DE66F2}"/>
          </ac:spMkLst>
        </pc:spChg>
        <pc:spChg chg="mod">
          <ac:chgData name="丁野 光理" userId="53361c9a-10d0-4268-b39c-a1f4044b33f4" providerId="ADAL" clId="{2534B0A2-030A-4A16-9625-21FFC16AFD25}" dt="2025-01-25T09:19:21.204" v="2668" actId="207"/>
          <ac:spMkLst>
            <pc:docMk/>
            <pc:sldMk cId="265644884" sldId="2147483263"/>
            <ac:spMk id="11" creationId="{DE67F112-38C0-A58B-9A71-6FD9C7B62D91}"/>
          </ac:spMkLst>
        </pc:spChg>
        <pc:spChg chg="add mod">
          <ac:chgData name="丁野 光理" userId="53361c9a-10d0-4268-b39c-a1f4044b33f4" providerId="ADAL" clId="{2534B0A2-030A-4A16-9625-21FFC16AFD25}" dt="2025-01-24T08:47:32.822" v="144" actId="1076"/>
          <ac:spMkLst>
            <pc:docMk/>
            <pc:sldMk cId="265644884" sldId="2147483263"/>
            <ac:spMk id="12" creationId="{621187F5-DA07-D915-E811-24037BD0FCB2}"/>
          </ac:spMkLst>
        </pc:spChg>
      </pc:sldChg>
      <pc:sldChg chg="addSp delSp modSp mod ord modCm">
        <pc:chgData name="丁野 光理" userId="53361c9a-10d0-4268-b39c-a1f4044b33f4" providerId="ADAL" clId="{2534B0A2-030A-4A16-9625-21FFC16AFD25}" dt="2025-01-30T13:50:41.845" v="19888" actId="478"/>
        <pc:sldMkLst>
          <pc:docMk/>
          <pc:sldMk cId="2952803012" sldId="2147483265"/>
        </pc:sldMkLst>
        <pc:spChg chg="add mod">
          <ac:chgData name="丁野 光理" userId="53361c9a-10d0-4268-b39c-a1f4044b33f4" providerId="ADAL" clId="{2534B0A2-030A-4A16-9625-21FFC16AFD25}" dt="2025-01-30T13:24:18.326" v="17294" actId="1076"/>
          <ac:spMkLst>
            <pc:docMk/>
            <pc:sldMk cId="2952803012" sldId="2147483265"/>
            <ac:spMk id="3" creationId="{A6F0F70E-C6E2-217E-BD6D-0717D7E31098}"/>
          </ac:spMkLst>
        </pc:spChg>
        <pc:spChg chg="mod">
          <ac:chgData name="丁野 光理" userId="53361c9a-10d0-4268-b39c-a1f4044b33f4" providerId="ADAL" clId="{2534B0A2-030A-4A16-9625-21FFC16AFD25}" dt="2025-01-30T12:51:09.372" v="15933"/>
          <ac:spMkLst>
            <pc:docMk/>
            <pc:sldMk cId="2952803012" sldId="2147483265"/>
            <ac:spMk id="4" creationId="{143E8E9F-6AFB-841E-222B-D73E806224BA}"/>
          </ac:spMkLst>
        </pc:spChg>
        <pc:spChg chg="del mod">
          <ac:chgData name="丁野 光理" userId="53361c9a-10d0-4268-b39c-a1f4044b33f4" providerId="ADAL" clId="{2534B0A2-030A-4A16-9625-21FFC16AFD25}" dt="2025-01-30T13:50:41.845" v="19888" actId="478"/>
          <ac:spMkLst>
            <pc:docMk/>
            <pc:sldMk cId="2952803012" sldId="2147483265"/>
            <ac:spMk id="7" creationId="{FC5ADFD7-0E96-90EB-B253-D1694842DFBB}"/>
          </ac:spMkLst>
        </pc:spChg>
        <pc:spChg chg="del mod">
          <ac:chgData name="丁野 光理" userId="53361c9a-10d0-4268-b39c-a1f4044b33f4" providerId="ADAL" clId="{2534B0A2-030A-4A16-9625-21FFC16AFD25}" dt="2025-01-26T09:50:06.380" v="5861" actId="478"/>
          <ac:spMkLst>
            <pc:docMk/>
            <pc:sldMk cId="2952803012" sldId="2147483265"/>
            <ac:spMk id="16" creationId="{334BE1FB-9BBD-48E0-F07C-A8CFB9653DF1}"/>
          </ac:spMkLst>
        </pc:spChg>
        <pc:spChg chg="mod">
          <ac:chgData name="丁野 光理" userId="53361c9a-10d0-4268-b39c-a1f4044b33f4" providerId="ADAL" clId="{2534B0A2-030A-4A16-9625-21FFC16AFD25}" dt="2025-01-26T14:35:57.154" v="11440" actId="207"/>
          <ac:spMkLst>
            <pc:docMk/>
            <pc:sldMk cId="2952803012" sldId="2147483265"/>
            <ac:spMk id="17" creationId="{DF1B3FCC-9CCE-B5F6-2057-DA0389901E87}"/>
          </ac:spMkLst>
        </pc:spChg>
        <pc:spChg chg="add del">
          <ac:chgData name="丁野 光理" userId="53361c9a-10d0-4268-b39c-a1f4044b33f4" providerId="ADAL" clId="{2534B0A2-030A-4A16-9625-21FFC16AFD25}" dt="2025-01-30T13:05:20.845" v="16063" actId="478"/>
          <ac:spMkLst>
            <pc:docMk/>
            <pc:sldMk cId="2952803012" sldId="2147483265"/>
            <ac:spMk id="18" creationId="{A5A53F0F-0601-B512-1DDC-878267F729B8}"/>
          </ac:spMkLst>
        </pc:spChg>
        <pc:spChg chg="mod">
          <ac:chgData name="丁野 光理" userId="53361c9a-10d0-4268-b39c-a1f4044b33f4" providerId="ADAL" clId="{2534B0A2-030A-4A16-9625-21FFC16AFD25}" dt="2025-01-30T13:32:17.913" v="17680"/>
          <ac:spMkLst>
            <pc:docMk/>
            <pc:sldMk cId="2952803012" sldId="2147483265"/>
            <ac:spMk id="21" creationId="{FBA2CA20-F273-31B2-BF13-F74B2F4DADFA}"/>
          </ac:spMkLst>
        </pc:spChg>
        <pc:spChg chg="add del">
          <ac:chgData name="丁野 光理" userId="53361c9a-10d0-4268-b39c-a1f4044b33f4" providerId="ADAL" clId="{2534B0A2-030A-4A16-9625-21FFC16AFD25}" dt="2025-01-30T13:05:21.004" v="16064" actId="478"/>
          <ac:spMkLst>
            <pc:docMk/>
            <pc:sldMk cId="2952803012" sldId="2147483265"/>
            <ac:spMk id="24" creationId="{6F65A29D-0694-7A32-B848-B689EC39757F}"/>
          </ac:spMkLst>
        </pc:spChg>
        <pc:spChg chg="mod">
          <ac:chgData name="丁野 光理" userId="53361c9a-10d0-4268-b39c-a1f4044b33f4" providerId="ADAL" clId="{2534B0A2-030A-4A16-9625-21FFC16AFD25}" dt="2025-01-30T12:49:42.205" v="15897"/>
          <ac:spMkLst>
            <pc:docMk/>
            <pc:sldMk cId="2952803012" sldId="2147483265"/>
            <ac:spMk id="27" creationId="{4A77C8A9-BC2C-E84D-3E77-3C09AF33F915}"/>
          </ac:spMkLst>
        </pc:spChg>
        <pc:spChg chg="mod">
          <ac:chgData name="丁野 光理" userId="53361c9a-10d0-4268-b39c-a1f4044b33f4" providerId="ADAL" clId="{2534B0A2-030A-4A16-9625-21FFC16AFD25}" dt="2025-01-30T12:49:35.547" v="15884"/>
          <ac:spMkLst>
            <pc:docMk/>
            <pc:sldMk cId="2952803012" sldId="2147483265"/>
            <ac:spMk id="28" creationId="{9D830C49-4354-E222-50E3-71967F17C691}"/>
          </ac:spMkLst>
        </pc:spChg>
        <pc:spChg chg="mod">
          <ac:chgData name="丁野 光理" userId="53361c9a-10d0-4268-b39c-a1f4044b33f4" providerId="ADAL" clId="{2534B0A2-030A-4A16-9625-21FFC16AFD25}" dt="2025-01-30T12:49:56.389" v="15926"/>
          <ac:spMkLst>
            <pc:docMk/>
            <pc:sldMk cId="2952803012" sldId="2147483265"/>
            <ac:spMk id="32" creationId="{FF5D6182-E0C6-327B-D793-26341F51A645}"/>
          </ac:spMkLst>
        </pc:spChg>
        <pc:spChg chg="mod">
          <ac:chgData name="丁野 光理" userId="53361c9a-10d0-4268-b39c-a1f4044b33f4" providerId="ADAL" clId="{2534B0A2-030A-4A16-9625-21FFC16AFD25}" dt="2025-01-30T12:49:47.479" v="15898"/>
          <ac:spMkLst>
            <pc:docMk/>
            <pc:sldMk cId="2952803012" sldId="2147483265"/>
            <ac:spMk id="33" creationId="{15476A58-FBA3-FC17-E1D1-51BBB1C815E7}"/>
          </ac:spMkLst>
        </pc:spChg>
        <pc:spChg chg="add mod">
          <ac:chgData name="丁野 光理" userId="53361c9a-10d0-4268-b39c-a1f4044b33f4" providerId="ADAL" clId="{2534B0A2-030A-4A16-9625-21FFC16AFD25}" dt="2025-01-30T13:11:46.702" v="16273"/>
          <ac:spMkLst>
            <pc:docMk/>
            <pc:sldMk cId="2952803012" sldId="2147483265"/>
            <ac:spMk id="38" creationId="{18C5B4E7-E69A-BA77-C154-4CCAA9D9CB32}"/>
          </ac:spMkLst>
        </pc:spChg>
        <pc:spChg chg="add mod">
          <ac:chgData name="丁野 光理" userId="53361c9a-10d0-4268-b39c-a1f4044b33f4" providerId="ADAL" clId="{2534B0A2-030A-4A16-9625-21FFC16AFD25}" dt="2025-01-30T13:24:14.694" v="17293" actId="1076"/>
          <ac:spMkLst>
            <pc:docMk/>
            <pc:sldMk cId="2952803012" sldId="2147483265"/>
            <ac:spMk id="39" creationId="{4C215220-7AFB-D593-CED1-1A6DA99694AB}"/>
          </ac:spMkLst>
        </pc:spChg>
        <pc:spChg chg="add mod">
          <ac:chgData name="丁野 光理" userId="53361c9a-10d0-4268-b39c-a1f4044b33f4" providerId="ADAL" clId="{2534B0A2-030A-4A16-9625-21FFC16AFD25}" dt="2025-01-30T13:34:16.538" v="17868" actId="1076"/>
          <ac:spMkLst>
            <pc:docMk/>
            <pc:sldMk cId="2952803012" sldId="2147483265"/>
            <ac:spMk id="40" creationId="{339EB704-E894-C860-0648-68EB22875954}"/>
          </ac:spMkLst>
        </pc:spChg>
        <pc:grpChg chg="del">
          <ac:chgData name="丁野 光理" userId="53361c9a-10d0-4268-b39c-a1f4044b33f4" providerId="ADAL" clId="{2534B0A2-030A-4A16-9625-21FFC16AFD25}" dt="2025-01-30T12:49:49.599" v="15899" actId="478"/>
          <ac:grpSpMkLst>
            <pc:docMk/>
            <pc:sldMk cId="2952803012" sldId="2147483265"/>
            <ac:grpSpMk id="13" creationId="{17D15687-D9C4-02FE-2213-40535F4DB16F}"/>
          </ac:grpSpMkLst>
        </pc:grpChg>
        <pc:grpChg chg="del">
          <ac:chgData name="丁野 光理" userId="53361c9a-10d0-4268-b39c-a1f4044b33f4" providerId="ADAL" clId="{2534B0A2-030A-4A16-9625-21FFC16AFD25}" dt="2025-01-30T12:49:38.195" v="15885" actId="478"/>
          <ac:grpSpMkLst>
            <pc:docMk/>
            <pc:sldMk cId="2952803012" sldId="2147483265"/>
            <ac:grpSpMk id="19" creationId="{73DDA910-74D2-07DF-2EE4-7E7C0AF94835}"/>
          </ac:grpSpMkLst>
        </pc:grpChg>
        <pc:grpChg chg="add mod">
          <ac:chgData name="丁野 光理" userId="53361c9a-10d0-4268-b39c-a1f4044b33f4" providerId="ADAL" clId="{2534B0A2-030A-4A16-9625-21FFC16AFD25}" dt="2025-01-30T12:49:35.547" v="15884"/>
          <ac:grpSpMkLst>
            <pc:docMk/>
            <pc:sldMk cId="2952803012" sldId="2147483265"/>
            <ac:grpSpMk id="23" creationId="{27CF27E7-63F3-1B05-CE12-944D25E43C5F}"/>
          </ac:grpSpMkLst>
        </pc:grpChg>
        <pc:grpChg chg="mod">
          <ac:chgData name="丁野 光理" userId="53361c9a-10d0-4268-b39c-a1f4044b33f4" providerId="ADAL" clId="{2534B0A2-030A-4A16-9625-21FFC16AFD25}" dt="2025-01-30T12:49:35.547" v="15884"/>
          <ac:grpSpMkLst>
            <pc:docMk/>
            <pc:sldMk cId="2952803012" sldId="2147483265"/>
            <ac:grpSpMk id="26" creationId="{D8B8948C-CBC5-4483-149D-C5255A2808F2}"/>
          </ac:grpSpMkLst>
        </pc:grpChg>
        <pc:grpChg chg="add mod">
          <ac:chgData name="丁野 光理" userId="53361c9a-10d0-4268-b39c-a1f4044b33f4" providerId="ADAL" clId="{2534B0A2-030A-4A16-9625-21FFC16AFD25}" dt="2025-01-30T12:54:08.269" v="16008" actId="1076"/>
          <ac:grpSpMkLst>
            <pc:docMk/>
            <pc:sldMk cId="2952803012" sldId="2147483265"/>
            <ac:grpSpMk id="30" creationId="{D132C22B-C8EE-7860-04D1-5806599A15C3}"/>
          </ac:grpSpMkLst>
        </pc:grpChg>
        <pc:grpChg chg="mod">
          <ac:chgData name="丁野 光理" userId="53361c9a-10d0-4268-b39c-a1f4044b33f4" providerId="ADAL" clId="{2534B0A2-030A-4A16-9625-21FFC16AFD25}" dt="2025-01-30T12:49:47.479" v="15898"/>
          <ac:grpSpMkLst>
            <pc:docMk/>
            <pc:sldMk cId="2952803012" sldId="2147483265"/>
            <ac:grpSpMk id="31" creationId="{A27E2125-6EB4-993B-48C8-1311A54E6A22}"/>
          </ac:grpSpMkLst>
        </pc:grpChg>
        <pc:graphicFrameChg chg="add del mod modGraphic">
          <ac:chgData name="丁野 光理" userId="53361c9a-10d0-4268-b39c-a1f4044b33f4" providerId="ADAL" clId="{2534B0A2-030A-4A16-9625-21FFC16AFD25}" dt="2025-01-30T13:05:20.688" v="16062" actId="478"/>
          <ac:graphicFrameMkLst>
            <pc:docMk/>
            <pc:sldMk cId="2952803012" sldId="2147483265"/>
            <ac:graphicFrameMk id="22" creationId="{A807D72A-9082-4865-CB50-0C730751E886}"/>
          </ac:graphicFrameMkLst>
        </pc:graphicFrameChg>
        <pc:graphicFrameChg chg="del mod modGraphic">
          <ac:chgData name="丁野 光理" userId="53361c9a-10d0-4268-b39c-a1f4044b33f4" providerId="ADAL" clId="{2534B0A2-030A-4A16-9625-21FFC16AFD25}" dt="2025-01-30T12:52:57.375" v="15992" actId="478"/>
          <ac:graphicFrameMkLst>
            <pc:docMk/>
            <pc:sldMk cId="2952803012" sldId="2147483265"/>
            <ac:graphicFrameMk id="25" creationId="{79315B55-39B0-BA00-F6BD-A6C1CB097749}"/>
          </ac:graphicFrameMkLst>
        </pc:graphicFrameChg>
        <pc:graphicFrameChg chg="add mod modGraphic">
          <ac:chgData name="丁野 光理" userId="53361c9a-10d0-4268-b39c-a1f4044b33f4" providerId="ADAL" clId="{2534B0A2-030A-4A16-9625-21FFC16AFD25}" dt="2025-01-30T13:24:26.001" v="17298" actId="14734"/>
          <ac:graphicFrameMkLst>
            <pc:docMk/>
            <pc:sldMk cId="2952803012" sldId="2147483265"/>
            <ac:graphicFrameMk id="36" creationId="{52D2B5DE-607C-E758-9F26-75F734B66F0B}"/>
          </ac:graphicFrameMkLst>
        </pc:graphicFrameChg>
        <pc:graphicFrameChg chg="add del mod modGraphic">
          <ac:chgData name="丁野 光理" userId="53361c9a-10d0-4268-b39c-a1f4044b33f4" providerId="ADAL" clId="{2534B0A2-030A-4A16-9625-21FFC16AFD25}" dt="2025-01-30T13:11:34.035" v="16271"/>
          <ac:graphicFrameMkLst>
            <pc:docMk/>
            <pc:sldMk cId="2952803012" sldId="2147483265"/>
            <ac:graphicFrameMk id="37" creationId="{BC5321CF-E304-63E5-BBBF-21D028A31FAA}"/>
          </ac:graphicFrameMkLst>
        </pc:graphicFrameChg>
        <pc:cxnChg chg="mod">
          <ac:chgData name="丁野 光理" userId="53361c9a-10d0-4268-b39c-a1f4044b33f4" providerId="ADAL" clId="{2534B0A2-030A-4A16-9625-21FFC16AFD25}" dt="2025-01-30T12:49:35.547" v="15884"/>
          <ac:cxnSpMkLst>
            <pc:docMk/>
            <pc:sldMk cId="2952803012" sldId="2147483265"/>
            <ac:cxnSpMk id="29" creationId="{7B7E2E1C-79AB-A65E-C8A1-B783D2A8E8D0}"/>
          </ac:cxnSpMkLst>
        </pc:cxnChg>
        <pc:cxnChg chg="mod">
          <ac:chgData name="丁野 光理" userId="53361c9a-10d0-4268-b39c-a1f4044b33f4" providerId="ADAL" clId="{2534B0A2-030A-4A16-9625-21FFC16AFD25}" dt="2025-01-30T12:49:47.479" v="15898"/>
          <ac:cxnSpMkLst>
            <pc:docMk/>
            <pc:sldMk cId="2952803012" sldId="2147483265"/>
            <ac:cxnSpMk id="34" creationId="{F419A101-E027-47DE-5332-47B8C68CFAB0}"/>
          </ac:cxnSpMkLst>
        </pc:cxn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2534B0A2-030A-4A16-9625-21FFC16AFD25}" dt="2025-01-23T08:23:41.969" v="19" actId="2056"/>
              <pc2:cmMkLst xmlns:pc2="http://schemas.microsoft.com/office/powerpoint/2019/9/main/command">
                <pc:docMk/>
                <pc:sldMk cId="2952803012" sldId="2147483265"/>
                <pc2:cmMk id="{565D1866-90B1-4732-8D23-C842906CFFFD}"/>
              </pc2:cmMkLst>
            </pc226:cmChg>
          </p:ext>
        </pc:extLst>
      </pc:sldChg>
      <pc:sldChg chg="addSp delSp modSp add del mod">
        <pc:chgData name="丁野 光理" userId="53361c9a-10d0-4268-b39c-a1f4044b33f4" providerId="ADAL" clId="{2534B0A2-030A-4A16-9625-21FFC16AFD25}" dt="2025-01-30T14:19:51.623" v="20765" actId="47"/>
        <pc:sldMkLst>
          <pc:docMk/>
          <pc:sldMk cId="1796579251" sldId="2147483267"/>
        </pc:sldMkLst>
        <pc:spChg chg="add mod">
          <ac:chgData name="丁野 光理" userId="53361c9a-10d0-4268-b39c-a1f4044b33f4" providerId="ADAL" clId="{2534B0A2-030A-4A16-9625-21FFC16AFD25}" dt="2025-01-26T14:34:15.948" v="11416" actId="1076"/>
          <ac:spMkLst>
            <pc:docMk/>
            <pc:sldMk cId="1796579251" sldId="2147483267"/>
            <ac:spMk id="3" creationId="{58503DE7-9D99-FA43-8ADF-9843953094CA}"/>
          </ac:spMkLst>
        </pc:spChg>
        <pc:spChg chg="mod">
          <ac:chgData name="丁野 光理" userId="53361c9a-10d0-4268-b39c-a1f4044b33f4" providerId="ADAL" clId="{2534B0A2-030A-4A16-9625-21FFC16AFD25}" dt="2025-01-26T14:43:41.081" v="11813"/>
          <ac:spMkLst>
            <pc:docMk/>
            <pc:sldMk cId="1796579251" sldId="2147483267"/>
            <ac:spMk id="4" creationId="{143E8E9F-6AFB-841E-222B-D73E806224BA}"/>
          </ac:spMkLst>
        </pc:spChg>
        <pc:spChg chg="add mod">
          <ac:chgData name="丁野 光理" userId="53361c9a-10d0-4268-b39c-a1f4044b33f4" providerId="ADAL" clId="{2534B0A2-030A-4A16-9625-21FFC16AFD25}" dt="2025-01-27T14:53:23.509" v="15044" actId="1076"/>
          <ac:spMkLst>
            <pc:docMk/>
            <pc:sldMk cId="1796579251" sldId="2147483267"/>
            <ac:spMk id="7" creationId="{293E072F-9A7F-5D3C-0F4F-042C03579D0A}"/>
          </ac:spMkLst>
        </pc:spChg>
        <pc:spChg chg="add mod">
          <ac:chgData name="丁野 光理" userId="53361c9a-10d0-4268-b39c-a1f4044b33f4" providerId="ADAL" clId="{2534B0A2-030A-4A16-9625-21FFC16AFD25}" dt="2025-01-26T09:49:34.680" v="5852"/>
          <ac:spMkLst>
            <pc:docMk/>
            <pc:sldMk cId="1796579251" sldId="2147483267"/>
            <ac:spMk id="7" creationId="{E1F278C3-3FAA-DFED-05E0-79FC3B28D93E}"/>
          </ac:spMkLst>
        </pc:spChg>
        <pc:spChg chg="del">
          <ac:chgData name="丁野 光理" userId="53361c9a-10d0-4268-b39c-a1f4044b33f4" providerId="ADAL" clId="{2534B0A2-030A-4A16-9625-21FFC16AFD25}" dt="2025-01-24T12:12:45.176" v="2513" actId="478"/>
          <ac:spMkLst>
            <pc:docMk/>
            <pc:sldMk cId="1796579251" sldId="2147483267"/>
            <ac:spMk id="7" creationId="{FC5ADFD7-0E96-90EB-B253-D1694842DFBB}"/>
          </ac:spMkLst>
        </pc:spChg>
        <pc:spChg chg="add del mod">
          <ac:chgData name="丁野 光理" userId="53361c9a-10d0-4268-b39c-a1f4044b33f4" providerId="ADAL" clId="{2534B0A2-030A-4A16-9625-21FFC16AFD25}" dt="2025-01-26T09:49:56.464" v="5856" actId="478"/>
          <ac:spMkLst>
            <pc:docMk/>
            <pc:sldMk cId="1796579251" sldId="2147483267"/>
            <ac:spMk id="9" creationId="{A684AB37-C30B-80C4-E561-426BB6F3AE6F}"/>
          </ac:spMkLst>
        </pc:spChg>
        <pc:spChg chg="del mod">
          <ac:chgData name="丁野 光理" userId="53361c9a-10d0-4268-b39c-a1f4044b33f4" providerId="ADAL" clId="{2534B0A2-030A-4A16-9625-21FFC16AFD25}" dt="2025-01-27T00:46:34.842" v="14293" actId="478"/>
          <ac:spMkLst>
            <pc:docMk/>
            <pc:sldMk cId="1796579251" sldId="2147483267"/>
            <ac:spMk id="16" creationId="{334BE1FB-9BBD-48E0-F07C-A8CFB9653DF1}"/>
          </ac:spMkLst>
        </pc:spChg>
        <pc:spChg chg="mod">
          <ac:chgData name="丁野 光理" userId="53361c9a-10d0-4268-b39c-a1f4044b33f4" providerId="ADAL" clId="{2534B0A2-030A-4A16-9625-21FFC16AFD25}" dt="2025-01-26T14:34:42.844" v="11425" actId="207"/>
          <ac:spMkLst>
            <pc:docMk/>
            <pc:sldMk cId="1796579251" sldId="2147483267"/>
            <ac:spMk id="17" creationId="{DF1B3FCC-9CCE-B5F6-2057-DA0389901E87}"/>
          </ac:spMkLst>
        </pc:spChg>
        <pc:spChg chg="del">
          <ac:chgData name="丁野 光理" userId="53361c9a-10d0-4268-b39c-a1f4044b33f4" providerId="ADAL" clId="{2534B0A2-030A-4A16-9625-21FFC16AFD25}" dt="2025-01-26T14:10:50.822" v="9290" actId="478"/>
          <ac:spMkLst>
            <pc:docMk/>
            <pc:sldMk cId="1796579251" sldId="2147483267"/>
            <ac:spMk id="18" creationId="{A5A53F0F-0601-B512-1DDC-878267F729B8}"/>
          </ac:spMkLst>
        </pc:spChg>
      </pc:sldChg>
      <pc:sldChg chg="addSp delSp modSp add mod">
        <pc:chgData name="丁野 光理" userId="53361c9a-10d0-4268-b39c-a1f4044b33f4" providerId="ADAL" clId="{2534B0A2-030A-4A16-9625-21FFC16AFD25}" dt="2025-01-27T11:44:19.036" v="14693" actId="20577"/>
        <pc:sldMkLst>
          <pc:docMk/>
          <pc:sldMk cId="2167850469" sldId="2147483268"/>
        </pc:sldMkLst>
        <pc:spChg chg="del mod">
          <ac:chgData name="丁野 光理" userId="53361c9a-10d0-4268-b39c-a1f4044b33f4" providerId="ADAL" clId="{2534B0A2-030A-4A16-9625-21FFC16AFD25}" dt="2025-01-24T10:58:36.792" v="1238" actId="478"/>
          <ac:spMkLst>
            <pc:docMk/>
            <pc:sldMk cId="2167850469" sldId="2147483268"/>
            <ac:spMk id="3" creationId="{24E4E766-DCD9-3076-E6B9-BD734AAD0594}"/>
          </ac:spMkLst>
        </pc:spChg>
        <pc:spChg chg="mod">
          <ac:chgData name="丁野 光理" userId="53361c9a-10d0-4268-b39c-a1f4044b33f4" providerId="ADAL" clId="{2534B0A2-030A-4A16-9625-21FFC16AFD25}" dt="2025-01-24T11:32:39.784" v="1994" actId="1036"/>
          <ac:spMkLst>
            <pc:docMk/>
            <pc:sldMk cId="2167850469" sldId="2147483268"/>
            <ac:spMk id="4" creationId="{E13D98CA-BBE5-AA9D-4C80-AD7D041155A0}"/>
          </ac:spMkLst>
        </pc:spChg>
        <pc:spChg chg="del">
          <ac:chgData name="丁野 光理" userId="53361c9a-10d0-4268-b39c-a1f4044b33f4" providerId="ADAL" clId="{2534B0A2-030A-4A16-9625-21FFC16AFD25}" dt="2025-01-24T10:54:41.785" v="1157" actId="478"/>
          <ac:spMkLst>
            <pc:docMk/>
            <pc:sldMk cId="2167850469" sldId="2147483268"/>
            <ac:spMk id="6" creationId="{2A3573A2-9C82-A9DB-6FD5-3A678140D9BA}"/>
          </ac:spMkLst>
        </pc:spChg>
        <pc:spChg chg="mod">
          <ac:chgData name="丁野 光理" userId="53361c9a-10d0-4268-b39c-a1f4044b33f4" providerId="ADAL" clId="{2534B0A2-030A-4A16-9625-21FFC16AFD25}" dt="2025-01-27T11:44:19.036" v="14693" actId="20577"/>
          <ac:spMkLst>
            <pc:docMk/>
            <pc:sldMk cId="2167850469" sldId="2147483268"/>
            <ac:spMk id="8" creationId="{A1D0DDC4-E973-E4D7-2272-C44377BD55D5}"/>
          </ac:spMkLst>
        </pc:spChg>
        <pc:spChg chg="mod">
          <ac:chgData name="丁野 光理" userId="53361c9a-10d0-4268-b39c-a1f4044b33f4" providerId="ADAL" clId="{2534B0A2-030A-4A16-9625-21FFC16AFD25}" dt="2025-01-24T11:30:53.436" v="1897" actId="1076"/>
          <ac:spMkLst>
            <pc:docMk/>
            <pc:sldMk cId="2167850469" sldId="2147483268"/>
            <ac:spMk id="13" creationId="{D29A66ED-75A4-F70A-E0FB-93D027947F8A}"/>
          </ac:spMkLst>
        </pc:spChg>
        <pc:spChg chg="del mod">
          <ac:chgData name="丁野 光理" userId="53361c9a-10d0-4268-b39c-a1f4044b33f4" providerId="ADAL" clId="{2534B0A2-030A-4A16-9625-21FFC16AFD25}" dt="2025-01-24T10:58:37.642" v="1239" actId="478"/>
          <ac:spMkLst>
            <pc:docMk/>
            <pc:sldMk cId="2167850469" sldId="2147483268"/>
            <ac:spMk id="14" creationId="{04F6DF4C-8DB7-0CDD-9A6D-00F0DEB13136}"/>
          </ac:spMkLst>
        </pc:spChg>
        <pc:spChg chg="mod">
          <ac:chgData name="丁野 光理" userId="53361c9a-10d0-4268-b39c-a1f4044b33f4" providerId="ADAL" clId="{2534B0A2-030A-4A16-9625-21FFC16AFD25}" dt="2025-01-24T11:31:00.450" v="1900" actId="1076"/>
          <ac:spMkLst>
            <pc:docMk/>
            <pc:sldMk cId="2167850469" sldId="2147483268"/>
            <ac:spMk id="15" creationId="{80518B8E-B194-BD8A-993F-B7762FDFC9FA}"/>
          </ac:spMkLst>
        </pc:spChg>
        <pc:spChg chg="mod">
          <ac:chgData name="丁野 光理" userId="53361c9a-10d0-4268-b39c-a1f4044b33f4" providerId="ADAL" clId="{2534B0A2-030A-4A16-9625-21FFC16AFD25}" dt="2025-01-24T11:32:09.038" v="1984" actId="1076"/>
          <ac:spMkLst>
            <pc:docMk/>
            <pc:sldMk cId="2167850469" sldId="2147483268"/>
            <ac:spMk id="16" creationId="{8806C1A1-1408-AD6D-4CD2-9F1D6217EAB0}"/>
          </ac:spMkLst>
        </pc:spChg>
        <pc:spChg chg="add mod ord">
          <ac:chgData name="丁野 光理" userId="53361c9a-10d0-4268-b39c-a1f4044b33f4" providerId="ADAL" clId="{2534B0A2-030A-4A16-9625-21FFC16AFD25}" dt="2025-01-26T05:15:12.234" v="3359" actId="1076"/>
          <ac:spMkLst>
            <pc:docMk/>
            <pc:sldMk cId="2167850469" sldId="2147483268"/>
            <ac:spMk id="17" creationId="{C721EC59-90E0-2216-DE02-AEF3CA66B109}"/>
          </ac:spMkLst>
        </pc:spChg>
        <pc:spChg chg="del">
          <ac:chgData name="丁野 光理" userId="53361c9a-10d0-4268-b39c-a1f4044b33f4" providerId="ADAL" clId="{2534B0A2-030A-4A16-9625-21FFC16AFD25}" dt="2025-01-24T11:00:12.809" v="1263" actId="478"/>
          <ac:spMkLst>
            <pc:docMk/>
            <pc:sldMk cId="2167850469" sldId="2147483268"/>
            <ac:spMk id="18" creationId="{A5A53F0F-0601-B512-1DDC-878267F729B8}"/>
          </ac:spMkLst>
        </pc:spChg>
        <pc:spChg chg="add mod">
          <ac:chgData name="丁野 光理" userId="53361c9a-10d0-4268-b39c-a1f4044b33f4" providerId="ADAL" clId="{2534B0A2-030A-4A16-9625-21FFC16AFD25}" dt="2025-01-24T11:32:51.517" v="2001" actId="1038"/>
          <ac:spMkLst>
            <pc:docMk/>
            <pc:sldMk cId="2167850469" sldId="2147483268"/>
            <ac:spMk id="19" creationId="{F79038E3-A9AD-A292-9995-CD2D60C4742F}"/>
          </ac:spMkLst>
        </pc:spChg>
        <pc:spChg chg="add mod">
          <ac:chgData name="丁野 光理" userId="53361c9a-10d0-4268-b39c-a1f4044b33f4" providerId="ADAL" clId="{2534B0A2-030A-4A16-9625-21FFC16AFD25}" dt="2025-01-24T11:33:14.104" v="2045" actId="14100"/>
          <ac:spMkLst>
            <pc:docMk/>
            <pc:sldMk cId="2167850469" sldId="2147483268"/>
            <ac:spMk id="20" creationId="{68A68606-1678-52E2-468D-0E1C2566644F}"/>
          </ac:spMkLst>
        </pc:spChg>
        <pc:spChg chg="mod">
          <ac:chgData name="丁野 光理" userId="53361c9a-10d0-4268-b39c-a1f4044b33f4" providerId="ADAL" clId="{2534B0A2-030A-4A16-9625-21FFC16AFD25}" dt="2025-01-24T11:30:56.099" v="1898" actId="1076"/>
          <ac:spMkLst>
            <pc:docMk/>
            <pc:sldMk cId="2167850469" sldId="2147483268"/>
            <ac:spMk id="21" creationId="{ED16B559-9AA2-1582-7688-5E21E8BC9EEE}"/>
          </ac:spMkLst>
        </pc:spChg>
        <pc:spChg chg="mod">
          <ac:chgData name="丁野 光理" userId="53361c9a-10d0-4268-b39c-a1f4044b33f4" providerId="ADAL" clId="{2534B0A2-030A-4A16-9625-21FFC16AFD25}" dt="2025-01-24T11:30:58.303" v="1899" actId="1076"/>
          <ac:spMkLst>
            <pc:docMk/>
            <pc:sldMk cId="2167850469" sldId="2147483268"/>
            <ac:spMk id="22" creationId="{4E58CAFC-31D3-D0F6-9E53-076022133CB7}"/>
          </ac:spMkLst>
        </pc:spChg>
        <pc:spChg chg="mod">
          <ac:chgData name="丁野 光理" userId="53361c9a-10d0-4268-b39c-a1f4044b33f4" providerId="ADAL" clId="{2534B0A2-030A-4A16-9625-21FFC16AFD25}" dt="2025-01-24T11:32:13.254" v="1985" actId="1076"/>
          <ac:spMkLst>
            <pc:docMk/>
            <pc:sldMk cId="2167850469" sldId="2147483268"/>
            <ac:spMk id="23" creationId="{3CD3A475-B54E-4E1F-C8D5-EC4D6BDF6DAE}"/>
          </ac:spMkLst>
        </pc:spChg>
        <pc:spChg chg="mod">
          <ac:chgData name="丁野 光理" userId="53361c9a-10d0-4268-b39c-a1f4044b33f4" providerId="ADAL" clId="{2534B0A2-030A-4A16-9625-21FFC16AFD25}" dt="2025-01-24T11:31:03.846" v="1901" actId="1076"/>
          <ac:spMkLst>
            <pc:docMk/>
            <pc:sldMk cId="2167850469" sldId="2147483268"/>
            <ac:spMk id="24" creationId="{E3F27F76-F520-16A2-7D5E-31CAC6DD4A46}"/>
          </ac:spMkLst>
        </pc:spChg>
        <pc:spChg chg="add mod">
          <ac:chgData name="丁野 光理" userId="53361c9a-10d0-4268-b39c-a1f4044b33f4" providerId="ADAL" clId="{2534B0A2-030A-4A16-9625-21FFC16AFD25}" dt="2025-01-24T11:33:22.893" v="2058" actId="14100"/>
          <ac:spMkLst>
            <pc:docMk/>
            <pc:sldMk cId="2167850469" sldId="2147483268"/>
            <ac:spMk id="25" creationId="{DA2E74EC-16FE-76D0-381F-6BE8AEFB4061}"/>
          </ac:spMkLst>
        </pc:spChg>
        <pc:spChg chg="mod">
          <ac:chgData name="丁野 光理" userId="53361c9a-10d0-4268-b39c-a1f4044b33f4" providerId="ADAL" clId="{2534B0A2-030A-4A16-9625-21FFC16AFD25}" dt="2025-01-24T11:32:17.331" v="1986" actId="1076"/>
          <ac:spMkLst>
            <pc:docMk/>
            <pc:sldMk cId="2167850469" sldId="2147483268"/>
            <ac:spMk id="26" creationId="{F400019D-BCA1-06F5-5A66-4BDC08765E42}"/>
          </ac:spMkLst>
        </pc:spChg>
        <pc:spChg chg="mod">
          <ac:chgData name="丁野 光理" userId="53361c9a-10d0-4268-b39c-a1f4044b33f4" providerId="ADAL" clId="{2534B0A2-030A-4A16-9625-21FFC16AFD25}" dt="2025-01-24T11:32:19.624" v="1987" actId="1076"/>
          <ac:spMkLst>
            <pc:docMk/>
            <pc:sldMk cId="2167850469" sldId="2147483268"/>
            <ac:spMk id="27" creationId="{F0AE1AD4-70F2-09FC-0B7F-11A84A074D9E}"/>
          </ac:spMkLst>
        </pc:spChg>
        <pc:spChg chg="mod">
          <ac:chgData name="丁野 光理" userId="53361c9a-10d0-4268-b39c-a1f4044b33f4" providerId="ADAL" clId="{2534B0A2-030A-4A16-9625-21FFC16AFD25}" dt="2025-01-24T11:32:22.077" v="1988" actId="1076"/>
          <ac:spMkLst>
            <pc:docMk/>
            <pc:sldMk cId="2167850469" sldId="2147483268"/>
            <ac:spMk id="28" creationId="{DF519D3A-B309-91F7-16C2-C06A531A6BE4}"/>
          </ac:spMkLst>
        </pc:spChg>
        <pc:spChg chg="mod">
          <ac:chgData name="丁野 光理" userId="53361c9a-10d0-4268-b39c-a1f4044b33f4" providerId="ADAL" clId="{2534B0A2-030A-4A16-9625-21FFC16AFD25}" dt="2025-01-24T11:32:32.656" v="1990" actId="1035"/>
          <ac:spMkLst>
            <pc:docMk/>
            <pc:sldMk cId="2167850469" sldId="2147483268"/>
            <ac:spMk id="29" creationId="{58373593-4938-0E53-D709-6D916B89D195}"/>
          </ac:spMkLst>
        </pc:spChg>
        <pc:spChg chg="mod">
          <ac:chgData name="丁野 光理" userId="53361c9a-10d0-4268-b39c-a1f4044b33f4" providerId="ADAL" clId="{2534B0A2-030A-4A16-9625-21FFC16AFD25}" dt="2025-01-24T11:31:06.026" v="1902" actId="1076"/>
          <ac:spMkLst>
            <pc:docMk/>
            <pc:sldMk cId="2167850469" sldId="2147483268"/>
            <ac:spMk id="30" creationId="{83526B1C-08D4-1721-6D92-2D9F5FD3F077}"/>
          </ac:spMkLst>
        </pc:spChg>
        <pc:spChg chg="add mod">
          <ac:chgData name="丁野 光理" userId="53361c9a-10d0-4268-b39c-a1f4044b33f4" providerId="ADAL" clId="{2534B0A2-030A-4A16-9625-21FFC16AFD25}" dt="2025-01-24T11:34:04.784" v="2138"/>
          <ac:spMkLst>
            <pc:docMk/>
            <pc:sldMk cId="2167850469" sldId="2147483268"/>
            <ac:spMk id="31" creationId="{4FC67BAF-7384-F2E5-306D-C426D0D013D7}"/>
          </ac:spMkLst>
        </pc:spChg>
        <pc:spChg chg="add mod">
          <ac:chgData name="丁野 光理" userId="53361c9a-10d0-4268-b39c-a1f4044b33f4" providerId="ADAL" clId="{2534B0A2-030A-4A16-9625-21FFC16AFD25}" dt="2025-01-24T11:34:32.162" v="2186"/>
          <ac:spMkLst>
            <pc:docMk/>
            <pc:sldMk cId="2167850469" sldId="2147483268"/>
            <ac:spMk id="33" creationId="{8121807F-DAE5-A7CC-EE72-0C3B1C6BE024}"/>
          </ac:spMkLst>
        </pc:spChg>
        <pc:spChg chg="add mod">
          <ac:chgData name="丁野 光理" userId="53361c9a-10d0-4268-b39c-a1f4044b33f4" providerId="ADAL" clId="{2534B0A2-030A-4A16-9625-21FFC16AFD25}" dt="2025-01-24T11:34:42.034" v="2219"/>
          <ac:spMkLst>
            <pc:docMk/>
            <pc:sldMk cId="2167850469" sldId="2147483268"/>
            <ac:spMk id="34" creationId="{8DFF2A1E-6F4C-2F10-6E15-A4C81B082A10}"/>
          </ac:spMkLst>
        </pc:spChg>
        <pc:spChg chg="add mod">
          <ac:chgData name="丁野 光理" userId="53361c9a-10d0-4268-b39c-a1f4044b33f4" providerId="ADAL" clId="{2534B0A2-030A-4A16-9625-21FFC16AFD25}" dt="2025-01-24T11:54:26.874" v="2273" actId="1076"/>
          <ac:spMkLst>
            <pc:docMk/>
            <pc:sldMk cId="2167850469" sldId="2147483268"/>
            <ac:spMk id="36" creationId="{3D62E6EE-8EE9-2EF9-3015-33ED311586E1}"/>
          </ac:spMkLst>
        </pc:spChg>
        <pc:graphicFrameChg chg="mod modGraphic">
          <ac:chgData name="丁野 光理" userId="53361c9a-10d0-4268-b39c-a1f4044b33f4" providerId="ADAL" clId="{2534B0A2-030A-4A16-9625-21FFC16AFD25}" dt="2025-01-24T11:54:32.165" v="2281" actId="14734"/>
          <ac:graphicFrameMkLst>
            <pc:docMk/>
            <pc:sldMk cId="2167850469" sldId="2147483268"/>
            <ac:graphicFrameMk id="7" creationId="{E0F7CBA4-CB4E-AFC5-275D-2CE7CF4A0CF3}"/>
          </ac:graphicFrameMkLst>
        </pc:graphicFrameChg>
      </pc:sldChg>
      <pc:sldChg chg="add del">
        <pc:chgData name="丁野 光理" userId="53361c9a-10d0-4268-b39c-a1f4044b33f4" providerId="ADAL" clId="{2534B0A2-030A-4A16-9625-21FFC16AFD25}" dt="2025-01-23T10:56:36.661" v="56"/>
        <pc:sldMkLst>
          <pc:docMk/>
          <pc:sldMk cId="3789642302" sldId="2147483268"/>
        </pc:sldMkLst>
      </pc:sldChg>
      <pc:sldChg chg="addSp delSp modSp add mod">
        <pc:chgData name="丁野 光理" userId="53361c9a-10d0-4268-b39c-a1f4044b33f4" providerId="ADAL" clId="{2534B0A2-030A-4A16-9625-21FFC16AFD25}" dt="2025-01-31T00:47:19.919" v="20813" actId="20577"/>
        <pc:sldMkLst>
          <pc:docMk/>
          <pc:sldMk cId="2984760158" sldId="2147483269"/>
        </pc:sldMkLst>
        <pc:spChg chg="del">
          <ac:chgData name="丁野 光理" userId="53361c9a-10d0-4268-b39c-a1f4044b33f4" providerId="ADAL" clId="{2534B0A2-030A-4A16-9625-21FFC16AFD25}" dt="2025-01-24T12:20:07.503" v="2665" actId="478"/>
          <ac:spMkLst>
            <pc:docMk/>
            <pc:sldMk cId="2984760158" sldId="2147483269"/>
            <ac:spMk id="5" creationId="{8DEC3C22-CF7D-E0EE-8D39-28592F7D602C}"/>
          </ac:spMkLst>
        </pc:spChg>
        <pc:spChg chg="del">
          <ac:chgData name="丁野 光理" userId="53361c9a-10d0-4268-b39c-a1f4044b33f4" providerId="ADAL" clId="{2534B0A2-030A-4A16-9625-21FFC16AFD25}" dt="2025-01-26T08:29:45.596" v="3555" actId="478"/>
          <ac:spMkLst>
            <pc:docMk/>
            <pc:sldMk cId="2984760158" sldId="2147483269"/>
            <ac:spMk id="6" creationId="{F5BFEE99-6F98-83E4-0347-8147E2059E1F}"/>
          </ac:spMkLst>
        </pc:spChg>
        <pc:spChg chg="mod">
          <ac:chgData name="丁野 光理" userId="53361c9a-10d0-4268-b39c-a1f4044b33f4" providerId="ADAL" clId="{2534B0A2-030A-4A16-9625-21FFC16AFD25}" dt="2025-01-26T08:31:22.638" v="3613" actId="255"/>
          <ac:spMkLst>
            <pc:docMk/>
            <pc:sldMk cId="2984760158" sldId="2147483269"/>
            <ac:spMk id="10" creationId="{2BCBA46C-9E22-597A-E83B-F61FC0CF9AA7}"/>
          </ac:spMkLst>
        </pc:spChg>
        <pc:spChg chg="add del mod">
          <ac:chgData name="丁野 光理" userId="53361c9a-10d0-4268-b39c-a1f4044b33f4" providerId="ADAL" clId="{2534B0A2-030A-4A16-9625-21FFC16AFD25}" dt="2025-01-26T08:36:19.062" v="4180" actId="478"/>
          <ac:spMkLst>
            <pc:docMk/>
            <pc:sldMk cId="2984760158" sldId="2147483269"/>
            <ac:spMk id="12" creationId="{945BD0D9-7081-E49A-1E56-1CA5C3438BE6}"/>
          </ac:spMkLst>
        </pc:spChg>
        <pc:spChg chg="add del mod">
          <ac:chgData name="丁野 光理" userId="53361c9a-10d0-4268-b39c-a1f4044b33f4" providerId="ADAL" clId="{2534B0A2-030A-4A16-9625-21FFC16AFD25}" dt="2025-01-26T08:36:17.908" v="4179" actId="478"/>
          <ac:spMkLst>
            <pc:docMk/>
            <pc:sldMk cId="2984760158" sldId="2147483269"/>
            <ac:spMk id="15" creationId="{1252A4D2-7D8F-54A9-CDC0-B9E1417114B1}"/>
          </ac:spMkLst>
        </pc:spChg>
        <pc:spChg chg="del">
          <ac:chgData name="丁野 光理" userId="53361c9a-10d0-4268-b39c-a1f4044b33f4" providerId="ADAL" clId="{2534B0A2-030A-4A16-9625-21FFC16AFD25}" dt="2025-01-24T12:19:40.892" v="2659" actId="478"/>
          <ac:spMkLst>
            <pc:docMk/>
            <pc:sldMk cId="2984760158" sldId="2147483269"/>
            <ac:spMk id="15" creationId="{2BF6B818-C699-827B-F77A-7723B63E92B6}"/>
          </ac:spMkLst>
        </pc:spChg>
        <pc:spChg chg="del">
          <ac:chgData name="丁野 光理" userId="53361c9a-10d0-4268-b39c-a1f4044b33f4" providerId="ADAL" clId="{2534B0A2-030A-4A16-9625-21FFC16AFD25}" dt="2025-01-24T12:19:43.206" v="2660" actId="478"/>
          <ac:spMkLst>
            <pc:docMk/>
            <pc:sldMk cId="2984760158" sldId="2147483269"/>
            <ac:spMk id="16" creationId="{2B127885-0222-70DA-3549-E3737BBFDA51}"/>
          </ac:spMkLst>
        </pc:spChg>
        <pc:spChg chg="add del mod">
          <ac:chgData name="丁野 光理" userId="53361c9a-10d0-4268-b39c-a1f4044b33f4" providerId="ADAL" clId="{2534B0A2-030A-4A16-9625-21FFC16AFD25}" dt="2025-01-26T08:36:17.908" v="4179" actId="478"/>
          <ac:spMkLst>
            <pc:docMk/>
            <pc:sldMk cId="2984760158" sldId="2147483269"/>
            <ac:spMk id="16" creationId="{9C886D88-0FC9-D9F7-3502-6AD74C71D7F3}"/>
          </ac:spMkLst>
        </pc:spChg>
        <pc:spChg chg="del mod">
          <ac:chgData name="丁野 光理" userId="53361c9a-10d0-4268-b39c-a1f4044b33f4" providerId="ADAL" clId="{2534B0A2-030A-4A16-9625-21FFC16AFD25}" dt="2025-01-26T08:29:51.311" v="3559" actId="478"/>
          <ac:spMkLst>
            <pc:docMk/>
            <pc:sldMk cId="2984760158" sldId="2147483269"/>
            <ac:spMk id="17" creationId="{92B9E36D-54F0-CB25-5905-31C6F14AA1BE}"/>
          </ac:spMkLst>
        </pc:spChg>
        <pc:spChg chg="del">
          <ac:chgData name="丁野 光理" userId="53361c9a-10d0-4268-b39c-a1f4044b33f4" providerId="ADAL" clId="{2534B0A2-030A-4A16-9625-21FFC16AFD25}" dt="2025-01-24T12:19:40.892" v="2659" actId="478"/>
          <ac:spMkLst>
            <pc:docMk/>
            <pc:sldMk cId="2984760158" sldId="2147483269"/>
            <ac:spMk id="18" creationId="{02FC1A8A-BFC5-ADCF-3168-FFBCF02B6E4F}"/>
          </ac:spMkLst>
        </pc:spChg>
        <pc:spChg chg="add mod">
          <ac:chgData name="丁野 光理" userId="53361c9a-10d0-4268-b39c-a1f4044b33f4" providerId="ADAL" clId="{2534B0A2-030A-4A16-9625-21FFC16AFD25}" dt="2025-01-26T08:33:47.014" v="3713" actId="1076"/>
          <ac:spMkLst>
            <pc:docMk/>
            <pc:sldMk cId="2984760158" sldId="2147483269"/>
            <ac:spMk id="18" creationId="{FB250188-7B96-65C6-AC8C-7FCC60E76A23}"/>
          </ac:spMkLst>
        </pc:spChg>
        <pc:spChg chg="add del mod">
          <ac:chgData name="丁野 光理" userId="53361c9a-10d0-4268-b39c-a1f4044b33f4" providerId="ADAL" clId="{2534B0A2-030A-4A16-9625-21FFC16AFD25}" dt="2025-01-26T08:36:17.908" v="4179" actId="478"/>
          <ac:spMkLst>
            <pc:docMk/>
            <pc:sldMk cId="2984760158" sldId="2147483269"/>
            <ac:spMk id="25" creationId="{6DE2684A-E465-D215-C48A-0B283D486DCD}"/>
          </ac:spMkLst>
        </pc:spChg>
        <pc:spChg chg="del">
          <ac:chgData name="丁野 光理" userId="53361c9a-10d0-4268-b39c-a1f4044b33f4" providerId="ADAL" clId="{2534B0A2-030A-4A16-9625-21FFC16AFD25}" dt="2025-01-24T12:19:40.892" v="2659" actId="478"/>
          <ac:spMkLst>
            <pc:docMk/>
            <pc:sldMk cId="2984760158" sldId="2147483269"/>
            <ac:spMk id="26" creationId="{05CE66DC-347F-2D1E-40DA-89C361156945}"/>
          </ac:spMkLst>
        </pc:spChg>
        <pc:spChg chg="add del mod">
          <ac:chgData name="丁野 光理" userId="53361c9a-10d0-4268-b39c-a1f4044b33f4" providerId="ADAL" clId="{2534B0A2-030A-4A16-9625-21FFC16AFD25}" dt="2025-01-26T08:36:17.908" v="4179" actId="478"/>
          <ac:spMkLst>
            <pc:docMk/>
            <pc:sldMk cId="2984760158" sldId="2147483269"/>
            <ac:spMk id="26" creationId="{74CEC398-1B00-0CB6-C444-414B8004391D}"/>
          </ac:spMkLst>
        </pc:spChg>
        <pc:spChg chg="del">
          <ac:chgData name="丁野 光理" userId="53361c9a-10d0-4268-b39c-a1f4044b33f4" providerId="ADAL" clId="{2534B0A2-030A-4A16-9625-21FFC16AFD25}" dt="2025-01-24T12:19:46.290" v="2661" actId="478"/>
          <ac:spMkLst>
            <pc:docMk/>
            <pc:sldMk cId="2984760158" sldId="2147483269"/>
            <ac:spMk id="29" creationId="{5EEC3673-F020-FEE3-D731-0F1E8476D9D3}"/>
          </ac:spMkLst>
        </pc:spChg>
        <pc:spChg chg="add del mod">
          <ac:chgData name="丁野 光理" userId="53361c9a-10d0-4268-b39c-a1f4044b33f4" providerId="ADAL" clId="{2534B0A2-030A-4A16-9625-21FFC16AFD25}" dt="2025-01-26T08:36:17.908" v="4179" actId="478"/>
          <ac:spMkLst>
            <pc:docMk/>
            <pc:sldMk cId="2984760158" sldId="2147483269"/>
            <ac:spMk id="30" creationId="{CE4C4F9D-B4FD-FCA6-88D4-2DD6B77D725D}"/>
          </ac:spMkLst>
        </pc:spChg>
        <pc:spChg chg="add del mod">
          <ac:chgData name="丁野 光理" userId="53361c9a-10d0-4268-b39c-a1f4044b33f4" providerId="ADAL" clId="{2534B0A2-030A-4A16-9625-21FFC16AFD25}" dt="2025-01-26T08:36:17.908" v="4179" actId="478"/>
          <ac:spMkLst>
            <pc:docMk/>
            <pc:sldMk cId="2984760158" sldId="2147483269"/>
            <ac:spMk id="31" creationId="{80D148B0-6929-E9F7-6B9D-017A1D3673AB}"/>
          </ac:spMkLst>
        </pc:spChg>
        <pc:spChg chg="add del mod">
          <ac:chgData name="丁野 光理" userId="53361c9a-10d0-4268-b39c-a1f4044b33f4" providerId="ADAL" clId="{2534B0A2-030A-4A16-9625-21FFC16AFD25}" dt="2025-01-26T08:36:17.908" v="4179" actId="478"/>
          <ac:spMkLst>
            <pc:docMk/>
            <pc:sldMk cId="2984760158" sldId="2147483269"/>
            <ac:spMk id="33" creationId="{3809F858-4DAC-4472-06CD-A4661BC9C4FF}"/>
          </ac:spMkLst>
        </pc:spChg>
        <pc:spChg chg="add del mod">
          <ac:chgData name="丁野 光理" userId="53361c9a-10d0-4268-b39c-a1f4044b33f4" providerId="ADAL" clId="{2534B0A2-030A-4A16-9625-21FFC16AFD25}" dt="2025-01-26T08:36:17.908" v="4179" actId="478"/>
          <ac:spMkLst>
            <pc:docMk/>
            <pc:sldMk cId="2984760158" sldId="2147483269"/>
            <ac:spMk id="34" creationId="{DA3113CF-FF4A-02F0-1630-550410373AAE}"/>
          </ac:spMkLst>
        </pc:spChg>
        <pc:spChg chg="add del mod">
          <ac:chgData name="丁野 光理" userId="53361c9a-10d0-4268-b39c-a1f4044b33f4" providerId="ADAL" clId="{2534B0A2-030A-4A16-9625-21FFC16AFD25}" dt="2025-01-26T08:36:30.210" v="4194" actId="478"/>
          <ac:spMkLst>
            <pc:docMk/>
            <pc:sldMk cId="2984760158" sldId="2147483269"/>
            <ac:spMk id="37" creationId="{CF507081-D525-407B-1737-A5452A11940A}"/>
          </ac:spMkLst>
        </pc:spChg>
        <pc:spChg chg="add del mod">
          <ac:chgData name="丁野 光理" userId="53361c9a-10d0-4268-b39c-a1f4044b33f4" providerId="ADAL" clId="{2534B0A2-030A-4A16-9625-21FFC16AFD25}" dt="2025-01-26T08:36:17.908" v="4179" actId="478"/>
          <ac:spMkLst>
            <pc:docMk/>
            <pc:sldMk cId="2984760158" sldId="2147483269"/>
            <ac:spMk id="38" creationId="{B197AD93-DF18-1617-9073-CDC616CAE362}"/>
          </ac:spMkLst>
        </pc:spChg>
        <pc:spChg chg="add del mod">
          <ac:chgData name="丁野 光理" userId="53361c9a-10d0-4268-b39c-a1f4044b33f4" providerId="ADAL" clId="{2534B0A2-030A-4A16-9625-21FFC16AFD25}" dt="2025-01-26T08:36:17.908" v="4179" actId="478"/>
          <ac:spMkLst>
            <pc:docMk/>
            <pc:sldMk cId="2984760158" sldId="2147483269"/>
            <ac:spMk id="39" creationId="{1FA967C3-27A5-D2C0-F2EE-5E7C5452DD97}"/>
          </ac:spMkLst>
        </pc:spChg>
        <pc:spChg chg="add del mod">
          <ac:chgData name="丁野 光理" userId="53361c9a-10d0-4268-b39c-a1f4044b33f4" providerId="ADAL" clId="{2534B0A2-030A-4A16-9625-21FFC16AFD25}" dt="2025-01-26T08:36:17.908" v="4179" actId="478"/>
          <ac:spMkLst>
            <pc:docMk/>
            <pc:sldMk cId="2984760158" sldId="2147483269"/>
            <ac:spMk id="42" creationId="{362EE5D6-2402-CEA0-CCC2-4F4813BE309E}"/>
          </ac:spMkLst>
        </pc:spChg>
        <pc:spChg chg="add del mod">
          <ac:chgData name="丁野 光理" userId="53361c9a-10d0-4268-b39c-a1f4044b33f4" providerId="ADAL" clId="{2534B0A2-030A-4A16-9625-21FFC16AFD25}" dt="2025-01-26T08:36:20.785" v="4182" actId="478"/>
          <ac:spMkLst>
            <pc:docMk/>
            <pc:sldMk cId="2984760158" sldId="2147483269"/>
            <ac:spMk id="43" creationId="{501BE05D-1B25-C32E-F356-0853C4D749AD}"/>
          </ac:spMkLst>
        </pc:spChg>
        <pc:spChg chg="add del mod">
          <ac:chgData name="丁野 光理" userId="53361c9a-10d0-4268-b39c-a1f4044b33f4" providerId="ADAL" clId="{2534B0A2-030A-4A16-9625-21FFC16AFD25}" dt="2025-01-26T08:36:22.973" v="4185" actId="478"/>
          <ac:spMkLst>
            <pc:docMk/>
            <pc:sldMk cId="2984760158" sldId="2147483269"/>
            <ac:spMk id="46" creationId="{F4F2BD76-EFC8-C74C-F945-955FA57CB603}"/>
          </ac:spMkLst>
        </pc:spChg>
        <pc:spChg chg="add del mod">
          <ac:chgData name="丁野 光理" userId="53361c9a-10d0-4268-b39c-a1f4044b33f4" providerId="ADAL" clId="{2534B0A2-030A-4A16-9625-21FFC16AFD25}" dt="2025-01-26T08:36:22.353" v="4184" actId="478"/>
          <ac:spMkLst>
            <pc:docMk/>
            <pc:sldMk cId="2984760158" sldId="2147483269"/>
            <ac:spMk id="47" creationId="{F3A32C67-134E-7A77-A2DF-D5692DE40437}"/>
          </ac:spMkLst>
        </pc:spChg>
        <pc:spChg chg="add del mod">
          <ac:chgData name="丁野 光理" userId="53361c9a-10d0-4268-b39c-a1f4044b33f4" providerId="ADAL" clId="{2534B0A2-030A-4A16-9625-21FFC16AFD25}" dt="2025-01-26T08:36:26.494" v="4189" actId="478"/>
          <ac:spMkLst>
            <pc:docMk/>
            <pc:sldMk cId="2984760158" sldId="2147483269"/>
            <ac:spMk id="48" creationId="{41B0EAE8-EE41-5F48-48F8-D3BECE4C2C1C}"/>
          </ac:spMkLst>
        </pc:spChg>
        <pc:spChg chg="add mod">
          <ac:chgData name="丁野 光理" userId="53361c9a-10d0-4268-b39c-a1f4044b33f4" providerId="ADAL" clId="{2534B0A2-030A-4A16-9625-21FFC16AFD25}" dt="2025-01-31T00:47:19.919" v="20813" actId="20577"/>
          <ac:spMkLst>
            <pc:docMk/>
            <pc:sldMk cId="2984760158" sldId="2147483269"/>
            <ac:spMk id="49" creationId="{5ED12AD7-8BCA-4ECD-387B-92817AA826D6}"/>
          </ac:spMkLst>
        </pc:spChg>
        <pc:spChg chg="del">
          <ac:chgData name="丁野 光理" userId="53361c9a-10d0-4268-b39c-a1f4044b33f4" providerId="ADAL" clId="{2534B0A2-030A-4A16-9625-21FFC16AFD25}" dt="2025-01-24T12:19:40.892" v="2659" actId="478"/>
          <ac:spMkLst>
            <pc:docMk/>
            <pc:sldMk cId="2984760158" sldId="2147483269"/>
            <ac:spMk id="51" creationId="{D24414F7-919D-4668-46FD-7A8C2482A219}"/>
          </ac:spMkLst>
        </pc:spChg>
        <pc:spChg chg="del">
          <ac:chgData name="丁野 光理" userId="53361c9a-10d0-4268-b39c-a1f4044b33f4" providerId="ADAL" clId="{2534B0A2-030A-4A16-9625-21FFC16AFD25}" dt="2025-01-24T12:19:46.290" v="2661" actId="478"/>
          <ac:spMkLst>
            <pc:docMk/>
            <pc:sldMk cId="2984760158" sldId="2147483269"/>
            <ac:spMk id="52" creationId="{EA243A0C-4B37-C62D-4F8D-2051F600B87F}"/>
          </ac:spMkLst>
        </pc:spChg>
        <pc:spChg chg="del">
          <ac:chgData name="丁野 光理" userId="53361c9a-10d0-4268-b39c-a1f4044b33f4" providerId="ADAL" clId="{2534B0A2-030A-4A16-9625-21FFC16AFD25}" dt="2025-01-24T12:19:46.290" v="2661" actId="478"/>
          <ac:spMkLst>
            <pc:docMk/>
            <pc:sldMk cId="2984760158" sldId="2147483269"/>
            <ac:spMk id="55" creationId="{8A1283AB-7111-8F30-CD8F-6DDCF765B2D8}"/>
          </ac:spMkLst>
        </pc:spChg>
        <pc:spChg chg="del">
          <ac:chgData name="丁野 光理" userId="53361c9a-10d0-4268-b39c-a1f4044b33f4" providerId="ADAL" clId="{2534B0A2-030A-4A16-9625-21FFC16AFD25}" dt="2025-01-24T12:19:46.290" v="2661" actId="478"/>
          <ac:spMkLst>
            <pc:docMk/>
            <pc:sldMk cId="2984760158" sldId="2147483269"/>
            <ac:spMk id="57" creationId="{268B127C-37DF-0404-F877-B3872F9A7C78}"/>
          </ac:spMkLst>
        </pc:spChg>
        <pc:spChg chg="del mod">
          <ac:chgData name="丁野 光理" userId="53361c9a-10d0-4268-b39c-a1f4044b33f4" providerId="ADAL" clId="{2534B0A2-030A-4A16-9625-21FFC16AFD25}" dt="2025-01-26T08:31:33.993" v="3618" actId="478"/>
          <ac:spMkLst>
            <pc:docMk/>
            <pc:sldMk cId="2984760158" sldId="2147483269"/>
            <ac:spMk id="58" creationId="{03E464A8-8965-C067-5C04-455071401A58}"/>
          </ac:spMkLst>
        </pc:spChg>
        <pc:spChg chg="del">
          <ac:chgData name="丁野 光理" userId="53361c9a-10d0-4268-b39c-a1f4044b33f4" providerId="ADAL" clId="{2534B0A2-030A-4A16-9625-21FFC16AFD25}" dt="2025-01-24T12:19:46.290" v="2661" actId="478"/>
          <ac:spMkLst>
            <pc:docMk/>
            <pc:sldMk cId="2984760158" sldId="2147483269"/>
            <ac:spMk id="59" creationId="{C5B30409-5043-6311-71C3-E79483A120A6}"/>
          </ac:spMkLst>
        </pc:spChg>
        <pc:spChg chg="del">
          <ac:chgData name="丁野 光理" userId="53361c9a-10d0-4268-b39c-a1f4044b33f4" providerId="ADAL" clId="{2534B0A2-030A-4A16-9625-21FFC16AFD25}" dt="2025-01-24T12:20:07.503" v="2665" actId="478"/>
          <ac:spMkLst>
            <pc:docMk/>
            <pc:sldMk cId="2984760158" sldId="2147483269"/>
            <ac:spMk id="64" creationId="{32A302F4-9EE9-F199-A123-AD524DD18A3E}"/>
          </ac:spMkLst>
        </pc:spChg>
        <pc:spChg chg="del">
          <ac:chgData name="丁野 光理" userId="53361c9a-10d0-4268-b39c-a1f4044b33f4" providerId="ADAL" clId="{2534B0A2-030A-4A16-9625-21FFC16AFD25}" dt="2025-01-24T12:19:40.892" v="2659" actId="478"/>
          <ac:spMkLst>
            <pc:docMk/>
            <pc:sldMk cId="2984760158" sldId="2147483269"/>
            <ac:spMk id="71" creationId="{49723BE4-6A5B-36FE-9EE3-BF0596038D7F}"/>
          </ac:spMkLst>
        </pc:spChg>
        <pc:spChg chg="del">
          <ac:chgData name="丁野 光理" userId="53361c9a-10d0-4268-b39c-a1f4044b33f4" providerId="ADAL" clId="{2534B0A2-030A-4A16-9625-21FFC16AFD25}" dt="2025-01-24T12:19:40.892" v="2659" actId="478"/>
          <ac:spMkLst>
            <pc:docMk/>
            <pc:sldMk cId="2984760158" sldId="2147483269"/>
            <ac:spMk id="72" creationId="{22228CDD-2898-D93D-978C-D688E67A6F5F}"/>
          </ac:spMkLst>
        </pc:spChg>
        <pc:spChg chg="del">
          <ac:chgData name="丁野 光理" userId="53361c9a-10d0-4268-b39c-a1f4044b33f4" providerId="ADAL" clId="{2534B0A2-030A-4A16-9625-21FFC16AFD25}" dt="2025-01-24T12:20:07.503" v="2665" actId="478"/>
          <ac:spMkLst>
            <pc:docMk/>
            <pc:sldMk cId="2984760158" sldId="2147483269"/>
            <ac:spMk id="76" creationId="{C59E2160-9E21-256F-0DD8-7A6E1AF5DBFC}"/>
          </ac:spMkLst>
        </pc:spChg>
        <pc:spChg chg="del">
          <ac:chgData name="丁野 光理" userId="53361c9a-10d0-4268-b39c-a1f4044b33f4" providerId="ADAL" clId="{2534B0A2-030A-4A16-9625-21FFC16AFD25}" dt="2025-01-24T12:20:07.503" v="2665" actId="478"/>
          <ac:spMkLst>
            <pc:docMk/>
            <pc:sldMk cId="2984760158" sldId="2147483269"/>
            <ac:spMk id="81" creationId="{2020CFF1-D378-92F8-0222-C21AF192AFE2}"/>
          </ac:spMkLst>
        </pc:spChg>
        <pc:spChg chg="del">
          <ac:chgData name="丁野 光理" userId="53361c9a-10d0-4268-b39c-a1f4044b33f4" providerId="ADAL" clId="{2534B0A2-030A-4A16-9625-21FFC16AFD25}" dt="2025-01-24T12:20:07.503" v="2665" actId="478"/>
          <ac:spMkLst>
            <pc:docMk/>
            <pc:sldMk cId="2984760158" sldId="2147483269"/>
            <ac:spMk id="83" creationId="{DF4F27DC-CFF0-6C9F-499E-7623179B2654}"/>
          </ac:spMkLst>
        </pc:spChg>
        <pc:spChg chg="del">
          <ac:chgData name="丁野 光理" userId="53361c9a-10d0-4268-b39c-a1f4044b33f4" providerId="ADAL" clId="{2534B0A2-030A-4A16-9625-21FFC16AFD25}" dt="2025-01-24T12:20:07.503" v="2665" actId="478"/>
          <ac:spMkLst>
            <pc:docMk/>
            <pc:sldMk cId="2984760158" sldId="2147483269"/>
            <ac:spMk id="87" creationId="{E51097B1-7D60-6354-67AC-DC70EB8AAB89}"/>
          </ac:spMkLst>
        </pc:spChg>
        <pc:spChg chg="del">
          <ac:chgData name="丁野 光理" userId="53361c9a-10d0-4268-b39c-a1f4044b33f4" providerId="ADAL" clId="{2534B0A2-030A-4A16-9625-21FFC16AFD25}" dt="2025-01-24T12:20:07.503" v="2665" actId="478"/>
          <ac:spMkLst>
            <pc:docMk/>
            <pc:sldMk cId="2984760158" sldId="2147483269"/>
            <ac:spMk id="88" creationId="{92285702-A041-1F9A-9FBA-8518DA6194B8}"/>
          </ac:spMkLst>
        </pc:spChg>
        <pc:spChg chg="del">
          <ac:chgData name="丁野 光理" userId="53361c9a-10d0-4268-b39c-a1f4044b33f4" providerId="ADAL" clId="{2534B0A2-030A-4A16-9625-21FFC16AFD25}" dt="2025-01-24T12:20:07.503" v="2665" actId="478"/>
          <ac:spMkLst>
            <pc:docMk/>
            <pc:sldMk cId="2984760158" sldId="2147483269"/>
            <ac:spMk id="91" creationId="{25E4122C-92AE-3426-C801-8BF1B7D322D8}"/>
          </ac:spMkLst>
        </pc:spChg>
        <pc:spChg chg="del mod">
          <ac:chgData name="丁野 光理" userId="53361c9a-10d0-4268-b39c-a1f4044b33f4" providerId="ADAL" clId="{2534B0A2-030A-4A16-9625-21FFC16AFD25}" dt="2025-01-26T08:29:50.181" v="3557" actId="478"/>
          <ac:spMkLst>
            <pc:docMk/>
            <pc:sldMk cId="2984760158" sldId="2147483269"/>
            <ac:spMk id="95" creationId="{66AC1EFB-7483-F86B-A879-B9481CE8EC88}"/>
          </ac:spMkLst>
        </pc:spChg>
        <pc:spChg chg="del">
          <ac:chgData name="丁野 光理" userId="53361c9a-10d0-4268-b39c-a1f4044b33f4" providerId="ADAL" clId="{2534B0A2-030A-4A16-9625-21FFC16AFD25}" dt="2025-01-26T08:29:45.596" v="3555" actId="478"/>
          <ac:spMkLst>
            <pc:docMk/>
            <pc:sldMk cId="2984760158" sldId="2147483269"/>
            <ac:spMk id="96" creationId="{44C7F006-5FE7-DAF8-BCEE-9381DE38256F}"/>
          </ac:spMkLst>
        </pc:spChg>
        <pc:spChg chg="del">
          <ac:chgData name="丁野 光理" userId="53361c9a-10d0-4268-b39c-a1f4044b33f4" providerId="ADAL" clId="{2534B0A2-030A-4A16-9625-21FFC16AFD25}" dt="2025-01-24T12:19:40.892" v="2659" actId="478"/>
          <ac:spMkLst>
            <pc:docMk/>
            <pc:sldMk cId="2984760158" sldId="2147483269"/>
            <ac:spMk id="97" creationId="{91EAE131-8322-6974-3CC0-FAA112166875}"/>
          </ac:spMkLst>
        </pc:spChg>
        <pc:spChg chg="del">
          <ac:chgData name="丁野 光理" userId="53361c9a-10d0-4268-b39c-a1f4044b33f4" providerId="ADAL" clId="{2534B0A2-030A-4A16-9625-21FFC16AFD25}" dt="2025-01-24T12:19:40.892" v="2659" actId="478"/>
          <ac:spMkLst>
            <pc:docMk/>
            <pc:sldMk cId="2984760158" sldId="2147483269"/>
            <ac:spMk id="98" creationId="{CDBA81B8-92A0-FEE8-4F69-A3CC749E5031}"/>
          </ac:spMkLst>
        </pc:spChg>
        <pc:grpChg chg="del mod">
          <ac:chgData name="丁野 光理" userId="53361c9a-10d0-4268-b39c-a1f4044b33f4" providerId="ADAL" clId="{2534B0A2-030A-4A16-9625-21FFC16AFD25}" dt="2025-01-26T08:31:02.415" v="3570" actId="478"/>
          <ac:grpSpMkLst>
            <pc:docMk/>
            <pc:sldMk cId="2984760158" sldId="2147483269"/>
            <ac:grpSpMk id="3" creationId="{6CDDA7A7-F973-226F-032D-ADEA15AE6F78}"/>
          </ac:grpSpMkLst>
        </pc:grpChg>
        <pc:grpChg chg="add mod">
          <ac:chgData name="丁野 光理" userId="53361c9a-10d0-4268-b39c-a1f4044b33f4" providerId="ADAL" clId="{2534B0A2-030A-4A16-9625-21FFC16AFD25}" dt="2025-01-26T08:31:06.438" v="3589" actId="1035"/>
          <ac:grpSpMkLst>
            <pc:docMk/>
            <pc:sldMk cId="2984760158" sldId="2147483269"/>
            <ac:grpSpMk id="5" creationId="{61FC2DCD-5785-FE76-F21D-49EF1781F699}"/>
          </ac:grpSpMkLst>
        </pc:grpChg>
        <pc:grpChg chg="del">
          <ac:chgData name="丁野 光理" userId="53361c9a-10d0-4268-b39c-a1f4044b33f4" providerId="ADAL" clId="{2534B0A2-030A-4A16-9625-21FFC16AFD25}" dt="2025-01-26T08:29:52.431" v="3560" actId="478"/>
          <ac:grpSpMkLst>
            <pc:docMk/>
            <pc:sldMk cId="2984760158" sldId="2147483269"/>
            <ac:grpSpMk id="20" creationId="{4CD70D09-AF34-E23B-46D2-1E12497DD8FE}"/>
          </ac:grpSpMkLst>
        </pc:grpChg>
        <pc:graphicFrameChg chg="add mod modGraphic">
          <ac:chgData name="丁野 光理" userId="53361c9a-10d0-4268-b39c-a1f4044b33f4" providerId="ADAL" clId="{2534B0A2-030A-4A16-9625-21FFC16AFD25}" dt="2025-01-26T13:09:22.562" v="5918"/>
          <ac:graphicFrameMkLst>
            <pc:docMk/>
            <pc:sldMk cId="2984760158" sldId="2147483269"/>
            <ac:graphicFrameMk id="7" creationId="{25E229C4-FB55-5BCD-753F-9DC67F8212DF}"/>
          </ac:graphicFrameMkLst>
        </pc:graphicFrameChg>
        <pc:cxnChg chg="mod">
          <ac:chgData name="丁野 光理" userId="53361c9a-10d0-4268-b39c-a1f4044b33f4" providerId="ADAL" clId="{2534B0A2-030A-4A16-9625-21FFC16AFD25}" dt="2025-01-26T08:31:02.629" v="3571"/>
          <ac:cxnSpMkLst>
            <pc:docMk/>
            <pc:sldMk cId="2984760158" sldId="2147483269"/>
            <ac:cxnSpMk id="11" creationId="{3FD675AE-F367-C6D5-B420-5D669CBAA033}"/>
          </ac:cxnSpMkLst>
        </pc:cxnChg>
        <pc:cxnChg chg="add del mod">
          <ac:chgData name="丁野 光理" userId="53361c9a-10d0-4268-b39c-a1f4044b33f4" providerId="ADAL" clId="{2534B0A2-030A-4A16-9625-21FFC16AFD25}" dt="2025-01-26T08:36:17.908" v="4179" actId="478"/>
          <ac:cxnSpMkLst>
            <pc:docMk/>
            <pc:sldMk cId="2984760158" sldId="2147483269"/>
            <ac:cxnSpMk id="19" creationId="{6079E033-A9EA-960C-E8CE-1FC1618FC51A}"/>
          </ac:cxnSpMkLst>
        </pc:cxnChg>
        <pc:cxnChg chg="add mod">
          <ac:chgData name="丁野 光理" userId="53361c9a-10d0-4268-b39c-a1f4044b33f4" providerId="ADAL" clId="{2534B0A2-030A-4A16-9625-21FFC16AFD25}" dt="2025-01-26T08:33:47.014" v="3713" actId="1076"/>
          <ac:cxnSpMkLst>
            <pc:docMk/>
            <pc:sldMk cId="2984760158" sldId="2147483269"/>
            <ac:cxnSpMk id="27" creationId="{0C68C5E6-0402-D05A-6A44-39F63BD230A9}"/>
          </ac:cxnSpMkLst>
        </pc:cxnChg>
        <pc:cxnChg chg="add del mod">
          <ac:chgData name="丁野 光理" userId="53361c9a-10d0-4268-b39c-a1f4044b33f4" providerId="ADAL" clId="{2534B0A2-030A-4A16-9625-21FFC16AFD25}" dt="2025-01-26T08:36:29.141" v="4193" actId="478"/>
          <ac:cxnSpMkLst>
            <pc:docMk/>
            <pc:sldMk cId="2984760158" sldId="2147483269"/>
            <ac:cxnSpMk id="28" creationId="{F0E9FE70-3DBF-48FA-0833-C7485B56FFCF}"/>
          </ac:cxnSpMkLst>
        </pc:cxnChg>
        <pc:cxnChg chg="add del mod">
          <ac:chgData name="丁野 光理" userId="53361c9a-10d0-4268-b39c-a1f4044b33f4" providerId="ADAL" clId="{2534B0A2-030A-4A16-9625-21FFC16AFD25}" dt="2025-01-26T08:36:28.489" v="4192" actId="478"/>
          <ac:cxnSpMkLst>
            <pc:docMk/>
            <pc:sldMk cId="2984760158" sldId="2147483269"/>
            <ac:cxnSpMk id="29" creationId="{533377DF-3019-725B-CE7B-53964C957328}"/>
          </ac:cxnSpMkLst>
        </pc:cxnChg>
        <pc:cxnChg chg="add del mod">
          <ac:chgData name="丁野 光理" userId="53361c9a-10d0-4268-b39c-a1f4044b33f4" providerId="ADAL" clId="{2534B0A2-030A-4A16-9625-21FFC16AFD25}" dt="2025-01-26T08:36:23.600" v="4186" actId="478"/>
          <ac:cxnSpMkLst>
            <pc:docMk/>
            <pc:sldMk cId="2984760158" sldId="2147483269"/>
            <ac:cxnSpMk id="36" creationId="{6383F971-6AAC-3D47-424D-04F51F3CFC0E}"/>
          </ac:cxnSpMkLst>
        </pc:cxnChg>
        <pc:cxnChg chg="add del mod">
          <ac:chgData name="丁野 光理" userId="53361c9a-10d0-4268-b39c-a1f4044b33f4" providerId="ADAL" clId="{2534B0A2-030A-4A16-9625-21FFC16AFD25}" dt="2025-01-26T08:36:17.908" v="4179" actId="478"/>
          <ac:cxnSpMkLst>
            <pc:docMk/>
            <pc:sldMk cId="2984760158" sldId="2147483269"/>
            <ac:cxnSpMk id="40" creationId="{344AB540-826F-C9C3-B45A-D9A55333B059}"/>
          </ac:cxnSpMkLst>
        </pc:cxnChg>
        <pc:cxnChg chg="add del mod">
          <ac:chgData name="丁野 光理" userId="53361c9a-10d0-4268-b39c-a1f4044b33f4" providerId="ADAL" clId="{2534B0A2-030A-4A16-9625-21FFC16AFD25}" dt="2025-01-26T08:36:24.226" v="4187" actId="478"/>
          <ac:cxnSpMkLst>
            <pc:docMk/>
            <pc:sldMk cId="2984760158" sldId="2147483269"/>
            <ac:cxnSpMk id="41" creationId="{3631B85A-061F-13AE-5198-479693F353E7}"/>
          </ac:cxnSpMkLst>
        </pc:cxnChg>
        <pc:cxnChg chg="add del mod">
          <ac:chgData name="丁野 光理" userId="53361c9a-10d0-4268-b39c-a1f4044b33f4" providerId="ADAL" clId="{2534B0A2-030A-4A16-9625-21FFC16AFD25}" dt="2025-01-26T08:36:27.045" v="4190" actId="478"/>
          <ac:cxnSpMkLst>
            <pc:docMk/>
            <pc:sldMk cId="2984760158" sldId="2147483269"/>
            <ac:cxnSpMk id="44" creationId="{C5E59A78-2755-E564-EE6C-C2589F2554E6}"/>
          </ac:cxnSpMkLst>
        </pc:cxnChg>
        <pc:cxnChg chg="add del mod">
          <ac:chgData name="丁野 光理" userId="53361c9a-10d0-4268-b39c-a1f4044b33f4" providerId="ADAL" clId="{2534B0A2-030A-4A16-9625-21FFC16AFD25}" dt="2025-01-26T08:36:27.903" v="4191" actId="478"/>
          <ac:cxnSpMkLst>
            <pc:docMk/>
            <pc:sldMk cId="2984760158" sldId="2147483269"/>
            <ac:cxnSpMk id="45" creationId="{C03DC883-2341-5449-2B1F-F5D104D48AE9}"/>
          </ac:cxnSpMkLst>
        </pc:cxnChg>
        <pc:cxnChg chg="del">
          <ac:chgData name="丁野 光理" userId="53361c9a-10d0-4268-b39c-a1f4044b33f4" providerId="ADAL" clId="{2534B0A2-030A-4A16-9625-21FFC16AFD25}" dt="2025-01-24T12:19:40.892" v="2659" actId="478"/>
          <ac:cxnSpMkLst>
            <pc:docMk/>
            <pc:sldMk cId="2984760158" sldId="2147483269"/>
            <ac:cxnSpMk id="47" creationId="{C08C3158-5155-3267-20EF-947FEFDABEBD}"/>
          </ac:cxnSpMkLst>
        </pc:cxnChg>
        <pc:cxnChg chg="del">
          <ac:chgData name="丁野 光理" userId="53361c9a-10d0-4268-b39c-a1f4044b33f4" providerId="ADAL" clId="{2534B0A2-030A-4A16-9625-21FFC16AFD25}" dt="2025-01-24T12:19:46.290" v="2661" actId="478"/>
          <ac:cxnSpMkLst>
            <pc:docMk/>
            <pc:sldMk cId="2984760158" sldId="2147483269"/>
            <ac:cxnSpMk id="48" creationId="{7D615003-67FD-1F44-E99B-865201E5AF7E}"/>
          </ac:cxnSpMkLst>
        </pc:cxnChg>
        <pc:cxnChg chg="del">
          <ac:chgData name="丁野 光理" userId="53361c9a-10d0-4268-b39c-a1f4044b33f4" providerId="ADAL" clId="{2534B0A2-030A-4A16-9625-21FFC16AFD25}" dt="2025-01-24T12:19:46.290" v="2661" actId="478"/>
          <ac:cxnSpMkLst>
            <pc:docMk/>
            <pc:sldMk cId="2984760158" sldId="2147483269"/>
            <ac:cxnSpMk id="53" creationId="{847B9D6D-2A12-AD43-335C-30AEFC87BD4F}"/>
          </ac:cxnSpMkLst>
        </pc:cxnChg>
        <pc:cxnChg chg="del">
          <ac:chgData name="丁野 光理" userId="53361c9a-10d0-4268-b39c-a1f4044b33f4" providerId="ADAL" clId="{2534B0A2-030A-4A16-9625-21FFC16AFD25}" dt="2025-01-24T12:19:46.290" v="2661" actId="478"/>
          <ac:cxnSpMkLst>
            <pc:docMk/>
            <pc:sldMk cId="2984760158" sldId="2147483269"/>
            <ac:cxnSpMk id="54" creationId="{AE4A645B-9EED-95DF-D960-34D756DCBBB3}"/>
          </ac:cxnSpMkLst>
        </pc:cxnChg>
        <pc:cxnChg chg="del">
          <ac:chgData name="丁野 光理" userId="53361c9a-10d0-4268-b39c-a1f4044b33f4" providerId="ADAL" clId="{2534B0A2-030A-4A16-9625-21FFC16AFD25}" dt="2025-01-24T12:19:40.892" v="2659" actId="478"/>
          <ac:cxnSpMkLst>
            <pc:docMk/>
            <pc:sldMk cId="2984760158" sldId="2147483269"/>
            <ac:cxnSpMk id="68" creationId="{81D21A67-9B5E-83B5-C46D-D5163DBDCB5A}"/>
          </ac:cxnSpMkLst>
        </pc:cxnChg>
        <pc:cxnChg chg="del">
          <ac:chgData name="丁野 光理" userId="53361c9a-10d0-4268-b39c-a1f4044b33f4" providerId="ADAL" clId="{2534B0A2-030A-4A16-9625-21FFC16AFD25}" dt="2025-01-24T12:20:07.503" v="2665" actId="478"/>
          <ac:cxnSpMkLst>
            <pc:docMk/>
            <pc:sldMk cId="2984760158" sldId="2147483269"/>
            <ac:cxnSpMk id="77" creationId="{4C4331A5-FE0B-664C-3BD6-290588CDC095}"/>
          </ac:cxnSpMkLst>
        </pc:cxnChg>
        <pc:cxnChg chg="del">
          <ac:chgData name="丁野 光理" userId="53361c9a-10d0-4268-b39c-a1f4044b33f4" providerId="ADAL" clId="{2534B0A2-030A-4A16-9625-21FFC16AFD25}" dt="2025-01-26T08:29:45.596" v="3555" actId="478"/>
          <ac:cxnSpMkLst>
            <pc:docMk/>
            <pc:sldMk cId="2984760158" sldId="2147483269"/>
            <ac:cxnSpMk id="79" creationId="{E9FD32D9-4CE1-2388-D2C6-D9CB63CAA90F}"/>
          </ac:cxnSpMkLst>
        </pc:cxnChg>
        <pc:cxnChg chg="del">
          <ac:chgData name="丁野 光理" userId="53361c9a-10d0-4268-b39c-a1f4044b33f4" providerId="ADAL" clId="{2534B0A2-030A-4A16-9625-21FFC16AFD25}" dt="2025-01-24T12:20:07.503" v="2665" actId="478"/>
          <ac:cxnSpMkLst>
            <pc:docMk/>
            <pc:sldMk cId="2984760158" sldId="2147483269"/>
            <ac:cxnSpMk id="80" creationId="{8E2CC218-19E6-69DB-AE19-53176868D1B8}"/>
          </ac:cxnSpMkLst>
        </pc:cxnChg>
        <pc:cxnChg chg="del">
          <ac:chgData name="丁野 光理" userId="53361c9a-10d0-4268-b39c-a1f4044b33f4" providerId="ADAL" clId="{2534B0A2-030A-4A16-9625-21FFC16AFD25}" dt="2025-01-24T12:20:07.503" v="2665" actId="478"/>
          <ac:cxnSpMkLst>
            <pc:docMk/>
            <pc:sldMk cId="2984760158" sldId="2147483269"/>
            <ac:cxnSpMk id="89" creationId="{7D385C3D-1698-BACA-5AC4-8D3CC93A9276}"/>
          </ac:cxnSpMkLst>
        </pc:cxnChg>
        <pc:cxnChg chg="del">
          <ac:chgData name="丁野 光理" userId="53361c9a-10d0-4268-b39c-a1f4044b33f4" providerId="ADAL" clId="{2534B0A2-030A-4A16-9625-21FFC16AFD25}" dt="2025-01-24T12:20:07.503" v="2665" actId="478"/>
          <ac:cxnSpMkLst>
            <pc:docMk/>
            <pc:sldMk cId="2984760158" sldId="2147483269"/>
            <ac:cxnSpMk id="90" creationId="{3D56BA57-D6F3-18CA-6565-B1F8EAC8CBFC}"/>
          </ac:cxnSpMkLst>
        </pc:cxnChg>
        <pc:cxnChg chg="del">
          <ac:chgData name="丁野 光理" userId="53361c9a-10d0-4268-b39c-a1f4044b33f4" providerId="ADAL" clId="{2534B0A2-030A-4A16-9625-21FFC16AFD25}" dt="2025-01-26T08:29:45.596" v="3555" actId="478"/>
          <ac:cxnSpMkLst>
            <pc:docMk/>
            <pc:sldMk cId="2984760158" sldId="2147483269"/>
            <ac:cxnSpMk id="92" creationId="{62537C66-77E5-5DC5-7443-1496B1022999}"/>
          </ac:cxnSpMkLst>
        </pc:cxnChg>
        <pc:cxnChg chg="del">
          <ac:chgData name="丁野 光理" userId="53361c9a-10d0-4268-b39c-a1f4044b33f4" providerId="ADAL" clId="{2534B0A2-030A-4A16-9625-21FFC16AFD25}" dt="2025-01-26T08:29:45.596" v="3555" actId="478"/>
          <ac:cxnSpMkLst>
            <pc:docMk/>
            <pc:sldMk cId="2984760158" sldId="2147483269"/>
            <ac:cxnSpMk id="93" creationId="{6B7DE1F0-7685-C27D-FF58-0269A0699DCA}"/>
          </ac:cxnSpMkLst>
        </pc:cxnChg>
        <pc:cxnChg chg="del">
          <ac:chgData name="丁野 光理" userId="53361c9a-10d0-4268-b39c-a1f4044b33f4" providerId="ADAL" clId="{2534B0A2-030A-4A16-9625-21FFC16AFD25}" dt="2025-01-24T12:19:46.290" v="2661" actId="478"/>
          <ac:cxnSpMkLst>
            <pc:docMk/>
            <pc:sldMk cId="2984760158" sldId="2147483269"/>
            <ac:cxnSpMk id="100" creationId="{BABEA2A5-6090-E924-2939-731F29C357D7}"/>
          </ac:cxnSpMkLst>
        </pc:cxnChg>
      </pc:sldChg>
      <pc:sldChg chg="addSp delSp modSp add mod">
        <pc:chgData name="丁野 光理" userId="53361c9a-10d0-4268-b39c-a1f4044b33f4" providerId="ADAL" clId="{2534B0A2-030A-4A16-9625-21FFC16AFD25}" dt="2025-01-31T00:48:57.376" v="20916" actId="20577"/>
        <pc:sldMkLst>
          <pc:docMk/>
          <pc:sldMk cId="3353923681" sldId="2147483270"/>
        </pc:sldMkLst>
        <pc:spChg chg="add mod">
          <ac:chgData name="丁野 光理" userId="53361c9a-10d0-4268-b39c-a1f4044b33f4" providerId="ADAL" clId="{2534B0A2-030A-4A16-9625-21FFC16AFD25}" dt="2025-01-26T08:39:32.785" v="4456"/>
          <ac:spMkLst>
            <pc:docMk/>
            <pc:sldMk cId="3353923681" sldId="2147483270"/>
            <ac:spMk id="6" creationId="{16D4E315-F04A-16F2-0DB1-AFD3D9EB7565}"/>
          </ac:spMkLst>
        </pc:spChg>
        <pc:spChg chg="del">
          <ac:chgData name="丁野 光理" userId="53361c9a-10d0-4268-b39c-a1f4044b33f4" providerId="ADAL" clId="{2534B0A2-030A-4A16-9625-21FFC16AFD25}" dt="2025-01-24T12:20:13.281" v="2666" actId="478"/>
          <ac:spMkLst>
            <pc:docMk/>
            <pc:sldMk cId="3353923681" sldId="2147483270"/>
            <ac:spMk id="6" creationId="{F5BFEE99-6F98-83E4-0347-8147E2059E1F}"/>
          </ac:spMkLst>
        </pc:spChg>
        <pc:spChg chg="mod">
          <ac:chgData name="丁野 光理" userId="53361c9a-10d0-4268-b39c-a1f4044b33f4" providerId="ADAL" clId="{2534B0A2-030A-4A16-9625-21FFC16AFD25}" dt="2025-01-26T08:39:28.378" v="4443" actId="20577"/>
          <ac:spMkLst>
            <pc:docMk/>
            <pc:sldMk cId="3353923681" sldId="2147483270"/>
            <ac:spMk id="10" creationId="{9FE31462-CF6C-779A-D360-FE21A9EDFA25}"/>
          </ac:spMkLst>
        </pc:spChg>
        <pc:spChg chg="add mod">
          <ac:chgData name="丁野 光理" userId="53361c9a-10d0-4268-b39c-a1f4044b33f4" providerId="ADAL" clId="{2534B0A2-030A-4A16-9625-21FFC16AFD25}" dt="2025-01-31T00:48:57.376" v="20916" actId="20577"/>
          <ac:spMkLst>
            <pc:docMk/>
            <pc:sldMk cId="3353923681" sldId="2147483270"/>
            <ac:spMk id="16" creationId="{B18E46B4-6D30-4074-970E-F330E8399E21}"/>
          </ac:spMkLst>
        </pc:spChg>
        <pc:spChg chg="del">
          <ac:chgData name="丁野 光理" userId="53361c9a-10d0-4268-b39c-a1f4044b33f4" providerId="ADAL" clId="{2534B0A2-030A-4A16-9625-21FFC16AFD25}" dt="2025-01-24T12:20:13.281" v="2666" actId="478"/>
          <ac:spMkLst>
            <pc:docMk/>
            <pc:sldMk cId="3353923681" sldId="2147483270"/>
            <ac:spMk id="17" creationId="{92B9E36D-54F0-CB25-5905-31C6F14AA1BE}"/>
          </ac:spMkLst>
        </pc:spChg>
        <pc:spChg chg="del">
          <ac:chgData name="丁野 光理" userId="53361c9a-10d0-4268-b39c-a1f4044b33f4" providerId="ADAL" clId="{2534B0A2-030A-4A16-9625-21FFC16AFD25}" dt="2025-01-26T08:39:47.548" v="4460" actId="478"/>
          <ac:spMkLst>
            <pc:docMk/>
            <pc:sldMk cId="3353923681" sldId="2147483270"/>
            <ac:spMk id="58" creationId="{03E464A8-8965-C067-5C04-455071401A58}"/>
          </ac:spMkLst>
        </pc:spChg>
        <pc:spChg chg="del">
          <ac:chgData name="丁野 光理" userId="53361c9a-10d0-4268-b39c-a1f4044b33f4" providerId="ADAL" clId="{2534B0A2-030A-4A16-9625-21FFC16AFD25}" dt="2025-01-26T08:44:00.649" v="4973" actId="478"/>
          <ac:spMkLst>
            <pc:docMk/>
            <pc:sldMk cId="3353923681" sldId="2147483270"/>
            <ac:spMk id="64" creationId="{32A302F4-9EE9-F199-A123-AD524DD18A3E}"/>
          </ac:spMkLst>
        </pc:spChg>
        <pc:spChg chg="mod">
          <ac:chgData name="丁野 光理" userId="53361c9a-10d0-4268-b39c-a1f4044b33f4" providerId="ADAL" clId="{2534B0A2-030A-4A16-9625-21FFC16AFD25}" dt="2025-01-26T08:41:21.279" v="4484" actId="1076"/>
          <ac:spMkLst>
            <pc:docMk/>
            <pc:sldMk cId="3353923681" sldId="2147483270"/>
            <ac:spMk id="76" creationId="{C59E2160-9E21-256F-0DD8-7A6E1AF5DBFC}"/>
          </ac:spMkLst>
        </pc:spChg>
        <pc:spChg chg="mod">
          <ac:chgData name="丁野 光理" userId="53361c9a-10d0-4268-b39c-a1f4044b33f4" providerId="ADAL" clId="{2534B0A2-030A-4A16-9625-21FFC16AFD25}" dt="2025-01-26T09:10:32.610" v="5109"/>
          <ac:spMkLst>
            <pc:docMk/>
            <pc:sldMk cId="3353923681" sldId="2147483270"/>
            <ac:spMk id="81" creationId="{2020CFF1-D378-92F8-0222-C21AF192AFE2}"/>
          </ac:spMkLst>
        </pc:spChg>
        <pc:spChg chg="mod">
          <ac:chgData name="丁野 光理" userId="53361c9a-10d0-4268-b39c-a1f4044b33f4" providerId="ADAL" clId="{2534B0A2-030A-4A16-9625-21FFC16AFD25}" dt="2025-01-28T02:20:12.568" v="15442" actId="1076"/>
          <ac:spMkLst>
            <pc:docMk/>
            <pc:sldMk cId="3353923681" sldId="2147483270"/>
            <ac:spMk id="83" creationId="{DF4F27DC-CFF0-6C9F-499E-7623179B2654}"/>
          </ac:spMkLst>
        </pc:spChg>
        <pc:spChg chg="mod">
          <ac:chgData name="丁野 光理" userId="53361c9a-10d0-4268-b39c-a1f4044b33f4" providerId="ADAL" clId="{2534B0A2-030A-4A16-9625-21FFC16AFD25}" dt="2025-01-26T08:41:13.562" v="4481" actId="1076"/>
          <ac:spMkLst>
            <pc:docMk/>
            <pc:sldMk cId="3353923681" sldId="2147483270"/>
            <ac:spMk id="87" creationId="{E51097B1-7D60-6354-67AC-DC70EB8AAB89}"/>
          </ac:spMkLst>
        </pc:spChg>
        <pc:spChg chg="mod">
          <ac:chgData name="丁野 光理" userId="53361c9a-10d0-4268-b39c-a1f4044b33f4" providerId="ADAL" clId="{2534B0A2-030A-4A16-9625-21FFC16AFD25}" dt="2025-01-26T08:41:15.521" v="4482" actId="1076"/>
          <ac:spMkLst>
            <pc:docMk/>
            <pc:sldMk cId="3353923681" sldId="2147483270"/>
            <ac:spMk id="88" creationId="{92285702-A041-1F9A-9FBA-8518DA6194B8}"/>
          </ac:spMkLst>
        </pc:spChg>
        <pc:spChg chg="mod">
          <ac:chgData name="丁野 光理" userId="53361c9a-10d0-4268-b39c-a1f4044b33f4" providerId="ADAL" clId="{2534B0A2-030A-4A16-9625-21FFC16AFD25}" dt="2025-01-28T02:33:11.478" v="15880" actId="1076"/>
          <ac:spMkLst>
            <pc:docMk/>
            <pc:sldMk cId="3353923681" sldId="2147483270"/>
            <ac:spMk id="91" creationId="{25E4122C-92AE-3426-C801-8BF1B7D322D8}"/>
          </ac:spMkLst>
        </pc:spChg>
        <pc:spChg chg="del">
          <ac:chgData name="丁野 光理" userId="53361c9a-10d0-4268-b39c-a1f4044b33f4" providerId="ADAL" clId="{2534B0A2-030A-4A16-9625-21FFC16AFD25}" dt="2025-01-24T12:20:13.281" v="2666" actId="478"/>
          <ac:spMkLst>
            <pc:docMk/>
            <pc:sldMk cId="3353923681" sldId="2147483270"/>
            <ac:spMk id="95" creationId="{66AC1EFB-7483-F86B-A879-B9481CE8EC88}"/>
          </ac:spMkLst>
        </pc:spChg>
        <pc:spChg chg="del">
          <ac:chgData name="丁野 光理" userId="53361c9a-10d0-4268-b39c-a1f4044b33f4" providerId="ADAL" clId="{2534B0A2-030A-4A16-9625-21FFC16AFD25}" dt="2025-01-24T12:20:13.281" v="2666" actId="478"/>
          <ac:spMkLst>
            <pc:docMk/>
            <pc:sldMk cId="3353923681" sldId="2147483270"/>
            <ac:spMk id="96" creationId="{44C7F006-5FE7-DAF8-BCEE-9381DE38256F}"/>
          </ac:spMkLst>
        </pc:spChg>
        <pc:grpChg chg="del">
          <ac:chgData name="丁野 光理" userId="53361c9a-10d0-4268-b39c-a1f4044b33f4" providerId="ADAL" clId="{2534B0A2-030A-4A16-9625-21FFC16AFD25}" dt="2025-01-26T08:39:10.115" v="4432" actId="478"/>
          <ac:grpSpMkLst>
            <pc:docMk/>
            <pc:sldMk cId="3353923681" sldId="2147483270"/>
            <ac:grpSpMk id="3" creationId="{6CDDA7A7-F973-226F-032D-ADEA15AE6F78}"/>
          </ac:grpSpMkLst>
        </pc:grpChg>
        <pc:grpChg chg="add mod">
          <ac:chgData name="丁野 光理" userId="53361c9a-10d0-4268-b39c-a1f4044b33f4" providerId="ADAL" clId="{2534B0A2-030A-4A16-9625-21FFC16AFD25}" dt="2025-01-26T08:39:20.082" v="4435"/>
          <ac:grpSpMkLst>
            <pc:docMk/>
            <pc:sldMk cId="3353923681" sldId="2147483270"/>
            <ac:grpSpMk id="7" creationId="{E0D759C3-A3D0-37D0-F61E-8186AAB518BB}"/>
          </ac:grpSpMkLst>
        </pc:grpChg>
        <pc:grpChg chg="del">
          <ac:chgData name="丁野 光理" userId="53361c9a-10d0-4268-b39c-a1f4044b33f4" providerId="ADAL" clId="{2534B0A2-030A-4A16-9625-21FFC16AFD25}" dt="2025-01-26T08:39:12.059" v="4433" actId="478"/>
          <ac:grpSpMkLst>
            <pc:docMk/>
            <pc:sldMk cId="3353923681" sldId="2147483270"/>
            <ac:grpSpMk id="20" creationId="{4CD70D09-AF34-E23B-46D2-1E12497DD8FE}"/>
          </ac:grpSpMkLst>
        </pc:grpChg>
        <pc:graphicFrameChg chg="del">
          <ac:chgData name="丁野 光理" userId="53361c9a-10d0-4268-b39c-a1f4044b33f4" providerId="ADAL" clId="{2534B0A2-030A-4A16-9625-21FFC16AFD25}" dt="2025-01-24T12:20:14.637" v="2667" actId="478"/>
          <ac:graphicFrameMkLst>
            <pc:docMk/>
            <pc:sldMk cId="3353923681" sldId="2147483270"/>
            <ac:graphicFrameMk id="7" creationId="{25E229C4-FB55-5BCD-753F-9DC67F8212DF}"/>
          </ac:graphicFrameMkLst>
        </pc:graphicFrameChg>
        <pc:cxnChg chg="mod">
          <ac:chgData name="丁野 光理" userId="53361c9a-10d0-4268-b39c-a1f4044b33f4" providerId="ADAL" clId="{2534B0A2-030A-4A16-9625-21FFC16AFD25}" dt="2025-01-26T08:39:20.082" v="4435"/>
          <ac:cxnSpMkLst>
            <pc:docMk/>
            <pc:sldMk cId="3353923681" sldId="2147483270"/>
            <ac:cxnSpMk id="11" creationId="{DFE92C03-6BC2-DBED-4AF7-34E6994ECB44}"/>
          </ac:cxnSpMkLst>
        </pc:cxnChg>
        <pc:cxnChg chg="add mod">
          <ac:chgData name="丁野 光理" userId="53361c9a-10d0-4268-b39c-a1f4044b33f4" providerId="ADAL" clId="{2534B0A2-030A-4A16-9625-21FFC16AFD25}" dt="2025-01-26T08:42:05.915" v="4499" actId="1076"/>
          <ac:cxnSpMkLst>
            <pc:docMk/>
            <pc:sldMk cId="3353923681" sldId="2147483270"/>
            <ac:cxnSpMk id="15" creationId="{D172A1E9-F9C0-CEA7-28D5-60CC77C90AFD}"/>
          </ac:cxnSpMkLst>
        </pc:cxnChg>
        <pc:cxnChg chg="del">
          <ac:chgData name="丁野 光理" userId="53361c9a-10d0-4268-b39c-a1f4044b33f4" providerId="ADAL" clId="{2534B0A2-030A-4A16-9625-21FFC16AFD25}" dt="2025-01-26T08:41:36.904" v="4489" actId="478"/>
          <ac:cxnSpMkLst>
            <pc:docMk/>
            <pc:sldMk cId="3353923681" sldId="2147483270"/>
            <ac:cxnSpMk id="77" creationId="{4C4331A5-FE0B-664C-3BD6-290588CDC095}"/>
          </ac:cxnSpMkLst>
        </pc:cxnChg>
        <pc:cxnChg chg="del">
          <ac:chgData name="丁野 光理" userId="53361c9a-10d0-4268-b39c-a1f4044b33f4" providerId="ADAL" clId="{2534B0A2-030A-4A16-9625-21FFC16AFD25}" dt="2025-01-24T12:20:13.281" v="2666" actId="478"/>
          <ac:cxnSpMkLst>
            <pc:docMk/>
            <pc:sldMk cId="3353923681" sldId="2147483270"/>
            <ac:cxnSpMk id="79" creationId="{E9FD32D9-4CE1-2388-D2C6-D9CB63CAA90F}"/>
          </ac:cxnSpMkLst>
        </pc:cxnChg>
        <pc:cxnChg chg="del">
          <ac:chgData name="丁野 光理" userId="53361c9a-10d0-4268-b39c-a1f4044b33f4" providerId="ADAL" clId="{2534B0A2-030A-4A16-9625-21FFC16AFD25}" dt="2025-01-26T08:41:37.701" v="4490" actId="478"/>
          <ac:cxnSpMkLst>
            <pc:docMk/>
            <pc:sldMk cId="3353923681" sldId="2147483270"/>
            <ac:cxnSpMk id="80" creationId="{8E2CC218-19E6-69DB-AE19-53176868D1B8}"/>
          </ac:cxnSpMkLst>
        </pc:cxnChg>
        <pc:cxnChg chg="del">
          <ac:chgData name="丁野 光理" userId="53361c9a-10d0-4268-b39c-a1f4044b33f4" providerId="ADAL" clId="{2534B0A2-030A-4A16-9625-21FFC16AFD25}" dt="2025-01-26T08:41:29.484" v="4487" actId="478"/>
          <ac:cxnSpMkLst>
            <pc:docMk/>
            <pc:sldMk cId="3353923681" sldId="2147483270"/>
            <ac:cxnSpMk id="89" creationId="{7D385C3D-1698-BACA-5AC4-8D3CC93A9276}"/>
          </ac:cxnSpMkLst>
        </pc:cxnChg>
        <pc:cxnChg chg="mod">
          <ac:chgData name="丁野 光理" userId="53361c9a-10d0-4268-b39c-a1f4044b33f4" providerId="ADAL" clId="{2534B0A2-030A-4A16-9625-21FFC16AFD25}" dt="2025-01-26T08:42:08.035" v="4500" actId="1076"/>
          <ac:cxnSpMkLst>
            <pc:docMk/>
            <pc:sldMk cId="3353923681" sldId="2147483270"/>
            <ac:cxnSpMk id="90" creationId="{3D56BA57-D6F3-18CA-6565-B1F8EAC8CBFC}"/>
          </ac:cxnSpMkLst>
        </pc:cxnChg>
        <pc:cxnChg chg="del">
          <ac:chgData name="丁野 光理" userId="53361c9a-10d0-4268-b39c-a1f4044b33f4" providerId="ADAL" clId="{2534B0A2-030A-4A16-9625-21FFC16AFD25}" dt="2025-01-24T12:20:13.281" v="2666" actId="478"/>
          <ac:cxnSpMkLst>
            <pc:docMk/>
            <pc:sldMk cId="3353923681" sldId="2147483270"/>
            <ac:cxnSpMk id="92" creationId="{62537C66-77E5-5DC5-7443-1496B1022999}"/>
          </ac:cxnSpMkLst>
        </pc:cxnChg>
        <pc:cxnChg chg="del">
          <ac:chgData name="丁野 光理" userId="53361c9a-10d0-4268-b39c-a1f4044b33f4" providerId="ADAL" clId="{2534B0A2-030A-4A16-9625-21FFC16AFD25}" dt="2025-01-24T12:20:13.281" v="2666" actId="478"/>
          <ac:cxnSpMkLst>
            <pc:docMk/>
            <pc:sldMk cId="3353923681" sldId="2147483270"/>
            <ac:cxnSpMk id="93" creationId="{6B7DE1F0-7685-C27D-FF58-0269A0699DCA}"/>
          </ac:cxnSpMkLst>
        </pc:cxnChg>
      </pc:sldChg>
      <pc:sldChg chg="addSp delSp modSp add mod">
        <pc:chgData name="丁野 光理" userId="53361c9a-10d0-4268-b39c-a1f4044b33f4" providerId="ADAL" clId="{2534B0A2-030A-4A16-9625-21FFC16AFD25}" dt="2025-01-31T01:24:25.563" v="21276"/>
        <pc:sldMkLst>
          <pc:docMk/>
          <pc:sldMk cId="2334336746" sldId="2147483272"/>
        </pc:sldMkLst>
        <pc:spChg chg="add mod">
          <ac:chgData name="丁野 光理" userId="53361c9a-10d0-4268-b39c-a1f4044b33f4" providerId="ADAL" clId="{2534B0A2-030A-4A16-9625-21FFC16AFD25}" dt="2025-01-31T01:24:20.213" v="21275"/>
          <ac:spMkLst>
            <pc:docMk/>
            <pc:sldMk cId="2334336746" sldId="2147483272"/>
            <ac:spMk id="3" creationId="{93B90BC7-4408-68AB-641D-FA76CA9F6822}"/>
          </ac:spMkLst>
        </pc:spChg>
        <pc:spChg chg="del mod">
          <ac:chgData name="丁野 光理" userId="53361c9a-10d0-4268-b39c-a1f4044b33f4" providerId="ADAL" clId="{2534B0A2-030A-4A16-9625-21FFC16AFD25}" dt="2025-01-30T13:11:57.597" v="16276" actId="478"/>
          <ac:spMkLst>
            <pc:docMk/>
            <pc:sldMk cId="2334336746" sldId="2147483272"/>
            <ac:spMk id="3" creationId="{A6F0F70E-C6E2-217E-BD6D-0717D7E31098}"/>
          </ac:spMkLst>
        </pc:spChg>
        <pc:spChg chg="mod">
          <ac:chgData name="丁野 光理" userId="53361c9a-10d0-4268-b39c-a1f4044b33f4" providerId="ADAL" clId="{2534B0A2-030A-4A16-9625-21FFC16AFD25}" dt="2025-01-30T13:37:59.285" v="18197"/>
          <ac:spMkLst>
            <pc:docMk/>
            <pc:sldMk cId="2334336746" sldId="2147483272"/>
            <ac:spMk id="4" creationId="{143E8E9F-6AFB-841E-222B-D73E806224BA}"/>
          </ac:spMkLst>
        </pc:spChg>
        <pc:spChg chg="add mod">
          <ac:chgData name="丁野 光理" userId="53361c9a-10d0-4268-b39c-a1f4044b33f4" providerId="ADAL" clId="{2534B0A2-030A-4A16-9625-21FFC16AFD25}" dt="2025-01-31T01:24:25.563" v="21276"/>
          <ac:spMkLst>
            <pc:docMk/>
            <pc:sldMk cId="2334336746" sldId="2147483272"/>
            <ac:spMk id="7" creationId="{59AC8949-7C76-7864-31FD-A60071CCE850}"/>
          </ac:spMkLst>
        </pc:spChg>
        <pc:spChg chg="del mod">
          <ac:chgData name="丁野 光理" userId="53361c9a-10d0-4268-b39c-a1f4044b33f4" providerId="ADAL" clId="{2534B0A2-030A-4A16-9625-21FFC16AFD25}" dt="2025-01-30T13:11:58.740" v="16277" actId="478"/>
          <ac:spMkLst>
            <pc:docMk/>
            <pc:sldMk cId="2334336746" sldId="2147483272"/>
            <ac:spMk id="7" creationId="{FC5ADFD7-0E96-90EB-B253-D1694842DFBB}"/>
          </ac:spMkLst>
        </pc:spChg>
        <pc:spChg chg="add del mod">
          <ac:chgData name="丁野 光理" userId="53361c9a-10d0-4268-b39c-a1f4044b33f4" providerId="ADAL" clId="{2534B0A2-030A-4A16-9625-21FFC16AFD25}" dt="2025-01-30T13:11:53.757" v="16275" actId="478"/>
          <ac:spMkLst>
            <pc:docMk/>
            <pc:sldMk cId="2334336746" sldId="2147483272"/>
            <ac:spMk id="10" creationId="{1FBC3EAF-CB4C-0373-0897-852D867B6935}"/>
          </ac:spMkLst>
        </pc:spChg>
        <pc:spChg chg="add del mod">
          <ac:chgData name="丁野 光理" userId="53361c9a-10d0-4268-b39c-a1f4044b33f4" providerId="ADAL" clId="{2534B0A2-030A-4A16-9625-21FFC16AFD25}" dt="2025-01-30T13:50:22.637" v="19887" actId="478"/>
          <ac:spMkLst>
            <pc:docMk/>
            <pc:sldMk cId="2334336746" sldId="2147483272"/>
            <ac:spMk id="11" creationId="{2F91A0D5-DFC8-E0A0-C58C-3AD9822FC769}"/>
          </ac:spMkLst>
        </pc:spChg>
        <pc:spChg chg="add del mod">
          <ac:chgData name="丁野 光理" userId="53361c9a-10d0-4268-b39c-a1f4044b33f4" providerId="ADAL" clId="{2534B0A2-030A-4A16-9625-21FFC16AFD25}" dt="2025-01-31T01:24:16.106" v="21274" actId="478"/>
          <ac:spMkLst>
            <pc:docMk/>
            <pc:sldMk cId="2334336746" sldId="2147483272"/>
            <ac:spMk id="12" creationId="{9FBBA640-CF6B-A290-F0C7-6E62E2598C93}"/>
          </ac:spMkLst>
        </pc:spChg>
        <pc:spChg chg="add mod">
          <ac:chgData name="丁野 光理" userId="53361c9a-10d0-4268-b39c-a1f4044b33f4" providerId="ADAL" clId="{2534B0A2-030A-4A16-9625-21FFC16AFD25}" dt="2025-01-31T00:50:35.359" v="20917"/>
          <ac:spMkLst>
            <pc:docMk/>
            <pc:sldMk cId="2334336746" sldId="2147483272"/>
            <ac:spMk id="13" creationId="{09C97862-3D45-CB93-DD69-E4FD7C14432E}"/>
          </ac:spMkLst>
        </pc:spChg>
        <pc:spChg chg="add mod">
          <ac:chgData name="丁野 光理" userId="53361c9a-10d0-4268-b39c-a1f4044b33f4" providerId="ADAL" clId="{2534B0A2-030A-4A16-9625-21FFC16AFD25}" dt="2025-01-31T01:01:59.422" v="21071"/>
          <ac:spMkLst>
            <pc:docMk/>
            <pc:sldMk cId="2334336746" sldId="2147483272"/>
            <ac:spMk id="14" creationId="{502D4B7C-5C58-1C7C-D72C-2112CC8135A9}"/>
          </ac:spMkLst>
        </pc:spChg>
        <pc:spChg chg="mod">
          <ac:chgData name="丁野 光理" userId="53361c9a-10d0-4268-b39c-a1f4044b33f4" providerId="ADAL" clId="{2534B0A2-030A-4A16-9625-21FFC16AFD25}" dt="2025-01-30T13:42:44.952" v="18749"/>
          <ac:spMkLst>
            <pc:docMk/>
            <pc:sldMk cId="2334336746" sldId="2147483272"/>
            <ac:spMk id="21" creationId="{FBA2CA20-F273-31B2-BF13-F74B2F4DADFA}"/>
          </ac:spMkLst>
        </pc:spChg>
        <pc:graphicFrameChg chg="mod modGraphic">
          <ac:chgData name="丁野 光理" userId="53361c9a-10d0-4268-b39c-a1f4044b33f4" providerId="ADAL" clId="{2534B0A2-030A-4A16-9625-21FFC16AFD25}" dt="2025-01-31T00:51:51.475" v="21070"/>
          <ac:graphicFrameMkLst>
            <pc:docMk/>
            <pc:sldMk cId="2334336746" sldId="2147483272"/>
            <ac:graphicFrameMk id="36" creationId="{52D2B5DE-607C-E758-9F26-75F734B66F0B}"/>
          </ac:graphicFrameMkLst>
        </pc:graphicFrameChg>
        <pc:graphicFrameChg chg="mod modGraphic">
          <ac:chgData name="丁野 光理" userId="53361c9a-10d0-4268-b39c-a1f4044b33f4" providerId="ADAL" clId="{2534B0A2-030A-4A16-9625-21FFC16AFD25}" dt="2025-01-31T01:18:50.372" v="21271"/>
          <ac:graphicFrameMkLst>
            <pc:docMk/>
            <pc:sldMk cId="2334336746" sldId="2147483272"/>
            <ac:graphicFrameMk id="37" creationId="{BC5321CF-E304-63E5-BBBF-21D028A31FAA}"/>
          </ac:graphicFrameMkLst>
        </pc:graphicFrameChg>
      </pc:sldChg>
      <pc:sldChg chg="del">
        <pc:chgData name="丁野 光理" userId="53361c9a-10d0-4268-b39c-a1f4044b33f4" providerId="ADAL" clId="{2534B0A2-030A-4A16-9625-21FFC16AFD25}" dt="2025-01-30T13:05:53.132" v="16075" actId="47"/>
        <pc:sldMkLst>
          <pc:docMk/>
          <pc:sldMk cId="3707762053" sldId="2147483272"/>
        </pc:sldMkLst>
      </pc:sldChg>
    </pc:docChg>
  </pc:docChgLst>
  <pc:docChgLst>
    <pc:chgData name="内山 裕弥" userId="8d34b9d0-ec49-418d-b1de-019cf6b56da5" providerId="ADAL" clId="{15F479E4-E858-4CFF-B641-FDC4B7B0D74B}"/>
    <pc:docChg chg="undo redo custSel addSld delSld modSld sldOrd modSection">
      <pc:chgData name="内山 裕弥" userId="8d34b9d0-ec49-418d-b1de-019cf6b56da5" providerId="ADAL" clId="{15F479E4-E858-4CFF-B641-FDC4B7B0D74B}" dt="2025-02-03T06:37:49.231" v="2356" actId="1036"/>
      <pc:docMkLst>
        <pc:docMk/>
      </pc:docMkLst>
      <pc:sldChg chg="addSp delSp modSp mod ord">
        <pc:chgData name="内山 裕弥" userId="8d34b9d0-ec49-418d-b1de-019cf6b56da5" providerId="ADAL" clId="{15F479E4-E858-4CFF-B641-FDC4B7B0D74B}" dt="2025-02-03T06:20:00.588" v="591"/>
        <pc:sldMkLst>
          <pc:docMk/>
          <pc:sldMk cId="4261311362" sldId="2147379375"/>
        </pc:sldMkLst>
        <pc:spChg chg="del">
          <ac:chgData name="内山 裕弥" userId="8d34b9d0-ec49-418d-b1de-019cf6b56da5" providerId="ADAL" clId="{15F479E4-E858-4CFF-B641-FDC4B7B0D74B}" dt="2025-02-03T06:19:59.821" v="590" actId="478"/>
          <ac:spMkLst>
            <pc:docMk/>
            <pc:sldMk cId="4261311362" sldId="2147379375"/>
            <ac:spMk id="3" creationId="{3C74631D-5A6A-B311-A395-BB79AB1ADCB4}"/>
          </ac:spMkLst>
        </pc:spChg>
        <pc:spChg chg="add mod">
          <ac:chgData name="内山 裕弥" userId="8d34b9d0-ec49-418d-b1de-019cf6b56da5" providerId="ADAL" clId="{15F479E4-E858-4CFF-B641-FDC4B7B0D74B}" dt="2025-02-03T06:19:25.276" v="495"/>
          <ac:spMkLst>
            <pc:docMk/>
            <pc:sldMk cId="4261311362" sldId="2147379375"/>
            <ac:spMk id="7" creationId="{2DE358AB-74E2-A16C-5AF4-36900BB1044A}"/>
          </ac:spMkLst>
        </pc:spChg>
        <pc:spChg chg="mod">
          <ac:chgData name="内山 裕弥" userId="8d34b9d0-ec49-418d-b1de-019cf6b56da5" providerId="ADAL" clId="{15F479E4-E858-4CFF-B641-FDC4B7B0D74B}" dt="2025-02-03T06:19:21.950" v="494" actId="20577"/>
          <ac:spMkLst>
            <pc:docMk/>
            <pc:sldMk cId="4261311362" sldId="2147379375"/>
            <ac:spMk id="8" creationId="{A1D0DDC4-E973-E4D7-2272-C44377BD55D5}"/>
          </ac:spMkLst>
        </pc:spChg>
        <pc:spChg chg="add mod">
          <ac:chgData name="内山 裕弥" userId="8d34b9d0-ec49-418d-b1de-019cf6b56da5" providerId="ADAL" clId="{15F479E4-E858-4CFF-B641-FDC4B7B0D74B}" dt="2025-02-03T06:20:00.588" v="591"/>
          <ac:spMkLst>
            <pc:docMk/>
            <pc:sldMk cId="4261311362" sldId="2147379375"/>
            <ac:spMk id="13" creationId="{B267DF64-0E68-C5BE-E749-C462E5E6E601}"/>
          </ac:spMkLst>
        </pc:spChg>
        <pc:spChg chg="mod">
          <ac:chgData name="内山 裕弥" userId="8d34b9d0-ec49-418d-b1de-019cf6b56da5" providerId="ADAL" clId="{15F479E4-E858-4CFF-B641-FDC4B7B0D74B}" dt="2025-02-03T06:20:00.588" v="591"/>
          <ac:spMkLst>
            <pc:docMk/>
            <pc:sldMk cId="4261311362" sldId="2147379375"/>
            <ac:spMk id="15" creationId="{C6647A10-3036-BD92-D5AB-487B8910ECAD}"/>
          </ac:spMkLst>
        </pc:spChg>
        <pc:spChg chg="mod">
          <ac:chgData name="内山 裕弥" userId="8d34b9d0-ec49-418d-b1de-019cf6b56da5" providerId="ADAL" clId="{15F479E4-E858-4CFF-B641-FDC4B7B0D74B}" dt="2025-02-03T06:20:00.588" v="591"/>
          <ac:spMkLst>
            <pc:docMk/>
            <pc:sldMk cId="4261311362" sldId="2147379375"/>
            <ac:spMk id="20" creationId="{2AB2C71E-4B42-2941-210B-ED83956375C7}"/>
          </ac:spMkLst>
        </pc:spChg>
        <pc:spChg chg="mod">
          <ac:chgData name="内山 裕弥" userId="8d34b9d0-ec49-418d-b1de-019cf6b56da5" providerId="ADAL" clId="{15F479E4-E858-4CFF-B641-FDC4B7B0D74B}" dt="2025-02-03T06:20:00.588" v="591"/>
          <ac:spMkLst>
            <pc:docMk/>
            <pc:sldMk cId="4261311362" sldId="2147379375"/>
            <ac:spMk id="21" creationId="{8768EA92-0FC6-ADFA-D8D7-5F165C0EF136}"/>
          </ac:spMkLst>
        </pc:spChg>
        <pc:spChg chg="mod">
          <ac:chgData name="内山 裕弥" userId="8d34b9d0-ec49-418d-b1de-019cf6b56da5" providerId="ADAL" clId="{15F479E4-E858-4CFF-B641-FDC4B7B0D74B}" dt="2025-02-03T06:20:00.588" v="591"/>
          <ac:spMkLst>
            <pc:docMk/>
            <pc:sldMk cId="4261311362" sldId="2147379375"/>
            <ac:spMk id="22" creationId="{D7F6D33C-E97F-C940-32A6-A40EDED4E427}"/>
          </ac:spMkLst>
        </pc:spChg>
        <pc:spChg chg="mod">
          <ac:chgData name="内山 裕弥" userId="8d34b9d0-ec49-418d-b1de-019cf6b56da5" providerId="ADAL" clId="{15F479E4-E858-4CFF-B641-FDC4B7B0D74B}" dt="2025-02-03T06:20:00.588" v="591"/>
          <ac:spMkLst>
            <pc:docMk/>
            <pc:sldMk cId="4261311362" sldId="2147379375"/>
            <ac:spMk id="23" creationId="{4E18B9A1-A420-F07B-34D7-A7AF44DA116D}"/>
          </ac:spMkLst>
        </pc:spChg>
        <pc:spChg chg="mod">
          <ac:chgData name="内山 裕弥" userId="8d34b9d0-ec49-418d-b1de-019cf6b56da5" providerId="ADAL" clId="{15F479E4-E858-4CFF-B641-FDC4B7B0D74B}" dt="2025-02-03T06:20:00.588" v="591"/>
          <ac:spMkLst>
            <pc:docMk/>
            <pc:sldMk cId="4261311362" sldId="2147379375"/>
            <ac:spMk id="25" creationId="{B03EC4FE-7862-56FF-370E-48148140C071}"/>
          </ac:spMkLst>
        </pc:spChg>
        <pc:spChg chg="mod">
          <ac:chgData name="内山 裕弥" userId="8d34b9d0-ec49-418d-b1de-019cf6b56da5" providerId="ADAL" clId="{15F479E4-E858-4CFF-B641-FDC4B7B0D74B}" dt="2025-02-03T06:20:00.588" v="591"/>
          <ac:spMkLst>
            <pc:docMk/>
            <pc:sldMk cId="4261311362" sldId="2147379375"/>
            <ac:spMk id="27" creationId="{03AE8165-A398-BB63-24C8-632CDD82618A}"/>
          </ac:spMkLst>
        </pc:spChg>
        <pc:grpChg chg="add mod">
          <ac:chgData name="内山 裕弥" userId="8d34b9d0-ec49-418d-b1de-019cf6b56da5" providerId="ADAL" clId="{15F479E4-E858-4CFF-B641-FDC4B7B0D74B}" dt="2025-02-03T06:20:00.588" v="591"/>
          <ac:grpSpMkLst>
            <pc:docMk/>
            <pc:sldMk cId="4261311362" sldId="2147379375"/>
            <ac:grpSpMk id="14" creationId="{0E3670E0-60C5-50C4-0D6F-CC7AAADDA03A}"/>
          </ac:grpSpMkLst>
        </pc:grpChg>
        <pc:grpChg chg="mod">
          <ac:chgData name="内山 裕弥" userId="8d34b9d0-ec49-418d-b1de-019cf6b56da5" providerId="ADAL" clId="{15F479E4-E858-4CFF-B641-FDC4B7B0D74B}" dt="2025-02-03T06:20:00.588" v="591"/>
          <ac:grpSpMkLst>
            <pc:docMk/>
            <pc:sldMk cId="4261311362" sldId="2147379375"/>
            <ac:grpSpMk id="16" creationId="{5581CF2E-35A6-766E-3F8C-3A3720E4BC3C}"/>
          </ac:grpSpMkLst>
        </pc:grpChg>
        <pc:grpChg chg="mod">
          <ac:chgData name="内山 裕弥" userId="8d34b9d0-ec49-418d-b1de-019cf6b56da5" providerId="ADAL" clId="{15F479E4-E858-4CFF-B641-FDC4B7B0D74B}" dt="2025-02-03T06:20:00.588" v="591"/>
          <ac:grpSpMkLst>
            <pc:docMk/>
            <pc:sldMk cId="4261311362" sldId="2147379375"/>
            <ac:grpSpMk id="17" creationId="{035A148A-6114-ABD8-18DF-C41A7A032EF2}"/>
          </ac:grpSpMkLst>
        </pc:grpChg>
        <pc:grpChg chg="mod">
          <ac:chgData name="内山 裕弥" userId="8d34b9d0-ec49-418d-b1de-019cf6b56da5" providerId="ADAL" clId="{15F479E4-E858-4CFF-B641-FDC4B7B0D74B}" dt="2025-02-03T06:20:00.588" v="591"/>
          <ac:grpSpMkLst>
            <pc:docMk/>
            <pc:sldMk cId="4261311362" sldId="2147379375"/>
            <ac:grpSpMk id="18" creationId="{9C50E75E-DCE9-8500-0DED-91E687F2C24F}"/>
          </ac:grpSpMkLst>
        </pc:grpChg>
        <pc:grpChg chg="mod">
          <ac:chgData name="内山 裕弥" userId="8d34b9d0-ec49-418d-b1de-019cf6b56da5" providerId="ADAL" clId="{15F479E4-E858-4CFF-B641-FDC4B7B0D74B}" dt="2025-02-03T06:20:00.588" v="591"/>
          <ac:grpSpMkLst>
            <pc:docMk/>
            <pc:sldMk cId="4261311362" sldId="2147379375"/>
            <ac:grpSpMk id="19" creationId="{0E7D3A09-0F4F-C911-BAF4-5574A100404E}"/>
          </ac:grpSpMkLst>
        </pc:grpChg>
        <pc:picChg chg="mod">
          <ac:chgData name="内山 裕弥" userId="8d34b9d0-ec49-418d-b1de-019cf6b56da5" providerId="ADAL" clId="{15F479E4-E858-4CFF-B641-FDC4B7B0D74B}" dt="2025-02-03T06:20:00.588" v="591"/>
          <ac:picMkLst>
            <pc:docMk/>
            <pc:sldMk cId="4261311362" sldId="2147379375"/>
            <ac:picMk id="24" creationId="{48B77BCF-E62F-7CE8-16DF-D694CD342875}"/>
          </ac:picMkLst>
        </pc:picChg>
        <pc:picChg chg="mod">
          <ac:chgData name="内山 裕弥" userId="8d34b9d0-ec49-418d-b1de-019cf6b56da5" providerId="ADAL" clId="{15F479E4-E858-4CFF-B641-FDC4B7B0D74B}" dt="2025-02-03T06:20:00.588" v="591"/>
          <ac:picMkLst>
            <pc:docMk/>
            <pc:sldMk cId="4261311362" sldId="2147379375"/>
            <ac:picMk id="26" creationId="{FF396417-B70B-636B-658B-25D22057B400}"/>
          </ac:picMkLst>
        </pc:picChg>
      </pc:sldChg>
      <pc:sldChg chg="modSp mod">
        <pc:chgData name="内山 裕弥" userId="8d34b9d0-ec49-418d-b1de-019cf6b56da5" providerId="ADAL" clId="{15F479E4-E858-4CFF-B641-FDC4B7B0D74B}" dt="2025-02-03T06:36:57.813" v="2326" actId="20577"/>
        <pc:sldMkLst>
          <pc:docMk/>
          <pc:sldMk cId="3070854188" sldId="2147379377"/>
        </pc:sldMkLst>
        <pc:spChg chg="mod">
          <ac:chgData name="内山 裕弥" userId="8d34b9d0-ec49-418d-b1de-019cf6b56da5" providerId="ADAL" clId="{15F479E4-E858-4CFF-B641-FDC4B7B0D74B}" dt="2025-02-03T06:36:57.813" v="2326" actId="20577"/>
          <ac:spMkLst>
            <pc:docMk/>
            <pc:sldMk cId="3070854188" sldId="2147379377"/>
            <ac:spMk id="8" creationId="{A1D0DDC4-E973-E4D7-2272-C44377BD55D5}"/>
          </ac:spMkLst>
        </pc:spChg>
      </pc:sldChg>
      <pc:sldChg chg="addSp modSp mod ord modCm">
        <pc:chgData name="内山 裕弥" userId="8d34b9d0-ec49-418d-b1de-019cf6b56da5" providerId="ADAL" clId="{15F479E4-E858-4CFF-B641-FDC4B7B0D74B}" dt="2025-02-03T06:37:49.231" v="2356" actId="1036"/>
        <pc:sldMkLst>
          <pc:docMk/>
          <pc:sldMk cId="862496488" sldId="2147379378"/>
        </pc:sldMkLst>
        <pc:spChg chg="mod">
          <ac:chgData name="内山 裕弥" userId="8d34b9d0-ec49-418d-b1de-019cf6b56da5" providerId="ADAL" clId="{15F479E4-E858-4CFF-B641-FDC4B7B0D74B}" dt="2025-02-03T06:37:49.231" v="2356" actId="1036"/>
          <ac:spMkLst>
            <pc:docMk/>
            <pc:sldMk cId="862496488" sldId="2147379378"/>
            <ac:spMk id="6" creationId="{55BE2262-EB02-A415-C850-F8EC66D17A0D}"/>
          </ac:spMkLst>
        </pc:spChg>
        <pc:spChg chg="mod">
          <ac:chgData name="内山 裕弥" userId="8d34b9d0-ec49-418d-b1de-019cf6b56da5" providerId="ADAL" clId="{15F479E4-E858-4CFF-B641-FDC4B7B0D74B}" dt="2025-02-03T06:37:33.579" v="2329"/>
          <ac:spMkLst>
            <pc:docMk/>
            <pc:sldMk cId="862496488" sldId="2147379378"/>
            <ac:spMk id="8" creationId="{A1D0DDC4-E973-E4D7-2272-C44377BD55D5}"/>
          </ac:spMkLst>
        </pc:spChg>
        <pc:spChg chg="add mod">
          <ac:chgData name="内山 裕弥" userId="8d34b9d0-ec49-418d-b1de-019cf6b56da5" providerId="ADAL" clId="{15F479E4-E858-4CFF-B641-FDC4B7B0D74B}" dt="2025-02-03T06:37:44.667" v="2345"/>
          <ac:spMkLst>
            <pc:docMk/>
            <pc:sldMk cId="862496488" sldId="2147379378"/>
            <ac:spMk id="9" creationId="{F8BF3722-E595-4CB6-00C8-94E2A0D316C4}"/>
          </ac:spMkLst>
        </pc:spChg>
        <pc:graphicFrameChg chg="mod">
          <ac:chgData name="内山 裕弥" userId="8d34b9d0-ec49-418d-b1de-019cf6b56da5" providerId="ADAL" clId="{15F479E4-E858-4CFF-B641-FDC4B7B0D74B}" dt="2025-02-03T06:37:49.231" v="2356" actId="1036"/>
          <ac:graphicFrameMkLst>
            <pc:docMk/>
            <pc:sldMk cId="862496488" sldId="2147379378"/>
            <ac:graphicFrameMk id="3" creationId="{CB48203D-BBB5-1DD1-B83D-9A9CE6BE1506}"/>
          </ac:graphicFrameMkLst>
        </pc:graphicFrameChg>
        <pc:extLst>
          <p:ext xmlns:p="http://schemas.openxmlformats.org/presentationml/2006/main" uri="{D6D511B9-2390-475A-947B-AFAB55BFBCF1}">
            <pc226:cmChg xmlns:pc226="http://schemas.microsoft.com/office/powerpoint/2022/06/main/command" chg="mod">
              <pc226:chgData name="内山 裕弥" userId="8d34b9d0-ec49-418d-b1de-019cf6b56da5" providerId="ADAL" clId="{15F479E4-E858-4CFF-B641-FDC4B7B0D74B}" dt="2025-02-03T06:37:44.663" v="2343" actId="20577"/>
              <pc2:cmMkLst xmlns:pc2="http://schemas.microsoft.com/office/powerpoint/2019/9/main/command">
                <pc:docMk/>
                <pc:sldMk cId="862496488" sldId="2147379378"/>
                <pc2:cmMk id="{9B5CD950-4A92-4C42-863B-50454494560C}"/>
              </pc2:cmMkLst>
            </pc226:cmChg>
          </p:ext>
        </pc:extLst>
      </pc:sldChg>
      <pc:sldChg chg="modSp mod">
        <pc:chgData name="内山 裕弥" userId="8d34b9d0-ec49-418d-b1de-019cf6b56da5" providerId="ADAL" clId="{15F479E4-E858-4CFF-B641-FDC4B7B0D74B}" dt="2025-02-03T06:25:49.504" v="1514" actId="1076"/>
        <pc:sldMkLst>
          <pc:docMk/>
          <pc:sldMk cId="1953326763" sldId="2147483257"/>
        </pc:sldMkLst>
        <pc:spChg chg="mod">
          <ac:chgData name="内山 裕弥" userId="8d34b9d0-ec49-418d-b1de-019cf6b56da5" providerId="ADAL" clId="{15F479E4-E858-4CFF-B641-FDC4B7B0D74B}" dt="2025-02-03T06:25:49.504" v="1514" actId="1076"/>
          <ac:spMkLst>
            <pc:docMk/>
            <pc:sldMk cId="1953326763" sldId="2147483257"/>
            <ac:spMk id="3" creationId="{6FD54C82-7A5E-AE56-2440-5192EF5A4FE6}"/>
          </ac:spMkLst>
        </pc:spChg>
        <pc:graphicFrameChg chg="mod modGraphic">
          <ac:chgData name="内山 裕弥" userId="8d34b9d0-ec49-418d-b1de-019cf6b56da5" providerId="ADAL" clId="{15F479E4-E858-4CFF-B641-FDC4B7B0D74B}" dt="2025-02-03T06:25:46.583" v="1513" actId="2164"/>
          <ac:graphicFrameMkLst>
            <pc:docMk/>
            <pc:sldMk cId="1953326763" sldId="2147483257"/>
            <ac:graphicFrameMk id="22" creationId="{E34FAB1A-6BD0-2AF7-6CDA-10EE2C8A4AD2}"/>
          </ac:graphicFrameMkLst>
        </pc:graphicFrameChg>
      </pc:sldChg>
      <pc:sldChg chg="addSp delSp modSp mod">
        <pc:chgData name="内山 裕弥" userId="8d34b9d0-ec49-418d-b1de-019cf6b56da5" providerId="ADAL" clId="{15F479E4-E858-4CFF-B641-FDC4B7B0D74B}" dt="2025-02-03T06:35:57.832" v="2324"/>
        <pc:sldMkLst>
          <pc:docMk/>
          <pc:sldMk cId="2167850469" sldId="2147483268"/>
        </pc:sldMkLst>
        <pc:spChg chg="add del mod">
          <ac:chgData name="内山 裕弥" userId="8d34b9d0-ec49-418d-b1de-019cf6b56da5" providerId="ADAL" clId="{15F479E4-E858-4CFF-B641-FDC4B7B0D74B}" dt="2025-02-03T06:31:29.886" v="1986" actId="21"/>
          <ac:spMkLst>
            <pc:docMk/>
            <pc:sldMk cId="2167850469" sldId="2147483268"/>
            <ac:spMk id="4" creationId="{E13D98CA-BBE5-AA9D-4C80-AD7D041155A0}"/>
          </ac:spMkLst>
        </pc:spChg>
        <pc:spChg chg="add mod">
          <ac:chgData name="内山 裕弥" userId="8d34b9d0-ec49-418d-b1de-019cf6b56da5" providerId="ADAL" clId="{15F479E4-E858-4CFF-B641-FDC4B7B0D74B}" dt="2025-02-03T06:30:46.793" v="1939" actId="14100"/>
          <ac:spMkLst>
            <pc:docMk/>
            <pc:sldMk cId="2167850469" sldId="2147483268"/>
            <ac:spMk id="6" creationId="{FBB98DFA-BB97-4280-BBD5-CA9FA861350D}"/>
          </ac:spMkLst>
        </pc:spChg>
        <pc:spChg chg="add mod">
          <ac:chgData name="内山 裕弥" userId="8d34b9d0-ec49-418d-b1de-019cf6b56da5" providerId="ADAL" clId="{15F479E4-E858-4CFF-B641-FDC4B7B0D74B}" dt="2025-02-03T06:29:07.910" v="1824"/>
          <ac:spMkLst>
            <pc:docMk/>
            <pc:sldMk cId="2167850469" sldId="2147483268"/>
            <ac:spMk id="14" creationId="{B43341F0-EE3F-C1C3-476A-33BE1A5848BA}"/>
          </ac:spMkLst>
        </pc:spChg>
        <pc:spChg chg="mod">
          <ac:chgData name="内山 裕弥" userId="8d34b9d0-ec49-418d-b1de-019cf6b56da5" providerId="ADAL" clId="{15F479E4-E858-4CFF-B641-FDC4B7B0D74B}" dt="2025-02-03T06:34:01.022" v="2095" actId="1035"/>
          <ac:spMkLst>
            <pc:docMk/>
            <pc:sldMk cId="2167850469" sldId="2147483268"/>
            <ac:spMk id="15" creationId="{80518B8E-B194-BD8A-993F-B7762FDFC9FA}"/>
          </ac:spMkLst>
        </pc:spChg>
        <pc:spChg chg="mod">
          <ac:chgData name="内山 裕弥" userId="8d34b9d0-ec49-418d-b1de-019cf6b56da5" providerId="ADAL" clId="{15F479E4-E858-4CFF-B641-FDC4B7B0D74B}" dt="2025-02-03T06:28:08.597" v="1662" actId="1035"/>
          <ac:spMkLst>
            <pc:docMk/>
            <pc:sldMk cId="2167850469" sldId="2147483268"/>
            <ac:spMk id="16" creationId="{8806C1A1-1408-AD6D-4CD2-9F1D6217EAB0}"/>
          </ac:spMkLst>
        </pc:spChg>
        <pc:spChg chg="mod ord">
          <ac:chgData name="内山 裕弥" userId="8d34b9d0-ec49-418d-b1de-019cf6b56da5" providerId="ADAL" clId="{15F479E4-E858-4CFF-B641-FDC4B7B0D74B}" dt="2025-02-03T06:35:57.832" v="2324"/>
          <ac:spMkLst>
            <pc:docMk/>
            <pc:sldMk cId="2167850469" sldId="2147483268"/>
            <ac:spMk id="17" creationId="{C721EC59-90E0-2216-DE02-AEF3CA66B109}"/>
          </ac:spMkLst>
        </pc:spChg>
        <pc:spChg chg="add mod">
          <ac:chgData name="内山 裕弥" userId="8d34b9d0-ec49-418d-b1de-019cf6b56da5" providerId="ADAL" clId="{15F479E4-E858-4CFF-B641-FDC4B7B0D74B}" dt="2025-02-03T06:29:42.220" v="1864" actId="1076"/>
          <ac:spMkLst>
            <pc:docMk/>
            <pc:sldMk cId="2167850469" sldId="2147483268"/>
            <ac:spMk id="18" creationId="{BB97E60B-6BB4-AEC5-34E2-CDF53034B0D1}"/>
          </ac:spMkLst>
        </pc:spChg>
        <pc:spChg chg="mod">
          <ac:chgData name="内山 裕弥" userId="8d34b9d0-ec49-418d-b1de-019cf6b56da5" providerId="ADAL" clId="{15F479E4-E858-4CFF-B641-FDC4B7B0D74B}" dt="2025-02-03T06:28:32.762" v="1721" actId="1035"/>
          <ac:spMkLst>
            <pc:docMk/>
            <pc:sldMk cId="2167850469" sldId="2147483268"/>
            <ac:spMk id="19" creationId="{F79038E3-A9AD-A292-9995-CD2D60C4742F}"/>
          </ac:spMkLst>
        </pc:spChg>
        <pc:spChg chg="mod">
          <ac:chgData name="内山 裕弥" userId="8d34b9d0-ec49-418d-b1de-019cf6b56da5" providerId="ADAL" clId="{15F479E4-E858-4CFF-B641-FDC4B7B0D74B}" dt="2025-02-03T06:34:12.296" v="2116" actId="1076"/>
          <ac:spMkLst>
            <pc:docMk/>
            <pc:sldMk cId="2167850469" sldId="2147483268"/>
            <ac:spMk id="20" creationId="{68A68606-1678-52E2-468D-0E1C2566644F}"/>
          </ac:spMkLst>
        </pc:spChg>
        <pc:spChg chg="mod">
          <ac:chgData name="内山 裕弥" userId="8d34b9d0-ec49-418d-b1de-019cf6b56da5" providerId="ADAL" clId="{15F479E4-E858-4CFF-B641-FDC4B7B0D74B}" dt="2025-02-03T06:28:14.962" v="1672" actId="1035"/>
          <ac:spMkLst>
            <pc:docMk/>
            <pc:sldMk cId="2167850469" sldId="2147483268"/>
            <ac:spMk id="23" creationId="{3CD3A475-B54E-4E1F-C8D5-EC4D6BDF6DAE}"/>
          </ac:spMkLst>
        </pc:spChg>
        <pc:spChg chg="mod">
          <ac:chgData name="内山 裕弥" userId="8d34b9d0-ec49-418d-b1de-019cf6b56da5" providerId="ADAL" clId="{15F479E4-E858-4CFF-B641-FDC4B7B0D74B}" dt="2025-02-03T06:28:05.120" v="1653" actId="1035"/>
          <ac:spMkLst>
            <pc:docMk/>
            <pc:sldMk cId="2167850469" sldId="2147483268"/>
            <ac:spMk id="24" creationId="{E3F27F76-F520-16A2-7D5E-31CAC6DD4A46}"/>
          </ac:spMkLst>
        </pc:spChg>
        <pc:spChg chg="mod">
          <ac:chgData name="内山 裕弥" userId="8d34b9d0-ec49-418d-b1de-019cf6b56da5" providerId="ADAL" clId="{15F479E4-E858-4CFF-B641-FDC4B7B0D74B}" dt="2025-02-03T06:34:48.159" v="2153" actId="14100"/>
          <ac:spMkLst>
            <pc:docMk/>
            <pc:sldMk cId="2167850469" sldId="2147483268"/>
            <ac:spMk id="25" creationId="{DA2E74EC-16FE-76D0-381F-6BE8AEFB4061}"/>
          </ac:spMkLst>
        </pc:spChg>
        <pc:spChg chg="mod">
          <ac:chgData name="内山 裕弥" userId="8d34b9d0-ec49-418d-b1de-019cf6b56da5" providerId="ADAL" clId="{15F479E4-E858-4CFF-B641-FDC4B7B0D74B}" dt="2025-02-03T06:28:14.962" v="1672" actId="1035"/>
          <ac:spMkLst>
            <pc:docMk/>
            <pc:sldMk cId="2167850469" sldId="2147483268"/>
            <ac:spMk id="26" creationId="{F400019D-BCA1-06F5-5A66-4BDC08765E42}"/>
          </ac:spMkLst>
        </pc:spChg>
        <pc:spChg chg="mod">
          <ac:chgData name="内山 裕弥" userId="8d34b9d0-ec49-418d-b1de-019cf6b56da5" providerId="ADAL" clId="{15F479E4-E858-4CFF-B641-FDC4B7B0D74B}" dt="2025-02-03T06:28:14.962" v="1672" actId="1035"/>
          <ac:spMkLst>
            <pc:docMk/>
            <pc:sldMk cId="2167850469" sldId="2147483268"/>
            <ac:spMk id="27" creationId="{F0AE1AD4-70F2-09FC-0B7F-11A84A074D9E}"/>
          </ac:spMkLst>
        </pc:spChg>
        <pc:spChg chg="mod">
          <ac:chgData name="内山 裕弥" userId="8d34b9d0-ec49-418d-b1de-019cf6b56da5" providerId="ADAL" clId="{15F479E4-E858-4CFF-B641-FDC4B7B0D74B}" dt="2025-02-03T06:28:19.846" v="1687" actId="1035"/>
          <ac:spMkLst>
            <pc:docMk/>
            <pc:sldMk cId="2167850469" sldId="2147483268"/>
            <ac:spMk id="28" creationId="{DF519D3A-B309-91F7-16C2-C06A531A6BE4}"/>
          </ac:spMkLst>
        </pc:spChg>
        <pc:spChg chg="mod">
          <ac:chgData name="内山 裕弥" userId="8d34b9d0-ec49-418d-b1de-019cf6b56da5" providerId="ADAL" clId="{15F479E4-E858-4CFF-B641-FDC4B7B0D74B}" dt="2025-02-03T06:28:26.544" v="1702" actId="1035"/>
          <ac:spMkLst>
            <pc:docMk/>
            <pc:sldMk cId="2167850469" sldId="2147483268"/>
            <ac:spMk id="29" creationId="{58373593-4938-0E53-D709-6D916B89D195}"/>
          </ac:spMkLst>
        </pc:spChg>
        <pc:spChg chg="mod">
          <ac:chgData name="内山 裕弥" userId="8d34b9d0-ec49-418d-b1de-019cf6b56da5" providerId="ADAL" clId="{15F479E4-E858-4CFF-B641-FDC4B7B0D74B}" dt="2025-02-03T06:28:05.120" v="1653" actId="1035"/>
          <ac:spMkLst>
            <pc:docMk/>
            <pc:sldMk cId="2167850469" sldId="2147483268"/>
            <ac:spMk id="30" creationId="{83526B1C-08D4-1721-6D92-2D9F5FD3F077}"/>
          </ac:spMkLst>
        </pc:spChg>
        <pc:spChg chg="mod">
          <ac:chgData name="内山 裕弥" userId="8d34b9d0-ec49-418d-b1de-019cf6b56da5" providerId="ADAL" clId="{15F479E4-E858-4CFF-B641-FDC4B7B0D74B}" dt="2025-02-03T06:34:53.986" v="2154" actId="14100"/>
          <ac:spMkLst>
            <pc:docMk/>
            <pc:sldMk cId="2167850469" sldId="2147483268"/>
            <ac:spMk id="31" creationId="{4FC67BAF-7384-F2E5-306D-C426D0D013D7}"/>
          </ac:spMkLst>
        </pc:spChg>
        <pc:spChg chg="add mod">
          <ac:chgData name="内山 裕弥" userId="8d34b9d0-ec49-418d-b1de-019cf6b56da5" providerId="ADAL" clId="{15F479E4-E858-4CFF-B641-FDC4B7B0D74B}" dt="2025-02-03T06:31:04.096" v="1981"/>
          <ac:spMkLst>
            <pc:docMk/>
            <pc:sldMk cId="2167850469" sldId="2147483268"/>
            <ac:spMk id="32" creationId="{838FC934-91E0-C083-2D38-DFABF1CAC3D4}"/>
          </ac:spMkLst>
        </pc:spChg>
        <pc:spChg chg="mod">
          <ac:chgData name="内山 裕弥" userId="8d34b9d0-ec49-418d-b1de-019cf6b56da5" providerId="ADAL" clId="{15F479E4-E858-4CFF-B641-FDC4B7B0D74B}" dt="2025-02-03T06:33:29.085" v="2026" actId="14100"/>
          <ac:spMkLst>
            <pc:docMk/>
            <pc:sldMk cId="2167850469" sldId="2147483268"/>
            <ac:spMk id="33" creationId="{8121807F-DAE5-A7CC-EE72-0C3B1C6BE024}"/>
          </ac:spMkLst>
        </pc:spChg>
        <pc:spChg chg="mod">
          <ac:chgData name="内山 裕弥" userId="8d34b9d0-ec49-418d-b1de-019cf6b56da5" providerId="ADAL" clId="{15F479E4-E858-4CFF-B641-FDC4B7B0D74B}" dt="2025-02-03T06:29:19.909" v="1842" actId="1035"/>
          <ac:spMkLst>
            <pc:docMk/>
            <pc:sldMk cId="2167850469" sldId="2147483268"/>
            <ac:spMk id="34" creationId="{8DFF2A1E-6F4C-2F10-6E15-A4C81B082A10}"/>
          </ac:spMkLst>
        </pc:spChg>
        <pc:spChg chg="mod">
          <ac:chgData name="内山 裕弥" userId="8d34b9d0-ec49-418d-b1de-019cf6b56da5" providerId="ADAL" clId="{15F479E4-E858-4CFF-B641-FDC4B7B0D74B}" dt="2025-02-03T06:29:23.825" v="1860" actId="1035"/>
          <ac:spMkLst>
            <pc:docMk/>
            <pc:sldMk cId="2167850469" sldId="2147483268"/>
            <ac:spMk id="36" creationId="{3D62E6EE-8EE9-2EF9-3015-33ED311586E1}"/>
          </ac:spMkLst>
        </pc:spChg>
        <pc:spChg chg="add mod">
          <ac:chgData name="内山 裕弥" userId="8d34b9d0-ec49-418d-b1de-019cf6b56da5" providerId="ADAL" clId="{15F479E4-E858-4CFF-B641-FDC4B7B0D74B}" dt="2025-02-03T06:30:53.789" v="1940" actId="571"/>
          <ac:spMkLst>
            <pc:docMk/>
            <pc:sldMk cId="2167850469" sldId="2147483268"/>
            <ac:spMk id="37" creationId="{2FA660C6-8917-0E5B-832B-003642C4A29A}"/>
          </ac:spMkLst>
        </pc:spChg>
        <pc:spChg chg="add mod">
          <ac:chgData name="内山 裕弥" userId="8d34b9d0-ec49-418d-b1de-019cf6b56da5" providerId="ADAL" clId="{15F479E4-E858-4CFF-B641-FDC4B7B0D74B}" dt="2025-02-03T06:30:53.789" v="1940" actId="571"/>
          <ac:spMkLst>
            <pc:docMk/>
            <pc:sldMk cId="2167850469" sldId="2147483268"/>
            <ac:spMk id="38" creationId="{A1996BB8-4D9E-9220-50E0-F6441D7783F6}"/>
          </ac:spMkLst>
        </pc:spChg>
        <pc:spChg chg="add mod">
          <ac:chgData name="内山 裕弥" userId="8d34b9d0-ec49-418d-b1de-019cf6b56da5" providerId="ADAL" clId="{15F479E4-E858-4CFF-B641-FDC4B7B0D74B}" dt="2025-02-03T06:33:15.944" v="2024" actId="1076"/>
          <ac:spMkLst>
            <pc:docMk/>
            <pc:sldMk cId="2167850469" sldId="2147483268"/>
            <ac:spMk id="43" creationId="{A667AAE2-CE77-719B-D67D-815381E37305}"/>
          </ac:spMkLst>
        </pc:spChg>
        <pc:spChg chg="add mod">
          <ac:chgData name="内山 裕弥" userId="8d34b9d0-ec49-418d-b1de-019cf6b56da5" providerId="ADAL" clId="{15F479E4-E858-4CFF-B641-FDC4B7B0D74B}" dt="2025-02-03T06:34:04.534" v="2096" actId="571"/>
          <ac:spMkLst>
            <pc:docMk/>
            <pc:sldMk cId="2167850469" sldId="2147483268"/>
            <ac:spMk id="45" creationId="{809CA04F-6969-16B7-7EA2-FAC87809CD8D}"/>
          </ac:spMkLst>
        </pc:spChg>
        <pc:graphicFrameChg chg="mod modGraphic">
          <ac:chgData name="内山 裕弥" userId="8d34b9d0-ec49-418d-b1de-019cf6b56da5" providerId="ADAL" clId="{15F479E4-E858-4CFF-B641-FDC4B7B0D74B}" dt="2025-02-03T06:35:03.670" v="2155" actId="14100"/>
          <ac:graphicFrameMkLst>
            <pc:docMk/>
            <pc:sldMk cId="2167850469" sldId="2147483268"/>
            <ac:graphicFrameMk id="7" creationId="{E0F7CBA4-CB4E-AFC5-275D-2CE7CF4A0CF3}"/>
          </ac:graphicFrameMkLst>
        </pc:graphicFrameChg>
        <pc:cxnChg chg="add del">
          <ac:chgData name="内山 裕弥" userId="8d34b9d0-ec49-418d-b1de-019cf6b56da5" providerId="ADAL" clId="{15F479E4-E858-4CFF-B641-FDC4B7B0D74B}" dt="2025-02-03T06:31:25.926" v="1984" actId="11529"/>
          <ac:cxnSpMkLst>
            <pc:docMk/>
            <pc:sldMk cId="2167850469" sldId="2147483268"/>
            <ac:cxnSpMk id="40" creationId="{31F762CC-8899-8967-6D62-4EE8B91F9503}"/>
          </ac:cxnSpMkLst>
        </pc:cxnChg>
        <pc:cxnChg chg="add mod">
          <ac:chgData name="内山 裕弥" userId="8d34b9d0-ec49-418d-b1de-019cf6b56da5" providerId="ADAL" clId="{15F479E4-E858-4CFF-B641-FDC4B7B0D74B}" dt="2025-02-03T06:35:03.670" v="2155" actId="14100"/>
          <ac:cxnSpMkLst>
            <pc:docMk/>
            <pc:sldMk cId="2167850469" sldId="2147483268"/>
            <ac:cxnSpMk id="42" creationId="{58A89D19-8C1A-DB6B-5730-4B657D43E8CD}"/>
          </ac:cxnSpMkLst>
        </pc:cxnChg>
      </pc:sldChg>
      <pc:sldChg chg="modSp mod">
        <pc:chgData name="内山 裕弥" userId="8d34b9d0-ec49-418d-b1de-019cf6b56da5" providerId="ADAL" clId="{15F479E4-E858-4CFF-B641-FDC4B7B0D74B}" dt="2025-02-03T06:17:21.888" v="469" actId="20577"/>
        <pc:sldMkLst>
          <pc:docMk/>
          <pc:sldMk cId="3353923681" sldId="2147483270"/>
        </pc:sldMkLst>
        <pc:spChg chg="mod">
          <ac:chgData name="内山 裕弥" userId="8d34b9d0-ec49-418d-b1de-019cf6b56da5" providerId="ADAL" clId="{15F479E4-E858-4CFF-B641-FDC4B7B0D74B}" dt="2025-02-03T06:15:15.140" v="60" actId="20577"/>
          <ac:spMkLst>
            <pc:docMk/>
            <pc:sldMk cId="3353923681" sldId="2147483270"/>
            <ac:spMk id="81" creationId="{2020CFF1-D378-92F8-0222-C21AF192AFE2}"/>
          </ac:spMkLst>
        </pc:spChg>
        <pc:spChg chg="mod">
          <ac:chgData name="内山 裕弥" userId="8d34b9d0-ec49-418d-b1de-019cf6b56da5" providerId="ADAL" clId="{15F479E4-E858-4CFF-B641-FDC4B7B0D74B}" dt="2025-02-03T06:14:36.724" v="2" actId="20577"/>
          <ac:spMkLst>
            <pc:docMk/>
            <pc:sldMk cId="3353923681" sldId="2147483270"/>
            <ac:spMk id="83" creationId="{DF4F27DC-CFF0-6C9F-499E-7623179B2654}"/>
          </ac:spMkLst>
        </pc:spChg>
        <pc:spChg chg="mod">
          <ac:chgData name="内山 裕弥" userId="8d34b9d0-ec49-418d-b1de-019cf6b56da5" providerId="ADAL" clId="{15F479E4-E858-4CFF-B641-FDC4B7B0D74B}" dt="2025-02-03T06:17:21.888" v="469" actId="20577"/>
          <ac:spMkLst>
            <pc:docMk/>
            <pc:sldMk cId="3353923681" sldId="2147483270"/>
            <ac:spMk id="91" creationId="{25E4122C-92AE-3426-C801-8BF1B7D322D8}"/>
          </ac:spMkLst>
        </pc:spChg>
      </pc:sldChg>
      <pc:sldChg chg="modSp mod">
        <pc:chgData name="内山 裕弥" userId="8d34b9d0-ec49-418d-b1de-019cf6b56da5" providerId="ADAL" clId="{15F479E4-E858-4CFF-B641-FDC4B7B0D74B}" dt="2025-02-03T06:19:50.638" v="589"/>
        <pc:sldMkLst>
          <pc:docMk/>
          <pc:sldMk cId="421638775" sldId="2147483273"/>
        </pc:sldMkLst>
        <pc:spChg chg="mod">
          <ac:chgData name="内山 裕弥" userId="8d34b9d0-ec49-418d-b1de-019cf6b56da5" providerId="ADAL" clId="{15F479E4-E858-4CFF-B641-FDC4B7B0D74B}" dt="2025-02-03T06:19:50.638" v="589"/>
          <ac:spMkLst>
            <pc:docMk/>
            <pc:sldMk cId="421638775" sldId="2147483273"/>
            <ac:spMk id="3" creationId="{3C74631D-5A6A-B311-A395-BB79AB1ADCB4}"/>
          </ac:spMkLst>
        </pc:spChg>
      </pc:sldChg>
      <pc:sldChg chg="modSp add mod">
        <pc:chgData name="内山 裕弥" userId="8d34b9d0-ec49-418d-b1de-019cf6b56da5" providerId="ADAL" clId="{15F479E4-E858-4CFF-B641-FDC4B7B0D74B}" dt="2025-02-03T06:21:01.962" v="595"/>
        <pc:sldMkLst>
          <pc:docMk/>
          <pc:sldMk cId="812488795" sldId="2147483274"/>
        </pc:sldMkLst>
        <pc:spChg chg="mod">
          <ac:chgData name="内山 裕弥" userId="8d34b9d0-ec49-418d-b1de-019cf6b56da5" providerId="ADAL" clId="{15F479E4-E858-4CFF-B641-FDC4B7B0D74B}" dt="2025-02-03T06:21:01.962" v="595"/>
          <ac:spMkLst>
            <pc:docMk/>
            <pc:sldMk cId="812488795" sldId="2147483274"/>
            <ac:spMk id="8" creationId="{A1D0DDC4-E973-E4D7-2272-C44377BD55D5}"/>
          </ac:spMkLst>
        </pc:spChg>
      </pc:sldChg>
      <pc:sldChg chg="add del">
        <pc:chgData name="内山 裕弥" userId="8d34b9d0-ec49-418d-b1de-019cf6b56da5" providerId="ADAL" clId="{15F479E4-E858-4CFF-B641-FDC4B7B0D74B}" dt="2025-02-03T06:20:51.989" v="593"/>
        <pc:sldMkLst>
          <pc:docMk/>
          <pc:sldMk cId="1458170729" sldId="2147483274"/>
        </pc:sldMkLst>
      </pc:sldChg>
      <pc:sldChg chg="add del">
        <pc:chgData name="内山 裕弥" userId="8d34b9d0-ec49-418d-b1de-019cf6b56da5" providerId="ADAL" clId="{15F479E4-E858-4CFF-B641-FDC4B7B0D74B}" dt="2025-02-03T06:29:33.116" v="1862" actId="2890"/>
        <pc:sldMkLst>
          <pc:docMk/>
          <pc:sldMk cId="1272865277" sldId="2147483275"/>
        </pc:sldMkLst>
      </pc:sldChg>
    </pc:docChg>
  </pc:docChgLst>
  <pc:docChgLst>
    <pc:chgData name="丁野 光理" userId="53361c9a-10d0-4268-b39c-a1f4044b33f4" providerId="ADAL" clId="{FAD03750-0417-42C9-A314-59D0ACED8BEB}"/>
    <pc:docChg chg="undo redo custSel addSld delSld modSld sldOrd addSection delSection modSection">
      <pc:chgData name="丁野 光理" userId="53361c9a-10d0-4268-b39c-a1f4044b33f4" providerId="ADAL" clId="{FAD03750-0417-42C9-A314-59D0ACED8BEB}" dt="2025-01-21T09:58:15.417" v="7692"/>
      <pc:docMkLst>
        <pc:docMk/>
      </pc:docMkLst>
      <pc:sldChg chg="addSp delSp modSp mod">
        <pc:chgData name="丁野 光理" userId="53361c9a-10d0-4268-b39c-a1f4044b33f4" providerId="ADAL" clId="{FAD03750-0417-42C9-A314-59D0ACED8BEB}" dt="2025-01-20T10:39:42.662" v="280" actId="20577"/>
        <pc:sldMkLst>
          <pc:docMk/>
          <pc:sldMk cId="1421869147" sldId="2147377792"/>
        </pc:sldMkLst>
        <pc:spChg chg="add mod">
          <ac:chgData name="丁野 光理" userId="53361c9a-10d0-4268-b39c-a1f4044b33f4" providerId="ADAL" clId="{FAD03750-0417-42C9-A314-59D0ACED8BEB}" dt="2025-01-20T10:39:42.662" v="280" actId="20577"/>
          <ac:spMkLst>
            <pc:docMk/>
            <pc:sldMk cId="1421869147" sldId="2147377792"/>
            <ac:spMk id="7" creationId="{47E2D7E8-27B3-963E-A36F-6143C4E20181}"/>
          </ac:spMkLst>
        </pc:spChg>
        <pc:spChg chg="mod">
          <ac:chgData name="丁野 光理" userId="53361c9a-10d0-4268-b39c-a1f4044b33f4" providerId="ADAL" clId="{FAD03750-0417-42C9-A314-59D0ACED8BEB}" dt="2025-01-20T09:18:49.926" v="137" actId="20577"/>
          <ac:spMkLst>
            <pc:docMk/>
            <pc:sldMk cId="1421869147" sldId="2147377792"/>
            <ac:spMk id="35" creationId="{74DE8298-DDC8-66FF-483D-37A26CA822D9}"/>
          </ac:spMkLst>
        </pc:spChg>
        <pc:spChg chg="del">
          <ac:chgData name="丁野 光理" userId="53361c9a-10d0-4268-b39c-a1f4044b33f4" providerId="ADAL" clId="{FAD03750-0417-42C9-A314-59D0ACED8BEB}" dt="2025-01-20T08:51:48.153" v="2" actId="478"/>
          <ac:spMkLst>
            <pc:docMk/>
            <pc:sldMk cId="1421869147" sldId="2147377792"/>
            <ac:spMk id="53" creationId="{827558EA-C36C-A8F0-AF71-9BA07466022D}"/>
          </ac:spMkLst>
        </pc:spChg>
      </pc:sldChg>
      <pc:sldChg chg="modSp mod">
        <pc:chgData name="丁野 光理" userId="53361c9a-10d0-4268-b39c-a1f4044b33f4" providerId="ADAL" clId="{FAD03750-0417-42C9-A314-59D0ACED8BEB}" dt="2025-01-20T09:20:17.411" v="165"/>
        <pc:sldMkLst>
          <pc:docMk/>
          <pc:sldMk cId="4063992222" sldId="2147377805"/>
        </pc:sldMkLst>
        <pc:spChg chg="mod">
          <ac:chgData name="丁野 光理" userId="53361c9a-10d0-4268-b39c-a1f4044b33f4" providerId="ADAL" clId="{FAD03750-0417-42C9-A314-59D0ACED8BEB}" dt="2025-01-20T09:20:17.411" v="165"/>
          <ac:spMkLst>
            <pc:docMk/>
            <pc:sldMk cId="4063992222" sldId="2147377805"/>
            <ac:spMk id="35" creationId="{74DE8298-DDC8-66FF-483D-37A26CA822D9}"/>
          </ac:spMkLst>
        </pc:spChg>
      </pc:sldChg>
      <pc:sldChg chg="addSp delSp modSp mod delCm">
        <pc:chgData name="丁野 光理" userId="53361c9a-10d0-4268-b39c-a1f4044b33f4" providerId="ADAL" clId="{FAD03750-0417-42C9-A314-59D0ACED8BEB}" dt="2025-01-21T09:57:58.415" v="7687"/>
        <pc:sldMkLst>
          <pc:docMk/>
          <pc:sldMk cId="2523788589" sldId="2147379365"/>
        </pc:sldMkLst>
        <pc:spChg chg="add del mod">
          <ac:chgData name="丁野 光理" userId="53361c9a-10d0-4268-b39c-a1f4044b33f4" providerId="ADAL" clId="{FAD03750-0417-42C9-A314-59D0ACED8BEB}" dt="2025-01-20T09:18:59.634" v="141" actId="478"/>
          <ac:spMkLst>
            <pc:docMk/>
            <pc:sldMk cId="2523788589" sldId="2147379365"/>
            <ac:spMk id="3" creationId="{A0FA6F1E-2CDB-8C34-1EC5-C6FE85E70EBD}"/>
          </ac:spMkLst>
        </pc:spChg>
        <pc:spChg chg="add del mod">
          <ac:chgData name="丁野 光理" userId="53361c9a-10d0-4268-b39c-a1f4044b33f4" providerId="ADAL" clId="{FAD03750-0417-42C9-A314-59D0ACED8BEB}" dt="2025-01-20T09:18:58.865" v="140"/>
          <ac:spMkLst>
            <pc:docMk/>
            <pc:sldMk cId="2523788589" sldId="2147379365"/>
            <ac:spMk id="17" creationId="{424A4099-46BB-2E7D-38E7-651568F8C902}"/>
          </ac:spMkLst>
        </pc:spChg>
        <pc:spChg chg="add del mod">
          <ac:chgData name="丁野 光理" userId="53361c9a-10d0-4268-b39c-a1f4044b33f4" providerId="ADAL" clId="{FAD03750-0417-42C9-A314-59D0ACED8BEB}" dt="2025-01-20T09:19:08.935" v="143" actId="20577"/>
          <ac:spMkLst>
            <pc:docMk/>
            <pc:sldMk cId="2523788589" sldId="2147379365"/>
            <ac:spMk id="35" creationId="{74DE8298-DDC8-66FF-483D-37A26CA822D9}"/>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57:58.415" v="7687"/>
              <pc2:cmMkLst xmlns:pc2="http://schemas.microsoft.com/office/powerpoint/2019/9/main/command">
                <pc:docMk/>
                <pc:sldMk cId="2523788589" sldId="2147379365"/>
                <pc2:cmMk id="{43539611-2906-4241-9E08-46B76CA1E368}"/>
              </pc2:cmMkLst>
            </pc226:cmChg>
          </p:ext>
        </pc:extLst>
      </pc:sldChg>
      <pc:sldChg chg="modSp mod">
        <pc:chgData name="丁野 光理" userId="53361c9a-10d0-4268-b39c-a1f4044b33f4" providerId="ADAL" clId="{FAD03750-0417-42C9-A314-59D0ACED8BEB}" dt="2025-01-20T11:09:51.407" v="1156" actId="20577"/>
        <pc:sldMkLst>
          <pc:docMk/>
          <pc:sldMk cId="2807162225" sldId="2147379366"/>
        </pc:sldMkLst>
        <pc:spChg chg="mod">
          <ac:chgData name="丁野 光理" userId="53361c9a-10d0-4268-b39c-a1f4044b33f4" providerId="ADAL" clId="{FAD03750-0417-42C9-A314-59D0ACED8BEB}" dt="2025-01-20T11:09:51.407" v="1156" actId="20577"/>
          <ac:spMkLst>
            <pc:docMk/>
            <pc:sldMk cId="2807162225" sldId="2147379366"/>
            <ac:spMk id="8" creationId="{A1D0DDC4-E973-E4D7-2272-C44377BD55D5}"/>
          </ac:spMkLst>
        </pc:spChg>
        <pc:spChg chg="mod">
          <ac:chgData name="丁野 光理" userId="53361c9a-10d0-4268-b39c-a1f4044b33f4" providerId="ADAL" clId="{FAD03750-0417-42C9-A314-59D0ACED8BEB}" dt="2025-01-20T09:19:14.801" v="145"/>
          <ac:spMkLst>
            <pc:docMk/>
            <pc:sldMk cId="2807162225" sldId="2147379366"/>
            <ac:spMk id="35" creationId="{74DE8298-DDC8-66FF-483D-37A26CA822D9}"/>
          </ac:spMkLst>
        </pc:spChg>
      </pc:sldChg>
      <pc:sldChg chg="modSp mod addCm delCm">
        <pc:chgData name="丁野 光理" userId="53361c9a-10d0-4268-b39c-a1f4044b33f4" providerId="ADAL" clId="{FAD03750-0417-42C9-A314-59D0ACED8BEB}" dt="2025-01-21T09:58:15.417" v="7692"/>
        <pc:sldMkLst>
          <pc:docMk/>
          <pc:sldMk cId="2307471077" sldId="2147379367"/>
        </pc:sldMkLst>
        <pc:spChg chg="mod">
          <ac:chgData name="丁野 光理" userId="53361c9a-10d0-4268-b39c-a1f4044b33f4" providerId="ADAL" clId="{FAD03750-0417-42C9-A314-59D0ACED8BEB}" dt="2025-01-20T09:19:21.580" v="147"/>
          <ac:spMkLst>
            <pc:docMk/>
            <pc:sldMk cId="2307471077" sldId="2147379367"/>
            <ac:spMk id="35" creationId="{74DE8298-DDC8-66FF-483D-37A26CA822D9}"/>
          </ac:spMkLst>
        </pc:sp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FAD03750-0417-42C9-A314-59D0ACED8BEB}" dt="2025-01-21T09:58:15.417" v="7692"/>
              <pc2:cmMkLst xmlns:pc2="http://schemas.microsoft.com/office/powerpoint/2019/9/main/command">
                <pc:docMk/>
                <pc:sldMk cId="2307471077" sldId="2147379367"/>
                <pc2:cmMk id="{2097D681-8BE5-41D5-9D81-CDF7E605323B}"/>
              </pc2:cmMkLst>
            </pc226:cmChg>
          </p:ext>
        </pc:extLst>
      </pc:sldChg>
      <pc:sldChg chg="modSp mod">
        <pc:chgData name="丁野 光理" userId="53361c9a-10d0-4268-b39c-a1f4044b33f4" providerId="ADAL" clId="{FAD03750-0417-42C9-A314-59D0ACED8BEB}" dt="2025-01-20T09:19:17.998" v="146"/>
        <pc:sldMkLst>
          <pc:docMk/>
          <pc:sldMk cId="106547437" sldId="2147379368"/>
        </pc:sldMkLst>
        <pc:spChg chg="mod">
          <ac:chgData name="丁野 光理" userId="53361c9a-10d0-4268-b39c-a1f4044b33f4" providerId="ADAL" clId="{FAD03750-0417-42C9-A314-59D0ACED8BEB}" dt="2025-01-20T09:19:17.998" v="146"/>
          <ac:spMkLst>
            <pc:docMk/>
            <pc:sldMk cId="106547437" sldId="2147379368"/>
            <ac:spMk id="35" creationId="{74DE8298-DDC8-66FF-483D-37A26CA822D9}"/>
          </ac:spMkLst>
        </pc:spChg>
      </pc:sldChg>
      <pc:sldChg chg="modSp mod">
        <pc:chgData name="丁野 光理" userId="53361c9a-10d0-4268-b39c-a1f4044b33f4" providerId="ADAL" clId="{FAD03750-0417-42C9-A314-59D0ACED8BEB}" dt="2025-01-20T09:19:31.841" v="150"/>
        <pc:sldMkLst>
          <pc:docMk/>
          <pc:sldMk cId="234350261" sldId="2147379370"/>
        </pc:sldMkLst>
        <pc:spChg chg="mod">
          <ac:chgData name="丁野 光理" userId="53361c9a-10d0-4268-b39c-a1f4044b33f4" providerId="ADAL" clId="{FAD03750-0417-42C9-A314-59D0ACED8BEB}" dt="2025-01-20T09:19:31.841" v="150"/>
          <ac:spMkLst>
            <pc:docMk/>
            <pc:sldMk cId="234350261" sldId="2147379370"/>
            <ac:spMk id="35" creationId="{74DE8298-DDC8-66FF-483D-37A26CA822D9}"/>
          </ac:spMkLst>
        </pc:spChg>
      </pc:sldChg>
      <pc:sldChg chg="modSp del mod ord">
        <pc:chgData name="丁野 光理" userId="53361c9a-10d0-4268-b39c-a1f4044b33f4" providerId="ADAL" clId="{FAD03750-0417-42C9-A314-59D0ACED8BEB}" dt="2025-01-21T08:06:25.960" v="2176" actId="47"/>
        <pc:sldMkLst>
          <pc:docMk/>
          <pc:sldMk cId="2610630441" sldId="2147379371"/>
        </pc:sldMkLst>
        <pc:spChg chg="mod">
          <ac:chgData name="丁野 光理" userId="53361c9a-10d0-4268-b39c-a1f4044b33f4" providerId="ADAL" clId="{FAD03750-0417-42C9-A314-59D0ACED8BEB}" dt="2025-01-20T09:19:34.410" v="151"/>
          <ac:spMkLst>
            <pc:docMk/>
            <pc:sldMk cId="2610630441" sldId="2147379371"/>
            <ac:spMk id="35" creationId="{74DE8298-DDC8-66FF-483D-37A26CA822D9}"/>
          </ac:spMkLst>
        </pc:spChg>
      </pc:sldChg>
      <pc:sldChg chg="modSp mod delCm">
        <pc:chgData name="丁野 光理" userId="53361c9a-10d0-4268-b39c-a1f4044b33f4" providerId="ADAL" clId="{FAD03750-0417-42C9-A314-59D0ACED8BEB}" dt="2025-01-21T09:58:09.977" v="7691"/>
        <pc:sldMkLst>
          <pc:docMk/>
          <pc:sldMk cId="2507462746" sldId="2147379372"/>
        </pc:sldMkLst>
        <pc:spChg chg="mod">
          <ac:chgData name="丁野 光理" userId="53361c9a-10d0-4268-b39c-a1f4044b33f4" providerId="ADAL" clId="{FAD03750-0417-42C9-A314-59D0ACED8BEB}" dt="2025-01-20T09:19:39.660" v="154"/>
          <ac:spMkLst>
            <pc:docMk/>
            <pc:sldMk cId="2507462746" sldId="2147379372"/>
            <ac:spMk id="35" creationId="{74DE8298-DDC8-66FF-483D-37A26CA822D9}"/>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58:08.662" v="7690"/>
              <pc2:cmMkLst xmlns:pc2="http://schemas.microsoft.com/office/powerpoint/2019/9/main/command">
                <pc:docMk/>
                <pc:sldMk cId="2507462746" sldId="2147379372"/>
                <pc2:cmMk id="{73AB8C7A-07C0-44A9-A52D-E2B3308B97DC}"/>
              </pc2:cmMkLst>
            </pc226:cmChg>
            <pc226:cmChg xmlns:pc226="http://schemas.microsoft.com/office/powerpoint/2022/06/main/command" chg="del">
              <pc226:chgData name="丁野 光理" userId="53361c9a-10d0-4268-b39c-a1f4044b33f4" providerId="ADAL" clId="{FAD03750-0417-42C9-A314-59D0ACED8BEB}" dt="2025-01-21T09:58:09.977" v="7691"/>
              <pc2:cmMkLst xmlns:pc2="http://schemas.microsoft.com/office/powerpoint/2019/9/main/command">
                <pc:docMk/>
                <pc:sldMk cId="2507462746" sldId="2147379372"/>
                <pc2:cmMk id="{E2C5A6C2-510F-45FA-834D-BD12CB541B01}"/>
              </pc2:cmMkLst>
            </pc226:cmChg>
          </p:ext>
        </pc:extLst>
      </pc:sldChg>
      <pc:sldChg chg="modSp mod addCm delCm">
        <pc:chgData name="丁野 光理" userId="53361c9a-10d0-4268-b39c-a1f4044b33f4" providerId="ADAL" clId="{FAD03750-0417-42C9-A314-59D0ACED8BEB}" dt="2025-01-21T08:14:41.066" v="2401"/>
        <pc:sldMkLst>
          <pc:docMk/>
          <pc:sldMk cId="3705677805" sldId="2147379373"/>
        </pc:sldMkLst>
        <pc:spChg chg="mod">
          <ac:chgData name="丁野 光理" userId="53361c9a-10d0-4268-b39c-a1f4044b33f4" providerId="ADAL" clId="{FAD03750-0417-42C9-A314-59D0ACED8BEB}" dt="2025-01-20T11:11:48.656" v="1159" actId="13926"/>
          <ac:spMkLst>
            <pc:docMk/>
            <pc:sldMk cId="3705677805" sldId="2147379373"/>
            <ac:spMk id="7" creationId="{1BBBAC40-E01F-6561-94F9-4196214A38DC}"/>
          </ac:spMkLst>
        </pc:spChg>
        <pc:spChg chg="mod">
          <ac:chgData name="丁野 光理" userId="53361c9a-10d0-4268-b39c-a1f4044b33f4" providerId="ADAL" clId="{FAD03750-0417-42C9-A314-59D0ACED8BEB}" dt="2025-01-20T11:11:53.164" v="1161" actId="13926"/>
          <ac:spMkLst>
            <pc:docMk/>
            <pc:sldMk cId="3705677805" sldId="2147379373"/>
            <ac:spMk id="9" creationId="{0B42BD98-A655-D372-7E6C-3463C0D6800C}"/>
          </ac:spMkLst>
        </pc:spChg>
        <pc:spChg chg="mod">
          <ac:chgData name="丁野 光理" userId="53361c9a-10d0-4268-b39c-a1f4044b33f4" providerId="ADAL" clId="{FAD03750-0417-42C9-A314-59D0ACED8BEB}" dt="2025-01-20T11:11:50.805" v="1160" actId="13926"/>
          <ac:spMkLst>
            <pc:docMk/>
            <pc:sldMk cId="3705677805" sldId="2147379373"/>
            <ac:spMk id="15" creationId="{09A73B62-32EE-294A-8513-4D942141FCD6}"/>
          </ac:spMkLst>
        </pc:spChg>
        <pc:spChg chg="mod">
          <ac:chgData name="丁野 光理" userId="53361c9a-10d0-4268-b39c-a1f4044b33f4" providerId="ADAL" clId="{FAD03750-0417-42C9-A314-59D0ACED8BEB}" dt="2025-01-20T11:11:45.792" v="1158" actId="13926"/>
          <ac:spMkLst>
            <pc:docMk/>
            <pc:sldMk cId="3705677805" sldId="2147379373"/>
            <ac:spMk id="22" creationId="{1E74A28B-3FF0-AFA0-9899-B0BCBFB1A1AD}"/>
          </ac:spMkLst>
        </pc:spChg>
        <pc:spChg chg="mod">
          <ac:chgData name="丁野 光理" userId="53361c9a-10d0-4268-b39c-a1f4044b33f4" providerId="ADAL" clId="{FAD03750-0417-42C9-A314-59D0ACED8BEB}" dt="2025-01-20T11:11:43.022" v="1157" actId="13926"/>
          <ac:spMkLst>
            <pc:docMk/>
            <pc:sldMk cId="3705677805" sldId="2147379373"/>
            <ac:spMk id="25" creationId="{11D1EF97-F438-609E-5BEE-EBA9A9A86682}"/>
          </ac:spMkLst>
        </pc:spChg>
        <pc:spChg chg="mod">
          <ac:chgData name="丁野 光理" userId="53361c9a-10d0-4268-b39c-a1f4044b33f4" providerId="ADAL" clId="{FAD03750-0417-42C9-A314-59D0ACED8BEB}" dt="2025-01-20T09:19:43.539" v="155"/>
          <ac:spMkLst>
            <pc:docMk/>
            <pc:sldMk cId="3705677805" sldId="2147379373"/>
            <ac:spMk id="35" creationId="{74DE8298-DDC8-66FF-483D-37A26CA822D9}"/>
          </ac:spMkLst>
        </pc:sp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FAD03750-0417-42C9-A314-59D0ACED8BEB}" dt="2025-01-21T08:14:41.066" v="2401"/>
              <pc2:cmMkLst xmlns:pc2="http://schemas.microsoft.com/office/powerpoint/2019/9/main/command">
                <pc:docMk/>
                <pc:sldMk cId="3705677805" sldId="2147379373"/>
                <pc2:cmMk id="{59DC4923-36BA-415E-9FE0-A3E5AEFC2310}"/>
              </pc2:cmMkLst>
            </pc226:cmChg>
          </p:ext>
        </pc:extLst>
      </pc:sldChg>
      <pc:sldChg chg="addSp delSp modSp mod delCm">
        <pc:chgData name="丁野 光理" userId="53361c9a-10d0-4268-b39c-a1f4044b33f4" providerId="ADAL" clId="{FAD03750-0417-42C9-A314-59D0ACED8BEB}" dt="2025-01-21T08:14:36.724" v="2400"/>
        <pc:sldMkLst>
          <pc:docMk/>
          <pc:sldMk cId="279270899" sldId="2147379374"/>
        </pc:sldMkLst>
        <pc:spChg chg="add del mod">
          <ac:chgData name="丁野 光理" userId="53361c9a-10d0-4268-b39c-a1f4044b33f4" providerId="ADAL" clId="{FAD03750-0417-42C9-A314-59D0ACED8BEB}" dt="2025-01-21T02:57:42.197" v="1895" actId="478"/>
          <ac:spMkLst>
            <pc:docMk/>
            <pc:sldMk cId="279270899" sldId="2147379374"/>
            <ac:spMk id="3" creationId="{14F04930-2842-F227-F7DA-50603F43A39B}"/>
          </ac:spMkLst>
        </pc:spChg>
        <pc:spChg chg="add mod">
          <ac:chgData name="丁野 光理" userId="53361c9a-10d0-4268-b39c-a1f4044b33f4" providerId="ADAL" clId="{FAD03750-0417-42C9-A314-59D0ACED8BEB}" dt="2025-01-21T02:58:05.297" v="2006" actId="20577"/>
          <ac:spMkLst>
            <pc:docMk/>
            <pc:sldMk cId="279270899" sldId="2147379374"/>
            <ac:spMk id="4" creationId="{E13D98CA-BBE5-AA9D-4C80-AD7D041155A0}"/>
          </ac:spMkLst>
        </pc:spChg>
        <pc:spChg chg="mod">
          <ac:chgData name="丁野 光理" userId="53361c9a-10d0-4268-b39c-a1f4044b33f4" providerId="ADAL" clId="{FAD03750-0417-42C9-A314-59D0ACED8BEB}" dt="2025-01-21T08:10:19.032" v="2323"/>
          <ac:spMkLst>
            <pc:docMk/>
            <pc:sldMk cId="279270899" sldId="2147379374"/>
            <ac:spMk id="6" creationId="{2A3573A2-9C82-A9DB-6FD5-3A678140D9BA}"/>
          </ac:spMkLst>
        </pc:spChg>
        <pc:spChg chg="mod">
          <ac:chgData name="丁野 光理" userId="53361c9a-10d0-4268-b39c-a1f4044b33f4" providerId="ADAL" clId="{FAD03750-0417-42C9-A314-59D0ACED8BEB}" dt="2025-01-21T02:56:34.610" v="1874" actId="20577"/>
          <ac:spMkLst>
            <pc:docMk/>
            <pc:sldMk cId="279270899" sldId="2147379374"/>
            <ac:spMk id="13" creationId="{D29A66ED-75A4-F70A-E0FB-93D027947F8A}"/>
          </ac:spMkLst>
        </pc:spChg>
        <pc:spChg chg="del mod">
          <ac:chgData name="丁野 光理" userId="53361c9a-10d0-4268-b39c-a1f4044b33f4" providerId="ADAL" clId="{FAD03750-0417-42C9-A314-59D0ACED8BEB}" dt="2025-01-21T08:03:40.931" v="2139" actId="478"/>
          <ac:spMkLst>
            <pc:docMk/>
            <pc:sldMk cId="279270899" sldId="2147379374"/>
            <ac:spMk id="14" creationId="{1C7CE929-9C6D-BEDA-DF57-D0E940085295}"/>
          </ac:spMkLst>
        </pc:spChg>
        <pc:spChg chg="mod">
          <ac:chgData name="丁野 光理" userId="53361c9a-10d0-4268-b39c-a1f4044b33f4" providerId="ADAL" clId="{FAD03750-0417-42C9-A314-59D0ACED8BEB}" dt="2025-01-21T08:03:02.132" v="2114" actId="14100"/>
          <ac:spMkLst>
            <pc:docMk/>
            <pc:sldMk cId="279270899" sldId="2147379374"/>
            <ac:spMk id="15" creationId="{80518B8E-B194-BD8A-993F-B7762FDFC9FA}"/>
          </ac:spMkLst>
        </pc:spChg>
        <pc:spChg chg="mod">
          <ac:chgData name="丁野 光理" userId="53361c9a-10d0-4268-b39c-a1f4044b33f4" providerId="ADAL" clId="{FAD03750-0417-42C9-A314-59D0ACED8BEB}" dt="2025-01-21T08:03:21.642" v="2133" actId="14100"/>
          <ac:spMkLst>
            <pc:docMk/>
            <pc:sldMk cId="279270899" sldId="2147379374"/>
            <ac:spMk id="16" creationId="{8806C1A1-1408-AD6D-4CD2-9F1D6217EAB0}"/>
          </ac:spMkLst>
        </pc:spChg>
        <pc:spChg chg="del mod">
          <ac:chgData name="丁野 光理" userId="53361c9a-10d0-4268-b39c-a1f4044b33f4" providerId="ADAL" clId="{FAD03750-0417-42C9-A314-59D0ACED8BEB}" dt="2025-01-21T08:03:11.256" v="2117" actId="478"/>
          <ac:spMkLst>
            <pc:docMk/>
            <pc:sldMk cId="279270899" sldId="2147379374"/>
            <ac:spMk id="17" creationId="{238A4624-1F4C-1395-3180-171CABFB4B8B}"/>
          </ac:spMkLst>
        </pc:spChg>
        <pc:spChg chg="mod">
          <ac:chgData name="丁野 光理" userId="53361c9a-10d0-4268-b39c-a1f4044b33f4" providerId="ADAL" clId="{FAD03750-0417-42C9-A314-59D0ACED8BEB}" dt="2025-01-21T02:49:53.869" v="1437" actId="2711"/>
          <ac:spMkLst>
            <pc:docMk/>
            <pc:sldMk cId="279270899" sldId="2147379374"/>
            <ac:spMk id="18" creationId="{A5A53F0F-0601-B512-1DDC-878267F729B8}"/>
          </ac:spMkLst>
        </pc:spChg>
        <pc:spChg chg="del mod">
          <ac:chgData name="丁野 光理" userId="53361c9a-10d0-4268-b39c-a1f4044b33f4" providerId="ADAL" clId="{FAD03750-0417-42C9-A314-59D0ACED8BEB}" dt="2025-01-21T02:55:34.530" v="1810" actId="478"/>
          <ac:spMkLst>
            <pc:docMk/>
            <pc:sldMk cId="279270899" sldId="2147379374"/>
            <ac:spMk id="19" creationId="{3754437F-F93D-BCDA-7911-784CB1582F50}"/>
          </ac:spMkLst>
        </pc:spChg>
        <pc:spChg chg="del mod">
          <ac:chgData name="丁野 光理" userId="53361c9a-10d0-4268-b39c-a1f4044b33f4" providerId="ADAL" clId="{FAD03750-0417-42C9-A314-59D0ACED8BEB}" dt="2025-01-21T02:55:35.652" v="1811" actId="478"/>
          <ac:spMkLst>
            <pc:docMk/>
            <pc:sldMk cId="279270899" sldId="2147379374"/>
            <ac:spMk id="20" creationId="{208B362F-767E-823D-F374-E403F3E3F6CF}"/>
          </ac:spMkLst>
        </pc:spChg>
        <pc:spChg chg="mod">
          <ac:chgData name="丁野 光理" userId="53361c9a-10d0-4268-b39c-a1f4044b33f4" providerId="ADAL" clId="{FAD03750-0417-42C9-A314-59D0ACED8BEB}" dt="2025-01-21T02:56:37.940" v="1875" actId="1076"/>
          <ac:spMkLst>
            <pc:docMk/>
            <pc:sldMk cId="279270899" sldId="2147379374"/>
            <ac:spMk id="21" creationId="{ED16B559-9AA2-1582-7688-5E21E8BC9EEE}"/>
          </ac:spMkLst>
        </pc:spChg>
        <pc:spChg chg="mod">
          <ac:chgData name="丁野 光理" userId="53361c9a-10d0-4268-b39c-a1f4044b33f4" providerId="ADAL" clId="{FAD03750-0417-42C9-A314-59D0ACED8BEB}" dt="2025-01-21T02:56:41.901" v="1876" actId="1076"/>
          <ac:spMkLst>
            <pc:docMk/>
            <pc:sldMk cId="279270899" sldId="2147379374"/>
            <ac:spMk id="22" creationId="{4E58CAFC-31D3-D0F6-9E53-076022133CB7}"/>
          </ac:spMkLst>
        </pc:spChg>
        <pc:spChg chg="mod">
          <ac:chgData name="丁野 光理" userId="53361c9a-10d0-4268-b39c-a1f4044b33f4" providerId="ADAL" clId="{FAD03750-0417-42C9-A314-59D0ACED8BEB}" dt="2025-01-21T08:03:50.239" v="2141" actId="14100"/>
          <ac:spMkLst>
            <pc:docMk/>
            <pc:sldMk cId="279270899" sldId="2147379374"/>
            <ac:spMk id="23" creationId="{3CD3A475-B54E-4E1F-C8D5-EC4D6BDF6DAE}"/>
          </ac:spMkLst>
        </pc:spChg>
        <pc:spChg chg="mod">
          <ac:chgData name="丁野 光理" userId="53361c9a-10d0-4268-b39c-a1f4044b33f4" providerId="ADAL" clId="{FAD03750-0417-42C9-A314-59D0ACED8BEB}" dt="2025-01-21T08:03:31.081" v="2135" actId="1076"/>
          <ac:spMkLst>
            <pc:docMk/>
            <pc:sldMk cId="279270899" sldId="2147379374"/>
            <ac:spMk id="24" creationId="{E3F27F76-F520-16A2-7D5E-31CAC6DD4A46}"/>
          </ac:spMkLst>
        </pc:spChg>
        <pc:spChg chg="del mod">
          <ac:chgData name="丁野 光理" userId="53361c9a-10d0-4268-b39c-a1f4044b33f4" providerId="ADAL" clId="{FAD03750-0417-42C9-A314-59D0ACED8BEB}" dt="2025-01-21T08:04:10.957" v="2170" actId="478"/>
          <ac:spMkLst>
            <pc:docMk/>
            <pc:sldMk cId="279270899" sldId="2147379374"/>
            <ac:spMk id="25" creationId="{D5CC960C-D37A-49FE-B2EF-25E70F7799C6}"/>
          </ac:spMkLst>
        </pc:spChg>
        <pc:spChg chg="mod">
          <ac:chgData name="丁野 光理" userId="53361c9a-10d0-4268-b39c-a1f4044b33f4" providerId="ADAL" clId="{FAD03750-0417-42C9-A314-59D0ACED8BEB}" dt="2025-01-21T08:03:55.476" v="2143" actId="1076"/>
          <ac:spMkLst>
            <pc:docMk/>
            <pc:sldMk cId="279270899" sldId="2147379374"/>
            <ac:spMk id="26" creationId="{F400019D-BCA1-06F5-5A66-4BDC08765E42}"/>
          </ac:spMkLst>
        </pc:spChg>
        <pc:spChg chg="mod">
          <ac:chgData name="丁野 光理" userId="53361c9a-10d0-4268-b39c-a1f4044b33f4" providerId="ADAL" clId="{FAD03750-0417-42C9-A314-59D0ACED8BEB}" dt="2025-01-21T08:03:57.618" v="2144" actId="1076"/>
          <ac:spMkLst>
            <pc:docMk/>
            <pc:sldMk cId="279270899" sldId="2147379374"/>
            <ac:spMk id="27" creationId="{F0AE1AD4-70F2-09FC-0B7F-11A84A074D9E}"/>
          </ac:spMkLst>
        </pc:spChg>
        <pc:spChg chg="add del mod">
          <ac:chgData name="丁野 光理" userId="53361c9a-10d0-4268-b39c-a1f4044b33f4" providerId="ADAL" clId="{FAD03750-0417-42C9-A314-59D0ACED8BEB}" dt="2025-01-21T08:04:08.379" v="2169"/>
          <ac:spMkLst>
            <pc:docMk/>
            <pc:sldMk cId="279270899" sldId="2147379374"/>
            <ac:spMk id="28" creationId="{DF519D3A-B309-91F7-16C2-C06A531A6BE4}"/>
          </ac:spMkLst>
        </pc:spChg>
        <pc:spChg chg="add mod">
          <ac:chgData name="丁野 光理" userId="53361c9a-10d0-4268-b39c-a1f4044b33f4" providerId="ADAL" clId="{FAD03750-0417-42C9-A314-59D0ACED8BEB}" dt="2025-01-21T02:58:09.616" v="2028" actId="20577"/>
          <ac:spMkLst>
            <pc:docMk/>
            <pc:sldMk cId="279270899" sldId="2147379374"/>
            <ac:spMk id="29" creationId="{58373593-4938-0E53-D709-6D916B89D195}"/>
          </ac:spMkLst>
        </pc:spChg>
        <pc:spChg chg="add mod">
          <ac:chgData name="丁野 光理" userId="53361c9a-10d0-4268-b39c-a1f4044b33f4" providerId="ADAL" clId="{FAD03750-0417-42C9-A314-59D0ACED8BEB}" dt="2025-01-21T08:03:36.497" v="2137" actId="1076"/>
          <ac:spMkLst>
            <pc:docMk/>
            <pc:sldMk cId="279270899" sldId="2147379374"/>
            <ac:spMk id="30" creationId="{83526B1C-08D4-1721-6D92-2D9F5FD3F077}"/>
          </ac:spMkLst>
        </pc:spChg>
        <pc:spChg chg="mod">
          <ac:chgData name="丁野 光理" userId="53361c9a-10d0-4268-b39c-a1f4044b33f4" providerId="ADAL" clId="{FAD03750-0417-42C9-A314-59D0ACED8BEB}" dt="2025-01-20T09:19:46.470" v="156"/>
          <ac:spMkLst>
            <pc:docMk/>
            <pc:sldMk cId="279270899" sldId="2147379374"/>
            <ac:spMk id="35" creationId="{74DE8298-DDC8-66FF-483D-37A26CA822D9}"/>
          </ac:spMkLst>
        </pc:spChg>
        <pc:graphicFrameChg chg="mod modGraphic">
          <ac:chgData name="丁野 光理" userId="53361c9a-10d0-4268-b39c-a1f4044b33f4" providerId="ADAL" clId="{FAD03750-0417-42C9-A314-59D0ACED8BEB}" dt="2025-01-21T07:55:07.171" v="2034" actId="2084"/>
          <ac:graphicFrameMkLst>
            <pc:docMk/>
            <pc:sldMk cId="279270899" sldId="2147379374"/>
            <ac:graphicFrameMk id="7" creationId="{E0F7CBA4-CB4E-AFC5-275D-2CE7CF4A0CF3}"/>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8:14:36.724" v="2400"/>
              <pc2:cmMkLst xmlns:pc2="http://schemas.microsoft.com/office/powerpoint/2019/9/main/command">
                <pc:docMk/>
                <pc:sldMk cId="279270899" sldId="2147379374"/>
                <pc2:cmMk id="{1CE9283E-2510-4C97-837C-BB4A39EBC64E}"/>
              </pc2:cmMkLst>
            </pc226:cmChg>
          </p:ext>
        </pc:extLst>
      </pc:sldChg>
      <pc:sldChg chg="modSp mod">
        <pc:chgData name="丁野 光理" userId="53361c9a-10d0-4268-b39c-a1f4044b33f4" providerId="ADAL" clId="{FAD03750-0417-42C9-A314-59D0ACED8BEB}" dt="2025-01-20T09:19:49.832" v="157"/>
        <pc:sldMkLst>
          <pc:docMk/>
          <pc:sldMk cId="4261311362" sldId="2147379375"/>
        </pc:sldMkLst>
        <pc:spChg chg="mod">
          <ac:chgData name="丁野 光理" userId="53361c9a-10d0-4268-b39c-a1f4044b33f4" providerId="ADAL" clId="{FAD03750-0417-42C9-A314-59D0ACED8BEB}" dt="2025-01-20T09:19:49.832" v="157"/>
          <ac:spMkLst>
            <pc:docMk/>
            <pc:sldMk cId="4261311362" sldId="2147379375"/>
            <ac:spMk id="35" creationId="{74DE8298-DDC8-66FF-483D-37A26CA822D9}"/>
          </ac:spMkLst>
        </pc:spChg>
      </pc:sldChg>
      <pc:sldChg chg="modSp mod">
        <pc:chgData name="丁野 光理" userId="53361c9a-10d0-4268-b39c-a1f4044b33f4" providerId="ADAL" clId="{FAD03750-0417-42C9-A314-59D0ACED8BEB}" dt="2025-01-20T09:19:52.733" v="158"/>
        <pc:sldMkLst>
          <pc:docMk/>
          <pc:sldMk cId="1022286314" sldId="2147379376"/>
        </pc:sldMkLst>
        <pc:spChg chg="mod">
          <ac:chgData name="丁野 光理" userId="53361c9a-10d0-4268-b39c-a1f4044b33f4" providerId="ADAL" clId="{FAD03750-0417-42C9-A314-59D0ACED8BEB}" dt="2025-01-20T09:19:52.733" v="158"/>
          <ac:spMkLst>
            <pc:docMk/>
            <pc:sldMk cId="1022286314" sldId="2147379376"/>
            <ac:spMk id="35" creationId="{74DE8298-DDC8-66FF-483D-37A26CA822D9}"/>
          </ac:spMkLst>
        </pc:spChg>
      </pc:sldChg>
      <pc:sldChg chg="modSp mod">
        <pc:chgData name="丁野 光理" userId="53361c9a-10d0-4268-b39c-a1f4044b33f4" providerId="ADAL" clId="{FAD03750-0417-42C9-A314-59D0ACED8BEB}" dt="2025-01-20T09:19:55.680" v="159"/>
        <pc:sldMkLst>
          <pc:docMk/>
          <pc:sldMk cId="3070854188" sldId="2147379377"/>
        </pc:sldMkLst>
        <pc:spChg chg="mod">
          <ac:chgData name="丁野 光理" userId="53361c9a-10d0-4268-b39c-a1f4044b33f4" providerId="ADAL" clId="{FAD03750-0417-42C9-A314-59D0ACED8BEB}" dt="2025-01-20T09:19:55.680" v="159"/>
          <ac:spMkLst>
            <pc:docMk/>
            <pc:sldMk cId="3070854188" sldId="2147379377"/>
            <ac:spMk id="35" creationId="{74DE8298-DDC8-66FF-483D-37A26CA822D9}"/>
          </ac:spMkLst>
        </pc:spChg>
      </pc:sldChg>
      <pc:sldChg chg="modSp mod">
        <pc:chgData name="丁野 光理" userId="53361c9a-10d0-4268-b39c-a1f4044b33f4" providerId="ADAL" clId="{FAD03750-0417-42C9-A314-59D0ACED8BEB}" dt="2025-01-20T09:19:59.212" v="160"/>
        <pc:sldMkLst>
          <pc:docMk/>
          <pc:sldMk cId="862496488" sldId="2147379378"/>
        </pc:sldMkLst>
        <pc:spChg chg="mod">
          <ac:chgData name="丁野 光理" userId="53361c9a-10d0-4268-b39c-a1f4044b33f4" providerId="ADAL" clId="{FAD03750-0417-42C9-A314-59D0ACED8BEB}" dt="2025-01-20T09:19:59.212" v="160"/>
          <ac:spMkLst>
            <pc:docMk/>
            <pc:sldMk cId="862496488" sldId="2147379378"/>
            <ac:spMk id="35" creationId="{74DE8298-DDC8-66FF-483D-37A26CA822D9}"/>
          </ac:spMkLst>
        </pc:spChg>
      </pc:sldChg>
      <pc:sldChg chg="del">
        <pc:chgData name="丁野 光理" userId="53361c9a-10d0-4268-b39c-a1f4044b33f4" providerId="ADAL" clId="{FAD03750-0417-42C9-A314-59D0ACED8BEB}" dt="2025-01-21T08:06:25.508" v="2175" actId="47"/>
        <pc:sldMkLst>
          <pc:docMk/>
          <pc:sldMk cId="1529560920" sldId="2147379379"/>
        </pc:sldMkLst>
      </pc:sldChg>
      <pc:sldChg chg="modSp del mod">
        <pc:chgData name="丁野 光理" userId="53361c9a-10d0-4268-b39c-a1f4044b33f4" providerId="ADAL" clId="{FAD03750-0417-42C9-A314-59D0ACED8BEB}" dt="2025-01-21T09:46:31.868" v="7165" actId="47"/>
        <pc:sldMkLst>
          <pc:docMk/>
          <pc:sldMk cId="2277862967" sldId="2147379380"/>
        </pc:sldMkLst>
        <pc:spChg chg="mod">
          <ac:chgData name="丁野 光理" userId="53361c9a-10d0-4268-b39c-a1f4044b33f4" providerId="ADAL" clId="{FAD03750-0417-42C9-A314-59D0ACED8BEB}" dt="2025-01-20T09:20:02.527" v="161"/>
          <ac:spMkLst>
            <pc:docMk/>
            <pc:sldMk cId="2277862967" sldId="2147379380"/>
            <ac:spMk id="35" creationId="{74DE8298-DDC8-66FF-483D-37A26CA822D9}"/>
          </ac:spMkLst>
        </pc:spChg>
      </pc:sldChg>
      <pc:sldChg chg="del">
        <pc:chgData name="丁野 光理" userId="53361c9a-10d0-4268-b39c-a1f4044b33f4" providerId="ADAL" clId="{FAD03750-0417-42C9-A314-59D0ACED8BEB}" dt="2025-01-21T08:06:26.349" v="2177" actId="47"/>
        <pc:sldMkLst>
          <pc:docMk/>
          <pc:sldMk cId="236669924" sldId="2147379381"/>
        </pc:sldMkLst>
      </pc:sldChg>
      <pc:sldChg chg="del">
        <pc:chgData name="丁野 光理" userId="53361c9a-10d0-4268-b39c-a1f4044b33f4" providerId="ADAL" clId="{FAD03750-0417-42C9-A314-59D0ACED8BEB}" dt="2025-01-21T08:06:26.755" v="2178" actId="47"/>
        <pc:sldMkLst>
          <pc:docMk/>
          <pc:sldMk cId="3925167189" sldId="2147379382"/>
        </pc:sldMkLst>
      </pc:sldChg>
      <pc:sldChg chg="del">
        <pc:chgData name="丁野 光理" userId="53361c9a-10d0-4268-b39c-a1f4044b33f4" providerId="ADAL" clId="{FAD03750-0417-42C9-A314-59D0ACED8BEB}" dt="2025-01-21T08:06:23.655" v="2171" actId="47"/>
        <pc:sldMkLst>
          <pc:docMk/>
          <pc:sldMk cId="2726995748" sldId="2147379383"/>
        </pc:sldMkLst>
      </pc:sldChg>
      <pc:sldChg chg="addSp delSp modSp add del mod delCm">
        <pc:chgData name="丁野 光理" userId="53361c9a-10d0-4268-b39c-a1f4044b33f4" providerId="ADAL" clId="{FAD03750-0417-42C9-A314-59D0ACED8BEB}" dt="2025-01-21T08:14:16.326" v="2399" actId="1035"/>
        <pc:sldMkLst>
          <pc:docMk/>
          <pc:sldMk cId="2081963132" sldId="2147379384"/>
        </pc:sldMkLst>
        <pc:spChg chg="mod">
          <ac:chgData name="丁野 光理" userId="53361c9a-10d0-4268-b39c-a1f4044b33f4" providerId="ADAL" clId="{FAD03750-0417-42C9-A314-59D0ACED8BEB}" dt="2025-01-21T08:14:03.976" v="2371" actId="1036"/>
          <ac:spMkLst>
            <pc:docMk/>
            <pc:sldMk cId="2081963132" sldId="2147379384"/>
            <ac:spMk id="6" creationId="{B00F3021-468A-AA49-3745-EC7A02DD8006}"/>
          </ac:spMkLst>
        </pc:spChg>
        <pc:spChg chg="add del mod">
          <ac:chgData name="丁野 光理" userId="53361c9a-10d0-4268-b39c-a1f4044b33f4" providerId="ADAL" clId="{FAD03750-0417-42C9-A314-59D0ACED8BEB}" dt="2025-01-21T02:19:29.364" v="1167"/>
          <ac:spMkLst>
            <pc:docMk/>
            <pc:sldMk cId="2081963132" sldId="2147379384"/>
            <ac:spMk id="7" creationId="{388C8093-CF73-1771-037E-1C6C440F81C4}"/>
          </ac:spMkLst>
        </pc:spChg>
        <pc:spChg chg="add mod">
          <ac:chgData name="丁野 光理" userId="53361c9a-10d0-4268-b39c-a1f4044b33f4" providerId="ADAL" clId="{FAD03750-0417-42C9-A314-59D0ACED8BEB}" dt="2025-01-21T02:21:29.810" v="1422"/>
          <ac:spMkLst>
            <pc:docMk/>
            <pc:sldMk cId="2081963132" sldId="2147379384"/>
            <ac:spMk id="13" creationId="{F715D973-BBED-BCBD-9344-0D08B3DF9D46}"/>
          </ac:spMkLst>
        </pc:spChg>
        <pc:spChg chg="mod">
          <ac:chgData name="丁野 光理" userId="53361c9a-10d0-4268-b39c-a1f4044b33f4" providerId="ADAL" clId="{FAD03750-0417-42C9-A314-59D0ACED8BEB}" dt="2025-01-21T08:14:07.990" v="2384" actId="1036"/>
          <ac:spMkLst>
            <pc:docMk/>
            <pc:sldMk cId="2081963132" sldId="2147379384"/>
            <ac:spMk id="18" creationId="{A5A53F0F-0601-B512-1DDC-878267F729B8}"/>
          </ac:spMkLst>
        </pc:spChg>
        <pc:spChg chg="mod">
          <ac:chgData name="丁野 光理" userId="53361c9a-10d0-4268-b39c-a1f4044b33f4" providerId="ADAL" clId="{FAD03750-0417-42C9-A314-59D0ACED8BEB}" dt="2025-01-20T09:20:07.180" v="162"/>
          <ac:spMkLst>
            <pc:docMk/>
            <pc:sldMk cId="2081963132" sldId="2147379384"/>
            <ac:spMk id="35" creationId="{74DE8298-DDC8-66FF-483D-37A26CA822D9}"/>
          </ac:spMkLst>
        </pc:spChg>
        <pc:graphicFrameChg chg="mod modGraphic">
          <ac:chgData name="丁野 光理" userId="53361c9a-10d0-4268-b39c-a1f4044b33f4" providerId="ADAL" clId="{FAD03750-0417-42C9-A314-59D0ACED8BEB}" dt="2025-01-21T08:14:16.326" v="2399" actId="1035"/>
          <ac:graphicFrameMkLst>
            <pc:docMk/>
            <pc:sldMk cId="2081963132" sldId="2147379384"/>
            <ac:graphicFrameMk id="3" creationId="{B7F2E791-9ABF-C360-CCEF-97D8C787A3F1}"/>
          </ac:graphicFrameMkLst>
        </pc:graphicFrameChg>
        <pc:graphicFrameChg chg="mod">
          <ac:chgData name="丁野 光理" userId="53361c9a-10d0-4268-b39c-a1f4044b33f4" providerId="ADAL" clId="{FAD03750-0417-42C9-A314-59D0ACED8BEB}" dt="2025-01-21T02:20:12.493" v="1212" actId="1036"/>
          <ac:graphicFrameMkLst>
            <pc:docMk/>
            <pc:sldMk cId="2081963132" sldId="2147379384"/>
            <ac:graphicFrameMk id="4" creationId="{274254DC-0DA6-B588-A528-8129F27CD2B1}"/>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8:12:42.926" v="2349"/>
              <pc2:cmMkLst xmlns:pc2="http://schemas.microsoft.com/office/powerpoint/2019/9/main/command">
                <pc:docMk/>
                <pc:sldMk cId="2081963132" sldId="2147379384"/>
                <pc2:cmMk id="{0BBF7753-5DBD-4266-8DA5-4BE98536BE75}"/>
              </pc2:cmMkLst>
            </pc226:cmChg>
          </p:ext>
        </pc:extLst>
      </pc:sldChg>
      <pc:sldChg chg="modSp mod">
        <pc:chgData name="丁野 光理" userId="53361c9a-10d0-4268-b39c-a1f4044b33f4" providerId="ADAL" clId="{FAD03750-0417-42C9-A314-59D0ACED8BEB}" dt="2025-01-21T02:18:57.943" v="1165" actId="6549"/>
        <pc:sldMkLst>
          <pc:docMk/>
          <pc:sldMk cId="2546929567" sldId="2147379385"/>
        </pc:sldMkLst>
        <pc:spChg chg="mod">
          <ac:chgData name="丁野 光理" userId="53361c9a-10d0-4268-b39c-a1f4044b33f4" providerId="ADAL" clId="{FAD03750-0417-42C9-A314-59D0ACED8BEB}" dt="2025-01-21T02:18:57.943" v="1165" actId="6549"/>
          <ac:spMkLst>
            <pc:docMk/>
            <pc:sldMk cId="2546929567" sldId="2147379385"/>
            <ac:spMk id="8" creationId="{A1D0DDC4-E973-E4D7-2272-C44377BD55D5}"/>
          </ac:spMkLst>
        </pc:spChg>
        <pc:spChg chg="mod">
          <ac:chgData name="丁野 光理" userId="53361c9a-10d0-4268-b39c-a1f4044b33f4" providerId="ADAL" clId="{FAD03750-0417-42C9-A314-59D0ACED8BEB}" dt="2025-01-20T09:20:10.412" v="163"/>
          <ac:spMkLst>
            <pc:docMk/>
            <pc:sldMk cId="2546929567" sldId="2147379385"/>
            <ac:spMk id="35" creationId="{74DE8298-DDC8-66FF-483D-37A26CA822D9}"/>
          </ac:spMkLst>
        </pc:spChg>
      </pc:sldChg>
      <pc:sldChg chg="modSp del mod ord">
        <pc:chgData name="丁野 光理" userId="53361c9a-10d0-4268-b39c-a1f4044b33f4" providerId="ADAL" clId="{FAD03750-0417-42C9-A314-59D0ACED8BEB}" dt="2025-01-21T08:06:27.103" v="2179" actId="47"/>
        <pc:sldMkLst>
          <pc:docMk/>
          <pc:sldMk cId="2358889501" sldId="2147379386"/>
        </pc:sldMkLst>
        <pc:spChg chg="mod">
          <ac:chgData name="丁野 光理" userId="53361c9a-10d0-4268-b39c-a1f4044b33f4" providerId="ADAL" clId="{FAD03750-0417-42C9-A314-59D0ACED8BEB}" dt="2025-01-20T09:20:14.168" v="164"/>
          <ac:spMkLst>
            <pc:docMk/>
            <pc:sldMk cId="2358889501" sldId="2147379386"/>
            <ac:spMk id="35" creationId="{74DE8298-DDC8-66FF-483D-37A26CA822D9}"/>
          </ac:spMkLst>
        </pc:spChg>
      </pc:sldChg>
      <pc:sldChg chg="del">
        <pc:chgData name="丁野 光理" userId="53361c9a-10d0-4268-b39c-a1f4044b33f4" providerId="ADAL" clId="{FAD03750-0417-42C9-A314-59D0ACED8BEB}" dt="2025-01-21T08:06:23.838" v="2172" actId="47"/>
        <pc:sldMkLst>
          <pc:docMk/>
          <pc:sldMk cId="2722284532" sldId="2147379387"/>
        </pc:sldMkLst>
      </pc:sldChg>
      <pc:sldChg chg="del">
        <pc:chgData name="丁野 光理" userId="53361c9a-10d0-4268-b39c-a1f4044b33f4" providerId="ADAL" clId="{FAD03750-0417-42C9-A314-59D0ACED8BEB}" dt="2025-01-21T08:06:24.465" v="2173" actId="47"/>
        <pc:sldMkLst>
          <pc:docMk/>
          <pc:sldMk cId="2720480738" sldId="2147379388"/>
        </pc:sldMkLst>
      </pc:sldChg>
      <pc:sldChg chg="del">
        <pc:chgData name="丁野 光理" userId="53361c9a-10d0-4268-b39c-a1f4044b33f4" providerId="ADAL" clId="{FAD03750-0417-42C9-A314-59D0ACED8BEB}" dt="2025-01-21T08:06:25.068" v="2174" actId="47"/>
        <pc:sldMkLst>
          <pc:docMk/>
          <pc:sldMk cId="1599452341" sldId="2147379389"/>
        </pc:sldMkLst>
      </pc:sldChg>
      <pc:sldChg chg="modSp mod delCm">
        <pc:chgData name="丁野 光理" userId="53361c9a-10d0-4268-b39c-a1f4044b33f4" providerId="ADAL" clId="{FAD03750-0417-42C9-A314-59D0ACED8BEB}" dt="2025-01-21T09:58:05.812" v="7689"/>
        <pc:sldMkLst>
          <pc:docMk/>
          <pc:sldMk cId="3768165954" sldId="2147379390"/>
        </pc:sldMkLst>
        <pc:spChg chg="mod">
          <ac:chgData name="丁野 光理" userId="53361c9a-10d0-4268-b39c-a1f4044b33f4" providerId="ADAL" clId="{FAD03750-0417-42C9-A314-59D0ACED8BEB}" dt="2025-01-20T09:19:11.729" v="144"/>
          <ac:spMkLst>
            <pc:docMk/>
            <pc:sldMk cId="3768165954" sldId="2147379390"/>
            <ac:spMk id="35" creationId="{74DE8298-DDC8-66FF-483D-37A26CA822D9}"/>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58:05.812" v="7689"/>
              <pc2:cmMkLst xmlns:pc2="http://schemas.microsoft.com/office/powerpoint/2019/9/main/command">
                <pc:docMk/>
                <pc:sldMk cId="3768165954" sldId="2147379390"/>
                <pc2:cmMk id="{CC6048AA-AACC-4BFB-9693-8A3950F88CA4}"/>
              </pc2:cmMkLst>
            </pc226:cmChg>
          </p:ext>
        </pc:extLst>
      </pc:sldChg>
      <pc:sldChg chg="modSp add del mod">
        <pc:chgData name="丁野 光理" userId="53361c9a-10d0-4268-b39c-a1f4044b33f4" providerId="ADAL" clId="{FAD03750-0417-42C9-A314-59D0ACED8BEB}" dt="2025-01-20T11:02:17.061" v="1142" actId="47"/>
        <pc:sldMkLst>
          <pc:docMk/>
          <pc:sldMk cId="1683188420" sldId="2147483238"/>
        </pc:sldMkLst>
        <pc:spChg chg="mod">
          <ac:chgData name="丁野 光理" userId="53361c9a-10d0-4268-b39c-a1f4044b33f4" providerId="ADAL" clId="{FAD03750-0417-42C9-A314-59D0ACED8BEB}" dt="2025-01-20T09:21:50.062" v="235" actId="20577"/>
          <ac:spMkLst>
            <pc:docMk/>
            <pc:sldMk cId="1683188420" sldId="2147483238"/>
            <ac:spMk id="3" creationId="{3D463A95-54F2-713B-5BFD-C338246A14C4}"/>
          </ac:spMkLst>
        </pc:spChg>
        <pc:spChg chg="mod">
          <ac:chgData name="丁野 光理" userId="53361c9a-10d0-4268-b39c-a1f4044b33f4" providerId="ADAL" clId="{FAD03750-0417-42C9-A314-59D0ACED8BEB}" dt="2025-01-20T09:22:06.569" v="237"/>
          <ac:spMkLst>
            <pc:docMk/>
            <pc:sldMk cId="1683188420" sldId="2147483238"/>
            <ac:spMk id="7" creationId="{FD9BC789-56AA-C0B1-B471-8D2CFE5C1268}"/>
          </ac:spMkLst>
        </pc:spChg>
      </pc:sldChg>
      <pc:sldChg chg="addSp delSp modSp add del mod">
        <pc:chgData name="丁野 光理" userId="53361c9a-10d0-4268-b39c-a1f4044b33f4" providerId="ADAL" clId="{FAD03750-0417-42C9-A314-59D0ACED8BEB}" dt="2025-01-20T11:02:16.432" v="1141" actId="47"/>
        <pc:sldMkLst>
          <pc:docMk/>
          <pc:sldMk cId="588126966" sldId="2147483255"/>
        </pc:sldMkLst>
        <pc:spChg chg="mod">
          <ac:chgData name="丁野 光理" userId="53361c9a-10d0-4268-b39c-a1f4044b33f4" providerId="ADAL" clId="{FAD03750-0417-42C9-A314-59D0ACED8BEB}" dt="2025-01-20T09:22:02.039" v="236"/>
          <ac:spMkLst>
            <pc:docMk/>
            <pc:sldMk cId="588126966" sldId="2147483255"/>
            <ac:spMk id="2" creationId="{B6164627-BE97-4964-5FCE-A6DB1DB4327C}"/>
          </ac:spMkLst>
        </pc:spChg>
        <pc:spChg chg="add mod">
          <ac:chgData name="丁野 光理" userId="53361c9a-10d0-4268-b39c-a1f4044b33f4" providerId="ADAL" clId="{FAD03750-0417-42C9-A314-59D0ACED8BEB}" dt="2025-01-20T09:22:42.536" v="242" actId="1076"/>
          <ac:spMkLst>
            <pc:docMk/>
            <pc:sldMk cId="588126966" sldId="2147483255"/>
            <ac:spMk id="4" creationId="{EBDCE886-3068-3E71-FD5E-FC2E8730F051}"/>
          </ac:spMkLst>
        </pc:spChg>
        <pc:spChg chg="del">
          <ac:chgData name="丁野 光理" userId="53361c9a-10d0-4268-b39c-a1f4044b33f4" providerId="ADAL" clId="{FAD03750-0417-42C9-A314-59D0ACED8BEB}" dt="2025-01-20T09:22:46.087" v="243" actId="478"/>
          <ac:spMkLst>
            <pc:docMk/>
            <pc:sldMk cId="588126966" sldId="2147483255"/>
            <ac:spMk id="5" creationId="{610F08B1-2640-145A-A9B7-B5883E7BDF71}"/>
          </ac:spMkLst>
        </pc:spChg>
        <pc:spChg chg="add mod">
          <ac:chgData name="丁野 光理" userId="53361c9a-10d0-4268-b39c-a1f4044b33f4" providerId="ADAL" clId="{FAD03750-0417-42C9-A314-59D0ACED8BEB}" dt="2025-01-20T09:22:41.302" v="241" actId="1076"/>
          <ac:spMkLst>
            <pc:docMk/>
            <pc:sldMk cId="588126966" sldId="2147483255"/>
            <ac:spMk id="7" creationId="{E3172D31-6875-4389-D678-700879467198}"/>
          </ac:spMkLst>
        </pc:spChg>
        <pc:spChg chg="mod">
          <ac:chgData name="丁野 光理" userId="53361c9a-10d0-4268-b39c-a1f4044b33f4" providerId="ADAL" clId="{FAD03750-0417-42C9-A314-59D0ACED8BEB}" dt="2025-01-20T10:52:06.698" v="433" actId="6549"/>
          <ac:spMkLst>
            <pc:docMk/>
            <pc:sldMk cId="588126966" sldId="2147483255"/>
            <ac:spMk id="9" creationId="{F5F398D5-7632-83EF-8699-7E5537C6277E}"/>
          </ac:spMkLst>
        </pc:spChg>
        <pc:spChg chg="del">
          <ac:chgData name="丁野 光理" userId="53361c9a-10d0-4268-b39c-a1f4044b33f4" providerId="ADAL" clId="{FAD03750-0417-42C9-A314-59D0ACED8BEB}" dt="2025-01-20T09:22:46.087" v="243" actId="478"/>
          <ac:spMkLst>
            <pc:docMk/>
            <pc:sldMk cId="588126966" sldId="2147483255"/>
            <ac:spMk id="21" creationId="{22800575-22AF-DC31-B432-8DD0A5B0D4DD}"/>
          </ac:spMkLst>
        </pc:spChg>
        <pc:spChg chg="del">
          <ac:chgData name="丁野 光理" userId="53361c9a-10d0-4268-b39c-a1f4044b33f4" providerId="ADAL" clId="{FAD03750-0417-42C9-A314-59D0ACED8BEB}" dt="2025-01-20T09:22:46.087" v="243" actId="478"/>
          <ac:spMkLst>
            <pc:docMk/>
            <pc:sldMk cId="588126966" sldId="2147483255"/>
            <ac:spMk id="31" creationId="{10CCA5F6-EE87-ACD9-428B-6A5C4CE9499E}"/>
          </ac:spMkLst>
        </pc:spChg>
        <pc:spChg chg="del">
          <ac:chgData name="丁野 光理" userId="53361c9a-10d0-4268-b39c-a1f4044b33f4" providerId="ADAL" clId="{FAD03750-0417-42C9-A314-59D0ACED8BEB}" dt="2025-01-20T09:22:46.087" v="243" actId="478"/>
          <ac:spMkLst>
            <pc:docMk/>
            <pc:sldMk cId="588126966" sldId="2147483255"/>
            <ac:spMk id="32" creationId="{940D0F87-63E0-87CF-F2C9-DD6376238ADA}"/>
          </ac:spMkLst>
        </pc:spChg>
        <pc:grpChg chg="del">
          <ac:chgData name="丁野 光理" userId="53361c9a-10d0-4268-b39c-a1f4044b33f4" providerId="ADAL" clId="{FAD03750-0417-42C9-A314-59D0ACED8BEB}" dt="2025-01-20T09:22:46.087" v="243" actId="478"/>
          <ac:grpSpMkLst>
            <pc:docMk/>
            <pc:sldMk cId="588126966" sldId="2147483255"/>
            <ac:grpSpMk id="3" creationId="{E8A6A63F-89CE-3737-E7DB-0A2E022D18DA}"/>
          </ac:grpSpMkLst>
        </pc:grpChg>
        <pc:grpChg chg="del">
          <ac:chgData name="丁野 光理" userId="53361c9a-10d0-4268-b39c-a1f4044b33f4" providerId="ADAL" clId="{FAD03750-0417-42C9-A314-59D0ACED8BEB}" dt="2025-01-20T09:22:46.087" v="243" actId="478"/>
          <ac:grpSpMkLst>
            <pc:docMk/>
            <pc:sldMk cId="588126966" sldId="2147483255"/>
            <ac:grpSpMk id="27" creationId="{4A960F4E-9BCF-B712-0290-DE7D81C76BDE}"/>
          </ac:grpSpMkLst>
        </pc:grpChg>
      </pc:sldChg>
      <pc:sldChg chg="addSp delSp modSp add mod ord addCm delCm">
        <pc:chgData name="丁野 光理" userId="53361c9a-10d0-4268-b39c-a1f4044b33f4" providerId="ADAL" clId="{FAD03750-0417-42C9-A314-59D0ACED8BEB}" dt="2025-01-21T09:58:03.063" v="7688"/>
        <pc:sldMkLst>
          <pc:docMk/>
          <pc:sldMk cId="1482291490" sldId="2147483256"/>
        </pc:sldMkLst>
        <pc:spChg chg="del">
          <ac:chgData name="丁野 光理" userId="53361c9a-10d0-4268-b39c-a1f4044b33f4" providerId="ADAL" clId="{FAD03750-0417-42C9-A314-59D0ACED8BEB}" dt="2025-01-20T10:46:50.449" v="288" actId="478"/>
          <ac:spMkLst>
            <pc:docMk/>
            <pc:sldMk cId="1482291490" sldId="2147483256"/>
            <ac:spMk id="4" creationId="{EBDCE886-3068-3E71-FD5E-FC2E8730F051}"/>
          </ac:spMkLst>
        </pc:spChg>
        <pc:spChg chg="del">
          <ac:chgData name="丁野 光理" userId="53361c9a-10d0-4268-b39c-a1f4044b33f4" providerId="ADAL" clId="{FAD03750-0417-42C9-A314-59D0ACED8BEB}" dt="2025-01-20T10:46:50.449" v="288" actId="478"/>
          <ac:spMkLst>
            <pc:docMk/>
            <pc:sldMk cId="1482291490" sldId="2147483256"/>
            <ac:spMk id="7" creationId="{E3172D31-6875-4389-D678-700879467198}"/>
          </ac:spMkLst>
        </pc:spChg>
        <pc:spChg chg="mod">
          <ac:chgData name="丁野 光理" userId="53361c9a-10d0-4268-b39c-a1f4044b33f4" providerId="ADAL" clId="{FAD03750-0417-42C9-A314-59D0ACED8BEB}" dt="2025-01-20T11:00:28.921" v="997"/>
          <ac:spMkLst>
            <pc:docMk/>
            <pc:sldMk cId="1482291490" sldId="2147483256"/>
            <ac:spMk id="8" creationId="{61F1136F-3C73-48EB-7D8C-C21E5013F7AA}"/>
          </ac:spMkLst>
        </pc:spChg>
        <pc:spChg chg="mod">
          <ac:chgData name="丁野 光理" userId="53361c9a-10d0-4268-b39c-a1f4044b33f4" providerId="ADAL" clId="{FAD03750-0417-42C9-A314-59D0ACED8BEB}" dt="2025-01-20T11:01:29.211" v="1136" actId="6549"/>
          <ac:spMkLst>
            <pc:docMk/>
            <pc:sldMk cId="1482291490" sldId="2147483256"/>
            <ac:spMk id="9" creationId="{F5F398D5-7632-83EF-8699-7E5537C6277E}"/>
          </ac:spMkLst>
        </pc:spChg>
        <pc:spChg chg="add mod">
          <ac:chgData name="丁野 光理" userId="53361c9a-10d0-4268-b39c-a1f4044b33f4" providerId="ADAL" clId="{FAD03750-0417-42C9-A314-59D0ACED8BEB}" dt="2025-01-20T11:01:24.511" v="1135" actId="20577"/>
          <ac:spMkLst>
            <pc:docMk/>
            <pc:sldMk cId="1482291490" sldId="2147483256"/>
            <ac:spMk id="11" creationId="{1777BFEF-7DD9-14E6-811F-6D7A90DD9E52}"/>
          </ac:spMkLst>
        </pc:spChg>
        <pc:spChg chg="del">
          <ac:chgData name="丁野 光理" userId="53361c9a-10d0-4268-b39c-a1f4044b33f4" providerId="ADAL" clId="{FAD03750-0417-42C9-A314-59D0ACED8BEB}" dt="2025-01-20T11:02:04.570" v="1140" actId="478"/>
          <ac:spMkLst>
            <pc:docMk/>
            <pc:sldMk cId="1482291490" sldId="2147483256"/>
            <ac:spMk id="12" creationId="{FBF30D15-563E-F15C-820C-92D84E2AD9BB}"/>
          </ac:spMkLst>
        </pc:spChg>
        <pc:spChg chg="del">
          <ac:chgData name="丁野 光理" userId="53361c9a-10d0-4268-b39c-a1f4044b33f4" providerId="ADAL" clId="{FAD03750-0417-42C9-A314-59D0ACED8BEB}" dt="2025-01-20T10:46:50.449" v="288" actId="478"/>
          <ac:spMkLst>
            <pc:docMk/>
            <pc:sldMk cId="1482291490" sldId="2147483256"/>
            <ac:spMk id="15" creationId="{7FD6E623-4213-C4C2-036B-25931002B674}"/>
          </ac:spMkLst>
        </pc:spChg>
        <pc:spChg chg="del">
          <ac:chgData name="丁野 光理" userId="53361c9a-10d0-4268-b39c-a1f4044b33f4" providerId="ADAL" clId="{FAD03750-0417-42C9-A314-59D0ACED8BEB}" dt="2025-01-20T10:46:50.449" v="288" actId="478"/>
          <ac:spMkLst>
            <pc:docMk/>
            <pc:sldMk cId="1482291490" sldId="2147483256"/>
            <ac:spMk id="16" creationId="{8FD392FE-3877-F87A-5D1C-8159B8B5E315}"/>
          </ac:spMkLst>
        </pc:spChg>
        <pc:spChg chg="del">
          <ac:chgData name="丁野 光理" userId="53361c9a-10d0-4268-b39c-a1f4044b33f4" providerId="ADAL" clId="{FAD03750-0417-42C9-A314-59D0ACED8BEB}" dt="2025-01-20T10:46:50.449" v="288" actId="478"/>
          <ac:spMkLst>
            <pc:docMk/>
            <pc:sldMk cId="1482291490" sldId="2147483256"/>
            <ac:spMk id="17" creationId="{D8F17BF4-BC3D-61DE-1859-A39E204D27FD}"/>
          </ac:spMkLst>
        </pc:spChg>
        <pc:spChg chg="del">
          <ac:chgData name="丁野 光理" userId="53361c9a-10d0-4268-b39c-a1f4044b33f4" providerId="ADAL" clId="{FAD03750-0417-42C9-A314-59D0ACED8BEB}" dt="2025-01-20T10:46:50.449" v="288" actId="478"/>
          <ac:spMkLst>
            <pc:docMk/>
            <pc:sldMk cId="1482291490" sldId="2147483256"/>
            <ac:spMk id="18" creationId="{F77EE8EA-822B-371D-2539-792FFDBF9BA9}"/>
          </ac:spMkLst>
        </pc:spChg>
        <pc:spChg chg="del">
          <ac:chgData name="丁野 光理" userId="53361c9a-10d0-4268-b39c-a1f4044b33f4" providerId="ADAL" clId="{FAD03750-0417-42C9-A314-59D0ACED8BEB}" dt="2025-01-20T10:46:50.449" v="288" actId="478"/>
          <ac:spMkLst>
            <pc:docMk/>
            <pc:sldMk cId="1482291490" sldId="2147483256"/>
            <ac:spMk id="19" creationId="{CB97555F-BFAC-DE5E-4206-CEB4D0C51993}"/>
          </ac:spMkLst>
        </pc:spChg>
        <pc:spChg chg="del">
          <ac:chgData name="丁野 光理" userId="53361c9a-10d0-4268-b39c-a1f4044b33f4" providerId="ADAL" clId="{FAD03750-0417-42C9-A314-59D0ACED8BEB}" dt="2025-01-20T10:46:50.449" v="288" actId="478"/>
          <ac:spMkLst>
            <pc:docMk/>
            <pc:sldMk cId="1482291490" sldId="2147483256"/>
            <ac:spMk id="20" creationId="{E73EBD4D-8367-8FF6-8AF5-42285FB68047}"/>
          </ac:spMkLst>
        </pc:spChg>
        <pc:spChg chg="del">
          <ac:chgData name="丁野 光理" userId="53361c9a-10d0-4268-b39c-a1f4044b33f4" providerId="ADAL" clId="{FAD03750-0417-42C9-A314-59D0ACED8BEB}" dt="2025-01-20T10:46:50.449" v="288" actId="478"/>
          <ac:spMkLst>
            <pc:docMk/>
            <pc:sldMk cId="1482291490" sldId="2147483256"/>
            <ac:spMk id="30" creationId="{4E749689-07EF-E15D-C5E4-5045F7A39827}"/>
          </ac:spMkLst>
        </pc:spChg>
        <pc:grpChg chg="add mod">
          <ac:chgData name="丁野 光理" userId="53361c9a-10d0-4268-b39c-a1f4044b33f4" providerId="ADAL" clId="{FAD03750-0417-42C9-A314-59D0ACED8BEB}" dt="2025-01-20T11:00:28.921" v="997"/>
          <ac:grpSpMkLst>
            <pc:docMk/>
            <pc:sldMk cId="1482291490" sldId="2147483256"/>
            <ac:grpSpMk id="5" creationId="{AE4227F9-77B0-1643-B00B-54532CF0A34C}"/>
          </ac:grpSpMkLst>
        </pc:grpChg>
        <pc:grpChg chg="del">
          <ac:chgData name="丁野 光理" userId="53361c9a-10d0-4268-b39c-a1f4044b33f4" providerId="ADAL" clId="{FAD03750-0417-42C9-A314-59D0ACED8BEB}" dt="2025-01-20T10:46:53.551" v="289" actId="478"/>
          <ac:grpSpMkLst>
            <pc:docMk/>
            <pc:sldMk cId="1482291490" sldId="2147483256"/>
            <ac:grpSpMk id="24" creationId="{D40D909C-EA8A-AF5D-9676-E280AF44FCB5}"/>
          </ac:grpSpMkLst>
        </pc:grpChg>
        <pc:graphicFrameChg chg="add mod modGraphic">
          <ac:chgData name="丁野 光理" userId="53361c9a-10d0-4268-b39c-a1f4044b33f4" providerId="ADAL" clId="{FAD03750-0417-42C9-A314-59D0ACED8BEB}" dt="2025-01-21T09:57:44.464" v="7686" actId="14100"/>
          <ac:graphicFrameMkLst>
            <pc:docMk/>
            <pc:sldMk cId="1482291490" sldId="2147483256"/>
            <ac:graphicFrameMk id="3" creationId="{EFBEFB8E-974A-34C0-3603-E066BF5BE044}"/>
          </ac:graphicFrameMkLst>
        </pc:graphicFrameChg>
        <pc:cxnChg chg="mod">
          <ac:chgData name="丁野 光理" userId="53361c9a-10d0-4268-b39c-a1f4044b33f4" providerId="ADAL" clId="{FAD03750-0417-42C9-A314-59D0ACED8BEB}" dt="2025-01-20T11:00:28.921" v="997"/>
          <ac:cxnSpMkLst>
            <pc:docMk/>
            <pc:sldMk cId="1482291490" sldId="2147483256"/>
            <ac:cxnSpMk id="10" creationId="{07D5D27F-BE36-4A64-49E5-58814232F1E5}"/>
          </ac:cxnSpMkLst>
        </pc:cxn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FAD03750-0417-42C9-A314-59D0ACED8BEB}" dt="2025-01-21T09:58:03.063" v="7688"/>
              <pc2:cmMkLst xmlns:pc2="http://schemas.microsoft.com/office/powerpoint/2019/9/main/command">
                <pc:docMk/>
                <pc:sldMk cId="1482291490" sldId="2147483256"/>
                <pc2:cmMk id="{6672C073-E61B-4F2C-9D4E-3F92CEE8E54A}"/>
              </pc2:cmMkLst>
            </pc226:cmChg>
          </p:ext>
        </pc:extLst>
      </pc:sldChg>
      <pc:sldChg chg="addSp delSp modSp add mod delCm modCm">
        <pc:chgData name="丁野 光理" userId="53361c9a-10d0-4268-b39c-a1f4044b33f4" providerId="ADAL" clId="{FAD03750-0417-42C9-A314-59D0ACED8BEB}" dt="2025-01-21T08:35:12.509" v="4312" actId="1076"/>
        <pc:sldMkLst>
          <pc:docMk/>
          <pc:sldMk cId="1953326763" sldId="2147483257"/>
        </pc:sldMkLst>
        <pc:spChg chg="del">
          <ac:chgData name="丁野 光理" userId="53361c9a-10d0-4268-b39c-a1f4044b33f4" providerId="ADAL" clId="{FAD03750-0417-42C9-A314-59D0ACED8BEB}" dt="2025-01-21T08:16:11.921" v="2422" actId="478"/>
          <ac:spMkLst>
            <pc:docMk/>
            <pc:sldMk cId="1953326763" sldId="2147483257"/>
            <ac:spMk id="3" creationId="{C9172D34-591D-1C9A-CE19-6789FC933FD8}"/>
          </ac:spMkLst>
        </pc:spChg>
        <pc:spChg chg="del">
          <ac:chgData name="丁野 光理" userId="53361c9a-10d0-4268-b39c-a1f4044b33f4" providerId="ADAL" clId="{FAD03750-0417-42C9-A314-59D0ACED8BEB}" dt="2025-01-21T08:16:37.891" v="2430" actId="478"/>
          <ac:spMkLst>
            <pc:docMk/>
            <pc:sldMk cId="1953326763" sldId="2147483257"/>
            <ac:spMk id="4" creationId="{143E8E9F-6AFB-841E-222B-D73E806224BA}"/>
          </ac:spMkLst>
        </pc:spChg>
        <pc:spChg chg="del">
          <ac:chgData name="丁野 光理" userId="53361c9a-10d0-4268-b39c-a1f4044b33f4" providerId="ADAL" clId="{FAD03750-0417-42C9-A314-59D0ACED8BEB}" dt="2025-01-21T08:16:37.015" v="2429" actId="478"/>
          <ac:spMkLst>
            <pc:docMk/>
            <pc:sldMk cId="1953326763" sldId="2147483257"/>
            <ac:spMk id="7" creationId="{FC5ADFD7-0E96-90EB-B253-D1694842DFBB}"/>
          </ac:spMkLst>
        </pc:spChg>
        <pc:spChg chg="mod">
          <ac:chgData name="丁野 光理" userId="53361c9a-10d0-4268-b39c-a1f4044b33f4" providerId="ADAL" clId="{FAD03750-0417-42C9-A314-59D0ACED8BEB}" dt="2025-01-21T08:16:05.627" v="2420"/>
          <ac:spMkLst>
            <pc:docMk/>
            <pc:sldMk cId="1953326763" sldId="2147483257"/>
            <ac:spMk id="8" creationId="{A1D0DDC4-E973-E4D7-2272-C44377BD55D5}"/>
          </ac:spMkLst>
        </pc:spChg>
        <pc:spChg chg="del">
          <ac:chgData name="丁野 光理" userId="53361c9a-10d0-4268-b39c-a1f4044b33f4" providerId="ADAL" clId="{FAD03750-0417-42C9-A314-59D0ACED8BEB}" dt="2025-01-21T08:16:43.184" v="2433" actId="478"/>
          <ac:spMkLst>
            <pc:docMk/>
            <pc:sldMk cId="1953326763" sldId="2147483257"/>
            <ac:spMk id="9" creationId="{0B4758A3-E092-F0EF-A00B-1D1C3531FB30}"/>
          </ac:spMkLst>
        </pc:spChg>
        <pc:spChg chg="del">
          <ac:chgData name="丁野 光理" userId="53361c9a-10d0-4268-b39c-a1f4044b33f4" providerId="ADAL" clId="{FAD03750-0417-42C9-A314-59D0ACED8BEB}" dt="2025-01-21T08:16:11.590" v="2421" actId="478"/>
          <ac:spMkLst>
            <pc:docMk/>
            <pc:sldMk cId="1953326763" sldId="2147483257"/>
            <ac:spMk id="17" creationId="{DF1B3FCC-9CCE-B5F6-2057-DA0389901E87}"/>
          </ac:spMkLst>
        </pc:spChg>
        <pc:spChg chg="del mod">
          <ac:chgData name="丁野 光理" userId="53361c9a-10d0-4268-b39c-a1f4044b33f4" providerId="ADAL" clId="{FAD03750-0417-42C9-A314-59D0ACED8BEB}" dt="2025-01-21T08:16:28.616" v="2427" actId="478"/>
          <ac:spMkLst>
            <pc:docMk/>
            <pc:sldMk cId="1953326763" sldId="2147483257"/>
            <ac:spMk id="18" creationId="{A5A53F0F-0601-B512-1DDC-878267F729B8}"/>
          </ac:spMkLst>
        </pc:spChg>
        <pc:spChg chg="mod">
          <ac:chgData name="丁野 光理" userId="53361c9a-10d0-4268-b39c-a1f4044b33f4" providerId="ADAL" clId="{FAD03750-0417-42C9-A314-59D0ACED8BEB}" dt="2025-01-21T08:16:23.408" v="2426"/>
          <ac:spMkLst>
            <pc:docMk/>
            <pc:sldMk cId="1953326763" sldId="2147483257"/>
            <ac:spMk id="19" creationId="{F25473F6-349E-3617-A6DC-4699E8E49593}"/>
          </ac:spMkLst>
        </pc:spChg>
        <pc:spChg chg="add mod">
          <ac:chgData name="丁野 光理" userId="53361c9a-10d0-4268-b39c-a1f4044b33f4" providerId="ADAL" clId="{FAD03750-0417-42C9-A314-59D0ACED8BEB}" dt="2025-01-21T08:22:31.261" v="2714"/>
          <ac:spMkLst>
            <pc:docMk/>
            <pc:sldMk cId="1953326763" sldId="2147483257"/>
            <ac:spMk id="21" creationId="{0EF4F107-7F9D-9F6C-5453-A5BA0078402D}"/>
          </ac:spMkLst>
        </pc:spChg>
        <pc:spChg chg="add mod">
          <ac:chgData name="丁野 光理" userId="53361c9a-10d0-4268-b39c-a1f4044b33f4" providerId="ADAL" clId="{FAD03750-0417-42C9-A314-59D0ACED8BEB}" dt="2025-01-21T08:35:05.188" v="4311" actId="1076"/>
          <ac:spMkLst>
            <pc:docMk/>
            <pc:sldMk cId="1953326763" sldId="2147483257"/>
            <ac:spMk id="23" creationId="{CA0B4130-4A03-C15D-C3E7-482FAF08A95A}"/>
          </ac:spMkLst>
        </pc:spChg>
        <pc:spChg chg="add mod">
          <ac:chgData name="丁野 光理" userId="53361c9a-10d0-4268-b39c-a1f4044b33f4" providerId="ADAL" clId="{FAD03750-0417-42C9-A314-59D0ACED8BEB}" dt="2025-01-21T08:35:12.509" v="4312" actId="1076"/>
          <ac:spMkLst>
            <pc:docMk/>
            <pc:sldMk cId="1953326763" sldId="2147483257"/>
            <ac:spMk id="24" creationId="{64674CBD-CE22-DA34-720D-CD49A55D1EDC}"/>
          </ac:spMkLst>
        </pc:spChg>
        <pc:grpChg chg="del">
          <ac:chgData name="丁野 光理" userId="53361c9a-10d0-4268-b39c-a1f4044b33f4" providerId="ADAL" clId="{FAD03750-0417-42C9-A314-59D0ACED8BEB}" dt="2025-01-21T08:16:21.916" v="2424" actId="478"/>
          <ac:grpSpMkLst>
            <pc:docMk/>
            <pc:sldMk cId="1953326763" sldId="2147483257"/>
            <ac:grpSpMk id="10" creationId="{2C469FD3-D26C-6405-7381-DE201B47C7E5}"/>
          </ac:grpSpMkLst>
        </pc:grpChg>
        <pc:grpChg chg="del">
          <ac:chgData name="丁野 光理" userId="53361c9a-10d0-4268-b39c-a1f4044b33f4" providerId="ADAL" clId="{FAD03750-0417-42C9-A314-59D0ACED8BEB}" dt="2025-01-21T08:16:22.358" v="2425" actId="478"/>
          <ac:grpSpMkLst>
            <pc:docMk/>
            <pc:sldMk cId="1953326763" sldId="2147483257"/>
            <ac:grpSpMk id="13" creationId="{A3D2CDE0-E09A-337A-38C5-D28A4370E0D9}"/>
          </ac:grpSpMkLst>
        </pc:grpChg>
        <pc:grpChg chg="add mod">
          <ac:chgData name="丁野 光理" userId="53361c9a-10d0-4268-b39c-a1f4044b33f4" providerId="ADAL" clId="{FAD03750-0417-42C9-A314-59D0ACED8BEB}" dt="2025-01-21T08:16:23.408" v="2426"/>
          <ac:grpSpMkLst>
            <pc:docMk/>
            <pc:sldMk cId="1953326763" sldId="2147483257"/>
            <ac:grpSpMk id="16" creationId="{F09BB9C8-FBDE-55CC-1051-4276FBF91E12}"/>
          </ac:grpSpMkLst>
        </pc:grpChg>
        <pc:graphicFrameChg chg="add mod modGraphic">
          <ac:chgData name="丁野 光理" userId="53361c9a-10d0-4268-b39c-a1f4044b33f4" providerId="ADAL" clId="{FAD03750-0417-42C9-A314-59D0ACED8BEB}" dt="2025-01-21T08:34:56.060" v="4310" actId="6549"/>
          <ac:graphicFrameMkLst>
            <pc:docMk/>
            <pc:sldMk cId="1953326763" sldId="2147483257"/>
            <ac:graphicFrameMk id="22" creationId="{E34FAB1A-6BD0-2AF7-6CDA-10EE2C8A4AD2}"/>
          </ac:graphicFrameMkLst>
        </pc:graphicFrameChg>
        <pc:cxnChg chg="mod">
          <ac:chgData name="丁野 光理" userId="53361c9a-10d0-4268-b39c-a1f4044b33f4" providerId="ADAL" clId="{FAD03750-0417-42C9-A314-59D0ACED8BEB}" dt="2025-01-21T08:16:23.408" v="2426"/>
          <ac:cxnSpMkLst>
            <pc:docMk/>
            <pc:sldMk cId="1953326763" sldId="2147483257"/>
            <ac:cxnSpMk id="20" creationId="{6E59C0D5-9BCB-6F14-F2D2-EAD78097C8D0}"/>
          </ac:cxnSpMkLst>
        </pc:cxnChg>
        <pc:extLst>
          <p:ext xmlns:p="http://schemas.openxmlformats.org/presentationml/2006/main" uri="{D6D511B9-2390-475A-947B-AFAB55BFBCF1}">
            <pc226:cmChg xmlns:pc226="http://schemas.microsoft.com/office/powerpoint/2022/06/main/command" chg="del mod">
              <pc226:chgData name="丁野 光理" userId="53361c9a-10d0-4268-b39c-a1f4044b33f4" providerId="ADAL" clId="{FAD03750-0417-42C9-A314-59D0ACED8BEB}" dt="2025-01-21T08:16:41.214" v="2432"/>
              <pc2:cmMkLst xmlns:pc2="http://schemas.microsoft.com/office/powerpoint/2019/9/main/command">
                <pc:docMk/>
                <pc:sldMk cId="1953326763" sldId="2147483257"/>
                <pc2:cmMk id="{D751F7CC-7535-4D78-A262-D15BAF67C475}"/>
              </pc2:cmMkLst>
            </pc226:cmChg>
          </p:ext>
        </pc:extLst>
      </pc:sldChg>
      <pc:sldChg chg="add del">
        <pc:chgData name="丁野 光理" userId="53361c9a-10d0-4268-b39c-a1f4044b33f4" providerId="ADAL" clId="{FAD03750-0417-42C9-A314-59D0ACED8BEB}" dt="2025-01-20T10:46:57.497" v="291"/>
        <pc:sldMkLst>
          <pc:docMk/>
          <pc:sldMk cId="3373644746" sldId="2147483257"/>
        </pc:sldMkLst>
      </pc:sldChg>
      <pc:sldChg chg="modSp add del mod">
        <pc:chgData name="丁野 光理" userId="53361c9a-10d0-4268-b39c-a1f4044b33f4" providerId="ADAL" clId="{FAD03750-0417-42C9-A314-59D0ACED8BEB}" dt="2025-01-21T08:36:11.503" v="4357" actId="47"/>
        <pc:sldMkLst>
          <pc:docMk/>
          <pc:sldMk cId="1761295138" sldId="2147483258"/>
        </pc:sldMkLst>
        <pc:spChg chg="mod">
          <ac:chgData name="丁野 光理" userId="53361c9a-10d0-4268-b39c-a1f4044b33f4" providerId="ADAL" clId="{FAD03750-0417-42C9-A314-59D0ACED8BEB}" dt="2025-01-21T08:36:04.777" v="4355"/>
          <ac:spMkLst>
            <pc:docMk/>
            <pc:sldMk cId="1761295138" sldId="2147483258"/>
            <ac:spMk id="8" creationId="{A1D0DDC4-E973-E4D7-2272-C44377BD55D5}"/>
          </ac:spMkLst>
        </pc:spChg>
      </pc:sldChg>
      <pc:sldChg chg="delSp modSp add mod delCm">
        <pc:chgData name="丁野 光理" userId="53361c9a-10d0-4268-b39c-a1f4044b33f4" providerId="ADAL" clId="{FAD03750-0417-42C9-A314-59D0ACED8BEB}" dt="2025-01-21T09:15:57.989" v="5022" actId="6549"/>
        <pc:sldMkLst>
          <pc:docMk/>
          <pc:sldMk cId="1614091372" sldId="2147483259"/>
        </pc:sldMkLst>
        <pc:spChg chg="del mod">
          <ac:chgData name="丁野 光理" userId="53361c9a-10d0-4268-b39c-a1f4044b33f4" providerId="ADAL" clId="{FAD03750-0417-42C9-A314-59D0ACED8BEB}" dt="2025-01-21T09:14:40.717" v="4685" actId="478"/>
          <ac:spMkLst>
            <pc:docMk/>
            <pc:sldMk cId="1614091372" sldId="2147483259"/>
            <ac:spMk id="4" creationId="{143E8E9F-6AFB-841E-222B-D73E806224BA}"/>
          </ac:spMkLst>
        </pc:spChg>
        <pc:spChg chg="mod">
          <ac:chgData name="丁野 光理" userId="53361c9a-10d0-4268-b39c-a1f4044b33f4" providerId="ADAL" clId="{FAD03750-0417-42C9-A314-59D0ACED8BEB}" dt="2025-01-21T08:36:53.077" v="4435"/>
          <ac:spMkLst>
            <pc:docMk/>
            <pc:sldMk cId="1614091372" sldId="2147483259"/>
            <ac:spMk id="7" creationId="{FC5ADFD7-0E96-90EB-B253-D1694842DFBB}"/>
          </ac:spMkLst>
        </pc:spChg>
        <pc:spChg chg="mod">
          <ac:chgData name="丁野 光理" userId="53361c9a-10d0-4268-b39c-a1f4044b33f4" providerId="ADAL" clId="{FAD03750-0417-42C9-A314-59D0ACED8BEB}" dt="2025-01-21T08:36:22.673" v="4393"/>
          <ac:spMkLst>
            <pc:docMk/>
            <pc:sldMk cId="1614091372" sldId="2147483259"/>
            <ac:spMk id="8" creationId="{A1D0DDC4-E973-E4D7-2272-C44377BD55D5}"/>
          </ac:spMkLst>
        </pc:spChg>
        <pc:spChg chg="del">
          <ac:chgData name="丁野 光理" userId="53361c9a-10d0-4268-b39c-a1f4044b33f4" providerId="ADAL" clId="{FAD03750-0417-42C9-A314-59D0ACED8BEB}" dt="2025-01-21T08:36:27.616" v="4395" actId="478"/>
          <ac:spMkLst>
            <pc:docMk/>
            <pc:sldMk cId="1614091372" sldId="2147483259"/>
            <ac:spMk id="9" creationId="{0B4758A3-E092-F0EF-A00B-1D1C3531FB30}"/>
          </ac:spMkLst>
        </pc:spChg>
        <pc:spChg chg="mod">
          <ac:chgData name="丁野 光理" userId="53361c9a-10d0-4268-b39c-a1f4044b33f4" providerId="ADAL" clId="{FAD03750-0417-42C9-A314-59D0ACED8BEB}" dt="2025-01-21T08:37:09.939" v="4485"/>
          <ac:spMkLst>
            <pc:docMk/>
            <pc:sldMk cId="1614091372" sldId="2147483259"/>
            <ac:spMk id="17" creationId="{DF1B3FCC-9CCE-B5F6-2057-DA0389901E87}"/>
          </ac:spMkLst>
        </pc:spChg>
        <pc:spChg chg="mod">
          <ac:chgData name="丁野 光理" userId="53361c9a-10d0-4268-b39c-a1f4044b33f4" providerId="ADAL" clId="{FAD03750-0417-42C9-A314-59D0ACED8BEB}" dt="2025-01-21T09:15:57.989" v="5022" actId="6549"/>
          <ac:spMkLst>
            <pc:docMk/>
            <pc:sldMk cId="1614091372" sldId="2147483259"/>
            <ac:spMk id="18" creationId="{A5A53F0F-0601-B512-1DDC-878267F729B8}"/>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8:36:25.004" v="4394"/>
              <pc2:cmMkLst xmlns:pc2="http://schemas.microsoft.com/office/powerpoint/2019/9/main/command">
                <pc:docMk/>
                <pc:sldMk cId="1614091372" sldId="2147483259"/>
                <pc2:cmMk id="{B311BE66-AC24-4B12-AFD9-288E489DECBE}"/>
              </pc2:cmMkLst>
            </pc226:cmChg>
          </p:ext>
        </pc:extLst>
      </pc:sldChg>
      <pc:sldChg chg="addSp delSp modSp del mod">
        <pc:chgData name="丁野 光理" userId="53361c9a-10d0-4268-b39c-a1f4044b33f4" providerId="ADAL" clId="{FAD03750-0417-42C9-A314-59D0ACED8BEB}" dt="2025-01-21T09:13:37.921" v="4624" actId="47"/>
        <pc:sldMkLst>
          <pc:docMk/>
          <pc:sldMk cId="2028947650" sldId="2147483260"/>
        </pc:sldMkLst>
        <pc:spChg chg="del">
          <ac:chgData name="丁野 光理" userId="53361c9a-10d0-4268-b39c-a1f4044b33f4" providerId="ADAL" clId="{FAD03750-0417-42C9-A314-59D0ACED8BEB}" dt="2025-01-21T09:03:57.112" v="4612" actId="478"/>
          <ac:spMkLst>
            <pc:docMk/>
            <pc:sldMk cId="2028947650" sldId="2147483260"/>
            <ac:spMk id="4" creationId="{143E8E9F-6AFB-841E-222B-D73E806224BA}"/>
          </ac:spMkLst>
        </pc:spChg>
        <pc:spChg chg="mod">
          <ac:chgData name="丁野 光理" userId="53361c9a-10d0-4268-b39c-a1f4044b33f4" providerId="ADAL" clId="{FAD03750-0417-42C9-A314-59D0ACED8BEB}" dt="2025-01-21T09:13:23.734" v="4620"/>
          <ac:spMkLst>
            <pc:docMk/>
            <pc:sldMk cId="2028947650" sldId="2147483260"/>
            <ac:spMk id="8" creationId="{A1D0DDC4-E973-E4D7-2272-C44377BD55D5}"/>
          </ac:spMkLst>
        </pc:spChg>
        <pc:spChg chg="mod">
          <ac:chgData name="丁野 光理" userId="53361c9a-10d0-4268-b39c-a1f4044b33f4" providerId="ADAL" clId="{FAD03750-0417-42C9-A314-59D0ACED8BEB}" dt="2025-01-21T09:03:55.067" v="4611" actId="20577"/>
          <ac:spMkLst>
            <pc:docMk/>
            <pc:sldMk cId="2028947650" sldId="2147483260"/>
            <ac:spMk id="17" creationId="{DF1B3FCC-9CCE-B5F6-2057-DA0389901E87}"/>
          </ac:spMkLst>
        </pc:spChg>
        <pc:picChg chg="add mod">
          <ac:chgData name="丁野 光理" userId="53361c9a-10d0-4268-b39c-a1f4044b33f4" providerId="ADAL" clId="{FAD03750-0417-42C9-A314-59D0ACED8BEB}" dt="2025-01-21T09:06:08.757" v="4614" actId="1076"/>
          <ac:picMkLst>
            <pc:docMk/>
            <pc:sldMk cId="2028947650" sldId="2147483260"/>
            <ac:picMk id="16" creationId="{46C05A7B-5DBA-17EF-4A57-00A7FABBC45B}"/>
          </ac:picMkLst>
        </pc:picChg>
      </pc:sldChg>
      <pc:sldChg chg="addSp delSp modSp add mod delCm">
        <pc:chgData name="丁野 光理" userId="53361c9a-10d0-4268-b39c-a1f4044b33f4" providerId="ADAL" clId="{FAD03750-0417-42C9-A314-59D0ACED8BEB}" dt="2025-01-21T09:45:56.155" v="7164" actId="1076"/>
        <pc:sldMkLst>
          <pc:docMk/>
          <pc:sldMk cId="2364087812" sldId="2147483261"/>
        </pc:sldMkLst>
        <pc:spChg chg="del mod">
          <ac:chgData name="丁野 光理" userId="53361c9a-10d0-4268-b39c-a1f4044b33f4" providerId="ADAL" clId="{FAD03750-0417-42C9-A314-59D0ACED8BEB}" dt="2025-01-21T09:21:37.334" v="5258" actId="478"/>
          <ac:spMkLst>
            <pc:docMk/>
            <pc:sldMk cId="2364087812" sldId="2147483261"/>
            <ac:spMk id="3" creationId="{F6A98E10-F279-F45B-CF99-D214890FE0C9}"/>
          </ac:spMkLst>
        </pc:spChg>
        <pc:spChg chg="add mod">
          <ac:chgData name="丁野 光理" userId="53361c9a-10d0-4268-b39c-a1f4044b33f4" providerId="ADAL" clId="{FAD03750-0417-42C9-A314-59D0ACED8BEB}" dt="2025-01-21T09:14:06.838" v="4684" actId="6549"/>
          <ac:spMkLst>
            <pc:docMk/>
            <pc:sldMk cId="2364087812" sldId="2147483261"/>
            <ac:spMk id="4" creationId="{D2CD986E-3FD1-511B-8975-52A13B9FE93A}"/>
          </ac:spMkLst>
        </pc:spChg>
        <pc:spChg chg="add mod">
          <ac:chgData name="丁野 光理" userId="53361c9a-10d0-4268-b39c-a1f4044b33f4" providerId="ADAL" clId="{FAD03750-0417-42C9-A314-59D0ACED8BEB}" dt="2025-01-21T09:21:31.152" v="5235" actId="20577"/>
          <ac:spMkLst>
            <pc:docMk/>
            <pc:sldMk cId="2364087812" sldId="2147483261"/>
            <ac:spMk id="7" creationId="{89F54903-BFB6-7898-3D88-15AD40B3E94F}"/>
          </ac:spMkLst>
        </pc:spChg>
        <pc:spChg chg="del">
          <ac:chgData name="丁野 光理" userId="53361c9a-10d0-4268-b39c-a1f4044b33f4" providerId="ADAL" clId="{FAD03750-0417-42C9-A314-59D0ACED8BEB}" dt="2025-01-21T09:13:27.385" v="4621" actId="478"/>
          <ac:spMkLst>
            <pc:docMk/>
            <pc:sldMk cId="2364087812" sldId="2147483261"/>
            <ac:spMk id="8" creationId="{A1D0DDC4-E973-E4D7-2272-C44377BD55D5}"/>
          </ac:spMkLst>
        </pc:spChg>
        <pc:spChg chg="mod topLvl">
          <ac:chgData name="丁野 光理" userId="53361c9a-10d0-4268-b39c-a1f4044b33f4" providerId="ADAL" clId="{FAD03750-0417-42C9-A314-59D0ACED8BEB}" dt="2025-01-21T09:43:40.994" v="6901"/>
          <ac:spMkLst>
            <pc:docMk/>
            <pc:sldMk cId="2364087812" sldId="2147483261"/>
            <ac:spMk id="16" creationId="{2B127885-0222-70DA-3549-E3737BBFDA51}"/>
          </ac:spMkLst>
        </pc:spChg>
        <pc:spChg chg="mod topLvl">
          <ac:chgData name="丁野 光理" userId="53361c9a-10d0-4268-b39c-a1f4044b33f4" providerId="ADAL" clId="{FAD03750-0417-42C9-A314-59D0ACED8BEB}" dt="2025-01-21T09:42:37.318" v="6710" actId="113"/>
          <ac:spMkLst>
            <pc:docMk/>
            <pc:sldMk cId="2364087812" sldId="2147483261"/>
            <ac:spMk id="17" creationId="{92B9E36D-54F0-CB25-5905-31C6F14AA1BE}"/>
          </ac:spMkLst>
        </pc:spChg>
        <pc:spChg chg="del mod topLvl">
          <ac:chgData name="丁野 光理" userId="53361c9a-10d0-4268-b39c-a1f4044b33f4" providerId="ADAL" clId="{FAD03750-0417-42C9-A314-59D0ACED8BEB}" dt="2025-01-21T09:32:32.102" v="5693" actId="478"/>
          <ac:spMkLst>
            <pc:docMk/>
            <pc:sldMk cId="2364087812" sldId="2147483261"/>
            <ac:spMk id="18" creationId="{941EF501-4404-A2BF-7E8E-87610EF73336}"/>
          </ac:spMkLst>
        </pc:spChg>
        <pc:spChg chg="del">
          <ac:chgData name="丁野 光理" userId="53361c9a-10d0-4268-b39c-a1f4044b33f4" providerId="ADAL" clId="{FAD03750-0417-42C9-A314-59D0ACED8BEB}" dt="2025-01-21T09:19:25.148" v="5079" actId="478"/>
          <ac:spMkLst>
            <pc:docMk/>
            <pc:sldMk cId="2364087812" sldId="2147483261"/>
            <ac:spMk id="19" creationId="{83361C92-2855-CDCF-22CA-1713D5EC47AF}"/>
          </ac:spMkLst>
        </pc:spChg>
        <pc:spChg chg="del">
          <ac:chgData name="丁野 光理" userId="53361c9a-10d0-4268-b39c-a1f4044b33f4" providerId="ADAL" clId="{FAD03750-0417-42C9-A314-59D0ACED8BEB}" dt="2025-01-21T09:19:28.524" v="5082" actId="478"/>
          <ac:spMkLst>
            <pc:docMk/>
            <pc:sldMk cId="2364087812" sldId="2147483261"/>
            <ac:spMk id="20" creationId="{FCB2CDD4-1E75-03B5-E7BD-D7D0FE504F5C}"/>
          </ac:spMkLst>
        </pc:spChg>
        <pc:spChg chg="del">
          <ac:chgData name="丁野 光理" userId="53361c9a-10d0-4268-b39c-a1f4044b33f4" providerId="ADAL" clId="{FAD03750-0417-42C9-A314-59D0ACED8BEB}" dt="2025-01-21T09:19:34.091" v="5087" actId="478"/>
          <ac:spMkLst>
            <pc:docMk/>
            <pc:sldMk cId="2364087812" sldId="2147483261"/>
            <ac:spMk id="21" creationId="{F0A846BD-1A87-17AE-B33F-C956D38B520E}"/>
          </ac:spMkLst>
        </pc:spChg>
        <pc:spChg chg="del mod topLvl">
          <ac:chgData name="丁野 光理" userId="53361c9a-10d0-4268-b39c-a1f4044b33f4" providerId="ADAL" clId="{FAD03750-0417-42C9-A314-59D0ACED8BEB}" dt="2025-01-21T09:19:46.293" v="5090" actId="478"/>
          <ac:spMkLst>
            <pc:docMk/>
            <pc:sldMk cId="2364087812" sldId="2147483261"/>
            <ac:spMk id="22" creationId="{9CF7027F-C01C-C68F-AB55-3D2D823701EB}"/>
          </ac:spMkLst>
        </pc:spChg>
        <pc:spChg chg="del mod topLvl">
          <ac:chgData name="丁野 光理" userId="53361c9a-10d0-4268-b39c-a1f4044b33f4" providerId="ADAL" clId="{FAD03750-0417-42C9-A314-59D0ACED8BEB}" dt="2025-01-21T09:19:47.596" v="5092" actId="478"/>
          <ac:spMkLst>
            <pc:docMk/>
            <pc:sldMk cId="2364087812" sldId="2147483261"/>
            <ac:spMk id="23" creationId="{D6779AFA-6541-5856-714D-A768C4E1E67A}"/>
          </ac:spMkLst>
        </pc:spChg>
        <pc:spChg chg="del mod topLvl">
          <ac:chgData name="丁野 光理" userId="53361c9a-10d0-4268-b39c-a1f4044b33f4" providerId="ADAL" clId="{FAD03750-0417-42C9-A314-59D0ACED8BEB}" dt="2025-01-21T09:19:49.766" v="5095" actId="478"/>
          <ac:spMkLst>
            <pc:docMk/>
            <pc:sldMk cId="2364087812" sldId="2147483261"/>
            <ac:spMk id="24" creationId="{70993B5E-F08F-0717-33E7-2DBC645659EC}"/>
          </ac:spMkLst>
        </pc:spChg>
        <pc:spChg chg="del mod topLvl">
          <ac:chgData name="丁野 光理" userId="53361c9a-10d0-4268-b39c-a1f4044b33f4" providerId="ADAL" clId="{FAD03750-0417-42C9-A314-59D0ACED8BEB}" dt="2025-01-21T09:19:50.546" v="5096" actId="478"/>
          <ac:spMkLst>
            <pc:docMk/>
            <pc:sldMk cId="2364087812" sldId="2147483261"/>
            <ac:spMk id="25" creationId="{F7019659-A8FD-AB11-9C05-1F8B158D22FB}"/>
          </ac:spMkLst>
        </pc:spChg>
        <pc:spChg chg="mod topLvl">
          <ac:chgData name="丁野 光理" userId="53361c9a-10d0-4268-b39c-a1f4044b33f4" providerId="ADAL" clId="{FAD03750-0417-42C9-A314-59D0ACED8BEB}" dt="2025-01-21T09:44:59.337" v="7009" actId="1076"/>
          <ac:spMkLst>
            <pc:docMk/>
            <pc:sldMk cId="2364087812" sldId="2147483261"/>
            <ac:spMk id="26" creationId="{05CE66DC-347F-2D1E-40DA-89C361156945}"/>
          </ac:spMkLst>
        </pc:spChg>
        <pc:spChg chg="del mod topLvl">
          <ac:chgData name="丁野 光理" userId="53361c9a-10d0-4268-b39c-a1f4044b33f4" providerId="ADAL" clId="{FAD03750-0417-42C9-A314-59D0ACED8BEB}" dt="2025-01-21T09:19:49.008" v="5094" actId="478"/>
          <ac:spMkLst>
            <pc:docMk/>
            <pc:sldMk cId="2364087812" sldId="2147483261"/>
            <ac:spMk id="27" creationId="{E1532496-A3B0-C1FD-526E-55160D79EA9B}"/>
          </ac:spMkLst>
        </pc:spChg>
        <pc:spChg chg="mod topLvl">
          <ac:chgData name="丁野 光理" userId="53361c9a-10d0-4268-b39c-a1f4044b33f4" providerId="ADAL" clId="{FAD03750-0417-42C9-A314-59D0ACED8BEB}" dt="2025-01-21T09:44:49.646" v="7008" actId="1076"/>
          <ac:spMkLst>
            <pc:docMk/>
            <pc:sldMk cId="2364087812" sldId="2147483261"/>
            <ac:spMk id="29" creationId="{5EEC3673-F020-FEE3-D731-0F1E8476D9D3}"/>
          </ac:spMkLst>
        </pc:spChg>
        <pc:spChg chg="del mod topLvl">
          <ac:chgData name="丁野 光理" userId="53361c9a-10d0-4268-b39c-a1f4044b33f4" providerId="ADAL" clId="{FAD03750-0417-42C9-A314-59D0ACED8BEB}" dt="2025-01-21T09:20:36.656" v="5104" actId="478"/>
          <ac:spMkLst>
            <pc:docMk/>
            <pc:sldMk cId="2364087812" sldId="2147483261"/>
            <ac:spMk id="30" creationId="{08CF0071-FFD3-5FC5-7EDE-66769EAE1785}"/>
          </ac:spMkLst>
        </pc:spChg>
        <pc:spChg chg="del mod topLvl">
          <ac:chgData name="丁野 光理" userId="53361c9a-10d0-4268-b39c-a1f4044b33f4" providerId="ADAL" clId="{FAD03750-0417-42C9-A314-59D0ACED8BEB}" dt="2025-01-21T09:20:35.642" v="5103" actId="478"/>
          <ac:spMkLst>
            <pc:docMk/>
            <pc:sldMk cId="2364087812" sldId="2147483261"/>
            <ac:spMk id="31" creationId="{115EF391-52F8-47AA-7CFC-2CF176F1D8EF}"/>
          </ac:spMkLst>
        </pc:spChg>
        <pc:spChg chg="del mod topLvl">
          <ac:chgData name="丁野 光理" userId="53361c9a-10d0-4268-b39c-a1f4044b33f4" providerId="ADAL" clId="{FAD03750-0417-42C9-A314-59D0ACED8BEB}" dt="2025-01-21T09:32:14.833" v="5681" actId="478"/>
          <ac:spMkLst>
            <pc:docMk/>
            <pc:sldMk cId="2364087812" sldId="2147483261"/>
            <ac:spMk id="33" creationId="{699E4A04-7DE7-121A-4254-23FBA0D5BFBB}"/>
          </ac:spMkLst>
        </pc:spChg>
        <pc:spChg chg="del mod topLvl">
          <ac:chgData name="丁野 光理" userId="53361c9a-10d0-4268-b39c-a1f4044b33f4" providerId="ADAL" clId="{FAD03750-0417-42C9-A314-59D0ACED8BEB}" dt="2025-01-21T09:32:19.361" v="5683" actId="478"/>
          <ac:spMkLst>
            <pc:docMk/>
            <pc:sldMk cId="2364087812" sldId="2147483261"/>
            <ac:spMk id="34" creationId="{89E2BAA1-640E-FDF9-B0E0-F3954045F573}"/>
          </ac:spMkLst>
        </pc:spChg>
        <pc:spChg chg="del mod topLvl">
          <ac:chgData name="丁野 光理" userId="53361c9a-10d0-4268-b39c-a1f4044b33f4" providerId="ADAL" clId="{FAD03750-0417-42C9-A314-59D0ACED8BEB}" dt="2025-01-21T09:32:33.593" v="5694" actId="478"/>
          <ac:spMkLst>
            <pc:docMk/>
            <pc:sldMk cId="2364087812" sldId="2147483261"/>
            <ac:spMk id="36" creationId="{80BBD157-9DAC-BD00-19F1-D23C993E2327}"/>
          </ac:spMkLst>
        </pc:spChg>
        <pc:spChg chg="del mod topLvl">
          <ac:chgData name="丁野 光理" userId="53361c9a-10d0-4268-b39c-a1f4044b33f4" providerId="ADAL" clId="{FAD03750-0417-42C9-A314-59D0ACED8BEB}" dt="2025-01-21T09:32:20.823" v="5684" actId="478"/>
          <ac:spMkLst>
            <pc:docMk/>
            <pc:sldMk cId="2364087812" sldId="2147483261"/>
            <ac:spMk id="37" creationId="{4265CCAA-A8C6-E34F-F7F5-224BF76E5FF5}"/>
          </ac:spMkLst>
        </pc:spChg>
        <pc:spChg chg="del mod topLvl">
          <ac:chgData name="丁野 光理" userId="53361c9a-10d0-4268-b39c-a1f4044b33f4" providerId="ADAL" clId="{FAD03750-0417-42C9-A314-59D0ACED8BEB}" dt="2025-01-21T09:32:25.262" v="5687" actId="478"/>
          <ac:spMkLst>
            <pc:docMk/>
            <pc:sldMk cId="2364087812" sldId="2147483261"/>
            <ac:spMk id="38" creationId="{78E0076F-1B11-FC2F-B7AB-E4021D352E26}"/>
          </ac:spMkLst>
        </pc:spChg>
        <pc:spChg chg="del mod topLvl">
          <ac:chgData name="丁野 光理" userId="53361c9a-10d0-4268-b39c-a1f4044b33f4" providerId="ADAL" clId="{FAD03750-0417-42C9-A314-59D0ACED8BEB}" dt="2025-01-21T09:32:21.730" v="5685" actId="478"/>
          <ac:spMkLst>
            <pc:docMk/>
            <pc:sldMk cId="2364087812" sldId="2147483261"/>
            <ac:spMk id="39" creationId="{18D738E4-514B-2772-8A7C-A347C5AC9EAD}"/>
          </ac:spMkLst>
        </pc:spChg>
        <pc:spChg chg="del mod topLvl">
          <ac:chgData name="丁野 光理" userId="53361c9a-10d0-4268-b39c-a1f4044b33f4" providerId="ADAL" clId="{FAD03750-0417-42C9-A314-59D0ACED8BEB}" dt="2025-01-21T09:32:26.595" v="5688" actId="478"/>
          <ac:spMkLst>
            <pc:docMk/>
            <pc:sldMk cId="2364087812" sldId="2147483261"/>
            <ac:spMk id="40" creationId="{F7DEAA6E-3A18-924C-0D5C-4C1A145573DD}"/>
          </ac:spMkLst>
        </pc:spChg>
        <pc:spChg chg="del mod topLvl">
          <ac:chgData name="丁野 光理" userId="53361c9a-10d0-4268-b39c-a1f4044b33f4" providerId="ADAL" clId="{FAD03750-0417-42C9-A314-59D0ACED8BEB}" dt="2025-01-21T09:32:22.938" v="5686" actId="478"/>
          <ac:spMkLst>
            <pc:docMk/>
            <pc:sldMk cId="2364087812" sldId="2147483261"/>
            <ac:spMk id="41" creationId="{D8B899E6-2A65-3147-C301-5DAAAB0E9BED}"/>
          </ac:spMkLst>
        </pc:spChg>
        <pc:spChg chg="del mod topLvl">
          <ac:chgData name="丁野 光理" userId="53361c9a-10d0-4268-b39c-a1f4044b33f4" providerId="ADAL" clId="{FAD03750-0417-42C9-A314-59D0ACED8BEB}" dt="2025-01-21T09:32:27.876" v="5689" actId="478"/>
          <ac:spMkLst>
            <pc:docMk/>
            <pc:sldMk cId="2364087812" sldId="2147483261"/>
            <ac:spMk id="42" creationId="{ECF24845-0EC6-843E-563C-F9B1CC592280}"/>
          </ac:spMkLst>
        </pc:spChg>
        <pc:spChg chg="del mod topLvl">
          <ac:chgData name="丁野 光理" userId="53361c9a-10d0-4268-b39c-a1f4044b33f4" providerId="ADAL" clId="{FAD03750-0417-42C9-A314-59D0ACED8BEB}" dt="2025-01-21T09:32:29.140" v="5690" actId="478"/>
          <ac:spMkLst>
            <pc:docMk/>
            <pc:sldMk cId="2364087812" sldId="2147483261"/>
            <ac:spMk id="43" creationId="{D62A3001-FE8E-2041-E4BE-EFE8C9F723ED}"/>
          </ac:spMkLst>
        </pc:spChg>
        <pc:spChg chg="del mod topLvl">
          <ac:chgData name="丁野 光理" userId="53361c9a-10d0-4268-b39c-a1f4044b33f4" providerId="ADAL" clId="{FAD03750-0417-42C9-A314-59D0ACED8BEB}" dt="2025-01-21T09:32:31.141" v="5692" actId="478"/>
          <ac:spMkLst>
            <pc:docMk/>
            <pc:sldMk cId="2364087812" sldId="2147483261"/>
            <ac:spMk id="44" creationId="{7AF32EB3-B045-3607-C4E6-B86C8BAD378C}"/>
          </ac:spMkLst>
        </pc:spChg>
        <pc:spChg chg="del mod topLvl">
          <ac:chgData name="丁野 光理" userId="53361c9a-10d0-4268-b39c-a1f4044b33f4" providerId="ADAL" clId="{FAD03750-0417-42C9-A314-59D0ACED8BEB}" dt="2025-01-21T09:32:29.966" v="5691" actId="478"/>
          <ac:spMkLst>
            <pc:docMk/>
            <pc:sldMk cId="2364087812" sldId="2147483261"/>
            <ac:spMk id="45" creationId="{555471CC-EE1C-42D5-D2FF-C12087946610}"/>
          </ac:spMkLst>
        </pc:spChg>
        <pc:spChg chg="add mod">
          <ac:chgData name="丁野 光理" userId="53361c9a-10d0-4268-b39c-a1f4044b33f4" providerId="ADAL" clId="{FAD03750-0417-42C9-A314-59D0ACED8BEB}" dt="2025-01-21T09:21:35.817" v="5257"/>
          <ac:spMkLst>
            <pc:docMk/>
            <pc:sldMk cId="2364087812" sldId="2147483261"/>
            <ac:spMk id="46" creationId="{C160F72F-2D8E-6BBA-BD10-BDEEBD84ADFF}"/>
          </ac:spMkLst>
        </pc:spChg>
        <pc:spChg chg="mod">
          <ac:chgData name="丁野 光理" userId="53361c9a-10d0-4268-b39c-a1f4044b33f4" providerId="ADAL" clId="{FAD03750-0417-42C9-A314-59D0ACED8BEB}" dt="2025-01-21T09:19:43.884" v="5089" actId="165"/>
          <ac:spMkLst>
            <pc:docMk/>
            <pc:sldMk cId="2364087812" sldId="2147483261"/>
            <ac:spMk id="54" creationId="{57DE856B-9F5D-C82D-8089-343C3DE1F58C}"/>
          </ac:spMkLst>
        </pc:spChg>
        <pc:spChg chg="mod">
          <ac:chgData name="丁野 光理" userId="53361c9a-10d0-4268-b39c-a1f4044b33f4" providerId="ADAL" clId="{FAD03750-0417-42C9-A314-59D0ACED8BEB}" dt="2025-01-21T09:19:43.884" v="5089" actId="165"/>
          <ac:spMkLst>
            <pc:docMk/>
            <pc:sldMk cId="2364087812" sldId="2147483261"/>
            <ac:spMk id="56" creationId="{1B21D1DD-DE30-16B5-F6B8-AE2B33621CC6}"/>
          </ac:spMkLst>
        </pc:spChg>
        <pc:spChg chg="mod">
          <ac:chgData name="丁野 光理" userId="53361c9a-10d0-4268-b39c-a1f4044b33f4" providerId="ADAL" clId="{FAD03750-0417-42C9-A314-59D0ACED8BEB}" dt="2025-01-21T09:23:02.498" v="5411" actId="20577"/>
          <ac:spMkLst>
            <pc:docMk/>
            <pc:sldMk cId="2364087812" sldId="2147483261"/>
            <ac:spMk id="58" creationId="{03E464A8-8965-C067-5C04-455071401A58}"/>
          </ac:spMkLst>
        </pc:spChg>
        <pc:spChg chg="mod">
          <ac:chgData name="丁野 光理" userId="53361c9a-10d0-4268-b39c-a1f4044b33f4" providerId="ADAL" clId="{FAD03750-0417-42C9-A314-59D0ACED8BEB}" dt="2025-01-21T09:19:43.884" v="5089" actId="165"/>
          <ac:spMkLst>
            <pc:docMk/>
            <pc:sldMk cId="2364087812" sldId="2147483261"/>
            <ac:spMk id="61" creationId="{BF2969E2-2401-A2CD-A2A7-4A8DB87C7122}"/>
          </ac:spMkLst>
        </pc:spChg>
        <pc:spChg chg="del mod">
          <ac:chgData name="丁野 光理" userId="53361c9a-10d0-4268-b39c-a1f4044b33f4" providerId="ADAL" clId="{FAD03750-0417-42C9-A314-59D0ACED8BEB}" dt="2025-01-21T09:21:14.556" v="5164" actId="478"/>
          <ac:spMkLst>
            <pc:docMk/>
            <pc:sldMk cId="2364087812" sldId="2147483261"/>
            <ac:spMk id="63" creationId="{5E0073EC-3EC6-3344-1B4D-5510DB44999A}"/>
          </ac:spMkLst>
        </pc:spChg>
        <pc:spChg chg="add mod">
          <ac:chgData name="丁野 光理" userId="53361c9a-10d0-4268-b39c-a1f4044b33f4" providerId="ADAL" clId="{FAD03750-0417-42C9-A314-59D0ACED8BEB}" dt="2025-01-21T09:23:23.149" v="5551"/>
          <ac:spMkLst>
            <pc:docMk/>
            <pc:sldMk cId="2364087812" sldId="2147483261"/>
            <ac:spMk id="64" creationId="{32A302F4-9EE9-F199-A123-AD524DD18A3E}"/>
          </ac:spMkLst>
        </pc:spChg>
        <pc:spChg chg="add del mod">
          <ac:chgData name="丁野 光理" userId="53361c9a-10d0-4268-b39c-a1f4044b33f4" providerId="ADAL" clId="{FAD03750-0417-42C9-A314-59D0ACED8BEB}" dt="2025-01-21T09:31:04.094" v="5560" actId="478"/>
          <ac:spMkLst>
            <pc:docMk/>
            <pc:sldMk cId="2364087812" sldId="2147483261"/>
            <ac:spMk id="65" creationId="{2E7C92F3-60E4-301C-1F9F-31F3416AC9FD}"/>
          </ac:spMkLst>
        </pc:spChg>
        <pc:spChg chg="add del mod">
          <ac:chgData name="丁野 光理" userId="53361c9a-10d0-4268-b39c-a1f4044b33f4" providerId="ADAL" clId="{FAD03750-0417-42C9-A314-59D0ACED8BEB}" dt="2025-01-21T09:31:02.782" v="5559" actId="478"/>
          <ac:spMkLst>
            <pc:docMk/>
            <pc:sldMk cId="2364087812" sldId="2147483261"/>
            <ac:spMk id="66" creationId="{300D8FC7-D991-1EB3-2F3A-6A2EB8ACBC06}"/>
          </ac:spMkLst>
        </pc:spChg>
        <pc:spChg chg="add mod">
          <ac:chgData name="丁野 光理" userId="53361c9a-10d0-4268-b39c-a1f4044b33f4" providerId="ADAL" clId="{FAD03750-0417-42C9-A314-59D0ACED8BEB}" dt="2025-01-21T09:33:22.634" v="5720" actId="1076"/>
          <ac:spMkLst>
            <pc:docMk/>
            <pc:sldMk cId="2364087812" sldId="2147483261"/>
            <ac:spMk id="67" creationId="{A45785C4-A4AC-2321-A7A7-791FAE48F2CA}"/>
          </ac:spMkLst>
        </pc:spChg>
        <pc:spChg chg="add mod">
          <ac:chgData name="丁野 光理" userId="53361c9a-10d0-4268-b39c-a1f4044b33f4" providerId="ADAL" clId="{FAD03750-0417-42C9-A314-59D0ACED8BEB}" dt="2025-01-21T09:33:08.011" v="5716" actId="1076"/>
          <ac:spMkLst>
            <pc:docMk/>
            <pc:sldMk cId="2364087812" sldId="2147483261"/>
            <ac:spMk id="71" creationId="{49723BE4-6A5B-36FE-9EE3-BF0596038D7F}"/>
          </ac:spMkLst>
        </pc:spChg>
        <pc:spChg chg="add mod">
          <ac:chgData name="丁野 光理" userId="53361c9a-10d0-4268-b39c-a1f4044b33f4" providerId="ADAL" clId="{FAD03750-0417-42C9-A314-59D0ACED8BEB}" dt="2025-01-21T09:45:05.938" v="7032"/>
          <ac:spMkLst>
            <pc:docMk/>
            <pc:sldMk cId="2364087812" sldId="2147483261"/>
            <ac:spMk id="72" creationId="{22228CDD-2898-D93D-978C-D688E67A6F5F}"/>
          </ac:spMkLst>
        </pc:spChg>
        <pc:spChg chg="add del mod">
          <ac:chgData name="丁野 光理" userId="53361c9a-10d0-4268-b39c-a1f4044b33f4" providerId="ADAL" clId="{FAD03750-0417-42C9-A314-59D0ACED8BEB}" dt="2025-01-21T09:39:57.660" v="6171" actId="478"/>
          <ac:spMkLst>
            <pc:docMk/>
            <pc:sldMk cId="2364087812" sldId="2147483261"/>
            <ac:spMk id="73" creationId="{25B852C6-030D-CF52-1BD8-5587292DDAA0}"/>
          </ac:spMkLst>
        </pc:spChg>
        <pc:spChg chg="add del mod">
          <ac:chgData name="丁野 光理" userId="53361c9a-10d0-4268-b39c-a1f4044b33f4" providerId="ADAL" clId="{FAD03750-0417-42C9-A314-59D0ACED8BEB}" dt="2025-01-21T09:34:33.522" v="5735" actId="478"/>
          <ac:spMkLst>
            <pc:docMk/>
            <pc:sldMk cId="2364087812" sldId="2147483261"/>
            <ac:spMk id="74" creationId="{93794EBC-B7B1-B1D8-FA94-8712159A2B03}"/>
          </ac:spMkLst>
        </pc:spChg>
        <pc:spChg chg="add del mod">
          <ac:chgData name="丁野 光理" userId="53361c9a-10d0-4268-b39c-a1f4044b33f4" providerId="ADAL" clId="{FAD03750-0417-42C9-A314-59D0ACED8BEB}" dt="2025-01-21T09:34:52.607" v="5772" actId="478"/>
          <ac:spMkLst>
            <pc:docMk/>
            <pc:sldMk cId="2364087812" sldId="2147483261"/>
            <ac:spMk id="75" creationId="{8D936F42-4908-B06B-B377-F68DA2153204}"/>
          </ac:spMkLst>
        </pc:spChg>
        <pc:spChg chg="add mod">
          <ac:chgData name="丁野 光理" userId="53361c9a-10d0-4268-b39c-a1f4044b33f4" providerId="ADAL" clId="{FAD03750-0417-42C9-A314-59D0ACED8BEB}" dt="2025-01-21T09:42:45.069" v="6713" actId="113"/>
          <ac:spMkLst>
            <pc:docMk/>
            <pc:sldMk cId="2364087812" sldId="2147483261"/>
            <ac:spMk id="76" creationId="{C59E2160-9E21-256F-0DD8-7A6E1AF5DBFC}"/>
          </ac:spMkLst>
        </pc:spChg>
        <pc:spChg chg="add mod">
          <ac:chgData name="丁野 光理" userId="53361c9a-10d0-4268-b39c-a1f4044b33f4" providerId="ADAL" clId="{FAD03750-0417-42C9-A314-59D0ACED8BEB}" dt="2025-01-21T09:37:12.260" v="6007"/>
          <ac:spMkLst>
            <pc:docMk/>
            <pc:sldMk cId="2364087812" sldId="2147483261"/>
            <ac:spMk id="81" creationId="{2020CFF1-D378-92F8-0222-C21AF192AFE2}"/>
          </ac:spMkLst>
        </pc:spChg>
        <pc:spChg chg="add del mod">
          <ac:chgData name="丁野 光理" userId="53361c9a-10d0-4268-b39c-a1f4044b33f4" providerId="ADAL" clId="{FAD03750-0417-42C9-A314-59D0ACED8BEB}" dt="2025-01-21T09:37:37.829" v="6010" actId="478"/>
          <ac:spMkLst>
            <pc:docMk/>
            <pc:sldMk cId="2364087812" sldId="2147483261"/>
            <ac:spMk id="82" creationId="{062538AD-5916-0522-76AE-F21A66D68D82}"/>
          </ac:spMkLst>
        </pc:spChg>
        <pc:spChg chg="add mod">
          <ac:chgData name="丁野 光理" userId="53361c9a-10d0-4268-b39c-a1f4044b33f4" providerId="ADAL" clId="{FAD03750-0417-42C9-A314-59D0ACED8BEB}" dt="2025-01-21T09:42:25.845" v="6708"/>
          <ac:spMkLst>
            <pc:docMk/>
            <pc:sldMk cId="2364087812" sldId="2147483261"/>
            <ac:spMk id="83" creationId="{DF4F27DC-CFF0-6C9F-499E-7623179B2654}"/>
          </ac:spMkLst>
        </pc:spChg>
        <pc:spChg chg="add del mod">
          <ac:chgData name="丁野 光理" userId="53361c9a-10d0-4268-b39c-a1f4044b33f4" providerId="ADAL" clId="{FAD03750-0417-42C9-A314-59D0ACED8BEB}" dt="2025-01-21T09:43:46.007" v="6903" actId="478"/>
          <ac:spMkLst>
            <pc:docMk/>
            <pc:sldMk cId="2364087812" sldId="2147483261"/>
            <ac:spMk id="84" creationId="{1146F4AF-9472-4E6A-681B-AAB47D07E734}"/>
          </ac:spMkLst>
        </pc:spChg>
        <pc:spChg chg="add del mod">
          <ac:chgData name="丁野 光理" userId="53361c9a-10d0-4268-b39c-a1f4044b33f4" providerId="ADAL" clId="{FAD03750-0417-42C9-A314-59D0ACED8BEB}" dt="2025-01-21T09:39:06.839" v="6128" actId="478"/>
          <ac:spMkLst>
            <pc:docMk/>
            <pc:sldMk cId="2364087812" sldId="2147483261"/>
            <ac:spMk id="85" creationId="{0188350D-FC24-6475-ECAE-15D985173DE8}"/>
          </ac:spMkLst>
        </pc:spChg>
        <pc:spChg chg="add del mod">
          <ac:chgData name="丁野 光理" userId="53361c9a-10d0-4268-b39c-a1f4044b33f4" providerId="ADAL" clId="{FAD03750-0417-42C9-A314-59D0ACED8BEB}" dt="2025-01-21T09:40:23.250" v="6217" actId="478"/>
          <ac:spMkLst>
            <pc:docMk/>
            <pc:sldMk cId="2364087812" sldId="2147483261"/>
            <ac:spMk id="86" creationId="{1E3B244C-68FE-CF16-F5E5-569E026B7C5C}"/>
          </ac:spMkLst>
        </pc:spChg>
        <pc:spChg chg="add mod">
          <ac:chgData name="丁野 光理" userId="53361c9a-10d0-4268-b39c-a1f4044b33f4" providerId="ADAL" clId="{FAD03750-0417-42C9-A314-59D0ACED8BEB}" dt="2025-01-21T09:42:38.889" v="6711" actId="113"/>
          <ac:spMkLst>
            <pc:docMk/>
            <pc:sldMk cId="2364087812" sldId="2147483261"/>
            <ac:spMk id="87" creationId="{E51097B1-7D60-6354-67AC-DC70EB8AAB89}"/>
          </ac:spMkLst>
        </pc:spChg>
        <pc:spChg chg="add mod">
          <ac:chgData name="丁野 光理" userId="53361c9a-10d0-4268-b39c-a1f4044b33f4" providerId="ADAL" clId="{FAD03750-0417-42C9-A314-59D0ACED8BEB}" dt="2025-01-21T09:42:42.745" v="6712" actId="113"/>
          <ac:spMkLst>
            <pc:docMk/>
            <pc:sldMk cId="2364087812" sldId="2147483261"/>
            <ac:spMk id="88" creationId="{92285702-A041-1F9A-9FBA-8518DA6194B8}"/>
          </ac:spMkLst>
        </pc:spChg>
        <pc:spChg chg="add mod">
          <ac:chgData name="丁野 光理" userId="53361c9a-10d0-4268-b39c-a1f4044b33f4" providerId="ADAL" clId="{FAD03750-0417-42C9-A314-59D0ACED8BEB}" dt="2025-01-21T09:41:51.322" v="6548" actId="13926"/>
          <ac:spMkLst>
            <pc:docMk/>
            <pc:sldMk cId="2364087812" sldId="2147483261"/>
            <ac:spMk id="91" creationId="{25E4122C-92AE-3426-C801-8BF1B7D322D8}"/>
          </ac:spMkLst>
        </pc:spChg>
        <pc:spChg chg="add del mod">
          <ac:chgData name="丁野 光理" userId="53361c9a-10d0-4268-b39c-a1f4044b33f4" providerId="ADAL" clId="{FAD03750-0417-42C9-A314-59D0ACED8BEB}" dt="2025-01-21T09:43:15.492" v="6799" actId="478"/>
          <ac:spMkLst>
            <pc:docMk/>
            <pc:sldMk cId="2364087812" sldId="2147483261"/>
            <ac:spMk id="94" creationId="{87F438B2-7AFF-677E-AC2A-9E029790E654}"/>
          </ac:spMkLst>
        </pc:spChg>
        <pc:spChg chg="add mod">
          <ac:chgData name="丁野 光理" userId="53361c9a-10d0-4268-b39c-a1f4044b33f4" providerId="ADAL" clId="{FAD03750-0417-42C9-A314-59D0ACED8BEB}" dt="2025-01-21T09:43:28.635" v="6846"/>
          <ac:spMkLst>
            <pc:docMk/>
            <pc:sldMk cId="2364087812" sldId="2147483261"/>
            <ac:spMk id="95" creationId="{66AC1EFB-7483-F86B-A879-B9481CE8EC88}"/>
          </ac:spMkLst>
        </pc:spChg>
        <pc:spChg chg="add mod">
          <ac:chgData name="丁野 光理" userId="53361c9a-10d0-4268-b39c-a1f4044b33f4" providerId="ADAL" clId="{FAD03750-0417-42C9-A314-59D0ACED8BEB}" dt="2025-01-21T09:44:42.508" v="7006" actId="242"/>
          <ac:spMkLst>
            <pc:docMk/>
            <pc:sldMk cId="2364087812" sldId="2147483261"/>
            <ac:spMk id="96" creationId="{44C7F006-5FE7-DAF8-BCEE-9381DE38256F}"/>
          </ac:spMkLst>
        </pc:spChg>
        <pc:spChg chg="add mod">
          <ac:chgData name="丁野 光理" userId="53361c9a-10d0-4268-b39c-a1f4044b33f4" providerId="ADAL" clId="{FAD03750-0417-42C9-A314-59D0ACED8BEB}" dt="2025-01-21T09:45:56.155" v="7164" actId="1076"/>
          <ac:spMkLst>
            <pc:docMk/>
            <pc:sldMk cId="2364087812" sldId="2147483261"/>
            <ac:spMk id="97" creationId="{91EAE131-8322-6974-3CC0-FAA112166875}"/>
          </ac:spMkLst>
        </pc:spChg>
        <pc:spChg chg="add mod">
          <ac:chgData name="丁野 光理" userId="53361c9a-10d0-4268-b39c-a1f4044b33f4" providerId="ADAL" clId="{FAD03750-0417-42C9-A314-59D0ACED8BEB}" dt="2025-01-21T09:45:54.330" v="7163" actId="1076"/>
          <ac:spMkLst>
            <pc:docMk/>
            <pc:sldMk cId="2364087812" sldId="2147483261"/>
            <ac:spMk id="98" creationId="{CDBA81B8-92A0-FEE8-4F69-A3CC749E5031}"/>
          </ac:spMkLst>
        </pc:spChg>
        <pc:grpChg chg="add del">
          <ac:chgData name="丁野 光理" userId="53361c9a-10d0-4268-b39c-a1f4044b33f4" providerId="ADAL" clId="{FAD03750-0417-42C9-A314-59D0ACED8BEB}" dt="2025-01-21T09:19:43.884" v="5089" actId="165"/>
          <ac:grpSpMkLst>
            <pc:docMk/>
            <pc:sldMk cId="2364087812" sldId="2147483261"/>
            <ac:grpSpMk id="9" creationId="{891DB543-EE15-86C4-FF91-36F5CB871547}"/>
          </ac:grpSpMkLst>
        </pc:grpChg>
        <pc:grpChg chg="del mod topLvl">
          <ac:chgData name="丁野 光理" userId="53361c9a-10d0-4268-b39c-a1f4044b33f4" providerId="ADAL" clId="{FAD03750-0417-42C9-A314-59D0ACED8BEB}" dt="2025-01-21T09:19:54.594" v="5098" actId="478"/>
          <ac:grpSpMkLst>
            <pc:docMk/>
            <pc:sldMk cId="2364087812" sldId="2147483261"/>
            <ac:grpSpMk id="13" creationId="{4A7BB8BA-2ED5-8363-1E37-73E6B5E0F817}"/>
          </ac:grpSpMkLst>
        </pc:grpChg>
        <pc:grpChg chg="del mod topLvl">
          <ac:chgData name="丁野 光理" userId="53361c9a-10d0-4268-b39c-a1f4044b33f4" providerId="ADAL" clId="{FAD03750-0417-42C9-A314-59D0ACED8BEB}" dt="2025-01-21T09:19:56.820" v="5099" actId="478"/>
          <ac:grpSpMkLst>
            <pc:docMk/>
            <pc:sldMk cId="2364087812" sldId="2147483261"/>
            <ac:grpSpMk id="14" creationId="{11FC24E2-E3B7-BA58-1589-9020D15AA6AD}"/>
          </ac:grpSpMkLst>
        </pc:grpChg>
        <pc:grpChg chg="del mod topLvl">
          <ac:chgData name="丁野 光理" userId="53361c9a-10d0-4268-b39c-a1f4044b33f4" providerId="ADAL" clId="{FAD03750-0417-42C9-A314-59D0ACED8BEB}" dt="2025-01-21T09:19:54.106" v="5097" actId="478"/>
          <ac:grpSpMkLst>
            <pc:docMk/>
            <pc:sldMk cId="2364087812" sldId="2147483261"/>
            <ac:grpSpMk id="15" creationId="{9C320AB3-6920-C719-28E1-0D8882A09DAA}"/>
          </ac:grpSpMkLst>
        </pc:grpChg>
        <pc:grpChg chg="del mod topLvl">
          <ac:chgData name="丁野 光理" userId="53361c9a-10d0-4268-b39c-a1f4044b33f4" providerId="ADAL" clId="{FAD03750-0417-42C9-A314-59D0ACED8BEB}" dt="2025-01-21T09:36:04.565" v="5848" actId="478"/>
          <ac:grpSpMkLst>
            <pc:docMk/>
            <pc:sldMk cId="2364087812" sldId="2147483261"/>
            <ac:grpSpMk id="28" creationId="{22B1E8FE-751F-8C47-AD29-46E11E0C3C85}"/>
          </ac:grpSpMkLst>
        </pc:grpChg>
        <pc:graphicFrameChg chg="del modGraphic">
          <ac:chgData name="丁野 光理" userId="53361c9a-10d0-4268-b39c-a1f4044b33f4" providerId="ADAL" clId="{FAD03750-0417-42C9-A314-59D0ACED8BEB}" dt="2025-01-21T09:13:41.601" v="4626" actId="478"/>
          <ac:graphicFrameMkLst>
            <pc:docMk/>
            <pc:sldMk cId="2364087812" sldId="2147483261"/>
            <ac:graphicFrameMk id="59" creationId="{FAB88C82-8AAA-8EA9-DBEA-E3EA584E93AA}"/>
          </ac:graphicFrameMkLst>
        </pc:graphicFrameChg>
        <pc:picChg chg="add del mod">
          <ac:chgData name="丁野 光理" userId="53361c9a-10d0-4268-b39c-a1f4044b33f4" providerId="ADAL" clId="{FAD03750-0417-42C9-A314-59D0ACED8BEB}" dt="2025-01-21T09:35:13.592" v="5839" actId="478"/>
          <ac:picMkLst>
            <pc:docMk/>
            <pc:sldMk cId="2364087812" sldId="2147483261"/>
            <ac:picMk id="6" creationId="{D16DA4D4-0EA6-B4F7-9F5E-63AE10496157}"/>
          </ac:picMkLst>
        </pc:picChg>
        <pc:cxnChg chg="mod">
          <ac:chgData name="丁野 光理" userId="53361c9a-10d0-4268-b39c-a1f4044b33f4" providerId="ADAL" clId="{FAD03750-0417-42C9-A314-59D0ACED8BEB}" dt="2025-01-21T09:19:43.884" v="5089" actId="165"/>
          <ac:cxnSpMkLst>
            <pc:docMk/>
            <pc:sldMk cId="2364087812" sldId="2147483261"/>
            <ac:cxnSpMk id="47" creationId="{62ABC219-ABEA-D7B2-B793-0C79757521C5}"/>
          </ac:cxnSpMkLst>
        </pc:cxnChg>
        <pc:cxnChg chg="mod">
          <ac:chgData name="丁野 光理" userId="53361c9a-10d0-4268-b39c-a1f4044b33f4" providerId="ADAL" clId="{FAD03750-0417-42C9-A314-59D0ACED8BEB}" dt="2025-01-21T09:19:43.884" v="5089" actId="165"/>
          <ac:cxnSpMkLst>
            <pc:docMk/>
            <pc:sldMk cId="2364087812" sldId="2147483261"/>
            <ac:cxnSpMk id="48" creationId="{C71E25FA-8DAB-5636-347A-3FE29E9AB96C}"/>
          </ac:cxnSpMkLst>
        </pc:cxnChg>
        <pc:cxnChg chg="mod">
          <ac:chgData name="丁野 光理" userId="53361c9a-10d0-4268-b39c-a1f4044b33f4" providerId="ADAL" clId="{FAD03750-0417-42C9-A314-59D0ACED8BEB}" dt="2025-01-21T09:19:43.884" v="5089" actId="165"/>
          <ac:cxnSpMkLst>
            <pc:docMk/>
            <pc:sldMk cId="2364087812" sldId="2147483261"/>
            <ac:cxnSpMk id="49" creationId="{208E8DDA-0226-3191-43BD-46B9DA97F8F7}"/>
          </ac:cxnSpMkLst>
        </pc:cxnChg>
        <pc:cxnChg chg="mod">
          <ac:chgData name="丁野 光理" userId="53361c9a-10d0-4268-b39c-a1f4044b33f4" providerId="ADAL" clId="{FAD03750-0417-42C9-A314-59D0ACED8BEB}" dt="2025-01-21T09:19:43.884" v="5089" actId="165"/>
          <ac:cxnSpMkLst>
            <pc:docMk/>
            <pc:sldMk cId="2364087812" sldId="2147483261"/>
            <ac:cxnSpMk id="50" creationId="{74AF3AB9-C759-7D75-D0FF-B6F999E1A7C3}"/>
          </ac:cxnSpMkLst>
        </pc:cxnChg>
        <pc:cxnChg chg="mod">
          <ac:chgData name="丁野 光理" userId="53361c9a-10d0-4268-b39c-a1f4044b33f4" providerId="ADAL" clId="{FAD03750-0417-42C9-A314-59D0ACED8BEB}" dt="2025-01-21T09:19:43.884" v="5089" actId="165"/>
          <ac:cxnSpMkLst>
            <pc:docMk/>
            <pc:sldMk cId="2364087812" sldId="2147483261"/>
            <ac:cxnSpMk id="51" creationId="{9E32E12C-335E-2FB6-E578-EF6DE06833D9}"/>
          </ac:cxnSpMkLst>
        </pc:cxnChg>
        <pc:cxnChg chg="del mod">
          <ac:chgData name="丁野 光理" userId="53361c9a-10d0-4268-b39c-a1f4044b33f4" providerId="ADAL" clId="{FAD03750-0417-42C9-A314-59D0ACED8BEB}" dt="2025-01-21T09:36:01.815" v="5847" actId="478"/>
          <ac:cxnSpMkLst>
            <pc:docMk/>
            <pc:sldMk cId="2364087812" sldId="2147483261"/>
            <ac:cxnSpMk id="52" creationId="{8C992E2B-48DB-9AA7-C12F-9A82A559C47B}"/>
          </ac:cxnSpMkLst>
        </pc:cxnChg>
        <pc:cxnChg chg="del mod">
          <ac:chgData name="丁野 光理" userId="53361c9a-10d0-4268-b39c-a1f4044b33f4" providerId="ADAL" clId="{FAD03750-0417-42C9-A314-59D0ACED8BEB}" dt="2025-01-21T09:35:31.713" v="5840" actId="478"/>
          <ac:cxnSpMkLst>
            <pc:docMk/>
            <pc:sldMk cId="2364087812" sldId="2147483261"/>
            <ac:cxnSpMk id="53" creationId="{4EC92D13-F643-64C2-60D7-6FE40955B8C0}"/>
          </ac:cxnSpMkLst>
        </pc:cxnChg>
        <pc:cxnChg chg="mod">
          <ac:chgData name="丁野 光理" userId="53361c9a-10d0-4268-b39c-a1f4044b33f4" providerId="ADAL" clId="{FAD03750-0417-42C9-A314-59D0ACED8BEB}" dt="2025-01-21T09:19:43.884" v="5089" actId="165"/>
          <ac:cxnSpMkLst>
            <pc:docMk/>
            <pc:sldMk cId="2364087812" sldId="2147483261"/>
            <ac:cxnSpMk id="55" creationId="{04F36315-5AEA-B72E-B78A-55B70430B39F}"/>
          </ac:cxnSpMkLst>
        </pc:cxnChg>
        <pc:cxnChg chg="mod">
          <ac:chgData name="丁野 光理" userId="53361c9a-10d0-4268-b39c-a1f4044b33f4" providerId="ADAL" clId="{FAD03750-0417-42C9-A314-59D0ACED8BEB}" dt="2025-01-21T09:19:43.884" v="5089" actId="165"/>
          <ac:cxnSpMkLst>
            <pc:docMk/>
            <pc:sldMk cId="2364087812" sldId="2147483261"/>
            <ac:cxnSpMk id="57" creationId="{37CCDC9B-A63F-48DB-04A4-BEA085DAF16A}"/>
          </ac:cxnSpMkLst>
        </pc:cxnChg>
        <pc:cxnChg chg="mod">
          <ac:chgData name="丁野 光理" userId="53361c9a-10d0-4268-b39c-a1f4044b33f4" providerId="ADAL" clId="{FAD03750-0417-42C9-A314-59D0ACED8BEB}" dt="2025-01-21T09:19:43.884" v="5089" actId="165"/>
          <ac:cxnSpMkLst>
            <pc:docMk/>
            <pc:sldMk cId="2364087812" sldId="2147483261"/>
            <ac:cxnSpMk id="62" creationId="{EEAF886B-E6F2-D7C4-8419-6AD341FE825A}"/>
          </ac:cxnSpMkLst>
        </pc:cxnChg>
        <pc:cxnChg chg="add mod">
          <ac:chgData name="丁野 光理" userId="53361c9a-10d0-4268-b39c-a1f4044b33f4" providerId="ADAL" clId="{FAD03750-0417-42C9-A314-59D0ACED8BEB}" dt="2025-01-21T09:33:12.341" v="5718" actId="1076"/>
          <ac:cxnSpMkLst>
            <pc:docMk/>
            <pc:sldMk cId="2364087812" sldId="2147483261"/>
            <ac:cxnSpMk id="68" creationId="{81D21A67-9B5E-83B5-C46D-D5163DBDCB5A}"/>
          </ac:cxnSpMkLst>
        </pc:cxnChg>
        <pc:cxnChg chg="add mod">
          <ac:chgData name="丁野 光理" userId="53361c9a-10d0-4268-b39c-a1f4044b33f4" providerId="ADAL" clId="{FAD03750-0417-42C9-A314-59D0ACED8BEB}" dt="2025-01-21T09:33:45.526" v="5723" actId="1035"/>
          <ac:cxnSpMkLst>
            <pc:docMk/>
            <pc:sldMk cId="2364087812" sldId="2147483261"/>
            <ac:cxnSpMk id="69" creationId="{8FCF0A53-702F-A96C-950D-C67E78BAAC26}"/>
          </ac:cxnSpMkLst>
        </pc:cxnChg>
        <pc:cxnChg chg="add del mod">
          <ac:chgData name="丁野 光理" userId="53361c9a-10d0-4268-b39c-a1f4044b33f4" providerId="ADAL" clId="{FAD03750-0417-42C9-A314-59D0ACED8BEB}" dt="2025-01-21T09:31:30.574" v="5625" actId="478"/>
          <ac:cxnSpMkLst>
            <pc:docMk/>
            <pc:sldMk cId="2364087812" sldId="2147483261"/>
            <ac:cxnSpMk id="70" creationId="{68CA2A44-2DD9-02C4-DBB3-5A08D2DCAB90}"/>
          </ac:cxnSpMkLst>
        </pc:cxnChg>
        <pc:cxnChg chg="add mod">
          <ac:chgData name="丁野 光理" userId="53361c9a-10d0-4268-b39c-a1f4044b33f4" providerId="ADAL" clId="{FAD03750-0417-42C9-A314-59D0ACED8BEB}" dt="2025-01-21T09:40:34.672" v="6232" actId="1035"/>
          <ac:cxnSpMkLst>
            <pc:docMk/>
            <pc:sldMk cId="2364087812" sldId="2147483261"/>
            <ac:cxnSpMk id="77" creationId="{4C4331A5-FE0B-664C-3BD6-290588CDC095}"/>
          </ac:cxnSpMkLst>
        </pc:cxnChg>
        <pc:cxnChg chg="add mod">
          <ac:chgData name="丁野 光理" userId="53361c9a-10d0-4268-b39c-a1f4044b33f4" providerId="ADAL" clId="{FAD03750-0417-42C9-A314-59D0ACED8BEB}" dt="2025-01-21T09:36:08.389" v="5850" actId="1076"/>
          <ac:cxnSpMkLst>
            <pc:docMk/>
            <pc:sldMk cId="2364087812" sldId="2147483261"/>
            <ac:cxnSpMk id="79" creationId="{E9FD32D9-4CE1-2388-D2C6-D9CB63CAA90F}"/>
          </ac:cxnSpMkLst>
        </pc:cxnChg>
        <pc:cxnChg chg="add mod">
          <ac:chgData name="丁野 光理" userId="53361c9a-10d0-4268-b39c-a1f4044b33f4" providerId="ADAL" clId="{FAD03750-0417-42C9-A314-59D0ACED8BEB}" dt="2025-01-21T09:36:20.353" v="5881" actId="1036"/>
          <ac:cxnSpMkLst>
            <pc:docMk/>
            <pc:sldMk cId="2364087812" sldId="2147483261"/>
            <ac:cxnSpMk id="80" creationId="{8E2CC218-19E6-69DB-AE19-53176868D1B8}"/>
          </ac:cxnSpMkLst>
        </pc:cxnChg>
        <pc:cxnChg chg="add mod">
          <ac:chgData name="丁野 光理" userId="53361c9a-10d0-4268-b39c-a1f4044b33f4" providerId="ADAL" clId="{FAD03750-0417-42C9-A314-59D0ACED8BEB}" dt="2025-01-21T09:40:42.414" v="6287" actId="1036"/>
          <ac:cxnSpMkLst>
            <pc:docMk/>
            <pc:sldMk cId="2364087812" sldId="2147483261"/>
            <ac:cxnSpMk id="89" creationId="{7D385C3D-1698-BACA-5AC4-8D3CC93A9276}"/>
          </ac:cxnSpMkLst>
        </pc:cxnChg>
        <pc:cxnChg chg="add mod">
          <ac:chgData name="丁野 光理" userId="53361c9a-10d0-4268-b39c-a1f4044b33f4" providerId="ADAL" clId="{FAD03750-0417-42C9-A314-59D0ACED8BEB}" dt="2025-01-21T09:40:47.557" v="6346" actId="1036"/>
          <ac:cxnSpMkLst>
            <pc:docMk/>
            <pc:sldMk cId="2364087812" sldId="2147483261"/>
            <ac:cxnSpMk id="90" creationId="{3D56BA57-D6F3-18CA-6565-B1F8EAC8CBFC}"/>
          </ac:cxnSpMkLst>
        </pc:cxnChg>
        <pc:cxnChg chg="add mod">
          <ac:chgData name="丁野 光理" userId="53361c9a-10d0-4268-b39c-a1f4044b33f4" providerId="ADAL" clId="{FAD03750-0417-42C9-A314-59D0ACED8BEB}" dt="2025-01-21T09:42:53.606" v="6762" actId="1035"/>
          <ac:cxnSpMkLst>
            <pc:docMk/>
            <pc:sldMk cId="2364087812" sldId="2147483261"/>
            <ac:cxnSpMk id="92" creationId="{62537C66-77E5-5DC5-7443-1496B1022999}"/>
          </ac:cxnSpMkLst>
        </pc:cxnChg>
        <pc:cxnChg chg="add mod">
          <ac:chgData name="丁野 光理" userId="53361c9a-10d0-4268-b39c-a1f4044b33f4" providerId="ADAL" clId="{FAD03750-0417-42C9-A314-59D0ACED8BEB}" dt="2025-01-21T09:45:34.857" v="7060" actId="1036"/>
          <ac:cxnSpMkLst>
            <pc:docMk/>
            <pc:sldMk cId="2364087812" sldId="2147483261"/>
            <ac:cxnSpMk id="93" creationId="{6B7DE1F0-7685-C27D-FF58-0269A0699DCA}"/>
          </ac:cxnSpMkLst>
        </pc:cxnChg>
        <pc:cxnChg chg="add mod">
          <ac:chgData name="丁野 光理" userId="53361c9a-10d0-4268-b39c-a1f4044b33f4" providerId="ADAL" clId="{FAD03750-0417-42C9-A314-59D0ACED8BEB}" dt="2025-01-21T09:45:47.935" v="7143" actId="1038"/>
          <ac:cxnSpMkLst>
            <pc:docMk/>
            <pc:sldMk cId="2364087812" sldId="2147483261"/>
            <ac:cxnSpMk id="99" creationId="{76E79D8F-CBB3-9143-E38B-098D0C1A264B}"/>
          </ac:cxnSpMkLst>
        </pc:cxnChg>
        <pc:cxnChg chg="add mod">
          <ac:chgData name="丁野 光理" userId="53361c9a-10d0-4268-b39c-a1f4044b33f4" providerId="ADAL" clId="{FAD03750-0417-42C9-A314-59D0ACED8BEB}" dt="2025-01-21T09:45:39.179" v="7100" actId="1035"/>
          <ac:cxnSpMkLst>
            <pc:docMk/>
            <pc:sldMk cId="2364087812" sldId="2147483261"/>
            <ac:cxnSpMk id="100" creationId="{BABEA2A5-6090-E924-2939-731F29C357D7}"/>
          </ac:cxnSpMkLst>
        </pc:cxn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FAD03750-0417-42C9-A314-59D0ACED8BEB}" dt="2025-01-21T09:13:19.113" v="4616"/>
              <pc2:cmMkLst xmlns:pc2="http://schemas.microsoft.com/office/powerpoint/2019/9/main/command">
                <pc:docMk/>
                <pc:sldMk cId="2364087812" sldId="2147483261"/>
                <pc2:cmMk id="{AFCCDC94-F129-4505-88D2-322CA57B2CB3}"/>
              </pc2:cmMkLst>
            </pc226:cmChg>
          </p:ext>
        </pc:extLst>
      </pc:sldChg>
      <pc:sldChg chg="modSp mod">
        <pc:chgData name="丁野 光理" userId="53361c9a-10d0-4268-b39c-a1f4044b33f4" providerId="ADAL" clId="{FAD03750-0417-42C9-A314-59D0ACED8BEB}" dt="2025-01-21T09:54:23.842" v="7683" actId="6549"/>
        <pc:sldMkLst>
          <pc:docMk/>
          <pc:sldMk cId="970147663" sldId="2147483262"/>
        </pc:sldMkLst>
        <pc:spChg chg="mod">
          <ac:chgData name="丁野 光理" userId="53361c9a-10d0-4268-b39c-a1f4044b33f4" providerId="ADAL" clId="{FAD03750-0417-42C9-A314-59D0ACED8BEB}" dt="2025-01-21T09:53:28.353" v="7312" actId="20577"/>
          <ac:spMkLst>
            <pc:docMk/>
            <pc:sldMk cId="970147663" sldId="2147483262"/>
            <ac:spMk id="3" creationId="{C9172D34-591D-1C9A-CE19-6789FC933FD8}"/>
          </ac:spMkLst>
        </pc:spChg>
        <pc:spChg chg="mod">
          <ac:chgData name="丁野 光理" userId="53361c9a-10d0-4268-b39c-a1f4044b33f4" providerId="ADAL" clId="{FAD03750-0417-42C9-A314-59D0ACED8BEB}" dt="2025-01-21T09:54:23.842" v="7683" actId="6549"/>
          <ac:spMkLst>
            <pc:docMk/>
            <pc:sldMk cId="970147663" sldId="2147483262"/>
            <ac:spMk id="7" creationId="{FC5ADFD7-0E96-90EB-B253-D1694842DFBB}"/>
          </ac:spMkLst>
        </pc:spChg>
        <pc:spChg chg="mod">
          <ac:chgData name="丁野 光理" userId="53361c9a-10d0-4268-b39c-a1f4044b33f4" providerId="ADAL" clId="{FAD03750-0417-42C9-A314-59D0ACED8BEB}" dt="2025-01-21T09:53:02.646" v="7277"/>
          <ac:spMkLst>
            <pc:docMk/>
            <pc:sldMk cId="970147663" sldId="2147483262"/>
            <ac:spMk id="8" creationId="{A1D0DDC4-E973-E4D7-2272-C44377BD55D5}"/>
          </ac:spMkLst>
        </pc:spChg>
        <pc:spChg chg="mod">
          <ac:chgData name="丁野 光理" userId="53361c9a-10d0-4268-b39c-a1f4044b33f4" providerId="ADAL" clId="{FAD03750-0417-42C9-A314-59D0ACED8BEB}" dt="2025-01-21T09:53:23.232" v="7307" actId="20577"/>
          <ac:spMkLst>
            <pc:docMk/>
            <pc:sldMk cId="970147663" sldId="2147483262"/>
            <ac:spMk id="17" creationId="{DF1B3FCC-9CCE-B5F6-2057-DA0389901E87}"/>
          </ac:spMkLst>
        </pc:spChg>
        <pc:spChg chg="mod">
          <ac:chgData name="丁野 光理" userId="53361c9a-10d0-4268-b39c-a1f4044b33f4" providerId="ADAL" clId="{FAD03750-0417-42C9-A314-59D0ACED8BEB}" dt="2025-01-21T09:54:09.324" v="7630" actId="6549"/>
          <ac:spMkLst>
            <pc:docMk/>
            <pc:sldMk cId="970147663" sldId="2147483262"/>
            <ac:spMk id="18" creationId="{A5A53F0F-0601-B512-1DDC-878267F729B8}"/>
          </ac:spMkLst>
        </pc:spChg>
      </pc:sldChg>
      <pc:sldChg chg="add">
        <pc:chgData name="丁野 光理" userId="53361c9a-10d0-4268-b39c-a1f4044b33f4" providerId="ADAL" clId="{FAD03750-0417-42C9-A314-59D0ACED8BEB}" dt="2025-01-21T09:51:49.643" v="7166"/>
        <pc:sldMkLst>
          <pc:docMk/>
          <pc:sldMk cId="1153684478" sldId="2147483262"/>
        </pc:sldMkLst>
      </pc:sldChg>
      <pc:sldChg chg="del">
        <pc:chgData name="丁野 光理" userId="53361c9a-10d0-4268-b39c-a1f4044b33f4" providerId="ADAL" clId="{FAD03750-0417-42C9-A314-59D0ACED8BEB}" dt="2025-01-21T09:51:52.196" v="7167" actId="47"/>
        <pc:sldMkLst>
          <pc:docMk/>
          <pc:sldMk cId="1153684478" sldId="2147483263"/>
        </pc:sldMkLst>
      </pc:sldChg>
      <pc:sldChg chg="add del">
        <pc:chgData name="丁野 光理" userId="53361c9a-10d0-4268-b39c-a1f4044b33f4" providerId="ADAL" clId="{FAD03750-0417-42C9-A314-59D0ACED8BEB}" dt="2025-01-20T09:25:55.812" v="244" actId="47"/>
        <pc:sldMkLst>
          <pc:docMk/>
          <pc:sldMk cId="2635074473" sldId="2147483398"/>
        </pc:sldMkLst>
      </pc:sldChg>
      <pc:sldChg chg="modSp add del mod">
        <pc:chgData name="丁野 光理" userId="53361c9a-10d0-4268-b39c-a1f4044b33f4" providerId="ADAL" clId="{FAD03750-0417-42C9-A314-59D0ACED8BEB}" dt="2025-01-20T09:22:21.749" v="238" actId="47"/>
        <pc:sldMkLst>
          <pc:docMk/>
          <pc:sldMk cId="1849023826" sldId="2147483399"/>
        </pc:sldMkLst>
        <pc:spChg chg="mod">
          <ac:chgData name="丁野 光理" userId="53361c9a-10d0-4268-b39c-a1f4044b33f4" providerId="ADAL" clId="{FAD03750-0417-42C9-A314-59D0ACED8BEB}" dt="2025-01-20T09:21:32.335" v="196" actId="20577"/>
          <ac:spMkLst>
            <pc:docMk/>
            <pc:sldMk cId="1849023826" sldId="2147483399"/>
            <ac:spMk id="3" creationId="{3D463A95-54F2-713B-5BFD-C338246A14C4}"/>
          </ac:spMkLst>
        </pc:spChg>
      </pc:sldChg>
    </pc:docChg>
  </pc:docChgLst>
  <pc:docChgLst>
    <pc:chgData name="内山 裕弥" userId="8d34b9d0-ec49-418d-b1de-019cf6b56da5" providerId="ADAL" clId="{B34E1737-F574-41FC-94C9-BA67A2CFCC19}"/>
    <pc:docChg chg="undo redo custSel addSld delSld modSld sldOrd modMainMaster addSection modSection">
      <pc:chgData name="内山 裕弥" userId="8d34b9d0-ec49-418d-b1de-019cf6b56da5" providerId="ADAL" clId="{B34E1737-F574-41FC-94C9-BA67A2CFCC19}" dt="2025-01-23T08:51:26.253" v="1997" actId="20577"/>
      <pc:docMkLst>
        <pc:docMk/>
      </pc:docMkLst>
      <pc:sldChg chg="modSp mod addCm">
        <pc:chgData name="内山 裕弥" userId="8d34b9d0-ec49-418d-b1de-019cf6b56da5" providerId="ADAL" clId="{B34E1737-F574-41FC-94C9-BA67A2CFCC19}" dt="2025-01-23T07:41:41.888" v="176"/>
        <pc:sldMkLst>
          <pc:docMk/>
          <pc:sldMk cId="1421869147" sldId="2147377792"/>
        </pc:sldMkLst>
        <pc:spChg chg="mod">
          <ac:chgData name="内山 裕弥" userId="8d34b9d0-ec49-418d-b1de-019cf6b56da5" providerId="ADAL" clId="{B34E1737-F574-41FC-94C9-BA67A2CFCC19}" dt="2025-01-23T07:36:34.947" v="174" actId="6549"/>
          <ac:spMkLst>
            <pc:docMk/>
            <pc:sldMk cId="1421869147" sldId="2147377792"/>
            <ac:spMk id="20" creationId="{337F064D-0996-5E84-A6D6-7B0A2B57CA3B}"/>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7:41:41.888" v="176"/>
              <pc2:cmMkLst xmlns:pc2="http://schemas.microsoft.com/office/powerpoint/2019/9/main/command">
                <pc:docMk/>
                <pc:sldMk cId="1421869147" sldId="2147377792"/>
                <pc2:cmMk id="{AC042621-DC16-4577-8CEF-D98EEE00B509}"/>
              </pc2:cmMkLst>
            </pc226:cmChg>
            <pc226:cmChg xmlns:pc226="http://schemas.microsoft.com/office/powerpoint/2022/06/main/command" chg="add">
              <pc226:chgData name="内山 裕弥" userId="8d34b9d0-ec49-418d-b1de-019cf6b56da5" providerId="ADAL" clId="{B34E1737-F574-41FC-94C9-BA67A2CFCC19}" dt="2025-01-23T07:40:55.629" v="175"/>
              <pc2:cmMkLst xmlns:pc2="http://schemas.microsoft.com/office/powerpoint/2019/9/main/command">
                <pc:docMk/>
                <pc:sldMk cId="1421869147" sldId="2147377792"/>
                <pc2:cmMk id="{AA6C0CCF-C454-4D7B-A047-FE165B9AC3C0}"/>
              </pc2:cmMkLst>
            </pc226:cmChg>
          </p:ext>
        </pc:extLst>
      </pc:sldChg>
      <pc:sldChg chg="modSp mod">
        <pc:chgData name="内山 裕弥" userId="8d34b9d0-ec49-418d-b1de-019cf6b56da5" providerId="ADAL" clId="{B34E1737-F574-41FC-94C9-BA67A2CFCC19}" dt="2025-01-23T07:34:58.863" v="19" actId="1076"/>
        <pc:sldMkLst>
          <pc:docMk/>
          <pc:sldMk cId="2771404313" sldId="2147377802"/>
        </pc:sldMkLst>
        <pc:spChg chg="mod">
          <ac:chgData name="内山 裕弥" userId="8d34b9d0-ec49-418d-b1de-019cf6b56da5" providerId="ADAL" clId="{B34E1737-F574-41FC-94C9-BA67A2CFCC19}" dt="2025-01-23T07:34:58.863" v="19" actId="1076"/>
          <ac:spMkLst>
            <pc:docMk/>
            <pc:sldMk cId="2771404313" sldId="2147377802"/>
            <ac:spMk id="6" creationId="{551CAFCD-1A64-3343-D441-9CAB5E362E9D}"/>
          </ac:spMkLst>
        </pc:spChg>
      </pc:sldChg>
      <pc:sldChg chg="addCm">
        <pc:chgData name="内山 裕弥" userId="8d34b9d0-ec49-418d-b1de-019cf6b56da5" providerId="ADAL" clId="{B34E1737-F574-41FC-94C9-BA67A2CFCC19}" dt="2025-01-23T07:44:15.960" v="177"/>
        <pc:sldMkLst>
          <pc:docMk/>
          <pc:sldMk cId="2523788589" sldId="2147379365"/>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7:44:15.960" v="177"/>
              <pc2:cmMkLst xmlns:pc2="http://schemas.microsoft.com/office/powerpoint/2019/9/main/command">
                <pc:docMk/>
                <pc:sldMk cId="2523788589" sldId="2147379365"/>
                <pc2:cmMk id="{1A3C39ED-E2C7-41B4-8477-69D0047B9AE8}"/>
              </pc2:cmMkLst>
            </pc226:cmChg>
          </p:ext>
        </pc:extLst>
      </pc:sldChg>
      <pc:sldChg chg="addSp modSp mod">
        <pc:chgData name="内山 裕弥" userId="8d34b9d0-ec49-418d-b1de-019cf6b56da5" providerId="ADAL" clId="{B34E1737-F574-41FC-94C9-BA67A2CFCC19}" dt="2025-01-23T08:00:38.008" v="381" actId="14100"/>
        <pc:sldMkLst>
          <pc:docMk/>
          <pc:sldMk cId="2807162225" sldId="2147379366"/>
        </pc:sldMkLst>
        <pc:spChg chg="mod">
          <ac:chgData name="内山 裕弥" userId="8d34b9d0-ec49-418d-b1de-019cf6b56da5" providerId="ADAL" clId="{B34E1737-F574-41FC-94C9-BA67A2CFCC19}" dt="2025-01-23T07:59:55.413" v="275" actId="122"/>
          <ac:spMkLst>
            <pc:docMk/>
            <pc:sldMk cId="2807162225" sldId="2147379366"/>
            <ac:spMk id="3" creationId="{C9172D34-591D-1C9A-CE19-6789FC933FD8}"/>
          </ac:spMkLst>
        </pc:spChg>
        <pc:spChg chg="add mod">
          <ac:chgData name="内山 裕弥" userId="8d34b9d0-ec49-418d-b1de-019cf6b56da5" providerId="ADAL" clId="{B34E1737-F574-41FC-94C9-BA67A2CFCC19}" dt="2025-01-23T08:00:21.298" v="375" actId="1076"/>
          <ac:spMkLst>
            <pc:docMk/>
            <pc:sldMk cId="2807162225" sldId="2147379366"/>
            <ac:spMk id="4" creationId="{3558C97A-414B-8D3E-151E-D2E9253471CD}"/>
          </ac:spMkLst>
        </pc:spChg>
        <pc:spChg chg="add mod">
          <ac:chgData name="内山 裕弥" userId="8d34b9d0-ec49-418d-b1de-019cf6b56da5" providerId="ADAL" clId="{B34E1737-F574-41FC-94C9-BA67A2CFCC19}" dt="2025-01-23T08:00:38.008" v="381" actId="14100"/>
          <ac:spMkLst>
            <pc:docMk/>
            <pc:sldMk cId="2807162225" sldId="2147379366"/>
            <ac:spMk id="6" creationId="{3E9BDD1A-69AB-6096-1469-B142C45B411A}"/>
          </ac:spMkLst>
        </pc:spChg>
        <pc:spChg chg="add mod">
          <ac:chgData name="内山 裕弥" userId="8d34b9d0-ec49-418d-b1de-019cf6b56da5" providerId="ADAL" clId="{B34E1737-F574-41FC-94C9-BA67A2CFCC19}" dt="2025-01-23T08:00:38.008" v="381" actId="14100"/>
          <ac:spMkLst>
            <pc:docMk/>
            <pc:sldMk cId="2807162225" sldId="2147379366"/>
            <ac:spMk id="9" creationId="{F2055C5D-7204-5E4C-77E0-7184937685B9}"/>
          </ac:spMkLst>
        </pc:spChg>
        <pc:spChg chg="mod">
          <ac:chgData name="内山 裕弥" userId="8d34b9d0-ec49-418d-b1de-019cf6b56da5" providerId="ADAL" clId="{B34E1737-F574-41FC-94C9-BA67A2CFCC19}" dt="2025-01-23T07:59:55.413" v="275" actId="122"/>
          <ac:spMkLst>
            <pc:docMk/>
            <pc:sldMk cId="2807162225" sldId="2147379366"/>
            <ac:spMk id="17" creationId="{DF1B3FCC-9CCE-B5F6-2057-DA0389901E87}"/>
          </ac:spMkLst>
        </pc:spChg>
      </pc:sldChg>
      <pc:sldChg chg="delSp modSp mod">
        <pc:chgData name="内山 裕弥" userId="8d34b9d0-ec49-418d-b1de-019cf6b56da5" providerId="ADAL" clId="{B34E1737-F574-41FC-94C9-BA67A2CFCC19}" dt="2025-01-23T08:20:11.032" v="431" actId="1076"/>
        <pc:sldMkLst>
          <pc:docMk/>
          <pc:sldMk cId="2307471077" sldId="2147379367"/>
        </pc:sldMkLst>
        <pc:spChg chg="del">
          <ac:chgData name="内山 裕弥" userId="8d34b9d0-ec49-418d-b1de-019cf6b56da5" providerId="ADAL" clId="{B34E1737-F574-41FC-94C9-BA67A2CFCC19}" dt="2025-01-23T08:19:59.409" v="400" actId="21"/>
          <ac:spMkLst>
            <pc:docMk/>
            <pc:sldMk cId="2307471077" sldId="2147379367"/>
            <ac:spMk id="3" creationId="{C9172D34-591D-1C9A-CE19-6789FC933FD8}"/>
          </ac:spMkLst>
        </pc:spChg>
        <pc:spChg chg="mod">
          <ac:chgData name="内山 裕弥" userId="8d34b9d0-ec49-418d-b1de-019cf6b56da5" providerId="ADAL" clId="{B34E1737-F574-41FC-94C9-BA67A2CFCC19}" dt="2025-01-23T08:20:11.032" v="431" actId="1076"/>
          <ac:spMkLst>
            <pc:docMk/>
            <pc:sldMk cId="2307471077" sldId="2147379367"/>
            <ac:spMk id="4" creationId="{143E8E9F-6AFB-841E-222B-D73E806224BA}"/>
          </ac:spMkLst>
        </pc:spChg>
        <pc:spChg chg="mod">
          <ac:chgData name="内山 裕弥" userId="8d34b9d0-ec49-418d-b1de-019cf6b56da5" providerId="ADAL" clId="{B34E1737-F574-41FC-94C9-BA67A2CFCC19}" dt="2025-01-23T08:20:09.125" v="430" actId="20577"/>
          <ac:spMkLst>
            <pc:docMk/>
            <pc:sldMk cId="2307471077" sldId="2147379367"/>
            <ac:spMk id="17" creationId="{DF1B3FCC-9CCE-B5F6-2057-DA0389901E87}"/>
          </ac:spMkLst>
        </pc:spChg>
      </pc:sldChg>
      <pc:sldChg chg="modSp mod addCm">
        <pc:chgData name="内山 裕弥" userId="8d34b9d0-ec49-418d-b1de-019cf6b56da5" providerId="ADAL" clId="{B34E1737-F574-41FC-94C9-BA67A2CFCC19}" dt="2025-01-23T08:11:04.246" v="399"/>
        <pc:sldMkLst>
          <pc:docMk/>
          <pc:sldMk cId="106547437" sldId="2147379368"/>
        </pc:sldMkLst>
        <pc:spChg chg="mod">
          <ac:chgData name="内山 裕弥" userId="8d34b9d0-ec49-418d-b1de-019cf6b56da5" providerId="ADAL" clId="{B34E1737-F574-41FC-94C9-BA67A2CFCC19}" dt="2025-01-23T08:05:45.823" v="398" actId="21"/>
          <ac:spMkLst>
            <pc:docMk/>
            <pc:sldMk cId="106547437" sldId="2147379368"/>
            <ac:spMk id="18" creationId="{A5A53F0F-0601-B512-1DDC-878267F729B8}"/>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11:04.246" v="399"/>
              <pc2:cmMkLst xmlns:pc2="http://schemas.microsoft.com/office/powerpoint/2019/9/main/command">
                <pc:docMk/>
                <pc:sldMk cId="106547437" sldId="2147379368"/>
                <pc2:cmMk id="{440C7428-9478-4F68-B14D-C75C46D91DD6}"/>
              </pc2:cmMkLst>
            </pc226:cmChg>
          </p:ext>
        </pc:extLst>
      </pc:sldChg>
      <pc:sldChg chg="addSp mod">
        <pc:chgData name="内山 裕弥" userId="8d34b9d0-ec49-418d-b1de-019cf6b56da5" providerId="ADAL" clId="{B34E1737-F574-41FC-94C9-BA67A2CFCC19}" dt="2025-01-23T08:27:38.619" v="627" actId="11529"/>
        <pc:sldMkLst>
          <pc:docMk/>
          <pc:sldMk cId="234350261" sldId="2147379370"/>
        </pc:sldMkLst>
        <pc:cxnChg chg="add">
          <ac:chgData name="内山 裕弥" userId="8d34b9d0-ec49-418d-b1de-019cf6b56da5" providerId="ADAL" clId="{B34E1737-F574-41FC-94C9-BA67A2CFCC19}" dt="2025-01-23T08:27:38.619" v="627" actId="11529"/>
          <ac:cxnSpMkLst>
            <pc:docMk/>
            <pc:sldMk cId="234350261" sldId="2147379370"/>
            <ac:cxnSpMk id="6" creationId="{D56C115A-4B4D-A78C-24B6-94AF3E5B4E19}"/>
          </ac:cxnSpMkLst>
        </pc:cxnChg>
      </pc:sldChg>
      <pc:sldChg chg="addCm delCm">
        <pc:chgData name="内山 裕弥" userId="8d34b9d0-ec49-418d-b1de-019cf6b56da5" providerId="ADAL" clId="{B34E1737-F574-41FC-94C9-BA67A2CFCC19}" dt="2025-01-23T07:59:46.593" v="270"/>
        <pc:sldMkLst>
          <pc:docMk/>
          <pc:sldMk cId="2507462746" sldId="2147379372"/>
        </pc:sldMkLst>
        <pc:extLst>
          <p:ext xmlns:p="http://schemas.openxmlformats.org/presentationml/2006/main" uri="{D6D511B9-2390-475A-947B-AFAB55BFBCF1}">
            <pc226:cmChg xmlns:pc226="http://schemas.microsoft.com/office/powerpoint/2022/06/main/command" chg="add del">
              <pc226:chgData name="内山 裕弥" userId="8d34b9d0-ec49-418d-b1de-019cf6b56da5" providerId="ADAL" clId="{B34E1737-F574-41FC-94C9-BA67A2CFCC19}" dt="2025-01-23T07:59:46.593" v="270"/>
              <pc2:cmMkLst xmlns:pc2="http://schemas.microsoft.com/office/powerpoint/2019/9/main/command">
                <pc:docMk/>
                <pc:sldMk cId="2507462746" sldId="2147379372"/>
                <pc2:cmMk id="{177C9C74-6C1E-49EF-A688-A6B5D3B61FCB}"/>
              </pc2:cmMkLst>
            </pc226:cmChg>
          </p:ext>
        </pc:extLst>
      </pc:sldChg>
      <pc:sldChg chg="addSp modSp">
        <pc:chgData name="内山 裕弥" userId="8d34b9d0-ec49-418d-b1de-019cf6b56da5" providerId="ADAL" clId="{B34E1737-F574-41FC-94C9-BA67A2CFCC19}" dt="2025-01-23T08:27:58.427" v="628"/>
        <pc:sldMkLst>
          <pc:docMk/>
          <pc:sldMk cId="3705677805" sldId="2147379373"/>
        </pc:sldMkLst>
        <pc:cxnChg chg="add mod">
          <ac:chgData name="内山 裕弥" userId="8d34b9d0-ec49-418d-b1de-019cf6b56da5" providerId="ADAL" clId="{B34E1737-F574-41FC-94C9-BA67A2CFCC19}" dt="2025-01-23T08:27:58.427" v="628"/>
          <ac:cxnSpMkLst>
            <pc:docMk/>
            <pc:sldMk cId="3705677805" sldId="2147379373"/>
            <ac:cxnSpMk id="3" creationId="{88FC11FE-DD24-FA9D-153A-E524E1F25B26}"/>
          </ac:cxnSpMkLst>
        </pc:cxnChg>
      </pc:sldChg>
      <pc:sldChg chg="addSp modSp mod">
        <pc:chgData name="内山 裕弥" userId="8d34b9d0-ec49-418d-b1de-019cf6b56da5" providerId="ADAL" clId="{B34E1737-F574-41FC-94C9-BA67A2CFCC19}" dt="2025-01-23T08:29:25.202" v="733" actId="14100"/>
        <pc:sldMkLst>
          <pc:docMk/>
          <pc:sldMk cId="279270899" sldId="2147379374"/>
        </pc:sldMkLst>
        <pc:spChg chg="add mod">
          <ac:chgData name="内山 裕弥" userId="8d34b9d0-ec49-418d-b1de-019cf6b56da5" providerId="ADAL" clId="{B34E1737-F574-41FC-94C9-BA67A2CFCC19}" dt="2025-01-23T08:29:16.177" v="717" actId="14100"/>
          <ac:spMkLst>
            <pc:docMk/>
            <pc:sldMk cId="279270899" sldId="2147379374"/>
            <ac:spMk id="3" creationId="{24E4E766-DCD9-3076-E6B9-BD734AAD0594}"/>
          </ac:spMkLst>
        </pc:spChg>
        <pc:spChg chg="add mod">
          <ac:chgData name="内山 裕弥" userId="8d34b9d0-ec49-418d-b1de-019cf6b56da5" providerId="ADAL" clId="{B34E1737-F574-41FC-94C9-BA67A2CFCC19}" dt="2025-01-23T08:29:25.202" v="733" actId="14100"/>
          <ac:spMkLst>
            <pc:docMk/>
            <pc:sldMk cId="279270899" sldId="2147379374"/>
            <ac:spMk id="14" creationId="{04F6DF4C-8DB7-0CDD-9A6D-00F0DEB13136}"/>
          </ac:spMkLst>
        </pc:spChg>
      </pc:sldChg>
      <pc:sldChg chg="addSp modSp">
        <pc:chgData name="内山 裕弥" userId="8d34b9d0-ec49-418d-b1de-019cf6b56da5" providerId="ADAL" clId="{B34E1737-F574-41FC-94C9-BA67A2CFCC19}" dt="2025-01-23T08:30:09.090" v="734"/>
        <pc:sldMkLst>
          <pc:docMk/>
          <pc:sldMk cId="1022286314" sldId="2147379376"/>
        </pc:sldMkLst>
        <pc:cxnChg chg="add mod">
          <ac:chgData name="内山 裕弥" userId="8d34b9d0-ec49-418d-b1de-019cf6b56da5" providerId="ADAL" clId="{B34E1737-F574-41FC-94C9-BA67A2CFCC19}" dt="2025-01-23T08:30:09.090" v="734"/>
          <ac:cxnSpMkLst>
            <pc:docMk/>
            <pc:sldMk cId="1022286314" sldId="2147379376"/>
            <ac:cxnSpMk id="7" creationId="{DFB0A94A-ED05-F3C4-7FEA-AE5CCF7D40A9}"/>
          </ac:cxnSpMkLst>
        </pc:cxnChg>
      </pc:sldChg>
      <pc:sldChg chg="modSp mod">
        <pc:chgData name="内山 裕弥" userId="8d34b9d0-ec49-418d-b1de-019cf6b56da5" providerId="ADAL" clId="{B34E1737-F574-41FC-94C9-BA67A2CFCC19}" dt="2025-01-23T08:31:18.184" v="877" actId="20577"/>
        <pc:sldMkLst>
          <pc:docMk/>
          <pc:sldMk cId="3070854188" sldId="2147379377"/>
        </pc:sldMkLst>
        <pc:spChg chg="mod">
          <ac:chgData name="内山 裕弥" userId="8d34b9d0-ec49-418d-b1de-019cf6b56da5" providerId="ADAL" clId="{B34E1737-F574-41FC-94C9-BA67A2CFCC19}" dt="2025-01-23T08:30:39.856" v="757" actId="1076"/>
          <ac:spMkLst>
            <pc:docMk/>
            <pc:sldMk cId="3070854188" sldId="2147379377"/>
            <ac:spMk id="6" creationId="{2A3573A2-9C82-A9DB-6FD5-3A678140D9BA}"/>
          </ac:spMkLst>
        </pc:spChg>
        <pc:spChg chg="mod">
          <ac:chgData name="内山 裕弥" userId="8d34b9d0-ec49-418d-b1de-019cf6b56da5" providerId="ADAL" clId="{B34E1737-F574-41FC-94C9-BA67A2CFCC19}" dt="2025-01-23T08:31:18.184" v="877" actId="20577"/>
          <ac:spMkLst>
            <pc:docMk/>
            <pc:sldMk cId="3070854188" sldId="2147379377"/>
            <ac:spMk id="18" creationId="{A5A53F0F-0601-B512-1DDC-878267F729B8}"/>
          </ac:spMkLst>
        </pc:spChg>
      </pc:sldChg>
      <pc:sldChg chg="addCm">
        <pc:chgData name="内山 裕弥" userId="8d34b9d0-ec49-418d-b1de-019cf6b56da5" providerId="ADAL" clId="{B34E1737-F574-41FC-94C9-BA67A2CFCC19}" dt="2025-01-23T08:32:22.152" v="879"/>
        <pc:sldMkLst>
          <pc:docMk/>
          <pc:sldMk cId="862496488" sldId="2147379378"/>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32:22.152" v="879"/>
              <pc2:cmMkLst xmlns:pc2="http://schemas.microsoft.com/office/powerpoint/2019/9/main/command">
                <pc:docMk/>
                <pc:sldMk cId="862496488" sldId="2147379378"/>
                <pc2:cmMk id="{8D1FD816-B67C-43E0-A442-13DAF00E2435}"/>
              </pc2:cmMkLst>
            </pc226:cmChg>
            <pc226:cmChg xmlns:pc226="http://schemas.microsoft.com/office/powerpoint/2022/06/main/command" chg="add">
              <pc226:chgData name="内山 裕弥" userId="8d34b9d0-ec49-418d-b1de-019cf6b56da5" providerId="ADAL" clId="{B34E1737-F574-41FC-94C9-BA67A2CFCC19}" dt="2025-01-23T08:32:15.422" v="878"/>
              <pc2:cmMkLst xmlns:pc2="http://schemas.microsoft.com/office/powerpoint/2019/9/main/command">
                <pc:docMk/>
                <pc:sldMk cId="862496488" sldId="2147379378"/>
                <pc2:cmMk id="{9B5CD950-4A92-4C42-863B-50454494560C}"/>
              </pc2:cmMkLst>
            </pc226:cmChg>
          </p:ext>
        </pc:extLst>
      </pc:sldChg>
      <pc:sldChg chg="addCm">
        <pc:chgData name="内山 裕弥" userId="8d34b9d0-ec49-418d-b1de-019cf6b56da5" providerId="ADAL" clId="{B34E1737-F574-41FC-94C9-BA67A2CFCC19}" dt="2025-01-23T08:35:34.537" v="880"/>
        <pc:sldMkLst>
          <pc:docMk/>
          <pc:sldMk cId="2081963132" sldId="2147379384"/>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35:34.537" v="880"/>
              <pc2:cmMkLst xmlns:pc2="http://schemas.microsoft.com/office/powerpoint/2019/9/main/command">
                <pc:docMk/>
                <pc:sldMk cId="2081963132" sldId="2147379384"/>
                <pc2:cmMk id="{E5F5BEEB-FA5E-4340-881D-0CBD48DFE363}"/>
              </pc2:cmMkLst>
            </pc226:cmChg>
          </p:ext>
        </pc:extLst>
      </pc:sldChg>
      <pc:sldChg chg="delSp modSp mod addCm modCm">
        <pc:chgData name="内山 裕弥" userId="8d34b9d0-ec49-418d-b1de-019cf6b56da5" providerId="ADAL" clId="{B34E1737-F574-41FC-94C9-BA67A2CFCC19}" dt="2025-01-23T08:37:18.868" v="922" actId="20577"/>
        <pc:sldMkLst>
          <pc:docMk/>
          <pc:sldMk cId="3768165954" sldId="2147379390"/>
        </pc:sldMkLst>
        <pc:spChg chg="del">
          <ac:chgData name="内山 裕弥" userId="8d34b9d0-ec49-418d-b1de-019cf6b56da5" providerId="ADAL" clId="{B34E1737-F574-41FC-94C9-BA67A2CFCC19}" dt="2025-01-23T07:51:35.185" v="179" actId="21"/>
          <ac:spMkLst>
            <pc:docMk/>
            <pc:sldMk cId="3768165954" sldId="2147379390"/>
            <ac:spMk id="3" creationId="{F6A98E10-F279-F45B-CF99-D214890FE0C9}"/>
          </ac:spMkLst>
        </pc:spChg>
        <pc:spChg chg="mod">
          <ac:chgData name="内山 裕弥" userId="8d34b9d0-ec49-418d-b1de-019cf6b56da5" providerId="ADAL" clId="{B34E1737-F574-41FC-94C9-BA67A2CFCC19}" dt="2025-01-23T07:52:11.894" v="190" actId="14100"/>
          <ac:spMkLst>
            <pc:docMk/>
            <pc:sldMk cId="3768165954" sldId="2147379390"/>
            <ac:spMk id="16" creationId="{2B127885-0222-70DA-3549-E3737BBFDA51}"/>
          </ac:spMkLst>
        </pc:spChg>
        <pc:spChg chg="mod">
          <ac:chgData name="内山 裕弥" userId="8d34b9d0-ec49-418d-b1de-019cf6b56da5" providerId="ADAL" clId="{B34E1737-F574-41FC-94C9-BA67A2CFCC19}" dt="2025-01-23T07:52:11.894" v="190" actId="14100"/>
          <ac:spMkLst>
            <pc:docMk/>
            <pc:sldMk cId="3768165954" sldId="2147379390"/>
            <ac:spMk id="17" creationId="{92B9E36D-54F0-CB25-5905-31C6F14AA1BE}"/>
          </ac:spMkLst>
        </pc:spChg>
        <pc:spChg chg="mod">
          <ac:chgData name="内山 裕弥" userId="8d34b9d0-ec49-418d-b1de-019cf6b56da5" providerId="ADAL" clId="{B34E1737-F574-41FC-94C9-BA67A2CFCC19}" dt="2025-01-23T07:52:11.894" v="190" actId="14100"/>
          <ac:spMkLst>
            <pc:docMk/>
            <pc:sldMk cId="3768165954" sldId="2147379390"/>
            <ac:spMk id="18" creationId="{941EF501-4404-A2BF-7E8E-87610EF73336}"/>
          </ac:spMkLst>
        </pc:spChg>
        <pc:spChg chg="mod">
          <ac:chgData name="内山 裕弥" userId="8d34b9d0-ec49-418d-b1de-019cf6b56da5" providerId="ADAL" clId="{B34E1737-F574-41FC-94C9-BA67A2CFCC19}" dt="2025-01-23T07:52:11.894" v="190" actId="14100"/>
          <ac:spMkLst>
            <pc:docMk/>
            <pc:sldMk cId="3768165954" sldId="2147379390"/>
            <ac:spMk id="19" creationId="{83361C92-2855-CDCF-22CA-1713D5EC47AF}"/>
          </ac:spMkLst>
        </pc:spChg>
        <pc:spChg chg="mod">
          <ac:chgData name="内山 裕弥" userId="8d34b9d0-ec49-418d-b1de-019cf6b56da5" providerId="ADAL" clId="{B34E1737-F574-41FC-94C9-BA67A2CFCC19}" dt="2025-01-23T07:52:11.894" v="190" actId="14100"/>
          <ac:spMkLst>
            <pc:docMk/>
            <pc:sldMk cId="3768165954" sldId="2147379390"/>
            <ac:spMk id="20" creationId="{FCB2CDD4-1E75-03B5-E7BD-D7D0FE504F5C}"/>
          </ac:spMkLst>
        </pc:spChg>
        <pc:spChg chg="mod">
          <ac:chgData name="内山 裕弥" userId="8d34b9d0-ec49-418d-b1de-019cf6b56da5" providerId="ADAL" clId="{B34E1737-F574-41FC-94C9-BA67A2CFCC19}" dt="2025-01-23T07:52:11.894" v="190" actId="14100"/>
          <ac:spMkLst>
            <pc:docMk/>
            <pc:sldMk cId="3768165954" sldId="2147379390"/>
            <ac:spMk id="21" creationId="{F0A846BD-1A87-17AE-B33F-C956D38B520E}"/>
          </ac:spMkLst>
        </pc:spChg>
        <pc:spChg chg="mod">
          <ac:chgData name="内山 裕弥" userId="8d34b9d0-ec49-418d-b1de-019cf6b56da5" providerId="ADAL" clId="{B34E1737-F574-41FC-94C9-BA67A2CFCC19}" dt="2025-01-23T07:52:11.894" v="190" actId="14100"/>
          <ac:spMkLst>
            <pc:docMk/>
            <pc:sldMk cId="3768165954" sldId="2147379390"/>
            <ac:spMk id="22" creationId="{9CF7027F-C01C-C68F-AB55-3D2D823701EB}"/>
          </ac:spMkLst>
        </pc:spChg>
        <pc:spChg chg="mod">
          <ac:chgData name="内山 裕弥" userId="8d34b9d0-ec49-418d-b1de-019cf6b56da5" providerId="ADAL" clId="{B34E1737-F574-41FC-94C9-BA67A2CFCC19}" dt="2025-01-23T07:52:11.894" v="190" actId="14100"/>
          <ac:spMkLst>
            <pc:docMk/>
            <pc:sldMk cId="3768165954" sldId="2147379390"/>
            <ac:spMk id="23" creationId="{D6779AFA-6541-5856-714D-A768C4E1E67A}"/>
          </ac:spMkLst>
        </pc:spChg>
        <pc:spChg chg="mod">
          <ac:chgData name="内山 裕弥" userId="8d34b9d0-ec49-418d-b1de-019cf6b56da5" providerId="ADAL" clId="{B34E1737-F574-41FC-94C9-BA67A2CFCC19}" dt="2025-01-23T07:52:11.894" v="190" actId="14100"/>
          <ac:spMkLst>
            <pc:docMk/>
            <pc:sldMk cId="3768165954" sldId="2147379390"/>
            <ac:spMk id="24" creationId="{70993B5E-F08F-0717-33E7-2DBC645659EC}"/>
          </ac:spMkLst>
        </pc:spChg>
        <pc:spChg chg="mod">
          <ac:chgData name="内山 裕弥" userId="8d34b9d0-ec49-418d-b1de-019cf6b56da5" providerId="ADAL" clId="{B34E1737-F574-41FC-94C9-BA67A2CFCC19}" dt="2025-01-23T07:52:11.894" v="190" actId="14100"/>
          <ac:spMkLst>
            <pc:docMk/>
            <pc:sldMk cId="3768165954" sldId="2147379390"/>
            <ac:spMk id="25" creationId="{F7019659-A8FD-AB11-9C05-1F8B158D22FB}"/>
          </ac:spMkLst>
        </pc:spChg>
        <pc:spChg chg="mod">
          <ac:chgData name="内山 裕弥" userId="8d34b9d0-ec49-418d-b1de-019cf6b56da5" providerId="ADAL" clId="{B34E1737-F574-41FC-94C9-BA67A2CFCC19}" dt="2025-01-23T07:52:11.894" v="190" actId="14100"/>
          <ac:spMkLst>
            <pc:docMk/>
            <pc:sldMk cId="3768165954" sldId="2147379390"/>
            <ac:spMk id="26" creationId="{05CE66DC-347F-2D1E-40DA-89C361156945}"/>
          </ac:spMkLst>
        </pc:spChg>
        <pc:spChg chg="mod">
          <ac:chgData name="内山 裕弥" userId="8d34b9d0-ec49-418d-b1de-019cf6b56da5" providerId="ADAL" clId="{B34E1737-F574-41FC-94C9-BA67A2CFCC19}" dt="2025-01-23T07:52:11.894" v="190" actId="14100"/>
          <ac:spMkLst>
            <pc:docMk/>
            <pc:sldMk cId="3768165954" sldId="2147379390"/>
            <ac:spMk id="27" creationId="{E1532496-A3B0-C1FD-526E-55160D79EA9B}"/>
          </ac:spMkLst>
        </pc:spChg>
        <pc:spChg chg="mod">
          <ac:chgData name="内山 裕弥" userId="8d34b9d0-ec49-418d-b1de-019cf6b56da5" providerId="ADAL" clId="{B34E1737-F574-41FC-94C9-BA67A2CFCC19}" dt="2025-01-23T07:52:11.894" v="190" actId="14100"/>
          <ac:spMkLst>
            <pc:docMk/>
            <pc:sldMk cId="3768165954" sldId="2147379390"/>
            <ac:spMk id="29" creationId="{5EEC3673-F020-FEE3-D731-0F1E8476D9D3}"/>
          </ac:spMkLst>
        </pc:spChg>
        <pc:spChg chg="mod">
          <ac:chgData name="内山 裕弥" userId="8d34b9d0-ec49-418d-b1de-019cf6b56da5" providerId="ADAL" clId="{B34E1737-F574-41FC-94C9-BA67A2CFCC19}" dt="2025-01-23T07:52:11.894" v="190" actId="14100"/>
          <ac:spMkLst>
            <pc:docMk/>
            <pc:sldMk cId="3768165954" sldId="2147379390"/>
            <ac:spMk id="30" creationId="{08CF0071-FFD3-5FC5-7EDE-66769EAE1785}"/>
          </ac:spMkLst>
        </pc:spChg>
        <pc:spChg chg="mod">
          <ac:chgData name="内山 裕弥" userId="8d34b9d0-ec49-418d-b1de-019cf6b56da5" providerId="ADAL" clId="{B34E1737-F574-41FC-94C9-BA67A2CFCC19}" dt="2025-01-23T07:52:11.894" v="190" actId="14100"/>
          <ac:spMkLst>
            <pc:docMk/>
            <pc:sldMk cId="3768165954" sldId="2147379390"/>
            <ac:spMk id="31" creationId="{115EF391-52F8-47AA-7CFC-2CF176F1D8EF}"/>
          </ac:spMkLst>
        </pc:spChg>
        <pc:spChg chg="mod">
          <ac:chgData name="内山 裕弥" userId="8d34b9d0-ec49-418d-b1de-019cf6b56da5" providerId="ADAL" clId="{B34E1737-F574-41FC-94C9-BA67A2CFCC19}" dt="2025-01-23T07:52:11.894" v="190" actId="14100"/>
          <ac:spMkLst>
            <pc:docMk/>
            <pc:sldMk cId="3768165954" sldId="2147379390"/>
            <ac:spMk id="33" creationId="{699E4A04-7DE7-121A-4254-23FBA0D5BFBB}"/>
          </ac:spMkLst>
        </pc:spChg>
        <pc:spChg chg="mod">
          <ac:chgData name="内山 裕弥" userId="8d34b9d0-ec49-418d-b1de-019cf6b56da5" providerId="ADAL" clId="{B34E1737-F574-41FC-94C9-BA67A2CFCC19}" dt="2025-01-23T07:52:11.894" v="190" actId="14100"/>
          <ac:spMkLst>
            <pc:docMk/>
            <pc:sldMk cId="3768165954" sldId="2147379390"/>
            <ac:spMk id="34" creationId="{89E2BAA1-640E-FDF9-B0E0-F3954045F573}"/>
          </ac:spMkLst>
        </pc:spChg>
        <pc:spChg chg="mod">
          <ac:chgData name="内山 裕弥" userId="8d34b9d0-ec49-418d-b1de-019cf6b56da5" providerId="ADAL" clId="{B34E1737-F574-41FC-94C9-BA67A2CFCC19}" dt="2025-01-23T07:52:11.894" v="190" actId="14100"/>
          <ac:spMkLst>
            <pc:docMk/>
            <pc:sldMk cId="3768165954" sldId="2147379390"/>
            <ac:spMk id="36" creationId="{80BBD157-9DAC-BD00-19F1-D23C993E2327}"/>
          </ac:spMkLst>
        </pc:spChg>
        <pc:spChg chg="mod">
          <ac:chgData name="内山 裕弥" userId="8d34b9d0-ec49-418d-b1de-019cf6b56da5" providerId="ADAL" clId="{B34E1737-F574-41FC-94C9-BA67A2CFCC19}" dt="2025-01-23T07:52:11.894" v="190" actId="14100"/>
          <ac:spMkLst>
            <pc:docMk/>
            <pc:sldMk cId="3768165954" sldId="2147379390"/>
            <ac:spMk id="37" creationId="{4265CCAA-A8C6-E34F-F7F5-224BF76E5FF5}"/>
          </ac:spMkLst>
        </pc:spChg>
        <pc:spChg chg="mod">
          <ac:chgData name="内山 裕弥" userId="8d34b9d0-ec49-418d-b1de-019cf6b56da5" providerId="ADAL" clId="{B34E1737-F574-41FC-94C9-BA67A2CFCC19}" dt="2025-01-23T07:52:11.894" v="190" actId="14100"/>
          <ac:spMkLst>
            <pc:docMk/>
            <pc:sldMk cId="3768165954" sldId="2147379390"/>
            <ac:spMk id="38" creationId="{78E0076F-1B11-FC2F-B7AB-E4021D352E26}"/>
          </ac:spMkLst>
        </pc:spChg>
        <pc:spChg chg="mod">
          <ac:chgData name="内山 裕弥" userId="8d34b9d0-ec49-418d-b1de-019cf6b56da5" providerId="ADAL" clId="{B34E1737-F574-41FC-94C9-BA67A2CFCC19}" dt="2025-01-23T07:52:11.894" v="190" actId="14100"/>
          <ac:spMkLst>
            <pc:docMk/>
            <pc:sldMk cId="3768165954" sldId="2147379390"/>
            <ac:spMk id="39" creationId="{18D738E4-514B-2772-8A7C-A347C5AC9EAD}"/>
          </ac:spMkLst>
        </pc:spChg>
        <pc:spChg chg="mod">
          <ac:chgData name="内山 裕弥" userId="8d34b9d0-ec49-418d-b1de-019cf6b56da5" providerId="ADAL" clId="{B34E1737-F574-41FC-94C9-BA67A2CFCC19}" dt="2025-01-23T07:52:11.894" v="190" actId="14100"/>
          <ac:spMkLst>
            <pc:docMk/>
            <pc:sldMk cId="3768165954" sldId="2147379390"/>
            <ac:spMk id="40" creationId="{F7DEAA6E-3A18-924C-0D5C-4C1A145573DD}"/>
          </ac:spMkLst>
        </pc:spChg>
        <pc:spChg chg="mod">
          <ac:chgData name="内山 裕弥" userId="8d34b9d0-ec49-418d-b1de-019cf6b56da5" providerId="ADAL" clId="{B34E1737-F574-41FC-94C9-BA67A2CFCC19}" dt="2025-01-23T07:52:11.894" v="190" actId="14100"/>
          <ac:spMkLst>
            <pc:docMk/>
            <pc:sldMk cId="3768165954" sldId="2147379390"/>
            <ac:spMk id="41" creationId="{D8B899E6-2A65-3147-C301-5DAAAB0E9BED}"/>
          </ac:spMkLst>
        </pc:spChg>
        <pc:spChg chg="mod">
          <ac:chgData name="内山 裕弥" userId="8d34b9d0-ec49-418d-b1de-019cf6b56da5" providerId="ADAL" clId="{B34E1737-F574-41FC-94C9-BA67A2CFCC19}" dt="2025-01-23T07:52:11.894" v="190" actId="14100"/>
          <ac:spMkLst>
            <pc:docMk/>
            <pc:sldMk cId="3768165954" sldId="2147379390"/>
            <ac:spMk id="42" creationId="{ECF24845-0EC6-843E-563C-F9B1CC592280}"/>
          </ac:spMkLst>
        </pc:spChg>
        <pc:spChg chg="mod">
          <ac:chgData name="内山 裕弥" userId="8d34b9d0-ec49-418d-b1de-019cf6b56da5" providerId="ADAL" clId="{B34E1737-F574-41FC-94C9-BA67A2CFCC19}" dt="2025-01-23T07:52:11.894" v="190" actId="14100"/>
          <ac:spMkLst>
            <pc:docMk/>
            <pc:sldMk cId="3768165954" sldId="2147379390"/>
            <ac:spMk id="43" creationId="{D62A3001-FE8E-2041-E4BE-EFE8C9F723ED}"/>
          </ac:spMkLst>
        </pc:spChg>
        <pc:spChg chg="mod">
          <ac:chgData name="内山 裕弥" userId="8d34b9d0-ec49-418d-b1de-019cf6b56da5" providerId="ADAL" clId="{B34E1737-F574-41FC-94C9-BA67A2CFCC19}" dt="2025-01-23T07:52:11.894" v="190" actId="14100"/>
          <ac:spMkLst>
            <pc:docMk/>
            <pc:sldMk cId="3768165954" sldId="2147379390"/>
            <ac:spMk id="44" creationId="{7AF32EB3-B045-3607-C4E6-B86C8BAD378C}"/>
          </ac:spMkLst>
        </pc:spChg>
        <pc:spChg chg="mod">
          <ac:chgData name="内山 裕弥" userId="8d34b9d0-ec49-418d-b1de-019cf6b56da5" providerId="ADAL" clId="{B34E1737-F574-41FC-94C9-BA67A2CFCC19}" dt="2025-01-23T07:52:11.894" v="190" actId="14100"/>
          <ac:spMkLst>
            <pc:docMk/>
            <pc:sldMk cId="3768165954" sldId="2147379390"/>
            <ac:spMk id="45" creationId="{555471CC-EE1C-42D5-D2FF-C12087946610}"/>
          </ac:spMkLst>
        </pc:spChg>
        <pc:spChg chg="mod">
          <ac:chgData name="内山 裕弥" userId="8d34b9d0-ec49-418d-b1de-019cf6b56da5" providerId="ADAL" clId="{B34E1737-F574-41FC-94C9-BA67A2CFCC19}" dt="2025-01-23T07:52:11.894" v="190" actId="14100"/>
          <ac:spMkLst>
            <pc:docMk/>
            <pc:sldMk cId="3768165954" sldId="2147379390"/>
            <ac:spMk id="54" creationId="{57DE856B-9F5D-C82D-8089-343C3DE1F58C}"/>
          </ac:spMkLst>
        </pc:spChg>
        <pc:spChg chg="mod">
          <ac:chgData name="内山 裕弥" userId="8d34b9d0-ec49-418d-b1de-019cf6b56da5" providerId="ADAL" clId="{B34E1737-F574-41FC-94C9-BA67A2CFCC19}" dt="2025-01-23T07:52:11.894" v="190" actId="14100"/>
          <ac:spMkLst>
            <pc:docMk/>
            <pc:sldMk cId="3768165954" sldId="2147379390"/>
            <ac:spMk id="56" creationId="{1B21D1DD-DE30-16B5-F6B8-AE2B33621CC6}"/>
          </ac:spMkLst>
        </pc:spChg>
        <pc:spChg chg="mod">
          <ac:chgData name="内山 裕弥" userId="8d34b9d0-ec49-418d-b1de-019cf6b56da5" providerId="ADAL" clId="{B34E1737-F574-41FC-94C9-BA67A2CFCC19}" dt="2025-01-23T07:51:55.238" v="185" actId="14100"/>
          <ac:spMkLst>
            <pc:docMk/>
            <pc:sldMk cId="3768165954" sldId="2147379390"/>
            <ac:spMk id="58" creationId="{03E464A8-8965-C067-5C04-455071401A58}"/>
          </ac:spMkLst>
        </pc:spChg>
        <pc:spChg chg="mod">
          <ac:chgData name="内山 裕弥" userId="8d34b9d0-ec49-418d-b1de-019cf6b56da5" providerId="ADAL" clId="{B34E1737-F574-41FC-94C9-BA67A2CFCC19}" dt="2025-01-23T07:52:11.894" v="190" actId="14100"/>
          <ac:spMkLst>
            <pc:docMk/>
            <pc:sldMk cId="3768165954" sldId="2147379390"/>
            <ac:spMk id="61" creationId="{BF2969E2-2401-A2CD-A2A7-4A8DB87C7122}"/>
          </ac:spMkLst>
        </pc:spChg>
        <pc:spChg chg="mod">
          <ac:chgData name="内山 裕弥" userId="8d34b9d0-ec49-418d-b1de-019cf6b56da5" providerId="ADAL" clId="{B34E1737-F574-41FC-94C9-BA67A2CFCC19}" dt="2025-01-23T08:37:18.868" v="922" actId="20577"/>
          <ac:spMkLst>
            <pc:docMk/>
            <pc:sldMk cId="3768165954" sldId="2147379390"/>
            <ac:spMk id="63" creationId="{5E0073EC-3EC6-3344-1B4D-5510DB44999A}"/>
          </ac:spMkLst>
        </pc:spChg>
        <pc:grpChg chg="mod">
          <ac:chgData name="内山 裕弥" userId="8d34b9d0-ec49-418d-b1de-019cf6b56da5" providerId="ADAL" clId="{B34E1737-F574-41FC-94C9-BA67A2CFCC19}" dt="2025-01-23T07:52:11.894" v="190" actId="14100"/>
          <ac:grpSpMkLst>
            <pc:docMk/>
            <pc:sldMk cId="3768165954" sldId="2147379390"/>
            <ac:grpSpMk id="9" creationId="{891DB543-EE15-86C4-FF91-36F5CB871547}"/>
          </ac:grpSpMkLst>
        </pc:grpChg>
        <pc:grpChg chg="mod">
          <ac:chgData name="内山 裕弥" userId="8d34b9d0-ec49-418d-b1de-019cf6b56da5" providerId="ADAL" clId="{B34E1737-F574-41FC-94C9-BA67A2CFCC19}" dt="2025-01-23T07:52:11.894" v="190" actId="14100"/>
          <ac:grpSpMkLst>
            <pc:docMk/>
            <pc:sldMk cId="3768165954" sldId="2147379390"/>
            <ac:grpSpMk id="13" creationId="{4A7BB8BA-2ED5-8363-1E37-73E6B5E0F817}"/>
          </ac:grpSpMkLst>
        </pc:grpChg>
        <pc:grpChg chg="mod">
          <ac:chgData name="内山 裕弥" userId="8d34b9d0-ec49-418d-b1de-019cf6b56da5" providerId="ADAL" clId="{B34E1737-F574-41FC-94C9-BA67A2CFCC19}" dt="2025-01-23T07:52:11.894" v="190" actId="14100"/>
          <ac:grpSpMkLst>
            <pc:docMk/>
            <pc:sldMk cId="3768165954" sldId="2147379390"/>
            <ac:grpSpMk id="14" creationId="{11FC24E2-E3B7-BA58-1589-9020D15AA6AD}"/>
          </ac:grpSpMkLst>
        </pc:grpChg>
        <pc:grpChg chg="mod">
          <ac:chgData name="内山 裕弥" userId="8d34b9d0-ec49-418d-b1de-019cf6b56da5" providerId="ADAL" clId="{B34E1737-F574-41FC-94C9-BA67A2CFCC19}" dt="2025-01-23T07:52:11.894" v="190" actId="14100"/>
          <ac:grpSpMkLst>
            <pc:docMk/>
            <pc:sldMk cId="3768165954" sldId="2147379390"/>
            <ac:grpSpMk id="15" creationId="{9C320AB3-6920-C719-28E1-0D8882A09DAA}"/>
          </ac:grpSpMkLst>
        </pc:grpChg>
        <pc:grpChg chg="mod">
          <ac:chgData name="内山 裕弥" userId="8d34b9d0-ec49-418d-b1de-019cf6b56da5" providerId="ADAL" clId="{B34E1737-F574-41FC-94C9-BA67A2CFCC19}" dt="2025-01-23T07:52:11.894" v="190" actId="14100"/>
          <ac:grpSpMkLst>
            <pc:docMk/>
            <pc:sldMk cId="3768165954" sldId="2147379390"/>
            <ac:grpSpMk id="28" creationId="{22B1E8FE-751F-8C47-AD29-46E11E0C3C85}"/>
          </ac:grpSpMkLst>
        </pc:grpChg>
        <pc:graphicFrameChg chg="del">
          <ac:chgData name="内山 裕弥" userId="8d34b9d0-ec49-418d-b1de-019cf6b56da5" providerId="ADAL" clId="{B34E1737-F574-41FC-94C9-BA67A2CFCC19}" dt="2025-01-23T07:51:35.185" v="179" actId="21"/>
          <ac:graphicFrameMkLst>
            <pc:docMk/>
            <pc:sldMk cId="3768165954" sldId="2147379390"/>
            <ac:graphicFrameMk id="59" creationId="{FAB88C82-8AAA-8EA9-DBEA-E3EA584E93AA}"/>
          </ac:graphicFrameMkLst>
        </pc:graphicFrameChg>
        <pc:cxnChg chg="mod">
          <ac:chgData name="内山 裕弥" userId="8d34b9d0-ec49-418d-b1de-019cf6b56da5" providerId="ADAL" clId="{B34E1737-F574-41FC-94C9-BA67A2CFCC19}" dt="2025-01-23T07:52:11.894" v="190" actId="14100"/>
          <ac:cxnSpMkLst>
            <pc:docMk/>
            <pc:sldMk cId="3768165954" sldId="2147379390"/>
            <ac:cxnSpMk id="47" creationId="{62ABC219-ABEA-D7B2-B793-0C79757521C5}"/>
          </ac:cxnSpMkLst>
        </pc:cxnChg>
        <pc:cxnChg chg="mod">
          <ac:chgData name="内山 裕弥" userId="8d34b9d0-ec49-418d-b1de-019cf6b56da5" providerId="ADAL" clId="{B34E1737-F574-41FC-94C9-BA67A2CFCC19}" dt="2025-01-23T07:52:11.894" v="190" actId="14100"/>
          <ac:cxnSpMkLst>
            <pc:docMk/>
            <pc:sldMk cId="3768165954" sldId="2147379390"/>
            <ac:cxnSpMk id="48" creationId="{C71E25FA-8DAB-5636-347A-3FE29E9AB96C}"/>
          </ac:cxnSpMkLst>
        </pc:cxnChg>
        <pc:cxnChg chg="mod">
          <ac:chgData name="内山 裕弥" userId="8d34b9d0-ec49-418d-b1de-019cf6b56da5" providerId="ADAL" clId="{B34E1737-F574-41FC-94C9-BA67A2CFCC19}" dt="2025-01-23T07:52:11.894" v="190" actId="14100"/>
          <ac:cxnSpMkLst>
            <pc:docMk/>
            <pc:sldMk cId="3768165954" sldId="2147379390"/>
            <ac:cxnSpMk id="49" creationId="{208E8DDA-0226-3191-43BD-46B9DA97F8F7}"/>
          </ac:cxnSpMkLst>
        </pc:cxnChg>
        <pc:cxnChg chg="mod">
          <ac:chgData name="内山 裕弥" userId="8d34b9d0-ec49-418d-b1de-019cf6b56da5" providerId="ADAL" clId="{B34E1737-F574-41FC-94C9-BA67A2CFCC19}" dt="2025-01-23T07:52:11.894" v="190" actId="14100"/>
          <ac:cxnSpMkLst>
            <pc:docMk/>
            <pc:sldMk cId="3768165954" sldId="2147379390"/>
            <ac:cxnSpMk id="50" creationId="{74AF3AB9-C759-7D75-D0FF-B6F999E1A7C3}"/>
          </ac:cxnSpMkLst>
        </pc:cxnChg>
        <pc:cxnChg chg="mod">
          <ac:chgData name="内山 裕弥" userId="8d34b9d0-ec49-418d-b1de-019cf6b56da5" providerId="ADAL" clId="{B34E1737-F574-41FC-94C9-BA67A2CFCC19}" dt="2025-01-23T07:52:11.894" v="190" actId="14100"/>
          <ac:cxnSpMkLst>
            <pc:docMk/>
            <pc:sldMk cId="3768165954" sldId="2147379390"/>
            <ac:cxnSpMk id="51" creationId="{9E32E12C-335E-2FB6-E578-EF6DE06833D9}"/>
          </ac:cxnSpMkLst>
        </pc:cxnChg>
        <pc:cxnChg chg="mod">
          <ac:chgData name="内山 裕弥" userId="8d34b9d0-ec49-418d-b1de-019cf6b56da5" providerId="ADAL" clId="{B34E1737-F574-41FC-94C9-BA67A2CFCC19}" dt="2025-01-23T07:52:11.894" v="190" actId="14100"/>
          <ac:cxnSpMkLst>
            <pc:docMk/>
            <pc:sldMk cId="3768165954" sldId="2147379390"/>
            <ac:cxnSpMk id="52" creationId="{8C992E2B-48DB-9AA7-C12F-9A82A559C47B}"/>
          </ac:cxnSpMkLst>
        </pc:cxnChg>
        <pc:cxnChg chg="mod">
          <ac:chgData name="内山 裕弥" userId="8d34b9d0-ec49-418d-b1de-019cf6b56da5" providerId="ADAL" clId="{B34E1737-F574-41FC-94C9-BA67A2CFCC19}" dt="2025-01-23T07:52:11.894" v="190" actId="14100"/>
          <ac:cxnSpMkLst>
            <pc:docMk/>
            <pc:sldMk cId="3768165954" sldId="2147379390"/>
            <ac:cxnSpMk id="53" creationId="{4EC92D13-F643-64C2-60D7-6FE40955B8C0}"/>
          </ac:cxnSpMkLst>
        </pc:cxnChg>
        <pc:cxnChg chg="mod">
          <ac:chgData name="内山 裕弥" userId="8d34b9d0-ec49-418d-b1de-019cf6b56da5" providerId="ADAL" clId="{B34E1737-F574-41FC-94C9-BA67A2CFCC19}" dt="2025-01-23T07:52:11.894" v="190" actId="14100"/>
          <ac:cxnSpMkLst>
            <pc:docMk/>
            <pc:sldMk cId="3768165954" sldId="2147379390"/>
            <ac:cxnSpMk id="55" creationId="{04F36315-5AEA-B72E-B78A-55B70430B39F}"/>
          </ac:cxnSpMkLst>
        </pc:cxnChg>
        <pc:cxnChg chg="mod">
          <ac:chgData name="内山 裕弥" userId="8d34b9d0-ec49-418d-b1de-019cf6b56da5" providerId="ADAL" clId="{B34E1737-F574-41FC-94C9-BA67A2CFCC19}" dt="2025-01-23T07:52:11.894" v="190" actId="14100"/>
          <ac:cxnSpMkLst>
            <pc:docMk/>
            <pc:sldMk cId="3768165954" sldId="2147379390"/>
            <ac:cxnSpMk id="57" creationId="{37CCDC9B-A63F-48DB-04A4-BEA085DAF16A}"/>
          </ac:cxnSpMkLst>
        </pc:cxnChg>
        <pc:cxnChg chg="mod">
          <ac:chgData name="内山 裕弥" userId="8d34b9d0-ec49-418d-b1de-019cf6b56da5" providerId="ADAL" clId="{B34E1737-F574-41FC-94C9-BA67A2CFCC19}" dt="2025-01-23T07:52:11.894" v="190" actId="14100"/>
          <ac:cxnSpMkLst>
            <pc:docMk/>
            <pc:sldMk cId="3768165954" sldId="2147379390"/>
            <ac:cxnSpMk id="62" creationId="{EEAF886B-E6F2-D7C4-8419-6AD341FE825A}"/>
          </ac:cxnSpMkLst>
        </pc:cxnChg>
        <pc:extLst>
          <p:ext xmlns:p="http://schemas.openxmlformats.org/presentationml/2006/main" uri="{D6D511B9-2390-475A-947B-AFAB55BFBCF1}">
            <pc226:cmChg xmlns:pc226="http://schemas.microsoft.com/office/powerpoint/2022/06/main/command" chg="add mod">
              <pc226:chgData name="内山 裕弥" userId="8d34b9d0-ec49-418d-b1de-019cf6b56da5" providerId="ADAL" clId="{B34E1737-F574-41FC-94C9-BA67A2CFCC19}" dt="2025-01-23T08:37:18.744" v="921" actId="20577"/>
              <pc2:cmMkLst xmlns:pc2="http://schemas.microsoft.com/office/powerpoint/2019/9/main/command">
                <pc:docMk/>
                <pc:sldMk cId="3768165954" sldId="2147379390"/>
                <pc2:cmMk id="{471387F6-A27A-4E75-8046-3DADF31B7638}"/>
              </pc2:cmMkLst>
            </pc226:cmChg>
          </p:ext>
        </pc:extLst>
      </pc:sldChg>
      <pc:sldChg chg="addSp modSp">
        <pc:chgData name="内山 裕弥" userId="8d34b9d0-ec49-418d-b1de-019cf6b56da5" providerId="ADAL" clId="{B34E1737-F574-41FC-94C9-BA67A2CFCC19}" dt="2025-01-23T08:26:54.720" v="626"/>
        <pc:sldMkLst>
          <pc:docMk/>
          <pc:sldMk cId="1614091372" sldId="2147483259"/>
        </pc:sldMkLst>
        <pc:spChg chg="add mod">
          <ac:chgData name="内山 裕弥" userId="8d34b9d0-ec49-418d-b1de-019cf6b56da5" providerId="ADAL" clId="{B34E1737-F574-41FC-94C9-BA67A2CFCC19}" dt="2025-01-23T08:26:54.720" v="626"/>
          <ac:spMkLst>
            <pc:docMk/>
            <pc:sldMk cId="1614091372" sldId="2147483259"/>
            <ac:spMk id="4" creationId="{D993DAED-19D4-F39A-EC80-68055F1C3033}"/>
          </ac:spMkLst>
        </pc:spChg>
        <pc:spChg chg="add mod">
          <ac:chgData name="内山 裕弥" userId="8d34b9d0-ec49-418d-b1de-019cf6b56da5" providerId="ADAL" clId="{B34E1737-F574-41FC-94C9-BA67A2CFCC19}" dt="2025-01-23T08:26:54.720" v="626"/>
          <ac:spMkLst>
            <pc:docMk/>
            <pc:sldMk cId="1614091372" sldId="2147483259"/>
            <ac:spMk id="9" creationId="{8F50356D-B417-0A37-21FE-FC05E1CD551C}"/>
          </ac:spMkLst>
        </pc:spChg>
      </pc:sldChg>
      <pc:sldChg chg="addSp delSp modSp mod">
        <pc:chgData name="内山 裕弥" userId="8d34b9d0-ec49-418d-b1de-019cf6b56da5" providerId="ADAL" clId="{B34E1737-F574-41FC-94C9-BA67A2CFCC19}" dt="2025-01-23T08:45:18.311" v="1779" actId="20577"/>
        <pc:sldMkLst>
          <pc:docMk/>
          <pc:sldMk cId="2364087812" sldId="2147483261"/>
        </pc:sldMkLst>
        <pc:spChg chg="mod">
          <ac:chgData name="内山 裕弥" userId="8d34b9d0-ec49-418d-b1de-019cf6b56da5" providerId="ADAL" clId="{B34E1737-F574-41FC-94C9-BA67A2CFCC19}" dt="2025-01-23T08:45:18.311" v="1779" actId="20577"/>
          <ac:spMkLst>
            <pc:docMk/>
            <pc:sldMk cId="2364087812" sldId="2147483261"/>
            <ac:spMk id="6" creationId="{F5BFEE99-6F98-83E4-0347-8147E2059E1F}"/>
          </ac:spMkLst>
        </pc:spChg>
        <pc:spChg chg="del mod">
          <ac:chgData name="内山 裕弥" userId="8d34b9d0-ec49-418d-b1de-019cf6b56da5" providerId="ADAL" clId="{B34E1737-F574-41FC-94C9-BA67A2CFCC19}" dt="2025-01-23T08:24:15.076" v="510" actId="21"/>
          <ac:spMkLst>
            <pc:docMk/>
            <pc:sldMk cId="2364087812" sldId="2147483261"/>
            <ac:spMk id="7" creationId="{89F54903-BFB6-7898-3D88-15AD40B3E94F}"/>
          </ac:spMkLst>
        </pc:spChg>
        <pc:spChg chg="mod">
          <ac:chgData name="内山 裕弥" userId="8d34b9d0-ec49-418d-b1de-019cf6b56da5" providerId="ADAL" clId="{B34E1737-F574-41FC-94C9-BA67A2CFCC19}" dt="2025-01-23T08:24:21.688" v="511" actId="122"/>
          <ac:spMkLst>
            <pc:docMk/>
            <pc:sldMk cId="2364087812" sldId="2147483261"/>
            <ac:spMk id="9" creationId="{E37F3D2E-7531-602E-C50C-F3856D421AD2}"/>
          </ac:spMkLst>
        </pc:spChg>
        <pc:spChg chg="mod">
          <ac:chgData name="内山 裕弥" userId="8d34b9d0-ec49-418d-b1de-019cf6b56da5" providerId="ADAL" clId="{B34E1737-F574-41FC-94C9-BA67A2CFCC19}" dt="2025-01-23T08:23:48.198" v="499"/>
          <ac:spMkLst>
            <pc:docMk/>
            <pc:sldMk cId="2364087812" sldId="2147483261"/>
            <ac:spMk id="13" creationId="{85ADD81C-D45C-8AE4-AAAA-F18DD50F8692}"/>
          </ac:spMkLst>
        </pc:spChg>
        <pc:spChg chg="add mod">
          <ac:chgData name="内山 裕弥" userId="8d34b9d0-ec49-418d-b1de-019cf6b56da5" providerId="ADAL" clId="{B34E1737-F574-41FC-94C9-BA67A2CFCC19}" dt="2025-01-23T08:25:26.714" v="568" actId="20577"/>
          <ac:spMkLst>
            <pc:docMk/>
            <pc:sldMk cId="2364087812" sldId="2147483261"/>
            <ac:spMk id="15" creationId="{2BF6B818-C699-827B-F77A-7723B63E92B6}"/>
          </ac:spMkLst>
        </pc:spChg>
        <pc:spChg chg="mod">
          <ac:chgData name="内山 裕弥" userId="8d34b9d0-ec49-418d-b1de-019cf6b56da5" providerId="ADAL" clId="{B34E1737-F574-41FC-94C9-BA67A2CFCC19}" dt="2025-01-23T08:43:33.840" v="1391" actId="20577"/>
          <ac:spMkLst>
            <pc:docMk/>
            <pc:sldMk cId="2364087812" sldId="2147483261"/>
            <ac:spMk id="17" creationId="{92B9E36D-54F0-CB25-5905-31C6F14AA1BE}"/>
          </ac:spMkLst>
        </pc:spChg>
        <pc:spChg chg="add mod">
          <ac:chgData name="内山 裕弥" userId="8d34b9d0-ec49-418d-b1de-019cf6b56da5" providerId="ADAL" clId="{B34E1737-F574-41FC-94C9-BA67A2CFCC19}" dt="2025-01-23T08:25:44.698" v="623" actId="20577"/>
          <ac:spMkLst>
            <pc:docMk/>
            <pc:sldMk cId="2364087812" sldId="2147483261"/>
            <ac:spMk id="18" creationId="{02FC1A8A-BFC5-ADCF-3168-FFBCF02B6E4F}"/>
          </ac:spMkLst>
        </pc:spChg>
        <pc:spChg chg="mod">
          <ac:chgData name="内山 裕弥" userId="8d34b9d0-ec49-418d-b1de-019cf6b56da5" providerId="ADAL" clId="{B34E1737-F574-41FC-94C9-BA67A2CFCC19}" dt="2025-01-23T08:25:03.949" v="535" actId="20577"/>
          <ac:spMkLst>
            <pc:docMk/>
            <pc:sldMk cId="2364087812" sldId="2147483261"/>
            <ac:spMk id="72" creationId="{22228CDD-2898-D93D-978C-D688E67A6F5F}"/>
          </ac:spMkLst>
        </pc:spChg>
        <pc:spChg chg="mod">
          <ac:chgData name="内山 裕弥" userId="8d34b9d0-ec49-418d-b1de-019cf6b56da5" providerId="ADAL" clId="{B34E1737-F574-41FC-94C9-BA67A2CFCC19}" dt="2025-01-23T08:25:15.777" v="564" actId="20577"/>
          <ac:spMkLst>
            <pc:docMk/>
            <pc:sldMk cId="2364087812" sldId="2147483261"/>
            <ac:spMk id="98" creationId="{CDBA81B8-92A0-FEE8-4F69-A3CC749E5031}"/>
          </ac:spMkLst>
        </pc:spChg>
        <pc:grpChg chg="add mod">
          <ac:chgData name="内山 裕弥" userId="8d34b9d0-ec49-418d-b1de-019cf6b56da5" providerId="ADAL" clId="{B34E1737-F574-41FC-94C9-BA67A2CFCC19}" dt="2025-01-23T08:23:55.034" v="503" actId="1076"/>
          <ac:grpSpMkLst>
            <pc:docMk/>
            <pc:sldMk cId="2364087812" sldId="2147483261"/>
            <ac:grpSpMk id="3" creationId="{6CDDA7A7-F973-226F-032D-ADEA15AE6F78}"/>
          </ac:grpSpMkLst>
        </pc:grpChg>
        <pc:grpChg chg="mod">
          <ac:chgData name="内山 裕弥" userId="8d34b9d0-ec49-418d-b1de-019cf6b56da5" providerId="ADAL" clId="{B34E1737-F574-41FC-94C9-BA67A2CFCC19}" dt="2025-01-23T08:23:48.198" v="499"/>
          <ac:grpSpMkLst>
            <pc:docMk/>
            <pc:sldMk cId="2364087812" sldId="2147483261"/>
            <ac:grpSpMk id="8" creationId="{81D7A0B3-9839-E17F-5F91-E6D57EBA2203}"/>
          </ac:grpSpMkLst>
        </pc:grpChg>
        <pc:grpChg chg="del mod">
          <ac:chgData name="内山 裕弥" userId="8d34b9d0-ec49-418d-b1de-019cf6b56da5" providerId="ADAL" clId="{B34E1737-F574-41FC-94C9-BA67A2CFCC19}" dt="2025-01-23T08:24:09.171" v="506" actId="21"/>
          <ac:grpSpMkLst>
            <pc:docMk/>
            <pc:sldMk cId="2364087812" sldId="2147483261"/>
            <ac:grpSpMk id="10" creationId="{2C469FD3-D26C-6405-7381-DE201B47C7E5}"/>
          </ac:grpSpMkLst>
        </pc:grpChg>
        <pc:cxnChg chg="mod">
          <ac:chgData name="内山 裕弥" userId="8d34b9d0-ec49-418d-b1de-019cf6b56da5" providerId="ADAL" clId="{B34E1737-F574-41FC-94C9-BA67A2CFCC19}" dt="2025-01-23T08:23:48.198" v="499"/>
          <ac:cxnSpMkLst>
            <pc:docMk/>
            <pc:sldMk cId="2364087812" sldId="2147483261"/>
            <ac:cxnSpMk id="14" creationId="{02BDA848-0823-40ED-203D-3EB7E951322A}"/>
          </ac:cxnSpMkLst>
        </pc:cxnChg>
        <pc:cxnChg chg="add mod">
          <ac:chgData name="内山 裕弥" userId="8d34b9d0-ec49-418d-b1de-019cf6b56da5" providerId="ADAL" clId="{B34E1737-F574-41FC-94C9-BA67A2CFCC19}" dt="2025-01-23T08:25:23.548" v="565" actId="571"/>
          <ac:cxnSpMkLst>
            <pc:docMk/>
            <pc:sldMk cId="2364087812" sldId="2147483261"/>
            <ac:cxnSpMk id="19" creationId="{09E74059-FC35-219B-B79A-D9C5733E7671}"/>
          </ac:cxnSpMkLst>
        </pc:cxnChg>
      </pc:sldChg>
      <pc:sldChg chg="addSp delSp modSp mod addCm">
        <pc:chgData name="内山 裕弥" userId="8d34b9d0-ec49-418d-b1de-019cf6b56da5" providerId="ADAL" clId="{B34E1737-F574-41FC-94C9-BA67A2CFCC19}" dt="2025-01-23T08:26:49.015" v="625" actId="1076"/>
        <pc:sldMkLst>
          <pc:docMk/>
          <pc:sldMk cId="970147663" sldId="2147483262"/>
        </pc:sldMkLst>
        <pc:spChg chg="add del">
          <ac:chgData name="内山 裕弥" userId="8d34b9d0-ec49-418d-b1de-019cf6b56da5" providerId="ADAL" clId="{B34E1737-F574-41FC-94C9-BA67A2CFCC19}" dt="2025-01-23T08:03:42.156" v="394" actId="22"/>
          <ac:spMkLst>
            <pc:docMk/>
            <pc:sldMk cId="970147663" sldId="2147483262"/>
            <ac:spMk id="6" creationId="{0A10D1B4-F55C-FAF3-84D7-4D528C2E6247}"/>
          </ac:spMkLst>
        </pc:spChg>
        <pc:spChg chg="mod">
          <ac:chgData name="内山 裕弥" userId="8d34b9d0-ec49-418d-b1de-019cf6b56da5" providerId="ADAL" clId="{B34E1737-F574-41FC-94C9-BA67A2CFCC19}" dt="2025-01-23T08:03:34.513" v="392" actId="20577"/>
          <ac:spMkLst>
            <pc:docMk/>
            <pc:sldMk cId="970147663" sldId="2147483262"/>
            <ac:spMk id="8" creationId="{A1D0DDC4-E973-E4D7-2272-C44377BD55D5}"/>
          </ac:spMkLst>
        </pc:spChg>
        <pc:spChg chg="add mod">
          <ac:chgData name="内山 裕弥" userId="8d34b9d0-ec49-418d-b1de-019cf6b56da5" providerId="ADAL" clId="{B34E1737-F574-41FC-94C9-BA67A2CFCC19}" dt="2025-01-23T08:26:49.015" v="625" actId="1076"/>
          <ac:spMkLst>
            <pc:docMk/>
            <pc:sldMk cId="970147663" sldId="2147483262"/>
            <ac:spMk id="9" creationId="{DF214FB5-CC8F-DBC4-BB16-8BC8E95E278C}"/>
          </ac:spMkLst>
        </pc:spChg>
        <pc:spChg chg="add mod">
          <ac:chgData name="内山 裕弥" userId="8d34b9d0-ec49-418d-b1de-019cf6b56da5" providerId="ADAL" clId="{B34E1737-F574-41FC-94C9-BA67A2CFCC19}" dt="2025-01-23T08:26:49.015" v="625" actId="1076"/>
          <ac:spMkLst>
            <pc:docMk/>
            <pc:sldMk cId="970147663" sldId="2147483262"/>
            <ac:spMk id="16" creationId="{2FFFDE35-7C8D-4175-3CD8-AE8747BF9E5E}"/>
          </ac:spMkLst>
        </pc:spChg>
        <pc:spChg chg="add mod">
          <ac:chgData name="内山 裕弥" userId="8d34b9d0-ec49-418d-b1de-019cf6b56da5" providerId="ADAL" clId="{B34E1737-F574-41FC-94C9-BA67A2CFCC19}" dt="2025-01-23T08:04:35.982" v="397"/>
          <ac:spMkLst>
            <pc:docMk/>
            <pc:sldMk cId="970147663" sldId="2147483262"/>
            <ac:spMk id="19" creationId="{61933DC4-8665-93FE-9D90-B55D5E938CB4}"/>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04:31.752" v="396"/>
              <pc2:cmMkLst xmlns:pc2="http://schemas.microsoft.com/office/powerpoint/2019/9/main/command">
                <pc:docMk/>
                <pc:sldMk cId="970147663" sldId="2147483262"/>
                <pc2:cmMk id="{59E98E78-1BAF-4215-BCE7-39E00F65F85F}"/>
              </pc2:cmMkLst>
            </pc226:cmChg>
          </p:ext>
        </pc:extLst>
      </pc:sldChg>
      <pc:sldChg chg="addSp delSp modSp new mod modClrScheme chgLayout">
        <pc:chgData name="内山 裕弥" userId="8d34b9d0-ec49-418d-b1de-019cf6b56da5" providerId="ADAL" clId="{B34E1737-F574-41FC-94C9-BA67A2CFCC19}" dt="2025-01-23T08:50:51.263" v="1994" actId="207"/>
        <pc:sldMkLst>
          <pc:docMk/>
          <pc:sldMk cId="265644884" sldId="2147483263"/>
        </pc:sldMkLst>
        <pc:spChg chg="mod ord">
          <ac:chgData name="内山 裕弥" userId="8d34b9d0-ec49-418d-b1de-019cf6b56da5" providerId="ADAL" clId="{B34E1737-F574-41FC-94C9-BA67A2CFCC19}" dt="2025-01-23T08:48:29.892" v="1781" actId="14100"/>
          <ac:spMkLst>
            <pc:docMk/>
            <pc:sldMk cId="265644884" sldId="2147483263"/>
            <ac:spMk id="2" creationId="{DE577771-9BCB-2372-4C25-371D2D796619}"/>
          </ac:spMkLst>
        </pc:spChg>
        <pc:spChg chg="del mod ord">
          <ac:chgData name="内山 裕弥" userId="8d34b9d0-ec49-418d-b1de-019cf6b56da5" providerId="ADAL" clId="{B34E1737-F574-41FC-94C9-BA67A2CFCC19}" dt="2025-01-23T08:48:26.078" v="1780" actId="700"/>
          <ac:spMkLst>
            <pc:docMk/>
            <pc:sldMk cId="265644884" sldId="2147483263"/>
            <ac:spMk id="3" creationId="{E8B6CDA0-E532-D9C9-C993-0B591B2B779D}"/>
          </ac:spMkLst>
        </pc:spChg>
        <pc:spChg chg="del mod ord">
          <ac:chgData name="内山 裕弥" userId="8d34b9d0-ec49-418d-b1de-019cf6b56da5" providerId="ADAL" clId="{B34E1737-F574-41FC-94C9-BA67A2CFCC19}" dt="2025-01-23T08:48:26.078" v="1780" actId="700"/>
          <ac:spMkLst>
            <pc:docMk/>
            <pc:sldMk cId="265644884" sldId="2147483263"/>
            <ac:spMk id="4" creationId="{E7C9CF3A-1562-DA25-F585-FA5C5F86FDD4}"/>
          </ac:spMkLst>
        </pc:spChg>
        <pc:spChg chg="mod ord">
          <ac:chgData name="内山 裕弥" userId="8d34b9d0-ec49-418d-b1de-019cf6b56da5" providerId="ADAL" clId="{B34E1737-F574-41FC-94C9-BA67A2CFCC19}" dt="2025-01-23T08:48:26.078" v="1780" actId="700"/>
          <ac:spMkLst>
            <pc:docMk/>
            <pc:sldMk cId="265644884" sldId="2147483263"/>
            <ac:spMk id="5" creationId="{204C1E9A-0BB7-C8D9-137B-6C5FA2BD2196}"/>
          </ac:spMkLst>
        </pc:spChg>
        <pc:spChg chg="del">
          <ac:chgData name="内山 裕弥" userId="8d34b9d0-ec49-418d-b1de-019cf6b56da5" providerId="ADAL" clId="{B34E1737-F574-41FC-94C9-BA67A2CFCC19}" dt="2025-01-23T08:48:26.078" v="1780" actId="700"/>
          <ac:spMkLst>
            <pc:docMk/>
            <pc:sldMk cId="265644884" sldId="2147483263"/>
            <ac:spMk id="6" creationId="{D8026F22-49DC-8D61-AEAC-564DDAE46237}"/>
          </ac:spMkLst>
        </pc:spChg>
        <pc:spChg chg="add mod ord">
          <ac:chgData name="内山 裕弥" userId="8d34b9d0-ec49-418d-b1de-019cf6b56da5" providerId="ADAL" clId="{B34E1737-F574-41FC-94C9-BA67A2CFCC19}" dt="2025-01-23T08:48:26.078" v="1780" actId="700"/>
          <ac:spMkLst>
            <pc:docMk/>
            <pc:sldMk cId="265644884" sldId="2147483263"/>
            <ac:spMk id="7" creationId="{4BCC6CF4-80FE-EF08-96FF-1D618855040C}"/>
          </ac:spMkLst>
        </pc:spChg>
        <pc:spChg chg="add mod ord">
          <ac:chgData name="内山 裕弥" userId="8d34b9d0-ec49-418d-b1de-019cf6b56da5" providerId="ADAL" clId="{B34E1737-F574-41FC-94C9-BA67A2CFCC19}" dt="2025-01-23T08:48:26.078" v="1780" actId="700"/>
          <ac:spMkLst>
            <pc:docMk/>
            <pc:sldMk cId="265644884" sldId="2147483263"/>
            <ac:spMk id="8" creationId="{3CCE08C2-DDFD-2BE9-4D16-29D1AB53CBBF}"/>
          </ac:spMkLst>
        </pc:spChg>
        <pc:spChg chg="add mod">
          <ac:chgData name="内山 裕弥" userId="8d34b9d0-ec49-418d-b1de-019cf6b56da5" providerId="ADAL" clId="{B34E1737-F574-41FC-94C9-BA67A2CFCC19}" dt="2025-01-23T08:50:06.204" v="1975" actId="404"/>
          <ac:spMkLst>
            <pc:docMk/>
            <pc:sldMk cId="265644884" sldId="2147483263"/>
            <ac:spMk id="9" creationId="{DEDD37E8-B155-1880-2C74-1B412DF13B82}"/>
          </ac:spMkLst>
        </pc:spChg>
        <pc:spChg chg="add mod">
          <ac:chgData name="内山 裕弥" userId="8d34b9d0-ec49-418d-b1de-019cf6b56da5" providerId="ADAL" clId="{B34E1737-F574-41FC-94C9-BA67A2CFCC19}" dt="2025-01-23T08:50:51.263" v="1994" actId="207"/>
          <ac:spMkLst>
            <pc:docMk/>
            <pc:sldMk cId="265644884" sldId="2147483263"/>
            <ac:spMk id="10" creationId="{B26C8800-7F8F-C1E2-72C5-06F779DE66F2}"/>
          </ac:spMkLst>
        </pc:spChg>
        <pc:spChg chg="add mod">
          <ac:chgData name="内山 裕弥" userId="8d34b9d0-ec49-418d-b1de-019cf6b56da5" providerId="ADAL" clId="{B34E1737-F574-41FC-94C9-BA67A2CFCC19}" dt="2025-01-23T08:50:48.204" v="1993" actId="207"/>
          <ac:spMkLst>
            <pc:docMk/>
            <pc:sldMk cId="265644884" sldId="2147483263"/>
            <ac:spMk id="11" creationId="{DE67F112-38C0-A58B-9A71-6FD9C7B62D91}"/>
          </ac:spMkLst>
        </pc:spChg>
      </pc:sldChg>
      <pc:sldChg chg="addSp delSp modSp add mod addCm modCm">
        <pc:chgData name="内山 裕弥" userId="8d34b9d0-ec49-418d-b1de-019cf6b56da5" providerId="ADAL" clId="{B34E1737-F574-41FC-94C9-BA67A2CFCC19}" dt="2025-01-23T08:37:32.330" v="933" actId="20577"/>
        <pc:sldMkLst>
          <pc:docMk/>
          <pc:sldMk cId="433657424" sldId="2147483264"/>
        </pc:sldMkLst>
        <pc:spChg chg="mod">
          <ac:chgData name="内山 裕弥" userId="8d34b9d0-ec49-418d-b1de-019cf6b56da5" providerId="ADAL" clId="{B34E1737-F574-41FC-94C9-BA67A2CFCC19}" dt="2025-01-23T07:54:14.981" v="265" actId="1076"/>
          <ac:spMkLst>
            <pc:docMk/>
            <pc:sldMk cId="433657424" sldId="2147483264"/>
            <ac:spMk id="3" creationId="{F6A98E10-F279-F45B-CF99-D214890FE0C9}"/>
          </ac:spMkLst>
        </pc:spChg>
        <pc:spChg chg="add mod">
          <ac:chgData name="内山 裕弥" userId="8d34b9d0-ec49-418d-b1de-019cf6b56da5" providerId="ADAL" clId="{B34E1737-F574-41FC-94C9-BA67A2CFCC19}" dt="2025-01-23T08:37:32.330" v="933" actId="20577"/>
          <ac:spMkLst>
            <pc:docMk/>
            <pc:sldMk cId="433657424" sldId="2147483264"/>
            <ac:spMk id="7" creationId="{2F1817EB-70E2-1A1F-BDB8-7A1D09E308FF}"/>
          </ac:spMkLst>
        </pc:spChg>
        <pc:spChg chg="mod">
          <ac:chgData name="内山 裕弥" userId="8d34b9d0-ec49-418d-b1de-019cf6b56da5" providerId="ADAL" clId="{B34E1737-F574-41FC-94C9-BA67A2CFCC19}" dt="2025-01-23T07:54:10.461" v="264" actId="20577"/>
          <ac:spMkLst>
            <pc:docMk/>
            <pc:sldMk cId="433657424" sldId="2147483264"/>
            <ac:spMk id="8" creationId="{A1D0DDC4-E973-E4D7-2272-C44377BD55D5}"/>
          </ac:spMkLst>
        </pc:spChg>
        <pc:spChg chg="mod">
          <ac:chgData name="内山 裕弥" userId="8d34b9d0-ec49-418d-b1de-019cf6b56da5" providerId="ADAL" clId="{B34E1737-F574-41FC-94C9-BA67A2CFCC19}" dt="2025-01-23T07:53:10.254" v="194" actId="1076"/>
          <ac:spMkLst>
            <pc:docMk/>
            <pc:sldMk cId="433657424" sldId="2147483264"/>
            <ac:spMk id="16" creationId="{2B127885-0222-70DA-3549-E3737BBFDA51}"/>
          </ac:spMkLst>
        </pc:spChg>
        <pc:spChg chg="mod">
          <ac:chgData name="内山 裕弥" userId="8d34b9d0-ec49-418d-b1de-019cf6b56da5" providerId="ADAL" clId="{B34E1737-F574-41FC-94C9-BA67A2CFCC19}" dt="2025-01-23T07:53:10.254" v="194" actId="1076"/>
          <ac:spMkLst>
            <pc:docMk/>
            <pc:sldMk cId="433657424" sldId="2147483264"/>
            <ac:spMk id="17" creationId="{92B9E36D-54F0-CB25-5905-31C6F14AA1BE}"/>
          </ac:spMkLst>
        </pc:spChg>
        <pc:spChg chg="mod">
          <ac:chgData name="内山 裕弥" userId="8d34b9d0-ec49-418d-b1de-019cf6b56da5" providerId="ADAL" clId="{B34E1737-F574-41FC-94C9-BA67A2CFCC19}" dt="2025-01-23T07:53:10.254" v="194" actId="1076"/>
          <ac:spMkLst>
            <pc:docMk/>
            <pc:sldMk cId="433657424" sldId="2147483264"/>
            <ac:spMk id="18" creationId="{941EF501-4404-A2BF-7E8E-87610EF73336}"/>
          </ac:spMkLst>
        </pc:spChg>
        <pc:spChg chg="mod">
          <ac:chgData name="内山 裕弥" userId="8d34b9d0-ec49-418d-b1de-019cf6b56da5" providerId="ADAL" clId="{B34E1737-F574-41FC-94C9-BA67A2CFCC19}" dt="2025-01-23T07:53:10.254" v="194" actId="1076"/>
          <ac:spMkLst>
            <pc:docMk/>
            <pc:sldMk cId="433657424" sldId="2147483264"/>
            <ac:spMk id="19" creationId="{83361C92-2855-CDCF-22CA-1713D5EC47AF}"/>
          </ac:spMkLst>
        </pc:spChg>
        <pc:spChg chg="mod">
          <ac:chgData name="内山 裕弥" userId="8d34b9d0-ec49-418d-b1de-019cf6b56da5" providerId="ADAL" clId="{B34E1737-F574-41FC-94C9-BA67A2CFCC19}" dt="2025-01-23T07:53:10.254" v="194" actId="1076"/>
          <ac:spMkLst>
            <pc:docMk/>
            <pc:sldMk cId="433657424" sldId="2147483264"/>
            <ac:spMk id="20" creationId="{FCB2CDD4-1E75-03B5-E7BD-D7D0FE504F5C}"/>
          </ac:spMkLst>
        </pc:spChg>
        <pc:spChg chg="mod">
          <ac:chgData name="内山 裕弥" userId="8d34b9d0-ec49-418d-b1de-019cf6b56da5" providerId="ADAL" clId="{B34E1737-F574-41FC-94C9-BA67A2CFCC19}" dt="2025-01-23T07:53:10.254" v="194" actId="1076"/>
          <ac:spMkLst>
            <pc:docMk/>
            <pc:sldMk cId="433657424" sldId="2147483264"/>
            <ac:spMk id="21" creationId="{F0A846BD-1A87-17AE-B33F-C956D38B520E}"/>
          </ac:spMkLst>
        </pc:spChg>
        <pc:spChg chg="mod">
          <ac:chgData name="内山 裕弥" userId="8d34b9d0-ec49-418d-b1de-019cf6b56da5" providerId="ADAL" clId="{B34E1737-F574-41FC-94C9-BA67A2CFCC19}" dt="2025-01-23T07:53:10.254" v="194" actId="1076"/>
          <ac:spMkLst>
            <pc:docMk/>
            <pc:sldMk cId="433657424" sldId="2147483264"/>
            <ac:spMk id="22" creationId="{9CF7027F-C01C-C68F-AB55-3D2D823701EB}"/>
          </ac:spMkLst>
        </pc:spChg>
        <pc:spChg chg="mod">
          <ac:chgData name="内山 裕弥" userId="8d34b9d0-ec49-418d-b1de-019cf6b56da5" providerId="ADAL" clId="{B34E1737-F574-41FC-94C9-BA67A2CFCC19}" dt="2025-01-23T07:53:10.254" v="194" actId="1076"/>
          <ac:spMkLst>
            <pc:docMk/>
            <pc:sldMk cId="433657424" sldId="2147483264"/>
            <ac:spMk id="23" creationId="{D6779AFA-6541-5856-714D-A768C4E1E67A}"/>
          </ac:spMkLst>
        </pc:spChg>
        <pc:spChg chg="mod">
          <ac:chgData name="内山 裕弥" userId="8d34b9d0-ec49-418d-b1de-019cf6b56da5" providerId="ADAL" clId="{B34E1737-F574-41FC-94C9-BA67A2CFCC19}" dt="2025-01-23T07:53:10.254" v="194" actId="1076"/>
          <ac:spMkLst>
            <pc:docMk/>
            <pc:sldMk cId="433657424" sldId="2147483264"/>
            <ac:spMk id="24" creationId="{70993B5E-F08F-0717-33E7-2DBC645659EC}"/>
          </ac:spMkLst>
        </pc:spChg>
        <pc:spChg chg="mod">
          <ac:chgData name="内山 裕弥" userId="8d34b9d0-ec49-418d-b1de-019cf6b56da5" providerId="ADAL" clId="{B34E1737-F574-41FC-94C9-BA67A2CFCC19}" dt="2025-01-23T07:53:10.254" v="194" actId="1076"/>
          <ac:spMkLst>
            <pc:docMk/>
            <pc:sldMk cId="433657424" sldId="2147483264"/>
            <ac:spMk id="25" creationId="{F7019659-A8FD-AB11-9C05-1F8B158D22FB}"/>
          </ac:spMkLst>
        </pc:spChg>
        <pc:spChg chg="mod">
          <ac:chgData name="内山 裕弥" userId="8d34b9d0-ec49-418d-b1de-019cf6b56da5" providerId="ADAL" clId="{B34E1737-F574-41FC-94C9-BA67A2CFCC19}" dt="2025-01-23T07:53:10.254" v="194" actId="1076"/>
          <ac:spMkLst>
            <pc:docMk/>
            <pc:sldMk cId="433657424" sldId="2147483264"/>
            <ac:spMk id="26" creationId="{05CE66DC-347F-2D1E-40DA-89C361156945}"/>
          </ac:spMkLst>
        </pc:spChg>
        <pc:spChg chg="mod">
          <ac:chgData name="内山 裕弥" userId="8d34b9d0-ec49-418d-b1de-019cf6b56da5" providerId="ADAL" clId="{B34E1737-F574-41FC-94C9-BA67A2CFCC19}" dt="2025-01-23T07:53:10.254" v="194" actId="1076"/>
          <ac:spMkLst>
            <pc:docMk/>
            <pc:sldMk cId="433657424" sldId="2147483264"/>
            <ac:spMk id="27" creationId="{E1532496-A3B0-C1FD-526E-55160D79EA9B}"/>
          </ac:spMkLst>
        </pc:spChg>
        <pc:spChg chg="mod">
          <ac:chgData name="内山 裕弥" userId="8d34b9d0-ec49-418d-b1de-019cf6b56da5" providerId="ADAL" clId="{B34E1737-F574-41FC-94C9-BA67A2CFCC19}" dt="2025-01-23T07:53:10.254" v="194" actId="1076"/>
          <ac:spMkLst>
            <pc:docMk/>
            <pc:sldMk cId="433657424" sldId="2147483264"/>
            <ac:spMk id="29" creationId="{5EEC3673-F020-FEE3-D731-0F1E8476D9D3}"/>
          </ac:spMkLst>
        </pc:spChg>
        <pc:spChg chg="mod">
          <ac:chgData name="内山 裕弥" userId="8d34b9d0-ec49-418d-b1de-019cf6b56da5" providerId="ADAL" clId="{B34E1737-F574-41FC-94C9-BA67A2CFCC19}" dt="2025-01-23T07:53:10.254" v="194" actId="1076"/>
          <ac:spMkLst>
            <pc:docMk/>
            <pc:sldMk cId="433657424" sldId="2147483264"/>
            <ac:spMk id="30" creationId="{08CF0071-FFD3-5FC5-7EDE-66769EAE1785}"/>
          </ac:spMkLst>
        </pc:spChg>
        <pc:spChg chg="mod">
          <ac:chgData name="内山 裕弥" userId="8d34b9d0-ec49-418d-b1de-019cf6b56da5" providerId="ADAL" clId="{B34E1737-F574-41FC-94C9-BA67A2CFCC19}" dt="2025-01-23T07:53:10.254" v="194" actId="1076"/>
          <ac:spMkLst>
            <pc:docMk/>
            <pc:sldMk cId="433657424" sldId="2147483264"/>
            <ac:spMk id="31" creationId="{115EF391-52F8-47AA-7CFC-2CF176F1D8EF}"/>
          </ac:spMkLst>
        </pc:spChg>
        <pc:spChg chg="mod">
          <ac:chgData name="内山 裕弥" userId="8d34b9d0-ec49-418d-b1de-019cf6b56da5" providerId="ADAL" clId="{B34E1737-F574-41FC-94C9-BA67A2CFCC19}" dt="2025-01-23T07:53:10.254" v="194" actId="1076"/>
          <ac:spMkLst>
            <pc:docMk/>
            <pc:sldMk cId="433657424" sldId="2147483264"/>
            <ac:spMk id="33" creationId="{699E4A04-7DE7-121A-4254-23FBA0D5BFBB}"/>
          </ac:spMkLst>
        </pc:spChg>
        <pc:spChg chg="mod">
          <ac:chgData name="内山 裕弥" userId="8d34b9d0-ec49-418d-b1de-019cf6b56da5" providerId="ADAL" clId="{B34E1737-F574-41FC-94C9-BA67A2CFCC19}" dt="2025-01-23T07:53:10.254" v="194" actId="1076"/>
          <ac:spMkLst>
            <pc:docMk/>
            <pc:sldMk cId="433657424" sldId="2147483264"/>
            <ac:spMk id="34" creationId="{89E2BAA1-640E-FDF9-B0E0-F3954045F573}"/>
          </ac:spMkLst>
        </pc:spChg>
        <pc:spChg chg="mod">
          <ac:chgData name="内山 裕弥" userId="8d34b9d0-ec49-418d-b1de-019cf6b56da5" providerId="ADAL" clId="{B34E1737-F574-41FC-94C9-BA67A2CFCC19}" dt="2025-01-23T07:53:10.254" v="194" actId="1076"/>
          <ac:spMkLst>
            <pc:docMk/>
            <pc:sldMk cId="433657424" sldId="2147483264"/>
            <ac:spMk id="36" creationId="{80BBD157-9DAC-BD00-19F1-D23C993E2327}"/>
          </ac:spMkLst>
        </pc:spChg>
        <pc:spChg chg="mod">
          <ac:chgData name="内山 裕弥" userId="8d34b9d0-ec49-418d-b1de-019cf6b56da5" providerId="ADAL" clId="{B34E1737-F574-41FC-94C9-BA67A2CFCC19}" dt="2025-01-23T07:53:10.254" v="194" actId="1076"/>
          <ac:spMkLst>
            <pc:docMk/>
            <pc:sldMk cId="433657424" sldId="2147483264"/>
            <ac:spMk id="37" creationId="{4265CCAA-A8C6-E34F-F7F5-224BF76E5FF5}"/>
          </ac:spMkLst>
        </pc:spChg>
        <pc:spChg chg="mod">
          <ac:chgData name="内山 裕弥" userId="8d34b9d0-ec49-418d-b1de-019cf6b56da5" providerId="ADAL" clId="{B34E1737-F574-41FC-94C9-BA67A2CFCC19}" dt="2025-01-23T07:53:10.254" v="194" actId="1076"/>
          <ac:spMkLst>
            <pc:docMk/>
            <pc:sldMk cId="433657424" sldId="2147483264"/>
            <ac:spMk id="38" creationId="{78E0076F-1B11-FC2F-B7AB-E4021D352E26}"/>
          </ac:spMkLst>
        </pc:spChg>
        <pc:spChg chg="mod">
          <ac:chgData name="内山 裕弥" userId="8d34b9d0-ec49-418d-b1de-019cf6b56da5" providerId="ADAL" clId="{B34E1737-F574-41FC-94C9-BA67A2CFCC19}" dt="2025-01-23T07:53:10.254" v="194" actId="1076"/>
          <ac:spMkLst>
            <pc:docMk/>
            <pc:sldMk cId="433657424" sldId="2147483264"/>
            <ac:spMk id="39" creationId="{18D738E4-514B-2772-8A7C-A347C5AC9EAD}"/>
          </ac:spMkLst>
        </pc:spChg>
        <pc:spChg chg="mod">
          <ac:chgData name="内山 裕弥" userId="8d34b9d0-ec49-418d-b1de-019cf6b56da5" providerId="ADAL" clId="{B34E1737-F574-41FC-94C9-BA67A2CFCC19}" dt="2025-01-23T07:53:10.254" v="194" actId="1076"/>
          <ac:spMkLst>
            <pc:docMk/>
            <pc:sldMk cId="433657424" sldId="2147483264"/>
            <ac:spMk id="40" creationId="{F7DEAA6E-3A18-924C-0D5C-4C1A145573DD}"/>
          </ac:spMkLst>
        </pc:spChg>
        <pc:spChg chg="mod">
          <ac:chgData name="内山 裕弥" userId="8d34b9d0-ec49-418d-b1de-019cf6b56da5" providerId="ADAL" clId="{B34E1737-F574-41FC-94C9-BA67A2CFCC19}" dt="2025-01-23T07:53:10.254" v="194" actId="1076"/>
          <ac:spMkLst>
            <pc:docMk/>
            <pc:sldMk cId="433657424" sldId="2147483264"/>
            <ac:spMk id="41" creationId="{D8B899E6-2A65-3147-C301-5DAAAB0E9BED}"/>
          </ac:spMkLst>
        </pc:spChg>
        <pc:spChg chg="mod">
          <ac:chgData name="内山 裕弥" userId="8d34b9d0-ec49-418d-b1de-019cf6b56da5" providerId="ADAL" clId="{B34E1737-F574-41FC-94C9-BA67A2CFCC19}" dt="2025-01-23T07:53:10.254" v="194" actId="1076"/>
          <ac:spMkLst>
            <pc:docMk/>
            <pc:sldMk cId="433657424" sldId="2147483264"/>
            <ac:spMk id="42" creationId="{ECF24845-0EC6-843E-563C-F9B1CC592280}"/>
          </ac:spMkLst>
        </pc:spChg>
        <pc:spChg chg="mod">
          <ac:chgData name="内山 裕弥" userId="8d34b9d0-ec49-418d-b1de-019cf6b56da5" providerId="ADAL" clId="{B34E1737-F574-41FC-94C9-BA67A2CFCC19}" dt="2025-01-23T07:53:10.254" v="194" actId="1076"/>
          <ac:spMkLst>
            <pc:docMk/>
            <pc:sldMk cId="433657424" sldId="2147483264"/>
            <ac:spMk id="43" creationId="{D62A3001-FE8E-2041-E4BE-EFE8C9F723ED}"/>
          </ac:spMkLst>
        </pc:spChg>
        <pc:spChg chg="mod">
          <ac:chgData name="内山 裕弥" userId="8d34b9d0-ec49-418d-b1de-019cf6b56da5" providerId="ADAL" clId="{B34E1737-F574-41FC-94C9-BA67A2CFCC19}" dt="2025-01-23T07:53:10.254" v="194" actId="1076"/>
          <ac:spMkLst>
            <pc:docMk/>
            <pc:sldMk cId="433657424" sldId="2147483264"/>
            <ac:spMk id="44" creationId="{7AF32EB3-B045-3607-C4E6-B86C8BAD378C}"/>
          </ac:spMkLst>
        </pc:spChg>
        <pc:spChg chg="mod">
          <ac:chgData name="内山 裕弥" userId="8d34b9d0-ec49-418d-b1de-019cf6b56da5" providerId="ADAL" clId="{B34E1737-F574-41FC-94C9-BA67A2CFCC19}" dt="2025-01-23T07:53:10.254" v="194" actId="1076"/>
          <ac:spMkLst>
            <pc:docMk/>
            <pc:sldMk cId="433657424" sldId="2147483264"/>
            <ac:spMk id="45" creationId="{555471CC-EE1C-42D5-D2FF-C12087946610}"/>
          </ac:spMkLst>
        </pc:spChg>
        <pc:spChg chg="mod">
          <ac:chgData name="内山 裕弥" userId="8d34b9d0-ec49-418d-b1de-019cf6b56da5" providerId="ADAL" clId="{B34E1737-F574-41FC-94C9-BA67A2CFCC19}" dt="2025-01-23T07:53:10.254" v="194" actId="1076"/>
          <ac:spMkLst>
            <pc:docMk/>
            <pc:sldMk cId="433657424" sldId="2147483264"/>
            <ac:spMk id="54" creationId="{57DE856B-9F5D-C82D-8089-343C3DE1F58C}"/>
          </ac:spMkLst>
        </pc:spChg>
        <pc:spChg chg="mod">
          <ac:chgData name="内山 裕弥" userId="8d34b9d0-ec49-418d-b1de-019cf6b56da5" providerId="ADAL" clId="{B34E1737-F574-41FC-94C9-BA67A2CFCC19}" dt="2025-01-23T07:53:10.254" v="194" actId="1076"/>
          <ac:spMkLst>
            <pc:docMk/>
            <pc:sldMk cId="433657424" sldId="2147483264"/>
            <ac:spMk id="56" creationId="{1B21D1DD-DE30-16B5-F6B8-AE2B33621CC6}"/>
          </ac:spMkLst>
        </pc:spChg>
        <pc:spChg chg="mod">
          <ac:chgData name="内山 裕弥" userId="8d34b9d0-ec49-418d-b1de-019cf6b56da5" providerId="ADAL" clId="{B34E1737-F574-41FC-94C9-BA67A2CFCC19}" dt="2025-01-23T07:53:07.667" v="192" actId="1076"/>
          <ac:spMkLst>
            <pc:docMk/>
            <pc:sldMk cId="433657424" sldId="2147483264"/>
            <ac:spMk id="58" creationId="{03E464A8-8965-C067-5C04-455071401A58}"/>
          </ac:spMkLst>
        </pc:spChg>
        <pc:spChg chg="mod">
          <ac:chgData name="内山 裕弥" userId="8d34b9d0-ec49-418d-b1de-019cf6b56da5" providerId="ADAL" clId="{B34E1737-F574-41FC-94C9-BA67A2CFCC19}" dt="2025-01-23T07:53:17.083" v="200"/>
          <ac:spMkLst>
            <pc:docMk/>
            <pc:sldMk cId="433657424" sldId="2147483264"/>
            <ac:spMk id="60" creationId="{AD3CE1D8-0B06-CADD-E92B-4EFEE555ACD0}"/>
          </ac:spMkLst>
        </pc:spChg>
        <pc:spChg chg="mod">
          <ac:chgData name="内山 裕弥" userId="8d34b9d0-ec49-418d-b1de-019cf6b56da5" providerId="ADAL" clId="{B34E1737-F574-41FC-94C9-BA67A2CFCC19}" dt="2025-01-23T07:53:10.254" v="194" actId="1076"/>
          <ac:spMkLst>
            <pc:docMk/>
            <pc:sldMk cId="433657424" sldId="2147483264"/>
            <ac:spMk id="61" creationId="{BF2969E2-2401-A2CD-A2A7-4A8DB87C7122}"/>
          </ac:spMkLst>
        </pc:spChg>
        <pc:spChg chg="del">
          <ac:chgData name="内山 裕弥" userId="8d34b9d0-ec49-418d-b1de-019cf6b56da5" providerId="ADAL" clId="{B34E1737-F574-41FC-94C9-BA67A2CFCC19}" dt="2025-01-23T07:53:09.296" v="193" actId="21"/>
          <ac:spMkLst>
            <pc:docMk/>
            <pc:sldMk cId="433657424" sldId="2147483264"/>
            <ac:spMk id="63" creationId="{5E0073EC-3EC6-3344-1B4D-5510DB44999A}"/>
          </ac:spMkLst>
        </pc:spChg>
        <pc:grpChg chg="del mod">
          <ac:chgData name="内山 裕弥" userId="8d34b9d0-ec49-418d-b1de-019cf6b56da5" providerId="ADAL" clId="{B34E1737-F574-41FC-94C9-BA67A2CFCC19}" dt="2025-01-23T07:53:10.499" v="195" actId="21"/>
          <ac:grpSpMkLst>
            <pc:docMk/>
            <pc:sldMk cId="433657424" sldId="2147483264"/>
            <ac:grpSpMk id="9" creationId="{891DB543-EE15-86C4-FF91-36F5CB871547}"/>
          </ac:grpSpMkLst>
        </pc:grpChg>
        <pc:grpChg chg="mod">
          <ac:chgData name="内山 裕弥" userId="8d34b9d0-ec49-418d-b1de-019cf6b56da5" providerId="ADAL" clId="{B34E1737-F574-41FC-94C9-BA67A2CFCC19}" dt="2025-01-23T07:53:10.254" v="194" actId="1076"/>
          <ac:grpSpMkLst>
            <pc:docMk/>
            <pc:sldMk cId="433657424" sldId="2147483264"/>
            <ac:grpSpMk id="13" creationId="{4A7BB8BA-2ED5-8363-1E37-73E6B5E0F817}"/>
          </ac:grpSpMkLst>
        </pc:grpChg>
        <pc:grpChg chg="mod">
          <ac:chgData name="内山 裕弥" userId="8d34b9d0-ec49-418d-b1de-019cf6b56da5" providerId="ADAL" clId="{B34E1737-F574-41FC-94C9-BA67A2CFCC19}" dt="2025-01-23T07:53:10.254" v="194" actId="1076"/>
          <ac:grpSpMkLst>
            <pc:docMk/>
            <pc:sldMk cId="433657424" sldId="2147483264"/>
            <ac:grpSpMk id="14" creationId="{11FC24E2-E3B7-BA58-1589-9020D15AA6AD}"/>
          </ac:grpSpMkLst>
        </pc:grpChg>
        <pc:grpChg chg="mod">
          <ac:chgData name="内山 裕弥" userId="8d34b9d0-ec49-418d-b1de-019cf6b56da5" providerId="ADAL" clId="{B34E1737-F574-41FC-94C9-BA67A2CFCC19}" dt="2025-01-23T07:53:10.254" v="194" actId="1076"/>
          <ac:grpSpMkLst>
            <pc:docMk/>
            <pc:sldMk cId="433657424" sldId="2147483264"/>
            <ac:grpSpMk id="15" creationId="{9C320AB3-6920-C719-28E1-0D8882A09DAA}"/>
          </ac:grpSpMkLst>
        </pc:grpChg>
        <pc:grpChg chg="mod">
          <ac:chgData name="内山 裕弥" userId="8d34b9d0-ec49-418d-b1de-019cf6b56da5" providerId="ADAL" clId="{B34E1737-F574-41FC-94C9-BA67A2CFCC19}" dt="2025-01-23T07:53:10.254" v="194" actId="1076"/>
          <ac:grpSpMkLst>
            <pc:docMk/>
            <pc:sldMk cId="433657424" sldId="2147483264"/>
            <ac:grpSpMk id="28" creationId="{22B1E8FE-751F-8C47-AD29-46E11E0C3C85}"/>
          </ac:grpSpMkLst>
        </pc:grpChg>
        <pc:graphicFrameChg chg="mod">
          <ac:chgData name="内山 裕弥" userId="8d34b9d0-ec49-418d-b1de-019cf6b56da5" providerId="ADAL" clId="{B34E1737-F574-41FC-94C9-BA67A2CFCC19}" dt="2025-01-23T07:54:14.981" v="265" actId="1076"/>
          <ac:graphicFrameMkLst>
            <pc:docMk/>
            <pc:sldMk cId="433657424" sldId="2147483264"/>
            <ac:graphicFrameMk id="59" creationId="{FAB88C82-8AAA-8EA9-DBEA-E3EA584E93AA}"/>
          </ac:graphicFrameMkLst>
        </pc:graphicFrameChg>
        <pc:cxnChg chg="del">
          <ac:chgData name="内山 裕弥" userId="8d34b9d0-ec49-418d-b1de-019cf6b56da5" providerId="ADAL" clId="{B34E1737-F574-41FC-94C9-BA67A2CFCC19}" dt="2025-01-23T07:53:09.296" v="193" actId="21"/>
          <ac:cxnSpMkLst>
            <pc:docMk/>
            <pc:sldMk cId="433657424" sldId="2147483264"/>
            <ac:cxnSpMk id="4" creationId="{8B475A22-A022-A194-E3ED-C16D00358BB7}"/>
          </ac:cxnSpMkLst>
        </pc:cxnChg>
        <pc:cxnChg chg="del">
          <ac:chgData name="内山 裕弥" userId="8d34b9d0-ec49-418d-b1de-019cf6b56da5" providerId="ADAL" clId="{B34E1737-F574-41FC-94C9-BA67A2CFCC19}" dt="2025-01-23T07:53:09.296" v="193" actId="21"/>
          <ac:cxnSpMkLst>
            <pc:docMk/>
            <pc:sldMk cId="433657424" sldId="2147483264"/>
            <ac:cxnSpMk id="6" creationId="{1E623852-4AFB-6B09-70AA-FDE94AF4E55C}"/>
          </ac:cxnSpMkLst>
        </pc:cxnChg>
        <pc:cxnChg chg="mod">
          <ac:chgData name="内山 裕弥" userId="8d34b9d0-ec49-418d-b1de-019cf6b56da5" providerId="ADAL" clId="{B34E1737-F574-41FC-94C9-BA67A2CFCC19}" dt="2025-01-23T07:53:10.254" v="194" actId="1076"/>
          <ac:cxnSpMkLst>
            <pc:docMk/>
            <pc:sldMk cId="433657424" sldId="2147483264"/>
            <ac:cxnSpMk id="47" creationId="{62ABC219-ABEA-D7B2-B793-0C79757521C5}"/>
          </ac:cxnSpMkLst>
        </pc:cxnChg>
        <pc:cxnChg chg="mod">
          <ac:chgData name="内山 裕弥" userId="8d34b9d0-ec49-418d-b1de-019cf6b56da5" providerId="ADAL" clId="{B34E1737-F574-41FC-94C9-BA67A2CFCC19}" dt="2025-01-23T07:53:10.254" v="194" actId="1076"/>
          <ac:cxnSpMkLst>
            <pc:docMk/>
            <pc:sldMk cId="433657424" sldId="2147483264"/>
            <ac:cxnSpMk id="48" creationId="{C71E25FA-8DAB-5636-347A-3FE29E9AB96C}"/>
          </ac:cxnSpMkLst>
        </pc:cxnChg>
        <pc:cxnChg chg="mod">
          <ac:chgData name="内山 裕弥" userId="8d34b9d0-ec49-418d-b1de-019cf6b56da5" providerId="ADAL" clId="{B34E1737-F574-41FC-94C9-BA67A2CFCC19}" dt="2025-01-23T07:53:10.254" v="194" actId="1076"/>
          <ac:cxnSpMkLst>
            <pc:docMk/>
            <pc:sldMk cId="433657424" sldId="2147483264"/>
            <ac:cxnSpMk id="49" creationId="{208E8DDA-0226-3191-43BD-46B9DA97F8F7}"/>
          </ac:cxnSpMkLst>
        </pc:cxnChg>
        <pc:cxnChg chg="mod">
          <ac:chgData name="内山 裕弥" userId="8d34b9d0-ec49-418d-b1de-019cf6b56da5" providerId="ADAL" clId="{B34E1737-F574-41FC-94C9-BA67A2CFCC19}" dt="2025-01-23T07:53:10.254" v="194" actId="1076"/>
          <ac:cxnSpMkLst>
            <pc:docMk/>
            <pc:sldMk cId="433657424" sldId="2147483264"/>
            <ac:cxnSpMk id="50" creationId="{74AF3AB9-C759-7D75-D0FF-B6F999E1A7C3}"/>
          </ac:cxnSpMkLst>
        </pc:cxnChg>
        <pc:cxnChg chg="mod">
          <ac:chgData name="内山 裕弥" userId="8d34b9d0-ec49-418d-b1de-019cf6b56da5" providerId="ADAL" clId="{B34E1737-F574-41FC-94C9-BA67A2CFCC19}" dt="2025-01-23T07:53:10.254" v="194" actId="1076"/>
          <ac:cxnSpMkLst>
            <pc:docMk/>
            <pc:sldMk cId="433657424" sldId="2147483264"/>
            <ac:cxnSpMk id="51" creationId="{9E32E12C-335E-2FB6-E578-EF6DE06833D9}"/>
          </ac:cxnSpMkLst>
        </pc:cxnChg>
        <pc:cxnChg chg="mod">
          <ac:chgData name="内山 裕弥" userId="8d34b9d0-ec49-418d-b1de-019cf6b56da5" providerId="ADAL" clId="{B34E1737-F574-41FC-94C9-BA67A2CFCC19}" dt="2025-01-23T07:53:10.254" v="194" actId="1076"/>
          <ac:cxnSpMkLst>
            <pc:docMk/>
            <pc:sldMk cId="433657424" sldId="2147483264"/>
            <ac:cxnSpMk id="52" creationId="{8C992E2B-48DB-9AA7-C12F-9A82A559C47B}"/>
          </ac:cxnSpMkLst>
        </pc:cxnChg>
        <pc:cxnChg chg="mod">
          <ac:chgData name="内山 裕弥" userId="8d34b9d0-ec49-418d-b1de-019cf6b56da5" providerId="ADAL" clId="{B34E1737-F574-41FC-94C9-BA67A2CFCC19}" dt="2025-01-23T07:53:10.254" v="194" actId="1076"/>
          <ac:cxnSpMkLst>
            <pc:docMk/>
            <pc:sldMk cId="433657424" sldId="2147483264"/>
            <ac:cxnSpMk id="53" creationId="{4EC92D13-F643-64C2-60D7-6FE40955B8C0}"/>
          </ac:cxnSpMkLst>
        </pc:cxnChg>
        <pc:cxnChg chg="mod">
          <ac:chgData name="内山 裕弥" userId="8d34b9d0-ec49-418d-b1de-019cf6b56da5" providerId="ADAL" clId="{B34E1737-F574-41FC-94C9-BA67A2CFCC19}" dt="2025-01-23T07:53:10.254" v="194" actId="1076"/>
          <ac:cxnSpMkLst>
            <pc:docMk/>
            <pc:sldMk cId="433657424" sldId="2147483264"/>
            <ac:cxnSpMk id="55" creationId="{04F36315-5AEA-B72E-B78A-55B70430B39F}"/>
          </ac:cxnSpMkLst>
        </pc:cxnChg>
        <pc:cxnChg chg="mod">
          <ac:chgData name="内山 裕弥" userId="8d34b9d0-ec49-418d-b1de-019cf6b56da5" providerId="ADAL" clId="{B34E1737-F574-41FC-94C9-BA67A2CFCC19}" dt="2025-01-23T07:53:10.254" v="194" actId="1076"/>
          <ac:cxnSpMkLst>
            <pc:docMk/>
            <pc:sldMk cId="433657424" sldId="2147483264"/>
            <ac:cxnSpMk id="57" creationId="{37CCDC9B-A63F-48DB-04A4-BEA085DAF16A}"/>
          </ac:cxnSpMkLst>
        </pc:cxnChg>
        <pc:cxnChg chg="mod">
          <ac:chgData name="内山 裕弥" userId="8d34b9d0-ec49-418d-b1de-019cf6b56da5" providerId="ADAL" clId="{B34E1737-F574-41FC-94C9-BA67A2CFCC19}" dt="2025-01-23T07:53:10.254" v="194" actId="1076"/>
          <ac:cxnSpMkLst>
            <pc:docMk/>
            <pc:sldMk cId="433657424" sldId="2147483264"/>
            <ac:cxnSpMk id="62" creationId="{EEAF886B-E6F2-D7C4-8419-6AD341FE825A}"/>
          </ac:cxnSpMkLst>
        </pc:cxnChg>
        <pc:extLst>
          <p:ext xmlns:p="http://schemas.openxmlformats.org/presentationml/2006/main" uri="{D6D511B9-2390-475A-947B-AFAB55BFBCF1}">
            <pc226:cmChg xmlns:pc226="http://schemas.microsoft.com/office/powerpoint/2022/06/main/command" chg="add mod">
              <pc226:chgData name="内山 裕弥" userId="8d34b9d0-ec49-418d-b1de-019cf6b56da5" providerId="ADAL" clId="{B34E1737-F574-41FC-94C9-BA67A2CFCC19}" dt="2025-01-23T07:55:49.392" v="267"/>
              <pc2:cmMkLst xmlns:pc2="http://schemas.microsoft.com/office/powerpoint/2019/9/main/command">
                <pc:docMk/>
                <pc:sldMk cId="433657424" sldId="2147483264"/>
                <pc2:cmMk id="{76303712-9E36-4F11-ABD5-499518EE3755}"/>
              </pc2:cmMkLst>
            </pc226:cmChg>
          </p:ext>
        </pc:extLst>
      </pc:sldChg>
      <pc:sldChg chg="modSp add del mod">
        <pc:chgData name="内山 裕弥" userId="8d34b9d0-ec49-418d-b1de-019cf6b56da5" providerId="ADAL" clId="{B34E1737-F574-41FC-94C9-BA67A2CFCC19}" dt="2025-01-23T07:35:40.132" v="24" actId="47"/>
        <pc:sldMkLst>
          <pc:docMk/>
          <pc:sldMk cId="1459224304" sldId="2147483264"/>
        </pc:sldMkLst>
        <pc:spChg chg="mod">
          <ac:chgData name="内山 裕弥" userId="8d34b9d0-ec49-418d-b1de-019cf6b56da5" providerId="ADAL" clId="{B34E1737-F574-41FC-94C9-BA67A2CFCC19}" dt="2025-01-23T07:35:11.953" v="23" actId="207"/>
          <ac:spMkLst>
            <pc:docMk/>
            <pc:sldMk cId="1459224304" sldId="2147483264"/>
            <ac:spMk id="6" creationId="{551CAFCD-1A64-3343-D441-9CAB5E362E9D}"/>
          </ac:spMkLst>
        </pc:spChg>
      </pc:sldChg>
      <pc:sldChg chg="addSp delSp modSp add mod ord addCm">
        <pc:chgData name="内山 裕弥" userId="8d34b9d0-ec49-418d-b1de-019cf6b56da5" providerId="ADAL" clId="{B34E1737-F574-41FC-94C9-BA67A2CFCC19}" dt="2025-01-23T08:23:40.964" v="497" actId="164"/>
        <pc:sldMkLst>
          <pc:docMk/>
          <pc:sldMk cId="2952803012" sldId="2147483265"/>
        </pc:sldMkLst>
        <pc:spChg chg="mod">
          <ac:chgData name="内山 裕弥" userId="8d34b9d0-ec49-418d-b1de-019cf6b56da5" providerId="ADAL" clId="{B34E1737-F574-41FC-94C9-BA67A2CFCC19}" dt="2025-01-23T08:22:50.265" v="494" actId="1076"/>
          <ac:spMkLst>
            <pc:docMk/>
            <pc:sldMk cId="2952803012" sldId="2147483265"/>
            <ac:spMk id="4" creationId="{143E8E9F-6AFB-841E-222B-D73E806224BA}"/>
          </ac:spMkLst>
        </pc:spChg>
        <pc:spChg chg="mod">
          <ac:chgData name="内山 裕弥" userId="8d34b9d0-ec49-418d-b1de-019cf6b56da5" providerId="ADAL" clId="{B34E1737-F574-41FC-94C9-BA67A2CFCC19}" dt="2025-01-23T08:22:06.283" v="487" actId="1076"/>
          <ac:spMkLst>
            <pc:docMk/>
            <pc:sldMk cId="2952803012" sldId="2147483265"/>
            <ac:spMk id="7" creationId="{FC5ADFD7-0E96-90EB-B253-D1694842DFBB}"/>
          </ac:spMkLst>
        </pc:spChg>
        <pc:spChg chg="add del">
          <ac:chgData name="内山 裕弥" userId="8d34b9d0-ec49-418d-b1de-019cf6b56da5" providerId="ADAL" clId="{B34E1737-F574-41FC-94C9-BA67A2CFCC19}" dt="2025-01-23T08:21:17.959" v="469" actId="22"/>
          <ac:spMkLst>
            <pc:docMk/>
            <pc:sldMk cId="2952803012" sldId="2147483265"/>
            <ac:spMk id="9" creationId="{43793DEA-D822-88A0-1185-0820A1459050}"/>
          </ac:spMkLst>
        </pc:spChg>
        <pc:spChg chg="add mod">
          <ac:chgData name="内山 裕弥" userId="8d34b9d0-ec49-418d-b1de-019cf6b56da5" providerId="ADAL" clId="{B34E1737-F574-41FC-94C9-BA67A2CFCC19}" dt="2025-01-23T08:22:46.906" v="492" actId="1076"/>
          <ac:spMkLst>
            <pc:docMk/>
            <pc:sldMk cId="2952803012" sldId="2147483265"/>
            <ac:spMk id="16" creationId="{334BE1FB-9BBD-48E0-F07C-A8CFB9653DF1}"/>
          </ac:spMkLst>
        </pc:spChg>
        <pc:spChg chg="mod">
          <ac:chgData name="内山 裕弥" userId="8d34b9d0-ec49-418d-b1de-019cf6b56da5" providerId="ADAL" clId="{B34E1737-F574-41FC-94C9-BA67A2CFCC19}" dt="2025-01-23T08:23:40.964" v="497" actId="164"/>
          <ac:spMkLst>
            <pc:docMk/>
            <pc:sldMk cId="2952803012" sldId="2147483265"/>
            <ac:spMk id="17" creationId="{DF1B3FCC-9CCE-B5F6-2057-DA0389901E87}"/>
          </ac:spMkLst>
        </pc:spChg>
        <pc:spChg chg="mod">
          <ac:chgData name="内山 裕弥" userId="8d34b9d0-ec49-418d-b1de-019cf6b56da5" providerId="ADAL" clId="{B34E1737-F574-41FC-94C9-BA67A2CFCC19}" dt="2025-01-23T08:22:02.197" v="485" actId="1076"/>
          <ac:spMkLst>
            <pc:docMk/>
            <pc:sldMk cId="2952803012" sldId="2147483265"/>
            <ac:spMk id="18" creationId="{A5A53F0F-0601-B512-1DDC-878267F729B8}"/>
          </ac:spMkLst>
        </pc:spChg>
        <pc:grpChg chg="mod">
          <ac:chgData name="内山 裕弥" userId="8d34b9d0-ec49-418d-b1de-019cf6b56da5" providerId="ADAL" clId="{B34E1737-F574-41FC-94C9-BA67A2CFCC19}" dt="2025-01-23T08:23:40.964" v="497" actId="164"/>
          <ac:grpSpMkLst>
            <pc:docMk/>
            <pc:sldMk cId="2952803012" sldId="2147483265"/>
            <ac:grpSpMk id="10" creationId="{2C469FD3-D26C-6405-7381-DE201B47C7E5}"/>
          </ac:grpSpMkLst>
        </pc:grpChg>
        <pc:grpChg chg="del">
          <ac:chgData name="内山 裕弥" userId="8d34b9d0-ec49-418d-b1de-019cf6b56da5" providerId="ADAL" clId="{B34E1737-F574-41FC-94C9-BA67A2CFCC19}" dt="2025-01-23T08:21:44.226" v="481" actId="21"/>
          <ac:grpSpMkLst>
            <pc:docMk/>
            <pc:sldMk cId="2952803012" sldId="2147483265"/>
            <ac:grpSpMk id="13" creationId="{A3D2CDE0-E09A-337A-38C5-D28A4370E0D9}"/>
          </ac:grpSpMkLst>
        </pc:grpChg>
        <pc:grpChg chg="add mod">
          <ac:chgData name="内山 裕弥" userId="8d34b9d0-ec49-418d-b1de-019cf6b56da5" providerId="ADAL" clId="{B34E1737-F574-41FC-94C9-BA67A2CFCC19}" dt="2025-01-23T08:23:40.964" v="497" actId="164"/>
          <ac:grpSpMkLst>
            <pc:docMk/>
            <pc:sldMk cId="2952803012" sldId="2147483265"/>
            <ac:grpSpMk id="19" creationId="{73DDA910-74D2-07DF-2EE4-7E7C0AF94835}"/>
          </ac:grpSpMkLst>
        </pc:gr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B34E1737-F574-41FC-94C9-BA67A2CFCC19}" dt="2025-01-23T08:22:22.057" v="488"/>
              <pc2:cmMkLst xmlns:pc2="http://schemas.microsoft.com/office/powerpoint/2019/9/main/command">
                <pc:docMk/>
                <pc:sldMk cId="2952803012" sldId="2147483265"/>
                <pc2:cmMk id="{565D1866-90B1-4732-8D23-C842906CFFFD}"/>
              </pc2:cmMkLst>
            </pc226:cmChg>
          </p:ext>
        </pc:extLst>
      </pc:sldChg>
      <pc:sldChg chg="addSp delSp modSp add mod">
        <pc:chgData name="内山 裕弥" userId="8d34b9d0-ec49-418d-b1de-019cf6b56da5" providerId="ADAL" clId="{B34E1737-F574-41FC-94C9-BA67A2CFCC19}" dt="2025-01-23T08:42:56.608" v="1380"/>
        <pc:sldMkLst>
          <pc:docMk/>
          <pc:sldMk cId="116419015" sldId="2147483266"/>
        </pc:sldMkLst>
        <pc:spChg chg="del mod">
          <ac:chgData name="内山 裕弥" userId="8d34b9d0-ec49-418d-b1de-019cf6b56da5" providerId="ADAL" clId="{B34E1737-F574-41FC-94C9-BA67A2CFCC19}" dt="2025-01-23T08:39:08.273" v="977" actId="21"/>
          <ac:spMkLst>
            <pc:docMk/>
            <pc:sldMk cId="116419015" sldId="2147483266"/>
            <ac:spMk id="3" creationId="{C9172D34-591D-1C9A-CE19-6789FC933FD8}"/>
          </ac:spMkLst>
        </pc:spChg>
        <pc:spChg chg="del">
          <ac:chgData name="内山 裕弥" userId="8d34b9d0-ec49-418d-b1de-019cf6b56da5" providerId="ADAL" clId="{B34E1737-F574-41FC-94C9-BA67A2CFCC19}" dt="2025-01-23T08:39:08.273" v="977" actId="21"/>
          <ac:spMkLst>
            <pc:docMk/>
            <pc:sldMk cId="116419015" sldId="2147483266"/>
            <ac:spMk id="7" creationId="{FC5ADFD7-0E96-90EB-B253-D1694842DFBB}"/>
          </ac:spMkLst>
        </pc:spChg>
        <pc:spChg chg="mod">
          <ac:chgData name="内山 裕弥" userId="8d34b9d0-ec49-418d-b1de-019cf6b56da5" providerId="ADAL" clId="{B34E1737-F574-41FC-94C9-BA67A2CFCC19}" dt="2025-01-23T08:39:01.077" v="975" actId="20577"/>
          <ac:spMkLst>
            <pc:docMk/>
            <pc:sldMk cId="116419015" sldId="2147483266"/>
            <ac:spMk id="8" creationId="{A1D0DDC4-E973-E4D7-2272-C44377BD55D5}"/>
          </ac:spMkLst>
        </pc:spChg>
        <pc:spChg chg="del mod">
          <ac:chgData name="内山 裕弥" userId="8d34b9d0-ec49-418d-b1de-019cf6b56da5" providerId="ADAL" clId="{B34E1737-F574-41FC-94C9-BA67A2CFCC19}" dt="2025-01-23T08:41:01.414" v="1193" actId="21"/>
          <ac:spMkLst>
            <pc:docMk/>
            <pc:sldMk cId="116419015" sldId="2147483266"/>
            <ac:spMk id="9" creationId="{DF214FB5-CC8F-DBC4-BB16-8BC8E95E278C}"/>
          </ac:spMkLst>
        </pc:spChg>
        <pc:spChg chg="del mod">
          <ac:chgData name="内山 裕弥" userId="8d34b9d0-ec49-418d-b1de-019cf6b56da5" providerId="ADAL" clId="{B34E1737-F574-41FC-94C9-BA67A2CFCC19}" dt="2025-01-23T08:39:08.273" v="977" actId="21"/>
          <ac:spMkLst>
            <pc:docMk/>
            <pc:sldMk cId="116419015" sldId="2147483266"/>
            <ac:spMk id="16" creationId="{2FFFDE35-7C8D-4175-3CD8-AE8747BF9E5E}"/>
          </ac:spMkLst>
        </pc:spChg>
        <pc:spChg chg="mod ord">
          <ac:chgData name="内山 裕弥" userId="8d34b9d0-ec49-418d-b1de-019cf6b56da5" providerId="ADAL" clId="{B34E1737-F574-41FC-94C9-BA67A2CFCC19}" dt="2025-01-23T08:42:51.318" v="1379" actId="20577"/>
          <ac:spMkLst>
            <pc:docMk/>
            <pc:sldMk cId="116419015" sldId="2147483266"/>
            <ac:spMk id="17" creationId="{DF1B3FCC-9CCE-B5F6-2057-DA0389901E87}"/>
          </ac:spMkLst>
        </pc:spChg>
        <pc:spChg chg="del">
          <ac:chgData name="内山 裕弥" userId="8d34b9d0-ec49-418d-b1de-019cf6b56da5" providerId="ADAL" clId="{B34E1737-F574-41FC-94C9-BA67A2CFCC19}" dt="2025-01-23T08:40:33.258" v="1137" actId="21"/>
          <ac:spMkLst>
            <pc:docMk/>
            <pc:sldMk cId="116419015" sldId="2147483266"/>
            <ac:spMk id="18" creationId="{A5A53F0F-0601-B512-1DDC-878267F729B8}"/>
          </ac:spMkLst>
        </pc:spChg>
        <pc:spChg chg="del">
          <ac:chgData name="内山 裕弥" userId="8d34b9d0-ec49-418d-b1de-019cf6b56da5" providerId="ADAL" clId="{B34E1737-F574-41FC-94C9-BA67A2CFCC19}" dt="2025-01-23T08:39:08.273" v="977" actId="21"/>
          <ac:spMkLst>
            <pc:docMk/>
            <pc:sldMk cId="116419015" sldId="2147483266"/>
            <ac:spMk id="19" creationId="{61933DC4-8665-93FE-9D90-B55D5E938CB4}"/>
          </ac:spMkLst>
        </pc:spChg>
        <pc:spChg chg="mod">
          <ac:chgData name="内山 裕弥" userId="8d34b9d0-ec49-418d-b1de-019cf6b56da5" providerId="ADAL" clId="{B34E1737-F574-41FC-94C9-BA67A2CFCC19}" dt="2025-01-23T08:40:48.614" v="1181" actId="20577"/>
          <ac:spMkLst>
            <pc:docMk/>
            <pc:sldMk cId="116419015" sldId="2147483266"/>
            <ac:spMk id="20" creationId="{8A3B2D31-33E2-9195-F51F-00737FFFFEFA}"/>
          </ac:spMkLst>
        </pc:spChg>
        <pc:spChg chg="mod">
          <ac:chgData name="内山 裕弥" userId="8d34b9d0-ec49-418d-b1de-019cf6b56da5" providerId="ADAL" clId="{B34E1737-F574-41FC-94C9-BA67A2CFCC19}" dt="2025-01-23T08:40:30.968" v="1136"/>
          <ac:spMkLst>
            <pc:docMk/>
            <pc:sldMk cId="116419015" sldId="2147483266"/>
            <ac:spMk id="21" creationId="{59849118-30C9-4708-FB10-EACAEC4CF85D}"/>
          </ac:spMkLst>
        </pc:spChg>
        <pc:spChg chg="mod">
          <ac:chgData name="内山 裕弥" userId="8d34b9d0-ec49-418d-b1de-019cf6b56da5" providerId="ADAL" clId="{B34E1737-F574-41FC-94C9-BA67A2CFCC19}" dt="2025-01-23T08:40:54.731" v="1191" actId="6549"/>
          <ac:spMkLst>
            <pc:docMk/>
            <pc:sldMk cId="116419015" sldId="2147483266"/>
            <ac:spMk id="26" creationId="{B7501F92-F04A-01CC-C5D4-73D63680277F}"/>
          </ac:spMkLst>
        </pc:spChg>
        <pc:spChg chg="mod">
          <ac:chgData name="内山 裕弥" userId="8d34b9d0-ec49-418d-b1de-019cf6b56da5" providerId="ADAL" clId="{B34E1737-F574-41FC-94C9-BA67A2CFCC19}" dt="2025-01-23T08:40:39" v="1140" actId="571"/>
          <ac:spMkLst>
            <pc:docMk/>
            <pc:sldMk cId="116419015" sldId="2147483266"/>
            <ac:spMk id="27" creationId="{246547B4-05FD-7252-719D-ECEBB8E3E468}"/>
          </ac:spMkLst>
        </pc:spChg>
        <pc:spChg chg="add mod">
          <ac:chgData name="内山 裕弥" userId="8d34b9d0-ec49-418d-b1de-019cf6b56da5" providerId="ADAL" clId="{B34E1737-F574-41FC-94C9-BA67A2CFCC19}" dt="2025-01-23T08:42:56.608" v="1380"/>
          <ac:spMkLst>
            <pc:docMk/>
            <pc:sldMk cId="116419015" sldId="2147483266"/>
            <ac:spMk id="29" creationId="{2C595C26-6537-FE46-C8EB-551947F03362}"/>
          </ac:spMkLst>
        </pc:spChg>
        <pc:grpChg chg="add mod">
          <ac:chgData name="内山 裕弥" userId="8d34b9d0-ec49-418d-b1de-019cf6b56da5" providerId="ADAL" clId="{B34E1737-F574-41FC-94C9-BA67A2CFCC19}" dt="2025-01-23T08:40:35.096" v="1138" actId="1076"/>
          <ac:grpSpMkLst>
            <pc:docMk/>
            <pc:sldMk cId="116419015" sldId="2147483266"/>
            <ac:grpSpMk id="4" creationId="{EED82D4A-4BBF-D7EA-0352-40370BA25194}"/>
          </ac:grpSpMkLst>
        </pc:grpChg>
        <pc:grpChg chg="mod">
          <ac:chgData name="内山 裕弥" userId="8d34b9d0-ec49-418d-b1de-019cf6b56da5" providerId="ADAL" clId="{B34E1737-F574-41FC-94C9-BA67A2CFCC19}" dt="2025-01-23T08:40:30.968" v="1136"/>
          <ac:grpSpMkLst>
            <pc:docMk/>
            <pc:sldMk cId="116419015" sldId="2147483266"/>
            <ac:grpSpMk id="6" creationId="{3F1CDD2F-F489-8AE3-F549-F9DF9D5D0D27}"/>
          </ac:grpSpMkLst>
        </pc:grpChg>
        <pc:grpChg chg="del">
          <ac:chgData name="内山 裕弥" userId="8d34b9d0-ec49-418d-b1de-019cf6b56da5" providerId="ADAL" clId="{B34E1737-F574-41FC-94C9-BA67A2CFCC19}" dt="2025-01-23T08:40:35.828" v="1139" actId="21"/>
          <ac:grpSpMkLst>
            <pc:docMk/>
            <pc:sldMk cId="116419015" sldId="2147483266"/>
            <ac:grpSpMk id="10" creationId="{2C469FD3-D26C-6405-7381-DE201B47C7E5}"/>
          </ac:grpSpMkLst>
        </pc:grpChg>
        <pc:grpChg chg="del mod">
          <ac:chgData name="内山 裕弥" userId="8d34b9d0-ec49-418d-b1de-019cf6b56da5" providerId="ADAL" clId="{B34E1737-F574-41FC-94C9-BA67A2CFCC19}" dt="2025-01-23T08:39:09.837" v="979" actId="21"/>
          <ac:grpSpMkLst>
            <pc:docMk/>
            <pc:sldMk cId="116419015" sldId="2147483266"/>
            <ac:grpSpMk id="13" creationId="{A3D2CDE0-E09A-337A-38C5-D28A4370E0D9}"/>
          </ac:grpSpMkLst>
        </pc:grpChg>
        <pc:grpChg chg="add mod">
          <ac:chgData name="内山 裕弥" userId="8d34b9d0-ec49-418d-b1de-019cf6b56da5" providerId="ADAL" clId="{B34E1737-F574-41FC-94C9-BA67A2CFCC19}" dt="2025-01-23T08:40:39" v="1140" actId="571"/>
          <ac:grpSpMkLst>
            <pc:docMk/>
            <pc:sldMk cId="116419015" sldId="2147483266"/>
            <ac:grpSpMk id="23" creationId="{06510715-9998-7EA9-C1F8-0FCC37FF6D66}"/>
          </ac:grpSpMkLst>
        </pc:grpChg>
        <pc:grpChg chg="mod">
          <ac:chgData name="内山 裕弥" userId="8d34b9d0-ec49-418d-b1de-019cf6b56da5" providerId="ADAL" clId="{B34E1737-F574-41FC-94C9-BA67A2CFCC19}" dt="2025-01-23T08:40:39" v="1140" actId="571"/>
          <ac:grpSpMkLst>
            <pc:docMk/>
            <pc:sldMk cId="116419015" sldId="2147483266"/>
            <ac:grpSpMk id="24" creationId="{FBA42E51-D178-0F27-882C-9F3E7D1EBD6B}"/>
          </ac:grpSpMkLst>
        </pc:grpChg>
        <pc:cxnChg chg="mod">
          <ac:chgData name="内山 裕弥" userId="8d34b9d0-ec49-418d-b1de-019cf6b56da5" providerId="ADAL" clId="{B34E1737-F574-41FC-94C9-BA67A2CFCC19}" dt="2025-01-23T08:40:30.968" v="1136"/>
          <ac:cxnSpMkLst>
            <pc:docMk/>
            <pc:sldMk cId="116419015" sldId="2147483266"/>
            <ac:cxnSpMk id="22" creationId="{E1A51705-EB0E-F22D-F98F-453B48E8527C}"/>
          </ac:cxnSpMkLst>
        </pc:cxnChg>
        <pc:cxnChg chg="mod">
          <ac:chgData name="内山 裕弥" userId="8d34b9d0-ec49-418d-b1de-019cf6b56da5" providerId="ADAL" clId="{B34E1737-F574-41FC-94C9-BA67A2CFCC19}" dt="2025-01-23T08:40:39" v="1140" actId="571"/>
          <ac:cxnSpMkLst>
            <pc:docMk/>
            <pc:sldMk cId="116419015" sldId="2147483266"/>
            <ac:cxnSpMk id="28" creationId="{0D4CA7EE-EF47-0154-2773-631C2E0DDBF9}"/>
          </ac:cxnSpMkLst>
        </pc:cxnChg>
      </pc:sldChg>
      <pc:sldMasterChg chg="modSldLayout">
        <pc:chgData name="内山 裕弥" userId="8d34b9d0-ec49-418d-b1de-019cf6b56da5" providerId="ADAL" clId="{B34E1737-F574-41FC-94C9-BA67A2CFCC19}" dt="2025-01-23T08:51:26.253" v="1997" actId="20577"/>
        <pc:sldMasterMkLst>
          <pc:docMk/>
          <pc:sldMasterMk cId="3963267333" sldId="2147483660"/>
        </pc:sldMasterMkLst>
        <pc:sldLayoutChg chg="modSp mod">
          <pc:chgData name="内山 裕弥" userId="8d34b9d0-ec49-418d-b1de-019cf6b56da5" providerId="ADAL" clId="{B34E1737-F574-41FC-94C9-BA67A2CFCC19}" dt="2025-01-23T08:51:16.665" v="1996" actId="20577"/>
          <pc:sldLayoutMkLst>
            <pc:docMk/>
            <pc:sldMasterMk cId="3963267333" sldId="2147483660"/>
            <pc:sldLayoutMk cId="4115989525" sldId="2147483661"/>
          </pc:sldLayoutMkLst>
          <pc:spChg chg="mod">
            <ac:chgData name="内山 裕弥" userId="8d34b9d0-ec49-418d-b1de-019cf6b56da5" providerId="ADAL" clId="{B34E1737-F574-41FC-94C9-BA67A2CFCC19}" dt="2025-01-23T08:51:16.665" v="1996" actId="20577"/>
            <ac:spMkLst>
              <pc:docMk/>
              <pc:sldMasterMk cId="3963267333" sldId="2147483660"/>
              <pc:sldLayoutMk cId="4115989525" sldId="2147483661"/>
              <ac:spMk id="13" creationId="{9C026684-476A-F7B9-395B-8D6C0192A65F}"/>
            </ac:spMkLst>
          </pc:spChg>
        </pc:sldLayoutChg>
        <pc:sldLayoutChg chg="modSp mod">
          <pc:chgData name="内山 裕弥" userId="8d34b9d0-ec49-418d-b1de-019cf6b56da5" providerId="ADAL" clId="{B34E1737-F574-41FC-94C9-BA67A2CFCC19}" dt="2025-01-23T08:51:26.253" v="1997" actId="20577"/>
          <pc:sldLayoutMkLst>
            <pc:docMk/>
            <pc:sldMasterMk cId="3963267333" sldId="2147483660"/>
            <pc:sldLayoutMk cId="2726396895" sldId="2147483666"/>
          </pc:sldLayoutMkLst>
          <pc:spChg chg="mod">
            <ac:chgData name="内山 裕弥" userId="8d34b9d0-ec49-418d-b1de-019cf6b56da5" providerId="ADAL" clId="{B34E1737-F574-41FC-94C9-BA67A2CFCC19}" dt="2025-01-23T08:51:26.253" v="1997" actId="20577"/>
            <ac:spMkLst>
              <pc:docMk/>
              <pc:sldMasterMk cId="3963267333" sldId="2147483660"/>
              <pc:sldLayoutMk cId="2726396895" sldId="2147483666"/>
              <ac:spMk id="13" creationId="{9C026684-476A-F7B9-395B-8D6C0192A65F}"/>
            </ac:spMkLst>
          </pc:spChg>
        </pc:sldLayoutChg>
      </pc:sldMaster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A217DB2-65C9-4F1C-82ED-9D7612E3B246}" type="datetimeFigureOut">
              <a:rPr kumimoji="1" lang="ja-JP" altLang="en-US" smtClean="0"/>
              <a:t>2025/2/7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07B0206-6D27-4E4F-A6D8-7C0562C0981D}" type="slidenum">
              <a:rPr kumimoji="1" lang="ja-JP" altLang="en-US" smtClean="0"/>
              <a:t>‹#›</a:t>
            </a:fld>
            <a:endParaRPr kumimoji="1" lang="ja-JP" altLang="en-US"/>
          </a:p>
        </p:txBody>
      </p:sp>
    </p:spTree>
    <p:extLst>
      <p:ext uri="{BB962C8B-B14F-4D97-AF65-F5344CB8AC3E}">
        <p14:creationId xmlns:p14="http://schemas.microsoft.com/office/powerpoint/2010/main" val="41783366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B0206-6D27-4E4F-A6D8-7C0562C0981D}" type="slidenum">
              <a:rPr kumimoji="1" lang="ja-JP" altLang="en-US" smtClean="0"/>
              <a:t>3</a:t>
            </a:fld>
            <a:endParaRPr kumimoji="1" lang="ja-JP" altLang="en-US"/>
          </a:p>
        </p:txBody>
      </p:sp>
    </p:spTree>
    <p:extLst>
      <p:ext uri="{BB962C8B-B14F-4D97-AF65-F5344CB8AC3E}">
        <p14:creationId xmlns:p14="http://schemas.microsoft.com/office/powerpoint/2010/main" val="3264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B0206-6D27-4E4F-A6D8-7C0562C0981D}" type="slidenum">
              <a:rPr kumimoji="1" lang="ja-JP" altLang="en-US" smtClean="0"/>
              <a:t>22</a:t>
            </a:fld>
            <a:endParaRPr kumimoji="1" lang="ja-JP" altLang="en-US"/>
          </a:p>
        </p:txBody>
      </p:sp>
    </p:spTree>
    <p:extLst>
      <p:ext uri="{BB962C8B-B14F-4D97-AF65-F5344CB8AC3E}">
        <p14:creationId xmlns:p14="http://schemas.microsoft.com/office/powerpoint/2010/main" val="26367322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2025</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solidFill>
                  <a:schemeClr val="bg1"/>
                </a:solidFill>
              </a:defRPr>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598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4311D0-F9C8-91C3-8A1B-4A0630410A14}"/>
              </a:ext>
            </a:extLst>
          </p:cNvPr>
          <p:cNvSpPr/>
          <p:nvPr userDrawn="1"/>
        </p:nvSpPr>
        <p:spPr>
          <a:xfrm>
            <a:off x="5253972" y="-234950"/>
            <a:ext cx="7166627" cy="7645400"/>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627" h="7645400">
                <a:moveTo>
                  <a:pt x="80027" y="0"/>
                </a:moveTo>
                <a:lnTo>
                  <a:pt x="7166627" y="0"/>
                </a:lnTo>
                <a:lnTo>
                  <a:pt x="7166627" y="7645400"/>
                </a:lnTo>
                <a:lnTo>
                  <a:pt x="4810777" y="7607300"/>
                </a:lnTo>
                <a:cubicBezTo>
                  <a:pt x="4188477" y="6937375"/>
                  <a:pt x="4221285" y="4893733"/>
                  <a:pt x="3432827" y="3625850"/>
                </a:cubicBezTo>
                <a:cubicBezTo>
                  <a:pt x="2644369" y="2357967"/>
                  <a:pt x="-542273" y="604308"/>
                  <a:pt x="800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174297" y="156384"/>
            <a:ext cx="1419554" cy="343913"/>
          </a:xfrm>
          <a:prstGeom prst="rect">
            <a:avLst/>
          </a:prstGeom>
        </p:spPr>
      </p:pic>
      <p:sp>
        <p:nvSpPr>
          <p:cNvPr id="2" name="正方形/長方形 1">
            <a:extLst>
              <a:ext uri="{FF2B5EF4-FFF2-40B4-BE49-F238E27FC236}">
                <a16:creationId xmlns:a16="http://schemas.microsoft.com/office/drawing/2014/main" id="{FBECBE35-2103-6E8F-A92F-FB758851D4DA}"/>
              </a:ext>
            </a:extLst>
          </p:cNvPr>
          <p:cNvSpPr/>
          <p:nvPr userDrawn="1"/>
        </p:nvSpPr>
        <p:spPr>
          <a:xfrm>
            <a:off x="1005699" y="3058399"/>
            <a:ext cx="5232072" cy="741202"/>
          </a:xfrm>
          <a:prstGeom prst="rect">
            <a:avLst/>
          </a:prstGeom>
          <a:noFill/>
          <a:ln w="5397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spc="2000" baseline="0">
                <a:solidFill>
                  <a:schemeClr val="bg2"/>
                </a:solidFill>
              </a:rPr>
              <a:t>MaaS</a:t>
            </a:r>
            <a:r>
              <a:rPr kumimoji="1" lang="en-US" altLang="ja-JP" sz="2800" b="1" spc="600" baseline="0">
                <a:solidFill>
                  <a:schemeClr val="bg2"/>
                </a:solidFill>
              </a:rPr>
              <a:t>2.0</a:t>
            </a:r>
          </a:p>
        </p:txBody>
      </p:sp>
      <p:sp>
        <p:nvSpPr>
          <p:cNvPr id="3" name="加算記号 2">
            <a:extLst>
              <a:ext uri="{FF2B5EF4-FFF2-40B4-BE49-F238E27FC236}">
                <a16:creationId xmlns:a16="http://schemas.microsoft.com/office/drawing/2014/main" id="{2F7BE266-55D5-9CD9-99F7-2349E11DDA5B}"/>
              </a:ext>
            </a:extLst>
          </p:cNvPr>
          <p:cNvSpPr/>
          <p:nvPr userDrawn="1"/>
        </p:nvSpPr>
        <p:spPr>
          <a:xfrm>
            <a:off x="6099266" y="2451002"/>
            <a:ext cx="641201" cy="641201"/>
          </a:xfrm>
          <a:prstGeom prst="mathPlus">
            <a:avLst>
              <a:gd name="adj1" fmla="val 6969"/>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3">
            <a:extLst>
              <a:ext uri="{FF2B5EF4-FFF2-40B4-BE49-F238E27FC236}">
                <a16:creationId xmlns:a16="http://schemas.microsoft.com/office/drawing/2014/main" id="{0FF9E871-AAE1-D3E6-FD7A-08E1D0EC9AD6}"/>
              </a:ext>
            </a:extLst>
          </p:cNvPr>
          <p:cNvSpPr/>
          <p:nvPr userDrawn="1"/>
        </p:nvSpPr>
        <p:spPr>
          <a:xfrm>
            <a:off x="9474352" y="-247649"/>
            <a:ext cx="4088496" cy="3607304"/>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 name="connsiteX0" fmla="*/ 81744 w 7168344"/>
              <a:gd name="connsiteY0" fmla="*/ 0 h 7645400"/>
              <a:gd name="connsiteX1" fmla="*/ 7168344 w 7168344"/>
              <a:gd name="connsiteY1" fmla="*/ 0 h 7645400"/>
              <a:gd name="connsiteX2" fmla="*/ 7168344 w 7168344"/>
              <a:gd name="connsiteY2" fmla="*/ 7645400 h 7645400"/>
              <a:gd name="connsiteX3" fmla="*/ 5288744 w 7168344"/>
              <a:gd name="connsiteY3" fmla="*/ 2178050 h 7645400"/>
              <a:gd name="connsiteX4" fmla="*/ 3434544 w 7168344"/>
              <a:gd name="connsiteY4" fmla="*/ 3625850 h 7645400"/>
              <a:gd name="connsiteX5" fmla="*/ 81744 w 7168344"/>
              <a:gd name="connsiteY5" fmla="*/ 0 h 7645400"/>
              <a:gd name="connsiteX0" fmla="*/ 81744 w 7168344"/>
              <a:gd name="connsiteY0" fmla="*/ 0 h 3662344"/>
              <a:gd name="connsiteX1" fmla="*/ 7168344 w 7168344"/>
              <a:gd name="connsiteY1" fmla="*/ 0 h 3662344"/>
              <a:gd name="connsiteX2" fmla="*/ 5288744 w 7168344"/>
              <a:gd name="connsiteY2" fmla="*/ 2178050 h 3662344"/>
              <a:gd name="connsiteX3" fmla="*/ 3434544 w 7168344"/>
              <a:gd name="connsiteY3" fmla="*/ 3625850 h 3662344"/>
              <a:gd name="connsiteX4" fmla="*/ 81744 w 7168344"/>
              <a:gd name="connsiteY4" fmla="*/ 0 h 3662344"/>
              <a:gd name="connsiteX0" fmla="*/ 86578 w 7173178"/>
              <a:gd name="connsiteY0" fmla="*/ 0 h 3785171"/>
              <a:gd name="connsiteX1" fmla="*/ 7173178 w 7173178"/>
              <a:gd name="connsiteY1" fmla="*/ 0 h 3785171"/>
              <a:gd name="connsiteX2" fmla="*/ 6538178 w 7173178"/>
              <a:gd name="connsiteY2" fmla="*/ 3575050 h 3785171"/>
              <a:gd name="connsiteX3" fmla="*/ 3439378 w 7173178"/>
              <a:gd name="connsiteY3" fmla="*/ 3625850 h 3785171"/>
              <a:gd name="connsiteX4" fmla="*/ 86578 w 7173178"/>
              <a:gd name="connsiteY4" fmla="*/ 0 h 3785171"/>
              <a:gd name="connsiteX0" fmla="*/ 86578 w 7627931"/>
              <a:gd name="connsiteY0" fmla="*/ 0 h 4051183"/>
              <a:gd name="connsiteX1" fmla="*/ 7173178 w 7627931"/>
              <a:gd name="connsiteY1" fmla="*/ 0 h 4051183"/>
              <a:gd name="connsiteX2" fmla="*/ 6538178 w 7627931"/>
              <a:gd name="connsiteY2" fmla="*/ 3575050 h 4051183"/>
              <a:gd name="connsiteX3" fmla="*/ 3439378 w 7627931"/>
              <a:gd name="connsiteY3" fmla="*/ 3625850 h 4051183"/>
              <a:gd name="connsiteX4" fmla="*/ 86578 w 7627931"/>
              <a:gd name="connsiteY4" fmla="*/ 0 h 4051183"/>
              <a:gd name="connsiteX0" fmla="*/ 556239 w 4478092"/>
              <a:gd name="connsiteY0" fmla="*/ 0 h 4064706"/>
              <a:gd name="connsiteX1" fmla="*/ 4023339 w 4478092"/>
              <a:gd name="connsiteY1" fmla="*/ 12700 h 4064706"/>
              <a:gd name="connsiteX2" fmla="*/ 3388339 w 4478092"/>
              <a:gd name="connsiteY2" fmla="*/ 3587750 h 4064706"/>
              <a:gd name="connsiteX3" fmla="*/ 289539 w 4478092"/>
              <a:gd name="connsiteY3" fmla="*/ 3638550 h 4064706"/>
              <a:gd name="connsiteX4" fmla="*/ 556239 w 4478092"/>
              <a:gd name="connsiteY4" fmla="*/ 0 h 4064706"/>
              <a:gd name="connsiteX0" fmla="*/ 206561 w 4096137"/>
              <a:gd name="connsiteY0" fmla="*/ 0 h 3625080"/>
              <a:gd name="connsiteX1" fmla="*/ 3673661 w 4096137"/>
              <a:gd name="connsiteY1" fmla="*/ 12700 h 3625080"/>
              <a:gd name="connsiteX2" fmla="*/ 3038661 w 4096137"/>
              <a:gd name="connsiteY2" fmla="*/ 3587750 h 3625080"/>
              <a:gd name="connsiteX3" fmla="*/ 993961 w 4096137"/>
              <a:gd name="connsiteY3" fmla="*/ 1771650 h 3625080"/>
              <a:gd name="connsiteX4" fmla="*/ 206561 w 4096137"/>
              <a:gd name="connsiteY4" fmla="*/ 0 h 3625080"/>
              <a:gd name="connsiteX0" fmla="*/ 206561 w 4096137"/>
              <a:gd name="connsiteY0" fmla="*/ 0 h 3709637"/>
              <a:gd name="connsiteX1" fmla="*/ 3673661 w 4096137"/>
              <a:gd name="connsiteY1" fmla="*/ 12700 h 3709637"/>
              <a:gd name="connsiteX2" fmla="*/ 3038661 w 4096137"/>
              <a:gd name="connsiteY2" fmla="*/ 3587750 h 3709637"/>
              <a:gd name="connsiteX3" fmla="*/ 1794549 w 4096137"/>
              <a:gd name="connsiteY3" fmla="*/ 2774949 h 3709637"/>
              <a:gd name="connsiteX4" fmla="*/ 993961 w 4096137"/>
              <a:gd name="connsiteY4" fmla="*/ 1771650 h 3709637"/>
              <a:gd name="connsiteX5" fmla="*/ 206561 w 4096137"/>
              <a:gd name="connsiteY5" fmla="*/ 0 h 3709637"/>
              <a:gd name="connsiteX0" fmla="*/ 187341 w 4047877"/>
              <a:gd name="connsiteY0" fmla="*/ 0 h 3607304"/>
              <a:gd name="connsiteX1" fmla="*/ 3654441 w 4047877"/>
              <a:gd name="connsiteY1" fmla="*/ 12700 h 3607304"/>
              <a:gd name="connsiteX2" fmla="*/ 3019441 w 4047877"/>
              <a:gd name="connsiteY2" fmla="*/ 3587750 h 3607304"/>
              <a:gd name="connsiteX3" fmla="*/ 2035679 w 4047877"/>
              <a:gd name="connsiteY3" fmla="*/ 1460499 h 3607304"/>
              <a:gd name="connsiteX4" fmla="*/ 974741 w 4047877"/>
              <a:gd name="connsiteY4" fmla="*/ 1771650 h 3607304"/>
              <a:gd name="connsiteX5" fmla="*/ 187341 w 4047877"/>
              <a:gd name="connsiteY5" fmla="*/ 0 h 3607304"/>
              <a:gd name="connsiteX0" fmla="*/ 215574 w 4076110"/>
              <a:gd name="connsiteY0" fmla="*/ 0 h 3607304"/>
              <a:gd name="connsiteX1" fmla="*/ 3682674 w 4076110"/>
              <a:gd name="connsiteY1" fmla="*/ 12700 h 3607304"/>
              <a:gd name="connsiteX2" fmla="*/ 3047674 w 4076110"/>
              <a:gd name="connsiteY2" fmla="*/ 3587750 h 3607304"/>
              <a:gd name="connsiteX3" fmla="*/ 2063912 w 4076110"/>
              <a:gd name="connsiteY3" fmla="*/ 1460499 h 3607304"/>
              <a:gd name="connsiteX4" fmla="*/ 793424 w 4076110"/>
              <a:gd name="connsiteY4" fmla="*/ 977900 h 3607304"/>
              <a:gd name="connsiteX5" fmla="*/ 215574 w 4076110"/>
              <a:gd name="connsiteY5" fmla="*/ 0 h 3607304"/>
              <a:gd name="connsiteX0" fmla="*/ 227960 w 4088496"/>
              <a:gd name="connsiteY0" fmla="*/ 0 h 3607304"/>
              <a:gd name="connsiteX1" fmla="*/ 3695060 w 4088496"/>
              <a:gd name="connsiteY1" fmla="*/ 12700 h 3607304"/>
              <a:gd name="connsiteX2" fmla="*/ 3060060 w 4088496"/>
              <a:gd name="connsiteY2" fmla="*/ 3587750 h 3607304"/>
              <a:gd name="connsiteX3" fmla="*/ 2076298 w 4088496"/>
              <a:gd name="connsiteY3" fmla="*/ 1460499 h 3607304"/>
              <a:gd name="connsiteX4" fmla="*/ 729610 w 4088496"/>
              <a:gd name="connsiteY4" fmla="*/ 1384300 h 3607304"/>
              <a:gd name="connsiteX5" fmla="*/ 227960 w 4088496"/>
              <a:gd name="connsiteY5" fmla="*/ 0 h 36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496" h="3607304">
                <a:moveTo>
                  <a:pt x="227960" y="0"/>
                </a:moveTo>
                <a:lnTo>
                  <a:pt x="3695060" y="12700"/>
                </a:lnTo>
                <a:cubicBezTo>
                  <a:pt x="4770327" y="608542"/>
                  <a:pt x="3329854" y="3346450"/>
                  <a:pt x="3060060" y="3587750"/>
                </a:cubicBezTo>
                <a:cubicBezTo>
                  <a:pt x="2790266" y="3829050"/>
                  <a:pt x="2417081" y="1763182"/>
                  <a:pt x="2076298" y="1460499"/>
                </a:cubicBezTo>
                <a:cubicBezTo>
                  <a:pt x="1735515" y="1157816"/>
                  <a:pt x="1037666" y="1627717"/>
                  <a:pt x="729610" y="1384300"/>
                </a:cubicBezTo>
                <a:cubicBezTo>
                  <a:pt x="421554" y="1140884"/>
                  <a:pt x="-394340" y="604308"/>
                  <a:pt x="2279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305FCA-ACF7-9C92-7CAA-8677FE2380EF}"/>
              </a:ext>
            </a:extLst>
          </p:cNvPr>
          <p:cNvSpPr/>
          <p:nvPr userDrawn="1"/>
        </p:nvSpPr>
        <p:spPr>
          <a:xfrm>
            <a:off x="-932040" y="4837420"/>
            <a:ext cx="2956686" cy="2523913"/>
          </a:xfrm>
          <a:custGeom>
            <a:avLst/>
            <a:gdLst>
              <a:gd name="connsiteX0" fmla="*/ 0 w 2044700"/>
              <a:gd name="connsiteY0" fmla="*/ 0 h 3066529"/>
              <a:gd name="connsiteX1" fmla="*/ 2044700 w 2044700"/>
              <a:gd name="connsiteY1" fmla="*/ 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1612900 w 2044700"/>
              <a:gd name="connsiteY2" fmla="*/ 2093296 h 3066529"/>
              <a:gd name="connsiteX3" fmla="*/ 2044700 w 2044700"/>
              <a:gd name="connsiteY3" fmla="*/ 3066529 h 3066529"/>
              <a:gd name="connsiteX4" fmla="*/ 0 w 2044700"/>
              <a:gd name="connsiteY4" fmla="*/ 3066529 h 3066529"/>
              <a:gd name="connsiteX5" fmla="*/ 0 w 2044700"/>
              <a:gd name="connsiteY5" fmla="*/ 0 h 3066529"/>
              <a:gd name="connsiteX0" fmla="*/ 0 w 2044700"/>
              <a:gd name="connsiteY0" fmla="*/ 0 h 3066529"/>
              <a:gd name="connsiteX1" fmla="*/ 1143000 w 2044700"/>
              <a:gd name="connsiteY1" fmla="*/ 946150 h 3066529"/>
              <a:gd name="connsiteX2" fmla="*/ 1924050 w 2044700"/>
              <a:gd name="connsiteY2" fmla="*/ 2010746 h 3066529"/>
              <a:gd name="connsiteX3" fmla="*/ 2044700 w 2044700"/>
              <a:gd name="connsiteY3" fmla="*/ 3066529 h 3066529"/>
              <a:gd name="connsiteX4" fmla="*/ 0 w 2044700"/>
              <a:gd name="connsiteY4" fmla="*/ 3066529 h 3066529"/>
              <a:gd name="connsiteX5" fmla="*/ 0 w 2044700"/>
              <a:gd name="connsiteY5" fmla="*/ 0 h 3066529"/>
              <a:gd name="connsiteX0" fmla="*/ 0 w 2520950"/>
              <a:gd name="connsiteY0" fmla="*/ 0 h 3066529"/>
              <a:gd name="connsiteX1" fmla="*/ 1143000 w 2520950"/>
              <a:gd name="connsiteY1" fmla="*/ 946150 h 3066529"/>
              <a:gd name="connsiteX2" fmla="*/ 1924050 w 2520950"/>
              <a:gd name="connsiteY2" fmla="*/ 2010746 h 3066529"/>
              <a:gd name="connsiteX3" fmla="*/ 2520950 w 2520950"/>
              <a:gd name="connsiteY3" fmla="*/ 2850629 h 3066529"/>
              <a:gd name="connsiteX4" fmla="*/ 0 w 2520950"/>
              <a:gd name="connsiteY4" fmla="*/ 3066529 h 3066529"/>
              <a:gd name="connsiteX5" fmla="*/ 0 w 2520950"/>
              <a:gd name="connsiteY5" fmla="*/ 0 h 3066529"/>
              <a:gd name="connsiteX0" fmla="*/ 0 w 2604660"/>
              <a:gd name="connsiteY0" fmla="*/ 0 h 3066529"/>
              <a:gd name="connsiteX1" fmla="*/ 1143000 w 2604660"/>
              <a:gd name="connsiteY1" fmla="*/ 946150 h 3066529"/>
              <a:gd name="connsiteX2" fmla="*/ 1924050 w 2604660"/>
              <a:gd name="connsiteY2" fmla="*/ 2010746 h 3066529"/>
              <a:gd name="connsiteX3" fmla="*/ 2520950 w 2604660"/>
              <a:gd name="connsiteY3" fmla="*/ 2850629 h 3066529"/>
              <a:gd name="connsiteX4" fmla="*/ 0 w 2604660"/>
              <a:gd name="connsiteY4" fmla="*/ 3066529 h 3066529"/>
              <a:gd name="connsiteX5" fmla="*/ 0 w 2604660"/>
              <a:gd name="connsiteY5" fmla="*/ 0 h 3066529"/>
              <a:gd name="connsiteX0" fmla="*/ 0 w 2575686"/>
              <a:gd name="connsiteY0" fmla="*/ 0 h 3066529"/>
              <a:gd name="connsiteX1" fmla="*/ 1143000 w 2575686"/>
              <a:gd name="connsiteY1" fmla="*/ 946150 h 3066529"/>
              <a:gd name="connsiteX2" fmla="*/ 1428750 w 2575686"/>
              <a:gd name="connsiteY2" fmla="*/ 2036146 h 3066529"/>
              <a:gd name="connsiteX3" fmla="*/ 2520950 w 2575686"/>
              <a:gd name="connsiteY3" fmla="*/ 2850629 h 3066529"/>
              <a:gd name="connsiteX4" fmla="*/ 0 w 2575686"/>
              <a:gd name="connsiteY4" fmla="*/ 3066529 h 3066529"/>
              <a:gd name="connsiteX5" fmla="*/ 0 w 2575686"/>
              <a:gd name="connsiteY5" fmla="*/ 0 h 3066529"/>
              <a:gd name="connsiteX0" fmla="*/ 120650 w 2575686"/>
              <a:gd name="connsiteY0" fmla="*/ 0 h 2742679"/>
              <a:gd name="connsiteX1" fmla="*/ 1143000 w 2575686"/>
              <a:gd name="connsiteY1" fmla="*/ 622300 h 2742679"/>
              <a:gd name="connsiteX2" fmla="*/ 1428750 w 2575686"/>
              <a:gd name="connsiteY2" fmla="*/ 1712296 h 2742679"/>
              <a:gd name="connsiteX3" fmla="*/ 2520950 w 2575686"/>
              <a:gd name="connsiteY3" fmla="*/ 2526779 h 2742679"/>
              <a:gd name="connsiteX4" fmla="*/ 0 w 2575686"/>
              <a:gd name="connsiteY4" fmla="*/ 2742679 h 2742679"/>
              <a:gd name="connsiteX5" fmla="*/ 120650 w 2575686"/>
              <a:gd name="connsiteY5" fmla="*/ 0 h 2742679"/>
              <a:gd name="connsiteX0" fmla="*/ 120650 w 2575686"/>
              <a:gd name="connsiteY0" fmla="*/ 0 h 2742679"/>
              <a:gd name="connsiteX1" fmla="*/ 590550 w 2575686"/>
              <a:gd name="connsiteY1" fmla="*/ 289896 h 2742679"/>
              <a:gd name="connsiteX2" fmla="*/ 1143000 w 2575686"/>
              <a:gd name="connsiteY2" fmla="*/ 622300 h 2742679"/>
              <a:gd name="connsiteX3" fmla="*/ 1428750 w 2575686"/>
              <a:gd name="connsiteY3" fmla="*/ 1712296 h 2742679"/>
              <a:gd name="connsiteX4" fmla="*/ 2520950 w 2575686"/>
              <a:gd name="connsiteY4" fmla="*/ 2526779 h 2742679"/>
              <a:gd name="connsiteX5" fmla="*/ 0 w 2575686"/>
              <a:gd name="connsiteY5" fmla="*/ 2742679 h 2742679"/>
              <a:gd name="connsiteX6" fmla="*/ 120650 w 2575686"/>
              <a:gd name="connsiteY6" fmla="*/ 0 h 2742679"/>
              <a:gd name="connsiteX0" fmla="*/ 95250 w 2575686"/>
              <a:gd name="connsiteY0" fmla="*/ 1138854 h 2452783"/>
              <a:gd name="connsiteX1" fmla="*/ 590550 w 2575686"/>
              <a:gd name="connsiteY1" fmla="*/ 0 h 2452783"/>
              <a:gd name="connsiteX2" fmla="*/ 1143000 w 2575686"/>
              <a:gd name="connsiteY2" fmla="*/ 332404 h 2452783"/>
              <a:gd name="connsiteX3" fmla="*/ 1428750 w 2575686"/>
              <a:gd name="connsiteY3" fmla="*/ 1422400 h 2452783"/>
              <a:gd name="connsiteX4" fmla="*/ 2520950 w 2575686"/>
              <a:gd name="connsiteY4" fmla="*/ 2236883 h 2452783"/>
              <a:gd name="connsiteX5" fmla="*/ 0 w 2575686"/>
              <a:gd name="connsiteY5" fmla="*/ 2452783 h 2452783"/>
              <a:gd name="connsiteX6" fmla="*/ 95250 w 2575686"/>
              <a:gd name="connsiteY6" fmla="*/ 1138854 h 2452783"/>
              <a:gd name="connsiteX0" fmla="*/ 95250 w 2575686"/>
              <a:gd name="connsiteY0" fmla="*/ 1178678 h 2492607"/>
              <a:gd name="connsiteX1" fmla="*/ 590550 w 2575686"/>
              <a:gd name="connsiteY1" fmla="*/ 39824 h 2492607"/>
              <a:gd name="connsiteX2" fmla="*/ 1143000 w 2575686"/>
              <a:gd name="connsiteY2" fmla="*/ 372228 h 2492607"/>
              <a:gd name="connsiteX3" fmla="*/ 1428750 w 2575686"/>
              <a:gd name="connsiteY3" fmla="*/ 1462224 h 2492607"/>
              <a:gd name="connsiteX4" fmla="*/ 2520950 w 2575686"/>
              <a:gd name="connsiteY4" fmla="*/ 2276707 h 2492607"/>
              <a:gd name="connsiteX5" fmla="*/ 0 w 2575686"/>
              <a:gd name="connsiteY5" fmla="*/ 2492607 h 2492607"/>
              <a:gd name="connsiteX6" fmla="*/ 95250 w 2575686"/>
              <a:gd name="connsiteY6" fmla="*/ 1178678 h 2492607"/>
              <a:gd name="connsiteX0" fmla="*/ 95250 w 2575686"/>
              <a:gd name="connsiteY0" fmla="*/ 1236221 h 2550150"/>
              <a:gd name="connsiteX1" fmla="*/ 660400 w 2575686"/>
              <a:gd name="connsiteY1" fmla="*/ 33867 h 2550150"/>
              <a:gd name="connsiteX2" fmla="*/ 1143000 w 2575686"/>
              <a:gd name="connsiteY2" fmla="*/ 429771 h 2550150"/>
              <a:gd name="connsiteX3" fmla="*/ 1428750 w 2575686"/>
              <a:gd name="connsiteY3" fmla="*/ 1519767 h 2550150"/>
              <a:gd name="connsiteX4" fmla="*/ 2520950 w 2575686"/>
              <a:gd name="connsiteY4" fmla="*/ 2334250 h 2550150"/>
              <a:gd name="connsiteX5" fmla="*/ 0 w 2575686"/>
              <a:gd name="connsiteY5" fmla="*/ 2550150 h 2550150"/>
              <a:gd name="connsiteX6" fmla="*/ 95250 w 2575686"/>
              <a:gd name="connsiteY6" fmla="*/ 1236221 h 2550150"/>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0 w 2956686"/>
              <a:gd name="connsiteY0" fmla="*/ 981384 h 2523913"/>
              <a:gd name="connsiteX1" fmla="*/ 1041400 w 2956686"/>
              <a:gd name="connsiteY1" fmla="*/ 7630 h 2523913"/>
              <a:gd name="connsiteX2" fmla="*/ 1809750 w 2956686"/>
              <a:gd name="connsiteY2" fmla="*/ 1493530 h 2523913"/>
              <a:gd name="connsiteX3" fmla="*/ 2901950 w 2956686"/>
              <a:gd name="connsiteY3" fmla="*/ 2308013 h 2523913"/>
              <a:gd name="connsiteX4" fmla="*/ 381000 w 2956686"/>
              <a:gd name="connsiteY4" fmla="*/ 2523913 h 2523913"/>
              <a:gd name="connsiteX5" fmla="*/ 0 w 2956686"/>
              <a:gd name="connsiteY5" fmla="*/ 981384 h 25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686" h="2523913">
                <a:moveTo>
                  <a:pt x="0" y="981384"/>
                </a:moveTo>
                <a:cubicBezTo>
                  <a:pt x="98425" y="572587"/>
                  <a:pt x="739775" y="-77728"/>
                  <a:pt x="1041400" y="7630"/>
                </a:cubicBezTo>
                <a:cubicBezTo>
                  <a:pt x="1343025" y="92988"/>
                  <a:pt x="1499658" y="1110133"/>
                  <a:pt x="1809750" y="1493530"/>
                </a:cubicBezTo>
                <a:cubicBezTo>
                  <a:pt x="2039408" y="1810943"/>
                  <a:pt x="3222625" y="2132049"/>
                  <a:pt x="2901950" y="2308013"/>
                </a:cubicBezTo>
                <a:lnTo>
                  <a:pt x="381000" y="2523913"/>
                </a:lnTo>
                <a:lnTo>
                  <a:pt x="0" y="981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848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2" name="図 1">
            <a:extLst>
              <a:ext uri="{FF2B5EF4-FFF2-40B4-BE49-F238E27FC236}">
                <a16:creationId xmlns:a16="http://schemas.microsoft.com/office/drawing/2014/main" id="{3174B650-999D-93CE-0520-0E82B3A60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198537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741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367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24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2024</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393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720000" y="0"/>
            <a:ext cx="10862400" cy="330200"/>
          </a:xfrm>
        </p:spPr>
        <p:txBody>
          <a:bodyPr anchor="ctr"/>
          <a:lstStyle>
            <a:lvl1pPr marL="0" indent="0">
              <a:buNone/>
              <a:defRPr sz="12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720000" y="330200"/>
            <a:ext cx="109728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2025</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8" name="テキスト プレースホルダー 6">
            <a:extLst>
              <a:ext uri="{FF2B5EF4-FFF2-40B4-BE49-F238E27FC236}">
                <a16:creationId xmlns:a16="http://schemas.microsoft.com/office/drawing/2014/main" id="{255447D2-1C9C-CCA1-FF70-A7449C04E69E}"/>
              </a:ext>
            </a:extLst>
          </p:cNvPr>
          <p:cNvSpPr>
            <a:spLocks noGrp="1"/>
          </p:cNvSpPr>
          <p:nvPr>
            <p:ph type="body" sz="quarter" idx="15"/>
          </p:nvPr>
        </p:nvSpPr>
        <p:spPr>
          <a:xfrm>
            <a:off x="72300" y="176440"/>
            <a:ext cx="5373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272639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2024</a:t>
            </a:r>
            <a:r>
              <a:rPr kumimoji="1" lang="en-US" altLang="ja-JP" sz="900" baseline="0">
                <a:solidFill>
                  <a:schemeClr val="accent1"/>
                </a:solidFill>
              </a:rPr>
              <a:t> by MLIT. All rights reserved.</a:t>
            </a:r>
            <a:endParaRPr kumimoji="1" lang="ja-JP" altLang="en-US" sz="900">
              <a:solidFill>
                <a:schemeClr val="accent1"/>
              </a:solidFill>
            </a:endParaRPr>
          </a:p>
        </p:txBody>
      </p:sp>
    </p:spTree>
    <p:extLst>
      <p:ext uri="{BB962C8B-B14F-4D97-AF65-F5344CB8AC3E}">
        <p14:creationId xmlns:p14="http://schemas.microsoft.com/office/powerpoint/2010/main" val="254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2024</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2" name="正方形/長方形 1">
            <a:extLst>
              <a:ext uri="{FF2B5EF4-FFF2-40B4-BE49-F238E27FC236}">
                <a16:creationId xmlns:a16="http://schemas.microsoft.com/office/drawing/2014/main" id="{A48C90D6-32A0-7F1F-82EE-BEB03B0E0931}"/>
              </a:ext>
            </a:extLst>
          </p:cNvPr>
          <p:cNvSpPr/>
          <p:nvPr userDrawn="1"/>
        </p:nvSpPr>
        <p:spPr>
          <a:xfrm>
            <a:off x="6096000" y="0"/>
            <a:ext cx="5778500"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 2">
            <a:extLst>
              <a:ext uri="{FF2B5EF4-FFF2-40B4-BE49-F238E27FC236}">
                <a16:creationId xmlns:a16="http://schemas.microsoft.com/office/drawing/2014/main" id="{AB433ADD-1A83-6975-9581-545E555DB191}"/>
              </a:ext>
            </a:extLst>
          </p:cNvPr>
          <p:cNvSpPr>
            <a:spLocks noGrp="1"/>
          </p:cNvSpPr>
          <p:nvPr>
            <p:ph idx="1"/>
          </p:nvPr>
        </p:nvSpPr>
        <p:spPr>
          <a:xfrm>
            <a:off x="453572" y="1503135"/>
            <a:ext cx="5297714" cy="4811717"/>
          </a:xfrm>
        </p:spPr>
        <p:txBody>
          <a:bodyPr/>
          <a:lstStyle>
            <a:lvl1pPr>
              <a:defRPr sz="1200"/>
            </a:lvl1pPr>
          </a:lstStyle>
          <a:p>
            <a:pPr lvl="0"/>
            <a:r>
              <a:rPr lang="ja-JP" altLang="en-US"/>
              <a:t>マスター テキストの書式設定</a:t>
            </a:r>
          </a:p>
        </p:txBody>
      </p:sp>
      <p:sp>
        <p:nvSpPr>
          <p:cNvPr id="8" name="テキスト プレースホルダー 6">
            <a:extLst>
              <a:ext uri="{FF2B5EF4-FFF2-40B4-BE49-F238E27FC236}">
                <a16:creationId xmlns:a16="http://schemas.microsoft.com/office/drawing/2014/main" id="{AA192514-E92B-C824-D42A-7E1EB8B12720}"/>
              </a:ext>
            </a:extLst>
          </p:cNvPr>
          <p:cNvSpPr>
            <a:spLocks noGrp="1"/>
          </p:cNvSpPr>
          <p:nvPr>
            <p:ph type="body" sz="quarter" idx="13"/>
          </p:nvPr>
        </p:nvSpPr>
        <p:spPr>
          <a:xfrm>
            <a:off x="4535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07B022BF-735C-9734-9C8A-B0AC55C83E05}"/>
              </a:ext>
            </a:extLst>
          </p:cNvPr>
          <p:cNvSpPr>
            <a:spLocks noGrp="1"/>
          </p:cNvSpPr>
          <p:nvPr>
            <p:ph type="body" sz="quarter" idx="14"/>
          </p:nvPr>
        </p:nvSpPr>
        <p:spPr>
          <a:xfrm>
            <a:off x="4535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110947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9C8092E-CA20-050D-CD43-CD4A95B53174}"/>
              </a:ext>
            </a:extLst>
          </p:cNvPr>
          <p:cNvSpPr/>
          <p:nvPr userDrawn="1"/>
        </p:nvSpPr>
        <p:spPr>
          <a:xfrm>
            <a:off x="319313" y="0"/>
            <a:ext cx="5776687"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574972" y="1503135"/>
            <a:ext cx="5297714"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5749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5749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7377"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9360698" y="6639897"/>
            <a:ext cx="2351926" cy="230832"/>
          </a:xfrm>
          <a:prstGeom prst="rect">
            <a:avLst/>
          </a:prstGeom>
          <a:noFill/>
        </p:spPr>
        <p:txBody>
          <a:bodyPr wrap="none" rtlCol="0">
            <a:spAutoFit/>
          </a:bodyPr>
          <a:lstStyle/>
          <a:p>
            <a:r>
              <a:rPr kumimoji="1" lang="en-US" altLang="ja-JP" sz="900">
                <a:solidFill>
                  <a:schemeClr val="tx1"/>
                </a:solidFill>
              </a:rPr>
              <a:t>Copyright</a:t>
            </a:r>
            <a:r>
              <a:rPr kumimoji="1" lang="ja-JP" altLang="en-US" sz="900">
                <a:solidFill>
                  <a:schemeClr val="tx1"/>
                </a:solidFill>
              </a:rPr>
              <a:t> </a:t>
            </a:r>
            <a:r>
              <a:rPr kumimoji="1" lang="en-US" altLang="ja-JP" sz="900">
                <a:solidFill>
                  <a:schemeClr val="tx1"/>
                </a:solidFill>
              </a:rPr>
              <a:t>© 2024</a:t>
            </a:r>
            <a:r>
              <a:rPr kumimoji="1" lang="en-US" altLang="ja-JP" sz="900" baseline="0">
                <a:solidFill>
                  <a:schemeClr val="tx1"/>
                </a:solidFill>
              </a:rPr>
              <a:t> by MLIT. All rights reserved.</a:t>
            </a:r>
            <a:endParaRPr kumimoji="1" lang="ja-JP" altLang="en-US" sz="900">
              <a:solidFill>
                <a:schemeClr val="tx1"/>
              </a:solidFill>
            </a:endParaRPr>
          </a:p>
        </p:txBody>
      </p:sp>
    </p:spTree>
    <p:extLst>
      <p:ext uri="{BB962C8B-B14F-4D97-AF65-F5344CB8AC3E}">
        <p14:creationId xmlns:p14="http://schemas.microsoft.com/office/powerpoint/2010/main" val="119012549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p:txBody>
      </p:sp>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11" name="テキスト ボックス 10">
            <a:extLst>
              <a:ext uri="{FF2B5EF4-FFF2-40B4-BE49-F238E27FC236}">
                <a16:creationId xmlns:a16="http://schemas.microsoft.com/office/drawing/2014/main" id="{B72E3F9F-1471-FADE-2463-3F2824428B74}"/>
              </a:ext>
            </a:extLst>
          </p:cNvPr>
          <p:cNvSpPr txBox="1"/>
          <p:nvPr userDrawn="1"/>
        </p:nvSpPr>
        <p:spPr>
          <a:xfrm>
            <a:off x="0" y="-1513949"/>
            <a:ext cx="1047750" cy="276999"/>
          </a:xfrm>
          <a:prstGeom prst="rect">
            <a:avLst/>
          </a:prstGeom>
          <a:noFill/>
        </p:spPr>
        <p:txBody>
          <a:bodyPr wrap="square">
            <a:spAutoFit/>
          </a:bodyPr>
          <a:lstStyle/>
          <a:p>
            <a:r>
              <a:rPr lang="ja-JP" altLang="en-US" sz="1200"/>
              <a:t>#636163</a:t>
            </a:r>
          </a:p>
        </p:txBody>
      </p:sp>
      <p:sp>
        <p:nvSpPr>
          <p:cNvPr id="35" name="テキスト ボックス 34">
            <a:extLst>
              <a:ext uri="{FF2B5EF4-FFF2-40B4-BE49-F238E27FC236}">
                <a16:creationId xmlns:a16="http://schemas.microsoft.com/office/drawing/2014/main" id="{EB0CC3F6-5E8C-083D-029F-0921B68C37FE}"/>
              </a:ext>
            </a:extLst>
          </p:cNvPr>
          <p:cNvSpPr txBox="1"/>
          <p:nvPr userDrawn="1"/>
        </p:nvSpPr>
        <p:spPr>
          <a:xfrm>
            <a:off x="1166350" y="-1513949"/>
            <a:ext cx="1047750" cy="276999"/>
          </a:xfrm>
          <a:prstGeom prst="rect">
            <a:avLst/>
          </a:prstGeom>
          <a:noFill/>
        </p:spPr>
        <p:txBody>
          <a:bodyPr wrap="square">
            <a:spAutoFit/>
          </a:bodyPr>
          <a:lstStyle/>
          <a:p>
            <a:r>
              <a:rPr lang="en-US" altLang="ja-JP" sz="1200"/>
              <a:t>#F3817B</a:t>
            </a:r>
            <a:endParaRPr lang="ja-JP" altLang="en-US" sz="1200"/>
          </a:p>
        </p:txBody>
      </p:sp>
      <p:sp>
        <p:nvSpPr>
          <p:cNvPr id="54" name="テキスト ボックス 53">
            <a:extLst>
              <a:ext uri="{FF2B5EF4-FFF2-40B4-BE49-F238E27FC236}">
                <a16:creationId xmlns:a16="http://schemas.microsoft.com/office/drawing/2014/main" id="{F5569EDB-3862-A7CA-5AD0-9D230EA209AB}"/>
              </a:ext>
            </a:extLst>
          </p:cNvPr>
          <p:cNvSpPr txBox="1"/>
          <p:nvPr userDrawn="1"/>
        </p:nvSpPr>
        <p:spPr>
          <a:xfrm>
            <a:off x="2332700" y="-1513949"/>
            <a:ext cx="1047750" cy="276999"/>
          </a:xfrm>
          <a:prstGeom prst="rect">
            <a:avLst/>
          </a:prstGeom>
          <a:noFill/>
        </p:spPr>
        <p:txBody>
          <a:bodyPr wrap="square">
            <a:spAutoFit/>
          </a:bodyPr>
          <a:lstStyle/>
          <a:p>
            <a:r>
              <a:rPr lang="en-US" altLang="ja-JP" sz="1200"/>
              <a:t>#E4DBB4</a:t>
            </a:r>
            <a:endParaRPr lang="ja-JP" altLang="en-US" sz="1200"/>
          </a:p>
        </p:txBody>
      </p:sp>
      <p:sp>
        <p:nvSpPr>
          <p:cNvPr id="55" name="テキスト ボックス 54">
            <a:extLst>
              <a:ext uri="{FF2B5EF4-FFF2-40B4-BE49-F238E27FC236}">
                <a16:creationId xmlns:a16="http://schemas.microsoft.com/office/drawing/2014/main" id="{04832A54-BCC3-9A6E-4F29-BCBC7D4D2D6D}"/>
              </a:ext>
            </a:extLst>
          </p:cNvPr>
          <p:cNvSpPr txBox="1"/>
          <p:nvPr userDrawn="1"/>
        </p:nvSpPr>
        <p:spPr>
          <a:xfrm>
            <a:off x="3237793" y="-1513949"/>
            <a:ext cx="1047750" cy="276999"/>
          </a:xfrm>
          <a:prstGeom prst="rect">
            <a:avLst/>
          </a:prstGeom>
          <a:noFill/>
        </p:spPr>
        <p:txBody>
          <a:bodyPr wrap="square">
            <a:spAutoFit/>
          </a:bodyPr>
          <a:lstStyle/>
          <a:p>
            <a:r>
              <a:rPr lang="en-US" altLang="ja-JP" sz="1200"/>
              <a:t>#86D0B8</a:t>
            </a:r>
            <a:endParaRPr lang="ja-JP" altLang="en-US" sz="1200"/>
          </a:p>
        </p:txBody>
      </p:sp>
      <p:sp>
        <p:nvSpPr>
          <p:cNvPr id="56" name="テキスト ボックス 55">
            <a:extLst>
              <a:ext uri="{FF2B5EF4-FFF2-40B4-BE49-F238E27FC236}">
                <a16:creationId xmlns:a16="http://schemas.microsoft.com/office/drawing/2014/main" id="{7E206326-85E3-D8DC-4B9B-4806EC36DABE}"/>
              </a:ext>
            </a:extLst>
          </p:cNvPr>
          <p:cNvSpPr txBox="1"/>
          <p:nvPr userDrawn="1"/>
        </p:nvSpPr>
        <p:spPr>
          <a:xfrm>
            <a:off x="4313536" y="-1513949"/>
            <a:ext cx="1047750" cy="276999"/>
          </a:xfrm>
          <a:prstGeom prst="rect">
            <a:avLst/>
          </a:prstGeom>
          <a:noFill/>
        </p:spPr>
        <p:txBody>
          <a:bodyPr wrap="square">
            <a:spAutoFit/>
          </a:bodyPr>
          <a:lstStyle/>
          <a:p>
            <a:r>
              <a:rPr lang="en-US" altLang="ja-JP" sz="1200"/>
              <a:t>#7EBE9A</a:t>
            </a:r>
            <a:endParaRPr lang="ja-JP" altLang="en-US" sz="1200"/>
          </a:p>
        </p:txBody>
      </p:sp>
      <p:sp>
        <p:nvSpPr>
          <p:cNvPr id="3" name="テキスト ボックス 2">
            <a:extLst>
              <a:ext uri="{FF2B5EF4-FFF2-40B4-BE49-F238E27FC236}">
                <a16:creationId xmlns:a16="http://schemas.microsoft.com/office/drawing/2014/main" id="{BFE40A7C-E157-6DE4-A5B0-2129B57E989F}"/>
              </a:ext>
            </a:extLst>
          </p:cNvPr>
          <p:cNvSpPr txBox="1"/>
          <p:nvPr userDrawn="1"/>
        </p:nvSpPr>
        <p:spPr>
          <a:xfrm>
            <a:off x="5661125" y="-590675"/>
            <a:ext cx="2085875" cy="369332"/>
          </a:xfrm>
          <a:prstGeom prst="rect">
            <a:avLst/>
          </a:prstGeom>
          <a:noFill/>
        </p:spPr>
        <p:txBody>
          <a:bodyPr wrap="square">
            <a:spAutoFit/>
          </a:bodyPr>
          <a:lstStyle/>
          <a:p>
            <a:r>
              <a:rPr lang="ja-JP" altLang="en-US"/>
              <a:t>http://colormind.io/</a:t>
            </a:r>
          </a:p>
        </p:txBody>
      </p:sp>
      <p:pic>
        <p:nvPicPr>
          <p:cNvPr id="5" name="図 4">
            <a:extLst>
              <a:ext uri="{FF2B5EF4-FFF2-40B4-BE49-F238E27FC236}">
                <a16:creationId xmlns:a16="http://schemas.microsoft.com/office/drawing/2014/main" id="{923C4605-18E4-8AC9-A7BA-E267ECF8DD0F}"/>
              </a:ext>
            </a:extLst>
          </p:cNvPr>
          <p:cNvPicPr>
            <a:picLocks noChangeAspect="1"/>
          </p:cNvPicPr>
          <p:nvPr userDrawn="1"/>
        </p:nvPicPr>
        <p:blipFill>
          <a:blip r:embed="rId13"/>
          <a:stretch>
            <a:fillRect/>
          </a:stretch>
        </p:blipFill>
        <p:spPr>
          <a:xfrm>
            <a:off x="1" y="-1236950"/>
            <a:ext cx="5449078" cy="1149848"/>
          </a:xfrm>
          <a:prstGeom prst="rect">
            <a:avLst/>
          </a:prstGeom>
        </p:spPr>
      </p:pic>
    </p:spTree>
    <p:extLst>
      <p:ext uri="{BB962C8B-B14F-4D97-AF65-F5344CB8AC3E}">
        <p14:creationId xmlns:p14="http://schemas.microsoft.com/office/powerpoint/2010/main" val="396326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17" Target="../media/image22.png" Type="http://schemas.openxmlformats.org/officeDocument/2006/relationships/image"/><Relationship Id="rId18" Target="../media/image23.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32.png" Type="http://schemas.openxmlformats.org/officeDocument/2006/relationships/image"/><Relationship Id="rId11" Target="../media/image33.png" Type="http://schemas.openxmlformats.org/officeDocument/2006/relationships/image"/><Relationship Id="rId2" Target="../media/image2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04C1E9A-0BB7-C8D9-137B-6C5FA2BD2196}"/>
              </a:ext>
            </a:extLst>
          </p:cNvPr>
          <p:cNvSpPr>
            <a:spLocks noGrp="1"/>
          </p:cNvSpPr>
          <p:nvPr>
            <p:ph type="sldNum" sz="quarter" idx="12"/>
          </p:nvPr>
        </p:nvSpPr>
        <p:spPr/>
        <p:txBody>
          <a:bodyPr/>
          <a:lstStyle/>
          <a:p>
            <a:pPr>
              <a:defRPr/>
            </a:pPr>
            <a:fld id="{651FC12D-27C1-4F31-90C9-A93D49E44687}" type="slidenum">
              <a:rPr lang="en-US" altLang="ja-JP" smtClean="0"/>
              <a:pPr>
                <a:defRPr/>
              </a:pPr>
              <a:t>1</a:t>
            </a:fld>
            <a:endParaRPr lang="en-US" altLang="ja-JP"/>
          </a:p>
        </p:txBody>
      </p:sp>
      <p:sp>
        <p:nvSpPr>
          <p:cNvPr id="9" name="コンテンツ プレースホルダー 1">
            <a:extLst>
              <a:ext uri="{FF2B5EF4-FFF2-40B4-BE49-F238E27FC236}">
                <a16:creationId xmlns:a16="http://schemas.microsoft.com/office/drawing/2014/main" id="{DEDD37E8-B155-1880-2C74-1B412DF13B82}"/>
              </a:ext>
            </a:extLst>
          </p:cNvPr>
          <p:cNvSpPr txBox="1">
            <a:spLocks/>
          </p:cNvSpPr>
          <p:nvPr/>
        </p:nvSpPr>
        <p:spPr bwMode="auto">
          <a:xfrm>
            <a:off x="609600" y="2419747"/>
            <a:ext cx="10972800"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buNone/>
            </a:pPr>
            <a:r>
              <a:rPr lang="en-US" altLang="ja-JP" sz="1400" kern="0"/>
              <a:t>2025</a:t>
            </a:r>
            <a:r>
              <a:rPr lang="ja-JP" altLang="en-US" sz="1400" kern="0"/>
              <a:t>年度　日本版</a:t>
            </a:r>
            <a:r>
              <a:rPr lang="en-US" altLang="ja-JP" sz="1400" kern="0" err="1"/>
              <a:t>MaaS</a:t>
            </a:r>
            <a:r>
              <a:rPr lang="ja-JP" altLang="en-US" sz="1400" kern="0"/>
              <a:t>推進・支援事業</a:t>
            </a:r>
            <a:r>
              <a:rPr lang="en-US" altLang="ja-JP" sz="1400" kern="0"/>
              <a:t>(</a:t>
            </a:r>
            <a:r>
              <a:rPr lang="ja-JP" altLang="en-US" sz="1400" kern="0"/>
              <a:t>「交通空白」解消等リ・デザイン全面展開プロジェクト</a:t>
            </a:r>
            <a:r>
              <a:rPr lang="en-US" altLang="ja-JP" sz="1400" kern="0"/>
              <a:t>)</a:t>
            </a:r>
            <a:r>
              <a:rPr lang="ja-JP" altLang="en-US" sz="1400" kern="0"/>
              <a:t>　公募申請書</a:t>
            </a:r>
          </a:p>
        </p:txBody>
      </p:sp>
      <p:sp>
        <p:nvSpPr>
          <p:cNvPr id="10" name="コンテンツ プレースホルダー 1">
            <a:extLst>
              <a:ext uri="{FF2B5EF4-FFF2-40B4-BE49-F238E27FC236}">
                <a16:creationId xmlns:a16="http://schemas.microsoft.com/office/drawing/2014/main" id="{B26C8800-7F8F-C1E2-72C5-06F779DE66F2}"/>
              </a:ext>
            </a:extLst>
          </p:cNvPr>
          <p:cNvSpPr txBox="1">
            <a:spLocks/>
          </p:cNvSpPr>
          <p:nvPr/>
        </p:nvSpPr>
        <p:spPr bwMode="auto">
          <a:xfrm>
            <a:off x="7832993" y="4904649"/>
            <a:ext cx="3749407"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r">
              <a:buNone/>
            </a:pPr>
            <a:r>
              <a:rPr lang="en-US" altLang="ja-JP" sz="2000" kern="0">
                <a:solidFill>
                  <a:srgbClr val="0070C0"/>
                </a:solidFill>
              </a:rPr>
              <a:t>YYY</a:t>
            </a:r>
            <a:r>
              <a:rPr lang="ja-JP" altLang="en-US" sz="2000" kern="0">
                <a:solidFill>
                  <a:srgbClr val="0070C0"/>
                </a:solidFill>
              </a:rPr>
              <a:t>株式会社（代表団体）</a:t>
            </a:r>
            <a:endParaRPr lang="en-US" altLang="ja-JP" sz="2000" kern="0">
              <a:solidFill>
                <a:srgbClr val="0070C0"/>
              </a:solidFill>
            </a:endParaRPr>
          </a:p>
        </p:txBody>
      </p:sp>
      <p:sp>
        <p:nvSpPr>
          <p:cNvPr id="11" name="コンテンツ プレースホルダー 1">
            <a:extLst>
              <a:ext uri="{FF2B5EF4-FFF2-40B4-BE49-F238E27FC236}">
                <a16:creationId xmlns:a16="http://schemas.microsoft.com/office/drawing/2014/main" id="{DE67F112-38C0-A58B-9A71-6FD9C7B62D91}"/>
              </a:ext>
            </a:extLst>
          </p:cNvPr>
          <p:cNvSpPr txBox="1">
            <a:spLocks/>
          </p:cNvSpPr>
          <p:nvPr/>
        </p:nvSpPr>
        <p:spPr bwMode="auto">
          <a:xfrm>
            <a:off x="609600" y="3133324"/>
            <a:ext cx="10972800"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buNone/>
            </a:pPr>
            <a:r>
              <a:rPr lang="ja-JP" altLang="en-US" sz="2800" kern="0"/>
              <a:t>［</a:t>
            </a:r>
            <a:r>
              <a:rPr lang="ja-JP" altLang="en-US" sz="2800" kern="0">
                <a:solidFill>
                  <a:srgbClr val="0070C0"/>
                </a:solidFill>
              </a:rPr>
              <a:t>〇〇</a:t>
            </a:r>
            <a:r>
              <a:rPr lang="en-US" altLang="ja-JP" sz="2800" kern="0" err="1">
                <a:solidFill>
                  <a:srgbClr val="0070C0"/>
                </a:solidFill>
              </a:rPr>
              <a:t>MaaS</a:t>
            </a:r>
            <a:r>
              <a:rPr lang="ja-JP" altLang="en-US" sz="2800" kern="0">
                <a:solidFill>
                  <a:srgbClr val="0070C0"/>
                </a:solidFill>
              </a:rPr>
              <a:t>推進事業（タイトル）</a:t>
            </a:r>
            <a:r>
              <a:rPr lang="ja-JP" altLang="en-US" sz="2800" kern="0"/>
              <a:t>］</a:t>
            </a:r>
          </a:p>
        </p:txBody>
      </p:sp>
      <p:sp>
        <p:nvSpPr>
          <p:cNvPr id="12" name="テキスト プレースホルダー 10">
            <a:extLst>
              <a:ext uri="{FF2B5EF4-FFF2-40B4-BE49-F238E27FC236}">
                <a16:creationId xmlns:a16="http://schemas.microsoft.com/office/drawing/2014/main" id="{621187F5-DA07-D915-E811-24037BD0FCB2}"/>
              </a:ext>
            </a:extLst>
          </p:cNvPr>
          <p:cNvSpPr txBox="1">
            <a:spLocks/>
          </p:cNvSpPr>
          <p:nvPr/>
        </p:nvSpPr>
        <p:spPr bwMode="auto">
          <a:xfrm>
            <a:off x="8162349" y="969118"/>
            <a:ext cx="3420051" cy="98307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400" b="0">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endParaRPr kumimoji="1" lang="en-US" altLang="ja-JP" sz="1200" b="0" i="0" u="none" strike="noStrike" kern="0" cap="none" spc="0" normalizeH="0" baseline="0" noProof="0" dirty="0">
              <a:ln>
                <a:noFill/>
              </a:ln>
              <a:solidFill>
                <a:srgbClr val="F3817B"/>
              </a:solidFill>
              <a:effectLst/>
              <a:highlight>
                <a:srgbClr val="FFFF00"/>
              </a:highlight>
              <a:uLnTx/>
              <a:uFillTx/>
              <a:latin typeface="BIZ UDPゴシック"/>
              <a:ea typeface="BIZ UDPゴシック"/>
              <a:cs typeface="+mn-cs"/>
            </a:endParaRPr>
          </a:p>
        </p:txBody>
      </p:sp>
      <p:sp>
        <p:nvSpPr>
          <p:cNvPr id="3" name="コンテンツ プレースホルダー 1">
            <a:extLst>
              <a:ext uri="{FF2B5EF4-FFF2-40B4-BE49-F238E27FC236}">
                <a16:creationId xmlns:a16="http://schemas.microsoft.com/office/drawing/2014/main" id="{4B45CD70-F0BF-1FB9-9DE0-56529445D341}"/>
              </a:ext>
            </a:extLst>
          </p:cNvPr>
          <p:cNvSpPr txBox="1">
            <a:spLocks/>
          </p:cNvSpPr>
          <p:nvPr/>
        </p:nvSpPr>
        <p:spPr bwMode="auto">
          <a:xfrm>
            <a:off x="7832993" y="4313298"/>
            <a:ext cx="3749407"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r">
              <a:buNone/>
            </a:pPr>
            <a:r>
              <a:rPr lang="en-US" altLang="ja-JP" sz="2000" kern="0">
                <a:solidFill>
                  <a:srgbClr val="0070C0"/>
                </a:solidFill>
              </a:rPr>
              <a:t>YYYY</a:t>
            </a:r>
            <a:r>
              <a:rPr lang="en-US" altLang="ja-JP" sz="2000" kern="0"/>
              <a:t>/</a:t>
            </a:r>
            <a:r>
              <a:rPr lang="en-US" altLang="ja-JP" sz="2000" kern="0">
                <a:solidFill>
                  <a:srgbClr val="0070C0"/>
                </a:solidFill>
              </a:rPr>
              <a:t>MM</a:t>
            </a:r>
            <a:r>
              <a:rPr lang="en-US" altLang="ja-JP" sz="2000" kern="0"/>
              <a:t>/</a:t>
            </a:r>
            <a:r>
              <a:rPr lang="en-US" altLang="ja-JP" sz="2000" kern="0">
                <a:solidFill>
                  <a:srgbClr val="0070C0"/>
                </a:solidFill>
              </a:rPr>
              <a:t>DD</a:t>
            </a:r>
          </a:p>
        </p:txBody>
      </p:sp>
      <p:sp>
        <p:nvSpPr>
          <p:cNvPr id="4" name="テキスト ボックス 3">
            <a:extLst>
              <a:ext uri="{FF2B5EF4-FFF2-40B4-BE49-F238E27FC236}">
                <a16:creationId xmlns:a16="http://schemas.microsoft.com/office/drawing/2014/main" id="{56D05DA3-B313-62D4-315F-5773DD465FE8}"/>
              </a:ext>
            </a:extLst>
          </p:cNvPr>
          <p:cNvSpPr txBox="1"/>
          <p:nvPr/>
        </p:nvSpPr>
        <p:spPr>
          <a:xfrm>
            <a:off x="1924050" y="751321"/>
            <a:ext cx="8343900" cy="1413686"/>
          </a:xfrm>
          <a:prstGeom prst="rect">
            <a:avLst/>
          </a:prstGeom>
          <a:solidFill>
            <a:schemeClr val="accent2">
              <a:alpha val="60000"/>
            </a:schemeClr>
          </a:solidFill>
        </p:spPr>
        <p:txBody>
          <a:bodyPr wrap="square" anchor="ctr">
            <a:no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chemeClr val="bg1"/>
                </a:solidFill>
                <a:latin typeface="BIZ UDPゴシック"/>
                <a:ea typeface="BIZ UDPゴシック"/>
              </a:rPr>
              <a:t>レイアウトを変更しないでください（収まりきらない場合はページを追加してください）</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chemeClr val="bg1"/>
                </a:solidFill>
                <a:latin typeface="BIZ UDPゴシック"/>
                <a:ea typeface="BIZ UDPゴシック"/>
              </a:rPr>
              <a:t>青字は記載例です。提出時は必ずすべて削除して提出してください</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chemeClr val="bg1"/>
                </a:solidFill>
                <a:latin typeface="BIZ UDPゴシック"/>
                <a:ea typeface="BIZ UDPゴシック"/>
              </a:rPr>
              <a:t>ピンクのメモは記載をガイドするためのものですので、提出時には必ずすべて削除してください。</a:t>
            </a:r>
          </a:p>
        </p:txBody>
      </p:sp>
      <p:sp>
        <p:nvSpPr>
          <p:cNvPr id="2" name="正方形/長方形 4">
            <a:extLst>
              <a:ext uri="{FF2B5EF4-FFF2-40B4-BE49-F238E27FC236}">
                <a16:creationId xmlns:a16="http://schemas.microsoft.com/office/drawing/2014/main" id="{0C66CCAC-DAD1-A55E-9646-28C352E58E81}"/>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a:extLst>
              <a:ext uri="{FF2B5EF4-FFF2-40B4-BE49-F238E27FC236}">
                <a16:creationId xmlns:a16="http://schemas.microsoft.com/office/drawing/2014/main" id="{7EEA5B75-05EE-8053-B738-D7AEF3152665}"/>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90</a:t>
            </a:r>
            <a:endParaRPr kumimoji="1" lang="ja-JP" altLang="en-US" sz="1480" dirty="0">
              <a:solidFill>
                <a:schemeClr val="tx1"/>
              </a:solidFill>
            </a:endParaRPr>
          </a:p>
        </p:txBody>
      </p:sp>
      <p:sp>
        <p:nvSpPr>
          <p:cNvPr id="7" name="正方形/長方形 4">
            <a:extLst>
              <a:ext uri="{FF2B5EF4-FFF2-40B4-BE49-F238E27FC236}">
                <a16:creationId xmlns:a16="http://schemas.microsoft.com/office/drawing/2014/main" id="{B32F0425-573A-42FE-8D56-8E66B2AB55D6}"/>
              </a:ext>
            </a:extLst>
          </p:cNvPr>
          <p:cNvSpPr/>
          <p:nvPr/>
        </p:nvSpPr>
        <p:spPr>
          <a:xfrm>
            <a:off x="72300" y="78393"/>
            <a:ext cx="1058000" cy="34827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別紙</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3-1</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6564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３．プロジェクトが提供するユーザー体験</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grpSp>
        <p:nvGrpSpPr>
          <p:cNvPr id="4" name="グループ化 3">
            <a:extLst>
              <a:ext uri="{FF2B5EF4-FFF2-40B4-BE49-F238E27FC236}">
                <a16:creationId xmlns:a16="http://schemas.microsoft.com/office/drawing/2014/main" id="{EED82D4A-4BBF-D7EA-0352-40370BA25194}"/>
              </a:ext>
            </a:extLst>
          </p:cNvPr>
          <p:cNvGrpSpPr/>
          <p:nvPr/>
        </p:nvGrpSpPr>
        <p:grpSpPr>
          <a:xfrm>
            <a:off x="380978" y="1274848"/>
            <a:ext cx="5400000" cy="310897"/>
            <a:chOff x="380978" y="1020562"/>
            <a:chExt cx="5644951" cy="310897"/>
          </a:xfrm>
        </p:grpSpPr>
        <p:grpSp>
          <p:nvGrpSpPr>
            <p:cNvPr id="6" name="グループ化 5">
              <a:extLst>
                <a:ext uri="{FF2B5EF4-FFF2-40B4-BE49-F238E27FC236}">
                  <a16:creationId xmlns:a16="http://schemas.microsoft.com/office/drawing/2014/main" id="{3F1CDD2F-F489-8AE3-F549-F9DF9D5D0D27}"/>
                </a:ext>
              </a:extLst>
            </p:cNvPr>
            <p:cNvGrpSpPr/>
            <p:nvPr/>
          </p:nvGrpSpPr>
          <p:grpSpPr>
            <a:xfrm>
              <a:off x="384985" y="1020562"/>
              <a:ext cx="5640944" cy="310897"/>
              <a:chOff x="609601" y="1337306"/>
              <a:chExt cx="5206999" cy="310897"/>
            </a:xfrm>
          </p:grpSpPr>
          <p:sp>
            <p:nvSpPr>
              <p:cNvPr id="21" name="正方形/長方形 20">
                <a:extLst>
                  <a:ext uri="{FF2B5EF4-FFF2-40B4-BE49-F238E27FC236}">
                    <a16:creationId xmlns:a16="http://schemas.microsoft.com/office/drawing/2014/main" id="{59849118-30C9-4708-FB10-EACAEC4CF85D}"/>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2" name="直線コネクタ 21">
                <a:extLst>
                  <a:ext uri="{FF2B5EF4-FFF2-40B4-BE49-F238E27FC236}">
                    <a16:creationId xmlns:a16="http://schemas.microsoft.com/office/drawing/2014/main" id="{E1A51705-EB0E-F22D-F98F-453B48E8527C}"/>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8A3B2D31-33E2-9195-F51F-00737FFFFEFA}"/>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現在のユーザー体験</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23" name="グループ化 22">
            <a:extLst>
              <a:ext uri="{FF2B5EF4-FFF2-40B4-BE49-F238E27FC236}">
                <a16:creationId xmlns:a16="http://schemas.microsoft.com/office/drawing/2014/main" id="{06510715-9998-7EA9-C1F8-0FCC37FF6D66}"/>
              </a:ext>
            </a:extLst>
          </p:cNvPr>
          <p:cNvGrpSpPr/>
          <p:nvPr/>
        </p:nvGrpSpPr>
        <p:grpSpPr>
          <a:xfrm>
            <a:off x="6217002" y="1274848"/>
            <a:ext cx="5400000" cy="310897"/>
            <a:chOff x="380978" y="1020562"/>
            <a:chExt cx="5644951" cy="310897"/>
          </a:xfrm>
        </p:grpSpPr>
        <p:grpSp>
          <p:nvGrpSpPr>
            <p:cNvPr id="24" name="グループ化 23">
              <a:extLst>
                <a:ext uri="{FF2B5EF4-FFF2-40B4-BE49-F238E27FC236}">
                  <a16:creationId xmlns:a16="http://schemas.microsoft.com/office/drawing/2014/main" id="{FBA42E51-D178-0F27-882C-9F3E7D1EBD6B}"/>
                </a:ext>
              </a:extLst>
            </p:cNvPr>
            <p:cNvGrpSpPr/>
            <p:nvPr/>
          </p:nvGrpSpPr>
          <p:grpSpPr>
            <a:xfrm>
              <a:off x="384985" y="1020562"/>
              <a:ext cx="5640944" cy="310897"/>
              <a:chOff x="609601" y="1337306"/>
              <a:chExt cx="5206999" cy="310897"/>
            </a:xfrm>
          </p:grpSpPr>
          <p:sp>
            <p:nvSpPr>
              <p:cNvPr id="27" name="正方形/長方形 26">
                <a:extLst>
                  <a:ext uri="{FF2B5EF4-FFF2-40B4-BE49-F238E27FC236}">
                    <a16:creationId xmlns:a16="http://schemas.microsoft.com/office/drawing/2014/main" id="{246547B4-05FD-7252-719D-ECEBB8E3E468}"/>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8" name="直線コネクタ 27">
                <a:extLst>
                  <a:ext uri="{FF2B5EF4-FFF2-40B4-BE49-F238E27FC236}">
                    <a16:creationId xmlns:a16="http://schemas.microsoft.com/office/drawing/2014/main" id="{0D4CA7EE-EF47-0154-2773-631C2E0DDBF9}"/>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B7501F92-F04A-01CC-C5D4-73D63680277F}"/>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目指すユーザー体験</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10" name="テキスト ボックス 9">
            <a:extLst>
              <a:ext uri="{FF2B5EF4-FFF2-40B4-BE49-F238E27FC236}">
                <a16:creationId xmlns:a16="http://schemas.microsoft.com/office/drawing/2014/main" id="{7C26D415-3CCE-40B7-CD7F-15E1D5F6EE2A}"/>
              </a:ext>
            </a:extLst>
          </p:cNvPr>
          <p:cNvSpPr txBox="1"/>
          <p:nvPr/>
        </p:nvSpPr>
        <p:spPr>
          <a:xfrm>
            <a:off x="6217002" y="1699080"/>
            <a:ext cx="5400000" cy="3768857"/>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各地域でそれぞれ導入されているデマンド交通と各種交通モードが統合され、経路検索とデマンドシステム予約がアプリ内でワンストップで可能に。不要な乗り継ぎ時間が減り効率的な外出で浮いた時間を有効活用。</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マイナンバーカード情報と交通系ＩＣカードがアプリ内で連携され、各種割引が</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1</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つのアプリ内で完結でき使い勝手がよく、公共交通の利用頻度が増える。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600"/>
              </a:spcBef>
              <a:spcAft>
                <a:spcPts val="0"/>
              </a:spcAft>
              <a:buClrTx/>
              <a:buSzTx/>
              <a:tabLst/>
              <a:defRPr/>
            </a:pPr>
            <a:endParaRPr kumimoji="1" lang="en-US" altLang="ja-JP" sz="12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
        <p:nvSpPr>
          <p:cNvPr id="11" name="テキスト ボックス 10">
            <a:extLst>
              <a:ext uri="{FF2B5EF4-FFF2-40B4-BE49-F238E27FC236}">
                <a16:creationId xmlns:a16="http://schemas.microsoft.com/office/drawing/2014/main" id="{545592BC-080E-2C50-E270-3BC13F68E621}"/>
              </a:ext>
            </a:extLst>
          </p:cNvPr>
          <p:cNvSpPr txBox="1"/>
          <p:nvPr/>
        </p:nvSpPr>
        <p:spPr>
          <a:xfrm>
            <a:off x="372259" y="1699080"/>
            <a:ext cx="5400000" cy="3170632"/>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デマンド交通の運行区域外への外出時の乗換検索が分かりにくく、乗り継ぎに無駄な時間がかかっている。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バスやデマンド交通、シェアサイクルなど地域内の公共交通を利用して移動したいが、時刻表や利用予約などそれぞれのサービス内で確認や予約が必要なので非常に手間である。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事業者ごとに運賃の割引方法が異なり、各申請</a:t>
            </a: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購入</a:t>
            </a: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に対してそれぞれの営業所へ出向く必要があり手間であり負担も大きく、利用を敬遠してしまう。</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endParaRPr lang="en-US" altLang="ja-JP" sz="1200">
              <a:solidFill>
                <a:srgbClr val="000000"/>
              </a:solidFill>
              <a:highlight>
                <a:srgbClr val="C0C0C0"/>
              </a:highlight>
              <a:latin typeface="BIZ UDPゴシック"/>
              <a:ea typeface="BIZ UDPゴシック"/>
            </a:endParaRPr>
          </a:p>
        </p:txBody>
      </p:sp>
      <p:sp>
        <p:nvSpPr>
          <p:cNvPr id="29" name="テキスト ボックス 28">
            <a:extLst>
              <a:ext uri="{FF2B5EF4-FFF2-40B4-BE49-F238E27FC236}">
                <a16:creationId xmlns:a16="http://schemas.microsoft.com/office/drawing/2014/main" id="{2C595C26-6537-FE46-C8EB-551947F03362}"/>
              </a:ext>
            </a:extLst>
          </p:cNvPr>
          <p:cNvSpPr txBox="1"/>
          <p:nvPr/>
        </p:nvSpPr>
        <p:spPr>
          <a:xfrm>
            <a:off x="490120" y="4710058"/>
            <a:ext cx="11322160" cy="87116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地域住民や来街者へ現在提供しているユーザー体験と、本提案事業によって実現するユーザーの移動体験の利便性向上（シームレスな移動体験の実現）について、記載してください。</a:t>
            </a:r>
          </a:p>
        </p:txBody>
      </p:sp>
      <p:sp>
        <p:nvSpPr>
          <p:cNvPr id="7" name="矢印: 右 6">
            <a:extLst>
              <a:ext uri="{FF2B5EF4-FFF2-40B4-BE49-F238E27FC236}">
                <a16:creationId xmlns:a16="http://schemas.microsoft.com/office/drawing/2014/main" id="{5DBDB5EF-7A2D-C185-6524-E0A9AFDD9C93}"/>
              </a:ext>
            </a:extLst>
          </p:cNvPr>
          <p:cNvSpPr/>
          <p:nvPr/>
        </p:nvSpPr>
        <p:spPr>
          <a:xfrm>
            <a:off x="5935200" y="3008564"/>
            <a:ext cx="216000" cy="820182"/>
          </a:xfrm>
          <a:prstGeom prst="rightArrow">
            <a:avLst>
              <a:gd name="adj1" fmla="val 50000"/>
              <a:gd name="adj2" fmla="val 20188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4">
            <a:extLst>
              <a:ext uri="{FF2B5EF4-FFF2-40B4-BE49-F238E27FC236}">
                <a16:creationId xmlns:a16="http://schemas.microsoft.com/office/drawing/2014/main" id="{7CDB1894-D379-47DF-E3DB-37C7F8AE9708}"/>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 name="正方形/長方形 2">
            <a:extLst>
              <a:ext uri="{FF2B5EF4-FFF2-40B4-BE49-F238E27FC236}">
                <a16:creationId xmlns:a16="http://schemas.microsoft.com/office/drawing/2014/main" id="{535C2898-D5E5-9C7B-102B-C34ECF00D23F}"/>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99</a:t>
            </a:r>
            <a:endParaRPr kumimoji="1" lang="ja-JP" altLang="en-US" sz="1480" dirty="0">
              <a:solidFill>
                <a:schemeClr val="tx1"/>
              </a:solidFill>
            </a:endParaRPr>
          </a:p>
        </p:txBody>
      </p:sp>
    </p:spTree>
    <p:extLst>
      <p:ext uri="{BB962C8B-B14F-4D97-AF65-F5344CB8AC3E}">
        <p14:creationId xmlns:p14="http://schemas.microsoft.com/office/powerpoint/2010/main" val="11641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４．事業</a:t>
            </a:r>
            <a:r>
              <a:rPr lang="en-US" altLang="ja-JP" kern="0" dirty="0"/>
              <a:t>KPI</a:t>
            </a:r>
            <a:endParaRPr lang="ja-JP" altLang="en-US" kern="0" dirty="0"/>
          </a:p>
        </p:txBody>
      </p:sp>
      <p:graphicFrame>
        <p:nvGraphicFramePr>
          <p:cNvPr id="9" name="表 8">
            <a:extLst>
              <a:ext uri="{FF2B5EF4-FFF2-40B4-BE49-F238E27FC236}">
                <a16:creationId xmlns:a16="http://schemas.microsoft.com/office/drawing/2014/main" id="{7EC759F9-244F-41AB-4B01-889A435BFFDD}"/>
              </a:ext>
            </a:extLst>
          </p:cNvPr>
          <p:cNvGraphicFramePr>
            <a:graphicFrameLocks noGrp="1"/>
          </p:cNvGraphicFramePr>
          <p:nvPr>
            <p:extLst>
              <p:ext uri="{D42A27DB-BD31-4B8C-83A1-F6EECF244321}">
                <p14:modId xmlns:p14="http://schemas.microsoft.com/office/powerpoint/2010/main" val="2521923374"/>
              </p:ext>
            </p:extLst>
          </p:nvPr>
        </p:nvGraphicFramePr>
        <p:xfrm>
          <a:off x="298450" y="1160290"/>
          <a:ext cx="11595100" cy="2796345"/>
        </p:xfrm>
        <a:graphic>
          <a:graphicData uri="http://schemas.openxmlformats.org/drawingml/2006/table">
            <a:tbl>
              <a:tblPr>
                <a:tableStyleId>{E8034E78-7F5D-4C2E-B375-FC64B27BC917}</a:tableStyleId>
              </a:tblPr>
              <a:tblGrid>
                <a:gridCol w="280242">
                  <a:extLst>
                    <a:ext uri="{9D8B030D-6E8A-4147-A177-3AD203B41FA5}">
                      <a16:colId xmlns:a16="http://schemas.microsoft.com/office/drawing/2014/main" val="20003"/>
                    </a:ext>
                  </a:extLst>
                </a:gridCol>
                <a:gridCol w="2706768">
                  <a:extLst>
                    <a:ext uri="{9D8B030D-6E8A-4147-A177-3AD203B41FA5}">
                      <a16:colId xmlns:a16="http://schemas.microsoft.com/office/drawing/2014/main" val="3299919043"/>
                    </a:ext>
                  </a:extLst>
                </a:gridCol>
                <a:gridCol w="1881963">
                  <a:extLst>
                    <a:ext uri="{9D8B030D-6E8A-4147-A177-3AD203B41FA5}">
                      <a16:colId xmlns:a16="http://schemas.microsoft.com/office/drawing/2014/main" val="4027897853"/>
                    </a:ext>
                  </a:extLst>
                </a:gridCol>
                <a:gridCol w="1360968">
                  <a:extLst>
                    <a:ext uri="{9D8B030D-6E8A-4147-A177-3AD203B41FA5}">
                      <a16:colId xmlns:a16="http://schemas.microsoft.com/office/drawing/2014/main" val="22851105"/>
                    </a:ext>
                  </a:extLst>
                </a:gridCol>
                <a:gridCol w="1392865">
                  <a:extLst>
                    <a:ext uri="{9D8B030D-6E8A-4147-A177-3AD203B41FA5}">
                      <a16:colId xmlns:a16="http://schemas.microsoft.com/office/drawing/2014/main" val="177072808"/>
                    </a:ext>
                  </a:extLst>
                </a:gridCol>
                <a:gridCol w="3972294">
                  <a:extLst>
                    <a:ext uri="{9D8B030D-6E8A-4147-A177-3AD203B41FA5}">
                      <a16:colId xmlns:a16="http://schemas.microsoft.com/office/drawing/2014/main" val="3075782870"/>
                    </a:ext>
                  </a:extLst>
                </a:gridCol>
              </a:tblGrid>
              <a:tr h="371231">
                <a:tc>
                  <a:txBody>
                    <a:bodyPr/>
                    <a:lstStyle/>
                    <a:p>
                      <a:pPr algn="ctr"/>
                      <a:r>
                        <a:rPr kumimoji="1" lang="en-US" altLang="ja-JP" sz="1050" b="1">
                          <a:solidFill>
                            <a:sysClr val="windowText" lastClr="000000"/>
                          </a:solidFill>
                          <a:latin typeface="+mn-ea"/>
                          <a:ea typeface="+mn-ea"/>
                        </a:rPr>
                        <a:t>#</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測定項目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dirty="0">
                          <a:solidFill>
                            <a:sysClr val="windowText" lastClr="000000"/>
                          </a:solidFill>
                          <a:latin typeface="+mn-ea"/>
                          <a:ea typeface="+mn-ea"/>
                        </a:rPr>
                        <a:t>KPI</a:t>
                      </a:r>
                      <a:endParaRPr kumimoji="1" lang="ja-JP" altLang="en-US" sz="1050" b="1" dirty="0">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事業実施年度</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5</a:t>
                      </a:r>
                      <a:r>
                        <a:rPr kumimoji="1" lang="ja-JP" altLang="en-US" sz="1050" b="1">
                          <a:solidFill>
                            <a:sysClr val="windowText" lastClr="000000"/>
                          </a:solidFill>
                          <a:latin typeface="+mn-ea"/>
                          <a:ea typeface="+mn-ea"/>
                        </a:rPr>
                        <a:t>年後</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目標値設定根拠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7963">
                <a:tc>
                  <a:txBody>
                    <a:bodyPr/>
                    <a:lstStyle/>
                    <a:p>
                      <a:pPr algn="ctr"/>
                      <a:r>
                        <a:rPr kumimoji="1" lang="en-US" altLang="ja-JP" sz="1050" kern="1200">
                          <a:solidFill>
                            <a:sysClr val="windowText" lastClr="000000"/>
                          </a:solidFill>
                          <a:latin typeface="+mn-ea"/>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dirty="0" err="1">
                          <a:solidFill>
                            <a:srgbClr val="0070C0"/>
                          </a:solidFill>
                          <a:latin typeface="+mn-ea"/>
                          <a:ea typeface="+mn-ea"/>
                          <a:cs typeface="+mn-cs"/>
                        </a:rPr>
                        <a:t>MaaS</a:t>
                      </a:r>
                      <a:r>
                        <a:rPr kumimoji="1" lang="ja-JP" altLang="en-US" sz="1050" kern="1200" dirty="0">
                          <a:solidFill>
                            <a:srgbClr val="0070C0"/>
                          </a:solidFill>
                          <a:latin typeface="+mn-ea"/>
                          <a:ea typeface="+mn-ea"/>
                          <a:cs typeface="+mn-cs"/>
                        </a:rPr>
                        <a:t>会員登録数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ターゲット人口の</a:t>
                      </a:r>
                      <a:r>
                        <a:rPr kumimoji="1" lang="en-US" altLang="ja-JP" sz="1050" kern="1200">
                          <a:solidFill>
                            <a:srgbClr val="0070C0"/>
                          </a:solidFill>
                          <a:latin typeface="+mn-ea"/>
                          <a:ea typeface="+mn-ea"/>
                          <a:cs typeface="+mn-cs"/>
                        </a:rPr>
                        <a:t>1%</a:t>
                      </a:r>
                      <a:r>
                        <a:rPr kumimoji="1" lang="ja-JP" altLang="en-US" sz="1050" kern="1200">
                          <a:solidFill>
                            <a:srgbClr val="0070C0"/>
                          </a:solidFill>
                          <a:latin typeface="+mn-ea"/>
                          <a:ea typeface="+mn-ea"/>
                          <a:cs typeface="+mn-cs"/>
                        </a:rPr>
                        <a:t>、先行事例のデータを参考に設定。</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231">
                <a:tc>
                  <a:txBody>
                    <a:bodyPr/>
                    <a:lstStyle/>
                    <a:p>
                      <a:pPr algn="ctr"/>
                      <a:r>
                        <a:rPr kumimoji="1" lang="en-US" altLang="ja-JP" sz="1050" kern="1200">
                          <a:solidFill>
                            <a:sysClr val="windowText" lastClr="000000"/>
                          </a:solidFill>
                          <a:latin typeface="+mn-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乗継ぎ割引サービスの利用者増加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乗継ぎ利用者数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231">
                <a:tc>
                  <a:txBody>
                    <a:bodyPr/>
                    <a:lstStyle/>
                    <a:p>
                      <a:pPr algn="ctr"/>
                      <a:r>
                        <a:rPr kumimoji="1" lang="ja-JP" altLang="en-US" sz="1050" kern="1200">
                          <a:solidFill>
                            <a:sysClr val="windowText" lastClr="000000"/>
                          </a:solidFill>
                          <a:latin typeface="+mn-ea"/>
                          <a:ea typeface="+mn-ea"/>
                          <a:cs typeface="+mn-cs"/>
                        </a:rPr>
                        <a:t>３</a:t>
                      </a:r>
                      <a:endParaRPr kumimoji="1" lang="en-US" altLang="ja-JP" sz="1050" kern="1200">
                        <a:solidFill>
                          <a:sysClr val="windowText" lastClr="00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u="none">
                          <a:solidFill>
                            <a:srgbClr val="0070C0"/>
                          </a:solidFill>
                          <a:latin typeface="+mn-ea"/>
                          <a:ea typeface="+mn-ea"/>
                        </a:rPr>
                        <a:t>MaaS</a:t>
                      </a:r>
                      <a:r>
                        <a:rPr kumimoji="1" lang="ja-JP" altLang="en-US" sz="1050" i="0" u="none">
                          <a:solidFill>
                            <a:srgbClr val="0070C0"/>
                          </a:solidFill>
                          <a:latin typeface="+mn-ea"/>
                          <a:ea typeface="+mn-ea"/>
                        </a:rPr>
                        <a:t>アプリでのデマンドバス予約提供開始による利用者の増加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デマンドバス利用者数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アプリ提供前のデマンドバス利用者の○％に設定。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229529"/>
                  </a:ext>
                </a:extLst>
              </a:tr>
              <a:tr h="371231">
                <a:tc>
                  <a:txBody>
                    <a:bodyPr/>
                    <a:lstStyle/>
                    <a:p>
                      <a:pPr algn="ctr"/>
                      <a:r>
                        <a:rPr kumimoji="1" lang="en-US" altLang="ja-JP" sz="1050" kern="1200">
                          <a:solidFill>
                            <a:sysClr val="windowText" lastClr="000000"/>
                          </a:solidFill>
                          <a:latin typeface="+mn-ea"/>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企画乗車券の販売数増加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対象路線の通常乗車券利用者の○％に設定。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395077"/>
                  </a:ext>
                </a:extLst>
              </a:tr>
              <a:tr h="371231">
                <a:tc>
                  <a:txBody>
                    <a:bodyPr/>
                    <a:lstStyle/>
                    <a:p>
                      <a:pPr algn="ctr"/>
                      <a:r>
                        <a:rPr kumimoji="1" lang="en-US" altLang="ja-JP" sz="1050" kern="1200">
                          <a:solidFill>
                            <a:sysClr val="windowText" lastClr="000000"/>
                          </a:solidFill>
                          <a:latin typeface="+mn-ea"/>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利用者の利便性向上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利用者のサービス満足度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78374"/>
                  </a:ext>
                </a:extLst>
              </a:tr>
              <a:tr h="371231">
                <a:tc>
                  <a:txBody>
                    <a:bodyPr/>
                    <a:lstStyle/>
                    <a:p>
                      <a:pPr algn="ctr"/>
                      <a:r>
                        <a:rPr kumimoji="1" lang="en-US" altLang="ja-JP" sz="1050" kern="1200">
                          <a:solidFill>
                            <a:sysClr val="windowText" lastClr="000000"/>
                          </a:solidFill>
                          <a:latin typeface="+mn-ea"/>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データ分析ツールの利用者評価向上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自治体職員の利用満足度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dirty="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9182480"/>
                  </a:ext>
                </a:extLst>
              </a:tr>
            </a:tbl>
          </a:graphicData>
        </a:graphic>
      </p:graphicFrame>
      <p:sp>
        <p:nvSpPr>
          <p:cNvPr id="20" name="テキスト プレースホルダー 53">
            <a:extLst>
              <a:ext uri="{FF2B5EF4-FFF2-40B4-BE49-F238E27FC236}">
                <a16:creationId xmlns:a16="http://schemas.microsoft.com/office/drawing/2014/main" id="{3AAEA38C-7CDC-D1D0-590F-A375AF93585E}"/>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6" name="テキスト ボックス 5">
            <a:extLst>
              <a:ext uri="{FF2B5EF4-FFF2-40B4-BE49-F238E27FC236}">
                <a16:creationId xmlns:a16="http://schemas.microsoft.com/office/drawing/2014/main" id="{7016D21F-B090-B730-3691-09E2323BC3DA}"/>
              </a:ext>
            </a:extLst>
          </p:cNvPr>
          <p:cNvSpPr txBox="1"/>
          <p:nvPr/>
        </p:nvSpPr>
        <p:spPr>
          <a:xfrm>
            <a:off x="582326" y="2777509"/>
            <a:ext cx="11027348" cy="2736520"/>
          </a:xfrm>
          <a:prstGeom prst="rect">
            <a:avLst/>
          </a:prstGeom>
          <a:solidFill>
            <a:schemeClr val="accent2">
              <a:alpha val="60000"/>
            </a:schemeClr>
          </a:solidFill>
        </p:spPr>
        <p:txBody>
          <a:bodyPr wrap="square" lIns="91440" tIns="45720" rIns="91440" bIns="4572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プロジェクト全体の</a:t>
            </a:r>
            <a:r>
              <a:rPr lang="en-US" altLang="ja-JP" sz="1400" dirty="0">
                <a:solidFill>
                  <a:schemeClr val="bg1"/>
                </a:solidFill>
                <a:latin typeface="BIZ UDPゴシック"/>
                <a:ea typeface="BIZ UDPゴシック"/>
              </a:rPr>
              <a:t>KPI</a:t>
            </a:r>
            <a:r>
              <a:rPr lang="ja-JP" altLang="en-US" sz="1400" dirty="0">
                <a:solidFill>
                  <a:schemeClr val="bg1"/>
                </a:solidFill>
                <a:latin typeface="BIZ UDPゴシック"/>
                <a:ea typeface="BIZ UDPゴシック"/>
              </a:rPr>
              <a:t>を記載してください。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交通サービスの高度化、データ活用、政策連携の三つの領域について漏れなく</a:t>
            </a:r>
            <a:r>
              <a:rPr lang="en-US" altLang="ja-JP" sz="1400" dirty="0">
                <a:solidFill>
                  <a:schemeClr val="bg1"/>
                </a:solidFill>
                <a:latin typeface="BIZ UDPゴシック"/>
                <a:ea typeface="BIZ UDPゴシック"/>
              </a:rPr>
              <a:t>KPI</a:t>
            </a:r>
            <a:r>
              <a:rPr lang="ja-JP" altLang="en-US" sz="1400" dirty="0">
                <a:solidFill>
                  <a:schemeClr val="bg1"/>
                </a:solidFill>
                <a:latin typeface="BIZ UDPゴシック"/>
                <a:ea typeface="BIZ UDPゴシック"/>
              </a:rPr>
              <a:t>を設定してください。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必ず記載すべき必須</a:t>
            </a:r>
            <a:r>
              <a:rPr lang="en-US" altLang="ja-JP" sz="1400" dirty="0">
                <a:solidFill>
                  <a:schemeClr val="bg1"/>
                </a:solidFill>
                <a:latin typeface="BIZ UDPゴシック"/>
                <a:ea typeface="BIZ UDPゴシック"/>
              </a:rPr>
              <a:t>KPI</a:t>
            </a:r>
            <a:r>
              <a:rPr lang="ja-JP" altLang="en-US" sz="1400" dirty="0">
                <a:solidFill>
                  <a:schemeClr val="bg1"/>
                </a:solidFill>
                <a:latin typeface="BIZ UDPゴシック"/>
                <a:ea typeface="BIZ UDPゴシック"/>
              </a:rPr>
              <a:t>は下記となります。</a:t>
            </a:r>
          </a:p>
          <a:p>
            <a:pPr>
              <a:defRPr/>
            </a:pPr>
            <a:endParaRPr lang="ja-JP" altLang="en-US" sz="1400" dirty="0">
              <a:solidFill>
                <a:schemeClr val="bg1"/>
              </a:solidFill>
              <a:latin typeface="BIZ UDPゴシック"/>
            </a:endParaRPr>
          </a:p>
          <a:p>
            <a:pPr>
              <a:defRPr/>
            </a:pPr>
            <a:r>
              <a:rPr lang="ja-JP" altLang="en-US" sz="1400" dirty="0">
                <a:solidFill>
                  <a:schemeClr val="bg1"/>
                </a:solidFill>
                <a:latin typeface="BIZ UDPゴシック"/>
              </a:rPr>
              <a:t>【記載すべき</a:t>
            </a:r>
            <a:r>
              <a:rPr lang="en-US" altLang="ja-JP" sz="1400" dirty="0">
                <a:solidFill>
                  <a:schemeClr val="bg1"/>
                </a:solidFill>
                <a:latin typeface="BIZ UDPゴシック"/>
              </a:rPr>
              <a:t>KPI</a:t>
            </a:r>
            <a:r>
              <a:rPr lang="ja-JP" altLang="en-US" sz="1400" dirty="0">
                <a:solidFill>
                  <a:schemeClr val="bg1"/>
                </a:solidFill>
                <a:latin typeface="BIZ UDPゴシック"/>
              </a:rPr>
              <a:t>】</a:t>
            </a:r>
          </a:p>
          <a:p>
            <a:pPr marL="285750" indent="-285750">
              <a:buFont typeface="Wingdings" panose="05000000000000000000" pitchFamily="2" charset="2"/>
              <a:buChar char="l"/>
              <a:defRPr/>
            </a:pPr>
            <a:r>
              <a:rPr lang="ja-JP" sz="1400" dirty="0">
                <a:solidFill>
                  <a:schemeClr val="bg1"/>
                </a:solidFill>
                <a:latin typeface="BIZ UDPゴシック"/>
              </a:rPr>
              <a:t>MaaSアプリ等のコンシューマ向けアプリを提供する場合</a:t>
            </a:r>
            <a:r>
              <a:rPr lang="ja-JP" altLang="en-US" sz="1400" dirty="0">
                <a:solidFill>
                  <a:schemeClr val="bg1"/>
                </a:solidFill>
                <a:latin typeface="BIZ UDPゴシック"/>
              </a:rPr>
              <a:t>：</a:t>
            </a:r>
            <a:r>
              <a:rPr lang="ja-JP" sz="1400" dirty="0">
                <a:solidFill>
                  <a:schemeClr val="bg1"/>
                </a:solidFill>
                <a:latin typeface="BIZ UDPゴシック"/>
              </a:rPr>
              <a:t>年間</a:t>
            </a:r>
            <a:r>
              <a:rPr lang="ja-JP" altLang="en-US" sz="1400" dirty="0">
                <a:solidFill>
                  <a:schemeClr val="bg1"/>
                </a:solidFill>
                <a:latin typeface="BIZ UDPゴシック"/>
              </a:rPr>
              <a:t>・</a:t>
            </a:r>
            <a:r>
              <a:rPr lang="ja-JP" sz="1400" dirty="0">
                <a:solidFill>
                  <a:schemeClr val="bg1"/>
                </a:solidFill>
                <a:latin typeface="BIZ UDPゴシック"/>
              </a:rPr>
              <a:t>月間</a:t>
            </a:r>
            <a:r>
              <a:rPr lang="ja-JP" altLang="en-US" sz="1400" dirty="0">
                <a:solidFill>
                  <a:schemeClr val="bg1"/>
                </a:solidFill>
                <a:latin typeface="BIZ UDPゴシック"/>
              </a:rPr>
              <a:t>会員</a:t>
            </a:r>
            <a:r>
              <a:rPr lang="ja-JP" altLang="ja-JP" sz="1400" dirty="0">
                <a:solidFill>
                  <a:schemeClr val="bg1"/>
                </a:solidFill>
                <a:latin typeface="BIZ UDPゴシック"/>
              </a:rPr>
              <a:t>登録者数</a:t>
            </a:r>
            <a:r>
              <a:rPr lang="ja-JP" altLang="en-US" sz="1400" dirty="0">
                <a:solidFill>
                  <a:schemeClr val="bg1"/>
                </a:solidFill>
                <a:latin typeface="BIZ UDPゴシック"/>
              </a:rPr>
              <a:t>、</a:t>
            </a:r>
            <a:r>
              <a:rPr lang="ja-JP" sz="1400" dirty="0">
                <a:solidFill>
                  <a:schemeClr val="bg1"/>
                </a:solidFill>
                <a:latin typeface="BIZ UDPゴシック"/>
              </a:rPr>
              <a:t>利用者数（アクティブ）</a:t>
            </a:r>
            <a:endParaRPr lang="en-US" altLang="ja-JP" dirty="0">
              <a:solidFill>
                <a:schemeClr val="bg1"/>
              </a:solidFill>
            </a:endParaRPr>
          </a:p>
          <a:p>
            <a:pPr marL="285750" indent="-285750">
              <a:buFont typeface="Wingdings" panose="05000000000000000000" pitchFamily="2" charset="2"/>
              <a:buChar char="l"/>
              <a:defRPr/>
            </a:pPr>
            <a:r>
              <a:rPr lang="ja-JP" sz="1400" dirty="0">
                <a:solidFill>
                  <a:schemeClr val="bg1"/>
                </a:solidFill>
                <a:latin typeface="BIZ UDPゴシック"/>
              </a:rPr>
              <a:t>交通サービスを提供する場合</a:t>
            </a:r>
            <a:r>
              <a:rPr lang="ja-JP" altLang="en-US" sz="1400" dirty="0">
                <a:solidFill>
                  <a:schemeClr val="bg1"/>
                </a:solidFill>
                <a:latin typeface="BIZ UDPゴシック"/>
              </a:rPr>
              <a:t>：</a:t>
            </a:r>
            <a:r>
              <a:rPr lang="ja-JP" sz="1400" dirty="0">
                <a:solidFill>
                  <a:schemeClr val="bg1"/>
                </a:solidFill>
                <a:latin typeface="BIZ UDPゴシック"/>
              </a:rPr>
              <a:t>月間・年間利用者数（デマンドバス利用者数、シェアサイクル利用者数等）</a:t>
            </a:r>
            <a:r>
              <a:rPr lang="ja-JP" altLang="en-US" sz="1400" dirty="0">
                <a:solidFill>
                  <a:schemeClr val="bg1"/>
                </a:solidFill>
                <a:latin typeface="BIZ UDPゴシック"/>
              </a:rPr>
              <a:t>、</a:t>
            </a:r>
            <a:r>
              <a:rPr lang="ja-JP" altLang="ja-JP" sz="1400" dirty="0">
                <a:solidFill>
                  <a:schemeClr val="bg1"/>
                </a:solidFill>
                <a:latin typeface="BIZ UDPゴシック"/>
              </a:rPr>
              <a:t> MaaSアプリを通じた利用者数、売上高、売上数等</a:t>
            </a:r>
            <a:r>
              <a:rPr lang="ja-JP" altLang="en-US" sz="1400" dirty="0">
                <a:solidFill>
                  <a:schemeClr val="bg1"/>
                </a:solidFill>
                <a:latin typeface="BIZ UDPゴシック"/>
              </a:rPr>
              <a:t>及びこれらの指標のサービス提供前後における変化率・変化指標（</a:t>
            </a:r>
            <a:r>
              <a:rPr lang="en-US" altLang="ja-JP" sz="1400" dirty="0" err="1">
                <a:solidFill>
                  <a:schemeClr val="bg1"/>
                </a:solidFill>
                <a:latin typeface="BIZ UDPゴシック"/>
              </a:rPr>
              <a:t>MaaS</a:t>
            </a:r>
            <a:r>
              <a:rPr lang="ja-JP" altLang="en-US" sz="1400" dirty="0">
                <a:solidFill>
                  <a:schemeClr val="bg1"/>
                </a:solidFill>
                <a:latin typeface="BIZ UDPゴシック"/>
              </a:rPr>
              <a:t>等のサービス提供によって利用者が増加したかを測る指標）</a:t>
            </a:r>
            <a:endParaRPr lang="en-US" altLang="ja-JP" dirty="0"/>
          </a:p>
          <a:p>
            <a:pPr marL="285750" indent="-285750">
              <a:buFont typeface="Wingdings" panose="05000000000000000000" pitchFamily="2" charset="2"/>
              <a:buChar char="l"/>
              <a:defRPr/>
            </a:pPr>
            <a:r>
              <a:rPr lang="ja-JP" sz="1400" dirty="0">
                <a:solidFill>
                  <a:schemeClr val="bg1"/>
                </a:solidFill>
                <a:latin typeface="BIZ UDPゴシック"/>
              </a:rPr>
              <a:t>企画乗車券等の商品を販売する場合</a:t>
            </a:r>
            <a:r>
              <a:rPr lang="ja-JP" altLang="en-US" sz="1400" dirty="0">
                <a:solidFill>
                  <a:schemeClr val="bg1"/>
                </a:solidFill>
                <a:latin typeface="BIZ UDPゴシック"/>
              </a:rPr>
              <a:t>：造成する券種数、</a:t>
            </a:r>
            <a:r>
              <a:rPr lang="ja-JP" sz="1400" dirty="0">
                <a:solidFill>
                  <a:schemeClr val="bg1"/>
                </a:solidFill>
                <a:latin typeface="BIZ UDPゴシック"/>
              </a:rPr>
              <a:t>年間、月間の販売</a:t>
            </a:r>
            <a:r>
              <a:rPr lang="ja-JP" altLang="en-US" sz="1400" dirty="0">
                <a:solidFill>
                  <a:schemeClr val="bg1"/>
                </a:solidFill>
                <a:latin typeface="BIZ UDPゴシック"/>
              </a:rPr>
              <a:t>実績数</a:t>
            </a:r>
            <a:r>
              <a:rPr lang="ja-JP" sz="1400" dirty="0">
                <a:solidFill>
                  <a:schemeClr val="bg1"/>
                </a:solidFill>
                <a:latin typeface="BIZ UDPゴシック"/>
              </a:rPr>
              <a:t>、売上高</a:t>
            </a:r>
            <a:endParaRPr lang="en-US" altLang="ja-JP" sz="1400" dirty="0">
              <a:solidFill>
                <a:schemeClr val="bg1"/>
              </a:solidFill>
              <a:latin typeface="BIZ UDPゴシック"/>
            </a:endParaRPr>
          </a:p>
          <a:p>
            <a:pPr marL="285750" indent="-285750">
              <a:buFont typeface="Wingdings" panose="05000000000000000000" pitchFamily="2" charset="2"/>
              <a:buChar char="l"/>
              <a:defRPr/>
            </a:pPr>
            <a:r>
              <a:rPr lang="ja-JP" sz="1400" dirty="0">
                <a:solidFill>
                  <a:schemeClr val="bg1"/>
                </a:solidFill>
                <a:latin typeface="BIZ UDPゴシック"/>
              </a:rPr>
              <a:t>利用者の満足度</a:t>
            </a:r>
            <a:r>
              <a:rPr lang="ja-JP" altLang="en-US" sz="1400" dirty="0">
                <a:solidFill>
                  <a:schemeClr val="bg1"/>
                </a:solidFill>
                <a:latin typeface="BIZ UDPゴシック"/>
              </a:rPr>
              <a:t>：</a:t>
            </a:r>
            <a:r>
              <a:rPr lang="ja-JP" sz="1400" dirty="0">
                <a:solidFill>
                  <a:schemeClr val="bg1"/>
                </a:solidFill>
                <a:latin typeface="BIZ UDPゴシック"/>
              </a:rPr>
              <a:t>利便性向上の評価</a:t>
            </a:r>
            <a:endParaRPr lang="en-US" altLang="ja-JP" dirty="0"/>
          </a:p>
          <a:p>
            <a:pPr marL="285750" indent="-285750">
              <a:buFont typeface="Wingdings" panose="05000000000000000000" pitchFamily="2" charset="2"/>
              <a:buChar char="l"/>
              <a:defRPr/>
            </a:pPr>
            <a:r>
              <a:rPr lang="ja-JP" sz="1400" dirty="0">
                <a:solidFill>
                  <a:schemeClr val="bg1"/>
                </a:solidFill>
                <a:latin typeface="BIZ UDPゴシック"/>
              </a:rPr>
              <a:t>データ分析等</a:t>
            </a:r>
            <a:r>
              <a:rPr lang="ja-JP" altLang="en-US" sz="1400" dirty="0">
                <a:solidFill>
                  <a:schemeClr val="bg1"/>
                </a:solidFill>
                <a:latin typeface="BIZ UDPゴシック"/>
              </a:rPr>
              <a:t>の有用性指標：</a:t>
            </a:r>
            <a:r>
              <a:rPr lang="ja-JP" sz="1400" dirty="0">
                <a:solidFill>
                  <a:schemeClr val="bg1"/>
                </a:solidFill>
                <a:latin typeface="BIZ UDPゴシック"/>
              </a:rPr>
              <a:t>利用者（自治体や事業者の職員）からの評価</a:t>
            </a:r>
            <a:endParaRPr lang="ja-JP" dirty="0"/>
          </a:p>
        </p:txBody>
      </p:sp>
      <p:sp>
        <p:nvSpPr>
          <p:cNvPr id="2" name="正方形/長方形 4">
            <a:extLst>
              <a:ext uri="{FF2B5EF4-FFF2-40B4-BE49-F238E27FC236}">
                <a16:creationId xmlns:a16="http://schemas.microsoft.com/office/drawing/2014/main" id="{CD95FF82-9FC5-D69B-AAB2-197109B38EC8}"/>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 name="正方形/長方形 2">
            <a:extLst>
              <a:ext uri="{FF2B5EF4-FFF2-40B4-BE49-F238E27FC236}">
                <a16:creationId xmlns:a16="http://schemas.microsoft.com/office/drawing/2014/main" id="{DE25E8AD-F833-4CC8-9DA3-09F5C2E799F6}"/>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100</a:t>
            </a:r>
            <a:endParaRPr kumimoji="1" lang="ja-JP" altLang="en-US" sz="1480" dirty="0">
              <a:solidFill>
                <a:schemeClr val="tx1"/>
              </a:solidFill>
            </a:endParaRPr>
          </a:p>
        </p:txBody>
      </p:sp>
    </p:spTree>
    <p:extLst>
      <p:ext uri="{BB962C8B-B14F-4D97-AF65-F5344CB8AC3E}">
        <p14:creationId xmlns:p14="http://schemas.microsoft.com/office/powerpoint/2010/main" val="10654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５．</a:t>
            </a:r>
            <a:r>
              <a:rPr lang="ja-JP" altLang="en-US" kern="0"/>
              <a:t>交通サービスの高度化｜</a:t>
            </a:r>
            <a:r>
              <a:rPr lang="ja-JP" altLang="en-US" kern="0" dirty="0"/>
              <a:t>実施する事業の内容</a:t>
            </a:r>
          </a:p>
        </p:txBody>
      </p:sp>
      <p:sp>
        <p:nvSpPr>
          <p:cNvPr id="6" name="テキスト プレースホルダー 53">
            <a:extLst>
              <a:ext uri="{FF2B5EF4-FFF2-40B4-BE49-F238E27FC236}">
                <a16:creationId xmlns:a16="http://schemas.microsoft.com/office/drawing/2014/main" id="{1E87A305-2C81-D891-3615-FA63DFD33C8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4" name="テキスト ボックス 3">
            <a:extLst>
              <a:ext uri="{FF2B5EF4-FFF2-40B4-BE49-F238E27FC236}">
                <a16:creationId xmlns:a16="http://schemas.microsoft.com/office/drawing/2014/main" id="{143E8E9F-6AFB-841E-222B-D73E806224BA}"/>
              </a:ext>
            </a:extLst>
          </p:cNvPr>
          <p:cNvSpPr txBox="1"/>
          <p:nvPr/>
        </p:nvSpPr>
        <p:spPr>
          <a:xfrm>
            <a:off x="340950" y="1586906"/>
            <a:ext cx="5635837"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rgbClr val="0070C0"/>
                </a:solidFill>
                <a:latin typeface="BIZ UDPゴシック"/>
                <a:ea typeface="BIZ UDPゴシック"/>
              </a:rPr>
              <a:t>当該エリア内のシームレスな移動を可能とするため、</a:t>
            </a:r>
            <a:r>
              <a:rPr lang="en-US" altLang="ja-JP" sz="1400" dirty="0" err="1">
                <a:solidFill>
                  <a:srgbClr val="0070C0"/>
                </a:solidFill>
                <a:latin typeface="BIZ UDPゴシック"/>
                <a:ea typeface="BIZ UDPゴシック"/>
              </a:rPr>
              <a:t>MaaS</a:t>
            </a:r>
            <a:r>
              <a:rPr lang="ja-JP" altLang="en-US" sz="1400" dirty="0">
                <a:solidFill>
                  <a:srgbClr val="0070C0"/>
                </a:solidFill>
                <a:latin typeface="BIZ UDPゴシック"/>
                <a:ea typeface="BIZ UDPゴシック"/>
              </a:rPr>
              <a:t>アプリの開発及び実証を行う。</a:t>
            </a:r>
            <a:endParaRPr lang="en-US" altLang="ja-JP" sz="14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rgbClr val="0070C0"/>
                </a:solidFill>
                <a:latin typeface="BIZ UDPゴシック"/>
                <a:ea typeface="BIZ UDPゴシック"/>
              </a:rPr>
              <a:t>主なスコープは以下のとおり。</a:t>
            </a:r>
            <a:endParaRPr lang="en-US" altLang="ja-JP" sz="1400" dirty="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FBA2CA20-F273-31B2-BF13-F74B2F4DADFA}"/>
              </a:ext>
            </a:extLst>
          </p:cNvPr>
          <p:cNvSpPr txBox="1"/>
          <p:nvPr/>
        </p:nvSpPr>
        <p:spPr>
          <a:xfrm>
            <a:off x="390092" y="847739"/>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①　新規</a:t>
            </a:r>
            <a:r>
              <a:rPr kumimoji="1" lang="en-US" altLang="ja-JP" sz="14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アプリの開発・サービス提供</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23" name="グループ化 22">
            <a:extLst>
              <a:ext uri="{FF2B5EF4-FFF2-40B4-BE49-F238E27FC236}">
                <a16:creationId xmlns:a16="http://schemas.microsoft.com/office/drawing/2014/main" id="{27CF27E7-63F3-1B05-CE12-944D25E43C5F}"/>
              </a:ext>
            </a:extLst>
          </p:cNvPr>
          <p:cNvGrpSpPr/>
          <p:nvPr/>
        </p:nvGrpSpPr>
        <p:grpSpPr>
          <a:xfrm>
            <a:off x="380978" y="1274848"/>
            <a:ext cx="5400000" cy="310897"/>
            <a:chOff x="380978" y="1020562"/>
            <a:chExt cx="5644951" cy="310897"/>
          </a:xfrm>
        </p:grpSpPr>
        <p:grpSp>
          <p:nvGrpSpPr>
            <p:cNvPr id="26" name="グループ化 25">
              <a:extLst>
                <a:ext uri="{FF2B5EF4-FFF2-40B4-BE49-F238E27FC236}">
                  <a16:creationId xmlns:a16="http://schemas.microsoft.com/office/drawing/2014/main" id="{D8B8948C-CBC5-4483-149D-C5255A2808F2}"/>
                </a:ext>
              </a:extLst>
            </p:cNvPr>
            <p:cNvGrpSpPr/>
            <p:nvPr/>
          </p:nvGrpSpPr>
          <p:grpSpPr>
            <a:xfrm>
              <a:off x="384985" y="1020562"/>
              <a:ext cx="5640944" cy="310897"/>
              <a:chOff x="609601" y="1337306"/>
              <a:chExt cx="5206999" cy="310897"/>
            </a:xfrm>
          </p:grpSpPr>
          <p:sp>
            <p:nvSpPr>
              <p:cNvPr id="28" name="正方形/長方形 27">
                <a:extLst>
                  <a:ext uri="{FF2B5EF4-FFF2-40B4-BE49-F238E27FC236}">
                    <a16:creationId xmlns:a16="http://schemas.microsoft.com/office/drawing/2014/main" id="{9D830C49-4354-E222-50E3-71967F17C69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9" name="直線コネクタ 28">
                <a:extLst>
                  <a:ext uri="{FF2B5EF4-FFF2-40B4-BE49-F238E27FC236}">
                    <a16:creationId xmlns:a16="http://schemas.microsoft.com/office/drawing/2014/main" id="{7B7E2E1C-79AB-A65E-C8A1-B783D2A8E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4A77C8A9-BC2C-E84D-3E77-3C09AF33F91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0" name="グループ化 29">
            <a:extLst>
              <a:ext uri="{FF2B5EF4-FFF2-40B4-BE49-F238E27FC236}">
                <a16:creationId xmlns:a16="http://schemas.microsoft.com/office/drawing/2014/main" id="{D132C22B-C8EE-7860-04D1-5806599A15C3}"/>
              </a:ext>
            </a:extLst>
          </p:cNvPr>
          <p:cNvGrpSpPr/>
          <p:nvPr/>
        </p:nvGrpSpPr>
        <p:grpSpPr>
          <a:xfrm>
            <a:off x="6241763" y="1128419"/>
            <a:ext cx="5365398" cy="446140"/>
            <a:chOff x="380978" y="1020562"/>
            <a:chExt cx="5644951" cy="310897"/>
          </a:xfrm>
        </p:grpSpPr>
        <p:grpSp>
          <p:nvGrpSpPr>
            <p:cNvPr id="31" name="グループ化 30">
              <a:extLst>
                <a:ext uri="{FF2B5EF4-FFF2-40B4-BE49-F238E27FC236}">
                  <a16:creationId xmlns:a16="http://schemas.microsoft.com/office/drawing/2014/main" id="{A27E2125-6EB4-993B-48C8-1311A54E6A22}"/>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15476A58-FBA3-FC17-E1D1-51BBB1C815E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F419A101-E027-47DE-5332-47B8C68CFAB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FF5D6182-E0C6-327B-D793-26341F51A64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36" name="表 35">
            <a:extLst>
              <a:ext uri="{FF2B5EF4-FFF2-40B4-BE49-F238E27FC236}">
                <a16:creationId xmlns:a16="http://schemas.microsoft.com/office/drawing/2014/main" id="{52D2B5DE-607C-E758-9F26-75F734B66F0B}"/>
              </a:ext>
            </a:extLst>
          </p:cNvPr>
          <p:cNvGraphicFramePr>
            <a:graphicFrameLocks noGrp="1"/>
          </p:cNvGraphicFramePr>
          <p:nvPr>
            <p:extLst>
              <p:ext uri="{D42A27DB-BD31-4B8C-83A1-F6EECF244321}">
                <p14:modId xmlns:p14="http://schemas.microsoft.com/office/powerpoint/2010/main" val="2425451981"/>
              </p:ext>
            </p:extLst>
          </p:nvPr>
        </p:nvGraphicFramePr>
        <p:xfrm>
          <a:off x="395492" y="2466248"/>
          <a:ext cx="5390886" cy="4046944"/>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の開発・提供</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象エリアの交通サービスを統合した</a:t>
                      </a:r>
                      <a:r>
                        <a:rPr kumimoji="1" lang="en-US" altLang="ja-JP" sz="1050">
                          <a:solidFill>
                            <a:srgbClr val="0070C0"/>
                          </a:solidFill>
                        </a:rPr>
                        <a:t>MaaS</a:t>
                      </a:r>
                      <a:r>
                        <a:rPr kumimoji="1" lang="ja-JP" altLang="en-US" sz="1050">
                          <a:solidFill>
                            <a:srgbClr val="0070C0"/>
                          </a:solidFill>
                        </a:rPr>
                        <a:t>アプリを開発し、一般ユーザーに提供する。</a:t>
                      </a: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a:solidFill>
                            <a:srgbClr val="0070C0"/>
                          </a:solidFill>
                        </a:rPr>
                        <a:t>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対象エリアの交通サービスをシームレスに統合した企画乗車券造成し、販売を行う（目標：〇種）。</a:t>
                      </a:r>
                    </a:p>
                  </a:txBody>
                  <a:tcPr marL="90000" marR="90000" marT="46800" marB="46800" anchor="ctr"/>
                </a:tc>
                <a:extLst>
                  <a:ext uri="{0D108BD9-81ED-4DB2-BD59-A6C34878D82A}">
                    <a16:rowId xmlns:a16="http://schemas.microsoft.com/office/drawing/2014/main" val="3479908594"/>
                  </a:ext>
                </a:extLst>
              </a:tr>
              <a:tr h="532261">
                <a:tc>
                  <a:txBody>
                    <a:bodyPr/>
                    <a:lstStyle/>
                    <a:p>
                      <a:r>
                        <a:rPr kumimoji="1" lang="ja-JP" altLang="en-US" sz="1050">
                          <a:solidFill>
                            <a:srgbClr val="0070C0"/>
                          </a:solidFill>
                        </a:rPr>
                        <a:t>エンドコンテンツと連携した企画乗車券の造成・販売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tc>
                <a:extLst>
                  <a:ext uri="{0D108BD9-81ED-4DB2-BD59-A6C34878D82A}">
                    <a16:rowId xmlns:a16="http://schemas.microsoft.com/office/drawing/2014/main" val="213378181"/>
                  </a:ext>
                </a:extLst>
              </a:tr>
              <a:tr h="1126149">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tc>
                <a:tc>
                  <a:txBody>
                    <a:bodyPr/>
                    <a:lstStyle/>
                    <a:p>
                      <a:r>
                        <a:rPr kumimoji="1" lang="ja-JP" altLang="en-US" sz="1050" dirty="0">
                          <a:solidFill>
                            <a:srgbClr val="0070C0"/>
                          </a:solidFill>
                        </a:rPr>
                        <a:t>〇〇</a:t>
                      </a:r>
                      <a:r>
                        <a:rPr kumimoji="1" lang="en-US" altLang="ja-JP" sz="1050" dirty="0" err="1">
                          <a:solidFill>
                            <a:srgbClr val="0070C0"/>
                          </a:solidFill>
                        </a:rPr>
                        <a:t>MaaS</a:t>
                      </a:r>
                      <a:r>
                        <a:rPr kumimoji="1" lang="ja-JP" altLang="en-US" sz="1050" dirty="0">
                          <a:solidFill>
                            <a:srgbClr val="0070C0"/>
                          </a:solidFill>
                        </a:rPr>
                        <a:t>で販売するチケットの認証を</a:t>
                      </a:r>
                      <a:r>
                        <a:rPr kumimoji="1" lang="en-US" altLang="ja-JP" sz="1050" dirty="0">
                          <a:solidFill>
                            <a:srgbClr val="0070C0"/>
                          </a:solidFill>
                        </a:rPr>
                        <a:t>QR</a:t>
                      </a:r>
                      <a:r>
                        <a:rPr kumimoji="1" lang="ja-JP" altLang="en-US" sz="1050" dirty="0">
                          <a:solidFill>
                            <a:srgbClr val="0070C0"/>
                          </a:solidFill>
                        </a:rPr>
                        <a:t>により行う（全種）。対象エリアの全路線に及びオンデマンド交通に</a:t>
                      </a:r>
                      <a:r>
                        <a:rPr kumimoji="1" lang="en-US" altLang="ja-JP" sz="1050" dirty="0">
                          <a:solidFill>
                            <a:srgbClr val="0070C0"/>
                          </a:solidFill>
                        </a:rPr>
                        <a:t>QR</a:t>
                      </a:r>
                      <a:r>
                        <a:rPr kumimoji="1" lang="ja-JP" altLang="en-US" sz="1050" dirty="0">
                          <a:solidFill>
                            <a:srgbClr val="0070C0"/>
                          </a:solidFill>
                        </a:rPr>
                        <a:t>認証端末を設置する。</a:t>
                      </a:r>
                      <a:endParaRPr kumimoji="1" lang="en-US" altLang="ja-JP" sz="1050" dirty="0">
                        <a:solidFill>
                          <a:srgbClr val="0070C0"/>
                        </a:solidFill>
                      </a:endParaRPr>
                    </a:p>
                    <a:p>
                      <a:r>
                        <a:rPr kumimoji="1" lang="ja-JP" altLang="en-US" sz="1050" dirty="0">
                          <a:solidFill>
                            <a:srgbClr val="0070C0"/>
                          </a:solidFill>
                        </a:rPr>
                        <a:t>設置数は以下を想定。</a:t>
                      </a:r>
                      <a:endParaRPr kumimoji="1" lang="en-US" altLang="ja-JP" sz="1050" dirty="0">
                        <a:solidFill>
                          <a:srgbClr val="0070C0"/>
                        </a:solidFill>
                      </a:endParaRPr>
                    </a:p>
                    <a:p>
                      <a:r>
                        <a:rPr kumimoji="1" lang="ja-JP" altLang="en-US" sz="1050" dirty="0">
                          <a:solidFill>
                            <a:srgbClr val="0070C0"/>
                          </a:solidFill>
                        </a:rPr>
                        <a:t>〇〇交通（</a:t>
                      </a:r>
                      <a:r>
                        <a:rPr kumimoji="1" lang="en-US" altLang="ja-JP" sz="1050" dirty="0">
                          <a:solidFill>
                            <a:srgbClr val="0070C0"/>
                          </a:solidFill>
                        </a:rPr>
                        <a:t>XX</a:t>
                      </a:r>
                      <a:r>
                        <a:rPr kumimoji="1" lang="ja-JP" altLang="en-US" sz="1050" dirty="0">
                          <a:solidFill>
                            <a:srgbClr val="0070C0"/>
                          </a:solidFill>
                        </a:rPr>
                        <a:t>台）</a:t>
                      </a:r>
                      <a:endParaRPr kumimoji="1" lang="en-US" altLang="ja-JP" sz="1050" dirty="0">
                        <a:solidFill>
                          <a:srgbClr val="0070C0"/>
                        </a:solidFill>
                      </a:endParaRPr>
                    </a:p>
                    <a:p>
                      <a:r>
                        <a:rPr kumimoji="1" lang="ja-JP" altLang="en-US" sz="1050" dirty="0">
                          <a:solidFill>
                            <a:srgbClr val="0070C0"/>
                          </a:solidFill>
                        </a:rPr>
                        <a:t>△△バス（</a:t>
                      </a:r>
                      <a:r>
                        <a:rPr kumimoji="1" lang="en-US" altLang="ja-JP" sz="1050" dirty="0">
                          <a:solidFill>
                            <a:srgbClr val="0070C0"/>
                          </a:solidFill>
                        </a:rPr>
                        <a:t>YY</a:t>
                      </a:r>
                      <a:r>
                        <a:rPr kumimoji="1" lang="ja-JP" altLang="en-US" sz="1050" dirty="0">
                          <a:solidFill>
                            <a:srgbClr val="0070C0"/>
                          </a:solidFill>
                        </a:rPr>
                        <a:t>台）</a:t>
                      </a:r>
                      <a:endParaRPr kumimoji="1" lang="en-US" altLang="ja-JP" sz="1050" dirty="0">
                        <a:solidFill>
                          <a:srgbClr val="0070C0"/>
                        </a:solidFill>
                      </a:endParaRPr>
                    </a:p>
                    <a:p>
                      <a:r>
                        <a:rPr kumimoji="1" lang="ja-JP" altLang="en-US" sz="1050" dirty="0">
                          <a:solidFill>
                            <a:srgbClr val="0070C0"/>
                          </a:solidFill>
                        </a:rPr>
                        <a:t>□□号（オンデマンドバス）（</a:t>
                      </a:r>
                      <a:r>
                        <a:rPr kumimoji="1" lang="en-US" altLang="ja-JP" sz="1050" dirty="0">
                          <a:solidFill>
                            <a:srgbClr val="0070C0"/>
                          </a:solidFill>
                        </a:rPr>
                        <a:t>PP</a:t>
                      </a:r>
                      <a:r>
                        <a:rPr kumimoji="1" lang="ja-JP" altLang="en-US" sz="1050" dirty="0">
                          <a:solidFill>
                            <a:srgbClr val="0070C0"/>
                          </a:solidFill>
                        </a:rPr>
                        <a:t>台）</a:t>
                      </a:r>
                    </a:p>
                  </a:txBody>
                  <a:tcPr marL="90000" marR="90000" marT="46800" marB="46800" anchor="ctr"/>
                </a:tc>
                <a:extLst>
                  <a:ext uri="{0D108BD9-81ED-4DB2-BD59-A6C34878D82A}">
                    <a16:rowId xmlns:a16="http://schemas.microsoft.com/office/drawing/2014/main" val="3204529771"/>
                  </a:ext>
                </a:extLst>
              </a:tr>
              <a:tr h="502180">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502180">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dirty="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37" name="表 36">
            <a:extLst>
              <a:ext uri="{FF2B5EF4-FFF2-40B4-BE49-F238E27FC236}">
                <a16:creationId xmlns:a16="http://schemas.microsoft.com/office/drawing/2014/main" id="{BC5321CF-E304-63E5-BBBF-21D028A31FAA}"/>
              </a:ext>
            </a:extLst>
          </p:cNvPr>
          <p:cNvGraphicFramePr>
            <a:graphicFrameLocks noGrp="1"/>
          </p:cNvGraphicFramePr>
          <p:nvPr>
            <p:extLst>
              <p:ext uri="{D42A27DB-BD31-4B8C-83A1-F6EECF244321}">
                <p14:modId xmlns:p14="http://schemas.microsoft.com/office/powerpoint/2010/main" val="3028488679"/>
              </p:ext>
            </p:extLst>
          </p:nvPr>
        </p:nvGraphicFramePr>
        <p:xfrm>
          <a:off x="6241763" y="1748322"/>
          <a:ext cx="5390886" cy="4435116"/>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経路検索機能</a:t>
                      </a:r>
                    </a:p>
                  </a:txBody>
                  <a:tcPr marL="90000" marR="90000" marT="46800" marB="46800" anchor="ctr"/>
                </a:tc>
                <a:tc>
                  <a:txBody>
                    <a:bodyPr/>
                    <a:lstStyle/>
                    <a:p>
                      <a:r>
                        <a:rPr kumimoji="1" lang="ja-JP" altLang="en-US" sz="1050">
                          <a:solidFill>
                            <a:srgbClr val="0070C0"/>
                          </a:solidFill>
                        </a:rPr>
                        <a:t>地域内の全モードを対象とした経路検索機能を提供する。</a:t>
                      </a:r>
                    </a:p>
                  </a:txBody>
                  <a:tcPr marL="90000" marR="90000" marT="46800" marB="46800" anchor="ctr"/>
                </a:tc>
                <a:extLst>
                  <a:ext uri="{0D108BD9-81ED-4DB2-BD59-A6C34878D82A}">
                    <a16:rowId xmlns:a16="http://schemas.microsoft.com/office/drawing/2014/main" val="1596975374"/>
                  </a:ext>
                </a:extLst>
              </a:tr>
              <a:tr h="526146">
                <a:tc>
                  <a:txBody>
                    <a:bodyPr/>
                    <a:lstStyle/>
                    <a:p>
                      <a:r>
                        <a:rPr kumimoji="1" lang="ja-JP" altLang="en-US" sz="1050">
                          <a:solidFill>
                            <a:srgbClr val="0070C0"/>
                          </a:solidFill>
                        </a:rPr>
                        <a:t>企画乗車券の購入機能</a:t>
                      </a:r>
                    </a:p>
                  </a:txBody>
                  <a:tcPr marL="90000" marR="90000" marT="46800" marB="46800" anchor="ctr"/>
                </a:tc>
                <a:tc>
                  <a:txBody>
                    <a:body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tc>
                <a:extLst>
                  <a:ext uri="{0D108BD9-81ED-4DB2-BD59-A6C34878D82A}">
                    <a16:rowId xmlns:a16="http://schemas.microsoft.com/office/drawing/2014/main" val="3479908594"/>
                  </a:ext>
                </a:extLst>
              </a:tr>
              <a:tr h="601038">
                <a:tc>
                  <a:txBody>
                    <a:bodyPr/>
                    <a:lstStyle/>
                    <a:p>
                      <a:r>
                        <a:rPr kumimoji="1" lang="ja-JP" altLang="en-US" sz="1050">
                          <a:solidFill>
                            <a:srgbClr val="0070C0"/>
                          </a:solidFill>
                        </a:rPr>
                        <a:t>決済機能（既存）</a:t>
                      </a:r>
                    </a:p>
                  </a:txBody>
                  <a:tcPr marL="90000" marR="90000" marT="46800" marB="46800" anchor="ctr"/>
                </a:tc>
                <a:tc>
                  <a:txBody>
                    <a:body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オンデマンド交通（〇〇バス）の送迎依頼を予約できる機能。経路検索機能と連携し、経路検索結果を引き継いだ乗降地点の指定が可能。決済機能と連携し、事前に決済可能。</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チケッティング機能（目検）</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購入した企画乗車券の提示、認証、消込を行う機能。認証は目視確認で行い、交通事業者又はクーポン発行対象となる施設管理者が画面上の操作を行うことで消込む。</a:t>
                      </a: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シングルライド券の購入・認証</a:t>
                      </a:r>
                    </a:p>
                  </a:txBody>
                  <a:tcPr marL="90000" marR="90000" marT="46800" marB="46800" anchor="ctr"/>
                </a:tc>
                <a:tc>
                  <a:txBody>
                    <a:bodyPr/>
                    <a:lstStyle/>
                    <a:p>
                      <a:pPr marL="0" lvl="0" indent="0" algn="just">
                        <a:buFont typeface="Arial" panose="020B0604020202020204" pitchFamily="34" charset="0"/>
                        <a:buNone/>
                      </a:pPr>
                      <a:endParaRPr lang="ja-JP" sz="1050" b="0" kern="100" dirty="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38" name="テキスト ボックス 37">
            <a:extLst>
              <a:ext uri="{FF2B5EF4-FFF2-40B4-BE49-F238E27FC236}">
                <a16:creationId xmlns:a16="http://schemas.microsoft.com/office/drawing/2014/main" id="{18C5B4E7-E69A-BA77-C154-4CCAA9D9CB32}"/>
              </a:ext>
            </a:extLst>
          </p:cNvPr>
          <p:cNvSpPr txBox="1"/>
          <p:nvPr/>
        </p:nvSpPr>
        <p:spPr>
          <a:xfrm>
            <a:off x="570092" y="2308731"/>
            <a:ext cx="527583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本プロジェクトの交通サービスの高度化における事業内容のサマリーを記載してください。</a:t>
            </a:r>
            <a:endParaRPr lang="en-US" altLang="ja-JP" sz="1400" dirty="0">
              <a:solidFill>
                <a:schemeClr val="bg1"/>
              </a:solidFill>
              <a:latin typeface="BIZ UDPゴシック"/>
              <a:ea typeface="BIZ UDPゴシック"/>
            </a:endParaRPr>
          </a:p>
        </p:txBody>
      </p:sp>
      <p:sp>
        <p:nvSpPr>
          <p:cNvPr id="39" name="テキスト ボックス 38">
            <a:extLst>
              <a:ext uri="{FF2B5EF4-FFF2-40B4-BE49-F238E27FC236}">
                <a16:creationId xmlns:a16="http://schemas.microsoft.com/office/drawing/2014/main" id="{4C215220-7AFB-D593-CED1-1A6DA99694AB}"/>
              </a:ext>
            </a:extLst>
          </p:cNvPr>
          <p:cNvSpPr txBox="1"/>
          <p:nvPr/>
        </p:nvSpPr>
        <p:spPr>
          <a:xfrm>
            <a:off x="453017" y="363023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事業内容についてスコープ毎に分けて記載をお願いいたします。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なお、企画乗車券の販売や</a:t>
            </a:r>
            <a:r>
              <a:rPr lang="en-US" altLang="ja-JP" sz="1400">
                <a:solidFill>
                  <a:schemeClr val="bg1"/>
                </a:solidFill>
                <a:latin typeface="BIZ UDPゴシック"/>
                <a:ea typeface="BIZ UDPゴシック"/>
              </a:rPr>
              <a:t>QR</a:t>
            </a:r>
            <a:r>
              <a:rPr lang="ja-JP" altLang="en-US" sz="1400">
                <a:solidFill>
                  <a:schemeClr val="bg1"/>
                </a:solidFill>
                <a:latin typeface="BIZ UDPゴシック"/>
                <a:ea typeface="BIZ UDPゴシック"/>
              </a:rPr>
              <a:t>端末の設置等、本プロジェクトで導入する数量が明記できるものに関しては、具体的な目標数量の記載をお願いいたします。</a:t>
            </a:r>
            <a:endParaRPr lang="en-US" altLang="ja-JP" sz="1400">
              <a:solidFill>
                <a:schemeClr val="bg1"/>
              </a:solidFill>
              <a:latin typeface="BIZ UDPゴシック"/>
              <a:ea typeface="BIZ UDPゴシック"/>
            </a:endParaRPr>
          </a:p>
        </p:txBody>
      </p:sp>
      <p:sp>
        <p:nvSpPr>
          <p:cNvPr id="3" name="テキスト ボックス 2">
            <a:extLst>
              <a:ext uri="{FF2B5EF4-FFF2-40B4-BE49-F238E27FC236}">
                <a16:creationId xmlns:a16="http://schemas.microsoft.com/office/drawing/2014/main" id="{A6F0F70E-C6E2-217E-BD6D-0717D7E31098}"/>
              </a:ext>
            </a:extLst>
          </p:cNvPr>
          <p:cNvSpPr txBox="1"/>
          <p:nvPr/>
        </p:nvSpPr>
        <p:spPr>
          <a:xfrm>
            <a:off x="6378896" y="484134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左記スコープに対し、本プロジェクトで開発する機能を記載ください。なお、既存システムやサービスを利用する場合も記載し、既存機能であることを明記してください。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システム開発又はシステム利用を伴わないスコープの場合、記載は不要です。</a:t>
            </a:r>
            <a:endParaRPr lang="en-US" altLang="ja-JP" sz="1400" dirty="0">
              <a:solidFill>
                <a:schemeClr val="bg1"/>
              </a:solidFill>
              <a:latin typeface="BIZ UDPゴシック"/>
              <a:ea typeface="BIZ UDPゴシック"/>
            </a:endParaRPr>
          </a:p>
        </p:txBody>
      </p:sp>
      <p:sp>
        <p:nvSpPr>
          <p:cNvPr id="2" name="正方形/長方形 4">
            <a:extLst>
              <a:ext uri="{FF2B5EF4-FFF2-40B4-BE49-F238E27FC236}">
                <a16:creationId xmlns:a16="http://schemas.microsoft.com/office/drawing/2014/main" id="{09E7E981-2637-7D4B-647A-96DBD774ABD6}"/>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7" name="正方形/長方形 6">
            <a:extLst>
              <a:ext uri="{FF2B5EF4-FFF2-40B4-BE49-F238E27FC236}">
                <a16:creationId xmlns:a16="http://schemas.microsoft.com/office/drawing/2014/main" id="{46023B66-7C7C-8FF3-1153-E4AB228A46D3}"/>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101</a:t>
            </a:r>
            <a:endParaRPr kumimoji="1" lang="ja-JP" altLang="en-US" sz="1480" dirty="0">
              <a:solidFill>
                <a:schemeClr val="tx1"/>
              </a:solidFill>
            </a:endParaRPr>
          </a:p>
        </p:txBody>
      </p:sp>
      <p:sp>
        <p:nvSpPr>
          <p:cNvPr id="40" name="テキスト ボックス 39">
            <a:extLst>
              <a:ext uri="{FF2B5EF4-FFF2-40B4-BE49-F238E27FC236}">
                <a16:creationId xmlns:a16="http://schemas.microsoft.com/office/drawing/2014/main" id="{339EB704-E894-C860-0648-68EB22875954}"/>
              </a:ext>
            </a:extLst>
          </p:cNvPr>
          <p:cNvSpPr txBox="1"/>
          <p:nvPr/>
        </p:nvSpPr>
        <p:spPr>
          <a:xfrm>
            <a:off x="5728853" y="76622"/>
            <a:ext cx="6335283" cy="153764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事業で提供するサービス単位で分けて記載ください。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ページを適宜追加してください。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例　① 新規</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アプリの開発・サービス提供</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dirty="0">
                <a:solidFill>
                  <a:schemeClr val="bg1"/>
                </a:solidFill>
                <a:latin typeface="BIZ UDPゴシック"/>
                <a:ea typeface="BIZ UDPゴシック"/>
              </a:rPr>
              <a:t>     </a:t>
            </a:r>
            <a:r>
              <a:rPr lang="ja-JP" altLang="en-US" sz="1400" dirty="0">
                <a:solidFill>
                  <a:schemeClr val="bg1"/>
                </a:solidFill>
                <a:latin typeface="BIZ UDPゴシック"/>
                <a:ea typeface="BIZ UDPゴシック"/>
              </a:rPr>
              <a:t>② サブスクサービスの提供</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　　 ③ プロモーションの実施</a:t>
            </a:r>
            <a:endParaRPr lang="en-US" altLang="ja-JP" sz="1400" dirty="0">
              <a:solidFill>
                <a:schemeClr val="bg1"/>
              </a:solidFill>
              <a:latin typeface="BIZ UDPゴシック"/>
              <a:ea typeface="BIZ UDPゴシック"/>
            </a:endParaRPr>
          </a:p>
        </p:txBody>
      </p:sp>
    </p:spTree>
    <p:extLst>
      <p:ext uri="{BB962C8B-B14F-4D97-AF65-F5344CB8AC3E}">
        <p14:creationId xmlns:p14="http://schemas.microsoft.com/office/powerpoint/2010/main" val="295280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５．</a:t>
            </a:r>
            <a:r>
              <a:rPr lang="ja-JP" altLang="en-US" kern="0"/>
              <a:t>交通サービスの高度化｜</a:t>
            </a:r>
            <a:r>
              <a:rPr lang="ja-JP" altLang="en-US" kern="0" dirty="0"/>
              <a:t>実施する事業の内容</a:t>
            </a:r>
          </a:p>
        </p:txBody>
      </p:sp>
      <p:sp>
        <p:nvSpPr>
          <p:cNvPr id="6" name="テキスト プレースホルダー 53">
            <a:extLst>
              <a:ext uri="{FF2B5EF4-FFF2-40B4-BE49-F238E27FC236}">
                <a16:creationId xmlns:a16="http://schemas.microsoft.com/office/drawing/2014/main" id="{1E87A305-2C81-D891-3615-FA63DFD33C8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4" name="テキスト ボックス 3">
            <a:extLst>
              <a:ext uri="{FF2B5EF4-FFF2-40B4-BE49-F238E27FC236}">
                <a16:creationId xmlns:a16="http://schemas.microsoft.com/office/drawing/2014/main" id="{143E8E9F-6AFB-841E-222B-D73E806224BA}"/>
              </a:ext>
            </a:extLst>
          </p:cNvPr>
          <p:cNvSpPr txBox="1"/>
          <p:nvPr/>
        </p:nvSpPr>
        <p:spPr>
          <a:xfrm>
            <a:off x="340950" y="1586906"/>
            <a:ext cx="5635837"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当該エリア内で主にマイカー通勤者に対して公共交通利用への転換を促すため、サブスクサービスの提供を行う。</a:t>
            </a:r>
            <a:endParaRPr lang="en-US" altLang="ja-JP" sz="14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主なスコープは以下のとおり。</a:t>
            </a:r>
            <a:endParaRPr lang="en-US" altLang="ja-JP" sz="140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FBA2CA20-F273-31B2-BF13-F74B2F4DADFA}"/>
              </a:ext>
            </a:extLst>
          </p:cNvPr>
          <p:cNvSpPr txBox="1"/>
          <p:nvPr/>
        </p:nvSpPr>
        <p:spPr>
          <a:xfrm>
            <a:off x="390092" y="847739"/>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②　サブスクサービスの提供</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23" name="グループ化 22">
            <a:extLst>
              <a:ext uri="{FF2B5EF4-FFF2-40B4-BE49-F238E27FC236}">
                <a16:creationId xmlns:a16="http://schemas.microsoft.com/office/drawing/2014/main" id="{27CF27E7-63F3-1B05-CE12-944D25E43C5F}"/>
              </a:ext>
            </a:extLst>
          </p:cNvPr>
          <p:cNvGrpSpPr/>
          <p:nvPr/>
        </p:nvGrpSpPr>
        <p:grpSpPr>
          <a:xfrm>
            <a:off x="380978" y="1274848"/>
            <a:ext cx="5400000" cy="310897"/>
            <a:chOff x="380978" y="1020562"/>
            <a:chExt cx="5644951" cy="310897"/>
          </a:xfrm>
        </p:grpSpPr>
        <p:grpSp>
          <p:nvGrpSpPr>
            <p:cNvPr id="26" name="グループ化 25">
              <a:extLst>
                <a:ext uri="{FF2B5EF4-FFF2-40B4-BE49-F238E27FC236}">
                  <a16:creationId xmlns:a16="http://schemas.microsoft.com/office/drawing/2014/main" id="{D8B8948C-CBC5-4483-149D-C5255A2808F2}"/>
                </a:ext>
              </a:extLst>
            </p:cNvPr>
            <p:cNvGrpSpPr/>
            <p:nvPr/>
          </p:nvGrpSpPr>
          <p:grpSpPr>
            <a:xfrm>
              <a:off x="384985" y="1020562"/>
              <a:ext cx="5640944" cy="310897"/>
              <a:chOff x="609601" y="1337306"/>
              <a:chExt cx="5206999" cy="310897"/>
            </a:xfrm>
          </p:grpSpPr>
          <p:sp>
            <p:nvSpPr>
              <p:cNvPr id="28" name="正方形/長方形 27">
                <a:extLst>
                  <a:ext uri="{FF2B5EF4-FFF2-40B4-BE49-F238E27FC236}">
                    <a16:creationId xmlns:a16="http://schemas.microsoft.com/office/drawing/2014/main" id="{9D830C49-4354-E222-50E3-71967F17C69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9" name="直線コネクタ 28">
                <a:extLst>
                  <a:ext uri="{FF2B5EF4-FFF2-40B4-BE49-F238E27FC236}">
                    <a16:creationId xmlns:a16="http://schemas.microsoft.com/office/drawing/2014/main" id="{7B7E2E1C-79AB-A65E-C8A1-B783D2A8E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4A77C8A9-BC2C-E84D-3E77-3C09AF33F91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0" name="グループ化 29">
            <a:extLst>
              <a:ext uri="{FF2B5EF4-FFF2-40B4-BE49-F238E27FC236}">
                <a16:creationId xmlns:a16="http://schemas.microsoft.com/office/drawing/2014/main" id="{D132C22B-C8EE-7860-04D1-5806599A15C3}"/>
              </a:ext>
            </a:extLst>
          </p:cNvPr>
          <p:cNvGrpSpPr/>
          <p:nvPr/>
        </p:nvGrpSpPr>
        <p:grpSpPr>
          <a:xfrm>
            <a:off x="6241763" y="1128419"/>
            <a:ext cx="5365398" cy="446140"/>
            <a:chOff x="380978" y="1020562"/>
            <a:chExt cx="5644951" cy="310897"/>
          </a:xfrm>
        </p:grpSpPr>
        <p:grpSp>
          <p:nvGrpSpPr>
            <p:cNvPr id="31" name="グループ化 30">
              <a:extLst>
                <a:ext uri="{FF2B5EF4-FFF2-40B4-BE49-F238E27FC236}">
                  <a16:creationId xmlns:a16="http://schemas.microsoft.com/office/drawing/2014/main" id="{A27E2125-6EB4-993B-48C8-1311A54E6A22}"/>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15476A58-FBA3-FC17-E1D1-51BBB1C815E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F419A101-E027-47DE-5332-47B8C68CFAB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FF5D6182-E0C6-327B-D793-26341F51A64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36" name="表 35">
            <a:extLst>
              <a:ext uri="{FF2B5EF4-FFF2-40B4-BE49-F238E27FC236}">
                <a16:creationId xmlns:a16="http://schemas.microsoft.com/office/drawing/2014/main" id="{52D2B5DE-607C-E758-9F26-75F734B66F0B}"/>
              </a:ext>
            </a:extLst>
          </p:cNvPr>
          <p:cNvGraphicFramePr>
            <a:graphicFrameLocks noGrp="1"/>
          </p:cNvGraphicFramePr>
          <p:nvPr>
            <p:extLst>
              <p:ext uri="{D42A27DB-BD31-4B8C-83A1-F6EECF244321}">
                <p14:modId xmlns:p14="http://schemas.microsoft.com/office/powerpoint/2010/main" val="2266617765"/>
              </p:ext>
            </p:extLst>
          </p:nvPr>
        </p:nvGraphicFramePr>
        <p:xfrm>
          <a:off x="395492" y="2466248"/>
          <a:ext cx="5390886" cy="3067777"/>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dirty="0">
                          <a:solidFill>
                            <a:schemeClr val="tx1"/>
                          </a:solidFill>
                          <a:effectLst/>
                          <a:latin typeface="+mn-ea"/>
                          <a:ea typeface="+mn-ea"/>
                          <a:cs typeface="Meiryo UI" panose="020B0604030504040204" pitchFamily="50" charset="-128"/>
                        </a:rPr>
                        <a:t>概要</a:t>
                      </a:r>
                      <a:endParaRPr lang="ja-JP" sz="1050" b="0" kern="100" dirty="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r>
                        <a:rPr kumimoji="1" lang="ja-JP" altLang="en-US" sz="1050">
                          <a:solidFill>
                            <a:srgbClr val="0070C0"/>
                          </a:solidFill>
                        </a:rPr>
                        <a:t>サブスクチケットの造成・提供</a:t>
                      </a:r>
                      <a:endParaRPr kumimoji="1" lang="ja-JP" altLang="en-US" sz="1050" dirty="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対象エリア内の鉄道、路線バス、</a:t>
                      </a:r>
                      <a:r>
                        <a:rPr kumimoji="1" lang="en-US" altLang="ja-JP" sz="1050">
                          <a:solidFill>
                            <a:srgbClr val="0070C0"/>
                          </a:solidFill>
                        </a:rPr>
                        <a:t>AI</a:t>
                      </a:r>
                      <a:r>
                        <a:rPr kumimoji="1" lang="ja-JP" altLang="en-US" sz="1050">
                          <a:solidFill>
                            <a:srgbClr val="0070C0"/>
                          </a:solidFill>
                        </a:rPr>
                        <a:t>オンデマンド交通、シェアサイクルの行って期間乗り放題可能とするサブスクチケットを造成し、販売を行う。（</a:t>
                      </a:r>
                      <a:r>
                        <a:rPr kumimoji="1" lang="en-US" altLang="ja-JP" sz="1050">
                          <a:solidFill>
                            <a:srgbClr val="0070C0"/>
                          </a:solidFill>
                        </a:rPr>
                        <a:t>1</a:t>
                      </a:r>
                      <a:r>
                        <a:rPr kumimoji="1" lang="ja-JP" altLang="en-US" sz="1050">
                          <a:solidFill>
                            <a:srgbClr val="0070C0"/>
                          </a:solidFill>
                        </a:rPr>
                        <a:t>ヶ月券の</a:t>
                      </a:r>
                      <a:r>
                        <a:rPr kumimoji="1" lang="en-US" altLang="ja-JP" sz="1050">
                          <a:solidFill>
                            <a:srgbClr val="0070C0"/>
                          </a:solidFill>
                        </a:rPr>
                        <a:t>1</a:t>
                      </a:r>
                      <a:r>
                        <a:rPr kumimoji="1" lang="ja-JP" altLang="en-US" sz="1050">
                          <a:solidFill>
                            <a:srgbClr val="0070C0"/>
                          </a:solidFill>
                        </a:rPr>
                        <a:t>種類）</a:t>
                      </a:r>
                      <a:endParaRPr kumimoji="1" lang="en-US" altLang="ja-JP" sz="1050" dirty="0">
                        <a:solidFill>
                          <a:srgbClr val="0070C0"/>
                        </a:solidFill>
                      </a:endParaRP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dirty="0">
                          <a:solidFill>
                            <a:srgbClr val="0070C0"/>
                          </a:solidFill>
                        </a:rPr>
                        <a:t>マイナンバーカードとの連携</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サブスクチケットを市民割引で提供するため、</a:t>
                      </a:r>
                      <a:r>
                        <a:rPr kumimoji="1" lang="en-US" altLang="ja-JP" sz="1050" err="1">
                          <a:solidFill>
                            <a:srgbClr val="0070C0"/>
                          </a:solidFill>
                        </a:rPr>
                        <a:t>MaaS</a:t>
                      </a:r>
                      <a:r>
                        <a:rPr kumimoji="1" lang="ja-JP" altLang="en-US" sz="1050">
                          <a:solidFill>
                            <a:srgbClr val="0070C0"/>
                          </a:solidFill>
                        </a:rPr>
                        <a:t>アプリ上でマイナンバーカードとの連携を行う。</a:t>
                      </a:r>
                    </a:p>
                  </a:txBody>
                  <a:tcPr marL="90000" marR="90000" marT="46800" marB="46800" anchor="ctr"/>
                </a:tc>
                <a:extLst>
                  <a:ext uri="{0D108BD9-81ED-4DB2-BD59-A6C34878D82A}">
                    <a16:rowId xmlns:a16="http://schemas.microsoft.com/office/drawing/2014/main" val="3479908594"/>
                  </a:ext>
                </a:extLst>
              </a:tr>
              <a:tr h="532261">
                <a:tc>
                  <a:txBody>
                    <a:bodyPr/>
                    <a:lstStyle/>
                    <a:p>
                      <a:r>
                        <a:rPr kumimoji="1" lang="ja-JP" altLang="en-US" sz="1050" dirty="0">
                          <a:solidFill>
                            <a:srgbClr val="0070C0"/>
                          </a:solidFill>
                        </a:rPr>
                        <a:t>実証運行</a:t>
                      </a:r>
                    </a:p>
                  </a:txBody>
                  <a:tcPr marL="90000" marR="90000" marT="46800" marB="46800" anchor="ctr"/>
                </a:tc>
                <a:tc>
                  <a:txBody>
                    <a:bodyPr/>
                    <a:lstStyle/>
                    <a:p>
                      <a:r>
                        <a:rPr kumimoji="1" lang="ja-JP" altLang="en-US" sz="1050">
                          <a:solidFill>
                            <a:srgbClr val="0070C0"/>
                          </a:solidFill>
                        </a:rPr>
                        <a:t>実証期間中に</a:t>
                      </a:r>
                      <a:r>
                        <a:rPr kumimoji="1" lang="en-US" altLang="ja-JP" sz="1050">
                          <a:solidFill>
                            <a:srgbClr val="0070C0"/>
                          </a:solidFill>
                        </a:rPr>
                        <a:t>1</a:t>
                      </a:r>
                      <a:r>
                        <a:rPr kumimoji="1" lang="ja-JP" altLang="en-US" sz="1050">
                          <a:solidFill>
                            <a:srgbClr val="0070C0"/>
                          </a:solidFill>
                        </a:rPr>
                        <a:t>ヶ月のサブスクチケットを販売する。</a:t>
                      </a:r>
                      <a:endParaRPr kumimoji="1" lang="en-US" altLang="ja-JP" sz="1050">
                        <a:solidFill>
                          <a:srgbClr val="0070C0"/>
                        </a:solidFill>
                      </a:endParaRPr>
                    </a:p>
                    <a:p>
                      <a:r>
                        <a:rPr kumimoji="1" lang="ja-JP" altLang="en-US" sz="1050">
                          <a:solidFill>
                            <a:srgbClr val="0070C0"/>
                          </a:solidFill>
                        </a:rPr>
                        <a:t>モニターは事前に</a:t>
                      </a:r>
                      <a:r>
                        <a:rPr kumimoji="1" lang="en-US" altLang="ja-JP" sz="1050">
                          <a:solidFill>
                            <a:srgbClr val="0070C0"/>
                          </a:solidFill>
                        </a:rPr>
                        <a:t>WEB</a:t>
                      </a:r>
                      <a:r>
                        <a:rPr kumimoji="1" lang="ja-JP" altLang="en-US" sz="1050">
                          <a:solidFill>
                            <a:srgbClr val="0070C0"/>
                          </a:solidFill>
                        </a:rPr>
                        <a:t>広告で募集。</a:t>
                      </a:r>
                      <a:endParaRPr kumimoji="1" lang="en-US" altLang="ja-JP" sz="1050">
                        <a:solidFill>
                          <a:srgbClr val="0070C0"/>
                        </a:solidFill>
                      </a:endParaRPr>
                    </a:p>
                    <a:p>
                      <a:r>
                        <a:rPr kumimoji="1" lang="ja-JP" altLang="en-US" sz="1050">
                          <a:solidFill>
                            <a:srgbClr val="0070C0"/>
                          </a:solidFill>
                        </a:rPr>
                        <a:t>実証期間４ヶ月（</a:t>
                      </a:r>
                      <a:r>
                        <a:rPr kumimoji="1" lang="en-US" altLang="ja-JP" sz="1050">
                          <a:solidFill>
                            <a:srgbClr val="0070C0"/>
                          </a:solidFill>
                        </a:rPr>
                        <a:t>10~1</a:t>
                      </a:r>
                      <a:r>
                        <a:rPr kumimoji="1" lang="ja-JP" altLang="en-US" sz="1050">
                          <a:solidFill>
                            <a:srgbClr val="0070C0"/>
                          </a:solidFill>
                        </a:rPr>
                        <a:t>月実証予定）</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213378181"/>
                  </a:ext>
                </a:extLst>
              </a:tr>
              <a:tr h="366981">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3204529771"/>
                  </a:ext>
                </a:extLst>
              </a:tr>
              <a:tr h="321435">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402465">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dirty="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37" name="表 36">
            <a:extLst>
              <a:ext uri="{FF2B5EF4-FFF2-40B4-BE49-F238E27FC236}">
                <a16:creationId xmlns:a16="http://schemas.microsoft.com/office/drawing/2014/main" id="{BC5321CF-E304-63E5-BBBF-21D028A31FAA}"/>
              </a:ext>
            </a:extLst>
          </p:cNvPr>
          <p:cNvGraphicFramePr>
            <a:graphicFrameLocks noGrp="1"/>
          </p:cNvGraphicFramePr>
          <p:nvPr>
            <p:extLst>
              <p:ext uri="{D42A27DB-BD31-4B8C-83A1-F6EECF244321}">
                <p14:modId xmlns:p14="http://schemas.microsoft.com/office/powerpoint/2010/main" val="2272934849"/>
              </p:ext>
            </p:extLst>
          </p:nvPr>
        </p:nvGraphicFramePr>
        <p:xfrm>
          <a:off x="6241763" y="1748322"/>
          <a:ext cx="5390886" cy="4358298"/>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サブスク機能</a:t>
                      </a:r>
                    </a:p>
                  </a:txBody>
                  <a:tcPr marL="90000" marR="90000" marT="46800" marB="46800" anchor="ctr"/>
                </a:tc>
                <a:tc>
                  <a:txBody>
                    <a:bodyPr/>
                    <a:lstStyle/>
                    <a:p>
                      <a:r>
                        <a:rPr kumimoji="1" lang="ja-JP" altLang="en-US" sz="1050">
                          <a:solidFill>
                            <a:srgbClr val="0070C0"/>
                          </a:solidFill>
                        </a:rPr>
                        <a:t>左記スコープに記載の交通モードを一定額で乗車を可能とする機能。</a:t>
                      </a:r>
                    </a:p>
                  </a:txBody>
                  <a:tcPr marL="90000" marR="90000" marT="46800" marB="46800" anchor="ctr"/>
                </a:tc>
                <a:extLst>
                  <a:ext uri="{0D108BD9-81ED-4DB2-BD59-A6C34878D82A}">
                    <a16:rowId xmlns:a16="http://schemas.microsoft.com/office/drawing/2014/main" val="1596975374"/>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endParaRPr kumimoji="1" lang="en-US" altLang="ja-JP" sz="1050">
                        <a:solidFill>
                          <a:srgbClr val="0070C0"/>
                        </a:solidFill>
                      </a:endParaRPr>
                    </a:p>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（前ページ①で開発）</a:t>
                      </a:r>
                      <a:endParaRPr kumimoji="1" lang="en-US" altLang="ja-JP" sz="1050">
                        <a:solidFill>
                          <a:srgbClr val="0070C0"/>
                        </a:solidFill>
                      </a:endParaRPr>
                    </a:p>
                  </a:txBody>
                  <a:tcPr marL="90000" marR="90000" marT="46800" marB="468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rPr>
                        <a:t>購入したサブスク券の提示、認証、消込を行う機能。認証は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479908594"/>
                  </a:ext>
                </a:extLst>
              </a:tr>
              <a:tr h="619248">
                <a:tc>
                  <a:txBody>
                    <a:bodyPr/>
                    <a:lstStyle/>
                    <a:p>
                      <a:r>
                        <a:rPr kumimoji="1" lang="ja-JP" altLang="en-US" sz="1050">
                          <a:solidFill>
                            <a:srgbClr val="0070C0"/>
                          </a:solidFill>
                        </a:rPr>
                        <a:t>マイナンバーカード連携機能</a:t>
                      </a:r>
                    </a:p>
                  </a:txBody>
                  <a:tcPr marL="90000" marR="90000" marT="46800" marB="46800" anchor="ctr"/>
                </a:tc>
                <a:tc>
                  <a:txBody>
                    <a:bodyPr/>
                    <a:lstStyle/>
                    <a:p>
                      <a:r>
                        <a:rPr kumimoji="1" lang="ja-JP" altLang="en-US" sz="1050">
                          <a:solidFill>
                            <a:srgbClr val="0070C0"/>
                          </a:solidFill>
                        </a:rPr>
                        <a:t>サブスク券を購入する際に、</a:t>
                      </a:r>
                      <a:r>
                        <a:rPr kumimoji="1" lang="en-US" altLang="ja-JP" sz="1050" err="1">
                          <a:solidFill>
                            <a:srgbClr val="0070C0"/>
                          </a:solidFill>
                        </a:rPr>
                        <a:t>MaaS</a:t>
                      </a:r>
                      <a:r>
                        <a:rPr kumimoji="1" lang="ja-JP" altLang="en-US" sz="1050">
                          <a:solidFill>
                            <a:srgbClr val="0070C0"/>
                          </a:solidFill>
                        </a:rPr>
                        <a:t>アプリ上に紐付けたマイナンバカードの情報より、市民割引を適用する機能。</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endParaRPr kumimoji="1" lang="en-US" altLang="ja-JP" sz="1050">
                        <a:solidFill>
                          <a:srgbClr val="0070C0"/>
                        </a:solidFill>
                      </a:endParaRPr>
                    </a:p>
                    <a:p>
                      <a:r>
                        <a:rPr kumimoji="1" lang="ja-JP" altLang="en-US" sz="1050">
                          <a:solidFill>
                            <a:srgbClr val="0070C0"/>
                          </a:solidFill>
                        </a:rPr>
                        <a:t>（前ページ①で開発）</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オンデマンド交通（〇〇バス）の送迎依頼を予約できる機能。サブスク機能と連携し、事前予約可能。</a:t>
                      </a:r>
                      <a:endParaRPr kumimoji="1" lang="ja-JP" altLang="en-US" sz="1050" dirty="0">
                        <a:solidFill>
                          <a:srgbClr val="0070C0"/>
                        </a:solidFill>
                      </a:endParaRP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シェアサイクル予約機能</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シェアサイクル（○○会社）の利用予約ができる機能。サブスク機能と連携し、事前予約可能。</a:t>
                      </a:r>
                      <a:endParaRPr kumimoji="1" lang="ja-JP" altLang="en-US" sz="1050" dirty="0">
                        <a:solidFill>
                          <a:srgbClr val="0070C0"/>
                        </a:solidFill>
                      </a:endParaRP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dirty="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14" name="テキスト ボックス 13">
            <a:extLst>
              <a:ext uri="{FF2B5EF4-FFF2-40B4-BE49-F238E27FC236}">
                <a16:creationId xmlns:a16="http://schemas.microsoft.com/office/drawing/2014/main" id="{502D4B7C-5C58-1C7C-D72C-2112CC8135A9}"/>
              </a:ext>
            </a:extLst>
          </p:cNvPr>
          <p:cNvSpPr txBox="1"/>
          <p:nvPr/>
        </p:nvSpPr>
        <p:spPr>
          <a:xfrm>
            <a:off x="464023" y="1730165"/>
            <a:ext cx="527583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本プロジェクトの交通サービスの高度化における事業内容のサマリーを記載してください。</a:t>
            </a:r>
            <a:endParaRPr lang="en-US" altLang="ja-JP" sz="1400" dirty="0">
              <a:solidFill>
                <a:schemeClr val="bg1"/>
              </a:solidFill>
              <a:latin typeface="BIZ UDPゴシック"/>
              <a:ea typeface="BIZ UDPゴシック"/>
            </a:endParaRPr>
          </a:p>
        </p:txBody>
      </p:sp>
      <p:sp>
        <p:nvSpPr>
          <p:cNvPr id="3" name="テキスト ボックス 2">
            <a:extLst>
              <a:ext uri="{FF2B5EF4-FFF2-40B4-BE49-F238E27FC236}">
                <a16:creationId xmlns:a16="http://schemas.microsoft.com/office/drawing/2014/main" id="{93B90BC7-4408-68AB-641D-FA76CA9F6822}"/>
              </a:ext>
            </a:extLst>
          </p:cNvPr>
          <p:cNvSpPr txBox="1"/>
          <p:nvPr/>
        </p:nvSpPr>
        <p:spPr>
          <a:xfrm>
            <a:off x="438700" y="4867164"/>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事業内容についてスコープ毎に分けて記載をお願いいたします。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なお、企画乗車券の販売や</a:t>
            </a:r>
            <a:r>
              <a:rPr lang="en-US" altLang="ja-JP" sz="1400">
                <a:solidFill>
                  <a:schemeClr val="bg1"/>
                </a:solidFill>
                <a:latin typeface="BIZ UDPゴシック"/>
                <a:ea typeface="BIZ UDPゴシック"/>
              </a:rPr>
              <a:t>QR</a:t>
            </a:r>
            <a:r>
              <a:rPr lang="ja-JP" altLang="en-US" sz="1400">
                <a:solidFill>
                  <a:schemeClr val="bg1"/>
                </a:solidFill>
                <a:latin typeface="BIZ UDPゴシック"/>
                <a:ea typeface="BIZ UDPゴシック"/>
              </a:rPr>
              <a:t>端末の設置等、本プロジェクトで導入する数量が明記できるものに関しては、具体的な目標数量の記載をお願いいたします。</a:t>
            </a:r>
            <a:endParaRPr lang="en-US" altLang="ja-JP" sz="1400">
              <a:solidFill>
                <a:schemeClr val="bg1"/>
              </a:solidFill>
              <a:latin typeface="BIZ UDPゴシック"/>
              <a:ea typeface="BIZ UDPゴシック"/>
            </a:endParaRPr>
          </a:p>
        </p:txBody>
      </p:sp>
      <p:sp>
        <p:nvSpPr>
          <p:cNvPr id="7" name="テキスト ボックス 6">
            <a:extLst>
              <a:ext uri="{FF2B5EF4-FFF2-40B4-BE49-F238E27FC236}">
                <a16:creationId xmlns:a16="http://schemas.microsoft.com/office/drawing/2014/main" id="{59AC8949-7C76-7864-31FD-A60071CCE850}"/>
              </a:ext>
            </a:extLst>
          </p:cNvPr>
          <p:cNvSpPr txBox="1"/>
          <p:nvPr/>
        </p:nvSpPr>
        <p:spPr>
          <a:xfrm>
            <a:off x="6378896" y="484134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左記スコープに対し、本プロジェクトで開発する機能を記載ください。なお、既存機能を利用する場合も記載し、既存機能であることを明記してください。</a:t>
            </a:r>
            <a:endParaRPr lang="en-US" altLang="ja-JP" sz="1400">
              <a:solidFill>
                <a:schemeClr val="bg1"/>
              </a:solidFill>
              <a:latin typeface="BIZ UDPゴシック"/>
              <a:ea typeface="BIZ UDPゴシック"/>
            </a:endParaRPr>
          </a:p>
        </p:txBody>
      </p:sp>
      <p:sp>
        <p:nvSpPr>
          <p:cNvPr id="2" name="正方形/長方形 4">
            <a:extLst>
              <a:ext uri="{FF2B5EF4-FFF2-40B4-BE49-F238E27FC236}">
                <a16:creationId xmlns:a16="http://schemas.microsoft.com/office/drawing/2014/main" id="{9F1EE3A7-263A-3622-6DC3-57237D6F0C54}"/>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9" name="正方形/長方形 8">
            <a:extLst>
              <a:ext uri="{FF2B5EF4-FFF2-40B4-BE49-F238E27FC236}">
                <a16:creationId xmlns:a16="http://schemas.microsoft.com/office/drawing/2014/main" id="{BA5D4B9D-C953-F43C-548D-72CF3E486D03}"/>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102</a:t>
            </a:r>
            <a:endParaRPr kumimoji="1" lang="ja-JP" altLang="en-US" sz="1480" dirty="0">
              <a:solidFill>
                <a:schemeClr val="tx1"/>
              </a:solidFill>
            </a:endParaRPr>
          </a:p>
        </p:txBody>
      </p:sp>
      <p:sp>
        <p:nvSpPr>
          <p:cNvPr id="10" name="テキスト ボックス 9">
            <a:extLst>
              <a:ext uri="{FF2B5EF4-FFF2-40B4-BE49-F238E27FC236}">
                <a16:creationId xmlns:a16="http://schemas.microsoft.com/office/drawing/2014/main" id="{F916E26F-DEEF-1303-BEEE-FE0C0F5C64C3}"/>
              </a:ext>
            </a:extLst>
          </p:cNvPr>
          <p:cNvSpPr txBox="1"/>
          <p:nvPr/>
        </p:nvSpPr>
        <p:spPr>
          <a:xfrm>
            <a:off x="5728853" y="76622"/>
            <a:ext cx="6335283" cy="153764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事業で提供するサービス単位で分けて記載ください。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ページを適宜追加してください。</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例　① 新規</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アプリの開発・サービス提供</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dirty="0">
                <a:solidFill>
                  <a:schemeClr val="bg1"/>
                </a:solidFill>
                <a:latin typeface="BIZ UDPゴシック"/>
                <a:ea typeface="BIZ UDPゴシック"/>
              </a:rPr>
              <a:t>     </a:t>
            </a:r>
            <a:r>
              <a:rPr lang="ja-JP" altLang="en-US" sz="1400" dirty="0">
                <a:solidFill>
                  <a:schemeClr val="bg1"/>
                </a:solidFill>
                <a:latin typeface="BIZ UDPゴシック"/>
                <a:ea typeface="BIZ UDPゴシック"/>
              </a:rPr>
              <a:t>② サブスクサービスの提供</a:t>
            </a:r>
            <a:endParaRPr lang="en-US" altLang="ja-JP" sz="1400" dirty="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　　 ③ プロモーションの実施</a:t>
            </a:r>
            <a:endParaRPr lang="en-US" altLang="ja-JP" sz="1400" dirty="0">
              <a:solidFill>
                <a:schemeClr val="bg1"/>
              </a:solidFill>
              <a:latin typeface="BIZ UDPゴシック"/>
              <a:ea typeface="BIZ UDPゴシック"/>
            </a:endParaRPr>
          </a:p>
        </p:txBody>
      </p:sp>
    </p:spTree>
    <p:extLst>
      <p:ext uri="{BB962C8B-B14F-4D97-AF65-F5344CB8AC3E}">
        <p14:creationId xmlns:p14="http://schemas.microsoft.com/office/powerpoint/2010/main" val="233433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76048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５．</a:t>
            </a:r>
            <a:r>
              <a:rPr lang="ja-JP" altLang="en-US" kern="0"/>
              <a:t>交通サービスの高度化｜システム開発計画</a:t>
            </a:r>
            <a:endParaRPr lang="ja-JP" altLang="en-US" kern="0" dirty="0"/>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3" name="テキスト ボックス 2">
            <a:extLst>
              <a:ext uri="{FF2B5EF4-FFF2-40B4-BE49-F238E27FC236}">
                <a16:creationId xmlns:a16="http://schemas.microsoft.com/office/drawing/2014/main" id="{3C74631D-5A6A-B311-A395-BB79AB1ADCB4}"/>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機能モジュールとそのインターフェスを処理フローに従って定義してください。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ID</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SaaS</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利用、外部</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API</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右下の凡例を参考に作成してください。</a:t>
            </a:r>
            <a:endParaRPr lang="en-US" altLang="ja-JP" sz="1400" dirty="0">
              <a:solidFill>
                <a:schemeClr val="bg1"/>
              </a:solidFill>
              <a:latin typeface="BIZ UDPゴシック"/>
              <a:ea typeface="BIZ UDPゴシック"/>
            </a:endParaRPr>
          </a:p>
          <a:p>
            <a:pPr marR="0" lvl="0"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システム利用及び開発を行わない場合は、その旨を記載してください。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画像はサンプルです。提出時に削除してください。</a:t>
            </a:r>
          </a:p>
        </p:txBody>
      </p:sp>
      <p:sp>
        <p:nvSpPr>
          <p:cNvPr id="13" name="テキスト ボックス 12">
            <a:extLst>
              <a:ext uri="{FF2B5EF4-FFF2-40B4-BE49-F238E27FC236}">
                <a16:creationId xmlns:a16="http://schemas.microsoft.com/office/drawing/2014/main" id="{82651BA2-EFD0-C46C-DD5A-E739787AF977}"/>
              </a:ext>
            </a:extLst>
          </p:cNvPr>
          <p:cNvSpPr txBox="1"/>
          <p:nvPr/>
        </p:nvSpPr>
        <p:spPr>
          <a:xfrm>
            <a:off x="384984" y="1046910"/>
            <a:ext cx="2338965" cy="307777"/>
          </a:xfrm>
          <a:prstGeom prst="rect">
            <a:avLst/>
          </a:prstGeom>
          <a:noFill/>
        </p:spPr>
        <p:txBody>
          <a:bodyPr wrap="square">
            <a:spAutoFit/>
          </a:bodyPr>
          <a:lstStyle/>
          <a:p>
            <a:r>
              <a:rPr lang="ja-JP" altLang="en-US" sz="1400" kern="0" dirty="0"/>
              <a:t>システムアーキテクチャ図</a:t>
            </a:r>
            <a:endParaRPr lang="ja-JP" altLang="en-US" sz="1400" dirty="0"/>
          </a:p>
        </p:txBody>
      </p:sp>
      <p:grpSp>
        <p:nvGrpSpPr>
          <p:cNvPr id="14" name="グループ化 13">
            <a:extLst>
              <a:ext uri="{FF2B5EF4-FFF2-40B4-BE49-F238E27FC236}">
                <a16:creationId xmlns:a16="http://schemas.microsoft.com/office/drawing/2014/main" id="{546CB648-C2B4-7650-2EC0-B698845C181B}"/>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5A9C177A-8C1C-D012-7B51-A9462E0A17E9}"/>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F3275919-FCCA-71A7-C89B-F55B545815BB}"/>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4058E977-FAB9-2C35-B45D-E80FB16EA8C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A568798A-79D6-9062-D361-81B5259CF2A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システム</a:t>
                </a:r>
                <a:r>
                  <a:rPr kumimoji="0" lang="en-US" altLang="ja-JP" sz="800" b="0" i="0" u="none" strike="noStrike" kern="0" cap="none" spc="0" normalizeH="0" baseline="0" noProof="0">
                    <a:ln>
                      <a:noFill/>
                    </a:ln>
                    <a:solidFill>
                      <a:srgbClr val="000000"/>
                    </a:solidFill>
                    <a:effectLst/>
                    <a:uLnTx/>
                    <a:uFillTx/>
                  </a:rPr>
                  <a:t>/</a:t>
                </a:r>
                <a:r>
                  <a:rPr kumimoji="0" lang="ja-JP" altLang="en-US" sz="800" b="0" i="0" u="none" strike="noStrike" kern="0" cap="none" spc="0" normalizeH="0" baseline="0" noProof="0">
                    <a:ln>
                      <a:noFill/>
                    </a:ln>
                    <a:solidFill>
                      <a:srgbClr val="000000"/>
                    </a:solidFill>
                    <a:effectLst/>
                    <a:uLnTx/>
                    <a:uFillTx/>
                  </a:rPr>
                  <a:t>ライブラリ</a:t>
                </a:r>
                <a:r>
                  <a:rPr kumimoji="0" lang="en-US" altLang="ja-JP" sz="800" b="0" i="0" u="none" strike="noStrike" kern="0" cap="none" spc="0" normalizeH="0" baseline="0" noProof="0">
                    <a:ln>
                      <a:noFill/>
                    </a:ln>
                    <a:solidFill>
                      <a:srgbClr val="000000"/>
                    </a:solidFill>
                    <a:effectLst/>
                    <a:uLnTx/>
                    <a:uFillTx/>
                  </a:rPr>
                  <a:t>/SaaS</a:t>
                </a:r>
              </a:p>
            </p:txBody>
          </p:sp>
        </p:grpSp>
        <p:grpSp>
          <p:nvGrpSpPr>
            <p:cNvPr id="17" name="グループ化 16">
              <a:extLst>
                <a:ext uri="{FF2B5EF4-FFF2-40B4-BE49-F238E27FC236}">
                  <a16:creationId xmlns:a16="http://schemas.microsoft.com/office/drawing/2014/main" id="{496D9296-3739-C91E-7D17-E18C41614F74}"/>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16A2BC8F-89F4-AD19-29EB-7E3DC2DA72C9}"/>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775996A4-4BC1-C021-5428-7DA14D15F1E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rPr>
                  <a:t>アルゴリズム</a:t>
                </a:r>
                <a:endParaRPr kumimoji="0" lang="en-US" altLang="ja-JP" sz="800" b="0" i="0" u="none" strike="noStrike" kern="0" cap="none" spc="0" normalizeH="0" baseline="0" noProof="0" dirty="0">
                  <a:ln>
                    <a:noFill/>
                  </a:ln>
                  <a:solidFill>
                    <a:srgbClr val="000000"/>
                  </a:solidFill>
                  <a:effectLst/>
                  <a:uLnTx/>
                  <a:uFillTx/>
                </a:endParaRPr>
              </a:p>
            </p:txBody>
          </p:sp>
        </p:grpSp>
        <p:grpSp>
          <p:nvGrpSpPr>
            <p:cNvPr id="18" name="グループ化 17">
              <a:extLst>
                <a:ext uri="{FF2B5EF4-FFF2-40B4-BE49-F238E27FC236}">
                  <a16:creationId xmlns:a16="http://schemas.microsoft.com/office/drawing/2014/main" id="{234A07B4-8ADA-422D-DC14-150843406CB6}"/>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6A53284F-8036-DB73-F76A-B6B5CF851F40}"/>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rPr>
                  <a:t>フルスクラッチ開発</a:t>
                </a:r>
                <a:endParaRPr kumimoji="0" lang="en-US" altLang="ja-JP" sz="800" b="0" i="0" u="none" strike="noStrike" kern="0" cap="none" spc="0" normalizeH="0" baseline="0" noProof="0">
                  <a:ln>
                    <a:noFill/>
                  </a:ln>
                  <a:solidFill>
                    <a:srgbClr val="7EBE9A"/>
                  </a:solidFill>
                  <a:effectLst/>
                  <a:uLnTx/>
                  <a:uFillTx/>
                </a:endParaRPr>
              </a:p>
            </p:txBody>
          </p:sp>
          <p:sp>
            <p:nvSpPr>
              <p:cNvPr id="23" name="四角形: 角を丸くする 22">
                <a:extLst>
                  <a:ext uri="{FF2B5EF4-FFF2-40B4-BE49-F238E27FC236}">
                    <a16:creationId xmlns:a16="http://schemas.microsoft.com/office/drawing/2014/main" id="{E108982D-BC42-0B10-9C3D-0BAA658156F7}"/>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FD7A9DFA-6392-AF1C-58FD-EBC4D50E8C18}"/>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A1875545-4FFF-236B-7416-6A5218EDFA41}"/>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rPr>
                  <a:t>既存モジュールの改修</a:t>
                </a:r>
                <a:endParaRPr kumimoji="0" lang="en-US" altLang="ja-JP" sz="800" b="0" i="0" u="none" strike="noStrike" kern="0" cap="none" spc="0" normalizeH="0" baseline="0" noProof="0">
                  <a:ln>
                    <a:noFill/>
                  </a:ln>
                  <a:solidFill>
                    <a:srgbClr val="F3817B"/>
                  </a:solidFill>
                  <a:effectLst/>
                  <a:uLnTx/>
                  <a:uFillTx/>
                </a:endParaRPr>
              </a:p>
            </p:txBody>
          </p:sp>
          <p:sp>
            <p:nvSpPr>
              <p:cNvPr id="21" name="四角形: 角を丸くする 20">
                <a:extLst>
                  <a:ext uri="{FF2B5EF4-FFF2-40B4-BE49-F238E27FC236}">
                    <a16:creationId xmlns:a16="http://schemas.microsoft.com/office/drawing/2014/main" id="{EA089DAD-EBFD-2F3F-93A3-3F33143C8CA9}"/>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
        <p:nvSpPr>
          <p:cNvPr id="2" name="正方形/長方形 4">
            <a:extLst>
              <a:ext uri="{FF2B5EF4-FFF2-40B4-BE49-F238E27FC236}">
                <a16:creationId xmlns:a16="http://schemas.microsoft.com/office/drawing/2014/main" id="{E1709B43-0095-98E0-4C64-B1F3CAFDB834}"/>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a:extLst>
              <a:ext uri="{FF2B5EF4-FFF2-40B4-BE49-F238E27FC236}">
                <a16:creationId xmlns:a16="http://schemas.microsoft.com/office/drawing/2014/main" id="{88F474B6-43BE-B0C2-BB7D-E24C26F02D48}"/>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103</a:t>
            </a:r>
            <a:endParaRPr kumimoji="1" lang="ja-JP" altLang="en-US" sz="1480" dirty="0">
              <a:solidFill>
                <a:schemeClr val="tx1"/>
              </a:solidFill>
            </a:endParaRPr>
          </a:p>
        </p:txBody>
      </p:sp>
    </p:spTree>
    <p:extLst>
      <p:ext uri="{BB962C8B-B14F-4D97-AF65-F5344CB8AC3E}">
        <p14:creationId xmlns:p14="http://schemas.microsoft.com/office/powerpoint/2010/main" val="42163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4" name="テキスト プレースホルダー 2">
            <a:extLst>
              <a:ext uri="{FF2B5EF4-FFF2-40B4-BE49-F238E27FC236}">
                <a16:creationId xmlns:a16="http://schemas.microsoft.com/office/drawing/2014/main" id="{D2CD986E-3FD1-511B-8975-52A13B9FE93A}"/>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６．</a:t>
            </a:r>
            <a:r>
              <a:rPr lang="ja-JP" altLang="en-US" kern="0"/>
              <a:t>モビリティデータの取得と活用｜</a:t>
            </a:r>
            <a:r>
              <a:rPr lang="ja-JP" altLang="en-US" kern="0" dirty="0"/>
              <a:t>実施する事業の内容</a:t>
            </a:r>
          </a:p>
        </p:txBody>
      </p:sp>
      <p:graphicFrame>
        <p:nvGraphicFramePr>
          <p:cNvPr id="7" name="表 7">
            <a:extLst>
              <a:ext uri="{FF2B5EF4-FFF2-40B4-BE49-F238E27FC236}">
                <a16:creationId xmlns:a16="http://schemas.microsoft.com/office/drawing/2014/main" id="{25E229C4-FB55-5BCD-753F-9DC67F8212DF}"/>
              </a:ext>
            </a:extLst>
          </p:cNvPr>
          <p:cNvGraphicFramePr>
            <a:graphicFrameLocks noGrp="1"/>
          </p:cNvGraphicFramePr>
          <p:nvPr>
            <p:extLst>
              <p:ext uri="{D42A27DB-BD31-4B8C-83A1-F6EECF244321}">
                <p14:modId xmlns:p14="http://schemas.microsoft.com/office/powerpoint/2010/main" val="1352853613"/>
              </p:ext>
            </p:extLst>
          </p:nvPr>
        </p:nvGraphicFramePr>
        <p:xfrm>
          <a:off x="384985" y="1693963"/>
          <a:ext cx="11439466" cy="4687223"/>
        </p:xfrm>
        <a:graphic>
          <a:graphicData uri="http://schemas.openxmlformats.org/drawingml/2006/table">
            <a:tbl>
              <a:tblPr>
                <a:tableStyleId>{5C22544A-7EE6-4342-B048-85BDC9FD1C3A}</a:tableStyleId>
              </a:tblPr>
              <a:tblGrid>
                <a:gridCol w="1399748">
                  <a:extLst>
                    <a:ext uri="{9D8B030D-6E8A-4147-A177-3AD203B41FA5}">
                      <a16:colId xmlns:a16="http://schemas.microsoft.com/office/drawing/2014/main" val="564283603"/>
                    </a:ext>
                  </a:extLst>
                </a:gridCol>
                <a:gridCol w="1729648">
                  <a:extLst>
                    <a:ext uri="{9D8B030D-6E8A-4147-A177-3AD203B41FA5}">
                      <a16:colId xmlns:a16="http://schemas.microsoft.com/office/drawing/2014/main" val="1942113200"/>
                    </a:ext>
                  </a:extLst>
                </a:gridCol>
                <a:gridCol w="2688115">
                  <a:extLst>
                    <a:ext uri="{9D8B030D-6E8A-4147-A177-3AD203B41FA5}">
                      <a16:colId xmlns:a16="http://schemas.microsoft.com/office/drawing/2014/main" val="1885849142"/>
                    </a:ext>
                  </a:extLst>
                </a:gridCol>
                <a:gridCol w="5621955">
                  <a:extLst>
                    <a:ext uri="{9D8B030D-6E8A-4147-A177-3AD203B41FA5}">
                      <a16:colId xmlns:a16="http://schemas.microsoft.com/office/drawing/2014/main" val="115040276"/>
                    </a:ext>
                  </a:extLst>
                </a:gridCol>
              </a:tblGrid>
              <a:tr h="292264">
                <a:tc>
                  <a:txBody>
                    <a:bodyPr/>
                    <a:lstStyle/>
                    <a:p>
                      <a:r>
                        <a:rPr kumimoji="1" lang="ja-JP" altLang="en-US" sz="1050" b="1">
                          <a:latin typeface="+mn-ea"/>
                          <a:ea typeface="+mn-ea"/>
                        </a:rPr>
                        <a:t>取得するデータ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交通モード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データの種類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取得の方法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92264">
                <a:tc rowSpan="9">
                  <a:txBody>
                    <a:bodyPr/>
                    <a:lstStyle/>
                    <a:p>
                      <a:r>
                        <a:rPr kumimoji="1" lang="ja-JP" altLang="en-US" sz="1050">
                          <a:solidFill>
                            <a:srgbClr val="0070C0"/>
                          </a:solidFill>
                          <a:latin typeface="+mn-ea"/>
                          <a:ea typeface="+mn-ea"/>
                        </a:rPr>
                        <a:t>モビリティデータ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○○電鉄</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IC</a:t>
                      </a:r>
                      <a:r>
                        <a:rPr kumimoji="1" lang="ja-JP" altLang="en-US" sz="1050">
                          <a:solidFill>
                            <a:srgbClr val="0070C0"/>
                          </a:solidFill>
                          <a:latin typeface="+mn-ea"/>
                          <a:ea typeface="+mn-ea"/>
                        </a:rPr>
                        <a:t>カード利用実績データ</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XX</a:t>
                      </a:r>
                      <a:r>
                        <a:rPr lang="ja-JP" altLang="en-US" sz="1050">
                          <a:solidFill>
                            <a:srgbClr val="0070C0"/>
                          </a:solidFill>
                          <a:latin typeface="BIZ UDPゴシック"/>
                          <a:ea typeface="+mn-ea"/>
                        </a:rPr>
                        <a:t>交通が運用する</a:t>
                      </a:r>
                      <a:r>
                        <a:rPr lang="en-US" altLang="ja-JP" sz="1050">
                          <a:solidFill>
                            <a:srgbClr val="0070C0"/>
                          </a:solidFill>
                          <a:latin typeface="BIZ UDPゴシック"/>
                          <a:ea typeface="+mn-ea"/>
                        </a:rPr>
                        <a:t>IC</a:t>
                      </a:r>
                      <a:r>
                        <a:rPr lang="ja-JP" altLang="en-US" sz="1050">
                          <a:solidFill>
                            <a:srgbClr val="0070C0"/>
                          </a:solidFill>
                          <a:latin typeface="BIZ UDPゴシック"/>
                          <a:ea typeface="+mn-ea"/>
                        </a:rPr>
                        <a:t>カード管理システムから取得（手作業）</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オンデマンドバス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運行日報（乗降実績）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デマンドを運行する</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市からメールでスキャンデータを入手</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一件明細データ（車載器より取得）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バスが運行するデータ管理システムと</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データ分析システムを</a:t>
                      </a:r>
                      <a:r>
                        <a:rPr lang="en-US" altLang="ja-JP" sz="1050">
                          <a:solidFill>
                            <a:srgbClr val="0070C0"/>
                          </a:solidFill>
                          <a:latin typeface="BIZ UDPゴシック"/>
                          <a:ea typeface="+mn-ea"/>
                        </a:rPr>
                        <a:t>API</a:t>
                      </a:r>
                      <a:r>
                        <a:rPr lang="ja-JP" altLang="en-US" sz="1050">
                          <a:solidFill>
                            <a:srgbClr val="0070C0"/>
                          </a:solidFill>
                          <a:latin typeface="BIZ UDPゴシック"/>
                          <a:ea typeface="+mn-ea"/>
                        </a:rPr>
                        <a:t>連携し、毎日</a:t>
                      </a:r>
                      <a:r>
                        <a:rPr lang="en-US" altLang="ja-JP" sz="1050">
                          <a:solidFill>
                            <a:srgbClr val="0070C0"/>
                          </a:solidFill>
                          <a:latin typeface="BIZ UDPゴシック"/>
                          <a:ea typeface="+mn-ea"/>
                        </a:rPr>
                        <a:t>1</a:t>
                      </a:r>
                      <a:r>
                        <a:rPr lang="ja-JP" altLang="en-US" sz="1050">
                          <a:solidFill>
                            <a:srgbClr val="0070C0"/>
                          </a:solidFill>
                          <a:latin typeface="BIZ UDPゴシック"/>
                          <a:ea typeface="+mn-ea"/>
                        </a:rPr>
                        <a:t>回取得</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XXXXX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169486"/>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881322"/>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06483"/>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256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969708"/>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75934"/>
                  </a:ext>
                </a:extLst>
              </a:tr>
              <a:tr h="292264">
                <a:tc rowSpan="6">
                  <a:txBody>
                    <a:bodyPr/>
                    <a:lstStyle/>
                    <a:p>
                      <a:r>
                        <a:rPr kumimoji="1" lang="ja-JP" altLang="en-US" sz="1050">
                          <a:solidFill>
                            <a:srgbClr val="0070C0"/>
                          </a:solidFill>
                          <a:latin typeface="+mn-ea"/>
                          <a:ea typeface="+mn-ea"/>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人流データ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ＧＰＳ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37114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アプリ利用者の観光消費データ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アプリ上で購入されたデジタルチケットのクーポン使用履歴より入手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1443"/>
                  </a:ext>
                </a:extLst>
              </a:tr>
              <a:tr h="303263">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07646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92718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254437"/>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grpSp>
        <p:nvGrpSpPr>
          <p:cNvPr id="5" name="グループ化 4">
            <a:extLst>
              <a:ext uri="{FF2B5EF4-FFF2-40B4-BE49-F238E27FC236}">
                <a16:creationId xmlns:a16="http://schemas.microsoft.com/office/drawing/2014/main" id="{61FC2DCD-5785-FE76-F21D-49EF1781F699}"/>
              </a:ext>
            </a:extLst>
          </p:cNvPr>
          <p:cNvGrpSpPr/>
          <p:nvPr/>
        </p:nvGrpSpPr>
        <p:grpSpPr>
          <a:xfrm>
            <a:off x="384985" y="1034832"/>
            <a:ext cx="11439466" cy="310897"/>
            <a:chOff x="609601" y="1337306"/>
            <a:chExt cx="5206999" cy="310897"/>
          </a:xfrm>
        </p:grpSpPr>
        <p:sp>
          <p:nvSpPr>
            <p:cNvPr id="10" name="正方形/長方形 9">
              <a:extLst>
                <a:ext uri="{FF2B5EF4-FFF2-40B4-BE49-F238E27FC236}">
                  <a16:creationId xmlns:a16="http://schemas.microsoft.com/office/drawing/2014/main" id="{2BCBA46C-9E22-597A-E83B-F61FC0CF9AA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636163"/>
                  </a:solidFill>
                  <a:effectLst/>
                  <a:uLnTx/>
                  <a:uFillTx/>
                  <a:latin typeface="BIZ UDPゴシック"/>
                  <a:ea typeface="BIZ UDPゴシック"/>
                  <a:cs typeface="+mn-cs"/>
                </a:rPr>
                <a:t>データの取得</a:t>
              </a:r>
            </a:p>
          </p:txBody>
        </p:sp>
        <p:cxnSp>
          <p:nvCxnSpPr>
            <p:cNvPr id="11" name="直線コネクタ 10">
              <a:extLst>
                <a:ext uri="{FF2B5EF4-FFF2-40B4-BE49-F238E27FC236}">
                  <a16:creationId xmlns:a16="http://schemas.microsoft.com/office/drawing/2014/main" id="{3FD675AE-F367-C6D5-B420-5D669CBAA033}"/>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a:extLst>
              <a:ext uri="{FF2B5EF4-FFF2-40B4-BE49-F238E27FC236}">
                <a16:creationId xmlns:a16="http://schemas.microsoft.com/office/drawing/2014/main" id="{FB250188-7B96-65C6-AC8C-7FCC60E76A23}"/>
              </a:ext>
            </a:extLst>
          </p:cNvPr>
          <p:cNvSpPr/>
          <p:nvPr/>
        </p:nvSpPr>
        <p:spPr>
          <a:xfrm>
            <a:off x="12065965" y="1872018"/>
            <a:ext cx="1800715" cy="402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endParaRPr kumimoji="1" lang="ja-JP" altLang="en-US" sz="1100" b="0" i="0" u="none" strike="noStrike" kern="1200" cap="none" spc="0" normalizeH="0" baseline="0" noProof="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5ED12AD7-8BCA-4ECD-387B-92817AA826D6}"/>
              </a:ext>
            </a:extLst>
          </p:cNvPr>
          <p:cNvSpPr txBox="1"/>
          <p:nvPr/>
        </p:nvSpPr>
        <p:spPr>
          <a:xfrm>
            <a:off x="3310736" y="3241713"/>
            <a:ext cx="5756315" cy="1286219"/>
          </a:xfrm>
          <a:prstGeom prst="rect">
            <a:avLst/>
          </a:prstGeom>
          <a:solidFill>
            <a:schemeClr val="accent2">
              <a:alpha val="60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取得するデータの種類や内容、取得方法について</a:t>
            </a:r>
            <a:endPar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網羅的に記載してください。</a:t>
            </a:r>
          </a:p>
        </p:txBody>
      </p:sp>
      <p:sp>
        <p:nvSpPr>
          <p:cNvPr id="6" name="テキスト プレースホルダー 53">
            <a:extLst>
              <a:ext uri="{FF2B5EF4-FFF2-40B4-BE49-F238E27FC236}">
                <a16:creationId xmlns:a16="http://schemas.microsoft.com/office/drawing/2014/main" id="{DFAFA80C-153B-BE91-404D-B53AB0F65A66}"/>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2" name="スライド番号プレースホルダー 1">
            <a:extLst>
              <a:ext uri="{FF2B5EF4-FFF2-40B4-BE49-F238E27FC236}">
                <a16:creationId xmlns:a16="http://schemas.microsoft.com/office/drawing/2014/main" id="{0214F83F-F580-F439-EEEF-5D682018A739}"/>
              </a:ext>
            </a:extLst>
          </p:cNvPr>
          <p:cNvSpPr>
            <a:spLocks noGrp="1"/>
          </p:cNvSpPr>
          <p:nvPr>
            <p:ph type="sldNum" sz="quarter" idx="12"/>
          </p:nvPr>
        </p:nvSpPr>
        <p:spPr/>
        <p:txBody>
          <a:bodyPr/>
          <a:lstStyle/>
          <a:p>
            <a:pPr>
              <a:defRPr/>
            </a:pPr>
            <a:fld id="{651FC12D-27C1-4F31-90C9-A93D49E44687}" type="slidenum">
              <a:rPr lang="en-US" altLang="ja-JP" smtClean="0"/>
              <a:pPr>
                <a:defRPr/>
              </a:pPr>
              <a:t>15</a:t>
            </a:fld>
            <a:endParaRPr lang="en-US" altLang="ja-JP"/>
          </a:p>
        </p:txBody>
      </p:sp>
      <p:sp>
        <p:nvSpPr>
          <p:cNvPr id="3" name="正方形/長方形 4">
            <a:extLst>
              <a:ext uri="{FF2B5EF4-FFF2-40B4-BE49-F238E27FC236}">
                <a16:creationId xmlns:a16="http://schemas.microsoft.com/office/drawing/2014/main" id="{7394B6DF-E5B3-D823-C87E-86624513E421}"/>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8" name="正方形/長方形 7">
            <a:extLst>
              <a:ext uri="{FF2B5EF4-FFF2-40B4-BE49-F238E27FC236}">
                <a16:creationId xmlns:a16="http://schemas.microsoft.com/office/drawing/2014/main" id="{CCD58322-B973-EF71-E892-80F43FAE93AD}"/>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104</a:t>
            </a:r>
            <a:endParaRPr kumimoji="1" lang="ja-JP" altLang="en-US" sz="1480" dirty="0">
              <a:solidFill>
                <a:schemeClr val="tx1"/>
              </a:solidFill>
            </a:endParaRPr>
          </a:p>
        </p:txBody>
      </p:sp>
    </p:spTree>
    <p:extLst>
      <p:ext uri="{BB962C8B-B14F-4D97-AF65-F5344CB8AC3E}">
        <p14:creationId xmlns:p14="http://schemas.microsoft.com/office/powerpoint/2010/main" val="298476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4" name="テキスト プレースホルダー 2">
            <a:extLst>
              <a:ext uri="{FF2B5EF4-FFF2-40B4-BE49-F238E27FC236}">
                <a16:creationId xmlns:a16="http://schemas.microsoft.com/office/drawing/2014/main" id="{D2CD986E-3FD1-511B-8975-52A13B9FE93A}"/>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６．モビリティデータの取得と活用</a:t>
            </a:r>
            <a:r>
              <a:rPr lang="ja-JP" altLang="en-US" kern="0"/>
              <a:t>｜実施する事業の内容</a:t>
            </a:r>
            <a:endParaRPr lang="ja-JP" altLang="en-US" kern="0" dirty="0"/>
          </a:p>
        </p:txBody>
      </p:sp>
      <p:sp>
        <p:nvSpPr>
          <p:cNvPr id="76" name="正方形/長方形 75">
            <a:extLst>
              <a:ext uri="{FF2B5EF4-FFF2-40B4-BE49-F238E27FC236}">
                <a16:creationId xmlns:a16="http://schemas.microsoft.com/office/drawing/2014/main" id="{C59E2160-9E21-256F-0DD8-7A6E1AF5DBFC}"/>
              </a:ext>
            </a:extLst>
          </p:cNvPr>
          <p:cNvSpPr/>
          <p:nvPr/>
        </p:nvSpPr>
        <p:spPr>
          <a:xfrm>
            <a:off x="384985" y="5417866"/>
            <a:ext cx="1121358" cy="9879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データ活用に使用するシステム</a:t>
            </a:r>
          </a:p>
        </p:txBody>
      </p:sp>
      <p:sp>
        <p:nvSpPr>
          <p:cNvPr id="81" name="テキスト ボックス 80">
            <a:extLst>
              <a:ext uri="{FF2B5EF4-FFF2-40B4-BE49-F238E27FC236}">
                <a16:creationId xmlns:a16="http://schemas.microsoft.com/office/drawing/2014/main" id="{2020CFF1-D378-92F8-0222-C21AF192AFE2}"/>
              </a:ext>
            </a:extLst>
          </p:cNvPr>
          <p:cNvSpPr txBox="1"/>
          <p:nvPr/>
        </p:nvSpPr>
        <p:spPr>
          <a:xfrm>
            <a:off x="1693159" y="5503189"/>
            <a:ext cx="10131292" cy="987960"/>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システム名：</a:t>
            </a:r>
            <a:r>
              <a:rPr lang="en-US" altLang="ja-JP" sz="1400">
                <a:solidFill>
                  <a:srgbClr val="0070C0"/>
                </a:solidFill>
                <a:latin typeface="BIZ UDPゴシック"/>
                <a:ea typeface="BIZ UDPゴシック"/>
              </a:rPr>
              <a:t>XX</a:t>
            </a:r>
            <a:r>
              <a:rPr lang="ja-JP" altLang="en-US" sz="1400">
                <a:solidFill>
                  <a:srgbClr val="0070C0"/>
                </a:solidFill>
                <a:latin typeface="BIZ UDPゴシック"/>
                <a:ea typeface="BIZ UDPゴシック"/>
              </a:rPr>
              <a:t>システム（</a:t>
            </a:r>
            <a:r>
              <a:rPr lang="ja-JP" altLang="en-US" sz="1400" dirty="0">
                <a:solidFill>
                  <a:srgbClr val="0070C0"/>
                </a:solidFill>
                <a:latin typeface="BIZ UDPゴシック"/>
                <a:ea typeface="BIZ UDPゴシック"/>
              </a:rPr>
              <a:t>新規</a:t>
            </a:r>
            <a:r>
              <a:rPr lang="ja-JP" altLang="en-US" sz="1400">
                <a:solidFill>
                  <a:srgbClr val="0070C0"/>
                </a:solidFill>
                <a:latin typeface="BIZ UDPゴシック"/>
                <a:ea typeface="BIZ UDPゴシック"/>
              </a:rPr>
              <a:t>開発予定</a:t>
            </a:r>
            <a:r>
              <a:rPr lang="ja-JP" altLang="en-US" sz="1400" dirty="0">
                <a:solidFill>
                  <a:srgbClr val="0070C0"/>
                </a:solidFill>
                <a:latin typeface="BIZ UDPゴシック"/>
                <a:ea typeface="BIZ UDPゴシック"/>
              </a:rPr>
              <a:t>）</a:t>
            </a:r>
            <a:r>
              <a:rPr lang="ja-JP" altLang="en-US" sz="1400">
                <a:solidFill>
                  <a:srgbClr val="0070C0"/>
                </a:solidFill>
                <a:latin typeface="BIZ UDPゴシック"/>
                <a:ea typeface="BIZ UDPゴシック"/>
              </a:rPr>
              <a:t>、</a:t>
            </a:r>
            <a:r>
              <a:rPr lang="en-US" altLang="ja-JP" sz="1400" dirty="0">
                <a:solidFill>
                  <a:srgbClr val="0070C0"/>
                </a:solidFill>
                <a:latin typeface="BIZ UDPゴシック"/>
                <a:ea typeface="BIZ UDPゴシック"/>
              </a:rPr>
              <a:t>Tableau</a:t>
            </a:r>
            <a:r>
              <a:rPr lang="ja-JP" altLang="en-US" sz="1400" dirty="0">
                <a:solidFill>
                  <a:srgbClr val="0070C0"/>
                </a:solidFill>
                <a:latin typeface="BIZ UDPゴシック"/>
                <a:ea typeface="BIZ UDPゴシック"/>
              </a:rPr>
              <a:t>（</a:t>
            </a:r>
            <a:r>
              <a:rPr lang="en-US" altLang="ja-JP" sz="1400" dirty="0">
                <a:solidFill>
                  <a:srgbClr val="0070C0"/>
                </a:solidFill>
                <a:latin typeface="BIZ UDPゴシック"/>
                <a:ea typeface="BIZ UDPゴシック"/>
              </a:rPr>
              <a:t>SaaS</a:t>
            </a:r>
            <a:r>
              <a:rPr lang="ja-JP" altLang="en-US" sz="1400">
                <a:solidFill>
                  <a:srgbClr val="0070C0"/>
                </a:solidFill>
                <a:latin typeface="BIZ UDPゴシック"/>
                <a:ea typeface="BIZ UDPゴシック"/>
              </a:rPr>
              <a:t>購入）</a:t>
            </a:r>
            <a:r>
              <a:rPr lang="ja-JP" altLang="en-US" sz="1400" dirty="0">
                <a:solidFill>
                  <a:srgbClr val="0070C0"/>
                </a:solidFill>
                <a:latin typeface="BIZ UDPゴシック"/>
                <a:ea typeface="BIZ UDPゴシック"/>
              </a:rPr>
              <a:t>、</a:t>
            </a:r>
            <a:endParaRPr lang="en-US" altLang="ja-JP" sz="140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システムのベンダー：○○</a:t>
            </a:r>
            <a:endParaRPr lang="en-US" altLang="ja-JP" sz="1400">
              <a:solidFill>
                <a:srgbClr val="0070C0"/>
              </a:solidFill>
              <a:latin typeface="BIZ UDPゴシック"/>
              <a:ea typeface="BIZ UDPゴシック"/>
            </a:endParaRPr>
          </a:p>
        </p:txBody>
      </p:sp>
      <p:sp>
        <p:nvSpPr>
          <p:cNvPr id="83" name="テキスト ボックス 82">
            <a:extLst>
              <a:ext uri="{FF2B5EF4-FFF2-40B4-BE49-F238E27FC236}">
                <a16:creationId xmlns:a16="http://schemas.microsoft.com/office/drawing/2014/main" id="{DF4F27DC-CFF0-6C9F-499E-7623179B2654}"/>
              </a:ext>
            </a:extLst>
          </p:cNvPr>
          <p:cNvSpPr txBox="1"/>
          <p:nvPr/>
        </p:nvSpPr>
        <p:spPr>
          <a:xfrm>
            <a:off x="1683918" y="1667319"/>
            <a:ext cx="10131292" cy="1707970"/>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アプリ利用者の</a:t>
            </a:r>
            <a:r>
              <a:rPr lang="en-US" altLang="ja-JP" sz="1400">
                <a:solidFill>
                  <a:srgbClr val="0070C0"/>
                </a:solidFill>
                <a:latin typeface="BIZ UDPゴシック"/>
                <a:ea typeface="BIZ UDPゴシック"/>
              </a:rPr>
              <a:t>OD</a:t>
            </a:r>
            <a:r>
              <a:rPr lang="ja-JP" altLang="en-US" sz="1400">
                <a:solidFill>
                  <a:srgbClr val="0070C0"/>
                </a:solidFill>
                <a:latin typeface="BIZ UDPゴシック"/>
                <a:ea typeface="BIZ UDPゴシック"/>
              </a:rPr>
              <a:t>データを取得し、路線バスの再編計画や赤字路線を</a:t>
            </a:r>
            <a:r>
              <a:rPr lang="en-US" altLang="ja-JP" sz="1400">
                <a:solidFill>
                  <a:srgbClr val="0070C0"/>
                </a:solidFill>
                <a:latin typeface="BIZ UDPゴシック"/>
                <a:ea typeface="BIZ UDPゴシック"/>
              </a:rPr>
              <a:t>AI</a:t>
            </a:r>
            <a:r>
              <a:rPr lang="ja-JP" altLang="en-US" sz="1400">
                <a:solidFill>
                  <a:srgbClr val="0070C0"/>
                </a:solidFill>
                <a:latin typeface="BIZ UDPゴシック"/>
                <a:ea typeface="BIZ UDPゴシック"/>
              </a:rPr>
              <a:t>オンデマンド交通へ転換するなどの政策を検討する。</a:t>
            </a:r>
            <a:endParaRPr kumimoji="1" lang="en-US" altLang="ja-JP" sz="14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dirty="0">
              <a:ln>
                <a:noFill/>
              </a:ln>
              <a:solidFill>
                <a:srgbClr val="000000"/>
              </a:solidFill>
              <a:effectLst/>
              <a:highlight>
                <a:srgbClr val="C0C0C0"/>
              </a:highlight>
              <a:uLnTx/>
              <a:uFillTx/>
              <a:latin typeface="BIZ UDPゴシック"/>
              <a:ea typeface="BIZ UDPゴシック"/>
              <a:cs typeface="+mn-cs"/>
            </a:endParaRPr>
          </a:p>
        </p:txBody>
      </p:sp>
      <p:sp>
        <p:nvSpPr>
          <p:cNvPr id="87" name="正方形/長方形 86">
            <a:extLst>
              <a:ext uri="{FF2B5EF4-FFF2-40B4-BE49-F238E27FC236}">
                <a16:creationId xmlns:a16="http://schemas.microsoft.com/office/drawing/2014/main" id="{E51097B1-7D60-6354-67AC-DC70EB8AAB89}"/>
              </a:ext>
            </a:extLst>
          </p:cNvPr>
          <p:cNvSpPr/>
          <p:nvPr/>
        </p:nvSpPr>
        <p:spPr>
          <a:xfrm>
            <a:off x="384985" y="1569366"/>
            <a:ext cx="1121358" cy="18246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データ活用の</a:t>
            </a:r>
            <a:endParaRPr kumimoji="1" lang="en-US" altLang="ja-JP" sz="140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目的</a:t>
            </a:r>
          </a:p>
        </p:txBody>
      </p:sp>
      <p:sp>
        <p:nvSpPr>
          <p:cNvPr id="88" name="正方形/長方形 87">
            <a:extLst>
              <a:ext uri="{FF2B5EF4-FFF2-40B4-BE49-F238E27FC236}">
                <a16:creationId xmlns:a16="http://schemas.microsoft.com/office/drawing/2014/main" id="{92285702-A041-1F9A-9FBA-8518DA6194B8}"/>
              </a:ext>
            </a:extLst>
          </p:cNvPr>
          <p:cNvSpPr/>
          <p:nvPr/>
        </p:nvSpPr>
        <p:spPr>
          <a:xfrm>
            <a:off x="395210" y="3493618"/>
            <a:ext cx="1121358" cy="1824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データ活用の</a:t>
            </a:r>
            <a:endParaRPr kumimoji="1" lang="en-US" altLang="ja-JP" sz="140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内容</a:t>
            </a:r>
          </a:p>
        </p:txBody>
      </p:sp>
      <p:cxnSp>
        <p:nvCxnSpPr>
          <p:cNvPr id="90" name="直線コネクタ 89">
            <a:extLst>
              <a:ext uri="{FF2B5EF4-FFF2-40B4-BE49-F238E27FC236}">
                <a16:creationId xmlns:a16="http://schemas.microsoft.com/office/drawing/2014/main" id="{3D56BA57-D6F3-18CA-6565-B1F8EAC8CBFC}"/>
              </a:ext>
            </a:extLst>
          </p:cNvPr>
          <p:cNvCxnSpPr>
            <a:cxnSpLocks/>
          </p:cNvCxnSpPr>
          <p:nvPr/>
        </p:nvCxnSpPr>
        <p:spPr>
          <a:xfrm>
            <a:off x="1693159" y="3431754"/>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25E4122C-92AE-3426-C801-8BF1B7D322D8}"/>
              </a:ext>
            </a:extLst>
          </p:cNvPr>
          <p:cNvSpPr txBox="1"/>
          <p:nvPr/>
        </p:nvSpPr>
        <p:spPr>
          <a:xfrm>
            <a:off x="1629498" y="3582163"/>
            <a:ext cx="10112811" cy="1502505"/>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70C0"/>
                </a:solidFill>
                <a:effectLst/>
                <a:uLnTx/>
                <a:uFillTx/>
                <a:latin typeface="BIZ UDPゴシック"/>
                <a:ea typeface="BIZ UDPゴシック"/>
                <a:cs typeface="+mn-cs"/>
              </a:rPr>
              <a:t>市の職員が月に</a:t>
            </a:r>
            <a:r>
              <a:rPr lang="ja-JP" altLang="en-US" sz="1400" dirty="0">
                <a:solidFill>
                  <a:srgbClr val="0070C0"/>
                </a:solidFill>
                <a:latin typeface="BIZ UDPゴシック"/>
                <a:ea typeface="BIZ UDPゴシック"/>
              </a:rPr>
              <a:t>一度、</a:t>
            </a:r>
            <a:r>
              <a:rPr kumimoji="1" lang="ja-JP" altLang="en-US" sz="1400" b="0" i="0" u="none" strike="noStrike" kern="1200" cap="none" spc="0" normalizeH="0" baseline="0" noProof="0" dirty="0">
                <a:ln>
                  <a:noFill/>
                </a:ln>
                <a:solidFill>
                  <a:srgbClr val="0070C0"/>
                </a:solidFill>
                <a:effectLst/>
                <a:uLnTx/>
                <a:uFillTx/>
                <a:latin typeface="BIZ UDPゴシック"/>
                <a:ea typeface="BIZ UDPゴシック"/>
                <a:cs typeface="+mn-cs"/>
              </a:rPr>
              <a:t>地域公共交通会議で</a:t>
            </a:r>
            <a:r>
              <a:rPr lang="ja-JP" altLang="en-US" sz="1400" dirty="0">
                <a:solidFill>
                  <a:srgbClr val="0070C0"/>
                </a:solidFill>
                <a:latin typeface="BIZ UDPゴシック"/>
                <a:ea typeface="BIZ UDPゴシック"/>
              </a:rPr>
              <a:t>使用する資料を作成する際に、システムから出力されたグラフ及び地図を活用し、赤字路線の廃止の検討や代替交通の検討材料として</a:t>
            </a:r>
            <a:r>
              <a:rPr lang="en-US" altLang="ja-JP" sz="1400" dirty="0">
                <a:solidFill>
                  <a:srgbClr val="0070C0"/>
                </a:solidFill>
                <a:latin typeface="BIZ UDPゴシック"/>
                <a:ea typeface="BIZ UDPゴシック"/>
              </a:rPr>
              <a:t>OD</a:t>
            </a:r>
            <a:r>
              <a:rPr lang="ja-JP" altLang="en-US" sz="1400" dirty="0">
                <a:solidFill>
                  <a:srgbClr val="0070C0"/>
                </a:solidFill>
                <a:latin typeface="BIZ UDPゴシック"/>
                <a:ea typeface="BIZ UDPゴシック"/>
              </a:rPr>
              <a:t>データを可視化した資料を作成する。</a:t>
            </a:r>
            <a:endParaRPr lang="en-US" altLang="ja-JP" sz="1400" dirty="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ja-JP" altLang="en-US" sz="1400" dirty="0">
                <a:solidFill>
                  <a:srgbClr val="0070C0"/>
                </a:solidFill>
                <a:latin typeface="BIZ UDPゴシック"/>
                <a:ea typeface="BIZ UDPゴシック"/>
              </a:rPr>
              <a:t>具体的には、現状の路線バスユーザーが市内をどのように移動しているか、及び観光客がどのようなスポットを周遊しているかを可視化。時刻表及びバス停、路線・系統の再編に向けた課題を明確化する。</a:t>
            </a:r>
            <a:endParaRPr lang="en-US" altLang="ja-JP" sz="1400" dirty="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altLang="ja-JP" sz="1400" dirty="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dirty="0">
              <a:ln>
                <a:noFill/>
              </a:ln>
              <a:solidFill>
                <a:srgbClr val="000000"/>
              </a:solidFill>
              <a:effectLst/>
              <a:highlight>
                <a:srgbClr val="C0C0C0"/>
              </a:highlight>
              <a:uLnTx/>
              <a:uFillTx/>
              <a:latin typeface="BIZ UDPゴシック"/>
              <a:ea typeface="BIZ UDPゴシック"/>
              <a:cs typeface="+mn-cs"/>
            </a:endParaRPr>
          </a:p>
        </p:txBody>
      </p:sp>
      <p:sp>
        <p:nvSpPr>
          <p:cNvPr id="6" name="正方形/長方形 5">
            <a:extLst>
              <a:ext uri="{FF2B5EF4-FFF2-40B4-BE49-F238E27FC236}">
                <a16:creationId xmlns:a16="http://schemas.microsoft.com/office/drawing/2014/main" id="{16D4E315-F04A-16F2-0DB1-AFD3D9EB7565}"/>
              </a:ext>
            </a:extLst>
          </p:cNvPr>
          <p:cNvSpPr/>
          <p:nvPr/>
        </p:nvSpPr>
        <p:spPr>
          <a:xfrm>
            <a:off x="384985" y="1034832"/>
            <a:ext cx="11420985"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636163"/>
                </a:solidFill>
                <a:effectLst/>
                <a:uLnTx/>
                <a:uFillTx/>
                <a:latin typeface="BIZ UDPゴシック"/>
                <a:ea typeface="BIZ UDPゴシック"/>
                <a:cs typeface="+mn-cs"/>
              </a:rPr>
              <a:t>データの活用</a:t>
            </a:r>
          </a:p>
        </p:txBody>
      </p:sp>
      <p:grpSp>
        <p:nvGrpSpPr>
          <p:cNvPr id="7" name="グループ化 6">
            <a:extLst>
              <a:ext uri="{FF2B5EF4-FFF2-40B4-BE49-F238E27FC236}">
                <a16:creationId xmlns:a16="http://schemas.microsoft.com/office/drawing/2014/main" id="{E0D759C3-A3D0-37D0-F61E-8186AAB518BB}"/>
              </a:ext>
            </a:extLst>
          </p:cNvPr>
          <p:cNvGrpSpPr/>
          <p:nvPr/>
        </p:nvGrpSpPr>
        <p:grpSpPr>
          <a:xfrm>
            <a:off x="384985" y="1034832"/>
            <a:ext cx="11439466" cy="310897"/>
            <a:chOff x="609601" y="1337306"/>
            <a:chExt cx="5206999" cy="310897"/>
          </a:xfrm>
        </p:grpSpPr>
        <p:sp>
          <p:nvSpPr>
            <p:cNvPr id="10" name="正方形/長方形 9">
              <a:extLst>
                <a:ext uri="{FF2B5EF4-FFF2-40B4-BE49-F238E27FC236}">
                  <a16:creationId xmlns:a16="http://schemas.microsoft.com/office/drawing/2014/main" id="{9FE31462-CF6C-779A-D360-FE21A9EDFA2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1" name="直線コネクタ 10">
              <a:extLst>
                <a:ext uri="{FF2B5EF4-FFF2-40B4-BE49-F238E27FC236}">
                  <a16:creationId xmlns:a16="http://schemas.microsoft.com/office/drawing/2014/main" id="{DFE92C03-6BC2-DBED-4AF7-34E6994ECB4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5" name="直線コネクタ 14">
            <a:extLst>
              <a:ext uri="{FF2B5EF4-FFF2-40B4-BE49-F238E27FC236}">
                <a16:creationId xmlns:a16="http://schemas.microsoft.com/office/drawing/2014/main" id="{D172A1E9-F9C0-CEA7-28D5-60CC77C90AFD}"/>
              </a:ext>
            </a:extLst>
          </p:cNvPr>
          <p:cNvCxnSpPr>
            <a:cxnSpLocks/>
          </p:cNvCxnSpPr>
          <p:nvPr/>
        </p:nvCxnSpPr>
        <p:spPr>
          <a:xfrm>
            <a:off x="1693159" y="5369132"/>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18E46B4-6D30-4074-970E-F330E8399E21}"/>
              </a:ext>
            </a:extLst>
          </p:cNvPr>
          <p:cNvSpPr txBox="1"/>
          <p:nvPr/>
        </p:nvSpPr>
        <p:spPr>
          <a:xfrm>
            <a:off x="6151200" y="4227283"/>
            <a:ext cx="5561424" cy="2178537"/>
          </a:xfrm>
          <a:prstGeom prst="rect">
            <a:avLst/>
          </a:prstGeom>
          <a:solidFill>
            <a:schemeClr val="accent2">
              <a:alpha val="60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取得したデータの分析・活用方法について詳細を記載してください。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○データ活用の目的：</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どう活用していくの具体的に</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記載ください。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○データ活用の内容：誰が、どのくらいの頻度でどのようにデータ活用を行っていくか記載してください。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p:txBody>
      </p:sp>
      <p:sp>
        <p:nvSpPr>
          <p:cNvPr id="8" name="テキスト プレースホルダー 53">
            <a:extLst>
              <a:ext uri="{FF2B5EF4-FFF2-40B4-BE49-F238E27FC236}">
                <a16:creationId xmlns:a16="http://schemas.microsoft.com/office/drawing/2014/main" id="{04340AE8-0DF6-3BDB-D58E-50965899FB2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2" name="正方形/長方形 4">
            <a:extLst>
              <a:ext uri="{FF2B5EF4-FFF2-40B4-BE49-F238E27FC236}">
                <a16:creationId xmlns:a16="http://schemas.microsoft.com/office/drawing/2014/main" id="{EEDCA7B2-F852-8D4E-9E0A-2F6180597E6B}"/>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 name="正方形/長方形 2">
            <a:extLst>
              <a:ext uri="{FF2B5EF4-FFF2-40B4-BE49-F238E27FC236}">
                <a16:creationId xmlns:a16="http://schemas.microsoft.com/office/drawing/2014/main" id="{BE17262B-BCA1-D9B4-FFBC-BA1F2B09CD2C}"/>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105</a:t>
            </a:r>
            <a:endParaRPr kumimoji="1" lang="ja-JP" altLang="en-US" sz="1480" dirty="0">
              <a:solidFill>
                <a:schemeClr val="tx1"/>
              </a:solidFill>
            </a:endParaRPr>
          </a:p>
        </p:txBody>
      </p:sp>
    </p:spTree>
    <p:extLst>
      <p:ext uri="{BB962C8B-B14F-4D97-AF65-F5344CB8AC3E}">
        <p14:creationId xmlns:p14="http://schemas.microsoft.com/office/powerpoint/2010/main" val="335392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8" y="344808"/>
            <a:ext cx="107566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６．</a:t>
            </a:r>
            <a:r>
              <a:rPr lang="ja-JP" altLang="en-US" kern="0"/>
              <a:t>モビリティデータの取得と活用｜</a:t>
            </a:r>
            <a:r>
              <a:rPr lang="ja-JP" altLang="en-US" kern="0" dirty="0"/>
              <a:t>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7" name="テキスト ボックス 6">
            <a:extLst>
              <a:ext uri="{FF2B5EF4-FFF2-40B4-BE49-F238E27FC236}">
                <a16:creationId xmlns:a16="http://schemas.microsoft.com/office/drawing/2014/main" id="{2DE358AB-74E2-A16C-5AF4-36900BB1044A}"/>
              </a:ext>
            </a:extLst>
          </p:cNvPr>
          <p:cNvSpPr txBox="1"/>
          <p:nvPr/>
        </p:nvSpPr>
        <p:spPr>
          <a:xfrm>
            <a:off x="384984" y="1046910"/>
            <a:ext cx="2338965" cy="307777"/>
          </a:xfrm>
          <a:prstGeom prst="rect">
            <a:avLst/>
          </a:prstGeom>
          <a:noFill/>
        </p:spPr>
        <p:txBody>
          <a:bodyPr wrap="square">
            <a:spAutoFit/>
          </a:bodyPr>
          <a:lstStyle/>
          <a:p>
            <a:r>
              <a:rPr lang="ja-JP" altLang="en-US" sz="1400" kern="0" dirty="0"/>
              <a:t>システムアーキテクチャ図</a:t>
            </a:r>
            <a:endParaRPr lang="ja-JP" altLang="en-US" sz="1400" dirty="0"/>
          </a:p>
        </p:txBody>
      </p:sp>
      <p:sp>
        <p:nvSpPr>
          <p:cNvPr id="13" name="テキスト ボックス 12">
            <a:extLst>
              <a:ext uri="{FF2B5EF4-FFF2-40B4-BE49-F238E27FC236}">
                <a16:creationId xmlns:a16="http://schemas.microsoft.com/office/drawing/2014/main" id="{B267DF64-0E68-C5BE-E749-C462E5E6E601}"/>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機能モジュールとそのインターフェスを処理フローに従って定義してください。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ID</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SaaS</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利用、外部</a:t>
            </a:r>
            <a:r>
              <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rPr>
              <a:t>API</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右下の凡例を参考に作成してください。</a:t>
            </a:r>
            <a:endParaRPr lang="en-US" altLang="ja-JP" sz="1400" dirty="0">
              <a:solidFill>
                <a:schemeClr val="bg1"/>
              </a:solidFill>
              <a:latin typeface="BIZ UDPゴシック"/>
              <a:ea typeface="BIZ UDPゴシック"/>
            </a:endParaRPr>
          </a:p>
          <a:p>
            <a:pPr marR="0" lvl="0" defTabSz="914400" rtl="0" eaLnBrk="1" fontAlgn="auto" latinLnBrk="0" hangingPunct="1">
              <a:lnSpc>
                <a:spcPct val="100000"/>
              </a:lnSpc>
              <a:spcBef>
                <a:spcPts val="300"/>
              </a:spcBef>
              <a:spcAft>
                <a:spcPts val="0"/>
              </a:spcAft>
              <a:buClrTx/>
              <a:buSzTx/>
              <a:tabLst/>
              <a:defRPr/>
            </a:pPr>
            <a:r>
              <a:rPr lang="ja-JP" altLang="en-US" sz="1400" dirty="0">
                <a:solidFill>
                  <a:schemeClr val="bg1"/>
                </a:solidFill>
                <a:latin typeface="BIZ UDPゴシック"/>
                <a:ea typeface="BIZ UDPゴシック"/>
              </a:rPr>
              <a:t>システム利用及び開発を行わない場合は、その旨を記載してください。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画像はサンプルです。提出時に削除してください。</a:t>
            </a:r>
          </a:p>
        </p:txBody>
      </p:sp>
      <p:grpSp>
        <p:nvGrpSpPr>
          <p:cNvPr id="14" name="グループ化 13">
            <a:extLst>
              <a:ext uri="{FF2B5EF4-FFF2-40B4-BE49-F238E27FC236}">
                <a16:creationId xmlns:a16="http://schemas.microsoft.com/office/drawing/2014/main" id="{0E3670E0-60C5-50C4-0D6F-CC7AAADDA03A}"/>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C6647A10-3036-BD92-D5AB-487B8910ECAD}"/>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5581CF2E-35A6-766E-3F8C-3A3720E4BC3C}"/>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FF396417-B70B-636B-658B-25D22057B4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03AE8165-A398-BB63-24C8-632CDD82618A}"/>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システム</a:t>
                </a:r>
                <a:r>
                  <a:rPr kumimoji="0" lang="en-US" altLang="ja-JP" sz="800" b="0" i="0" u="none" strike="noStrike" kern="0" cap="none" spc="0" normalizeH="0" baseline="0" noProof="0">
                    <a:ln>
                      <a:noFill/>
                    </a:ln>
                    <a:solidFill>
                      <a:srgbClr val="000000"/>
                    </a:solidFill>
                    <a:effectLst/>
                    <a:uLnTx/>
                    <a:uFillTx/>
                  </a:rPr>
                  <a:t>/</a:t>
                </a:r>
                <a:r>
                  <a:rPr kumimoji="0" lang="ja-JP" altLang="en-US" sz="800" b="0" i="0" u="none" strike="noStrike" kern="0" cap="none" spc="0" normalizeH="0" baseline="0" noProof="0">
                    <a:ln>
                      <a:noFill/>
                    </a:ln>
                    <a:solidFill>
                      <a:srgbClr val="000000"/>
                    </a:solidFill>
                    <a:effectLst/>
                    <a:uLnTx/>
                    <a:uFillTx/>
                  </a:rPr>
                  <a:t>ライブラリ</a:t>
                </a:r>
                <a:r>
                  <a:rPr kumimoji="0" lang="en-US" altLang="ja-JP" sz="800" b="0" i="0" u="none" strike="noStrike" kern="0" cap="none" spc="0" normalizeH="0" baseline="0" noProof="0">
                    <a:ln>
                      <a:noFill/>
                    </a:ln>
                    <a:solidFill>
                      <a:srgbClr val="000000"/>
                    </a:solidFill>
                    <a:effectLst/>
                    <a:uLnTx/>
                    <a:uFillTx/>
                  </a:rPr>
                  <a:t>/SaaS</a:t>
                </a:r>
              </a:p>
            </p:txBody>
          </p:sp>
        </p:grpSp>
        <p:grpSp>
          <p:nvGrpSpPr>
            <p:cNvPr id="17" name="グループ化 16">
              <a:extLst>
                <a:ext uri="{FF2B5EF4-FFF2-40B4-BE49-F238E27FC236}">
                  <a16:creationId xmlns:a16="http://schemas.microsoft.com/office/drawing/2014/main" id="{035A148A-6114-ABD8-18DF-C41A7A032EF2}"/>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48B77BCF-E62F-7CE8-16DF-D694CD342875}"/>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B03EC4FE-7862-56FF-370E-48148140C07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rPr>
                  <a:t>アルゴリズム</a:t>
                </a:r>
                <a:endParaRPr kumimoji="0" lang="en-US" altLang="ja-JP" sz="800" b="0" i="0" u="none" strike="noStrike" kern="0" cap="none" spc="0" normalizeH="0" baseline="0" noProof="0" dirty="0">
                  <a:ln>
                    <a:noFill/>
                  </a:ln>
                  <a:solidFill>
                    <a:srgbClr val="000000"/>
                  </a:solidFill>
                  <a:effectLst/>
                  <a:uLnTx/>
                  <a:uFillTx/>
                </a:endParaRPr>
              </a:p>
            </p:txBody>
          </p:sp>
        </p:grpSp>
        <p:grpSp>
          <p:nvGrpSpPr>
            <p:cNvPr id="18" name="グループ化 17">
              <a:extLst>
                <a:ext uri="{FF2B5EF4-FFF2-40B4-BE49-F238E27FC236}">
                  <a16:creationId xmlns:a16="http://schemas.microsoft.com/office/drawing/2014/main" id="{9C50E75E-DCE9-8500-0DED-91E687F2C24F}"/>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D7F6D33C-E97F-C940-32A6-A40EDED4E427}"/>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rPr>
                  <a:t>フルスクラッチ開発</a:t>
                </a:r>
                <a:endParaRPr kumimoji="0" lang="en-US" altLang="ja-JP" sz="800" b="0" i="0" u="none" strike="noStrike" kern="0" cap="none" spc="0" normalizeH="0" baseline="0" noProof="0">
                  <a:ln>
                    <a:noFill/>
                  </a:ln>
                  <a:solidFill>
                    <a:srgbClr val="7EBE9A"/>
                  </a:solidFill>
                  <a:effectLst/>
                  <a:uLnTx/>
                  <a:uFillTx/>
                </a:endParaRPr>
              </a:p>
            </p:txBody>
          </p:sp>
          <p:sp>
            <p:nvSpPr>
              <p:cNvPr id="23" name="四角形: 角を丸くする 22">
                <a:extLst>
                  <a:ext uri="{FF2B5EF4-FFF2-40B4-BE49-F238E27FC236}">
                    <a16:creationId xmlns:a16="http://schemas.microsoft.com/office/drawing/2014/main" id="{4E18B9A1-A420-F07B-34D7-A7AF44DA116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0E7D3A09-0F4F-C911-BAF4-5574A100404E}"/>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2AB2C71E-4B42-2941-210B-ED83956375C7}"/>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rPr>
                  <a:t>既存モジュールの改修</a:t>
                </a:r>
                <a:endParaRPr kumimoji="0" lang="en-US" altLang="ja-JP" sz="800" b="0" i="0" u="none" strike="noStrike" kern="0" cap="none" spc="0" normalizeH="0" baseline="0" noProof="0">
                  <a:ln>
                    <a:noFill/>
                  </a:ln>
                  <a:solidFill>
                    <a:srgbClr val="F3817B"/>
                  </a:solidFill>
                  <a:effectLst/>
                  <a:uLnTx/>
                  <a:uFillTx/>
                </a:endParaRPr>
              </a:p>
            </p:txBody>
          </p:sp>
          <p:sp>
            <p:nvSpPr>
              <p:cNvPr id="21" name="四角形: 角を丸くする 20">
                <a:extLst>
                  <a:ext uri="{FF2B5EF4-FFF2-40B4-BE49-F238E27FC236}">
                    <a16:creationId xmlns:a16="http://schemas.microsoft.com/office/drawing/2014/main" id="{8768EA92-0FC6-ADFA-D8D7-5F165C0EF136}"/>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
        <p:nvSpPr>
          <p:cNvPr id="2" name="正方形/長方形 4">
            <a:extLst>
              <a:ext uri="{FF2B5EF4-FFF2-40B4-BE49-F238E27FC236}">
                <a16:creationId xmlns:a16="http://schemas.microsoft.com/office/drawing/2014/main" id="{2C664D2E-2F3D-1580-0703-3F86F02F83E4}"/>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 name="正方形/長方形 2">
            <a:extLst>
              <a:ext uri="{FF2B5EF4-FFF2-40B4-BE49-F238E27FC236}">
                <a16:creationId xmlns:a16="http://schemas.microsoft.com/office/drawing/2014/main" id="{CD47B924-83E0-03A3-0E6C-AD4BAD0131A4}"/>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106</a:t>
            </a:r>
            <a:endParaRPr kumimoji="1" lang="ja-JP" altLang="en-US" sz="1480" dirty="0">
              <a:solidFill>
                <a:schemeClr val="tx1"/>
              </a:solidFill>
            </a:endParaRPr>
          </a:p>
        </p:txBody>
      </p:sp>
    </p:spTree>
    <p:extLst>
      <p:ext uri="{BB962C8B-B14F-4D97-AF65-F5344CB8AC3E}">
        <p14:creationId xmlns:p14="http://schemas.microsoft.com/office/powerpoint/2010/main" val="4261311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B48203D-BBB5-1DD1-B83D-9A9CE6BE1506}"/>
              </a:ext>
            </a:extLst>
          </p:cNvPr>
          <p:cNvGraphicFramePr>
            <a:graphicFrameLocks noGrp="1"/>
          </p:cNvGraphicFramePr>
          <p:nvPr>
            <p:extLst>
              <p:ext uri="{D42A27DB-BD31-4B8C-83A1-F6EECF244321}">
                <p14:modId xmlns:p14="http://schemas.microsoft.com/office/powerpoint/2010/main" val="953120469"/>
              </p:ext>
            </p:extLst>
          </p:nvPr>
        </p:nvGraphicFramePr>
        <p:xfrm>
          <a:off x="384984" y="1446659"/>
          <a:ext cx="11327639" cy="2960316"/>
        </p:xfrm>
        <a:graphic>
          <a:graphicData uri="http://schemas.openxmlformats.org/drawingml/2006/table">
            <a:tbl>
              <a:tblPr firstRow="1" firstCol="1" bandRow="1">
                <a:tableStyleId>{5940675A-B579-460E-94D1-54222C63F5DA}</a:tableStyleId>
              </a:tblPr>
              <a:tblGrid>
                <a:gridCol w="2600587">
                  <a:extLst>
                    <a:ext uri="{9D8B030D-6E8A-4147-A177-3AD203B41FA5}">
                      <a16:colId xmlns:a16="http://schemas.microsoft.com/office/drawing/2014/main" val="3938936156"/>
                    </a:ext>
                  </a:extLst>
                </a:gridCol>
                <a:gridCol w="8727052">
                  <a:extLst>
                    <a:ext uri="{9D8B030D-6E8A-4147-A177-3AD203B41FA5}">
                      <a16:colId xmlns:a16="http://schemas.microsoft.com/office/drawing/2014/main" val="547714969"/>
                    </a:ext>
                  </a:extLst>
                </a:gridCol>
              </a:tblGrid>
              <a:tr h="252396">
                <a:tc>
                  <a:txBody>
                    <a:bodyPr/>
                    <a:lstStyle/>
                    <a:p>
                      <a:pPr algn="just"/>
                      <a:r>
                        <a:rPr lang="ja-JP" altLang="ja-JP" sz="1050" b="0" kern="100">
                          <a:solidFill>
                            <a:schemeClr val="tx1"/>
                          </a:solidFill>
                          <a:effectLst/>
                          <a:latin typeface="+mn-ea"/>
                          <a:ea typeface="+mn-ea"/>
                        </a:rPr>
                        <a:t>機能名</a:t>
                      </a:r>
                      <a:r>
                        <a:rPr lang="en-US" altLang="ja-JP" sz="1050" b="0" kern="100">
                          <a:solidFill>
                            <a:schemeClr val="tx1"/>
                          </a:solidFill>
                          <a:effectLst/>
                          <a:latin typeface="+mn-ea"/>
                          <a:ea typeface="+mn-ea"/>
                        </a:rPr>
                        <a:t>【</a:t>
                      </a:r>
                      <a:r>
                        <a:rPr lang="ja-JP" altLang="en-US" sz="1050" b="0" kern="100">
                          <a:solidFill>
                            <a:schemeClr val="tx1"/>
                          </a:solidFill>
                          <a:effectLst/>
                          <a:latin typeface="+mn-ea"/>
                          <a:ea typeface="+mn-ea"/>
                        </a:rPr>
                        <a:t>開発</a:t>
                      </a:r>
                      <a:r>
                        <a:rPr lang="en-US" altLang="ja-JP" sz="1050" b="0" kern="100">
                          <a:solidFill>
                            <a:schemeClr val="tx1"/>
                          </a:solidFill>
                          <a:effectLst/>
                          <a:latin typeface="+mn-ea"/>
                          <a:ea typeface="+mn-ea"/>
                        </a:rPr>
                        <a:t>or</a:t>
                      </a:r>
                      <a:r>
                        <a:rPr lang="ja-JP" altLang="en-US" sz="1050" b="0" kern="100">
                          <a:solidFill>
                            <a:schemeClr val="tx1"/>
                          </a:solidFill>
                          <a:effectLst/>
                          <a:latin typeface="+mn-ea"/>
                          <a:ea typeface="+mn-ea"/>
                        </a:rPr>
                        <a:t>購入</a:t>
                      </a:r>
                      <a:r>
                        <a:rPr lang="en-US" altLang="ja-JP" sz="1050" b="0" kern="100">
                          <a:solidFill>
                            <a:schemeClr val="tx1"/>
                          </a:solidFill>
                          <a:effectLst/>
                          <a:latin typeface="+mn-ea"/>
                          <a:ea typeface="+mn-ea"/>
                        </a:rPr>
                        <a:t>】</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sz="1050" b="0" kern="100">
                          <a:solidFill>
                            <a:schemeClr val="tx1"/>
                          </a:solidFill>
                          <a:effectLst/>
                          <a:latin typeface="+mn-ea"/>
                          <a:ea typeface="+mn-ea"/>
                        </a:rPr>
                        <a:t>機能説明</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51116">
                <a:tc>
                  <a:txBody>
                    <a:bodyPr/>
                    <a:lstStyle/>
                    <a:p>
                      <a:pPr marL="0" lv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検索機能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開発済</a:t>
                      </a:r>
                      <a:r>
                        <a:rPr lang="en-US" altLang="ja-JP" sz="1050" b="0" kern="100">
                          <a:solidFill>
                            <a:srgbClr val="0070C0"/>
                          </a:solidFill>
                          <a:effectLst/>
                          <a:latin typeface="+mn-ea"/>
                          <a:ea typeface="+mn-ea"/>
                          <a:cs typeface="Meiryo UI" panose="020B0604030504040204" pitchFamily="50" charset="-128"/>
                        </a:rPr>
                        <a:t>】</a:t>
                      </a:r>
                    </a:p>
                  </a:txBody>
                  <a:tcPr marL="90000" marR="90000" marT="46800" marB="46800" anchor="ctr"/>
                </a:tc>
                <a:tc>
                  <a:txBody>
                    <a:bodyPr/>
                    <a:lstStyle/>
                    <a:p>
                      <a:pPr marL="171450" lvl="0" indent="-171450" algn="just">
                        <a:buFont typeface="Arial" panose="020B0604020202020204" pitchFamily="34" charset="0"/>
                        <a:buChar char="•"/>
                      </a:pPr>
                      <a:r>
                        <a:rPr lang="ja-JP" altLang="en-US" sz="1050" b="0" kern="100">
                          <a:solidFill>
                            <a:srgbClr val="0070C0"/>
                          </a:solidFill>
                          <a:effectLst/>
                          <a:latin typeface="+mn-ea"/>
                          <a:ea typeface="+mn-ea"/>
                          <a:cs typeface="Meiryo UI" panose="020B0604030504040204" pitchFamily="50" charset="-128"/>
                        </a:rPr>
                        <a:t>○○会社の</a:t>
                      </a:r>
                      <a:r>
                        <a:rPr lang="en-US" altLang="ja-JP" sz="1050" b="0" kern="100">
                          <a:solidFill>
                            <a:srgbClr val="0070C0"/>
                          </a:solidFill>
                          <a:effectLst/>
                          <a:latin typeface="+mn-ea"/>
                          <a:ea typeface="+mn-ea"/>
                          <a:cs typeface="Meiryo UI" panose="020B0604030504040204" pitchFamily="50" charset="-128"/>
                        </a:rPr>
                        <a:t>XXXAPI</a:t>
                      </a:r>
                      <a:r>
                        <a:rPr lang="ja-JP" altLang="en-US" sz="1050" b="0" kern="100">
                          <a:solidFill>
                            <a:srgbClr val="0070C0"/>
                          </a:solidFill>
                          <a:effectLst/>
                          <a:latin typeface="+mn-ea"/>
                          <a:ea typeface="+mn-ea"/>
                          <a:cs typeface="Meiryo UI" panose="020B0604030504040204" pitchFamily="50" charset="-128"/>
                        </a:rPr>
                        <a:t>を用いて実装。ＸＸやＹＹなどマルチモードの経路検索を提供。</a:t>
                      </a:r>
                      <a:endParaRPr lang="en-US" altLang="ja-JP" sz="1050" b="0" kern="100">
                        <a:solidFill>
                          <a:srgbClr val="0070C0"/>
                        </a:solidFill>
                        <a:effectLst/>
                        <a:latin typeface="+mn-ea"/>
                        <a:ea typeface="+mn-ea"/>
                        <a:cs typeface="Meiryo UI" panose="020B0604030504040204" pitchFamily="50" charset="-128"/>
                      </a:endParaRPr>
                    </a:p>
                    <a:p>
                      <a:pPr marL="171450" lvl="0" indent="-171450" algn="just">
                        <a:buFont typeface="Arial" panose="020B0604020202020204" pitchFamily="34" charset="0"/>
                        <a:buChar char="•"/>
                      </a:pPr>
                      <a:r>
                        <a:rPr lang="ja-JP" altLang="en-US" sz="1050" b="0" kern="100">
                          <a:solidFill>
                            <a:srgbClr val="0070C0"/>
                          </a:solidFill>
                          <a:effectLst/>
                          <a:latin typeface="+mn-ea"/>
                          <a:ea typeface="+mn-ea"/>
                          <a:cs typeface="Meiryo UI" panose="020B0604030504040204" pitchFamily="50" charset="-128"/>
                        </a:rPr>
                        <a:t>デマンド交通については○○会社にデータ作成及び検索対応を別途依頼して実装。</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1596975374"/>
                  </a:ext>
                </a:extLst>
              </a:tr>
              <a:tr h="451116">
                <a:tc>
                  <a:txBody>
                    <a:bodyPr/>
                    <a:lstStyle/>
                    <a:p>
                      <a:pPr mar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支払い機能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開発済</a:t>
                      </a:r>
                      <a:r>
                        <a:rPr lang="en-US" altLang="ja-JP" sz="1050" b="0" kern="100">
                          <a:solidFill>
                            <a:srgbClr val="0070C0"/>
                          </a:solidFill>
                          <a:effectLst/>
                          <a:latin typeface="+mn-ea"/>
                          <a:ea typeface="+mn-ea"/>
                          <a:cs typeface="Meiryo UI" panose="020B0604030504040204" pitchFamily="50" charset="-128"/>
                        </a:rPr>
                        <a:t>】</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479908594"/>
                  </a:ext>
                </a:extLst>
              </a:tr>
              <a:tr h="451116">
                <a:tc>
                  <a:txBody>
                    <a:bodyPr/>
                    <a:lstStyle/>
                    <a:p>
                      <a:pPr mar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ユーザアカウント管理機能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開発予定</a:t>
                      </a:r>
                      <a:r>
                        <a:rPr lang="en-US" altLang="ja-JP" sz="1050" b="0" kern="100">
                          <a:solidFill>
                            <a:srgbClr val="0070C0"/>
                          </a:solidFill>
                          <a:effectLst/>
                          <a:latin typeface="+mn-ea"/>
                          <a:ea typeface="+mn-ea"/>
                          <a:cs typeface="Meiryo UI" panose="020B0604030504040204" pitchFamily="50" charset="-128"/>
                        </a:rPr>
                        <a:t>】</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213378181"/>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204529771"/>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６．</a:t>
            </a:r>
            <a:r>
              <a:rPr lang="ja-JP" altLang="en-US" kern="0"/>
              <a:t>モビリティデータの取得と活用｜</a:t>
            </a:r>
            <a:r>
              <a:rPr lang="ja-JP" altLang="en-US" kern="0" dirty="0"/>
              <a:t>システム開発計画</a:t>
            </a:r>
          </a:p>
        </p:txBody>
      </p:sp>
      <p:sp>
        <p:nvSpPr>
          <p:cNvPr id="4" name="テキスト プレースホルダー 53">
            <a:extLst>
              <a:ext uri="{FF2B5EF4-FFF2-40B4-BE49-F238E27FC236}">
                <a16:creationId xmlns:a16="http://schemas.microsoft.com/office/drawing/2014/main" id="{7241AD15-E289-D6A0-8F4B-C1EA318E552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6" name="テキスト ボックス 5">
            <a:extLst>
              <a:ext uri="{FF2B5EF4-FFF2-40B4-BE49-F238E27FC236}">
                <a16:creationId xmlns:a16="http://schemas.microsoft.com/office/drawing/2014/main" id="{55BE2262-EB02-A415-C850-F8EC66D17A0D}"/>
              </a:ext>
            </a:extLst>
          </p:cNvPr>
          <p:cNvSpPr txBox="1"/>
          <p:nvPr/>
        </p:nvSpPr>
        <p:spPr>
          <a:xfrm>
            <a:off x="3083206" y="2998613"/>
            <a:ext cx="6135987" cy="238566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利用するシステム（開発、購入どちらも含む）の主な機能を記載してください。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機能説明には、</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が提供する具体的な機能を網羅的にリストアップし、各機能の概要を機能説明には、各機能モジュールの処理内容、実装方法（サードパーティを含む）、出力データの内容などのサマリーを記載してください。</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複数のシステムを連携させる場合は、ページを追加して大きなシステム単位でそれぞれ記載してください。</a:t>
            </a:r>
            <a:endParaRPr lang="en-US" altLang="ja-JP" sz="1400">
              <a:solidFill>
                <a:schemeClr val="bg1"/>
              </a:solidFill>
              <a:latin typeface="BIZ UDPゴシック"/>
              <a:ea typeface="BIZ UDPゴシック"/>
            </a:endParaRPr>
          </a:p>
        </p:txBody>
      </p:sp>
      <p:sp>
        <p:nvSpPr>
          <p:cNvPr id="9" name="テキスト ボックス 8">
            <a:extLst>
              <a:ext uri="{FF2B5EF4-FFF2-40B4-BE49-F238E27FC236}">
                <a16:creationId xmlns:a16="http://schemas.microsoft.com/office/drawing/2014/main" id="{F8BF3722-E595-4CB6-00C8-94E2A0D316C4}"/>
              </a:ext>
            </a:extLst>
          </p:cNvPr>
          <p:cNvSpPr txBox="1"/>
          <p:nvPr/>
        </p:nvSpPr>
        <p:spPr>
          <a:xfrm>
            <a:off x="384984" y="1046910"/>
            <a:ext cx="2338965" cy="307777"/>
          </a:xfrm>
          <a:prstGeom prst="rect">
            <a:avLst/>
          </a:prstGeom>
          <a:noFill/>
        </p:spPr>
        <p:txBody>
          <a:bodyPr wrap="square">
            <a:spAutoFit/>
          </a:bodyPr>
          <a:lstStyle/>
          <a:p>
            <a:r>
              <a:rPr lang="ja-JP" altLang="en-US" sz="1400" kern="0" dirty="0"/>
              <a:t>システム機能一覧</a:t>
            </a:r>
            <a:endParaRPr lang="ja-JP" altLang="en-US" sz="1400" dirty="0"/>
          </a:p>
        </p:txBody>
      </p:sp>
      <p:sp>
        <p:nvSpPr>
          <p:cNvPr id="2" name="正方形/長方形 4">
            <a:extLst>
              <a:ext uri="{FF2B5EF4-FFF2-40B4-BE49-F238E27FC236}">
                <a16:creationId xmlns:a16="http://schemas.microsoft.com/office/drawing/2014/main" id="{C681F3AD-80F3-F399-80D7-D803042A1591}"/>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7" name="正方形/長方形 6">
            <a:extLst>
              <a:ext uri="{FF2B5EF4-FFF2-40B4-BE49-F238E27FC236}">
                <a16:creationId xmlns:a16="http://schemas.microsoft.com/office/drawing/2014/main" id="{4515C327-869D-9189-D1A7-814A6C2D7C59}"/>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107</a:t>
            </a:r>
            <a:endParaRPr kumimoji="1" lang="ja-JP" altLang="en-US" sz="1480" dirty="0">
              <a:solidFill>
                <a:schemeClr val="tx1"/>
              </a:solidFill>
            </a:endParaRPr>
          </a:p>
        </p:txBody>
      </p:sp>
    </p:spTree>
    <p:extLst>
      <p:ext uri="{BB962C8B-B14F-4D97-AF65-F5344CB8AC3E}">
        <p14:creationId xmlns:p14="http://schemas.microsoft.com/office/powerpoint/2010/main" val="86249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７．</a:t>
            </a:r>
            <a:r>
              <a:rPr lang="ja-JP" altLang="en-US" kern="0"/>
              <a:t>政策連携｜</a:t>
            </a:r>
            <a:r>
              <a:rPr lang="ja-JP" altLang="en-US" kern="0" dirty="0"/>
              <a:t>実施する事業の内容</a:t>
            </a:r>
          </a:p>
        </p:txBody>
      </p:sp>
      <p:grpSp>
        <p:nvGrpSpPr>
          <p:cNvPr id="16" name="グループ化 15">
            <a:extLst>
              <a:ext uri="{FF2B5EF4-FFF2-40B4-BE49-F238E27FC236}">
                <a16:creationId xmlns:a16="http://schemas.microsoft.com/office/drawing/2014/main" id="{F09BB9C8-FBDE-55CC-1051-4276FBF91E12}"/>
              </a:ext>
            </a:extLst>
          </p:cNvPr>
          <p:cNvGrpSpPr/>
          <p:nvPr/>
        </p:nvGrpSpPr>
        <p:grpSpPr>
          <a:xfrm>
            <a:off x="384984" y="660258"/>
            <a:ext cx="11327639" cy="310897"/>
            <a:chOff x="609601" y="1337306"/>
            <a:chExt cx="5206999" cy="310897"/>
          </a:xfrm>
        </p:grpSpPr>
        <p:sp>
          <p:nvSpPr>
            <p:cNvPr id="19" name="正方形/長方形 18">
              <a:extLst>
                <a:ext uri="{FF2B5EF4-FFF2-40B4-BE49-F238E27FC236}">
                  <a16:creationId xmlns:a16="http://schemas.microsoft.com/office/drawing/2014/main" id="{F25473F6-349E-3617-A6DC-4699E8E49593}"/>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0" name="直線コネクタ 19">
              <a:extLst>
                <a:ext uri="{FF2B5EF4-FFF2-40B4-BE49-F238E27FC236}">
                  <a16:creationId xmlns:a16="http://schemas.microsoft.com/office/drawing/2014/main" id="{6E59C0D5-9BCB-6F14-F2D2-EAD78097C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22" name="表 7">
            <a:extLst>
              <a:ext uri="{FF2B5EF4-FFF2-40B4-BE49-F238E27FC236}">
                <a16:creationId xmlns:a16="http://schemas.microsoft.com/office/drawing/2014/main" id="{E34FAB1A-6BD0-2AF7-6CDA-10EE2C8A4AD2}"/>
              </a:ext>
            </a:extLst>
          </p:cNvPr>
          <p:cNvGraphicFramePr>
            <a:graphicFrameLocks noGrp="1"/>
          </p:cNvGraphicFramePr>
          <p:nvPr>
            <p:extLst>
              <p:ext uri="{D42A27DB-BD31-4B8C-83A1-F6EECF244321}">
                <p14:modId xmlns:p14="http://schemas.microsoft.com/office/powerpoint/2010/main" val="1363296294"/>
              </p:ext>
            </p:extLst>
          </p:nvPr>
        </p:nvGraphicFramePr>
        <p:xfrm>
          <a:off x="380978" y="1258606"/>
          <a:ext cx="11309339" cy="4907873"/>
        </p:xfrm>
        <a:graphic>
          <a:graphicData uri="http://schemas.openxmlformats.org/drawingml/2006/table">
            <a:tbl>
              <a:tblPr>
                <a:tableStyleId>{5C22544A-7EE6-4342-B048-85BDC9FD1C3A}</a:tableStyleId>
              </a:tblPr>
              <a:tblGrid>
                <a:gridCol w="1739667">
                  <a:extLst>
                    <a:ext uri="{9D8B030D-6E8A-4147-A177-3AD203B41FA5}">
                      <a16:colId xmlns:a16="http://schemas.microsoft.com/office/drawing/2014/main" val="1942113200"/>
                    </a:ext>
                  </a:extLst>
                </a:gridCol>
                <a:gridCol w="2015325">
                  <a:extLst>
                    <a:ext uri="{9D8B030D-6E8A-4147-A177-3AD203B41FA5}">
                      <a16:colId xmlns:a16="http://schemas.microsoft.com/office/drawing/2014/main" val="3914001273"/>
                    </a:ext>
                  </a:extLst>
                </a:gridCol>
                <a:gridCol w="770006">
                  <a:extLst>
                    <a:ext uri="{9D8B030D-6E8A-4147-A177-3AD203B41FA5}">
                      <a16:colId xmlns:a16="http://schemas.microsoft.com/office/drawing/2014/main" val="2412381286"/>
                    </a:ext>
                  </a:extLst>
                </a:gridCol>
                <a:gridCol w="6784341">
                  <a:extLst>
                    <a:ext uri="{9D8B030D-6E8A-4147-A177-3AD203B41FA5}">
                      <a16:colId xmlns:a16="http://schemas.microsoft.com/office/drawing/2014/main" val="3406812435"/>
                    </a:ext>
                  </a:extLst>
                </a:gridCol>
              </a:tblGrid>
              <a:tr h="660225">
                <a:tc>
                  <a:txBody>
                    <a:bodyPr/>
                    <a:lstStyle/>
                    <a:p>
                      <a:r>
                        <a:rPr kumimoji="1" lang="ja-JP" altLang="en-US" sz="1050" b="1" dirty="0">
                          <a:latin typeface="+mn-ea"/>
                          <a:ea typeface="+mn-ea"/>
                        </a:rPr>
                        <a:t>計画名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策定状況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区分　</a:t>
                      </a:r>
                      <a:endParaRPr kumimoji="1" lang="en-US" altLang="ja-JP" sz="1050" b="1">
                        <a:latin typeface="+mn-ea"/>
                        <a:ea typeface="+mn-ea"/>
                      </a:endParaRPr>
                    </a:p>
                    <a:p>
                      <a:r>
                        <a:rPr kumimoji="1" lang="ja-JP" altLang="en-US" sz="1050" b="1">
                          <a:latin typeface="+mn-ea"/>
                          <a:ea typeface="+mn-ea"/>
                        </a:rPr>
                        <a:t>　</a:t>
                      </a:r>
                      <a:r>
                        <a:rPr kumimoji="1" lang="en-US" altLang="ja-JP" sz="1050" b="1">
                          <a:latin typeface="+mn-ea"/>
                          <a:ea typeface="+mn-ea"/>
                        </a:rPr>
                        <a:t>※1</a:t>
                      </a:r>
                      <a:endParaRPr kumimoji="1" lang="ja-JP" altLang="en-US" sz="1050" b="1">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660225">
                <a:tc>
                  <a:txBody>
                    <a:bodyPr/>
                    <a:lstStyle/>
                    <a:p>
                      <a:r>
                        <a:rPr kumimoji="1" lang="ja-JP" altLang="en-US" sz="1200">
                          <a:solidFill>
                            <a:srgbClr val="0070C0"/>
                          </a:solidFill>
                          <a:latin typeface="+mn-ea"/>
                          <a:ea typeface="+mn-ea"/>
                        </a:rPr>
                        <a:t>地域公共交通計画（改訂）</a:t>
                      </a:r>
                      <a:endParaRPr kumimoji="1" lang="en-US" altLang="ja-JP" sz="120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a:solidFill>
                            <a:srgbClr val="0070C0"/>
                          </a:solidFill>
                          <a:latin typeface="+mn-ea"/>
                          <a:ea typeface="+mn-ea"/>
                        </a:rPr>
                        <a:t>○○年度に策定予定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200" b="0" i="0" u="none" strike="noStrike" noProof="0">
                          <a:solidFill>
                            <a:srgbClr val="0070C0"/>
                          </a:solidFill>
                          <a:latin typeface="+mn-ea"/>
                          <a:ea typeface="+mn-ea"/>
                        </a:rPr>
                        <a:t>③</a:t>
                      </a:r>
                      <a:endParaRPr lang="en-US" altLang="ja-JP" sz="1200" b="0" i="0" u="none" strike="noStrike" noProof="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solidFill>
                            <a:srgbClr val="0070C0"/>
                          </a:solidFill>
                          <a:latin typeface="+mn-ea"/>
                          <a:ea typeface="+mn-ea"/>
                        </a:rPr>
                        <a:t>本プロジェクトにおいて取得・分析した</a:t>
                      </a:r>
                      <a:r>
                        <a:rPr kumimoji="1" lang="en-US" altLang="ja-JP" sz="1200" dirty="0" err="1">
                          <a:solidFill>
                            <a:srgbClr val="0070C0"/>
                          </a:solidFill>
                          <a:latin typeface="+mn-ea"/>
                          <a:ea typeface="+mn-ea"/>
                        </a:rPr>
                        <a:t>MaaS</a:t>
                      </a:r>
                      <a:r>
                        <a:rPr kumimoji="1" lang="ja-JP" altLang="en-US" sz="1200" dirty="0">
                          <a:solidFill>
                            <a:srgbClr val="0070C0"/>
                          </a:solidFill>
                          <a:latin typeface="+mn-ea"/>
                          <a:ea typeface="+mn-ea"/>
                        </a:rPr>
                        <a:t>アプリ利用実績及び人流データを○○年度策定予定の地域公共交通計画の改定に活用。</a:t>
                      </a:r>
                      <a:endParaRPr kumimoji="1" lang="en-US" altLang="ja-JP" sz="120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614511"/>
                  </a:ext>
                </a:extLst>
              </a:tr>
              <a:tr h="66022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地域公共交通計画</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dirty="0">
                          <a:solidFill>
                            <a:srgbClr val="0070C0"/>
                          </a:solidFill>
                          <a:latin typeface="+mn-ea"/>
                          <a:ea typeface="+mn-ea"/>
                        </a:rPr>
                        <a:t>令和</a:t>
                      </a:r>
                      <a:r>
                        <a:rPr kumimoji="1" lang="en-US" altLang="ja-JP" sz="1200" dirty="0">
                          <a:solidFill>
                            <a:srgbClr val="0070C0"/>
                          </a:solidFill>
                          <a:latin typeface="+mn-ea"/>
                          <a:ea typeface="+mn-ea"/>
                        </a:rPr>
                        <a:t>5</a:t>
                      </a:r>
                      <a:r>
                        <a:rPr kumimoji="1" lang="ja-JP" altLang="en-US" sz="1200" dirty="0">
                          <a:solidFill>
                            <a:srgbClr val="0070C0"/>
                          </a:solidFill>
                          <a:latin typeface="+mn-ea"/>
                          <a:ea typeface="+mn-ea"/>
                        </a:rPr>
                        <a:t>年度に策定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200" b="0" i="0" u="none" strike="noStrike" noProof="0" dirty="0">
                          <a:solidFill>
                            <a:srgbClr val="0070C0"/>
                          </a:solidFill>
                          <a:latin typeface="+mn-ea"/>
                          <a:ea typeface="+mn-ea"/>
                        </a:rPr>
                        <a:t>②</a:t>
                      </a:r>
                      <a:endParaRPr lang="ja-JP" altLang="ja-JP" sz="1200" b="0" i="0" u="none" strike="noStrike" noProof="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solidFill>
                            <a:srgbClr val="0070C0"/>
                          </a:solidFill>
                          <a:latin typeface="+mn-ea"/>
                          <a:ea typeface="+mn-ea"/>
                        </a:rPr>
                        <a:t>○○市地域公共交通計画では、観光客による路線バス混雑を緩和するため、ダイナミックプライシングの導入が位置づけられている。これに基づき、本プロジェクトでは、新たに提供する</a:t>
                      </a:r>
                      <a:r>
                        <a:rPr kumimoji="1" lang="en-US" altLang="ja-JP" sz="1200" dirty="0" err="1">
                          <a:solidFill>
                            <a:srgbClr val="0070C0"/>
                          </a:solidFill>
                          <a:latin typeface="+mn-ea"/>
                          <a:ea typeface="+mn-ea"/>
                        </a:rPr>
                        <a:t>MaaS</a:t>
                      </a:r>
                      <a:r>
                        <a:rPr kumimoji="1" lang="ja-JP" altLang="en-US" sz="1200" dirty="0">
                          <a:solidFill>
                            <a:srgbClr val="0070C0"/>
                          </a:solidFill>
                          <a:latin typeface="+mn-ea"/>
                          <a:ea typeface="+mn-ea"/>
                        </a:rPr>
                        <a:t>アプリから購入可能な企画乗車券の販売価格をピークに合わせて変動させるダイナミックプライシングの導入を行う。</a:t>
                      </a:r>
                      <a:endParaRPr kumimoji="1" lang="en-US" altLang="ja-JP" sz="120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7456341"/>
                  </a:ext>
                </a:extLst>
              </a:tr>
              <a:tr h="66022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地域公共交通計画</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dirty="0">
                          <a:solidFill>
                            <a:srgbClr val="0070C0"/>
                          </a:solidFill>
                          <a:latin typeface="+mn-ea"/>
                          <a:ea typeface="+mn-ea"/>
                        </a:rPr>
                        <a:t>令和</a:t>
                      </a:r>
                      <a:r>
                        <a:rPr kumimoji="1" lang="en-US" altLang="ja-JP" sz="1200" dirty="0">
                          <a:solidFill>
                            <a:srgbClr val="0070C0"/>
                          </a:solidFill>
                          <a:latin typeface="+mn-ea"/>
                          <a:ea typeface="+mn-ea"/>
                        </a:rPr>
                        <a:t>5</a:t>
                      </a:r>
                      <a:r>
                        <a:rPr kumimoji="1" lang="ja-JP" altLang="en-US" sz="1200" dirty="0">
                          <a:solidFill>
                            <a:srgbClr val="0070C0"/>
                          </a:solidFill>
                          <a:latin typeface="+mn-ea"/>
                          <a:ea typeface="+mn-ea"/>
                        </a:rPr>
                        <a:t>年度に策定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200" b="0" i="0" u="none" strike="noStrike" noProof="0" dirty="0">
                          <a:solidFill>
                            <a:srgbClr val="0070C0"/>
                          </a:solidFill>
                          <a:latin typeface="+mn-ea"/>
                          <a:ea typeface="+mn-ea"/>
                        </a:rPr>
                        <a:t>②</a:t>
                      </a:r>
                      <a:endParaRPr lang="ja-JP" altLang="ja-JP" sz="1200" b="0" i="0" u="none" strike="noStrike" noProof="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rgbClr val="0070C0"/>
                          </a:solidFill>
                          <a:latin typeface="+mn-ea"/>
                          <a:ea typeface="+mn-ea"/>
                        </a:rPr>
                        <a:t>○○市地域公共交通計画では、都心部の渋滞緩和のためパークアンドバスライドを推進することとされている。これに基づき、本プロジェクトでは、新たに提供する</a:t>
                      </a:r>
                      <a:r>
                        <a:rPr kumimoji="1" lang="en-US" altLang="ja-JP" sz="1200" dirty="0" err="1">
                          <a:solidFill>
                            <a:srgbClr val="0070C0"/>
                          </a:solidFill>
                          <a:latin typeface="+mn-ea"/>
                          <a:ea typeface="+mn-ea"/>
                        </a:rPr>
                        <a:t>MaaS</a:t>
                      </a:r>
                      <a:r>
                        <a:rPr kumimoji="1" lang="ja-JP" altLang="en-US" sz="1200" dirty="0">
                          <a:solidFill>
                            <a:srgbClr val="0070C0"/>
                          </a:solidFill>
                          <a:latin typeface="+mn-ea"/>
                          <a:ea typeface="+mn-ea"/>
                        </a:rPr>
                        <a:t>アプリを用いて駐車場の満空情報の発信及び駐車券付きバス定期券の販売を行う。</a:t>
                      </a:r>
                      <a:endParaRPr kumimoji="1" lang="en-US" altLang="ja-JP" sz="120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166507"/>
                  </a:ext>
                </a:extLst>
              </a:tr>
              <a:tr h="660225">
                <a:tc>
                  <a:txBody>
                    <a:bodyPr/>
                    <a:lstStyle/>
                    <a:p>
                      <a:r>
                        <a:rPr kumimoji="1" lang="ja-JP" altLang="en-US" sz="1200">
                          <a:solidFill>
                            <a:srgbClr val="0070C0"/>
                          </a:solidFill>
                          <a:latin typeface="+mn-ea"/>
                          <a:ea typeface="+mn-ea"/>
                        </a:rPr>
                        <a:t>都市計画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a:solidFill>
                            <a:srgbClr val="0070C0"/>
                          </a:solidFill>
                          <a:latin typeface="+mn-ea"/>
                          <a:ea typeface="+mn-ea"/>
                        </a:rPr>
                        <a:t>令和５年度に策定済</a:t>
                      </a:r>
                      <a:endParaRPr kumimoji="1" lang="ja-JP" sz="12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20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16814"/>
                  </a:ext>
                </a:extLst>
              </a:tr>
              <a:tr h="783788">
                <a:tc>
                  <a:txBody>
                    <a:bodyPr/>
                    <a:lstStyle/>
                    <a:p>
                      <a:r>
                        <a:rPr kumimoji="1" lang="ja-JP" altLang="en-US" sz="1200">
                          <a:solidFill>
                            <a:srgbClr val="0070C0"/>
                          </a:solidFill>
                          <a:latin typeface="+mn-ea"/>
                          <a:ea typeface="+mn-ea"/>
                        </a:rPr>
                        <a:t>立地適正化計画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20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891718"/>
                  </a:ext>
                </a:extLst>
              </a:tr>
              <a:tr h="660225">
                <a:tc>
                  <a:txBody>
                    <a:bodyPr/>
                    <a:lstStyle/>
                    <a:p>
                      <a:r>
                        <a:rPr kumimoji="1" lang="ja-JP" altLang="en-US" sz="1200">
                          <a:solidFill>
                            <a:srgbClr val="0070C0"/>
                          </a:solidFill>
                          <a:latin typeface="+mn-ea"/>
                          <a:ea typeface="+mn-ea"/>
                        </a:rPr>
                        <a:t>（その他の計画）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20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74276"/>
                  </a:ext>
                </a:extLst>
              </a:tr>
            </a:tbl>
          </a:graphicData>
        </a:graphic>
      </p:graphicFrame>
      <p:sp>
        <p:nvSpPr>
          <p:cNvPr id="3" name="テキスト ボックス 2">
            <a:extLst>
              <a:ext uri="{FF2B5EF4-FFF2-40B4-BE49-F238E27FC236}">
                <a16:creationId xmlns:a16="http://schemas.microsoft.com/office/drawing/2014/main" id="{6FD54C82-7A5E-AE56-2440-5192EF5A4FE6}"/>
              </a:ext>
            </a:extLst>
          </p:cNvPr>
          <p:cNvSpPr txBox="1"/>
          <p:nvPr/>
        </p:nvSpPr>
        <p:spPr>
          <a:xfrm>
            <a:off x="2469107" y="2422211"/>
            <a:ext cx="5816906" cy="264788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i="0" u="none" strike="noStrike" kern="1200" cap="none" spc="0" normalizeH="0" baseline="0" noProof="0">
                <a:ln>
                  <a:noFill/>
                </a:ln>
                <a:solidFill>
                  <a:schemeClr val="bg1"/>
                </a:solidFill>
                <a:effectLst/>
                <a:uLnTx/>
                <a:uFillTx/>
                <a:latin typeface="BIZ UDPゴシック"/>
                <a:ea typeface="BIZ UDPゴシック"/>
                <a:cs typeface="+mn-cs"/>
              </a:rPr>
              <a:t>実施する事業が交通計画や都市計画等、各種計画等とどのように関係しているか記載してください。 </a:t>
            </a:r>
            <a:endParaRPr kumimoji="1" lang="en-US" altLang="ja-JP" sz="140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※1 </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区分については、以下のいずれに当てはまるかをご記載ください。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ja-JP" altLang="en-US" sz="1400">
                <a:solidFill>
                  <a:schemeClr val="bg1"/>
                </a:solidFill>
                <a:latin typeface="BIZ UDPゴシック"/>
                <a:ea typeface="BIZ UDPゴシック"/>
              </a:rPr>
              <a:t>　①計画にすでに本プロジェクトについて記載済</a:t>
            </a:r>
            <a:endParaRPr lang="en-US" altLang="ja-JP" sz="1400">
              <a:solidFill>
                <a:schemeClr val="bg1"/>
              </a:solidFill>
              <a:latin typeface="BIZ UDPゴシック"/>
              <a:ea typeface="BIZ UDPゴシック"/>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②計画に記載の施策と、本プロジェクトが連携</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③本プロジェクトを通じて、計画の改定に活用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	</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④その他</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a:solidFill>
                <a:schemeClr val="bg1"/>
              </a:solidFill>
              <a:latin typeface="BIZ UDPゴシック"/>
              <a:ea typeface="BIZ UDPゴシック"/>
            </a:endParaRPr>
          </a:p>
          <a:p>
            <a:pPr>
              <a:spcBef>
                <a:spcPts val="300"/>
              </a:spcBef>
              <a:defRPr/>
            </a:pPr>
            <a:r>
              <a:rPr lang="en-US" altLang="ja-JP" sz="1400" b="1">
                <a:solidFill>
                  <a:schemeClr val="bg1"/>
                </a:solidFill>
                <a:latin typeface="BIZ UDPゴシック"/>
                <a:ea typeface="BIZ UDPゴシック"/>
              </a:rPr>
              <a:t>※</a:t>
            </a:r>
            <a:r>
              <a:rPr lang="ja-JP" altLang="en-US" sz="1400" b="1">
                <a:solidFill>
                  <a:schemeClr val="bg1"/>
                </a:solidFill>
                <a:latin typeface="BIZ UDPゴシック"/>
                <a:ea typeface="BIZ UDPゴシック"/>
              </a:rPr>
              <a:t>２　行数は必要に応じて、増減させて構いません。</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p:txBody>
      </p:sp>
      <p:sp>
        <p:nvSpPr>
          <p:cNvPr id="4" name="テキスト プレースホルダー 53">
            <a:extLst>
              <a:ext uri="{FF2B5EF4-FFF2-40B4-BE49-F238E27FC236}">
                <a16:creationId xmlns:a16="http://schemas.microsoft.com/office/drawing/2014/main" id="{5CCBB133-5BC6-7502-00A9-E170FA00CE0C}"/>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2" name="正方形/長方形 4">
            <a:extLst>
              <a:ext uri="{FF2B5EF4-FFF2-40B4-BE49-F238E27FC236}">
                <a16:creationId xmlns:a16="http://schemas.microsoft.com/office/drawing/2014/main" id="{5D346B10-4F7A-9E48-612E-170FB080BDFB}"/>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a:extLst>
              <a:ext uri="{FF2B5EF4-FFF2-40B4-BE49-F238E27FC236}">
                <a16:creationId xmlns:a16="http://schemas.microsoft.com/office/drawing/2014/main" id="{004A288C-017D-AC87-3E28-D0FF4EAE66FB}"/>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108</a:t>
            </a:r>
            <a:endParaRPr kumimoji="1" lang="ja-JP" altLang="en-US" sz="1480" dirty="0">
              <a:solidFill>
                <a:schemeClr val="tx1"/>
              </a:solidFill>
            </a:endParaRPr>
          </a:p>
        </p:txBody>
      </p:sp>
    </p:spTree>
    <p:extLst>
      <p:ext uri="{BB962C8B-B14F-4D97-AF65-F5344CB8AC3E}">
        <p14:creationId xmlns:p14="http://schemas.microsoft.com/office/powerpoint/2010/main" val="195332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720000" y="353329"/>
            <a:ext cx="10972800" cy="360000"/>
          </a:xfrm>
        </p:spPr>
        <p:txBody>
          <a:bodyPr/>
          <a:lstStyle/>
          <a:p>
            <a:r>
              <a:rPr lang="ja-JP" altLang="en-US" kern="0" dirty="0"/>
              <a:t>目次</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a:t>
            </a:r>
          </a:p>
        </p:txBody>
      </p:sp>
      <p:sp>
        <p:nvSpPr>
          <p:cNvPr id="6" name="正方形/長方形 5">
            <a:extLst>
              <a:ext uri="{FF2B5EF4-FFF2-40B4-BE49-F238E27FC236}">
                <a16:creationId xmlns:a16="http://schemas.microsoft.com/office/drawing/2014/main" id="{551CAFCD-1A64-3343-D441-9CAB5E362E9D}"/>
              </a:ext>
            </a:extLst>
          </p:cNvPr>
          <p:cNvSpPr/>
          <p:nvPr/>
        </p:nvSpPr>
        <p:spPr>
          <a:xfrm>
            <a:off x="720000" y="1158116"/>
            <a:ext cx="6958757" cy="5039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mj-lt"/>
              <a:buAutoNum type="arabicPeriod"/>
            </a:pPr>
            <a:r>
              <a:rPr kumimoji="1" lang="ja-JP" altLang="en-US" sz="1400" dirty="0">
                <a:solidFill>
                  <a:schemeClr val="tx1"/>
                </a:solidFill>
                <a:latin typeface="+mn-ea"/>
              </a:rPr>
              <a:t>プロジェクト概要</a:t>
            </a:r>
            <a:endParaRPr kumimoji="1" lang="en-US" altLang="ja-JP" sz="1400" dirty="0">
              <a:solidFill>
                <a:schemeClr val="tx1"/>
              </a:solidFill>
              <a:latin typeface="+mn-ea"/>
            </a:endParaRPr>
          </a:p>
          <a:p>
            <a:pPr marL="800100" lvl="1" indent="-342900">
              <a:spcBef>
                <a:spcPts val="600"/>
              </a:spcBef>
              <a:buFont typeface="+mj-lt"/>
              <a:buAutoNum type="arabicPeriod"/>
            </a:pPr>
            <a:r>
              <a:rPr lang="ja-JP" altLang="en-US" sz="1400" dirty="0">
                <a:solidFill>
                  <a:schemeClr val="tx1"/>
                </a:solidFill>
                <a:latin typeface="+mn-ea"/>
              </a:rPr>
              <a:t>プロジェクト</a:t>
            </a:r>
            <a:r>
              <a:rPr kumimoji="1" lang="ja-JP" altLang="en-US" sz="1400" dirty="0">
                <a:solidFill>
                  <a:schemeClr val="tx1"/>
                </a:solidFill>
                <a:latin typeface="+mn-ea"/>
              </a:rPr>
              <a:t>概要</a:t>
            </a:r>
            <a:endParaRPr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提案者</a:t>
            </a:r>
            <a:endParaRPr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事業実施体制</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プロジェクト・スコープ</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解決すべき社会課題</a:t>
            </a:r>
            <a:endParaRPr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プロジェクトのビジョン</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プロジェクトが提供するユーザー体験</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事業</a:t>
            </a:r>
            <a:r>
              <a:rPr kumimoji="1" lang="en-US" altLang="ja-JP" sz="1400" dirty="0">
                <a:solidFill>
                  <a:schemeClr val="tx1"/>
                </a:solidFill>
                <a:latin typeface="+mn-ea"/>
              </a:rPr>
              <a:t>KPI</a:t>
            </a:r>
          </a:p>
          <a:p>
            <a:pPr marL="800100" lvl="1" indent="-342900">
              <a:spcBef>
                <a:spcPts val="600"/>
              </a:spcBef>
              <a:buFont typeface="+mj-ea"/>
              <a:buAutoNum type="arabicPeriod"/>
            </a:pPr>
            <a:r>
              <a:rPr kumimoji="1" lang="ja-JP" altLang="en-US" sz="1400" dirty="0">
                <a:solidFill>
                  <a:schemeClr val="tx1"/>
                </a:solidFill>
                <a:latin typeface="+mn-ea"/>
              </a:rPr>
              <a:t>交通サービスの高度化</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モビリティデータの取得と活用</a:t>
            </a:r>
          </a:p>
          <a:p>
            <a:pPr marL="800100" lvl="1" indent="-342900">
              <a:spcBef>
                <a:spcPts val="600"/>
              </a:spcBef>
              <a:buFont typeface="+mj-ea"/>
              <a:buAutoNum type="arabicPeriod"/>
            </a:pPr>
            <a:r>
              <a:rPr kumimoji="1" lang="ja-JP" altLang="en-US" sz="1400" dirty="0">
                <a:solidFill>
                  <a:schemeClr val="tx1"/>
                </a:solidFill>
                <a:latin typeface="+mn-ea"/>
              </a:rPr>
              <a:t>政策連携</a:t>
            </a:r>
            <a:endParaRPr kumimoji="1" lang="en-US" altLang="ja-JP" sz="1400" dirty="0">
              <a:solidFill>
                <a:schemeClr val="tx1"/>
              </a:solidFill>
              <a:latin typeface="+mn-ea"/>
            </a:endParaRPr>
          </a:p>
          <a:p>
            <a:pPr marL="800100" lvl="1" indent="-342900">
              <a:spcBef>
                <a:spcPts val="600"/>
              </a:spcBef>
              <a:buFont typeface="+mj-ea"/>
              <a:buAutoNum type="arabicPeriod"/>
            </a:pPr>
            <a:r>
              <a:rPr kumimoji="1" lang="ja-JP" altLang="en-US" sz="1400" dirty="0">
                <a:solidFill>
                  <a:schemeClr val="tx1"/>
                </a:solidFill>
                <a:latin typeface="+mn-ea"/>
              </a:rPr>
              <a:t>ハードウェア・アーキテクチャ</a:t>
            </a:r>
          </a:p>
          <a:p>
            <a:pPr marL="342900" indent="-342900">
              <a:spcBef>
                <a:spcPts val="600"/>
              </a:spcBef>
              <a:buFont typeface="+mj-ea"/>
              <a:buAutoNum type="arabicPeriod"/>
            </a:pPr>
            <a:r>
              <a:rPr lang="ja-JP" altLang="en-US" sz="1400" dirty="0">
                <a:solidFill>
                  <a:schemeClr val="tx1"/>
                </a:solidFill>
                <a:latin typeface="+mn-ea"/>
              </a:rPr>
              <a:t>スケジュール</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コスト</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リソース及びプジェクト実施体制</a:t>
            </a:r>
            <a:endParaRPr kumimoji="1" lang="en-US" altLang="ja-JP" sz="1400" dirty="0">
              <a:solidFill>
                <a:schemeClr val="tx1"/>
              </a:solidFill>
              <a:latin typeface="+mn-ea"/>
            </a:endParaRPr>
          </a:p>
          <a:p>
            <a:pPr marL="342900" indent="-342900">
              <a:spcBef>
                <a:spcPts val="600"/>
              </a:spcBef>
              <a:buFont typeface="+mj-ea"/>
              <a:buAutoNum type="arabicPeriod"/>
            </a:pPr>
            <a:r>
              <a:rPr kumimoji="1" lang="ja-JP" altLang="en-US" sz="1400" dirty="0">
                <a:solidFill>
                  <a:schemeClr val="tx1"/>
                </a:solidFill>
                <a:latin typeface="+mn-ea"/>
              </a:rPr>
              <a:t>その他補足資料</a:t>
            </a:r>
          </a:p>
        </p:txBody>
      </p:sp>
      <p:sp>
        <p:nvSpPr>
          <p:cNvPr id="2" name="正方形/長方形 4">
            <a:extLst>
              <a:ext uri="{FF2B5EF4-FFF2-40B4-BE49-F238E27FC236}">
                <a16:creationId xmlns:a16="http://schemas.microsoft.com/office/drawing/2014/main" id="{883A9ECA-1D1D-589F-AE81-7FBC46441C55}"/>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4" name="正方形/長方形 3">
            <a:extLst>
              <a:ext uri="{FF2B5EF4-FFF2-40B4-BE49-F238E27FC236}">
                <a16:creationId xmlns:a16="http://schemas.microsoft.com/office/drawing/2014/main" id="{8BB6563E-55EC-D086-98EB-7FCAB217049B}"/>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a:t>
            </a:r>
            <a:r>
              <a:rPr lang="en-US" altLang="ja-JP" sz="1480" dirty="0">
                <a:solidFill>
                  <a:schemeClr val="tx1"/>
                </a:solidFill>
              </a:rPr>
              <a:t>1</a:t>
            </a:r>
            <a:endParaRPr kumimoji="1" lang="ja-JP" altLang="en-US" sz="1480" dirty="0">
              <a:solidFill>
                <a:schemeClr val="tx1"/>
              </a:solidFill>
            </a:endParaRPr>
          </a:p>
        </p:txBody>
      </p:sp>
    </p:spTree>
    <p:extLst>
      <p:ext uri="{BB962C8B-B14F-4D97-AF65-F5344CB8AC3E}">
        <p14:creationId xmlns:p14="http://schemas.microsoft.com/office/powerpoint/2010/main" val="2771404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8" y="344808"/>
            <a:ext cx="107566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kern="0"/>
              <a:t>７．政策連携｜</a:t>
            </a:r>
            <a:r>
              <a:rPr kumimoji="1" lang="ja-JP" altLang="en-US" sz="1600" b="1" i="0" u="none" strike="noStrike" kern="0" cap="none" spc="0" normalizeH="0" baseline="0" noProof="0" dirty="0">
                <a:ln>
                  <a:noFill/>
                </a:ln>
                <a:solidFill>
                  <a:srgbClr val="000000"/>
                </a:solidFill>
                <a:effectLst/>
                <a:uLnTx/>
                <a:uFillTx/>
                <a:latin typeface="BIZ UDPゴシック"/>
                <a:ea typeface="BIZ UDPゴシック"/>
                <a:cs typeface="+mn-cs"/>
              </a:rPr>
              <a:t>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0" cap="none" spc="0" normalizeH="0" baseline="0" noProof="0" dirty="0">
                <a:ln>
                  <a:noFill/>
                </a:ln>
                <a:solidFill>
                  <a:srgbClr val="FFFFFF"/>
                </a:solidFill>
                <a:effectLst/>
                <a:uLnTx/>
                <a:uFillTx/>
                <a:latin typeface="BIZ UDPゴシック"/>
                <a:ea typeface="BIZ UDPゴシック"/>
                <a:cs typeface="+mn-cs"/>
              </a:rPr>
              <a:t>２</a:t>
            </a:r>
            <a:endParaRPr kumimoji="1" lang="en-US" altLang="ja-JP" sz="1600" b="1" i="0" u="none" strike="noStrike" kern="0" cap="none" spc="0" normalizeH="0" baseline="0" noProof="0" dirty="0">
              <a:ln>
                <a:noFill/>
              </a:ln>
              <a:solidFill>
                <a:srgbClr val="FFFFFF"/>
              </a:solidFill>
              <a:effectLst/>
              <a:uLnTx/>
              <a:uFillTx/>
              <a:latin typeface="BIZ UDPゴシック"/>
              <a:ea typeface="BIZ UDPゴシック"/>
              <a:cs typeface="+mn-cs"/>
            </a:endParaRPr>
          </a:p>
        </p:txBody>
      </p:sp>
      <p:sp>
        <p:nvSpPr>
          <p:cNvPr id="7" name="テキスト ボックス 6">
            <a:extLst>
              <a:ext uri="{FF2B5EF4-FFF2-40B4-BE49-F238E27FC236}">
                <a16:creationId xmlns:a16="http://schemas.microsoft.com/office/drawing/2014/main" id="{2DE358AB-74E2-A16C-5AF4-36900BB1044A}"/>
              </a:ext>
            </a:extLst>
          </p:cNvPr>
          <p:cNvSpPr txBox="1"/>
          <p:nvPr/>
        </p:nvSpPr>
        <p:spPr>
          <a:xfrm>
            <a:off x="384984" y="1046910"/>
            <a:ext cx="233896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Noto Sans CJK JP"/>
                <a:ea typeface="BIZ UDPゴシック"/>
                <a:cs typeface="+mn-cs"/>
              </a:rPr>
              <a:t>システムアーキテクチャ図</a:t>
            </a:r>
            <a:endParaRPr kumimoji="1" lang="ja-JP" altLang="en-US" sz="1400" b="0" i="0" u="none" strike="noStrike" kern="1200" cap="none" spc="0" normalizeH="0" baseline="0" noProof="0" dirty="0">
              <a:ln>
                <a:noFill/>
              </a:ln>
              <a:solidFill>
                <a:srgbClr val="000000"/>
              </a:solidFill>
              <a:effectLst/>
              <a:uLnTx/>
              <a:uFillTx/>
              <a:latin typeface="Noto Sans CJK JP"/>
              <a:ea typeface="BIZ UDPゴシック"/>
              <a:cs typeface="+mn-cs"/>
            </a:endParaRPr>
          </a:p>
        </p:txBody>
      </p:sp>
      <p:sp>
        <p:nvSpPr>
          <p:cNvPr id="13" name="テキスト ボックス 12">
            <a:extLst>
              <a:ext uri="{FF2B5EF4-FFF2-40B4-BE49-F238E27FC236}">
                <a16:creationId xmlns:a16="http://schemas.microsoft.com/office/drawing/2014/main" id="{B267DF64-0E68-C5BE-E749-C462E5E6E601}"/>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機能モジュールとそのインターフェスを処理フローに従って定義してください。</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rPr>
              <a:t>ID</a:t>
            </a: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rPr>
              <a:t>SaaS</a:t>
            </a: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利用、外部</a:t>
            </a:r>
            <a:r>
              <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rPr>
              <a:t>API</a:t>
            </a: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右下の凡例を参考に作成してください。</a:t>
            </a:r>
            <a:endPar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システム利用及び開発を行わない場合は、その旨を記載してください。</a:t>
            </a:r>
            <a:endParaRPr kumimoji="1" lang="en-US" altLang="ja-JP" sz="1400" b="0" i="0" u="none" strike="noStrike" kern="1200" cap="none" spc="0" normalizeH="0" baseline="0" noProof="0" dirty="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a:ea typeface="BIZ UDPゴシック"/>
                <a:cs typeface="+mn-cs"/>
              </a:rPr>
              <a:t>画像はサンプルです。提出時に削除してください。</a:t>
            </a:r>
          </a:p>
        </p:txBody>
      </p:sp>
      <p:grpSp>
        <p:nvGrpSpPr>
          <p:cNvPr id="14" name="グループ化 13">
            <a:extLst>
              <a:ext uri="{FF2B5EF4-FFF2-40B4-BE49-F238E27FC236}">
                <a16:creationId xmlns:a16="http://schemas.microsoft.com/office/drawing/2014/main" id="{0E3670E0-60C5-50C4-0D6F-CC7AAADDA03A}"/>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C6647A10-3036-BD92-D5AB-487B8910ECAD}"/>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5581CF2E-35A6-766E-3F8C-3A3720E4BC3C}"/>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FF396417-B70B-636B-658B-25D22057B4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03AE8165-A398-BB63-24C8-632CDD82618A}"/>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Noto Sans CJK JP"/>
                    <a:ea typeface="BIZ UDPゴシック"/>
                    <a:cs typeface="+mn-cs"/>
                  </a:rPr>
                  <a:t>システム</a:t>
                </a:r>
                <a:r>
                  <a:rPr kumimoji="0" lang="en-US" altLang="ja-JP" sz="800" b="0" i="0" u="none" strike="noStrike" kern="0" cap="none" spc="0" normalizeH="0" baseline="0" noProof="0">
                    <a:ln>
                      <a:noFill/>
                    </a:ln>
                    <a:solidFill>
                      <a:srgbClr val="000000"/>
                    </a:solidFill>
                    <a:effectLst/>
                    <a:uLnTx/>
                    <a:uFillTx/>
                    <a:latin typeface="Noto Sans CJK JP"/>
                    <a:ea typeface="BIZ UDPゴシック"/>
                    <a:cs typeface="+mn-cs"/>
                  </a:rPr>
                  <a:t>/</a:t>
                </a:r>
                <a:r>
                  <a:rPr kumimoji="0" lang="ja-JP" altLang="en-US" sz="800" b="0" i="0" u="none" strike="noStrike" kern="0" cap="none" spc="0" normalizeH="0" baseline="0" noProof="0">
                    <a:ln>
                      <a:noFill/>
                    </a:ln>
                    <a:solidFill>
                      <a:srgbClr val="000000"/>
                    </a:solidFill>
                    <a:effectLst/>
                    <a:uLnTx/>
                    <a:uFillTx/>
                    <a:latin typeface="Noto Sans CJK JP"/>
                    <a:ea typeface="BIZ UDPゴシック"/>
                    <a:cs typeface="+mn-cs"/>
                  </a:rPr>
                  <a:t>ライブラリ</a:t>
                </a:r>
                <a:r>
                  <a:rPr kumimoji="0" lang="en-US" altLang="ja-JP" sz="800" b="0" i="0" u="none" strike="noStrike" kern="0" cap="none" spc="0" normalizeH="0" baseline="0" noProof="0">
                    <a:ln>
                      <a:noFill/>
                    </a:ln>
                    <a:solidFill>
                      <a:srgbClr val="000000"/>
                    </a:solidFill>
                    <a:effectLst/>
                    <a:uLnTx/>
                    <a:uFillTx/>
                    <a:latin typeface="Noto Sans CJK JP"/>
                    <a:ea typeface="BIZ UDPゴシック"/>
                    <a:cs typeface="+mn-cs"/>
                  </a:rPr>
                  <a:t>/SaaS</a:t>
                </a:r>
              </a:p>
            </p:txBody>
          </p:sp>
        </p:grpSp>
        <p:grpSp>
          <p:nvGrpSpPr>
            <p:cNvPr id="17" name="グループ化 16">
              <a:extLst>
                <a:ext uri="{FF2B5EF4-FFF2-40B4-BE49-F238E27FC236}">
                  <a16:creationId xmlns:a16="http://schemas.microsoft.com/office/drawing/2014/main" id="{035A148A-6114-ABD8-18DF-C41A7A032EF2}"/>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48B77BCF-E62F-7CE8-16DF-D694CD342875}"/>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B03EC4FE-7862-56FF-370E-48148140C07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Noto Sans CJK JP"/>
                    <a:ea typeface="BIZ UDPゴシック"/>
                    <a:cs typeface="+mn-cs"/>
                  </a:rPr>
                  <a:t>アルゴリズム</a:t>
                </a:r>
                <a:endParaRPr kumimoji="0" lang="en-US" altLang="ja-JP" sz="800" b="0" i="0" u="none" strike="noStrike" kern="0" cap="none" spc="0" normalizeH="0" baseline="0" noProof="0" dirty="0">
                  <a:ln>
                    <a:noFill/>
                  </a:ln>
                  <a:solidFill>
                    <a:srgbClr val="000000"/>
                  </a:solidFill>
                  <a:effectLst/>
                  <a:uLnTx/>
                  <a:uFillTx/>
                  <a:latin typeface="Noto Sans CJK JP"/>
                  <a:ea typeface="BIZ UDPゴシック"/>
                  <a:cs typeface="+mn-cs"/>
                </a:endParaRPr>
              </a:p>
            </p:txBody>
          </p:sp>
        </p:grpSp>
        <p:grpSp>
          <p:nvGrpSpPr>
            <p:cNvPr id="18" name="グループ化 17">
              <a:extLst>
                <a:ext uri="{FF2B5EF4-FFF2-40B4-BE49-F238E27FC236}">
                  <a16:creationId xmlns:a16="http://schemas.microsoft.com/office/drawing/2014/main" id="{9C50E75E-DCE9-8500-0DED-91E687F2C24F}"/>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D7F6D33C-E97F-C940-32A6-A40EDED4E427}"/>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latin typeface="Noto Sans CJK JP"/>
                    <a:ea typeface="BIZ UDPゴシック"/>
                    <a:cs typeface="+mn-cs"/>
                  </a:rPr>
                  <a:t>フルスクラッチ開発</a:t>
                </a:r>
                <a:endParaRPr kumimoji="0" lang="en-US" altLang="ja-JP" sz="800" b="0" i="0" u="none" strike="noStrike" kern="0" cap="none" spc="0" normalizeH="0" baseline="0" noProof="0">
                  <a:ln>
                    <a:noFill/>
                  </a:ln>
                  <a:solidFill>
                    <a:srgbClr val="7EBE9A"/>
                  </a:solidFill>
                  <a:effectLst/>
                  <a:uLnTx/>
                  <a:uFillTx/>
                  <a:latin typeface="Noto Sans CJK JP"/>
                  <a:ea typeface="BIZ UDPゴシック"/>
                  <a:cs typeface="+mn-cs"/>
                </a:endParaRPr>
              </a:p>
            </p:txBody>
          </p:sp>
          <p:sp>
            <p:nvSpPr>
              <p:cNvPr id="23" name="四角形: 角を丸くする 22">
                <a:extLst>
                  <a:ext uri="{FF2B5EF4-FFF2-40B4-BE49-F238E27FC236}">
                    <a16:creationId xmlns:a16="http://schemas.microsoft.com/office/drawing/2014/main" id="{4E18B9A1-A420-F07B-34D7-A7AF44DA116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0E7D3A09-0F4F-C911-BAF4-5574A100404E}"/>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2AB2C71E-4B42-2941-210B-ED83956375C7}"/>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latin typeface="Noto Sans CJK JP"/>
                    <a:ea typeface="BIZ UDPゴシック"/>
                    <a:cs typeface="+mn-cs"/>
                  </a:rPr>
                  <a:t>既存モジュールの改修</a:t>
                </a:r>
                <a:endParaRPr kumimoji="0" lang="en-US" altLang="ja-JP" sz="800" b="0" i="0" u="none" strike="noStrike" kern="0" cap="none" spc="0" normalizeH="0" baseline="0" noProof="0">
                  <a:ln>
                    <a:noFill/>
                  </a:ln>
                  <a:solidFill>
                    <a:srgbClr val="F3817B"/>
                  </a:solidFill>
                  <a:effectLst/>
                  <a:uLnTx/>
                  <a:uFillTx/>
                  <a:latin typeface="Noto Sans CJK JP"/>
                  <a:ea typeface="BIZ UDPゴシック"/>
                  <a:cs typeface="+mn-cs"/>
                </a:endParaRPr>
              </a:p>
            </p:txBody>
          </p:sp>
          <p:sp>
            <p:nvSpPr>
              <p:cNvPr id="21" name="四角形: 角を丸くする 20">
                <a:extLst>
                  <a:ext uri="{FF2B5EF4-FFF2-40B4-BE49-F238E27FC236}">
                    <a16:creationId xmlns:a16="http://schemas.microsoft.com/office/drawing/2014/main" id="{8768EA92-0FC6-ADFA-D8D7-5F165C0EF136}"/>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
        <p:nvSpPr>
          <p:cNvPr id="2" name="正方形/長方形 4">
            <a:extLst>
              <a:ext uri="{FF2B5EF4-FFF2-40B4-BE49-F238E27FC236}">
                <a16:creationId xmlns:a16="http://schemas.microsoft.com/office/drawing/2014/main" id="{047C9FFE-A1C7-BB22-6D63-D3F7918BBE9E}"/>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 name="正方形/長方形 2">
            <a:extLst>
              <a:ext uri="{FF2B5EF4-FFF2-40B4-BE49-F238E27FC236}">
                <a16:creationId xmlns:a16="http://schemas.microsoft.com/office/drawing/2014/main" id="{28B89363-9515-C783-3B2B-1536E68F4160}"/>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109</a:t>
            </a:r>
            <a:endParaRPr kumimoji="1" lang="ja-JP" altLang="en-US" sz="1480" dirty="0">
              <a:solidFill>
                <a:schemeClr val="tx1"/>
              </a:solidFill>
            </a:endParaRPr>
          </a:p>
        </p:txBody>
      </p:sp>
    </p:spTree>
    <p:extLst>
      <p:ext uri="{BB962C8B-B14F-4D97-AF65-F5344CB8AC3E}">
        <p14:creationId xmlns:p14="http://schemas.microsoft.com/office/powerpoint/2010/main" val="81248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023A76-D121-1A9C-A304-4EF72D0BA8EA}"/>
              </a:ext>
            </a:extLst>
          </p:cNvPr>
          <p:cNvPicPr>
            <a:picLocks noChangeAspect="1"/>
          </p:cNvPicPr>
          <p:nvPr/>
        </p:nvPicPr>
        <p:blipFill>
          <a:blip r:embed="rId2"/>
          <a:stretch>
            <a:fillRect/>
          </a:stretch>
        </p:blipFill>
        <p:spPr>
          <a:xfrm>
            <a:off x="1165356" y="1262499"/>
            <a:ext cx="10720828" cy="4333001"/>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８．ハードウェア・アーキテクチャ</a:t>
            </a:r>
          </a:p>
        </p:txBody>
      </p:sp>
      <p:sp>
        <p:nvSpPr>
          <p:cNvPr id="3" name="テキスト プレースホルダー 53">
            <a:extLst>
              <a:ext uri="{FF2B5EF4-FFF2-40B4-BE49-F238E27FC236}">
                <a16:creationId xmlns:a16="http://schemas.microsoft.com/office/drawing/2014/main" id="{FD2AAF4E-DA66-1C65-DAE7-7EFA082C3154}"/>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7" name="テキスト ボックス 6">
            <a:extLst>
              <a:ext uri="{FF2B5EF4-FFF2-40B4-BE49-F238E27FC236}">
                <a16:creationId xmlns:a16="http://schemas.microsoft.com/office/drawing/2014/main" id="{89DC046F-2C88-C29C-5E93-7CB7EBE24C62}"/>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システム全体において稼働するデバイスやインフラを把握するため、ハードウェアアーキテクチャを記載してください。</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特に</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IaaS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や</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PaaS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など外部クラウドサーバを利用する場合、利用するコンポーネント名を記載してください。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外部デバイス（改札機や認証端末など）と接続する場合などは、デバイスの製品名を記載してください。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また画像はサンプルです。提出時に削除してください。</a:t>
            </a:r>
          </a:p>
        </p:txBody>
      </p:sp>
      <p:sp>
        <p:nvSpPr>
          <p:cNvPr id="2" name="正方形/長方形 4">
            <a:extLst>
              <a:ext uri="{FF2B5EF4-FFF2-40B4-BE49-F238E27FC236}">
                <a16:creationId xmlns:a16="http://schemas.microsoft.com/office/drawing/2014/main" id="{69FFAFB9-DC65-FCE3-C79A-F35DA8D84D4C}"/>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a:extLst>
              <a:ext uri="{FF2B5EF4-FFF2-40B4-BE49-F238E27FC236}">
                <a16:creationId xmlns:a16="http://schemas.microsoft.com/office/drawing/2014/main" id="{AF65F485-F231-6702-DDAD-63127DAA6D35}"/>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110</a:t>
            </a:r>
            <a:endParaRPr kumimoji="1" lang="ja-JP" altLang="en-US" sz="1480" dirty="0">
              <a:solidFill>
                <a:schemeClr val="tx1"/>
              </a:solidFill>
            </a:endParaRPr>
          </a:p>
        </p:txBody>
      </p:sp>
    </p:spTree>
    <p:extLst>
      <p:ext uri="{BB962C8B-B14F-4D97-AF65-F5344CB8AC3E}">
        <p14:creationId xmlns:p14="http://schemas.microsoft.com/office/powerpoint/2010/main" val="3070854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13">
            <a:extLst>
              <a:ext uri="{FF2B5EF4-FFF2-40B4-BE49-F238E27FC236}">
                <a16:creationId xmlns:a16="http://schemas.microsoft.com/office/drawing/2014/main" id="{E0F7CBA4-CB4E-AFC5-275D-2CE7CF4A0CF3}"/>
              </a:ext>
            </a:extLst>
          </p:cNvPr>
          <p:cNvGraphicFramePr>
            <a:graphicFrameLocks noGrp="1"/>
          </p:cNvGraphicFramePr>
          <p:nvPr>
            <p:extLst>
              <p:ext uri="{D42A27DB-BD31-4B8C-83A1-F6EECF244321}">
                <p14:modId xmlns:p14="http://schemas.microsoft.com/office/powerpoint/2010/main" val="913382820"/>
              </p:ext>
            </p:extLst>
          </p:nvPr>
        </p:nvGraphicFramePr>
        <p:xfrm>
          <a:off x="384988" y="1124750"/>
          <a:ext cx="11327635" cy="5416244"/>
        </p:xfrm>
        <a:graphic>
          <a:graphicData uri="http://schemas.openxmlformats.org/drawingml/2006/table">
            <a:tbl>
              <a:tblPr firstRow="1" bandRow="1"/>
              <a:tblGrid>
                <a:gridCol w="584496">
                  <a:extLst>
                    <a:ext uri="{9D8B030D-6E8A-4147-A177-3AD203B41FA5}">
                      <a16:colId xmlns:a16="http://schemas.microsoft.com/office/drawing/2014/main" val="4018178694"/>
                    </a:ext>
                  </a:extLst>
                </a:gridCol>
                <a:gridCol w="2906239">
                  <a:extLst>
                    <a:ext uri="{9D8B030D-6E8A-4147-A177-3AD203B41FA5}">
                      <a16:colId xmlns:a16="http://schemas.microsoft.com/office/drawing/2014/main" val="20000"/>
                    </a:ext>
                  </a:extLst>
                </a:gridCol>
                <a:gridCol w="653075">
                  <a:extLst>
                    <a:ext uri="{9D8B030D-6E8A-4147-A177-3AD203B41FA5}">
                      <a16:colId xmlns:a16="http://schemas.microsoft.com/office/drawing/2014/main" val="20001"/>
                    </a:ext>
                  </a:extLst>
                </a:gridCol>
                <a:gridCol w="653075">
                  <a:extLst>
                    <a:ext uri="{9D8B030D-6E8A-4147-A177-3AD203B41FA5}">
                      <a16:colId xmlns:a16="http://schemas.microsoft.com/office/drawing/2014/main" val="20002"/>
                    </a:ext>
                  </a:extLst>
                </a:gridCol>
                <a:gridCol w="653075">
                  <a:extLst>
                    <a:ext uri="{9D8B030D-6E8A-4147-A177-3AD203B41FA5}">
                      <a16:colId xmlns:a16="http://schemas.microsoft.com/office/drawing/2014/main" val="20003"/>
                    </a:ext>
                  </a:extLst>
                </a:gridCol>
                <a:gridCol w="653075">
                  <a:extLst>
                    <a:ext uri="{9D8B030D-6E8A-4147-A177-3AD203B41FA5}">
                      <a16:colId xmlns:a16="http://schemas.microsoft.com/office/drawing/2014/main" val="20004"/>
                    </a:ext>
                  </a:extLst>
                </a:gridCol>
                <a:gridCol w="653075">
                  <a:extLst>
                    <a:ext uri="{9D8B030D-6E8A-4147-A177-3AD203B41FA5}">
                      <a16:colId xmlns:a16="http://schemas.microsoft.com/office/drawing/2014/main" val="20005"/>
                    </a:ext>
                  </a:extLst>
                </a:gridCol>
                <a:gridCol w="653075">
                  <a:extLst>
                    <a:ext uri="{9D8B030D-6E8A-4147-A177-3AD203B41FA5}">
                      <a16:colId xmlns:a16="http://schemas.microsoft.com/office/drawing/2014/main" val="20006"/>
                    </a:ext>
                  </a:extLst>
                </a:gridCol>
                <a:gridCol w="653075">
                  <a:extLst>
                    <a:ext uri="{9D8B030D-6E8A-4147-A177-3AD203B41FA5}">
                      <a16:colId xmlns:a16="http://schemas.microsoft.com/office/drawing/2014/main" val="20007"/>
                    </a:ext>
                  </a:extLst>
                </a:gridCol>
                <a:gridCol w="653075">
                  <a:extLst>
                    <a:ext uri="{9D8B030D-6E8A-4147-A177-3AD203B41FA5}">
                      <a16:colId xmlns:a16="http://schemas.microsoft.com/office/drawing/2014/main" val="20008"/>
                    </a:ext>
                  </a:extLst>
                </a:gridCol>
                <a:gridCol w="653075">
                  <a:extLst>
                    <a:ext uri="{9D8B030D-6E8A-4147-A177-3AD203B41FA5}">
                      <a16:colId xmlns:a16="http://schemas.microsoft.com/office/drawing/2014/main" val="20009"/>
                    </a:ext>
                  </a:extLst>
                </a:gridCol>
                <a:gridCol w="653075">
                  <a:extLst>
                    <a:ext uri="{9D8B030D-6E8A-4147-A177-3AD203B41FA5}">
                      <a16:colId xmlns:a16="http://schemas.microsoft.com/office/drawing/2014/main" val="20010"/>
                    </a:ext>
                  </a:extLst>
                </a:gridCol>
                <a:gridCol w="653075">
                  <a:extLst>
                    <a:ext uri="{9D8B030D-6E8A-4147-A177-3AD203B41FA5}">
                      <a16:colId xmlns:a16="http://schemas.microsoft.com/office/drawing/2014/main" val="20011"/>
                    </a:ext>
                  </a:extLst>
                </a:gridCol>
                <a:gridCol w="653075">
                  <a:extLst>
                    <a:ext uri="{9D8B030D-6E8A-4147-A177-3AD203B41FA5}">
                      <a16:colId xmlns:a16="http://schemas.microsoft.com/office/drawing/2014/main" val="20012"/>
                    </a:ext>
                  </a:extLst>
                </a:gridCol>
              </a:tblGrid>
              <a:tr h="388079">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a:latin typeface="Meiryo UI" panose="020B0604030504040204" pitchFamily="50" charset="-128"/>
                          <a:ea typeface="Meiryo UI" panose="020B0604030504040204" pitchFamily="50" charset="-128"/>
                        </a:rPr>
                        <a:t>2025</a:t>
                      </a:r>
                      <a:r>
                        <a:rPr kumimoji="1" lang="ja-JP" altLang="en-US" sz="800">
                          <a:latin typeface="Meiryo UI" panose="020B0604030504040204" pitchFamily="50" charset="-128"/>
                          <a:ea typeface="Meiryo UI" panose="020B0604030504040204" pitchFamily="50" charset="-128"/>
                        </a:rPr>
                        <a:t>年</a:t>
                      </a:r>
                      <a:endParaRPr kumimoji="1" lang="en-US" altLang="ja-JP" sz="800">
                        <a:latin typeface="Meiryo UI" panose="020B0604030504040204" pitchFamily="50" charset="-128"/>
                        <a:ea typeface="Meiryo UI" panose="020B0604030504040204" pitchFamily="50" charset="-128"/>
                      </a:endParaRPr>
                    </a:p>
                    <a:p>
                      <a:pPr algn="ctr"/>
                      <a:r>
                        <a:rPr kumimoji="1" lang="en-US" altLang="ja-JP" sz="1100">
                          <a:latin typeface="Meiryo UI" panose="020B0604030504040204" pitchFamily="50" charset="-128"/>
                          <a:ea typeface="Meiryo UI" panose="020B0604030504040204" pitchFamily="50" charset="-128"/>
                        </a:rPr>
                        <a:t>4</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5</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6</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7</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8</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9</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10</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11</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12</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a:latin typeface="Meiryo UI" panose="020B0604030504040204" pitchFamily="50" charset="-128"/>
                          <a:ea typeface="Meiryo UI" panose="020B0604030504040204" pitchFamily="50" charset="-128"/>
                        </a:rPr>
                        <a:t>2026</a:t>
                      </a:r>
                      <a:r>
                        <a:rPr kumimoji="1" lang="ja-JP" altLang="en-US" sz="800">
                          <a:latin typeface="Meiryo UI" panose="020B0604030504040204" pitchFamily="50" charset="-128"/>
                          <a:ea typeface="Meiryo UI" panose="020B0604030504040204" pitchFamily="50" charset="-128"/>
                        </a:rPr>
                        <a:t>年</a:t>
                      </a:r>
                      <a:endParaRPr kumimoji="1" lang="en-US" altLang="ja-JP" sz="800">
                        <a:latin typeface="Meiryo UI" panose="020B0604030504040204" pitchFamily="50" charset="-128"/>
                        <a:ea typeface="Meiryo UI" panose="020B0604030504040204" pitchFamily="50" charset="-128"/>
                      </a:endParaRPr>
                    </a:p>
                    <a:p>
                      <a:pPr algn="ctr"/>
                      <a:r>
                        <a:rPr kumimoji="1" lang="en-US" altLang="ja-JP" sz="1100">
                          <a:latin typeface="Meiryo UI" panose="020B0604030504040204" pitchFamily="50" charset="-128"/>
                          <a:ea typeface="Meiryo UI" panose="020B0604030504040204" pitchFamily="50" charset="-128"/>
                        </a:rPr>
                        <a:t>1</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solidFill>
                            <a:schemeClr val="bg1"/>
                          </a:solidFill>
                          <a:latin typeface="Meiryo UI" panose="020B0604030504040204" pitchFamily="50" charset="-128"/>
                          <a:ea typeface="Meiryo UI" panose="020B0604030504040204" pitchFamily="50" charset="-128"/>
                        </a:rPr>
                        <a:t>2</a:t>
                      </a:r>
                      <a:r>
                        <a:rPr kumimoji="1" lang="ja-JP" altLang="en-US" sz="1100">
                          <a:solidFill>
                            <a:schemeClr val="bg1"/>
                          </a:solidFill>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356897">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70C0"/>
                          </a:solidFill>
                          <a:latin typeface="+mn-ea"/>
                          <a:ea typeface="+mn-ea"/>
                        </a:rPr>
                        <a:t>サービス開発</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事業要件定義、基本設計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09041220"/>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3)</a:t>
                      </a:r>
                      <a:r>
                        <a:rPr kumimoji="1" lang="ja-JP" altLang="en-US" sz="1100">
                          <a:solidFill>
                            <a:srgbClr val="0070C0"/>
                          </a:solidFill>
                          <a:latin typeface="+mn-ea"/>
                          <a:ea typeface="+mn-ea"/>
                        </a:rPr>
                        <a:t>　システム開発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01666576"/>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4)</a:t>
                      </a:r>
                      <a:r>
                        <a:rPr kumimoji="1" lang="ja-JP" altLang="en-US" sz="1100">
                          <a:solidFill>
                            <a:srgbClr val="0070C0"/>
                          </a:solidFill>
                          <a:latin typeface="+mn-ea"/>
                          <a:ea typeface="+mn-ea"/>
                        </a:rPr>
                        <a:t>　実装テスト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60626225"/>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5)</a:t>
                      </a:r>
                      <a:r>
                        <a:rPr kumimoji="1" lang="ja-JP" altLang="en-US" sz="1100">
                          <a:solidFill>
                            <a:srgbClr val="0070C0"/>
                          </a:solidFill>
                          <a:latin typeface="+mn-ea"/>
                          <a:ea typeface="+mn-ea"/>
                        </a:rPr>
                        <a:t>　実証運行・サービス提供</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7811642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6)</a:t>
                      </a:r>
                      <a:r>
                        <a:rPr kumimoji="1" lang="ja-JP" altLang="en-US" sz="1100">
                          <a:solidFill>
                            <a:srgbClr val="0070C0"/>
                          </a:solidFill>
                          <a:latin typeface="+mn-ea"/>
                          <a:ea typeface="+mn-ea"/>
                        </a:rPr>
                        <a:t>　実証後とりまとめ</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34978207"/>
                  </a:ext>
                </a:extLst>
              </a:tr>
              <a:tr h="35689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データ分析・活用</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07709189"/>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要件定義・システム開発</a:t>
                      </a:r>
                      <a:endParaRPr kumimoji="1" lang="ja-JP" altLang="en-US" sz="1100" dirty="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18198488"/>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3)</a:t>
                      </a:r>
                      <a:r>
                        <a:rPr kumimoji="1" lang="ja-JP" altLang="en-US" sz="1100">
                          <a:solidFill>
                            <a:srgbClr val="0070C0"/>
                          </a:solidFill>
                          <a:latin typeface="+mn-ea"/>
                          <a:ea typeface="+mn-ea"/>
                        </a:rPr>
                        <a:t>　データ取得・分析・課題抽出</a:t>
                      </a:r>
                      <a:endParaRPr kumimoji="1" lang="ja-JP" altLang="en-US" sz="1100" dirty="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7063460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4)</a:t>
                      </a:r>
                      <a:r>
                        <a:rPr kumimoji="1" lang="ja-JP" altLang="en-US" sz="1100">
                          <a:solidFill>
                            <a:srgbClr val="0070C0"/>
                          </a:solidFill>
                          <a:latin typeface="+mn-ea"/>
                          <a:ea typeface="+mn-ea"/>
                        </a:rPr>
                        <a:t>　施策への活用</a:t>
                      </a:r>
                      <a:endParaRPr kumimoji="1" lang="ja-JP" altLang="en-US" sz="1100" dirty="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38716025"/>
                  </a:ext>
                </a:extLst>
              </a:tr>
              <a:tr h="35689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政策</a:t>
                      </a:r>
                      <a:endParaRPr kumimoji="1" lang="en-US" altLang="ja-JP" sz="1100">
                        <a:solidFill>
                          <a:srgbClr val="0070C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連携</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関係者調整</a:t>
                      </a:r>
                      <a:r>
                        <a:rPr kumimoji="1" lang="en-US" altLang="ja-JP" sz="1100">
                          <a:solidFill>
                            <a:srgbClr val="0070C0"/>
                          </a:solidFill>
                          <a:latin typeface="+mn-ea"/>
                          <a:ea typeface="+mn-ea"/>
                        </a:rPr>
                        <a:t> </a:t>
                      </a: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959709861"/>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地域公共交通計画改訂作業</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817411059"/>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0070C0"/>
                          </a:solidFill>
                          <a:latin typeface="+mn-ea"/>
                          <a:ea typeface="+mn-ea"/>
                        </a:rPr>
                        <a:t>3)</a:t>
                      </a:r>
                      <a:r>
                        <a:rPr kumimoji="1" lang="ja-JP" altLang="en-US" sz="1100" dirty="0">
                          <a:solidFill>
                            <a:srgbClr val="0070C0"/>
                          </a:solidFill>
                          <a:latin typeface="+mn-ea"/>
                          <a:ea typeface="+mn-ea"/>
                        </a:rPr>
                        <a:t>　</a:t>
                      </a:r>
                      <a:r>
                        <a:rPr kumimoji="1" lang="en-US" altLang="ja-JP" sz="1100" dirty="0" err="1">
                          <a:solidFill>
                            <a:srgbClr val="0070C0"/>
                          </a:solidFill>
                          <a:latin typeface="+mn-ea"/>
                          <a:ea typeface="+mn-ea"/>
                        </a:rPr>
                        <a:t>MaaS</a:t>
                      </a:r>
                      <a:r>
                        <a:rPr kumimoji="1" lang="ja-JP" altLang="en-US" sz="1100" dirty="0">
                          <a:solidFill>
                            <a:srgbClr val="0070C0"/>
                          </a:solidFill>
                          <a:latin typeface="+mn-ea"/>
                          <a:ea typeface="+mn-ea"/>
                        </a:rPr>
                        <a:t>アプリを活用した</a:t>
                      </a:r>
                      <a:r>
                        <a:rPr kumimoji="1" lang="en-US" altLang="ja-JP" sz="1100" dirty="0">
                          <a:solidFill>
                            <a:srgbClr val="0070C0"/>
                          </a:solidFill>
                          <a:latin typeface="+mn-ea"/>
                          <a:ea typeface="+mn-ea"/>
                        </a:rPr>
                        <a:t>PBR</a:t>
                      </a:r>
                      <a:r>
                        <a:rPr kumimoji="1" lang="ja-JP" altLang="en-US" sz="1100" dirty="0">
                          <a:solidFill>
                            <a:srgbClr val="0070C0"/>
                          </a:solidFill>
                          <a:latin typeface="+mn-ea"/>
                          <a:ea typeface="+mn-ea"/>
                        </a:rPr>
                        <a:t>券販売</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9554257"/>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0070C0"/>
                          </a:solidFill>
                          <a:latin typeface="+mn-ea"/>
                          <a:ea typeface="+mn-ea"/>
                        </a:rPr>
                        <a:t>1)</a:t>
                      </a:r>
                      <a:r>
                        <a:rPr kumimoji="1" lang="ja-JP" altLang="en-US" sz="1100" dirty="0">
                          <a:solidFill>
                            <a:srgbClr val="0070C0"/>
                          </a:solidFill>
                          <a:latin typeface="+mn-ea"/>
                          <a:ea typeface="+mn-ea"/>
                        </a:rPr>
                        <a:t>　事業成果とりまとめ</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038386583"/>
                  </a:ext>
                </a:extLst>
              </a:tr>
            </a:tbl>
          </a:graphicData>
        </a:graphic>
      </p:graphicFrame>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3.</a:t>
            </a:r>
            <a:r>
              <a:rPr lang="ja-JP" altLang="en-US" dirty="0"/>
              <a:t>スケジュール</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スケジュール</a:t>
            </a:r>
          </a:p>
        </p:txBody>
      </p:sp>
      <p:sp>
        <p:nvSpPr>
          <p:cNvPr id="9" name="テキスト プレースホルダー 53">
            <a:extLst>
              <a:ext uri="{FF2B5EF4-FFF2-40B4-BE49-F238E27FC236}">
                <a16:creationId xmlns:a16="http://schemas.microsoft.com/office/drawing/2014/main" id="{A94F78E4-D019-9A26-6169-B87CDA129B8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３</a:t>
            </a:r>
            <a:endParaRPr lang="en-US" altLang="ja-JP" kern="0" dirty="0">
              <a:solidFill>
                <a:schemeClr val="bg1"/>
              </a:solidFill>
            </a:endParaRPr>
          </a:p>
        </p:txBody>
      </p:sp>
      <p:sp>
        <p:nvSpPr>
          <p:cNvPr id="13" name="ホームベース 14">
            <a:extLst>
              <a:ext uri="{FF2B5EF4-FFF2-40B4-BE49-F238E27FC236}">
                <a16:creationId xmlns:a16="http://schemas.microsoft.com/office/drawing/2014/main" id="{D29A66ED-75A4-F70A-E0FB-93D027947F8A}"/>
              </a:ext>
            </a:extLst>
          </p:cNvPr>
          <p:cNvSpPr/>
          <p:nvPr/>
        </p:nvSpPr>
        <p:spPr>
          <a:xfrm>
            <a:off x="3865630" y="1659584"/>
            <a:ext cx="659718" cy="174855"/>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調査・計画作成</a:t>
            </a:r>
          </a:p>
        </p:txBody>
      </p:sp>
      <p:sp>
        <p:nvSpPr>
          <p:cNvPr id="15" name="ホームベース 19">
            <a:extLst>
              <a:ext uri="{FF2B5EF4-FFF2-40B4-BE49-F238E27FC236}">
                <a16:creationId xmlns:a16="http://schemas.microsoft.com/office/drawing/2014/main" id="{80518B8E-B194-BD8A-993F-B7762FDFC9FA}"/>
              </a:ext>
            </a:extLst>
          </p:cNvPr>
          <p:cNvSpPr/>
          <p:nvPr/>
        </p:nvSpPr>
        <p:spPr>
          <a:xfrm>
            <a:off x="4525348" y="1990682"/>
            <a:ext cx="1338591" cy="16520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要件定義</a:t>
            </a:r>
          </a:p>
        </p:txBody>
      </p:sp>
      <p:sp>
        <p:nvSpPr>
          <p:cNvPr id="16" name="ホームベース 20">
            <a:extLst>
              <a:ext uri="{FF2B5EF4-FFF2-40B4-BE49-F238E27FC236}">
                <a16:creationId xmlns:a16="http://schemas.microsoft.com/office/drawing/2014/main" id="{8806C1A1-1408-AD6D-4CD2-9F1D6217EAB0}"/>
              </a:ext>
            </a:extLst>
          </p:cNvPr>
          <p:cNvSpPr/>
          <p:nvPr/>
        </p:nvSpPr>
        <p:spPr>
          <a:xfrm>
            <a:off x="5850294" y="2341253"/>
            <a:ext cx="1940767" cy="17903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システム開発</a:t>
            </a:r>
          </a:p>
        </p:txBody>
      </p:sp>
      <p:sp>
        <p:nvSpPr>
          <p:cNvPr id="21" name="星 5 22">
            <a:extLst>
              <a:ext uri="{FF2B5EF4-FFF2-40B4-BE49-F238E27FC236}">
                <a16:creationId xmlns:a16="http://schemas.microsoft.com/office/drawing/2014/main" id="{ED16B559-9AA2-1582-7688-5E21E8BC9EEE}"/>
              </a:ext>
            </a:extLst>
          </p:cNvPr>
          <p:cNvSpPr>
            <a:spLocks noChangeAspect="1"/>
          </p:cNvSpPr>
          <p:nvPr/>
        </p:nvSpPr>
        <p:spPr>
          <a:xfrm>
            <a:off x="4635315" y="1633264"/>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2" name="テキスト ボックス 23">
            <a:extLst>
              <a:ext uri="{FF2B5EF4-FFF2-40B4-BE49-F238E27FC236}">
                <a16:creationId xmlns:a16="http://schemas.microsoft.com/office/drawing/2014/main" id="{4E58CAFC-31D3-D0F6-9E53-076022133CB7}"/>
              </a:ext>
            </a:extLst>
          </p:cNvPr>
          <p:cNvSpPr txBox="1"/>
          <p:nvPr/>
        </p:nvSpPr>
        <p:spPr>
          <a:xfrm>
            <a:off x="4415880" y="1810161"/>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協議会開催</a:t>
            </a:r>
          </a:p>
        </p:txBody>
      </p:sp>
      <p:sp>
        <p:nvSpPr>
          <p:cNvPr id="23" name="ホームベース 24">
            <a:extLst>
              <a:ext uri="{FF2B5EF4-FFF2-40B4-BE49-F238E27FC236}">
                <a16:creationId xmlns:a16="http://schemas.microsoft.com/office/drawing/2014/main" id="{3CD3A475-B54E-4E1F-C8D5-EC4D6BDF6DAE}"/>
              </a:ext>
            </a:extLst>
          </p:cNvPr>
          <p:cNvSpPr/>
          <p:nvPr/>
        </p:nvSpPr>
        <p:spPr>
          <a:xfrm>
            <a:off x="7791061" y="2673760"/>
            <a:ext cx="653143" cy="17903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テスト</a:t>
            </a:r>
          </a:p>
        </p:txBody>
      </p:sp>
      <p:sp>
        <p:nvSpPr>
          <p:cNvPr id="24" name="星 5 25">
            <a:extLst>
              <a:ext uri="{FF2B5EF4-FFF2-40B4-BE49-F238E27FC236}">
                <a16:creationId xmlns:a16="http://schemas.microsoft.com/office/drawing/2014/main" id="{E3F27F76-F520-16A2-7D5E-31CAC6DD4A46}"/>
              </a:ext>
            </a:extLst>
          </p:cNvPr>
          <p:cNvSpPr>
            <a:spLocks noChangeAspect="1"/>
          </p:cNvSpPr>
          <p:nvPr/>
        </p:nvSpPr>
        <p:spPr>
          <a:xfrm>
            <a:off x="5900285" y="195256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6" name="星 5 27">
            <a:extLst>
              <a:ext uri="{FF2B5EF4-FFF2-40B4-BE49-F238E27FC236}">
                <a16:creationId xmlns:a16="http://schemas.microsoft.com/office/drawing/2014/main" id="{F400019D-BCA1-06F5-5A66-4BDC08765E42}"/>
              </a:ext>
            </a:extLst>
          </p:cNvPr>
          <p:cNvSpPr>
            <a:spLocks noChangeAspect="1"/>
          </p:cNvSpPr>
          <p:nvPr/>
        </p:nvSpPr>
        <p:spPr>
          <a:xfrm>
            <a:off x="8476076" y="264825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7" name="テキスト ボックス 28">
            <a:extLst>
              <a:ext uri="{FF2B5EF4-FFF2-40B4-BE49-F238E27FC236}">
                <a16:creationId xmlns:a16="http://schemas.microsoft.com/office/drawing/2014/main" id="{F0AE1AD4-70F2-09FC-0B7F-11A84A074D9E}"/>
              </a:ext>
            </a:extLst>
          </p:cNvPr>
          <p:cNvSpPr txBox="1"/>
          <p:nvPr/>
        </p:nvSpPr>
        <p:spPr>
          <a:xfrm>
            <a:off x="8224028" y="2835352"/>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サービスイン</a:t>
            </a:r>
          </a:p>
        </p:txBody>
      </p:sp>
      <p:sp>
        <p:nvSpPr>
          <p:cNvPr id="28" name="ホームベース 29">
            <a:extLst>
              <a:ext uri="{FF2B5EF4-FFF2-40B4-BE49-F238E27FC236}">
                <a16:creationId xmlns:a16="http://schemas.microsoft.com/office/drawing/2014/main" id="{DF519D3A-B309-91F7-16C2-C06A531A6BE4}"/>
              </a:ext>
            </a:extLst>
          </p:cNvPr>
          <p:cNvSpPr/>
          <p:nvPr/>
        </p:nvSpPr>
        <p:spPr>
          <a:xfrm>
            <a:off x="8444205" y="3070244"/>
            <a:ext cx="197809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実証運行</a:t>
            </a:r>
          </a:p>
        </p:txBody>
      </p:sp>
      <p:sp>
        <p:nvSpPr>
          <p:cNvPr id="29" name="ホームベース 14">
            <a:extLst>
              <a:ext uri="{FF2B5EF4-FFF2-40B4-BE49-F238E27FC236}">
                <a16:creationId xmlns:a16="http://schemas.microsoft.com/office/drawing/2014/main" id="{58373593-4938-0E53-D709-6D916B89D195}"/>
              </a:ext>
            </a:extLst>
          </p:cNvPr>
          <p:cNvSpPr/>
          <p:nvPr/>
        </p:nvSpPr>
        <p:spPr>
          <a:xfrm>
            <a:off x="10408747" y="3441154"/>
            <a:ext cx="634482"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アンケートとりまとめ</a:t>
            </a:r>
          </a:p>
        </p:txBody>
      </p:sp>
      <p:sp>
        <p:nvSpPr>
          <p:cNvPr id="30" name="テキスト ボックス 23">
            <a:extLst>
              <a:ext uri="{FF2B5EF4-FFF2-40B4-BE49-F238E27FC236}">
                <a16:creationId xmlns:a16="http://schemas.microsoft.com/office/drawing/2014/main" id="{83526B1C-08D4-1721-6D92-2D9F5FD3F077}"/>
              </a:ext>
            </a:extLst>
          </p:cNvPr>
          <p:cNvSpPr txBox="1"/>
          <p:nvPr/>
        </p:nvSpPr>
        <p:spPr>
          <a:xfrm>
            <a:off x="5648237" y="2164144"/>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協議会開催</a:t>
            </a:r>
          </a:p>
        </p:txBody>
      </p:sp>
      <p:sp>
        <p:nvSpPr>
          <p:cNvPr id="19" name="ホームベース 14">
            <a:extLst>
              <a:ext uri="{FF2B5EF4-FFF2-40B4-BE49-F238E27FC236}">
                <a16:creationId xmlns:a16="http://schemas.microsoft.com/office/drawing/2014/main" id="{F79038E3-A9AD-A292-9995-CD2D60C4742F}"/>
              </a:ext>
            </a:extLst>
          </p:cNvPr>
          <p:cNvSpPr/>
          <p:nvPr/>
        </p:nvSpPr>
        <p:spPr>
          <a:xfrm>
            <a:off x="3874422" y="3814724"/>
            <a:ext cx="659718" cy="174855"/>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計画作成</a:t>
            </a:r>
          </a:p>
        </p:txBody>
      </p:sp>
      <p:sp>
        <p:nvSpPr>
          <p:cNvPr id="20" name="ホームベース 14">
            <a:extLst>
              <a:ext uri="{FF2B5EF4-FFF2-40B4-BE49-F238E27FC236}">
                <a16:creationId xmlns:a16="http://schemas.microsoft.com/office/drawing/2014/main" id="{68A68606-1678-52E2-468D-0E1C2566644F}"/>
              </a:ext>
            </a:extLst>
          </p:cNvPr>
          <p:cNvSpPr/>
          <p:nvPr/>
        </p:nvSpPr>
        <p:spPr>
          <a:xfrm>
            <a:off x="5990285" y="4112043"/>
            <a:ext cx="1315369"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システム開発</a:t>
            </a:r>
            <a:endPar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endParaRPr>
          </a:p>
        </p:txBody>
      </p:sp>
      <p:sp>
        <p:nvSpPr>
          <p:cNvPr id="25" name="ホームベース 14">
            <a:extLst>
              <a:ext uri="{FF2B5EF4-FFF2-40B4-BE49-F238E27FC236}">
                <a16:creationId xmlns:a16="http://schemas.microsoft.com/office/drawing/2014/main" id="{DA2E74EC-16FE-76D0-381F-6BE8AEFB4061}"/>
              </a:ext>
            </a:extLst>
          </p:cNvPr>
          <p:cNvSpPr/>
          <p:nvPr/>
        </p:nvSpPr>
        <p:spPr>
          <a:xfrm>
            <a:off x="7381881" y="4112043"/>
            <a:ext cx="1006469"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テスト</a:t>
            </a:r>
            <a:endPar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endParaRPr>
          </a:p>
        </p:txBody>
      </p:sp>
      <p:sp>
        <p:nvSpPr>
          <p:cNvPr id="31" name="ホームベース 14">
            <a:extLst>
              <a:ext uri="{FF2B5EF4-FFF2-40B4-BE49-F238E27FC236}">
                <a16:creationId xmlns:a16="http://schemas.microsoft.com/office/drawing/2014/main" id="{4FC67BAF-7384-F2E5-306D-C426D0D013D7}"/>
              </a:ext>
            </a:extLst>
          </p:cNvPr>
          <p:cNvSpPr/>
          <p:nvPr/>
        </p:nvSpPr>
        <p:spPr>
          <a:xfrm>
            <a:off x="8438403" y="4496155"/>
            <a:ext cx="1919025"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データ分析・課題抽出</a:t>
            </a:r>
          </a:p>
        </p:txBody>
      </p:sp>
      <p:sp>
        <p:nvSpPr>
          <p:cNvPr id="33" name="ホームベース 14">
            <a:extLst>
              <a:ext uri="{FF2B5EF4-FFF2-40B4-BE49-F238E27FC236}">
                <a16:creationId xmlns:a16="http://schemas.microsoft.com/office/drawing/2014/main" id="{8121807F-DAE5-A7CC-EE72-0C3B1C6BE024}"/>
              </a:ext>
            </a:extLst>
          </p:cNvPr>
          <p:cNvSpPr/>
          <p:nvPr/>
        </p:nvSpPr>
        <p:spPr>
          <a:xfrm>
            <a:off x="9731375" y="4855673"/>
            <a:ext cx="69092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分析結果</a:t>
            </a: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の</a:t>
            </a: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整理</a:t>
            </a:r>
            <a:endPar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endParaRPr>
          </a:p>
        </p:txBody>
      </p:sp>
      <p:sp>
        <p:nvSpPr>
          <p:cNvPr id="34" name="ホームベース 14">
            <a:extLst>
              <a:ext uri="{FF2B5EF4-FFF2-40B4-BE49-F238E27FC236}">
                <a16:creationId xmlns:a16="http://schemas.microsoft.com/office/drawing/2014/main" id="{8DFF2A1E-6F4C-2F10-6E15-A4C81B082A10}"/>
              </a:ext>
            </a:extLst>
          </p:cNvPr>
          <p:cNvSpPr/>
          <p:nvPr/>
        </p:nvSpPr>
        <p:spPr>
          <a:xfrm>
            <a:off x="9107662" y="5209337"/>
            <a:ext cx="1301085"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関係者調整</a:t>
            </a:r>
          </a:p>
        </p:txBody>
      </p:sp>
      <p:sp>
        <p:nvSpPr>
          <p:cNvPr id="36" name="ホームベース 14">
            <a:extLst>
              <a:ext uri="{FF2B5EF4-FFF2-40B4-BE49-F238E27FC236}">
                <a16:creationId xmlns:a16="http://schemas.microsoft.com/office/drawing/2014/main" id="{3D62E6EE-8EE9-2EF9-3015-33ED311586E1}"/>
              </a:ext>
            </a:extLst>
          </p:cNvPr>
          <p:cNvSpPr/>
          <p:nvPr/>
        </p:nvSpPr>
        <p:spPr>
          <a:xfrm>
            <a:off x="9768254" y="5575165"/>
            <a:ext cx="192607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改訂作業</a:t>
            </a:r>
          </a:p>
        </p:txBody>
      </p:sp>
      <p:sp>
        <p:nvSpPr>
          <p:cNvPr id="6" name="星 5 27">
            <a:extLst>
              <a:ext uri="{FF2B5EF4-FFF2-40B4-BE49-F238E27FC236}">
                <a16:creationId xmlns:a16="http://schemas.microsoft.com/office/drawing/2014/main" id="{FBB98DFA-BB97-4280-BBD5-CA9FA861350D}"/>
              </a:ext>
            </a:extLst>
          </p:cNvPr>
          <p:cNvSpPr>
            <a:spLocks noChangeAspect="1"/>
          </p:cNvSpPr>
          <p:nvPr/>
        </p:nvSpPr>
        <p:spPr>
          <a:xfrm>
            <a:off x="10610477" y="4791327"/>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14" name="テキスト ボックス 28">
            <a:extLst>
              <a:ext uri="{FF2B5EF4-FFF2-40B4-BE49-F238E27FC236}">
                <a16:creationId xmlns:a16="http://schemas.microsoft.com/office/drawing/2014/main" id="{B43341F0-EE3F-C1C3-476A-33BE1A5848BA}"/>
              </a:ext>
            </a:extLst>
          </p:cNvPr>
          <p:cNvSpPr txBox="1"/>
          <p:nvPr/>
        </p:nvSpPr>
        <p:spPr>
          <a:xfrm>
            <a:off x="10358429" y="497842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cs typeface="+mn-cs"/>
              </a:rPr>
              <a:t>法定協議会</a:t>
            </a:r>
          </a:p>
        </p:txBody>
      </p:sp>
      <p:sp>
        <p:nvSpPr>
          <p:cNvPr id="18" name="ホームベース 14">
            <a:extLst>
              <a:ext uri="{FF2B5EF4-FFF2-40B4-BE49-F238E27FC236}">
                <a16:creationId xmlns:a16="http://schemas.microsoft.com/office/drawing/2014/main" id="{BB97E60B-6BB4-AEC5-34E2-CDF53034B0D1}"/>
              </a:ext>
            </a:extLst>
          </p:cNvPr>
          <p:cNvSpPr/>
          <p:nvPr/>
        </p:nvSpPr>
        <p:spPr>
          <a:xfrm>
            <a:off x="6512333" y="5911335"/>
            <a:ext cx="192607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改訂作業</a:t>
            </a:r>
          </a:p>
        </p:txBody>
      </p:sp>
      <p:sp>
        <p:nvSpPr>
          <p:cNvPr id="32" name="ホームベース 14">
            <a:extLst>
              <a:ext uri="{FF2B5EF4-FFF2-40B4-BE49-F238E27FC236}">
                <a16:creationId xmlns:a16="http://schemas.microsoft.com/office/drawing/2014/main" id="{838FC934-91E0-C083-2D38-DFABF1CAC3D4}"/>
              </a:ext>
            </a:extLst>
          </p:cNvPr>
          <p:cNvSpPr/>
          <p:nvPr/>
        </p:nvSpPr>
        <p:spPr>
          <a:xfrm>
            <a:off x="8550332" y="6266793"/>
            <a:ext cx="192607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err="1">
                <a:ln>
                  <a:noFill/>
                </a:ln>
                <a:solidFill>
                  <a:prstClr val="black">
                    <a:lumMod val="85000"/>
                    <a:lumOff val="15000"/>
                  </a:prstClr>
                </a:solidFill>
                <a:effectLst/>
                <a:uLnTx/>
                <a:uFillTx/>
                <a:latin typeface="+mn-ea"/>
                <a:cs typeface="+mn-cs"/>
              </a:rPr>
              <a:t>MaaS</a:t>
            </a:r>
            <a:r>
              <a:rPr kumimoji="1" lang="ja-JP" altLang="en-US" sz="800" b="0" i="0" u="none" strike="noStrike" kern="1200" cap="none" spc="0" normalizeH="0" baseline="0" noProof="0" dirty="0">
                <a:ln>
                  <a:noFill/>
                </a:ln>
                <a:solidFill>
                  <a:prstClr val="black">
                    <a:lumMod val="85000"/>
                    <a:lumOff val="15000"/>
                  </a:prstClr>
                </a:solidFill>
                <a:effectLst/>
                <a:uLnTx/>
                <a:uFillTx/>
                <a:latin typeface="+mn-ea"/>
                <a:cs typeface="+mn-cs"/>
              </a:rPr>
              <a:t>開発成果の整理</a:t>
            </a:r>
          </a:p>
        </p:txBody>
      </p:sp>
      <p:sp>
        <p:nvSpPr>
          <p:cNvPr id="37" name="星 5 27">
            <a:extLst>
              <a:ext uri="{FF2B5EF4-FFF2-40B4-BE49-F238E27FC236}">
                <a16:creationId xmlns:a16="http://schemas.microsoft.com/office/drawing/2014/main" id="{2FA660C6-8917-0E5B-832B-003642C4A29A}"/>
              </a:ext>
            </a:extLst>
          </p:cNvPr>
          <p:cNvSpPr>
            <a:spLocks noChangeAspect="1"/>
          </p:cNvSpPr>
          <p:nvPr/>
        </p:nvSpPr>
        <p:spPr>
          <a:xfrm>
            <a:off x="10610477" y="6223320"/>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38" name="テキスト ボックス 28">
            <a:extLst>
              <a:ext uri="{FF2B5EF4-FFF2-40B4-BE49-F238E27FC236}">
                <a16:creationId xmlns:a16="http://schemas.microsoft.com/office/drawing/2014/main" id="{A1996BB8-4D9E-9220-50E0-F6441D7783F6}"/>
              </a:ext>
            </a:extLst>
          </p:cNvPr>
          <p:cNvSpPr txBox="1"/>
          <p:nvPr/>
        </p:nvSpPr>
        <p:spPr>
          <a:xfrm>
            <a:off x="10358429" y="6410419"/>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cs typeface="+mn-cs"/>
              </a:rPr>
              <a:t>法定協議会</a:t>
            </a:r>
          </a:p>
        </p:txBody>
      </p:sp>
      <p:cxnSp>
        <p:nvCxnSpPr>
          <p:cNvPr id="42" name="直線矢印コネクタ 41">
            <a:extLst>
              <a:ext uri="{FF2B5EF4-FFF2-40B4-BE49-F238E27FC236}">
                <a16:creationId xmlns:a16="http://schemas.microsoft.com/office/drawing/2014/main" id="{58A89D19-8C1A-DB6B-5730-4B657D43E8CD}"/>
              </a:ext>
            </a:extLst>
          </p:cNvPr>
          <p:cNvCxnSpPr>
            <a:cxnSpLocks/>
          </p:cNvCxnSpPr>
          <p:nvPr/>
        </p:nvCxnSpPr>
        <p:spPr>
          <a:xfrm>
            <a:off x="8656076" y="3369759"/>
            <a:ext cx="0" cy="1075241"/>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28">
            <a:extLst>
              <a:ext uri="{FF2B5EF4-FFF2-40B4-BE49-F238E27FC236}">
                <a16:creationId xmlns:a16="http://schemas.microsoft.com/office/drawing/2014/main" id="{A667AAE2-CE77-719B-D67D-815381E37305}"/>
              </a:ext>
            </a:extLst>
          </p:cNvPr>
          <p:cNvSpPr txBox="1"/>
          <p:nvPr/>
        </p:nvSpPr>
        <p:spPr>
          <a:xfrm>
            <a:off x="8656076" y="36380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chemeClr val="accent2">
                    <a:lumMod val="50000"/>
                  </a:schemeClr>
                </a:solidFill>
                <a:effectLst/>
                <a:uLnTx/>
                <a:uFillTx/>
                <a:latin typeface="+mn-ea"/>
                <a:cs typeface="+mn-cs"/>
              </a:rPr>
              <a:t>データ提供</a:t>
            </a:r>
          </a:p>
        </p:txBody>
      </p:sp>
      <p:sp>
        <p:nvSpPr>
          <p:cNvPr id="45" name="ホームベース 19">
            <a:extLst>
              <a:ext uri="{FF2B5EF4-FFF2-40B4-BE49-F238E27FC236}">
                <a16:creationId xmlns:a16="http://schemas.microsoft.com/office/drawing/2014/main" id="{809CA04F-6969-16B7-7EA2-FAC87809CD8D}"/>
              </a:ext>
            </a:extLst>
          </p:cNvPr>
          <p:cNvSpPr/>
          <p:nvPr/>
        </p:nvSpPr>
        <p:spPr>
          <a:xfrm>
            <a:off x="4525348" y="4128815"/>
            <a:ext cx="1338591" cy="16520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要件定義</a:t>
            </a:r>
          </a:p>
        </p:txBody>
      </p:sp>
      <p:sp>
        <p:nvSpPr>
          <p:cNvPr id="17" name="テキスト ボックス 16">
            <a:extLst>
              <a:ext uri="{FF2B5EF4-FFF2-40B4-BE49-F238E27FC236}">
                <a16:creationId xmlns:a16="http://schemas.microsoft.com/office/drawing/2014/main" id="{C721EC59-90E0-2216-DE02-AEF3CA66B109}"/>
              </a:ext>
            </a:extLst>
          </p:cNvPr>
          <p:cNvSpPr txBox="1"/>
          <p:nvPr/>
        </p:nvSpPr>
        <p:spPr>
          <a:xfrm>
            <a:off x="3186240" y="2357125"/>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事業の実施項目毎にスケジュールを記載してください。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タスク相互に前後関係（クリティカルパス）がある場合は矢印で表現してください。</a:t>
            </a:r>
            <a:endParaRPr kumimoji="1" lang="en-US" altLang="ja-JP" sz="1400" b="0" i="0" u="none" strike="noStrike" kern="1200" cap="none" spc="0" normalizeH="0" baseline="0" noProof="0" dirty="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なお、このスケジュールはサンプルとなりますので、事業にあわせて全体を</a:t>
            </a:r>
            <a:r>
              <a:rPr kumimoji="1" lang="ja-JP" altLang="en-US" sz="1400" b="0" i="0" u="none" strike="noStrike" kern="1200" cap="none" spc="0" normalizeH="0" baseline="0" noProof="0" dirty="0">
                <a:ln>
                  <a:noFill/>
                </a:ln>
                <a:solidFill>
                  <a:schemeClr val="bg1"/>
                </a:solidFill>
                <a:effectLst/>
                <a:uLnTx/>
                <a:uFillTx/>
                <a:latin typeface="BIZ UDPゴシック"/>
                <a:ea typeface="BIZ UDPゴシック"/>
                <a:cs typeface="+mn-cs"/>
              </a:rPr>
              <a:t>作成してください</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a:t>
            </a:r>
          </a:p>
        </p:txBody>
      </p:sp>
      <p:sp>
        <p:nvSpPr>
          <p:cNvPr id="2" name="正方形/長方形 4">
            <a:extLst>
              <a:ext uri="{FF2B5EF4-FFF2-40B4-BE49-F238E27FC236}">
                <a16:creationId xmlns:a16="http://schemas.microsoft.com/office/drawing/2014/main" id="{F81CB982-4552-976B-3B07-0CE0341FB6B0}"/>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 name="正方形/長方形 2">
            <a:extLst>
              <a:ext uri="{FF2B5EF4-FFF2-40B4-BE49-F238E27FC236}">
                <a16:creationId xmlns:a16="http://schemas.microsoft.com/office/drawing/2014/main" id="{3AA84DE7-1160-8723-0E7D-E0B60AA0EE40}"/>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111</a:t>
            </a:r>
            <a:endParaRPr kumimoji="1" lang="ja-JP" altLang="en-US" sz="1480" dirty="0">
              <a:solidFill>
                <a:schemeClr val="tx1"/>
              </a:solidFill>
            </a:endParaRPr>
          </a:p>
        </p:txBody>
      </p:sp>
    </p:spTree>
    <p:extLst>
      <p:ext uri="{BB962C8B-B14F-4D97-AF65-F5344CB8AC3E}">
        <p14:creationId xmlns:p14="http://schemas.microsoft.com/office/powerpoint/2010/main" val="216785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4.</a:t>
            </a:r>
            <a:r>
              <a:rPr lang="ja-JP" altLang="en-US" dirty="0"/>
              <a:t>コスト</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コスト</a:t>
            </a:r>
          </a:p>
        </p:txBody>
      </p:sp>
      <p:graphicFrame>
        <p:nvGraphicFramePr>
          <p:cNvPr id="3" name="表 7">
            <a:extLst>
              <a:ext uri="{FF2B5EF4-FFF2-40B4-BE49-F238E27FC236}">
                <a16:creationId xmlns:a16="http://schemas.microsoft.com/office/drawing/2014/main" id="{B7F2E791-9ABF-C360-CCEF-97D8C787A3F1}"/>
              </a:ext>
            </a:extLst>
          </p:cNvPr>
          <p:cNvGraphicFramePr>
            <a:graphicFrameLocks noGrp="1"/>
          </p:cNvGraphicFramePr>
          <p:nvPr>
            <p:extLst>
              <p:ext uri="{D42A27DB-BD31-4B8C-83A1-F6EECF244321}">
                <p14:modId xmlns:p14="http://schemas.microsoft.com/office/powerpoint/2010/main" val="3209516696"/>
              </p:ext>
            </p:extLst>
          </p:nvPr>
        </p:nvGraphicFramePr>
        <p:xfrm>
          <a:off x="251254" y="1892999"/>
          <a:ext cx="11595100" cy="3432118"/>
        </p:xfrm>
        <a:graphic>
          <a:graphicData uri="http://schemas.openxmlformats.org/drawingml/2006/table">
            <a:tbl>
              <a:tblPr>
                <a:tableStyleId>{5C22544A-7EE6-4342-B048-85BDC9FD1C3A}</a:tableStyleId>
              </a:tblPr>
              <a:tblGrid>
                <a:gridCol w="1596223">
                  <a:extLst>
                    <a:ext uri="{9D8B030D-6E8A-4147-A177-3AD203B41FA5}">
                      <a16:colId xmlns:a16="http://schemas.microsoft.com/office/drawing/2014/main" val="1942113200"/>
                    </a:ext>
                  </a:extLst>
                </a:gridCol>
                <a:gridCol w="962025">
                  <a:extLst>
                    <a:ext uri="{9D8B030D-6E8A-4147-A177-3AD203B41FA5}">
                      <a16:colId xmlns:a16="http://schemas.microsoft.com/office/drawing/2014/main" val="3251488981"/>
                    </a:ext>
                  </a:extLst>
                </a:gridCol>
                <a:gridCol w="4399193">
                  <a:extLst>
                    <a:ext uri="{9D8B030D-6E8A-4147-A177-3AD203B41FA5}">
                      <a16:colId xmlns:a16="http://schemas.microsoft.com/office/drawing/2014/main" val="1377695888"/>
                    </a:ext>
                  </a:extLst>
                </a:gridCol>
                <a:gridCol w="703271">
                  <a:extLst>
                    <a:ext uri="{9D8B030D-6E8A-4147-A177-3AD203B41FA5}">
                      <a16:colId xmlns:a16="http://schemas.microsoft.com/office/drawing/2014/main" val="2328697821"/>
                    </a:ext>
                  </a:extLst>
                </a:gridCol>
                <a:gridCol w="1615877">
                  <a:extLst>
                    <a:ext uri="{9D8B030D-6E8A-4147-A177-3AD203B41FA5}">
                      <a16:colId xmlns:a16="http://schemas.microsoft.com/office/drawing/2014/main" val="3756780967"/>
                    </a:ext>
                  </a:extLst>
                </a:gridCol>
                <a:gridCol w="2318511">
                  <a:extLst>
                    <a:ext uri="{9D8B030D-6E8A-4147-A177-3AD203B41FA5}">
                      <a16:colId xmlns:a16="http://schemas.microsoft.com/office/drawing/2014/main" val="1115002749"/>
                    </a:ext>
                  </a:extLst>
                </a:gridCol>
              </a:tblGrid>
              <a:tr h="336666">
                <a:tc>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経費区分</a:t>
                      </a:r>
                      <a:r>
                        <a:rPr kumimoji="1" lang="en-US" altLang="ja-JP" sz="1050" b="1">
                          <a:latin typeface="+mn-ea"/>
                          <a:ea typeface="+mn-ea"/>
                        </a:rPr>
                        <a:t>※</a:t>
                      </a:r>
                      <a:r>
                        <a:rPr kumimoji="1" lang="ja-JP" altLang="en-US" sz="1050" b="1">
                          <a:latin typeface="+mn-ea"/>
                          <a:ea typeface="+mn-ea"/>
                        </a:rPr>
                        <a:t>３</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実施事項</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kumimoji="1" lang="ja-JP" altLang="en-US" sz="1050" b="1">
                          <a:latin typeface="+mn-ea"/>
                          <a:ea typeface="+mn-ea"/>
                        </a:rPr>
                        <a:t>金額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r>
                        <a:rPr kumimoji="1" lang="ja-JP" altLang="en-US" sz="1050" b="1">
                          <a:latin typeface="+mn-ea"/>
                          <a:ea typeface="+mn-ea"/>
                        </a:rPr>
                        <a:t>備考</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334771">
                <a:tc rowSpan="5">
                  <a:txBody>
                    <a:bodyPr/>
                    <a:lstStyle/>
                    <a:p>
                      <a:pPr algn="l" fontAlgn="ctr"/>
                      <a:r>
                        <a:rPr lang="ja-JP" altLang="en-US" sz="1050" b="1" i="0" u="none" strike="noStrike">
                          <a:solidFill>
                            <a:schemeClr val="tx1"/>
                          </a:solidFill>
                          <a:effectLst/>
                          <a:latin typeface="+mn-ea"/>
                          <a:ea typeface="+mn-ea"/>
                        </a:rPr>
                        <a:t>補助対象経費</a:t>
                      </a:r>
                      <a:r>
                        <a:rPr lang="en-US" altLang="ja-JP" sz="1050" b="1" i="0" u="none" strike="noStrike">
                          <a:solidFill>
                            <a:schemeClr val="tx1"/>
                          </a:solidFill>
                          <a:effectLst/>
                          <a:latin typeface="+mn-ea"/>
                          <a:ea typeface="+mn-ea"/>
                        </a:rPr>
                        <a:t>※</a:t>
                      </a:r>
                      <a:r>
                        <a:rPr lang="ja-JP" altLang="en-US" sz="1050" b="1" i="0" u="none" strike="noStrike">
                          <a:solidFill>
                            <a:schemeClr val="tx1"/>
                          </a:solidFill>
                          <a:effectLst/>
                          <a:latin typeface="+mn-ea"/>
                          <a:ea typeface="+mn-ea"/>
                        </a:rPr>
                        <a:t>１</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ja-JP" altLang="en-US" sz="1050" b="0" i="0" u="none" strike="noStrike">
                          <a:solidFill>
                            <a:srgbClr val="0070C0"/>
                          </a:solidFill>
                          <a:effectLst/>
                          <a:latin typeface="+mn-ea"/>
                          <a:ea typeface="+mn-ea"/>
                        </a:rPr>
                        <a:t>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70C0"/>
                          </a:solidFill>
                          <a:effectLst/>
                          <a:latin typeface="+mn-ea"/>
                          <a:ea typeface="+mn-ea"/>
                        </a:rPr>
                        <a:t>○○アプリの改修費（リアルタイム経路検索機能の追加）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r>
                        <a:rPr lang="en-US" altLang="ja-JP" sz="1050" b="0" i="0" u="none" strike="noStrike">
                          <a:solidFill>
                            <a:srgbClr val="0070C0"/>
                          </a:solidFill>
                          <a:effectLst/>
                          <a:latin typeface="+mn-ea"/>
                          <a:ea typeface="+mn-ea"/>
                        </a:rPr>
                        <a:t>3,000,000</a:t>
                      </a:r>
                      <a:r>
                        <a:rPr lang="ja-JP" altLang="en-US" sz="1050" b="0" i="0" u="none" strike="noStrike">
                          <a:solidFill>
                            <a:srgbClr val="0070C0"/>
                          </a:solidFill>
                          <a:effectLst/>
                          <a:latin typeface="+mn-ea"/>
                          <a:ea typeface="+mn-ea"/>
                        </a:rPr>
                        <a:t>円</a:t>
                      </a:r>
                      <a:endParaRPr lang="en-US" altLang="ja-JP"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94776207"/>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44902017"/>
                  </a:ext>
                </a:extLst>
              </a:tr>
              <a:tr h="324254">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16460124"/>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04760456"/>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5476472"/>
                  </a:ext>
                </a:extLst>
              </a:tr>
              <a:tr h="334771">
                <a:tc>
                  <a:txBody>
                    <a:bodyPr/>
                    <a:lstStyle/>
                    <a:p>
                      <a:pPr algn="l" fontAlgn="ctr"/>
                      <a:r>
                        <a:rPr lang="ja-JP" altLang="en-US" sz="1050" b="1" i="0" u="none" strike="noStrike">
                          <a:solidFill>
                            <a:schemeClr val="tx1"/>
                          </a:solidFill>
                          <a:effectLst/>
                          <a:latin typeface="+mn-ea"/>
                          <a:ea typeface="+mn-ea"/>
                        </a:rPr>
                        <a:t>小計</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050" b="0" i="0" u="none" strike="noStrike">
                          <a:solidFill>
                            <a:schemeClr val="tx1"/>
                          </a:solidFill>
                          <a:effectLst/>
                          <a:latin typeface="+mn-ea"/>
                          <a:ea typeface="+mn-ea"/>
                        </a:rPr>
                        <a:t>-</a:t>
                      </a: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t>
                      </a: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altLang="ja-JP"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499721819"/>
                  </a:ext>
                </a:extLst>
              </a:tr>
              <a:tr h="365781">
                <a:tc rowSpan="2">
                  <a:txBody>
                    <a:bodyPr/>
                    <a:lstStyle/>
                    <a:p>
                      <a:pPr algn="l"/>
                      <a:r>
                        <a:rPr kumimoji="1" lang="ja-JP" altLang="en-US" sz="1050" b="1">
                          <a:solidFill>
                            <a:schemeClr val="tx1"/>
                          </a:solidFill>
                          <a:latin typeface="+mn-ea"/>
                          <a:ea typeface="+mn-ea"/>
                        </a:rPr>
                        <a:t>補助対象経費外</a:t>
                      </a:r>
                      <a:r>
                        <a:rPr kumimoji="1" lang="en-US" altLang="ja-JP" sz="1050" b="1">
                          <a:solidFill>
                            <a:schemeClr val="tx1"/>
                          </a:solidFill>
                          <a:latin typeface="+mn-ea"/>
                          <a:ea typeface="+mn-ea"/>
                        </a:rPr>
                        <a:t>※</a:t>
                      </a:r>
                      <a:r>
                        <a:rPr kumimoji="1" lang="ja-JP" altLang="en-US" sz="1050" b="1">
                          <a:solidFill>
                            <a:schemeClr val="tx1"/>
                          </a:solidFill>
                          <a:latin typeface="+mn-ea"/>
                          <a:ea typeface="+mn-ea"/>
                        </a:rPr>
                        <a:t>２</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a:txBody>
                    <a:bodyPr/>
                    <a:lstStyle/>
                    <a:p>
                      <a:pPr algn="r"/>
                      <a:endParaRPr kumimoji="1" lang="en-US" altLang="ja-JP"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82910105"/>
                  </a:ext>
                </a:extLst>
              </a:tr>
              <a:tr h="365781">
                <a:tc vMerge="1">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a:txBody>
                    <a:bodyPr/>
                    <a:lstStyle/>
                    <a:p>
                      <a:pPr algn="r"/>
                      <a:endParaRPr kumimoji="1" lang="en-US" altLang="ja-JP"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66075277"/>
                  </a:ext>
                </a:extLst>
              </a:tr>
              <a:tr h="365781">
                <a:tc>
                  <a:txBody>
                    <a:bodyPr/>
                    <a:lstStyle/>
                    <a:p>
                      <a:r>
                        <a:rPr kumimoji="1" lang="ja-JP" altLang="en-US" sz="1050" b="1">
                          <a:solidFill>
                            <a:schemeClr val="tx1"/>
                          </a:solidFill>
                          <a:latin typeface="+mn-ea"/>
                          <a:ea typeface="+mn-ea"/>
                        </a:rPr>
                        <a:t>小計</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kumimoji="1" lang="en-US" altLang="ja-JP" sz="1050" b="1">
                          <a:solidFill>
                            <a:schemeClr val="tx1"/>
                          </a:solidFill>
                          <a:latin typeface="+mn-ea"/>
                          <a:ea typeface="+mn-ea"/>
                        </a:rPr>
                        <a:t>-</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050" b="1">
                          <a:solidFill>
                            <a:schemeClr val="tx1"/>
                          </a:solidFill>
                          <a:latin typeface="+mn-ea"/>
                          <a:ea typeface="+mn-ea"/>
                        </a:rPr>
                        <a:t>-</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050" b="0" i="0" u="none" strike="noStrike">
                          <a:solidFill>
                            <a:schemeClr val="tx1"/>
                          </a:solidFill>
                          <a:effectLst/>
                          <a:latin typeface="+mn-ea"/>
                          <a:ea typeface="+mn-ea"/>
                        </a:rPr>
                        <a:t>(B)</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050" b="1">
                          <a:solidFill>
                            <a:schemeClr val="tx1"/>
                          </a:solidFill>
                          <a:latin typeface="+mn-ea"/>
                          <a:ea typeface="+mn-ea"/>
                        </a:rPr>
                        <a:t>-</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23461863"/>
                  </a:ext>
                </a:extLst>
              </a:tr>
            </a:tbl>
          </a:graphicData>
        </a:graphic>
      </p:graphicFrame>
      <p:sp>
        <p:nvSpPr>
          <p:cNvPr id="9" name="テキスト プレースホルダー 53">
            <a:extLst>
              <a:ext uri="{FF2B5EF4-FFF2-40B4-BE49-F238E27FC236}">
                <a16:creationId xmlns:a16="http://schemas.microsoft.com/office/drawing/2014/main" id="{35BF45E8-DF62-58C4-2859-7C3365446666}"/>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４</a:t>
            </a:r>
            <a:endParaRPr lang="en-US" altLang="ja-JP" kern="0" dirty="0">
              <a:solidFill>
                <a:schemeClr val="bg1"/>
              </a:solidFill>
            </a:endParaRPr>
          </a:p>
        </p:txBody>
      </p:sp>
      <p:graphicFrame>
        <p:nvGraphicFramePr>
          <p:cNvPr id="4" name="表 3">
            <a:extLst>
              <a:ext uri="{FF2B5EF4-FFF2-40B4-BE49-F238E27FC236}">
                <a16:creationId xmlns:a16="http://schemas.microsoft.com/office/drawing/2014/main" id="{274254DC-0DA6-B588-A528-8129F27CD2B1}"/>
              </a:ext>
            </a:extLst>
          </p:cNvPr>
          <p:cNvGraphicFramePr>
            <a:graphicFrameLocks noGrp="1"/>
          </p:cNvGraphicFramePr>
          <p:nvPr>
            <p:extLst>
              <p:ext uri="{D42A27DB-BD31-4B8C-83A1-F6EECF244321}">
                <p14:modId xmlns:p14="http://schemas.microsoft.com/office/powerpoint/2010/main" val="2930802357"/>
              </p:ext>
            </p:extLst>
          </p:nvPr>
        </p:nvGraphicFramePr>
        <p:xfrm>
          <a:off x="251254" y="1404481"/>
          <a:ext cx="11585947" cy="338302"/>
        </p:xfrm>
        <a:graphic>
          <a:graphicData uri="http://schemas.openxmlformats.org/drawingml/2006/table">
            <a:tbl>
              <a:tblPr>
                <a:tableStyleId>{5C22544A-7EE6-4342-B048-85BDC9FD1C3A}</a:tableStyleId>
              </a:tblPr>
              <a:tblGrid>
                <a:gridCol w="1529921">
                  <a:extLst>
                    <a:ext uri="{9D8B030D-6E8A-4147-A177-3AD203B41FA5}">
                      <a16:colId xmlns:a16="http://schemas.microsoft.com/office/drawing/2014/main" val="476419917"/>
                    </a:ext>
                  </a:extLst>
                </a:gridCol>
                <a:gridCol w="2505075">
                  <a:extLst>
                    <a:ext uri="{9D8B030D-6E8A-4147-A177-3AD203B41FA5}">
                      <a16:colId xmlns:a16="http://schemas.microsoft.com/office/drawing/2014/main" val="334074925"/>
                    </a:ext>
                  </a:extLst>
                </a:gridCol>
                <a:gridCol w="1295400">
                  <a:extLst>
                    <a:ext uri="{9D8B030D-6E8A-4147-A177-3AD203B41FA5}">
                      <a16:colId xmlns:a16="http://schemas.microsoft.com/office/drawing/2014/main" val="3150623845"/>
                    </a:ext>
                  </a:extLst>
                </a:gridCol>
                <a:gridCol w="2571750">
                  <a:extLst>
                    <a:ext uri="{9D8B030D-6E8A-4147-A177-3AD203B41FA5}">
                      <a16:colId xmlns:a16="http://schemas.microsoft.com/office/drawing/2014/main" val="3639614413"/>
                    </a:ext>
                  </a:extLst>
                </a:gridCol>
                <a:gridCol w="1133475">
                  <a:extLst>
                    <a:ext uri="{9D8B030D-6E8A-4147-A177-3AD203B41FA5}">
                      <a16:colId xmlns:a16="http://schemas.microsoft.com/office/drawing/2014/main" val="790446001"/>
                    </a:ext>
                  </a:extLst>
                </a:gridCol>
                <a:gridCol w="2550326">
                  <a:extLst>
                    <a:ext uri="{9D8B030D-6E8A-4147-A177-3AD203B41FA5}">
                      <a16:colId xmlns:a16="http://schemas.microsoft.com/office/drawing/2014/main" val="3129477657"/>
                    </a:ext>
                  </a:extLst>
                </a:gridCol>
              </a:tblGrid>
              <a:tr h="338302">
                <a:tc>
                  <a:txBody>
                    <a:bodyPr/>
                    <a:lstStyle/>
                    <a:p>
                      <a:r>
                        <a:rPr kumimoji="1" lang="ja-JP" altLang="en-US" sz="1050" b="1">
                          <a:latin typeface="+mn-ea"/>
                          <a:ea typeface="+mn-ea"/>
                        </a:rPr>
                        <a:t>総事業費　（</a:t>
                      </a:r>
                      <a:r>
                        <a:rPr kumimoji="1" lang="en-US" altLang="ja-JP" sz="1050" b="1">
                          <a:latin typeface="+mn-ea"/>
                          <a:ea typeface="+mn-ea"/>
                        </a:rPr>
                        <a:t>A</a:t>
                      </a:r>
                      <a:r>
                        <a:rPr kumimoji="1" lang="ja-JP" altLang="en-US" sz="1050" b="1">
                          <a:latin typeface="+mn-ea"/>
                          <a:ea typeface="+mn-ea"/>
                        </a:rPr>
                        <a:t>）＋（</a:t>
                      </a:r>
                      <a:r>
                        <a:rPr kumimoji="1" lang="en-US" altLang="ja-JP" sz="1050" b="1">
                          <a:latin typeface="+mn-ea"/>
                          <a:ea typeface="+mn-ea"/>
                        </a:rPr>
                        <a:t>B</a:t>
                      </a:r>
                      <a:r>
                        <a:rPr kumimoji="1" lang="ja-JP" altLang="en-US" sz="1050" b="1">
                          <a:latin typeface="+mn-ea"/>
                          <a:ea typeface="+mn-ea"/>
                        </a:rPr>
                        <a:t>）</a:t>
                      </a:r>
                      <a:endParaRPr kumimoji="1" lang="en-US" altLang="ja-JP"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1">
                          <a:latin typeface="+mn-ea"/>
                          <a:ea typeface="+mn-ea"/>
                        </a:rPr>
                        <a:t>補助対象経費（</a:t>
                      </a:r>
                      <a:r>
                        <a:rPr kumimoji="1" lang="en-US" altLang="ja-JP" sz="1050" b="1">
                          <a:latin typeface="+mn-ea"/>
                          <a:ea typeface="+mn-ea"/>
                        </a:rPr>
                        <a:t>A</a:t>
                      </a:r>
                      <a:r>
                        <a:rPr kumimoji="1" lang="ja-JP" altLang="en-US" sz="1050" b="1">
                          <a:latin typeface="+mn-ea"/>
                          <a:ea typeface="+mn-ea"/>
                        </a:rPr>
                        <a:t>）</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1">
                          <a:latin typeface="+mn-ea"/>
                          <a:ea typeface="+mn-ea"/>
                        </a:rPr>
                        <a:t>交付申請希望額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470776"/>
                  </a:ext>
                </a:extLst>
              </a:tr>
            </a:tbl>
          </a:graphicData>
        </a:graphic>
      </p:graphicFrame>
      <p:sp>
        <p:nvSpPr>
          <p:cNvPr id="7" name="テキスト ボックス 6">
            <a:extLst>
              <a:ext uri="{FF2B5EF4-FFF2-40B4-BE49-F238E27FC236}">
                <a16:creationId xmlns:a16="http://schemas.microsoft.com/office/drawing/2014/main" id="{2A3D6A80-37C5-577D-1FFC-D64A1062F968}"/>
              </a:ext>
            </a:extLst>
          </p:cNvPr>
          <p:cNvSpPr txBox="1"/>
          <p:nvPr/>
        </p:nvSpPr>
        <p:spPr>
          <a:xfrm>
            <a:off x="2940474" y="2820813"/>
            <a:ext cx="6311051" cy="3700339"/>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プロジェクトのコストに関して、交付申請希望額を含めて詳細を記載して下さい。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b="1">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※1※</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２　プロジェクトの総事業費のうち、本事業に申請する経費を「補助対象経費」に、自社の持ち出しや自治体による負担部分など本事業の補助が入らない経費は「補助対象経費外」に記載ください。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３　経費の区分については、以下のいずれに当てはまるかをご記載ください。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ja-JP" altLang="en-US" sz="1400">
                <a:solidFill>
                  <a:schemeClr val="bg1"/>
                </a:solidFill>
                <a:latin typeface="BIZ UDPゴシック"/>
                <a:ea typeface="BIZ UDPゴシック"/>
              </a:rPr>
              <a:t>　①システム開発に要する経費</a:t>
            </a:r>
            <a:endParaRPr lang="en-US" altLang="ja-JP" sz="1400">
              <a:solidFill>
                <a:schemeClr val="bg1"/>
              </a:solidFill>
              <a:latin typeface="BIZ UDPゴシック"/>
              <a:ea typeface="BIZ UDPゴシック"/>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②端末整備等に要する経費</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③利用促進費</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④システム利用料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⑤実証運行費</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	</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⑥その他（</a:t>
            </a:r>
            <a:r>
              <a:rPr kumimoji="1" lang="en-US" altLang="ja-JP" sz="1400" b="0" i="0" u="none" strike="noStrike" kern="1200" cap="none" spc="0" normalizeH="0" baseline="0" noProof="0" err="1">
                <a:ln>
                  <a:noFill/>
                </a:ln>
                <a:solidFill>
                  <a:schemeClr val="bg1"/>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の導入に伴うマニュアル作成費、研修実施費、調査費等</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en-US" altLang="ja-JP" sz="1400" b="1">
                <a:solidFill>
                  <a:schemeClr val="bg1"/>
                </a:solidFill>
                <a:latin typeface="BIZ UDPゴシック"/>
                <a:ea typeface="BIZ UDPゴシック"/>
              </a:rPr>
              <a:t>※</a:t>
            </a:r>
            <a:r>
              <a:rPr lang="ja-JP" altLang="en-US" sz="1400" b="1">
                <a:solidFill>
                  <a:schemeClr val="bg1"/>
                </a:solidFill>
                <a:latin typeface="BIZ UDPゴシック"/>
                <a:ea typeface="BIZ UDPゴシック"/>
              </a:rPr>
              <a:t>４　行数は必要に応じて、増減させて構いません。</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p:txBody>
      </p:sp>
      <p:sp>
        <p:nvSpPr>
          <p:cNvPr id="2" name="正方形/長方形 4">
            <a:extLst>
              <a:ext uri="{FF2B5EF4-FFF2-40B4-BE49-F238E27FC236}">
                <a16:creationId xmlns:a16="http://schemas.microsoft.com/office/drawing/2014/main" id="{1A8E03EA-8711-59E9-205D-0188F873875B}"/>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a:extLst>
              <a:ext uri="{FF2B5EF4-FFF2-40B4-BE49-F238E27FC236}">
                <a16:creationId xmlns:a16="http://schemas.microsoft.com/office/drawing/2014/main" id="{76406CDD-81ED-BE97-7467-D625FD0486AF}"/>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112</a:t>
            </a:r>
            <a:endParaRPr kumimoji="1" lang="ja-JP" altLang="en-US" sz="1480" dirty="0">
              <a:solidFill>
                <a:schemeClr val="tx1"/>
              </a:solidFill>
            </a:endParaRPr>
          </a:p>
        </p:txBody>
      </p:sp>
    </p:spTree>
    <p:extLst>
      <p:ext uri="{BB962C8B-B14F-4D97-AF65-F5344CB8AC3E}">
        <p14:creationId xmlns:p14="http://schemas.microsoft.com/office/powerpoint/2010/main" val="208196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5.</a:t>
            </a:r>
            <a:r>
              <a:rPr lang="ja-JP" altLang="en-US" dirty="0"/>
              <a:t>リソース及びプロジェクト実施体制</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リソース及びプロジェクト実施体制</a:t>
            </a:r>
          </a:p>
        </p:txBody>
      </p:sp>
      <p:graphicFrame>
        <p:nvGraphicFramePr>
          <p:cNvPr id="4" name="表 7">
            <a:extLst>
              <a:ext uri="{FF2B5EF4-FFF2-40B4-BE49-F238E27FC236}">
                <a16:creationId xmlns:a16="http://schemas.microsoft.com/office/drawing/2014/main" id="{0CEFE4D9-6400-0727-D18F-7A157F76205E}"/>
              </a:ext>
            </a:extLst>
          </p:cNvPr>
          <p:cNvGraphicFramePr>
            <a:graphicFrameLocks noGrp="1"/>
          </p:cNvGraphicFramePr>
          <p:nvPr>
            <p:extLst>
              <p:ext uri="{D42A27DB-BD31-4B8C-83A1-F6EECF244321}">
                <p14:modId xmlns:p14="http://schemas.microsoft.com/office/powerpoint/2010/main" val="2871951450"/>
              </p:ext>
            </p:extLst>
          </p:nvPr>
        </p:nvGraphicFramePr>
        <p:xfrm>
          <a:off x="246458" y="1158726"/>
          <a:ext cx="11586389" cy="2514600"/>
        </p:xfrm>
        <a:graphic>
          <a:graphicData uri="http://schemas.openxmlformats.org/drawingml/2006/table">
            <a:tbl>
              <a:tblPr>
                <a:tableStyleId>{5C22544A-7EE6-4342-B048-85BDC9FD1C3A}</a:tableStyleId>
              </a:tblPr>
              <a:tblGrid>
                <a:gridCol w="2061858">
                  <a:extLst>
                    <a:ext uri="{9D8B030D-6E8A-4147-A177-3AD203B41FA5}">
                      <a16:colId xmlns:a16="http://schemas.microsoft.com/office/drawing/2014/main" val="1942113200"/>
                    </a:ext>
                  </a:extLst>
                </a:gridCol>
                <a:gridCol w="2150076">
                  <a:extLst>
                    <a:ext uri="{9D8B030D-6E8A-4147-A177-3AD203B41FA5}">
                      <a16:colId xmlns:a16="http://schemas.microsoft.com/office/drawing/2014/main" val="3914001273"/>
                    </a:ext>
                  </a:extLst>
                </a:gridCol>
                <a:gridCol w="1405063">
                  <a:extLst>
                    <a:ext uri="{9D8B030D-6E8A-4147-A177-3AD203B41FA5}">
                      <a16:colId xmlns:a16="http://schemas.microsoft.com/office/drawing/2014/main" val="2412381286"/>
                    </a:ext>
                  </a:extLst>
                </a:gridCol>
                <a:gridCol w="2182484">
                  <a:extLst>
                    <a:ext uri="{9D8B030D-6E8A-4147-A177-3AD203B41FA5}">
                      <a16:colId xmlns:a16="http://schemas.microsoft.com/office/drawing/2014/main" val="3406812435"/>
                    </a:ext>
                  </a:extLst>
                </a:gridCol>
                <a:gridCol w="1893714">
                  <a:extLst>
                    <a:ext uri="{9D8B030D-6E8A-4147-A177-3AD203B41FA5}">
                      <a16:colId xmlns:a16="http://schemas.microsoft.com/office/drawing/2014/main" val="3520855363"/>
                    </a:ext>
                  </a:extLst>
                </a:gridCol>
                <a:gridCol w="1893194">
                  <a:extLst>
                    <a:ext uri="{9D8B030D-6E8A-4147-A177-3AD203B41FA5}">
                      <a16:colId xmlns:a16="http://schemas.microsoft.com/office/drawing/2014/main" val="1115002749"/>
                    </a:ext>
                  </a:extLst>
                </a:gridCol>
              </a:tblGrid>
              <a:tr h="227986">
                <a:tc>
                  <a:txBody>
                    <a:bodyPr/>
                    <a:lstStyle/>
                    <a:p>
                      <a:r>
                        <a:rPr kumimoji="1" lang="ja-JP" altLang="en-US" sz="1050" b="1">
                          <a:latin typeface="+mn-ea"/>
                          <a:ea typeface="+mn-ea"/>
                        </a:rPr>
                        <a:t>会社名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担当業務（事業者ごと）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部署名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担当業務（個人ごと）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27986">
                <a:tc>
                  <a:txBody>
                    <a:bodyPr/>
                    <a:lstStyle/>
                    <a:p>
                      <a:r>
                        <a:rPr kumimoji="1" lang="en-US" altLang="ja-JP" sz="1050">
                          <a:solidFill>
                            <a:srgbClr val="0070C0"/>
                          </a:solidFill>
                          <a:latin typeface="+mn-ea"/>
                          <a:ea typeface="+mn-ea"/>
                        </a:rPr>
                        <a:t>AAA</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全体総括、企画運営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614511"/>
                  </a:ext>
                </a:extLst>
              </a:tr>
              <a:tr h="227986">
                <a:tc>
                  <a:txBody>
                    <a:bodyPr/>
                    <a:lstStyle/>
                    <a:p>
                      <a:r>
                        <a:rPr kumimoji="1" lang="en-US" altLang="ja-JP" sz="1050">
                          <a:solidFill>
                            <a:srgbClr val="0070C0"/>
                          </a:solidFill>
                          <a:latin typeface="+mn-ea"/>
                          <a:ea typeface="+mn-ea"/>
                        </a:rPr>
                        <a:t>BBB</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MaaS</a:t>
                      </a:r>
                      <a:r>
                        <a:rPr kumimoji="1" lang="ja-JP" altLang="en-US" sz="1050">
                          <a:solidFill>
                            <a:srgbClr val="0070C0"/>
                          </a:solidFill>
                          <a:latin typeface="+mn-ea"/>
                          <a:ea typeface="+mn-ea"/>
                        </a:rPr>
                        <a:t>アプリ改修</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16814"/>
                  </a:ext>
                </a:extLst>
              </a:tr>
              <a:tr h="227986">
                <a:tc>
                  <a:txBody>
                    <a:bodyPr/>
                    <a:lstStyle/>
                    <a:p>
                      <a:r>
                        <a:rPr kumimoji="1" lang="en-US" altLang="ja-JP" sz="1050">
                          <a:solidFill>
                            <a:srgbClr val="0070C0"/>
                          </a:solidFill>
                          <a:latin typeface="+mn-ea"/>
                          <a:ea typeface="+mn-ea"/>
                        </a:rPr>
                        <a:t>CCC</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ダッシュボードシステム開発</a:t>
                      </a:r>
                      <a:endParaRPr kumimoji="1" lang="ja-JP"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891718"/>
                  </a:ext>
                </a:extLst>
              </a:tr>
              <a:tr h="227986">
                <a:tc>
                  <a:txBody>
                    <a:bodyPr/>
                    <a:lstStyle/>
                    <a:p>
                      <a:r>
                        <a:rPr kumimoji="1" lang="en-US" altLang="ja-JP" sz="1050">
                          <a:solidFill>
                            <a:srgbClr val="0070C0"/>
                          </a:solidFill>
                          <a:latin typeface="+mn-ea"/>
                          <a:ea typeface="+mn-ea"/>
                        </a:rPr>
                        <a:t>DDD</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a:t>
                      </a:r>
                      <a:r>
                        <a:rPr kumimoji="1" lang="ja-JP" altLang="en-US" sz="1050">
                          <a:solidFill>
                            <a:srgbClr val="0070C0"/>
                          </a:solidFill>
                          <a:latin typeface="+mn-ea"/>
                          <a:ea typeface="+mn-ea"/>
                        </a:rPr>
                        <a:t>外部委託</a:t>
                      </a:r>
                      <a:r>
                        <a:rPr kumimoji="1" lang="en-US" altLang="ja-JP" sz="1050">
                          <a:solidFill>
                            <a:srgbClr val="0070C0"/>
                          </a:solidFill>
                          <a:latin typeface="+mn-ea"/>
                          <a:ea typeface="+mn-ea"/>
                        </a:rPr>
                        <a:t>】</a:t>
                      </a:r>
                      <a:r>
                        <a:rPr kumimoji="1" lang="ja-JP" altLang="en-US" sz="1050">
                          <a:solidFill>
                            <a:srgbClr val="0070C0"/>
                          </a:solidFill>
                          <a:latin typeface="+mn-ea"/>
                          <a:ea typeface="+mn-ea"/>
                        </a:rPr>
                        <a:t>プロモーション</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74276"/>
                  </a:ext>
                </a:extLst>
              </a:tr>
              <a:tr h="227986">
                <a:tc>
                  <a:txBody>
                    <a:bodyPr/>
                    <a:lstStyle/>
                    <a:p>
                      <a:r>
                        <a:rPr kumimoji="1" lang="en-US" altLang="ja-JP" sz="1050" dirty="0">
                          <a:solidFill>
                            <a:srgbClr val="0070C0"/>
                          </a:solidFill>
                          <a:latin typeface="+mn-ea"/>
                          <a:ea typeface="+mn-ea"/>
                        </a:rPr>
                        <a:t>EEE</a:t>
                      </a:r>
                      <a:r>
                        <a:rPr kumimoji="1" lang="ja-JP" altLang="en-US" sz="1050" dirty="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dirty="0">
                          <a:solidFill>
                            <a:srgbClr val="0070C0"/>
                          </a:solidFill>
                          <a:latin typeface="+mn-ea"/>
                          <a:ea typeface="+mn-ea"/>
                        </a:rPr>
                        <a:t>QR</a:t>
                      </a:r>
                      <a:r>
                        <a:rPr kumimoji="1" lang="ja-JP" altLang="en-US" sz="1050" dirty="0">
                          <a:solidFill>
                            <a:srgbClr val="0070C0"/>
                          </a:solidFill>
                          <a:latin typeface="+mn-ea"/>
                          <a:ea typeface="+mn-ea"/>
                        </a:rPr>
                        <a:t>認証機器提供</a:t>
                      </a:r>
                      <a:endParaRPr kumimoji="1" lang="ja-JP" sz="1050" dirty="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046752"/>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ja-JP"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7819880"/>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318575"/>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626523"/>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544468"/>
                  </a:ext>
                </a:extLst>
              </a:tr>
            </a:tbl>
          </a:graphicData>
        </a:graphic>
      </p:graphicFrame>
      <p:sp>
        <p:nvSpPr>
          <p:cNvPr id="3" name="テキスト プレースホルダー 53">
            <a:extLst>
              <a:ext uri="{FF2B5EF4-FFF2-40B4-BE49-F238E27FC236}">
                <a16:creationId xmlns:a16="http://schemas.microsoft.com/office/drawing/2014/main" id="{D0A96570-7D9E-352A-DD4A-4B12D9E1F19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５</a:t>
            </a:r>
            <a:endParaRPr lang="en-US" altLang="ja-JP" kern="0" dirty="0">
              <a:solidFill>
                <a:schemeClr val="bg1"/>
              </a:solidFill>
            </a:endParaRPr>
          </a:p>
        </p:txBody>
      </p:sp>
      <p:sp>
        <p:nvSpPr>
          <p:cNvPr id="9" name="テキスト ボックス 8">
            <a:extLst>
              <a:ext uri="{FF2B5EF4-FFF2-40B4-BE49-F238E27FC236}">
                <a16:creationId xmlns:a16="http://schemas.microsoft.com/office/drawing/2014/main" id="{C3F51672-11C3-6927-2AA0-93CDA9F9F0CB}"/>
              </a:ext>
            </a:extLst>
          </p:cNvPr>
          <p:cNvSpPr txBox="1"/>
          <p:nvPr/>
        </p:nvSpPr>
        <p:spPr>
          <a:xfrm>
            <a:off x="2940474" y="2820813"/>
            <a:ext cx="6311051" cy="198426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プロジェクトを実施するために必要なリソースとその体制を明確にしてください。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チーム構成と各メンバーの役割・責任を網羅的に記載してください。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外部リソースを利用する場合は、その旨を明確にしてください。</a:t>
            </a:r>
          </a:p>
        </p:txBody>
      </p:sp>
      <p:sp>
        <p:nvSpPr>
          <p:cNvPr id="2" name="正方形/長方形 4">
            <a:extLst>
              <a:ext uri="{FF2B5EF4-FFF2-40B4-BE49-F238E27FC236}">
                <a16:creationId xmlns:a16="http://schemas.microsoft.com/office/drawing/2014/main" id="{B8B92269-6E08-19D8-9360-188F7DE88547}"/>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a:extLst>
              <a:ext uri="{FF2B5EF4-FFF2-40B4-BE49-F238E27FC236}">
                <a16:creationId xmlns:a16="http://schemas.microsoft.com/office/drawing/2014/main" id="{F801F36A-B00C-B92E-61D6-C77132F95B62}"/>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113</a:t>
            </a:r>
            <a:endParaRPr kumimoji="1" lang="ja-JP" altLang="en-US" sz="1480" dirty="0">
              <a:solidFill>
                <a:schemeClr val="tx1"/>
              </a:solidFill>
            </a:endParaRPr>
          </a:p>
        </p:txBody>
      </p:sp>
    </p:spTree>
    <p:extLst>
      <p:ext uri="{BB962C8B-B14F-4D97-AF65-F5344CB8AC3E}">
        <p14:creationId xmlns:p14="http://schemas.microsoft.com/office/powerpoint/2010/main" val="2546929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5640944"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A3D2CDE0-E09A-337A-38C5-D28A4370E0D9}"/>
              </a:ext>
            </a:extLst>
          </p:cNvPr>
          <p:cNvGrpSpPr/>
          <p:nvPr/>
        </p:nvGrpSpPr>
        <p:grpSpPr>
          <a:xfrm>
            <a:off x="6184900" y="662951"/>
            <a:ext cx="5639551" cy="310897"/>
            <a:chOff x="609601" y="1337306"/>
            <a:chExt cx="5206999" cy="310897"/>
          </a:xfrm>
        </p:grpSpPr>
        <p:sp>
          <p:nvSpPr>
            <p:cNvPr id="14" name="正方形/長方形 13">
              <a:extLst>
                <a:ext uri="{FF2B5EF4-FFF2-40B4-BE49-F238E27FC236}">
                  <a16:creationId xmlns:a16="http://schemas.microsoft.com/office/drawing/2014/main" id="{403353D4-6EC2-4749-BD3F-E086F808631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5" name="直線コネクタ 14">
              <a:extLst>
                <a:ext uri="{FF2B5EF4-FFF2-40B4-BE49-F238E27FC236}">
                  <a16:creationId xmlns:a16="http://schemas.microsoft.com/office/drawing/2014/main" id="{EBFDA16E-C6CA-8790-934B-C32EE4D7AB6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720000" y="353329"/>
            <a:ext cx="10972800" cy="360000"/>
          </a:xfrm>
        </p:spPr>
        <p:txBody>
          <a:bodyPr/>
          <a:lstStyle/>
          <a:p>
            <a:r>
              <a:rPr lang="ja-JP" altLang="en-US" kern="0" dirty="0"/>
              <a:t>その他補足資料</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dirty="0"/>
              <a:t>FY2025  </a:t>
            </a:r>
            <a:r>
              <a:rPr lang="ja-JP" altLang="en-US" dirty="0"/>
              <a:t>日本版ＭａａＳ推進・支援事業 公募申請書 │ </a:t>
            </a:r>
            <a:r>
              <a:rPr lang="en-US" altLang="ja-JP" dirty="0"/>
              <a:t>6.</a:t>
            </a:r>
            <a:r>
              <a:rPr lang="ja-JP" altLang="en-US" kern="0" dirty="0"/>
              <a:t>その他補足資料</a:t>
            </a:r>
          </a:p>
        </p:txBody>
      </p:sp>
      <p:sp>
        <p:nvSpPr>
          <p:cNvPr id="7" name="テキスト プレースホルダー 53">
            <a:extLst>
              <a:ext uri="{FF2B5EF4-FFF2-40B4-BE49-F238E27FC236}">
                <a16:creationId xmlns:a16="http://schemas.microsoft.com/office/drawing/2014/main" id="{3B3C6B90-1387-837D-7FBC-4C8796EF7E5E}"/>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６</a:t>
            </a:r>
            <a:endParaRPr lang="en-US" altLang="ja-JP" kern="0" dirty="0">
              <a:solidFill>
                <a:schemeClr val="bg1"/>
              </a:solidFill>
            </a:endParaRPr>
          </a:p>
        </p:txBody>
      </p:sp>
      <p:sp>
        <p:nvSpPr>
          <p:cNvPr id="6" name="テキスト ボックス 5">
            <a:extLst>
              <a:ext uri="{FF2B5EF4-FFF2-40B4-BE49-F238E27FC236}">
                <a16:creationId xmlns:a16="http://schemas.microsoft.com/office/drawing/2014/main" id="{BDCB34D5-9655-B95D-42C0-2C16583CFFF6}"/>
              </a:ext>
            </a:extLst>
          </p:cNvPr>
          <p:cNvSpPr txBox="1"/>
          <p:nvPr/>
        </p:nvSpPr>
        <p:spPr>
          <a:xfrm>
            <a:off x="2940474" y="2832570"/>
            <a:ext cx="6311051" cy="1622888"/>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その他補足資料がございましたら適宜追加ください。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ja-JP" altLang="en-US" sz="1400">
              <a:solidFill>
                <a:schemeClr val="bg1"/>
              </a:solidFill>
              <a:latin typeface="BIZ UDPゴシック"/>
              <a:ea typeface="BIZ UDPゴシック"/>
            </a:endParaRPr>
          </a:p>
        </p:txBody>
      </p:sp>
      <p:sp>
        <p:nvSpPr>
          <p:cNvPr id="2" name="正方形/長方形 4">
            <a:extLst>
              <a:ext uri="{FF2B5EF4-FFF2-40B4-BE49-F238E27FC236}">
                <a16:creationId xmlns:a16="http://schemas.microsoft.com/office/drawing/2014/main" id="{BFA43B01-9D00-DD7B-4E94-08F90F885D99}"/>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4" name="正方形/長方形 3">
            <a:extLst>
              <a:ext uri="{FF2B5EF4-FFF2-40B4-BE49-F238E27FC236}">
                <a16:creationId xmlns:a16="http://schemas.microsoft.com/office/drawing/2014/main" id="{D713235B-FC55-3F1A-9E6F-61E4E43AD01D}"/>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114</a:t>
            </a:r>
            <a:endParaRPr kumimoji="1" lang="ja-JP" altLang="en-US" sz="1480" dirty="0">
              <a:solidFill>
                <a:schemeClr val="tx1"/>
              </a:solidFill>
            </a:endParaRPr>
          </a:p>
        </p:txBody>
      </p:sp>
    </p:spTree>
    <p:extLst>
      <p:ext uri="{BB962C8B-B14F-4D97-AF65-F5344CB8AC3E}">
        <p14:creationId xmlns:p14="http://schemas.microsoft.com/office/powerpoint/2010/main" val="406399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フリーフォーム: 図形 40">
            <a:extLst>
              <a:ext uri="{FF2B5EF4-FFF2-40B4-BE49-F238E27FC236}">
                <a16:creationId xmlns:a16="http://schemas.microsoft.com/office/drawing/2014/main" id="{A02CE31E-9906-DDA7-9945-69F87DF451C2}"/>
              </a:ext>
            </a:extLst>
          </p:cNvPr>
          <p:cNvSpPr/>
          <p:nvPr/>
        </p:nvSpPr>
        <p:spPr>
          <a:xfrm>
            <a:off x="6184898" y="4532019"/>
            <a:ext cx="2760380" cy="2119043"/>
          </a:xfrm>
          <a:custGeom>
            <a:avLst/>
            <a:gdLst>
              <a:gd name="connsiteX0" fmla="*/ 0 w 2760380"/>
              <a:gd name="connsiteY0" fmla="*/ 0 h 2119043"/>
              <a:gd name="connsiteX1" fmla="*/ 2760380 w 2760380"/>
              <a:gd name="connsiteY1" fmla="*/ 0 h 2119043"/>
              <a:gd name="connsiteX2" fmla="*/ 2760380 w 2760380"/>
              <a:gd name="connsiteY2" fmla="*/ 1324491 h 2119043"/>
              <a:gd name="connsiteX3" fmla="*/ 1645476 w 2760380"/>
              <a:gd name="connsiteY3" fmla="*/ 1324491 h 2119043"/>
              <a:gd name="connsiteX4" fmla="*/ 1645476 w 2760380"/>
              <a:gd name="connsiteY4" fmla="*/ 2119043 h 2119043"/>
              <a:gd name="connsiteX5" fmla="*/ 0 w 2760380"/>
              <a:gd name="connsiteY5" fmla="*/ 2119043 h 2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0380" h="2119043">
                <a:moveTo>
                  <a:pt x="0" y="0"/>
                </a:moveTo>
                <a:lnTo>
                  <a:pt x="2760380" y="0"/>
                </a:lnTo>
                <a:lnTo>
                  <a:pt x="2760380" y="1324491"/>
                </a:lnTo>
                <a:lnTo>
                  <a:pt x="1645476" y="1324491"/>
                </a:lnTo>
                <a:lnTo>
                  <a:pt x="1645476" y="2119043"/>
                </a:lnTo>
                <a:lnTo>
                  <a:pt x="0" y="2119043"/>
                </a:lnTo>
                <a:close/>
              </a:path>
            </a:pathLst>
          </a:custGeom>
          <a:noFill/>
          <a:ln>
            <a:solidFill>
              <a:schemeClr val="accent2"/>
            </a:solidFill>
          </a:ln>
        </p:spPr>
        <p:txBody>
          <a:bodyPr wrap="square" lIns="36000" rIns="36000" rtlCol="0" anchor="t">
            <a:no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cs typeface="+mn-cs"/>
              </a:rPr>
              <a:t>実施団体</a:t>
            </a:r>
            <a:endParaRPr kumimoji="0" lang="en-US" altLang="ja-JP" sz="800" b="0" i="0" u="none" strike="noStrike" kern="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cs typeface="+mn-cs"/>
            </a:endParaRPr>
          </a:p>
        </p:txBody>
      </p:sp>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5640944"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A3D2CDE0-E09A-337A-38C5-D28A4370E0D9}"/>
              </a:ext>
            </a:extLst>
          </p:cNvPr>
          <p:cNvGrpSpPr/>
          <p:nvPr/>
        </p:nvGrpSpPr>
        <p:grpSpPr>
          <a:xfrm>
            <a:off x="6184900" y="662951"/>
            <a:ext cx="5639551" cy="310897"/>
            <a:chOff x="609601" y="1337306"/>
            <a:chExt cx="5206999" cy="310897"/>
          </a:xfrm>
        </p:grpSpPr>
        <p:sp>
          <p:nvSpPr>
            <p:cNvPr id="14" name="正方形/長方形 13">
              <a:extLst>
                <a:ext uri="{FF2B5EF4-FFF2-40B4-BE49-F238E27FC236}">
                  <a16:creationId xmlns:a16="http://schemas.microsoft.com/office/drawing/2014/main" id="{403353D4-6EC2-4749-BD3F-E086F808631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5" name="直線コネクタ 14">
              <a:extLst>
                <a:ext uri="{FF2B5EF4-FFF2-40B4-BE49-F238E27FC236}">
                  <a16:creationId xmlns:a16="http://schemas.microsoft.com/office/drawing/2014/main" id="{EBFDA16E-C6CA-8790-934B-C32EE4D7AB6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DF1B3FCC-9CCE-B5F6-2057-DA0389901E87}"/>
              </a:ext>
            </a:extLst>
          </p:cNvPr>
          <p:cNvSpPr txBox="1"/>
          <p:nvPr/>
        </p:nvSpPr>
        <p:spPr>
          <a:xfrm>
            <a:off x="380979" y="1044836"/>
            <a:ext cx="720000" cy="633851"/>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課題</a:t>
            </a:r>
          </a:p>
        </p:txBody>
      </p:sp>
      <p:sp>
        <p:nvSpPr>
          <p:cNvPr id="18" name="テキスト ボックス 17">
            <a:extLst>
              <a:ext uri="{FF2B5EF4-FFF2-40B4-BE49-F238E27FC236}">
                <a16:creationId xmlns:a16="http://schemas.microsoft.com/office/drawing/2014/main" id="{A5A53F0F-0601-B512-1DDC-878267F729B8}"/>
              </a:ext>
            </a:extLst>
          </p:cNvPr>
          <p:cNvSpPr txBox="1"/>
          <p:nvPr/>
        </p:nvSpPr>
        <p:spPr>
          <a:xfrm>
            <a:off x="1112326" y="1047682"/>
            <a:ext cx="4932000" cy="632170"/>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（本プロジェクトが前提とする、解決すべき社会課題を記載してください）</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地域内に存在する交通モードごとにアプリが存在し、モードごとの利用が必要。</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市民の移動実態をデータ等で把握ができておらず、交通網再編に苦慮している。</a:t>
            </a:r>
            <a:endParaRPr lang="en-US" altLang="ja-JP" sz="105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93F81590-4BF9-24AA-6A54-7BEF28D14637}"/>
              </a:ext>
            </a:extLst>
          </p:cNvPr>
          <p:cNvSpPr txBox="1"/>
          <p:nvPr/>
        </p:nvSpPr>
        <p:spPr>
          <a:xfrm>
            <a:off x="6184899" y="1792446"/>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BIZ UDPゴシック"/>
                <a:ea typeface="BIZ UDPゴシック"/>
                <a:cs typeface="+mn-cs"/>
              </a:rPr>
              <a:t>事業エリア</a:t>
            </a:r>
            <a:r>
              <a:rPr lang="en-US" altLang="ja-JP" sz="900">
                <a:solidFill>
                  <a:srgbClr val="000000"/>
                </a:solidFill>
                <a:latin typeface="BIZ UDPゴシック"/>
                <a:ea typeface="BIZ UDPゴシック"/>
              </a:rPr>
              <a:t>/</a:t>
            </a:r>
            <a:r>
              <a:rPr lang="ja-JP" altLang="en-US" sz="900">
                <a:solidFill>
                  <a:srgbClr val="000000"/>
                </a:solidFill>
                <a:latin typeface="BIZ UDPゴシック"/>
                <a:ea typeface="BIZ UDPゴシック"/>
              </a:rPr>
              <a:t>交通事業</a:t>
            </a:r>
            <a:endParaRPr kumimoji="1" lang="en-US" altLang="ja-JP" sz="9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45" name="テキスト ボックス 44">
            <a:extLst>
              <a:ext uri="{FF2B5EF4-FFF2-40B4-BE49-F238E27FC236}">
                <a16:creationId xmlns:a16="http://schemas.microsoft.com/office/drawing/2014/main" id="{CEE5F4B3-561D-DA39-8A22-343D8B97134B}"/>
              </a:ext>
            </a:extLst>
          </p:cNvPr>
          <p:cNvSpPr txBox="1"/>
          <p:nvPr/>
        </p:nvSpPr>
        <p:spPr>
          <a:xfrm>
            <a:off x="1112326" y="1712542"/>
            <a:ext cx="4932000" cy="3196146"/>
          </a:xfrm>
          <a:prstGeom prst="rect">
            <a:avLst/>
          </a:prstGeom>
          <a:noFill/>
        </p:spPr>
        <p:txBody>
          <a:bodyPr wrap="square" anchor="t">
            <a:normAutofit lnSpcReduction="10000"/>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altLang="ja-JP" sz="1050">
                <a:latin typeface="BIZ UDPゴシック"/>
                <a:ea typeface="BIZ UDPゴシック"/>
              </a:rPr>
              <a:t>[</a:t>
            </a:r>
            <a:r>
              <a:rPr lang="ja-JP" altLang="en-US" sz="1050">
                <a:latin typeface="BIZ UDPゴシック"/>
                <a:ea typeface="BIZ UDPゴシック"/>
              </a:rPr>
              <a:t>交通サービスの高度化（マルチモーダルかつシームレスな移動体験の提供）</a:t>
            </a:r>
            <a:r>
              <a:rPr lang="en-US" altLang="ja-JP" sz="1050">
                <a:latin typeface="BIZ UDPゴシック"/>
                <a:ea typeface="BIZ UDPゴシック"/>
              </a:rPr>
              <a:t>]</a:t>
            </a:r>
          </a:p>
          <a:p>
            <a:pPr marL="0" marR="0" lvl="0" indent="0" algn="l" defTabSz="914400" rtl="0" eaLnBrk="1" fontAlgn="auto" latinLnBrk="0" hangingPunct="1">
              <a:lnSpc>
                <a:spcPct val="100000"/>
              </a:lnSpc>
              <a:spcBef>
                <a:spcPts val="300"/>
              </a:spcBef>
              <a:spcAft>
                <a:spcPts val="0"/>
              </a:spcAft>
              <a:buClrTx/>
              <a:buSzTx/>
              <a:buFontTx/>
              <a:buNone/>
              <a:tabLst/>
              <a:defRPr/>
            </a:pPr>
            <a:r>
              <a:rPr lang="ja-JP" altLang="en-US" sz="1050">
                <a:solidFill>
                  <a:srgbClr val="0070C0"/>
                </a:solidFill>
                <a:latin typeface="BIZ UDPゴシック"/>
                <a:ea typeface="BIZ UDPゴシック"/>
              </a:rPr>
              <a:t>（</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アプリ等を用いた交通サービスの利便向上の取組を記載してください）</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エリア内の鉄道及び路線バスに加え、タクシー、デマンド交通を含めた経路検索と利用予約が可能な</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アプリを導入する。</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エリア内の鉄道、バス、デマンド交通をセットにした企画乗車券を造成し、対象モード共通の</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QR</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チケットによるデジタル認証を可能にする。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a:spcBef>
                <a:spcPts val="300"/>
              </a:spcBef>
              <a:defRPr/>
            </a:pPr>
            <a:r>
              <a:rPr lang="en-US" altLang="ja-JP" sz="1050">
                <a:latin typeface="BIZ UDPゴシック"/>
                <a:ea typeface="BIZ UDPゴシック"/>
              </a:rPr>
              <a:t>[</a:t>
            </a:r>
            <a:r>
              <a:rPr lang="ja-JP" altLang="en-US" sz="1050">
                <a:latin typeface="BIZ UDPゴシック"/>
                <a:ea typeface="BIZ UDPゴシック"/>
              </a:rPr>
              <a:t>モビリティ・データの取得と活用</a:t>
            </a:r>
            <a:r>
              <a:rPr lang="en-US" altLang="ja-JP" sz="1050">
                <a:latin typeface="BIZ UDPゴシック"/>
                <a:ea typeface="BIZ UDPゴシック"/>
              </a:rPr>
              <a:t>]</a:t>
            </a:r>
          </a:p>
          <a:p>
            <a:pPr>
              <a:spcBef>
                <a:spcPts val="300"/>
              </a:spcBef>
              <a:defRPr/>
            </a:pPr>
            <a:r>
              <a:rPr lang="ja-JP" altLang="en-US" sz="1050">
                <a:solidFill>
                  <a:srgbClr val="0070C0"/>
                </a:solidFill>
                <a:latin typeface="BIZ UDPゴシック"/>
                <a:ea typeface="BIZ UDPゴシック"/>
              </a:rPr>
              <a:t>（モビリティ・データを用いたデータ取得と分析の取組を記載してください）</a:t>
            </a:r>
            <a:endParaRPr lang="en-US" altLang="ja-JP" sz="1050">
              <a:solidFill>
                <a:srgbClr val="0070C0"/>
              </a:solidFill>
              <a:latin typeface="BIZ UDPゴシック"/>
              <a:ea typeface="BIZ UDPゴシック"/>
            </a:endParaRPr>
          </a:p>
          <a:p>
            <a:pPr marL="171450" indent="-171450">
              <a:spcBef>
                <a:spcPts val="300"/>
              </a:spcBef>
              <a:buFont typeface="Wingdings" panose="05000000000000000000" pitchFamily="2" charset="2"/>
              <a:buChar char="l"/>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エリア内の鉄道、全バス事業者、デマンド交通、タクシー事業者から共通</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ID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が付与された交通系</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カード認証システムから利用実績（</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データ）を取得する。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indent="-171450">
              <a:spcBef>
                <a:spcPts val="300"/>
              </a:spcBef>
              <a:buFont typeface="Wingdings" panose="05000000000000000000" pitchFamily="2" charset="2"/>
              <a:buChar char="l"/>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データと</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GTFS</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を活用し、市内の周遊状況を可視化。低利用路線の廃止と代替交通としてのデマンドバスの導入検討の資料として活用する。</a:t>
            </a:r>
            <a:endParaRPr lang="en-US" altLang="ja-JP" sz="1050">
              <a:solidFill>
                <a:srgbClr val="0070C0"/>
              </a:solidFill>
              <a:latin typeface="BIZ UDPゴシック"/>
              <a:ea typeface="BIZ UDPゴシック"/>
            </a:endParaRPr>
          </a:p>
          <a:p>
            <a:pPr>
              <a:spcBef>
                <a:spcPts val="300"/>
              </a:spcBef>
              <a:defRPr/>
            </a:pPr>
            <a:r>
              <a:rPr lang="en-US" altLang="ja-JP" sz="1050">
                <a:latin typeface="BIZ UDPゴシック"/>
                <a:ea typeface="BIZ UDPゴシック"/>
              </a:rPr>
              <a:t>[</a:t>
            </a:r>
            <a:r>
              <a:rPr lang="ja-JP" altLang="en-US" sz="1050">
                <a:latin typeface="BIZ UDPゴシック"/>
                <a:ea typeface="BIZ UDPゴシック"/>
              </a:rPr>
              <a:t>地域交通政策等との連携</a:t>
            </a:r>
            <a:r>
              <a:rPr lang="en-US" altLang="ja-JP" sz="1050">
                <a:latin typeface="BIZ UDPゴシック"/>
                <a:ea typeface="BIZ UDPゴシック"/>
              </a:rPr>
              <a:t>]</a:t>
            </a:r>
          </a:p>
          <a:p>
            <a:pPr marL="0" marR="0" lvl="0" indent="0" algn="l" defTabSz="914400" rtl="0" eaLnBrk="1" fontAlgn="auto" latinLnBrk="0" hangingPunct="1">
              <a:lnSpc>
                <a:spcPct val="100000"/>
              </a:lnSpc>
              <a:spcBef>
                <a:spcPts val="300"/>
              </a:spcBef>
              <a:spcAft>
                <a:spcPts val="0"/>
              </a:spcAft>
              <a:buClrTx/>
              <a:buSzTx/>
              <a:buFontTx/>
              <a:buNone/>
              <a:tabLst/>
              <a:defRPr/>
            </a:pPr>
            <a:r>
              <a:rPr lang="ja-JP" altLang="en-US" sz="1050">
                <a:solidFill>
                  <a:srgbClr val="0070C0"/>
                </a:solidFill>
                <a:latin typeface="BIZ UDPゴシック"/>
                <a:ea typeface="BIZ UDPゴシック"/>
              </a:rPr>
              <a:t>（</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アプリやデータ分析を地域公共交通計画や事業者の運行計画等に活用する取組を記載してください）</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地域公共交通計画では</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R7</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年度中のバス路線の検討が示されており、</a:t>
            </a:r>
            <a:r>
              <a:rPr kumimoji="1" lang="en-US" altLang="ja-JP" sz="105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アプリから取得した</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データや利用者情報を活用し、適正な運行本数やバス停位置、路線再編に活用する。</a:t>
            </a:r>
            <a:endParaRPr lang="en-US" altLang="ja-JP" sz="1050">
              <a:solidFill>
                <a:srgbClr val="0070C0"/>
              </a:solidFill>
              <a:highlight>
                <a:srgbClr val="C0C0C0"/>
              </a:highlight>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ja-JP" altLang="en-US" sz="1050">
              <a:solidFill>
                <a:srgbClr val="0070C0"/>
              </a:solidFill>
              <a:latin typeface="BIZ UDPゴシック"/>
              <a:ea typeface="BIZ UDPゴシック"/>
            </a:endParaRPr>
          </a:p>
        </p:txBody>
      </p:sp>
      <p:sp>
        <p:nvSpPr>
          <p:cNvPr id="50" name="テキスト ボックス 49">
            <a:extLst>
              <a:ext uri="{FF2B5EF4-FFF2-40B4-BE49-F238E27FC236}">
                <a16:creationId xmlns:a16="http://schemas.microsoft.com/office/drawing/2014/main" id="{BAADA7F2-8D90-1E87-22F8-8C7E66B6126A}"/>
              </a:ext>
            </a:extLst>
          </p:cNvPr>
          <p:cNvSpPr txBox="1"/>
          <p:nvPr/>
        </p:nvSpPr>
        <p:spPr>
          <a:xfrm>
            <a:off x="6184900" y="1038580"/>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予算規模</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cxnSp>
        <p:nvCxnSpPr>
          <p:cNvPr id="51" name="直線コネクタ 50">
            <a:extLst>
              <a:ext uri="{FF2B5EF4-FFF2-40B4-BE49-F238E27FC236}">
                <a16:creationId xmlns:a16="http://schemas.microsoft.com/office/drawing/2014/main" id="{72F9DC6C-5676-2D4C-91B2-7F71E2C9F88D}"/>
              </a:ext>
            </a:extLst>
          </p:cNvPr>
          <p:cNvCxnSpPr>
            <a:cxnSpLocks/>
          </p:cNvCxnSpPr>
          <p:nvPr/>
        </p:nvCxnSpPr>
        <p:spPr>
          <a:xfrm>
            <a:off x="1100979" y="1700175"/>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4" name="テキスト ボックス 143">
            <a:extLst>
              <a:ext uri="{FF2B5EF4-FFF2-40B4-BE49-F238E27FC236}">
                <a16:creationId xmlns:a16="http://schemas.microsoft.com/office/drawing/2014/main" id="{B78F9C34-8B13-B877-8EE7-6FFB0646BE60}"/>
              </a:ext>
            </a:extLst>
          </p:cNvPr>
          <p:cNvSpPr txBox="1"/>
          <p:nvPr/>
        </p:nvSpPr>
        <p:spPr>
          <a:xfrm>
            <a:off x="6185500" y="4069134"/>
            <a:ext cx="2760380" cy="226873"/>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8" name="正方形/長方形 177">
            <a:extLst>
              <a:ext uri="{FF2B5EF4-FFF2-40B4-BE49-F238E27FC236}">
                <a16:creationId xmlns:a16="http://schemas.microsoft.com/office/drawing/2014/main" id="{75BE27F8-33E1-8CC5-06D3-212C6B2E266C}"/>
              </a:ext>
            </a:extLst>
          </p:cNvPr>
          <p:cNvSpPr/>
          <p:nvPr/>
        </p:nvSpPr>
        <p:spPr>
          <a:xfrm>
            <a:off x="7847776" y="6184973"/>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交通事業者</a:t>
            </a:r>
            <a:endPar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9" name="正方形/長方形 178">
            <a:extLst>
              <a:ext uri="{FF2B5EF4-FFF2-40B4-BE49-F238E27FC236}">
                <a16:creationId xmlns:a16="http://schemas.microsoft.com/office/drawing/2014/main" id="{85936F9A-6C24-FF1F-1E7E-3065F0884578}"/>
              </a:ext>
            </a:extLst>
          </p:cNvPr>
          <p:cNvSpPr/>
          <p:nvPr/>
        </p:nvSpPr>
        <p:spPr>
          <a:xfrm>
            <a:off x="7177708" y="4718085"/>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協議会</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180" name="正方形/長方形 179">
            <a:extLst>
              <a:ext uri="{FF2B5EF4-FFF2-40B4-BE49-F238E27FC236}">
                <a16:creationId xmlns:a16="http://schemas.microsoft.com/office/drawing/2014/main" id="{7520C6FC-EF4D-2DAB-B187-4CB571A98F69}"/>
              </a:ext>
            </a:extLst>
          </p:cNvPr>
          <p:cNvSpPr/>
          <p:nvPr/>
        </p:nvSpPr>
        <p:spPr>
          <a:xfrm>
            <a:off x="6306709" y="6134853"/>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ベンダー</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185" name="正方形/長方形 184">
            <a:extLst>
              <a:ext uri="{FF2B5EF4-FFF2-40B4-BE49-F238E27FC236}">
                <a16:creationId xmlns:a16="http://schemas.microsoft.com/office/drawing/2014/main" id="{733A1C1A-2C63-6AF2-2080-5D721CAFC733}"/>
              </a:ext>
            </a:extLst>
          </p:cNvPr>
          <p:cNvSpPr/>
          <p:nvPr/>
        </p:nvSpPr>
        <p:spPr>
          <a:xfrm>
            <a:off x="7183875" y="4532019"/>
            <a:ext cx="103012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全体統括</a:t>
            </a:r>
          </a:p>
        </p:txBody>
      </p:sp>
      <p:sp>
        <p:nvSpPr>
          <p:cNvPr id="187" name="正方形/長方形 186">
            <a:extLst>
              <a:ext uri="{FF2B5EF4-FFF2-40B4-BE49-F238E27FC236}">
                <a16:creationId xmlns:a16="http://schemas.microsoft.com/office/drawing/2014/main" id="{1D8AD8AD-A5A7-94F2-D109-B0A56AD69BFA}"/>
              </a:ext>
            </a:extLst>
          </p:cNvPr>
          <p:cNvSpPr/>
          <p:nvPr/>
        </p:nvSpPr>
        <p:spPr>
          <a:xfrm>
            <a:off x="6299398" y="5375436"/>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ベンダー</a:t>
            </a:r>
            <a:endParaRPr kumimoji="0" lang="en-US" altLang="ja-JP" sz="6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cxnSp>
        <p:nvCxnSpPr>
          <p:cNvPr id="16" name="コネクタ: カギ線 15">
            <a:extLst>
              <a:ext uri="{FF2B5EF4-FFF2-40B4-BE49-F238E27FC236}">
                <a16:creationId xmlns:a16="http://schemas.microsoft.com/office/drawing/2014/main" id="{AD8D7F41-CB7D-861D-BB59-9839387EC06F}"/>
              </a:ext>
            </a:extLst>
          </p:cNvPr>
          <p:cNvCxnSpPr>
            <a:cxnSpLocks/>
            <a:stCxn id="187" idx="3"/>
            <a:endCxn id="179" idx="2"/>
          </p:cNvCxnSpPr>
          <p:nvPr/>
        </p:nvCxnSpPr>
        <p:spPr>
          <a:xfrm flipV="1">
            <a:off x="7335694" y="4978485"/>
            <a:ext cx="360162" cy="52715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コネクタ: カギ線 46">
            <a:extLst>
              <a:ext uri="{FF2B5EF4-FFF2-40B4-BE49-F238E27FC236}">
                <a16:creationId xmlns:a16="http://schemas.microsoft.com/office/drawing/2014/main" id="{58037C15-1E6F-AE02-9542-64E6BDDDDEAB}"/>
              </a:ext>
            </a:extLst>
          </p:cNvPr>
          <p:cNvCxnSpPr>
            <a:cxnSpLocks/>
            <a:stCxn id="178" idx="0"/>
            <a:endCxn id="24" idx="2"/>
          </p:cNvCxnSpPr>
          <p:nvPr/>
        </p:nvCxnSpPr>
        <p:spPr>
          <a:xfrm rot="16200000" flipV="1">
            <a:off x="8161952" y="5981000"/>
            <a:ext cx="407944"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コネクタ: カギ線 41">
            <a:extLst>
              <a:ext uri="{FF2B5EF4-FFF2-40B4-BE49-F238E27FC236}">
                <a16:creationId xmlns:a16="http://schemas.microsoft.com/office/drawing/2014/main" id="{03003D57-46F5-F42A-092E-5FA0DEA840C1}"/>
              </a:ext>
            </a:extLst>
          </p:cNvPr>
          <p:cNvCxnSpPr>
            <a:cxnSpLocks/>
            <a:stCxn id="179" idx="2"/>
            <a:endCxn id="180" idx="3"/>
          </p:cNvCxnSpPr>
          <p:nvPr/>
        </p:nvCxnSpPr>
        <p:spPr>
          <a:xfrm rot="5400000">
            <a:off x="6876147" y="5445344"/>
            <a:ext cx="1286568" cy="35285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6096000" y="353329"/>
            <a:ext cx="5596800" cy="360000"/>
          </a:xfrm>
        </p:spPr>
        <p:txBody>
          <a:bodyPr/>
          <a:lstStyle/>
          <a:p>
            <a:r>
              <a:rPr lang="ja-JP" altLang="en-US" kern="0"/>
              <a:t>　</a:t>
            </a:r>
            <a:r>
              <a:rPr lang="ja-JP" altLang="en-US" kern="0">
                <a:solidFill>
                  <a:srgbClr val="0070C0"/>
                </a:solidFill>
              </a:rPr>
              <a:t>（事業名）　</a:t>
            </a:r>
            <a:r>
              <a:rPr lang="ja-JP" altLang="en-US" kern="0"/>
              <a:t>│　</a:t>
            </a:r>
            <a:r>
              <a:rPr lang="ja-JP" altLang="en-US" kern="0">
                <a:solidFill>
                  <a:srgbClr val="0070C0"/>
                </a:solidFill>
              </a:rPr>
              <a:t>（申請者名）</a:t>
            </a:r>
          </a:p>
        </p:txBody>
      </p:sp>
      <p:sp>
        <p:nvSpPr>
          <p:cNvPr id="9" name="テキスト ボックス 8">
            <a:extLst>
              <a:ext uri="{FF2B5EF4-FFF2-40B4-BE49-F238E27FC236}">
                <a16:creationId xmlns:a16="http://schemas.microsoft.com/office/drawing/2014/main" id="{E9E75ED6-8FD7-AEF8-F740-67009940DDCC}"/>
              </a:ext>
            </a:extLst>
          </p:cNvPr>
          <p:cNvSpPr txBox="1"/>
          <p:nvPr/>
        </p:nvSpPr>
        <p:spPr>
          <a:xfrm>
            <a:off x="380979" y="5605068"/>
            <a:ext cx="720000" cy="969495"/>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事業の</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新規性</a:t>
            </a:r>
          </a:p>
        </p:txBody>
      </p:sp>
      <p:sp>
        <p:nvSpPr>
          <p:cNvPr id="20" name="テキスト ボックス 19">
            <a:extLst>
              <a:ext uri="{FF2B5EF4-FFF2-40B4-BE49-F238E27FC236}">
                <a16:creationId xmlns:a16="http://schemas.microsoft.com/office/drawing/2014/main" id="{337F064D-0996-5E84-A6D6-7B0A2B57CA3B}"/>
              </a:ext>
            </a:extLst>
          </p:cNvPr>
          <p:cNvSpPr txBox="1"/>
          <p:nvPr/>
        </p:nvSpPr>
        <p:spPr>
          <a:xfrm>
            <a:off x="1112326" y="5610473"/>
            <a:ext cx="4932000" cy="1117528"/>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dirty="0">
                <a:solidFill>
                  <a:srgbClr val="0070C0"/>
                </a:solidFill>
                <a:latin typeface="BIZ UDPゴシック"/>
                <a:ea typeface="BIZ UDPゴシック"/>
              </a:rPr>
              <a:t>（継続事業であれば：過年度事業との違いを記載　（どのような開発や拡充を行うか等）</a:t>
            </a:r>
            <a:endParaRPr lang="en-US" altLang="ja-JP" sz="1050" dirty="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（新規</a:t>
            </a:r>
            <a:r>
              <a:rPr lang="en-US" altLang="ja-JP" sz="1050" dirty="0">
                <a:solidFill>
                  <a:srgbClr val="0070C0"/>
                </a:solidFill>
                <a:latin typeface="BIZ UDPゴシック"/>
                <a:ea typeface="BIZ UDPゴシック"/>
              </a:rPr>
              <a:t>PJ</a:t>
            </a:r>
            <a:r>
              <a:rPr lang="ja-JP" altLang="en-US" sz="1050" dirty="0">
                <a:solidFill>
                  <a:srgbClr val="0070C0"/>
                </a:solidFill>
                <a:latin typeface="BIZ UDPゴシック"/>
                <a:ea typeface="BIZ UDPゴシック"/>
              </a:rPr>
              <a:t>であれば：取組の新規性を記載</a:t>
            </a:r>
            <a:br>
              <a:rPr lang="en-US" altLang="ja-JP" sz="1050" dirty="0">
                <a:solidFill>
                  <a:srgbClr val="0070C0"/>
                </a:solidFill>
                <a:latin typeface="BIZ UDPゴシック"/>
                <a:ea typeface="BIZ UDPゴシック"/>
              </a:rPr>
            </a:br>
            <a:r>
              <a:rPr lang="ja-JP" altLang="en-US" sz="1050" dirty="0">
                <a:solidFill>
                  <a:srgbClr val="0070C0"/>
                </a:solidFill>
                <a:latin typeface="BIZ UDPゴシック"/>
                <a:ea typeface="BIZ UDPゴシック"/>
              </a:rPr>
              <a:t>〇〇地域では、これまで、それぞれのモードごとにアプリが提供されていたが、本事業により、ライドシェアを含めたマルチモーダルな経路検索とチケット</a:t>
            </a:r>
            <a:r>
              <a:rPr lang="ja-JP" altLang="en-US" sz="1050">
                <a:solidFill>
                  <a:srgbClr val="0070C0"/>
                </a:solidFill>
                <a:latin typeface="BIZ UDPゴシック"/>
                <a:ea typeface="BIZ UDPゴシック"/>
              </a:rPr>
              <a:t>購入・決済を</a:t>
            </a:r>
            <a:r>
              <a:rPr lang="ja-JP" altLang="en-US" sz="1050" dirty="0">
                <a:solidFill>
                  <a:srgbClr val="0070C0"/>
                </a:solidFill>
                <a:latin typeface="BIZ UDPゴシック"/>
                <a:ea typeface="BIZ UDPゴシック"/>
              </a:rPr>
              <a:t>可能とする）</a:t>
            </a:r>
            <a:endPar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endParaRPr>
          </a:p>
        </p:txBody>
      </p:sp>
      <p:sp>
        <p:nvSpPr>
          <p:cNvPr id="22" name="テキスト ボックス 21">
            <a:extLst>
              <a:ext uri="{FF2B5EF4-FFF2-40B4-BE49-F238E27FC236}">
                <a16:creationId xmlns:a16="http://schemas.microsoft.com/office/drawing/2014/main" id="{E0D70F84-2FD1-630C-1916-2A594F8CAC8A}"/>
              </a:ext>
            </a:extLst>
          </p:cNvPr>
          <p:cNvSpPr txBox="1"/>
          <p:nvPr/>
        </p:nvSpPr>
        <p:spPr>
          <a:xfrm>
            <a:off x="6184898" y="3300179"/>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データの活用</a:t>
            </a:r>
            <a:r>
              <a:rPr lang="ja-JP" altLang="en-US" sz="1000">
                <a:solidFill>
                  <a:srgbClr val="000000"/>
                </a:solidFill>
                <a:latin typeface="BIZ UDPゴシック"/>
                <a:ea typeface="BIZ UDPゴシック"/>
              </a:rPr>
              <a:t>等</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3" name="テキスト ボックス 32">
            <a:extLst>
              <a:ext uri="{FF2B5EF4-FFF2-40B4-BE49-F238E27FC236}">
                <a16:creationId xmlns:a16="http://schemas.microsoft.com/office/drawing/2014/main" id="{9EACE7C9-AE9A-C7E1-C5A6-0DDF4B29D4CA}"/>
              </a:ext>
            </a:extLst>
          </p:cNvPr>
          <p:cNvSpPr txBox="1"/>
          <p:nvPr/>
        </p:nvSpPr>
        <p:spPr>
          <a:xfrm>
            <a:off x="6910035" y="3297102"/>
            <a:ext cx="4932000" cy="720000"/>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900">
                <a:solidFill>
                  <a:srgbClr val="000000"/>
                </a:solidFill>
                <a:latin typeface="BIZ UDPゴシック"/>
                <a:ea typeface="BIZ UDPゴシック"/>
              </a:rPr>
              <a:t>データの取得方法：</a:t>
            </a:r>
            <a:r>
              <a:rPr lang="ja-JP" altLang="en-US" sz="900">
                <a:solidFill>
                  <a:srgbClr val="0070C0"/>
                </a:solidFill>
                <a:latin typeface="BIZ UDPゴシック"/>
                <a:ea typeface="BIZ UDPゴシック"/>
              </a:rPr>
              <a:t>（交通モード、システム（交通系</a:t>
            </a:r>
            <a:r>
              <a:rPr lang="en-US" altLang="ja-JP" sz="900">
                <a:solidFill>
                  <a:srgbClr val="0070C0"/>
                </a:solidFill>
                <a:latin typeface="BIZ UDPゴシック"/>
                <a:ea typeface="BIZ UDPゴシック"/>
              </a:rPr>
              <a:t>IC</a:t>
            </a:r>
            <a:r>
              <a:rPr lang="ja-JP" altLang="en-US" sz="900">
                <a:solidFill>
                  <a:srgbClr val="0070C0"/>
                </a:solidFill>
                <a:latin typeface="BIZ UDPゴシック"/>
                <a:ea typeface="BIZ UDPゴシック"/>
              </a:rPr>
              <a:t>等）、データの種類）</a:t>
            </a:r>
            <a:br>
              <a:rPr lang="en-US" altLang="ja-JP" sz="900">
                <a:solidFill>
                  <a:srgbClr val="0070C0"/>
                </a:solidFill>
                <a:latin typeface="BIZ UDPゴシック"/>
                <a:ea typeface="BIZ UDPゴシック"/>
              </a:rPr>
            </a:br>
            <a:r>
              <a:rPr lang="en-US" altLang="ja-JP" sz="900" err="1">
                <a:solidFill>
                  <a:srgbClr val="0070C0"/>
                </a:solidFill>
                <a:latin typeface="BIZ UDPゴシック"/>
                <a:ea typeface="BIZ UDPゴシック"/>
              </a:rPr>
              <a:t>MaaS</a:t>
            </a:r>
            <a:r>
              <a:rPr lang="ja-JP" altLang="en-US" sz="900">
                <a:solidFill>
                  <a:srgbClr val="0070C0"/>
                </a:solidFill>
                <a:latin typeface="BIZ UDPゴシック"/>
                <a:ea typeface="BIZ UDPゴシック"/>
              </a:rPr>
              <a:t>アプリから利用者情報、</a:t>
            </a:r>
            <a:r>
              <a:rPr lang="en-US" altLang="ja-JP" sz="900">
                <a:solidFill>
                  <a:srgbClr val="0070C0"/>
                </a:solidFill>
                <a:latin typeface="BIZ UDPゴシック"/>
                <a:ea typeface="BIZ UDPゴシック"/>
              </a:rPr>
              <a:t> </a:t>
            </a:r>
            <a:r>
              <a:rPr lang="ja-JP" altLang="en-US" sz="900">
                <a:solidFill>
                  <a:srgbClr val="0070C0"/>
                </a:solidFill>
                <a:latin typeface="BIZ UDPゴシック"/>
                <a:ea typeface="BIZ UDPゴシック"/>
              </a:rPr>
              <a:t>鉄道及びバスの</a:t>
            </a:r>
            <a:r>
              <a:rPr lang="en-US" altLang="ja-JP" sz="900">
                <a:solidFill>
                  <a:srgbClr val="0070C0"/>
                </a:solidFill>
                <a:latin typeface="BIZ UDPゴシック"/>
                <a:ea typeface="BIZ UDPゴシック"/>
              </a:rPr>
              <a:t>OD</a:t>
            </a:r>
            <a:r>
              <a:rPr lang="ja-JP" altLang="en-US" sz="900">
                <a:solidFill>
                  <a:srgbClr val="0070C0"/>
                </a:solidFill>
                <a:latin typeface="BIZ UDPゴシック"/>
                <a:ea typeface="BIZ UDPゴシック"/>
              </a:rPr>
              <a:t>データを車載システムから取得</a:t>
            </a:r>
            <a:endParaRPr lang="en-US" altLang="ja-JP" sz="90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900">
                <a:solidFill>
                  <a:srgbClr val="000000"/>
                </a:solidFill>
                <a:latin typeface="BIZ UDPゴシック"/>
                <a:ea typeface="BIZ UDPゴシック"/>
              </a:rPr>
              <a:t>データの活用方法：</a:t>
            </a:r>
            <a:r>
              <a:rPr lang="en-US" altLang="ja-JP" sz="900">
                <a:solidFill>
                  <a:srgbClr val="0070C0"/>
                </a:solidFill>
                <a:latin typeface="BIZ UDPゴシック"/>
                <a:ea typeface="BIZ UDPゴシック"/>
              </a:rPr>
              <a:t>(</a:t>
            </a:r>
            <a:r>
              <a:rPr lang="ja-JP" altLang="en-US" sz="900">
                <a:solidFill>
                  <a:srgbClr val="0070C0"/>
                </a:solidFill>
                <a:latin typeface="BIZ UDPゴシック"/>
                <a:ea typeface="BIZ UDPゴシック"/>
              </a:rPr>
              <a:t>データ活用に使用するシステムやサービス）</a:t>
            </a:r>
            <a:br>
              <a:rPr lang="en-US" altLang="ja-JP" sz="900">
                <a:solidFill>
                  <a:srgbClr val="0070C0"/>
                </a:solidFill>
                <a:latin typeface="BIZ UDPゴシック"/>
                <a:ea typeface="BIZ UDPゴシック"/>
              </a:rPr>
            </a:br>
            <a:r>
              <a:rPr lang="en-US" altLang="ja-JP" sz="900">
                <a:solidFill>
                  <a:srgbClr val="0070C0"/>
                </a:solidFill>
                <a:latin typeface="BIZ UDPゴシック"/>
                <a:ea typeface="BIZ UDPゴシック"/>
              </a:rPr>
              <a:t>OD</a:t>
            </a:r>
            <a:r>
              <a:rPr lang="ja-JP" altLang="en-US" sz="900">
                <a:solidFill>
                  <a:srgbClr val="0070C0"/>
                </a:solidFill>
                <a:latin typeface="BIZ UDPゴシック"/>
                <a:ea typeface="BIZ UDPゴシック"/>
              </a:rPr>
              <a:t>データを</a:t>
            </a:r>
            <a:r>
              <a:rPr lang="en-US" altLang="ja-JP" sz="900">
                <a:solidFill>
                  <a:srgbClr val="0070C0"/>
                </a:solidFill>
                <a:latin typeface="BIZ UDPゴシック"/>
                <a:ea typeface="BIZ UDPゴシック"/>
              </a:rPr>
              <a:t>Looker</a:t>
            </a:r>
            <a:r>
              <a:rPr lang="ja-JP" altLang="en-US" sz="900">
                <a:solidFill>
                  <a:srgbClr val="0070C0"/>
                </a:solidFill>
                <a:latin typeface="BIZ UDPゴシック"/>
                <a:ea typeface="BIZ UDPゴシック"/>
              </a:rPr>
              <a:t> </a:t>
            </a:r>
            <a:r>
              <a:rPr lang="en-US" altLang="ja-JP" sz="900">
                <a:solidFill>
                  <a:srgbClr val="0070C0"/>
                </a:solidFill>
                <a:latin typeface="BIZ UDPゴシック"/>
                <a:ea typeface="BIZ UDPゴシック"/>
              </a:rPr>
              <a:t>Studio</a:t>
            </a:r>
            <a:r>
              <a:rPr lang="ja-JP" altLang="en-US" sz="900">
                <a:solidFill>
                  <a:srgbClr val="0070C0"/>
                </a:solidFill>
                <a:latin typeface="BIZ UDPゴシック"/>
                <a:ea typeface="BIZ UDPゴシック"/>
              </a:rPr>
              <a:t>上でグラフ及び</a:t>
            </a:r>
            <a:r>
              <a:rPr lang="en-US" altLang="ja-JP" sz="900">
                <a:solidFill>
                  <a:srgbClr val="0070C0"/>
                </a:solidFill>
                <a:latin typeface="BIZ UDPゴシック"/>
                <a:ea typeface="BIZ UDPゴシック"/>
              </a:rPr>
              <a:t>GIS</a:t>
            </a:r>
            <a:r>
              <a:rPr lang="ja-JP" altLang="en-US" sz="900">
                <a:solidFill>
                  <a:srgbClr val="0070C0"/>
                </a:solidFill>
                <a:latin typeface="BIZ UDPゴシック"/>
                <a:ea typeface="BIZ UDPゴシック"/>
              </a:rPr>
              <a:t>で可視化し、バス路線再編の検討に活用。</a:t>
            </a:r>
            <a:endParaRPr lang="en-US" altLang="ja-JP" sz="900">
              <a:solidFill>
                <a:srgbClr val="0070C0"/>
              </a:solidFill>
              <a:latin typeface="BIZ UDPゴシック"/>
              <a:ea typeface="BIZ UDPゴシック"/>
            </a:endParaRPr>
          </a:p>
        </p:txBody>
      </p:sp>
      <p:sp>
        <p:nvSpPr>
          <p:cNvPr id="34" name="テキスト ボックス 33">
            <a:extLst>
              <a:ext uri="{FF2B5EF4-FFF2-40B4-BE49-F238E27FC236}">
                <a16:creationId xmlns:a16="http://schemas.microsoft.com/office/drawing/2014/main" id="{846C7E1A-B8FD-87F5-C86E-35B4C76354FE}"/>
              </a:ext>
            </a:extLst>
          </p:cNvPr>
          <p:cNvSpPr txBox="1"/>
          <p:nvPr/>
        </p:nvSpPr>
        <p:spPr>
          <a:xfrm>
            <a:off x="6184898" y="2546312"/>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ＭａａＳ</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アプリ等</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1.</a:t>
            </a:r>
            <a:r>
              <a:rPr lang="ja-JP" altLang="en-US" dirty="0"/>
              <a:t>プロジェクト概要</a:t>
            </a:r>
          </a:p>
        </p:txBody>
      </p:sp>
      <p:sp>
        <p:nvSpPr>
          <p:cNvPr id="37" name="テキスト ボックス 36">
            <a:extLst>
              <a:ext uri="{FF2B5EF4-FFF2-40B4-BE49-F238E27FC236}">
                <a16:creationId xmlns:a16="http://schemas.microsoft.com/office/drawing/2014/main" id="{1084609E-A89B-C3BA-D8FF-5B59BC4AA3A9}"/>
              </a:ext>
            </a:extLst>
          </p:cNvPr>
          <p:cNvSpPr txBox="1"/>
          <p:nvPr/>
        </p:nvSpPr>
        <p:spPr>
          <a:xfrm>
            <a:off x="9057730" y="4069134"/>
            <a:ext cx="2757610" cy="226872"/>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p>
        </p:txBody>
      </p:sp>
      <p:sp>
        <p:nvSpPr>
          <p:cNvPr id="39" name="テキスト ボックス 38">
            <a:extLst>
              <a:ext uri="{FF2B5EF4-FFF2-40B4-BE49-F238E27FC236}">
                <a16:creationId xmlns:a16="http://schemas.microsoft.com/office/drawing/2014/main" id="{1B3FEBF0-FA7D-A21A-A9B5-ACC253E04964}"/>
              </a:ext>
            </a:extLst>
          </p:cNvPr>
          <p:cNvSpPr txBox="1"/>
          <p:nvPr/>
        </p:nvSpPr>
        <p:spPr>
          <a:xfrm>
            <a:off x="9335170" y="4636460"/>
            <a:ext cx="2540665" cy="1958403"/>
          </a:xfrm>
          <a:prstGeom prst="rect">
            <a:avLst/>
          </a:prstGeom>
          <a:noFill/>
        </p:spPr>
        <p:txBody>
          <a:bodyPr wrap="square" anchor="t">
            <a:no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４～６月　要件定義</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7</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10</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　システム開発</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11</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　実証運行</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2</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月～３月　効果測定</a:t>
            </a:r>
          </a:p>
        </p:txBody>
      </p:sp>
      <p:cxnSp>
        <p:nvCxnSpPr>
          <p:cNvPr id="19" name="直線コネクタ 18">
            <a:extLst>
              <a:ext uri="{FF2B5EF4-FFF2-40B4-BE49-F238E27FC236}">
                <a16:creationId xmlns:a16="http://schemas.microsoft.com/office/drawing/2014/main" id="{86CB6A31-85B8-52E5-93EE-1C12B77F8E12}"/>
              </a:ext>
            </a:extLst>
          </p:cNvPr>
          <p:cNvCxnSpPr>
            <a:cxnSpLocks/>
          </p:cNvCxnSpPr>
          <p:nvPr/>
        </p:nvCxnSpPr>
        <p:spPr>
          <a:xfrm>
            <a:off x="6906477" y="1776150"/>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05A859D6-092F-1E0E-4E4F-5D33A69BB9CF}"/>
              </a:ext>
            </a:extLst>
          </p:cNvPr>
          <p:cNvSpPr/>
          <p:nvPr/>
        </p:nvSpPr>
        <p:spPr>
          <a:xfrm>
            <a:off x="7847775" y="5516629"/>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自治体</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cxnSp>
        <p:nvCxnSpPr>
          <p:cNvPr id="31" name="コネクタ: カギ線 30">
            <a:extLst>
              <a:ext uri="{FF2B5EF4-FFF2-40B4-BE49-F238E27FC236}">
                <a16:creationId xmlns:a16="http://schemas.microsoft.com/office/drawing/2014/main" id="{BA48CA62-D7BF-6C81-1AF2-E482A19A7057}"/>
              </a:ext>
            </a:extLst>
          </p:cNvPr>
          <p:cNvCxnSpPr>
            <a:cxnSpLocks/>
            <a:stCxn id="24" idx="0"/>
            <a:endCxn id="179" idx="2"/>
          </p:cNvCxnSpPr>
          <p:nvPr/>
        </p:nvCxnSpPr>
        <p:spPr>
          <a:xfrm rot="16200000" flipV="1">
            <a:off x="7761818" y="4912523"/>
            <a:ext cx="538144" cy="6700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6" name="正方形/長方形 135">
            <a:extLst>
              <a:ext uri="{FF2B5EF4-FFF2-40B4-BE49-F238E27FC236}">
                <a16:creationId xmlns:a16="http://schemas.microsoft.com/office/drawing/2014/main" id="{812DE262-531C-A356-D47C-0FEAEB48BDB1}"/>
              </a:ext>
            </a:extLst>
          </p:cNvPr>
          <p:cNvSpPr/>
          <p:nvPr/>
        </p:nvSpPr>
        <p:spPr>
          <a:xfrm>
            <a:off x="7847775" y="6434120"/>
            <a:ext cx="103012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実証運行</a:t>
            </a:r>
          </a:p>
        </p:txBody>
      </p:sp>
      <p:sp>
        <p:nvSpPr>
          <p:cNvPr id="137" name="正方形/長方形 136">
            <a:extLst>
              <a:ext uri="{FF2B5EF4-FFF2-40B4-BE49-F238E27FC236}">
                <a16:creationId xmlns:a16="http://schemas.microsoft.com/office/drawing/2014/main" id="{03452303-942B-CCF4-3494-CB8FE38B0C4C}"/>
              </a:ext>
            </a:extLst>
          </p:cNvPr>
          <p:cNvSpPr/>
          <p:nvPr/>
        </p:nvSpPr>
        <p:spPr>
          <a:xfrm>
            <a:off x="8318209" y="5876243"/>
            <a:ext cx="605263"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運行委託</a:t>
            </a:r>
          </a:p>
        </p:txBody>
      </p:sp>
      <p:sp>
        <p:nvSpPr>
          <p:cNvPr id="138" name="正方形/長方形 137">
            <a:extLst>
              <a:ext uri="{FF2B5EF4-FFF2-40B4-BE49-F238E27FC236}">
                <a16:creationId xmlns:a16="http://schemas.microsoft.com/office/drawing/2014/main" id="{9B89FFC0-DACE-44C7-A3DF-30A840A2CA80}"/>
              </a:ext>
            </a:extLst>
          </p:cNvPr>
          <p:cNvSpPr/>
          <p:nvPr/>
        </p:nvSpPr>
        <p:spPr>
          <a:xfrm>
            <a:off x="7830375" y="5318366"/>
            <a:ext cx="1092378"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デマンド運行主体</a:t>
            </a:r>
          </a:p>
        </p:txBody>
      </p:sp>
      <p:sp>
        <p:nvSpPr>
          <p:cNvPr id="139" name="正方形/長方形 138">
            <a:extLst>
              <a:ext uri="{FF2B5EF4-FFF2-40B4-BE49-F238E27FC236}">
                <a16:creationId xmlns:a16="http://schemas.microsoft.com/office/drawing/2014/main" id="{D9F51DAF-78FC-850F-2730-53C3C3D95C7A}"/>
              </a:ext>
            </a:extLst>
          </p:cNvPr>
          <p:cNvSpPr/>
          <p:nvPr/>
        </p:nvSpPr>
        <p:spPr>
          <a:xfrm>
            <a:off x="6340253" y="5156565"/>
            <a:ext cx="96920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システム改修</a:t>
            </a:r>
          </a:p>
        </p:txBody>
      </p:sp>
      <p:sp>
        <p:nvSpPr>
          <p:cNvPr id="140" name="正方形/長方形 139">
            <a:extLst>
              <a:ext uri="{FF2B5EF4-FFF2-40B4-BE49-F238E27FC236}">
                <a16:creationId xmlns:a16="http://schemas.microsoft.com/office/drawing/2014/main" id="{6DEA3F97-E814-E303-F2B6-7761EA9454A8}"/>
              </a:ext>
            </a:extLst>
          </p:cNvPr>
          <p:cNvSpPr/>
          <p:nvPr/>
        </p:nvSpPr>
        <p:spPr>
          <a:xfrm>
            <a:off x="6284875" y="5890573"/>
            <a:ext cx="1272276"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データ連携システム提供</a:t>
            </a:r>
          </a:p>
        </p:txBody>
      </p:sp>
      <p:sp>
        <p:nvSpPr>
          <p:cNvPr id="142" name="テキスト ボックス 141">
            <a:extLst>
              <a:ext uri="{FF2B5EF4-FFF2-40B4-BE49-F238E27FC236}">
                <a16:creationId xmlns:a16="http://schemas.microsoft.com/office/drawing/2014/main" id="{F7873B6F-31FD-11AF-E3CE-F92401AD8D68}"/>
              </a:ext>
            </a:extLst>
          </p:cNvPr>
          <p:cNvSpPr txBox="1"/>
          <p:nvPr/>
        </p:nvSpPr>
        <p:spPr>
          <a:xfrm>
            <a:off x="380979" y="1732017"/>
            <a:ext cx="720000" cy="3190167"/>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プロジェクト概要</a:t>
            </a:r>
          </a:p>
        </p:txBody>
      </p:sp>
      <p:sp>
        <p:nvSpPr>
          <p:cNvPr id="143" name="テキスト ボックス 142">
            <a:extLst>
              <a:ext uri="{FF2B5EF4-FFF2-40B4-BE49-F238E27FC236}">
                <a16:creationId xmlns:a16="http://schemas.microsoft.com/office/drawing/2014/main" id="{4DA9CC42-46D2-7299-AE3F-725FE9F023FD}"/>
              </a:ext>
            </a:extLst>
          </p:cNvPr>
          <p:cNvSpPr txBox="1"/>
          <p:nvPr/>
        </p:nvSpPr>
        <p:spPr>
          <a:xfrm>
            <a:off x="380979" y="4975514"/>
            <a:ext cx="720000" cy="576225"/>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効果</a:t>
            </a:r>
          </a:p>
        </p:txBody>
      </p:sp>
      <p:cxnSp>
        <p:nvCxnSpPr>
          <p:cNvPr id="146" name="直線コネクタ 145">
            <a:extLst>
              <a:ext uri="{FF2B5EF4-FFF2-40B4-BE49-F238E27FC236}">
                <a16:creationId xmlns:a16="http://schemas.microsoft.com/office/drawing/2014/main" id="{5BE88F9D-59D4-6497-72C0-8B5D78E5F1E7}"/>
              </a:ext>
            </a:extLst>
          </p:cNvPr>
          <p:cNvCxnSpPr>
            <a:cxnSpLocks/>
          </p:cNvCxnSpPr>
          <p:nvPr/>
        </p:nvCxnSpPr>
        <p:spPr>
          <a:xfrm>
            <a:off x="1100979" y="4934549"/>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FE233FE2-DF6D-57F1-DC49-D7481EEFB86F}"/>
              </a:ext>
            </a:extLst>
          </p:cNvPr>
          <p:cNvCxnSpPr>
            <a:cxnSpLocks/>
          </p:cNvCxnSpPr>
          <p:nvPr/>
        </p:nvCxnSpPr>
        <p:spPr>
          <a:xfrm>
            <a:off x="1100979" y="5577600"/>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9E0C5A47-7FA4-E576-BC1C-80BF9EE702C2}"/>
              </a:ext>
            </a:extLst>
          </p:cNvPr>
          <p:cNvSpPr txBox="1"/>
          <p:nvPr/>
        </p:nvSpPr>
        <p:spPr>
          <a:xfrm>
            <a:off x="1112326" y="4960412"/>
            <a:ext cx="4932000" cy="636720"/>
          </a:xfrm>
          <a:prstGeom prst="rect">
            <a:avLst/>
          </a:prstGeom>
          <a:noFill/>
        </p:spPr>
        <p:txBody>
          <a:bodyPr wrap="square" anchor="t">
            <a:normAutofit fontScale="77500" lnSpcReduction="20000"/>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（本プロジェクトが対象のエリア内における課題及び業界・事業領域全体にもたらす効果について記載してください）</a:t>
            </a:r>
            <a:endPar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dirty="0">
                <a:solidFill>
                  <a:srgbClr val="0070C0"/>
                </a:solidFill>
                <a:latin typeface="BIZ UDPゴシック"/>
                <a:ea typeface="BIZ UDPゴシック"/>
              </a:rPr>
              <a:t>マイカー利用者層が公共交通を利用する回数の増加</a:t>
            </a:r>
            <a:r>
              <a:rPr lang="en-US" altLang="ja-JP" sz="1050" dirty="0">
                <a:solidFill>
                  <a:srgbClr val="0070C0"/>
                </a:solidFill>
                <a:latin typeface="BIZ UDPゴシック"/>
                <a:ea typeface="BIZ UDPゴシック"/>
              </a:rPr>
              <a:t>(R</a:t>
            </a:r>
            <a:r>
              <a:rPr lang="ja-JP" altLang="en-US" sz="1050" dirty="0">
                <a:solidFill>
                  <a:srgbClr val="0070C0"/>
                </a:solidFill>
                <a:latin typeface="BIZ UDPゴシック"/>
                <a:ea typeface="BIZ UDPゴシック"/>
              </a:rPr>
              <a:t>６◯◯⇒</a:t>
            </a:r>
            <a:r>
              <a:rPr lang="en-US" altLang="ja-JP" sz="1050" dirty="0">
                <a:solidFill>
                  <a:srgbClr val="0070C0"/>
                </a:solidFill>
                <a:latin typeface="BIZ UDPゴシック"/>
                <a:ea typeface="BIZ UDPゴシック"/>
              </a:rPr>
              <a:t>R7××</a:t>
            </a:r>
            <a:r>
              <a:rPr lang="ja-JP" altLang="en-US" sz="1050" dirty="0">
                <a:solidFill>
                  <a:srgbClr val="0070C0"/>
                </a:solidFill>
                <a:latin typeface="BIZ UDPゴシック"/>
                <a:ea typeface="BIZ UDPゴシック"/>
              </a:rPr>
              <a:t>へ増加</a:t>
            </a:r>
            <a:r>
              <a:rPr lang="en-US" altLang="ja-JP" sz="1050" dirty="0">
                <a:solidFill>
                  <a:srgbClr val="0070C0"/>
                </a:solidFill>
                <a:latin typeface="BIZ UDPゴシック"/>
                <a:ea typeface="BIZ UDPゴシック"/>
              </a:rPr>
              <a:t>)</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dirty="0">
                <a:solidFill>
                  <a:srgbClr val="0070C0"/>
                </a:solidFill>
                <a:latin typeface="BIZ UDPゴシック"/>
                <a:ea typeface="BIZ UDPゴシック"/>
              </a:rPr>
              <a:t>デジタルチケットの予約決済数の増加により、交通再編への参考となる利用データの集計が増加</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endParaRPr lang="en-US" altLang="ja-JP" sz="1050" dirty="0">
              <a:solidFill>
                <a:srgbClr val="0070C0"/>
              </a:solidFill>
              <a:latin typeface="BIZ UDPゴシック"/>
              <a:ea typeface="BIZ UDPゴシック"/>
            </a:endParaRPr>
          </a:p>
        </p:txBody>
      </p:sp>
      <p:sp>
        <p:nvSpPr>
          <p:cNvPr id="153" name="テキスト ボックス 152">
            <a:extLst>
              <a:ext uri="{FF2B5EF4-FFF2-40B4-BE49-F238E27FC236}">
                <a16:creationId xmlns:a16="http://schemas.microsoft.com/office/drawing/2014/main" id="{BBB9B1AC-5F98-5607-8141-7B5C70121F37}"/>
              </a:ext>
            </a:extLst>
          </p:cNvPr>
          <p:cNvSpPr txBox="1"/>
          <p:nvPr/>
        </p:nvSpPr>
        <p:spPr>
          <a:xfrm>
            <a:off x="7015236" y="1980139"/>
            <a:ext cx="4727505" cy="332624"/>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endParaRPr lang="en-US" altLang="ja-JP" sz="1050">
              <a:solidFill>
                <a:srgbClr val="000000"/>
              </a:solidFill>
              <a:latin typeface="BIZ UDPゴシック"/>
              <a:ea typeface="BIZ UDPゴシック"/>
            </a:endParaRPr>
          </a:p>
        </p:txBody>
      </p:sp>
      <p:sp>
        <p:nvSpPr>
          <p:cNvPr id="6" name="テキスト ボックス 5">
            <a:extLst>
              <a:ext uri="{FF2B5EF4-FFF2-40B4-BE49-F238E27FC236}">
                <a16:creationId xmlns:a16="http://schemas.microsoft.com/office/drawing/2014/main" id="{3F2B1AD2-FFA4-8892-76A8-4799B9B236BD}"/>
              </a:ext>
            </a:extLst>
          </p:cNvPr>
          <p:cNvSpPr txBox="1"/>
          <p:nvPr/>
        </p:nvSpPr>
        <p:spPr>
          <a:xfrm>
            <a:off x="6910035" y="1804208"/>
            <a:ext cx="4932000" cy="720000"/>
          </a:xfrm>
          <a:prstGeom prst="rect">
            <a:avLst/>
          </a:prstGeom>
          <a:noFill/>
        </p:spPr>
        <p:txBody>
          <a:bodyPr wrap="square" anchor="t">
            <a:noAutofit/>
          </a:bodyPr>
          <a:lstStyle/>
          <a:p>
            <a:pPr>
              <a:spcBef>
                <a:spcPts val="300"/>
              </a:spcBef>
              <a:defRPr/>
            </a:pPr>
            <a:r>
              <a:rPr lang="ja-JP" altLang="en-US" sz="1000">
                <a:solidFill>
                  <a:srgbClr val="0070C0"/>
                </a:solidFill>
                <a:latin typeface="BIZ UDPゴシック"/>
                <a:ea typeface="BIZ UDPゴシック"/>
              </a:rPr>
              <a:t>（本事業を実施する行政区域（〇〇市）及び参画する交通事業を網羅的かつ具体名で記載してください）</a:t>
            </a:r>
            <a:endParaRPr lang="en-US" altLang="ja-JP" sz="10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000">
                <a:solidFill>
                  <a:srgbClr val="0070C0"/>
                </a:solidFill>
                <a:latin typeface="BIZ UDPゴシック"/>
                <a:ea typeface="BIZ UDPゴシック"/>
              </a:rPr>
              <a:t>鉄道：</a:t>
            </a:r>
            <a:r>
              <a:rPr lang="en-US" altLang="ja-JP" sz="1000">
                <a:solidFill>
                  <a:srgbClr val="0070C0"/>
                </a:solidFill>
                <a:latin typeface="BIZ UDPゴシック"/>
                <a:ea typeface="BIZ UDPゴシック"/>
              </a:rPr>
              <a:t>XX</a:t>
            </a:r>
            <a:r>
              <a:rPr lang="ja-JP" altLang="en-US" sz="1000">
                <a:solidFill>
                  <a:srgbClr val="0070C0"/>
                </a:solidFill>
                <a:latin typeface="BIZ UDPゴシック"/>
                <a:ea typeface="BIZ UDPゴシック"/>
              </a:rPr>
              <a:t>鉄道、</a:t>
            </a:r>
            <a:r>
              <a:rPr lang="en-US" altLang="ja-JP" sz="1000">
                <a:solidFill>
                  <a:srgbClr val="0070C0"/>
                </a:solidFill>
                <a:latin typeface="BIZ UDPゴシック"/>
                <a:ea typeface="BIZ UDPゴシック"/>
              </a:rPr>
              <a:t>YY</a:t>
            </a:r>
            <a:r>
              <a:rPr lang="ja-JP" altLang="en-US" sz="1000">
                <a:solidFill>
                  <a:srgbClr val="0070C0"/>
                </a:solidFill>
                <a:latin typeface="BIZ UDPゴシック"/>
                <a:ea typeface="BIZ UDPゴシック"/>
              </a:rPr>
              <a:t>鉄道　バス：</a:t>
            </a:r>
            <a:r>
              <a:rPr lang="en-US" altLang="ja-JP" sz="1000">
                <a:solidFill>
                  <a:srgbClr val="0070C0"/>
                </a:solidFill>
                <a:latin typeface="BIZ UDPゴシック"/>
                <a:ea typeface="BIZ UDPゴシック"/>
              </a:rPr>
              <a:t>ZZ</a:t>
            </a:r>
            <a:r>
              <a:rPr lang="ja-JP" altLang="en-US" sz="1000">
                <a:solidFill>
                  <a:srgbClr val="0070C0"/>
                </a:solidFill>
                <a:latin typeface="BIZ UDPゴシック"/>
                <a:ea typeface="BIZ UDPゴシック"/>
              </a:rPr>
              <a:t>バス、</a:t>
            </a:r>
            <a:r>
              <a:rPr lang="en-US" altLang="ja-JP" sz="1000">
                <a:solidFill>
                  <a:srgbClr val="0070C0"/>
                </a:solidFill>
                <a:latin typeface="BIZ UDPゴシック"/>
                <a:ea typeface="BIZ UDPゴシック"/>
              </a:rPr>
              <a:t>WW</a:t>
            </a:r>
            <a:r>
              <a:rPr lang="ja-JP" altLang="en-US" sz="1000">
                <a:solidFill>
                  <a:srgbClr val="0070C0"/>
                </a:solidFill>
                <a:latin typeface="BIZ UDPゴシック"/>
                <a:ea typeface="BIZ UDPゴシック"/>
              </a:rPr>
              <a:t>自動車　タクシー：</a:t>
            </a:r>
            <a:r>
              <a:rPr lang="en-US" altLang="ja-JP" sz="1000">
                <a:solidFill>
                  <a:srgbClr val="0070C0"/>
                </a:solidFill>
                <a:latin typeface="BIZ UDPゴシック"/>
                <a:ea typeface="BIZ UDPゴシック"/>
              </a:rPr>
              <a:t>AA</a:t>
            </a:r>
            <a:r>
              <a:rPr lang="ja-JP" altLang="en-US" sz="1000">
                <a:solidFill>
                  <a:srgbClr val="0070C0"/>
                </a:solidFill>
                <a:latin typeface="BIZ UDPゴシック"/>
                <a:ea typeface="BIZ UDPゴシック"/>
              </a:rPr>
              <a:t>交通</a:t>
            </a:r>
            <a:endParaRPr lang="en-US" altLang="ja-JP" sz="10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000">
                <a:solidFill>
                  <a:srgbClr val="0070C0"/>
                </a:solidFill>
                <a:latin typeface="BIZ UDPゴシック"/>
                <a:ea typeface="BIZ UDPゴシック"/>
              </a:rPr>
              <a:t>オンデマンド交通：</a:t>
            </a:r>
            <a:r>
              <a:rPr lang="en-US" altLang="ja-JP" sz="1000">
                <a:solidFill>
                  <a:srgbClr val="0070C0"/>
                </a:solidFill>
                <a:latin typeface="BIZ UDPゴシック"/>
                <a:ea typeface="BIZ UDPゴシック"/>
              </a:rPr>
              <a:t>BB</a:t>
            </a:r>
            <a:r>
              <a:rPr lang="ja-JP" altLang="en-US" sz="1000">
                <a:solidFill>
                  <a:srgbClr val="0070C0"/>
                </a:solidFill>
                <a:latin typeface="BIZ UDPゴシック"/>
                <a:ea typeface="BIZ UDPゴシック"/>
              </a:rPr>
              <a:t>バス　シェアサイクル：</a:t>
            </a:r>
            <a:r>
              <a:rPr lang="en-US" altLang="ja-JP" sz="1000">
                <a:solidFill>
                  <a:srgbClr val="0070C0"/>
                </a:solidFill>
                <a:latin typeface="BIZ UDPゴシック"/>
                <a:ea typeface="BIZ UDPゴシック"/>
              </a:rPr>
              <a:t>CC</a:t>
            </a:r>
            <a:r>
              <a:rPr lang="ja-JP" altLang="en-US" sz="1000">
                <a:solidFill>
                  <a:srgbClr val="0070C0"/>
                </a:solidFill>
                <a:latin typeface="BIZ UDPゴシック"/>
                <a:ea typeface="BIZ UDPゴシック"/>
              </a:rPr>
              <a:t>バイク・・・</a:t>
            </a:r>
            <a:endParaRPr lang="en-US" altLang="ja-JP" sz="1000">
              <a:solidFill>
                <a:srgbClr val="0070C0"/>
              </a:solidFill>
              <a:latin typeface="BIZ UDPゴシック"/>
              <a:ea typeface="BIZ UDPゴシック"/>
            </a:endParaRPr>
          </a:p>
        </p:txBody>
      </p:sp>
      <p:cxnSp>
        <p:nvCxnSpPr>
          <p:cNvPr id="29" name="直線コネクタ 28">
            <a:extLst>
              <a:ext uri="{FF2B5EF4-FFF2-40B4-BE49-F238E27FC236}">
                <a16:creationId xmlns:a16="http://schemas.microsoft.com/office/drawing/2014/main" id="{34973610-32AC-23F4-E164-F9F8D2662CBE}"/>
              </a:ext>
            </a:extLst>
          </p:cNvPr>
          <p:cNvCxnSpPr>
            <a:cxnSpLocks/>
          </p:cNvCxnSpPr>
          <p:nvPr/>
        </p:nvCxnSpPr>
        <p:spPr>
          <a:xfrm>
            <a:off x="6896833" y="2520231"/>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18487D0-8C08-CF6E-EBD2-6F95E73E0F7F}"/>
              </a:ext>
            </a:extLst>
          </p:cNvPr>
          <p:cNvCxnSpPr>
            <a:cxnSpLocks/>
          </p:cNvCxnSpPr>
          <p:nvPr/>
        </p:nvCxnSpPr>
        <p:spPr>
          <a:xfrm>
            <a:off x="6896833" y="3266312"/>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１．プロジェクト概要</a:t>
            </a:r>
          </a:p>
        </p:txBody>
      </p:sp>
      <p:sp>
        <p:nvSpPr>
          <p:cNvPr id="25" name="テキスト プレースホルダー 53">
            <a:extLst>
              <a:ext uri="{FF2B5EF4-FFF2-40B4-BE49-F238E27FC236}">
                <a16:creationId xmlns:a16="http://schemas.microsoft.com/office/drawing/2014/main" id="{BE4FC504-C778-BE79-D796-5586A5EAED21}"/>
              </a:ext>
            </a:extLst>
          </p:cNvPr>
          <p:cNvSpPr>
            <a:spLocks noGrp="1"/>
          </p:cNvSpPr>
          <p:nvPr>
            <p:ph type="body" sz="quarter" idx="15"/>
          </p:nvPr>
        </p:nvSpPr>
        <p:spPr>
          <a:xfrm>
            <a:off x="72300" y="176440"/>
            <a:ext cx="537300" cy="360000"/>
          </a:xfrm>
        </p:spPr>
        <p:txBody>
          <a:bodyPr/>
          <a:lstStyle/>
          <a:p>
            <a:pPr algn="ctr"/>
            <a:r>
              <a:rPr lang="ja-JP" altLang="en-US" dirty="0">
                <a:solidFill>
                  <a:schemeClr val="bg1"/>
                </a:solidFill>
              </a:rPr>
              <a:t>１</a:t>
            </a:r>
            <a:endParaRPr lang="en-US" altLang="ja-JP" dirty="0">
              <a:solidFill>
                <a:schemeClr val="bg1"/>
              </a:solidFill>
            </a:endParaRPr>
          </a:p>
        </p:txBody>
      </p:sp>
      <p:sp>
        <p:nvSpPr>
          <p:cNvPr id="7" name="テキスト ボックス 6">
            <a:extLst>
              <a:ext uri="{FF2B5EF4-FFF2-40B4-BE49-F238E27FC236}">
                <a16:creationId xmlns:a16="http://schemas.microsoft.com/office/drawing/2014/main" id="{47E2D7E8-27B3-963E-A36F-6143C4E20181}"/>
              </a:ext>
            </a:extLst>
          </p:cNvPr>
          <p:cNvSpPr txBox="1"/>
          <p:nvPr/>
        </p:nvSpPr>
        <p:spPr>
          <a:xfrm>
            <a:off x="6912988" y="978934"/>
            <a:ext cx="4932000" cy="804665"/>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総事業費：</a:t>
            </a:r>
            <a:r>
              <a:rPr lang="en-US" altLang="ja-JP" sz="1050">
                <a:solidFill>
                  <a:srgbClr val="0070C0"/>
                </a:solidFill>
                <a:latin typeface="BIZ UDPゴシック"/>
                <a:ea typeface="BIZ UDPゴシック"/>
              </a:rPr>
              <a:t>XX</a:t>
            </a:r>
            <a:r>
              <a:rPr lang="ja-JP" altLang="en-US" sz="1050">
                <a:solidFill>
                  <a:srgbClr val="0070C0"/>
                </a:solidFill>
                <a:latin typeface="BIZ UDPゴシック"/>
                <a:ea typeface="BIZ UDPゴシック"/>
              </a:rPr>
              <a:t>円</a:t>
            </a:r>
            <a:endParaRPr lang="en-US" altLang="ja-JP" sz="105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補助対象経費　（金額、項目）</a:t>
            </a:r>
            <a:br>
              <a:rPr lang="en-US" altLang="ja-JP" sz="1050">
                <a:latin typeface="BIZ UDPゴシック"/>
                <a:ea typeface="BIZ UDPゴシック"/>
              </a:rPr>
            </a:br>
            <a:r>
              <a:rPr lang="ja-JP" altLang="en-US" sz="1050">
                <a:solidFill>
                  <a:srgbClr val="0070C0"/>
                </a:solidFill>
                <a:latin typeface="BIZ UDPゴシック"/>
                <a:ea typeface="BIZ UDPゴシック"/>
              </a:rPr>
              <a:t>例：</a:t>
            </a:r>
            <a:r>
              <a:rPr lang="en-US" altLang="ja-JP" sz="1050">
                <a:solidFill>
                  <a:srgbClr val="0070C0"/>
                </a:solidFill>
                <a:latin typeface="BIZ UDPゴシック"/>
                <a:ea typeface="BIZ UDPゴシック"/>
              </a:rPr>
              <a:t>1</a:t>
            </a:r>
            <a:r>
              <a:rPr lang="ja-JP" altLang="en-US" sz="1050">
                <a:solidFill>
                  <a:srgbClr val="0070C0"/>
                </a:solidFill>
                <a:latin typeface="BIZ UDPゴシック"/>
                <a:ea typeface="BIZ UDPゴシック"/>
              </a:rPr>
              <a:t>億円　（</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アプリ改修費用：○○円、利用促進費：○○円、）</a:t>
            </a:r>
            <a:endParaRPr lang="en-US" altLang="ja-JP" sz="105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交付申請希望額：</a:t>
            </a:r>
            <a:r>
              <a:rPr lang="en-US" altLang="ja-JP" sz="1050">
                <a:solidFill>
                  <a:srgbClr val="0070C0"/>
                </a:solidFill>
                <a:latin typeface="BIZ UDPゴシック"/>
                <a:ea typeface="BIZ UDPゴシック"/>
              </a:rPr>
              <a:t> XX</a:t>
            </a:r>
            <a:r>
              <a:rPr lang="ja-JP" altLang="en-US" sz="1050">
                <a:solidFill>
                  <a:srgbClr val="0070C0"/>
                </a:solidFill>
                <a:latin typeface="BIZ UDPゴシック"/>
                <a:ea typeface="BIZ UDPゴシック"/>
              </a:rPr>
              <a:t>円</a:t>
            </a:r>
            <a:endParaRPr lang="en-US" altLang="ja-JP" sz="1050">
              <a:solidFill>
                <a:srgbClr val="0070C0"/>
              </a:solidFill>
              <a:latin typeface="BIZ UDPゴシック"/>
              <a:ea typeface="BIZ UDPゴシック"/>
            </a:endParaRPr>
          </a:p>
        </p:txBody>
      </p:sp>
      <p:sp>
        <p:nvSpPr>
          <p:cNvPr id="145" name="テキスト ボックス 144">
            <a:extLst>
              <a:ext uri="{FF2B5EF4-FFF2-40B4-BE49-F238E27FC236}">
                <a16:creationId xmlns:a16="http://schemas.microsoft.com/office/drawing/2014/main" id="{E7E0F8D2-D54F-1009-85FC-D371B6D707CE}"/>
              </a:ext>
            </a:extLst>
          </p:cNvPr>
          <p:cNvSpPr txBox="1"/>
          <p:nvPr/>
        </p:nvSpPr>
        <p:spPr>
          <a:xfrm>
            <a:off x="6923670" y="2556493"/>
            <a:ext cx="4932000" cy="715200"/>
          </a:xfrm>
          <a:prstGeom prst="rect">
            <a:avLst/>
          </a:prstGeom>
          <a:noFill/>
        </p:spPr>
        <p:txBody>
          <a:bodyPr wrap="square" numCol="2"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（利用するシステムやサービスの製品名を記載）</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en-US" altLang="ja-JP" sz="800" err="1">
                <a:solidFill>
                  <a:srgbClr val="0070C0"/>
                </a:solidFill>
                <a:latin typeface="BIZ UDPゴシック"/>
                <a:ea typeface="BIZ UDPゴシック"/>
              </a:rPr>
              <a:t>MaaS</a:t>
            </a:r>
            <a:r>
              <a:rPr lang="ja-JP" altLang="en-US" sz="800">
                <a:solidFill>
                  <a:srgbClr val="0070C0"/>
                </a:solidFill>
                <a:latin typeface="BIZ UDPゴシック"/>
                <a:ea typeface="BIZ UDPゴシック"/>
              </a:rPr>
              <a:t>プラットフォーム：モビリティ・リンケージ・プラットフォーム</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フロントエンド：スクラッチ開発</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経路検索機能：</a:t>
            </a:r>
            <a:r>
              <a:rPr lang="en-US" altLang="ja-JP" sz="800" err="1">
                <a:solidFill>
                  <a:srgbClr val="0070C0"/>
                </a:solidFill>
                <a:latin typeface="BIZ UDPゴシック"/>
                <a:ea typeface="BIZ UDPゴシック"/>
              </a:rPr>
              <a:t>mixway</a:t>
            </a:r>
            <a:r>
              <a:rPr lang="en-US" altLang="ja-JP" sz="800">
                <a:solidFill>
                  <a:srgbClr val="0070C0"/>
                </a:solidFill>
                <a:latin typeface="BIZ UDPゴシック"/>
                <a:ea typeface="BIZ UDPゴシック"/>
              </a:rPr>
              <a:t> API</a:t>
            </a: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デマンド交通配車システム：</a:t>
            </a:r>
            <a:r>
              <a:rPr lang="en-US" altLang="ja-JP" sz="800">
                <a:solidFill>
                  <a:srgbClr val="0070C0"/>
                </a:solidFill>
                <a:latin typeface="BIZ UDPゴシック"/>
                <a:ea typeface="BIZ UDPゴシック"/>
              </a:rPr>
              <a:t>MONET</a:t>
            </a:r>
            <a:r>
              <a:rPr lang="ja-JP" altLang="en-US" sz="800">
                <a:solidFill>
                  <a:srgbClr val="0070C0"/>
                </a:solidFill>
                <a:latin typeface="BIZ UDPゴシック"/>
                <a:ea typeface="BIZ UDPゴシック"/>
              </a:rPr>
              <a:t>デマンドサービス（</a:t>
            </a:r>
            <a:r>
              <a:rPr lang="en-US" altLang="ja-JP" sz="800">
                <a:solidFill>
                  <a:srgbClr val="0070C0"/>
                </a:solidFill>
                <a:latin typeface="BIZ UDPゴシック"/>
                <a:ea typeface="BIZ UDPゴシック"/>
              </a:rPr>
              <a:t>API</a:t>
            </a:r>
            <a:r>
              <a:rPr lang="ja-JP" altLang="en-US" sz="800">
                <a:solidFill>
                  <a:srgbClr val="0070C0"/>
                </a:solidFill>
                <a:latin typeface="BIZ UDPゴシック"/>
                <a:ea typeface="BIZ UDPゴシック"/>
              </a:rPr>
              <a:t>利用）</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ダッシュボードシステム：</a:t>
            </a:r>
            <a:r>
              <a:rPr lang="en-US" altLang="ja-JP" sz="800">
                <a:solidFill>
                  <a:srgbClr val="0070C0"/>
                </a:solidFill>
                <a:latin typeface="BIZ UDPゴシック"/>
                <a:ea typeface="BIZ UDPゴシック"/>
              </a:rPr>
              <a:t>Google Looker Studio</a:t>
            </a:r>
          </a:p>
        </p:txBody>
      </p:sp>
      <p:sp>
        <p:nvSpPr>
          <p:cNvPr id="26" name="テキスト ボックス 25">
            <a:extLst>
              <a:ext uri="{FF2B5EF4-FFF2-40B4-BE49-F238E27FC236}">
                <a16:creationId xmlns:a16="http://schemas.microsoft.com/office/drawing/2014/main" id="{F0154F39-0205-B089-9FFB-5C71FB8CD4C9}"/>
              </a:ext>
            </a:extLst>
          </p:cNvPr>
          <p:cNvSpPr txBox="1"/>
          <p:nvPr/>
        </p:nvSpPr>
        <p:spPr>
          <a:xfrm>
            <a:off x="6184898" y="4310134"/>
            <a:ext cx="2760380" cy="226872"/>
          </a:xfrm>
          <a:prstGeom prst="rect">
            <a:avLst/>
          </a:prstGeom>
          <a:noFill/>
        </p:spPr>
        <p:txBody>
          <a:bodyPr wrap="square" numCol="2"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（補助事業の実施の座組と関連する組織等を記載）</a:t>
            </a:r>
            <a:endParaRPr lang="en-US" altLang="ja-JP" sz="800">
              <a:solidFill>
                <a:srgbClr val="0070C0"/>
              </a:solidFill>
              <a:latin typeface="BIZ UDPゴシック"/>
              <a:ea typeface="BIZ UDPゴシック"/>
            </a:endParaRPr>
          </a:p>
        </p:txBody>
      </p:sp>
      <p:sp>
        <p:nvSpPr>
          <p:cNvPr id="48" name="テキスト ボックス 47">
            <a:extLst>
              <a:ext uri="{FF2B5EF4-FFF2-40B4-BE49-F238E27FC236}">
                <a16:creationId xmlns:a16="http://schemas.microsoft.com/office/drawing/2014/main" id="{B560DA7E-C973-4E41-6665-214BAB16584F}"/>
              </a:ext>
            </a:extLst>
          </p:cNvPr>
          <p:cNvSpPr txBox="1"/>
          <p:nvPr/>
        </p:nvSpPr>
        <p:spPr>
          <a:xfrm>
            <a:off x="9057730" y="4310134"/>
            <a:ext cx="2760380" cy="226872"/>
          </a:xfrm>
          <a:prstGeom prst="rect">
            <a:avLst/>
          </a:prstGeom>
          <a:noFill/>
        </p:spPr>
        <p:txBody>
          <a:bodyPr wrap="square" numCol="1"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（補助事業の主要なマイルストンとスケジュールを記載）</a:t>
            </a:r>
            <a:endParaRPr lang="en-US" altLang="ja-JP" sz="800">
              <a:solidFill>
                <a:srgbClr val="0070C0"/>
              </a:solidFill>
              <a:latin typeface="BIZ UDPゴシック"/>
              <a:ea typeface="BIZ UDPゴシック"/>
            </a:endParaRPr>
          </a:p>
        </p:txBody>
      </p:sp>
      <p:sp>
        <p:nvSpPr>
          <p:cNvPr id="28" name="テキスト ボックス 27">
            <a:extLst>
              <a:ext uri="{FF2B5EF4-FFF2-40B4-BE49-F238E27FC236}">
                <a16:creationId xmlns:a16="http://schemas.microsoft.com/office/drawing/2014/main" id="{21DF1EB0-CBE7-95F3-F317-D94566879B94}"/>
              </a:ext>
            </a:extLst>
          </p:cNvPr>
          <p:cNvSpPr txBox="1"/>
          <p:nvPr/>
        </p:nvSpPr>
        <p:spPr>
          <a:xfrm>
            <a:off x="1558290" y="1689439"/>
            <a:ext cx="8343900" cy="347912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各項目について青字の記入例を参考に記載ください。</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［プロジェクト概要について］</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本提案事業におけるスコープ（やること）のみを記載してください。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［効果］</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定量的な指標となるよう記載ください。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［予算規模］</a:t>
            </a:r>
            <a:endParaRPr lang="en-US" altLang="ja-JP" sz="1400" dirty="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総事業費は、本補助事業の対象費用か否かにかかわらず、事業提案者において観念するプロジェクトの全体の単位をいう。例えば、「〇〇</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プロジェクト」のうち、交通サービスの高度化の部分は本事業で実施するが、他の補助事業（デジ田など）を使ってデータ分析システムを構築するような場合、総事業費とは、これらの関連プロジェクトをまとめた「〇〇</a:t>
            </a:r>
            <a:r>
              <a:rPr lang="en-US" altLang="ja-JP" sz="1400" dirty="0" err="1">
                <a:solidFill>
                  <a:schemeClr val="bg1"/>
                </a:solidFill>
                <a:latin typeface="BIZ UDPゴシック"/>
                <a:ea typeface="BIZ UDPゴシック"/>
              </a:rPr>
              <a:t>MaaS</a:t>
            </a:r>
            <a:r>
              <a:rPr lang="ja-JP" altLang="en-US" sz="1400" dirty="0">
                <a:solidFill>
                  <a:schemeClr val="bg1"/>
                </a:solidFill>
                <a:latin typeface="BIZ UDPゴシック"/>
                <a:ea typeface="BIZ UDPゴシック"/>
              </a:rPr>
              <a:t>プロジェクト」全体をいう。</a:t>
            </a:r>
          </a:p>
        </p:txBody>
      </p:sp>
      <p:sp>
        <p:nvSpPr>
          <p:cNvPr id="2" name="正方形/長方形 4">
            <a:extLst>
              <a:ext uri="{FF2B5EF4-FFF2-40B4-BE49-F238E27FC236}">
                <a16:creationId xmlns:a16="http://schemas.microsoft.com/office/drawing/2014/main" id="{157CEF89-3D52-1C12-6300-516F7B09E192}"/>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4" name="正方形/長方形 3">
            <a:extLst>
              <a:ext uri="{FF2B5EF4-FFF2-40B4-BE49-F238E27FC236}">
                <a16:creationId xmlns:a16="http://schemas.microsoft.com/office/drawing/2014/main" id="{A4049182-B66B-4577-6496-03DD1EEB802A}"/>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92</a:t>
            </a:r>
            <a:endParaRPr kumimoji="1" lang="ja-JP" altLang="en-US" sz="1480" dirty="0">
              <a:solidFill>
                <a:schemeClr val="tx1"/>
              </a:solidFill>
            </a:endParaRPr>
          </a:p>
        </p:txBody>
      </p:sp>
    </p:spTree>
    <p:extLst>
      <p:ext uri="{BB962C8B-B14F-4D97-AF65-F5344CB8AC3E}">
        <p14:creationId xmlns:p14="http://schemas.microsoft.com/office/powerpoint/2010/main" val="142186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1.</a:t>
            </a:r>
            <a:r>
              <a:rPr lang="ja-JP" altLang="en-US" dirty="0"/>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２．提案者</a:t>
            </a:r>
          </a:p>
        </p:txBody>
      </p:sp>
      <p:sp>
        <p:nvSpPr>
          <p:cNvPr id="25" name="テキスト ボックス 1">
            <a:extLst>
              <a:ext uri="{FF2B5EF4-FFF2-40B4-BE49-F238E27FC236}">
                <a16:creationId xmlns:a16="http://schemas.microsoft.com/office/drawing/2014/main" id="{7188BD8F-3882-E836-7D13-782EDCA5C09D}"/>
              </a:ext>
            </a:extLst>
          </p:cNvPr>
          <p:cNvSpPr txBox="1"/>
          <p:nvPr/>
        </p:nvSpPr>
        <p:spPr>
          <a:xfrm>
            <a:off x="9218217" y="982020"/>
            <a:ext cx="2709947" cy="415498"/>
          </a:xfrm>
          <a:prstGeom prst="rect">
            <a:avLst/>
          </a:prstGeom>
          <a:noFill/>
        </p:spPr>
        <p:txBody>
          <a:bodyPr wrap="square" rtlCol="0">
            <a:spAutoFit/>
          </a:bodyPr>
          <a:lstStyle/>
          <a:p>
            <a:pPr algn="r" eaLnBrk="0" fontAlgn="base" hangingPunct="0">
              <a:spcBef>
                <a:spcPct val="0"/>
              </a:spcBef>
              <a:spcAft>
                <a:spcPct val="0"/>
              </a:spcAft>
              <a:defRPr/>
            </a:pPr>
            <a:r>
              <a:rPr lang="ja-JP" altLang="ja-JP" sz="1050">
                <a:solidFill>
                  <a:srgbClr val="F73131"/>
                </a:solidFill>
                <a:latin typeface="+mn-ea"/>
              </a:rPr>
              <a:t>※全ての項目を記入の上提出して下さい。</a:t>
            </a:r>
          </a:p>
          <a:p>
            <a:pPr algn="r" eaLnBrk="0" fontAlgn="base" hangingPunct="0">
              <a:spcBef>
                <a:spcPct val="0"/>
              </a:spcBef>
              <a:spcAft>
                <a:spcPct val="0"/>
              </a:spcAft>
              <a:defRPr/>
            </a:pPr>
            <a:r>
              <a:rPr lang="ja-JP" altLang="ja-JP" sz="1050">
                <a:solidFill>
                  <a:srgbClr val="0070C0"/>
                </a:solidFill>
                <a:latin typeface="+mn-ea"/>
              </a:rPr>
              <a:t>○</a:t>
            </a:r>
            <a:r>
              <a:rPr lang="en-US" altLang="ja-JP" sz="1050">
                <a:solidFill>
                  <a:srgbClr val="0070C0"/>
                </a:solidFill>
                <a:latin typeface="+mn-ea"/>
              </a:rPr>
              <a:t>○</a:t>
            </a:r>
            <a:r>
              <a:rPr lang="ja-JP" altLang="ja-JP" sz="1050">
                <a:solidFill>
                  <a:srgbClr val="0070C0"/>
                </a:solidFill>
                <a:latin typeface="+mn-ea"/>
              </a:rPr>
              <a:t>○○年○月○○日</a:t>
            </a:r>
            <a:r>
              <a:rPr lang="ja-JP" altLang="ja-JP" sz="1050">
                <a:solidFill>
                  <a:srgbClr val="000000"/>
                </a:solidFill>
                <a:latin typeface="+mn-ea"/>
              </a:rPr>
              <a:t>作成</a:t>
            </a:r>
            <a:endParaRPr lang="ja-JP" altLang="en-US" sz="1050">
              <a:solidFill>
                <a:srgbClr val="000000"/>
              </a:solidFill>
              <a:latin typeface="+mn-ea"/>
            </a:endParaRPr>
          </a:p>
        </p:txBody>
      </p:sp>
      <p:sp>
        <p:nvSpPr>
          <p:cNvPr id="41" name="テキスト プレースホルダー 53">
            <a:extLst>
              <a:ext uri="{FF2B5EF4-FFF2-40B4-BE49-F238E27FC236}">
                <a16:creationId xmlns:a16="http://schemas.microsoft.com/office/drawing/2014/main" id="{EA4DBAE7-F039-9B0F-8FB4-3EF0C7434CEB}"/>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１</a:t>
            </a:r>
            <a:endParaRPr lang="en-US" altLang="ja-JP" kern="0" dirty="0">
              <a:solidFill>
                <a:schemeClr val="bg1"/>
              </a:solidFill>
            </a:endParaRPr>
          </a:p>
        </p:txBody>
      </p:sp>
      <p:sp>
        <p:nvSpPr>
          <p:cNvPr id="4" name="テキスト ボックス 3">
            <a:extLst>
              <a:ext uri="{FF2B5EF4-FFF2-40B4-BE49-F238E27FC236}">
                <a16:creationId xmlns:a16="http://schemas.microsoft.com/office/drawing/2014/main" id="{876E205B-0E53-3571-D12D-0B113E9A513A}"/>
              </a:ext>
            </a:extLst>
          </p:cNvPr>
          <p:cNvSpPr txBox="1"/>
          <p:nvPr/>
        </p:nvSpPr>
        <p:spPr>
          <a:xfrm>
            <a:off x="380979" y="1044836"/>
            <a:ext cx="720000" cy="633851"/>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事業名</a:t>
            </a:r>
          </a:p>
        </p:txBody>
      </p:sp>
      <p:sp>
        <p:nvSpPr>
          <p:cNvPr id="6" name="テキスト ボックス 5">
            <a:extLst>
              <a:ext uri="{FF2B5EF4-FFF2-40B4-BE49-F238E27FC236}">
                <a16:creationId xmlns:a16="http://schemas.microsoft.com/office/drawing/2014/main" id="{D6AA50F0-A18C-723C-F2FB-29421CB8F31C}"/>
              </a:ext>
            </a:extLst>
          </p:cNvPr>
          <p:cNvSpPr txBox="1"/>
          <p:nvPr/>
        </p:nvSpPr>
        <p:spPr>
          <a:xfrm>
            <a:off x="1112326" y="1047682"/>
            <a:ext cx="4932000" cy="632170"/>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（事業名）</a:t>
            </a:r>
            <a:endParaRPr lang="en-US" altLang="ja-JP" sz="1050">
              <a:solidFill>
                <a:srgbClr val="0070C0"/>
              </a:solidFill>
              <a:latin typeface="BIZ UDPゴシック"/>
              <a:ea typeface="BIZ UDPゴシック"/>
            </a:endParaRPr>
          </a:p>
        </p:txBody>
      </p:sp>
      <p:cxnSp>
        <p:nvCxnSpPr>
          <p:cNvPr id="7" name="直線コネクタ 6">
            <a:extLst>
              <a:ext uri="{FF2B5EF4-FFF2-40B4-BE49-F238E27FC236}">
                <a16:creationId xmlns:a16="http://schemas.microsoft.com/office/drawing/2014/main" id="{2E0BDDB0-E32D-1475-1349-4EE10CCCCF6A}"/>
              </a:ext>
            </a:extLst>
          </p:cNvPr>
          <p:cNvCxnSpPr>
            <a:cxnSpLocks/>
          </p:cNvCxnSpPr>
          <p:nvPr/>
        </p:nvCxnSpPr>
        <p:spPr>
          <a:xfrm flipV="1">
            <a:off x="1100979" y="1674670"/>
            <a:ext cx="10704991" cy="25505"/>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C905F06-FB01-0DF6-F317-82981A29E1D0}"/>
              </a:ext>
            </a:extLst>
          </p:cNvPr>
          <p:cNvSpPr txBox="1"/>
          <p:nvPr/>
        </p:nvSpPr>
        <p:spPr>
          <a:xfrm>
            <a:off x="380979" y="1772690"/>
            <a:ext cx="720000" cy="4586068"/>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提案者</a:t>
            </a:r>
          </a:p>
        </p:txBody>
      </p:sp>
      <p:sp>
        <p:nvSpPr>
          <p:cNvPr id="13" name="テキスト ボックス 12">
            <a:extLst>
              <a:ext uri="{FF2B5EF4-FFF2-40B4-BE49-F238E27FC236}">
                <a16:creationId xmlns:a16="http://schemas.microsoft.com/office/drawing/2014/main" id="{4EE68453-A0F8-D6DD-FFF9-DA9236720AEF}"/>
              </a:ext>
            </a:extLst>
          </p:cNvPr>
          <p:cNvSpPr txBox="1"/>
          <p:nvPr/>
        </p:nvSpPr>
        <p:spPr>
          <a:xfrm>
            <a:off x="1112326" y="1732415"/>
            <a:ext cx="4932000" cy="458322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［申請者名］</a:t>
            </a:r>
            <a:endParaRPr lang="en-US" altLang="ja-JP" sz="1050">
              <a:solidFill>
                <a:srgbClr val="000000"/>
              </a:solidFill>
              <a:highlight>
                <a:srgbClr val="FFFFFF"/>
              </a:highlight>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zh-TW" altLang="en-US" sz="1050" i="0" kern="100">
                <a:solidFill>
                  <a:srgbClr val="0070C0"/>
                </a:solidFill>
                <a:effectLst/>
                <a:latin typeface="+mn-ea"/>
                <a:ea typeface="+mn-ea"/>
                <a:cs typeface="Meiryo UI" panose="020B0604030504040204" pitchFamily="50" charset="-128"/>
              </a:rPr>
              <a:t>○○協議会、○○事業実行委員会（仮称）</a:t>
            </a:r>
            <a:endParaRPr lang="en-US" altLang="zh-TW" sz="1050" i="0" kern="100">
              <a:solidFill>
                <a:srgbClr val="0070C0"/>
              </a:solidFill>
              <a:effectLst/>
              <a:latin typeface="+mn-ea"/>
              <a:ea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endParaRPr lang="en-US" altLang="ja-JP" sz="1050" kern="100">
              <a:highlight>
                <a:srgbClr val="C0C0C0"/>
              </a:highlight>
              <a:latin typeface="+mn-ea"/>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［事業における代表者の連絡先］</a:t>
            </a:r>
            <a:endParaRPr kumimoji="1" lang="en-US" altLang="ja-JP" sz="1050" b="0" u="none" strike="noStrike" cap="none" spc="0" normalizeH="0" baseline="0" noProof="0">
              <a:ln>
                <a:noFill/>
              </a:ln>
              <a:solidFill>
                <a:srgbClr val="000000"/>
              </a:solidFill>
              <a:highlight>
                <a:srgbClr val="FFFFFF"/>
              </a:highlight>
              <a:uLnTx/>
              <a:uFillTx/>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zh-CN" altLang="en-US" sz="1050" i="0" kern="100">
                <a:solidFill>
                  <a:schemeClr val="tx1"/>
                </a:solidFill>
                <a:effectLst/>
                <a:latin typeface="+mn-ea"/>
                <a:ea typeface="+mn-ea"/>
                <a:cs typeface="Meiryo UI" panose="020B0604030504040204" pitchFamily="50" charset="-128"/>
              </a:rPr>
              <a:t>所在地：　</a:t>
            </a:r>
            <a:r>
              <a:rPr lang="zh-CN" altLang="en-US" sz="1050" i="0" kern="100">
                <a:solidFill>
                  <a:srgbClr val="0070C0"/>
                </a:solidFill>
                <a:effectLst/>
                <a:latin typeface="+mn-ea"/>
                <a:ea typeface="+mn-ea"/>
                <a:cs typeface="Meiryo UI" panose="020B0604030504040204" pitchFamily="50" charset="-128"/>
              </a:rPr>
              <a:t>〒</a:t>
            </a:r>
            <a:r>
              <a:rPr lang="en-US" altLang="zh-CN" sz="1050" i="0" kern="100">
                <a:solidFill>
                  <a:srgbClr val="0070C0"/>
                </a:solidFill>
                <a:effectLst/>
                <a:latin typeface="+mn-ea"/>
                <a:ea typeface="+mn-ea"/>
                <a:cs typeface="Meiryo UI" panose="020B0604030504040204" pitchFamily="50" charset="-128"/>
              </a:rPr>
              <a:t>000-0000</a:t>
            </a:r>
            <a:r>
              <a:rPr lang="zh-CN" altLang="en-US" sz="1050" i="0" kern="100">
                <a:solidFill>
                  <a:srgbClr val="0070C0"/>
                </a:solidFill>
                <a:effectLst/>
                <a:latin typeface="+mn-ea"/>
                <a:ea typeface="+mn-ea"/>
                <a:cs typeface="Meiryo UI" panose="020B0604030504040204" pitchFamily="50" charset="-128"/>
              </a:rPr>
              <a:t>　○○市</a:t>
            </a:r>
            <a:r>
              <a:rPr lang="en-US" altLang="zh-CN" sz="1050" i="0" kern="100">
                <a:solidFill>
                  <a:srgbClr val="0070C0"/>
                </a:solidFill>
                <a:effectLst/>
                <a:latin typeface="+mn-ea"/>
                <a:ea typeface="+mn-ea"/>
                <a:cs typeface="Meiryo UI" panose="020B0604030504040204" pitchFamily="50" charset="-128"/>
              </a:rPr>
              <a:t>××</a:t>
            </a:r>
            <a:r>
              <a:rPr lang="zh-CN" altLang="en-US" sz="1050" i="0" kern="100">
                <a:solidFill>
                  <a:srgbClr val="0070C0"/>
                </a:solidFill>
                <a:effectLst/>
                <a:latin typeface="+mn-ea"/>
                <a:ea typeface="+mn-ea"/>
                <a:cs typeface="Meiryo UI" panose="020B0604030504040204" pitchFamily="50" charset="-128"/>
              </a:rPr>
              <a:t>区△△</a:t>
            </a:r>
            <a:r>
              <a:rPr lang="en-US" altLang="zh-CN" sz="1050" i="0" kern="100">
                <a:solidFill>
                  <a:srgbClr val="0070C0"/>
                </a:solidFill>
                <a:effectLst/>
                <a:latin typeface="+mn-ea"/>
                <a:ea typeface="+mn-ea"/>
                <a:cs typeface="Meiryo UI" panose="020B0604030504040204" pitchFamily="50" charset="-128"/>
              </a:rPr>
              <a:t>1-2-3</a:t>
            </a: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担当部課（部署）：</a:t>
            </a:r>
            <a:r>
              <a:rPr lang="ja-JP" altLang="en-US" sz="1050" i="0" kern="100">
                <a:solidFill>
                  <a:srgbClr val="0070C0"/>
                </a:solidFill>
                <a:effectLst/>
                <a:latin typeface="+mn-ea"/>
                <a:ea typeface="+mn-ea"/>
                <a:cs typeface="Meiryo UI" panose="020B0604030504040204" pitchFamily="50" charset="-128"/>
              </a:rPr>
              <a:t>○○○○</a:t>
            </a:r>
            <a:endParaRPr lang="en-US" altLang="ja-JP" sz="1050" kern="100">
              <a:solidFill>
                <a:srgbClr val="0070C0"/>
              </a:solidFill>
              <a:latin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連絡先（連絡先担当者名）：</a:t>
            </a:r>
            <a:r>
              <a:rPr lang="ja-JP" altLang="en-US" sz="1050" i="0" kern="100">
                <a:solidFill>
                  <a:srgbClr val="0070C0"/>
                </a:solidFill>
                <a:effectLst/>
                <a:latin typeface="+mn-ea"/>
                <a:ea typeface="+mn-ea"/>
                <a:cs typeface="Meiryo UI" panose="020B0604030504040204" pitchFamily="50" charset="-128"/>
              </a:rPr>
              <a:t>○○○○</a:t>
            </a:r>
            <a:endParaRPr lang="en-US" altLang="ja-JP" sz="1050" i="0" kern="100">
              <a:solidFill>
                <a:srgbClr val="0070C0"/>
              </a:solidFill>
              <a:effectLst/>
              <a:latin typeface="+mn-ea"/>
              <a:ea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電話番号：</a:t>
            </a:r>
            <a:r>
              <a:rPr lang="en-US" altLang="ja-JP" sz="1050" i="0" kern="100">
                <a:solidFill>
                  <a:srgbClr val="0070C0"/>
                </a:solidFill>
                <a:effectLst/>
                <a:latin typeface="+mn-ea"/>
                <a:ea typeface="+mn-ea"/>
                <a:cs typeface="Meiryo UI" panose="020B0604030504040204" pitchFamily="50" charset="-128"/>
              </a:rPr>
              <a:t>000-000-0000</a:t>
            </a:r>
          </a:p>
          <a:p>
            <a:pPr marR="0" lvl="0" algn="l" defTabSz="914400" rtl="0" eaLnBrk="1" fontAlgn="auto" latinLnBrk="0" hangingPunct="1">
              <a:lnSpc>
                <a:spcPct val="100000"/>
              </a:lnSpc>
              <a:spcBef>
                <a:spcPts val="300"/>
              </a:spcBef>
              <a:spcAft>
                <a:spcPts val="0"/>
              </a:spcAft>
              <a:buClrTx/>
              <a:buSzTx/>
              <a:tabLst/>
              <a:defRPr/>
            </a:pPr>
            <a:r>
              <a:rPr lang="ja-JP" altLang="en-US" sz="1050" i="0" kern="100">
                <a:solidFill>
                  <a:schemeClr val="tx1"/>
                </a:solidFill>
                <a:effectLst/>
                <a:latin typeface="+mn-ea"/>
                <a:ea typeface="+mn-ea"/>
                <a:cs typeface="Meiryo UI" panose="020B0604030504040204" pitchFamily="50" charset="-128"/>
              </a:rPr>
              <a:t>ＦＡＸ：</a:t>
            </a:r>
            <a:r>
              <a:rPr lang="en-US" altLang="ja-JP" sz="1050" i="0" kern="100">
                <a:solidFill>
                  <a:srgbClr val="0070C0"/>
                </a:solidFill>
                <a:effectLst/>
                <a:latin typeface="+mn-ea"/>
                <a:ea typeface="+mn-ea"/>
                <a:cs typeface="Meiryo UI" panose="020B0604030504040204" pitchFamily="50" charset="-128"/>
              </a:rPr>
              <a:t>000-000-0000</a:t>
            </a:r>
          </a:p>
          <a:p>
            <a:pPr marR="0" lvl="0" algn="l" defTabSz="914400" rtl="0" eaLnBrk="1" fontAlgn="auto" latinLnBrk="0" hangingPunct="1">
              <a:lnSpc>
                <a:spcPct val="100000"/>
              </a:lnSpc>
              <a:spcBef>
                <a:spcPts val="300"/>
              </a:spcBef>
              <a:spcAft>
                <a:spcPts val="0"/>
              </a:spcAft>
              <a:buClrTx/>
              <a:buSzTx/>
              <a:tabLst/>
              <a:defRPr/>
            </a:pPr>
            <a:r>
              <a:rPr lang="en-US" altLang="ja-JP" sz="1050" i="0" kern="100">
                <a:solidFill>
                  <a:schemeClr val="tx1"/>
                </a:solidFill>
                <a:effectLst/>
                <a:latin typeface="+mn-ea"/>
                <a:ea typeface="+mn-ea"/>
                <a:cs typeface="Meiryo UI" panose="020B0604030504040204" pitchFamily="50" charset="-128"/>
              </a:rPr>
              <a:t>E-mail</a:t>
            </a:r>
            <a:r>
              <a:rPr lang="ja-JP" altLang="en-US" sz="1050" i="0" kern="100">
                <a:solidFill>
                  <a:schemeClr val="tx1"/>
                </a:solidFill>
                <a:effectLst/>
                <a:latin typeface="+mn-ea"/>
                <a:ea typeface="+mn-ea"/>
                <a:cs typeface="Meiryo UI" panose="020B0604030504040204" pitchFamily="50" charset="-128"/>
              </a:rPr>
              <a:t>：</a:t>
            </a:r>
            <a:r>
              <a:rPr lang="en-US" altLang="ja-JP" sz="1050" i="0" kern="100" err="1">
                <a:solidFill>
                  <a:srgbClr val="0070C0"/>
                </a:solidFill>
                <a:effectLst/>
                <a:latin typeface="+mn-ea"/>
                <a:ea typeface="+mn-ea"/>
                <a:cs typeface="Meiryo UI" panose="020B0604030504040204" pitchFamily="50" charset="-128"/>
              </a:rPr>
              <a:t>abcdef</a:t>
            </a:r>
            <a:r>
              <a:rPr lang="en-US" altLang="ja-JP" sz="1050" i="0" kern="100">
                <a:solidFill>
                  <a:srgbClr val="0070C0"/>
                </a:solidFill>
                <a:effectLst/>
                <a:latin typeface="+mn-ea"/>
                <a:ea typeface="+mn-ea"/>
                <a:cs typeface="Meiryo UI" panose="020B0604030504040204" pitchFamily="50" charset="-128"/>
              </a:rPr>
              <a:t>@</a:t>
            </a:r>
            <a:r>
              <a:rPr lang="ja-JP" altLang="en-US" sz="1050" i="0" kern="100">
                <a:solidFill>
                  <a:srgbClr val="0070C0"/>
                </a:solidFill>
                <a:effectLst/>
                <a:latin typeface="+mn-ea"/>
                <a:ea typeface="+mn-ea"/>
                <a:cs typeface="Meiryo UI" panose="020B0604030504040204" pitchFamily="50" charset="-128"/>
              </a:rPr>
              <a:t>･･･</a:t>
            </a:r>
            <a:endParaRPr lang="en-US" altLang="ja-JP" sz="1050" i="0" kern="100">
              <a:solidFill>
                <a:srgbClr val="0070C0"/>
              </a:solidFill>
              <a:effectLst/>
              <a:latin typeface="+mn-ea"/>
              <a:ea typeface="+mn-ea"/>
              <a:cs typeface="Meiryo UI" panose="020B0604030504040204" pitchFamily="50" charset="-128"/>
            </a:endParaRPr>
          </a:p>
          <a:p>
            <a:pPr marL="114300" marR="44450" indent="-114300">
              <a:spcAft>
                <a:spcPts val="0"/>
              </a:spcAft>
            </a:pPr>
            <a:endParaRPr lang="en-US" altLang="ja-JP" sz="1050" kern="100">
              <a:highlight>
                <a:srgbClr val="C0C0C0"/>
              </a:highlight>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8BF732E4-C000-B0F2-8D31-03E996F65268}"/>
              </a:ext>
            </a:extLst>
          </p:cNvPr>
          <p:cNvSpPr txBox="1"/>
          <p:nvPr/>
        </p:nvSpPr>
        <p:spPr>
          <a:xfrm>
            <a:off x="6337779" y="1748429"/>
            <a:ext cx="4932000" cy="101759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［協議会の構成員及びそれぞれの役割］</a:t>
            </a:r>
            <a:endParaRPr lang="en-US" altLang="ja-JP" sz="1050">
              <a:solidFill>
                <a:srgbClr val="000000"/>
              </a:solidFill>
              <a:highlight>
                <a:srgbClr val="FFFFFF"/>
              </a:highlight>
              <a:latin typeface="BIZ UDPゴシック"/>
              <a:ea typeface="BIZ UDPゴシック"/>
            </a:endParaRPr>
          </a:p>
        </p:txBody>
      </p:sp>
      <p:graphicFrame>
        <p:nvGraphicFramePr>
          <p:cNvPr id="15" name="表 14">
            <a:extLst>
              <a:ext uri="{FF2B5EF4-FFF2-40B4-BE49-F238E27FC236}">
                <a16:creationId xmlns:a16="http://schemas.microsoft.com/office/drawing/2014/main" id="{51502218-82C2-1B40-7023-5DDB28063E6D}"/>
              </a:ext>
            </a:extLst>
          </p:cNvPr>
          <p:cNvGraphicFramePr>
            <a:graphicFrameLocks noGrp="1"/>
          </p:cNvGraphicFramePr>
          <p:nvPr/>
        </p:nvGraphicFramePr>
        <p:xfrm>
          <a:off x="6459974" y="2101032"/>
          <a:ext cx="5468190" cy="3005786"/>
        </p:xfrm>
        <a:graphic>
          <a:graphicData uri="http://schemas.openxmlformats.org/drawingml/2006/table">
            <a:tbl>
              <a:tblPr/>
              <a:tblGrid>
                <a:gridCol w="1822730">
                  <a:extLst>
                    <a:ext uri="{9D8B030D-6E8A-4147-A177-3AD203B41FA5}">
                      <a16:colId xmlns:a16="http://schemas.microsoft.com/office/drawing/2014/main" val="2394240529"/>
                    </a:ext>
                  </a:extLst>
                </a:gridCol>
                <a:gridCol w="1822730">
                  <a:extLst>
                    <a:ext uri="{9D8B030D-6E8A-4147-A177-3AD203B41FA5}">
                      <a16:colId xmlns:a16="http://schemas.microsoft.com/office/drawing/2014/main" val="1243886161"/>
                    </a:ext>
                  </a:extLst>
                </a:gridCol>
                <a:gridCol w="1822730">
                  <a:extLst>
                    <a:ext uri="{9D8B030D-6E8A-4147-A177-3AD203B41FA5}">
                      <a16:colId xmlns:a16="http://schemas.microsoft.com/office/drawing/2014/main" val="642101953"/>
                    </a:ext>
                  </a:extLst>
                </a:gridCol>
              </a:tblGrid>
              <a:tr h="429398">
                <a:tc>
                  <a:txBody>
                    <a:bodyPr/>
                    <a:lstStyle/>
                    <a:p>
                      <a:r>
                        <a:rPr kumimoji="1" lang="ja-JP" altLang="en-US" sz="1050">
                          <a:latin typeface="+mn-ea"/>
                          <a:ea typeface="+mn-ea"/>
                        </a:rPr>
                        <a:t>組織名（団体名）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kumimoji="1" lang="ja-JP" altLang="en-US" sz="1050">
                          <a:latin typeface="+mn-ea"/>
                          <a:ea typeface="+mn-ea"/>
                        </a:rPr>
                        <a:t>代表者名</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kumimoji="1" lang="ja-JP" altLang="en-US" sz="1050">
                          <a:latin typeface="+mn-ea"/>
                          <a:ea typeface="+mn-ea"/>
                        </a:rPr>
                        <a:t>事業における役割</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98250993"/>
                  </a:ext>
                </a:extLst>
              </a:tr>
              <a:tr h="429398">
                <a:tc>
                  <a:txBody>
                    <a:bodyPr/>
                    <a:lstStyle/>
                    <a:p>
                      <a:r>
                        <a:rPr kumimoji="1" lang="ja-JP" altLang="ja-JP" sz="1050" i="0" kern="1200">
                          <a:solidFill>
                            <a:srgbClr val="0070C0"/>
                          </a:solidFill>
                          <a:effectLst/>
                          <a:latin typeface="+mn-ea"/>
                          <a:ea typeface="+mn-ea"/>
                          <a:cs typeface="+mn-cs"/>
                        </a:rPr>
                        <a:t>○○市</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市長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全体調整、発注契約</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26703089"/>
                  </a:ext>
                </a:extLst>
              </a:tr>
              <a:tr h="429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kern="1200">
                          <a:solidFill>
                            <a:srgbClr val="0070C0"/>
                          </a:solidFill>
                          <a:effectLst/>
                          <a:latin typeface="+mn-ea"/>
                          <a:ea typeface="+mn-ea"/>
                          <a:cs typeface="+mn-cs"/>
                        </a:rPr>
                        <a:t>NPO</a:t>
                      </a:r>
                      <a:r>
                        <a:rPr kumimoji="1" lang="ja-JP" altLang="ja-JP" sz="1050" i="0" kern="1200">
                          <a:solidFill>
                            <a:srgbClr val="0070C0"/>
                          </a:solidFill>
                          <a:effectLst/>
                          <a:latin typeface="+mn-ea"/>
                          <a:ea typeface="+mn-ea"/>
                          <a:cs typeface="+mn-cs"/>
                        </a:rPr>
                        <a:t>法人　××××</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代表理事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企画立案</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3601278"/>
                  </a:ext>
                </a:extLst>
              </a:tr>
              <a:tr h="429398">
                <a:tc>
                  <a:txBody>
                    <a:bodyPr/>
                    <a:lstStyle/>
                    <a:p>
                      <a:r>
                        <a:rPr kumimoji="1" lang="ja-JP" altLang="ja-JP" sz="1050" i="0" kern="1200">
                          <a:solidFill>
                            <a:srgbClr val="0070C0"/>
                          </a:solidFill>
                          <a:effectLst/>
                          <a:latin typeface="+mn-ea"/>
                          <a:ea typeface="+mn-ea"/>
                          <a:cs typeface="+mn-cs"/>
                        </a:rPr>
                        <a:t>△△交通株式会社</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○○部部長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乗合バスの運行</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20631119"/>
                  </a:ext>
                </a:extLst>
              </a:tr>
              <a:tr h="429398">
                <a:tc>
                  <a:txBody>
                    <a:bodyPr/>
                    <a:lstStyle/>
                    <a:p>
                      <a:r>
                        <a:rPr kumimoji="1" lang="ja-JP" altLang="ja-JP" sz="1050" i="0" kern="1200">
                          <a:solidFill>
                            <a:srgbClr val="0070C0"/>
                          </a:solidFill>
                          <a:effectLst/>
                          <a:latin typeface="+mn-ea"/>
                          <a:ea typeface="+mn-ea"/>
                          <a:cs typeface="+mn-cs"/>
                        </a:rPr>
                        <a:t>株式会社○○○○</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代表取締役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オンデマンド交通の運行者</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16579756"/>
                  </a:ext>
                </a:extLst>
              </a:tr>
              <a:tr h="429398">
                <a:tc>
                  <a:txBody>
                    <a:bodyPr/>
                    <a:lstStyle/>
                    <a:p>
                      <a:r>
                        <a:rPr kumimoji="1" lang="ja-JP" altLang="ja-JP" sz="1050" i="0" kern="1200">
                          <a:solidFill>
                            <a:srgbClr val="0070C0"/>
                          </a:solidFill>
                          <a:effectLst/>
                          <a:latin typeface="+mn-ea"/>
                          <a:ea typeface="+mn-ea"/>
                          <a:cs typeface="+mn-cs"/>
                        </a:rPr>
                        <a:t>○○大学××研究室</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教授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全体指導、調査方法指導</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81629713"/>
                  </a:ext>
                </a:extLst>
              </a:tr>
              <a:tr h="429398">
                <a:tc>
                  <a:txBody>
                    <a:bodyPr/>
                    <a:lstStyle/>
                    <a:p>
                      <a:r>
                        <a:rPr kumimoji="1" lang="ja-JP" altLang="en-US" sz="1050" i="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a:solidFill>
                            <a:srgbClr val="0070C0"/>
                          </a:solidFill>
                          <a:latin typeface="+mn-ea"/>
                          <a:ea typeface="+mn-ea"/>
                        </a:rPr>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a:solidFill>
                            <a:srgbClr val="0070C0"/>
                          </a:solidFill>
                          <a:latin typeface="+mn-ea"/>
                          <a:ea typeface="+mn-ea"/>
                        </a:rPr>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534506"/>
                  </a:ext>
                </a:extLst>
              </a:tr>
            </a:tbl>
          </a:graphicData>
        </a:graphic>
      </p:graphicFrame>
      <p:sp>
        <p:nvSpPr>
          <p:cNvPr id="3" name="テキスト ボックス 2">
            <a:extLst>
              <a:ext uri="{FF2B5EF4-FFF2-40B4-BE49-F238E27FC236}">
                <a16:creationId xmlns:a16="http://schemas.microsoft.com/office/drawing/2014/main" id="{476FE6B3-09B8-1896-EA9C-ED7F42070FE9}"/>
              </a:ext>
            </a:extLst>
          </p:cNvPr>
          <p:cNvSpPr txBox="1"/>
          <p:nvPr/>
        </p:nvSpPr>
        <p:spPr>
          <a:xfrm>
            <a:off x="6685901" y="2906482"/>
            <a:ext cx="4757013" cy="150820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実施する協議会等の参画組織・団体、その代表者名、各役割を記入してください。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幹事社はその旨記載してください。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書き切れない場合は、　ページを追加してください。</a:t>
            </a:r>
          </a:p>
        </p:txBody>
      </p:sp>
      <p:sp>
        <p:nvSpPr>
          <p:cNvPr id="2" name="正方形/長方形 4">
            <a:extLst>
              <a:ext uri="{FF2B5EF4-FFF2-40B4-BE49-F238E27FC236}">
                <a16:creationId xmlns:a16="http://schemas.microsoft.com/office/drawing/2014/main" id="{FF30E767-8AB0-1381-3866-38C4685159B1}"/>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4" name="正方形/長方形 13">
            <a:extLst>
              <a:ext uri="{FF2B5EF4-FFF2-40B4-BE49-F238E27FC236}">
                <a16:creationId xmlns:a16="http://schemas.microsoft.com/office/drawing/2014/main" id="{6DE2A211-769B-154D-0E51-2B8C85279395}"/>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93</a:t>
            </a:r>
            <a:endParaRPr kumimoji="1" lang="ja-JP" altLang="en-US" sz="1480" dirty="0">
              <a:solidFill>
                <a:schemeClr val="tx1"/>
              </a:solidFill>
            </a:endParaRPr>
          </a:p>
        </p:txBody>
      </p:sp>
    </p:spTree>
    <p:extLst>
      <p:ext uri="{BB962C8B-B14F-4D97-AF65-F5344CB8AC3E}">
        <p14:creationId xmlns:p14="http://schemas.microsoft.com/office/powerpoint/2010/main" val="252378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E597AAA-E93C-76CC-0E3B-F406C751F915}"/>
              </a:ext>
            </a:extLst>
          </p:cNvPr>
          <p:cNvSpPr/>
          <p:nvPr/>
        </p:nvSpPr>
        <p:spPr>
          <a:xfrm>
            <a:off x="4013735" y="1289342"/>
            <a:ext cx="3962243" cy="49617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1.</a:t>
            </a:r>
            <a:r>
              <a:rPr lang="ja-JP" altLang="en-US" dirty="0"/>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３．事業実施体制│地域内の交通モードと参画事業者</a:t>
            </a:r>
          </a:p>
        </p:txBody>
      </p:sp>
      <p:sp>
        <p:nvSpPr>
          <p:cNvPr id="60" name="テキスト プレースホルダー 53">
            <a:extLst>
              <a:ext uri="{FF2B5EF4-FFF2-40B4-BE49-F238E27FC236}">
                <a16:creationId xmlns:a16="http://schemas.microsoft.com/office/drawing/2014/main" id="{AD3CE1D8-0B06-CADD-E92B-4EFEE555ACD0}"/>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１</a:t>
            </a:r>
            <a:endParaRPr lang="en-US" altLang="ja-JP" kern="0" dirty="0">
              <a:solidFill>
                <a:schemeClr val="bg1"/>
              </a:solidFill>
            </a:endParaRPr>
          </a:p>
        </p:txBody>
      </p:sp>
      <p:grpSp>
        <p:nvGrpSpPr>
          <p:cNvPr id="13" name="PanelGroup1">
            <a:extLst>
              <a:ext uri="{FF2B5EF4-FFF2-40B4-BE49-F238E27FC236}">
                <a16:creationId xmlns:a16="http://schemas.microsoft.com/office/drawing/2014/main" id="{4A7BB8BA-2ED5-8363-1E37-73E6B5E0F817}"/>
              </a:ext>
            </a:extLst>
          </p:cNvPr>
          <p:cNvGrpSpPr/>
          <p:nvPr/>
        </p:nvGrpSpPr>
        <p:grpSpPr>
          <a:xfrm>
            <a:off x="4156864" y="1289343"/>
            <a:ext cx="3725601" cy="340169"/>
            <a:chOff x="302400" y="1990800"/>
            <a:chExt cx="5761200" cy="309600"/>
          </a:xfrm>
        </p:grpSpPr>
        <p:sp>
          <p:nvSpPr>
            <p:cNvPr id="61" name="正方形/長方形 60">
              <a:extLst>
                <a:ext uri="{FF2B5EF4-FFF2-40B4-BE49-F238E27FC236}">
                  <a16:creationId xmlns:a16="http://schemas.microsoft.com/office/drawing/2014/main" id="{BF2969E2-2401-A2CD-A2A7-4A8DB87C7122}"/>
                </a:ext>
              </a:extLst>
            </p:cNvPr>
            <p:cNvSpPr/>
            <p:nvPr/>
          </p:nvSpPr>
          <p:spPr>
            <a:xfrm>
              <a:off x="302400" y="1990800"/>
              <a:ext cx="5761200" cy="309600"/>
            </a:xfrm>
            <a:prstGeom prst="rect">
              <a:avLst/>
            </a:prstGeom>
            <a:no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参画</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62" name="直線矢印コネクタ 61">
              <a:extLst>
                <a:ext uri="{FF2B5EF4-FFF2-40B4-BE49-F238E27FC236}">
                  <a16:creationId xmlns:a16="http://schemas.microsoft.com/office/drawing/2014/main" id="{EEAF886B-E6F2-D7C4-8419-6AD341FE825A}"/>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 name="PanelGroup2">
            <a:extLst>
              <a:ext uri="{FF2B5EF4-FFF2-40B4-BE49-F238E27FC236}">
                <a16:creationId xmlns:a16="http://schemas.microsoft.com/office/drawing/2014/main" id="{11FC24E2-E3B7-BA58-1589-9020D15AA6AD}"/>
              </a:ext>
            </a:extLst>
          </p:cNvPr>
          <p:cNvGrpSpPr/>
          <p:nvPr/>
        </p:nvGrpSpPr>
        <p:grpSpPr>
          <a:xfrm>
            <a:off x="8062300" y="1289343"/>
            <a:ext cx="3725601" cy="340169"/>
            <a:chOff x="6128400" y="1990800"/>
            <a:chExt cx="5761200" cy="309600"/>
          </a:xfrm>
        </p:grpSpPr>
        <p:sp>
          <p:nvSpPr>
            <p:cNvPr id="56" name="正方形/長方形 55">
              <a:extLst>
                <a:ext uri="{FF2B5EF4-FFF2-40B4-BE49-F238E27FC236}">
                  <a16:creationId xmlns:a16="http://schemas.microsoft.com/office/drawing/2014/main" id="{1B21D1DD-DE30-16B5-F6B8-AE2B33621CC6}"/>
                </a:ext>
              </a:extLst>
            </p:cNvPr>
            <p:cNvSpPr/>
            <p:nvPr/>
          </p:nvSpPr>
          <p:spPr>
            <a:xfrm>
              <a:off x="6128400" y="1990800"/>
              <a:ext cx="5761200" cy="309600"/>
            </a:xfrm>
            <a:prstGeom prst="rect">
              <a:avLst/>
            </a:prstGeom>
            <a:no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非参画</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57" name="直線矢印コネクタ 56">
              <a:extLst>
                <a:ext uri="{FF2B5EF4-FFF2-40B4-BE49-F238E27FC236}">
                  <a16:creationId xmlns:a16="http://schemas.microsoft.com/office/drawing/2014/main" id="{37CCDC9B-A63F-48DB-04A4-BEA085DAF16A}"/>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 name="PanelGroup1">
            <a:extLst>
              <a:ext uri="{FF2B5EF4-FFF2-40B4-BE49-F238E27FC236}">
                <a16:creationId xmlns:a16="http://schemas.microsoft.com/office/drawing/2014/main" id="{9C320AB3-6920-C719-28E1-0D8882A09DAA}"/>
              </a:ext>
            </a:extLst>
          </p:cNvPr>
          <p:cNvGrpSpPr/>
          <p:nvPr/>
        </p:nvGrpSpPr>
        <p:grpSpPr>
          <a:xfrm>
            <a:off x="383642" y="1289343"/>
            <a:ext cx="3226448" cy="340169"/>
            <a:chOff x="302400" y="1990800"/>
            <a:chExt cx="5761200" cy="309600"/>
          </a:xfrm>
        </p:grpSpPr>
        <p:sp>
          <p:nvSpPr>
            <p:cNvPr id="54" name="正方形/長方形 53">
              <a:extLst>
                <a:ext uri="{FF2B5EF4-FFF2-40B4-BE49-F238E27FC236}">
                  <a16:creationId xmlns:a16="http://schemas.microsoft.com/office/drawing/2014/main" id="{57DE856B-9F5D-C82D-8089-343C3DE1F58C}"/>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モード類型</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55" name="直線矢印コネクタ 54">
              <a:extLst>
                <a:ext uri="{FF2B5EF4-FFF2-40B4-BE49-F238E27FC236}">
                  <a16:creationId xmlns:a16="http://schemas.microsoft.com/office/drawing/2014/main" id="{04F36315-5AEA-B72E-B78A-55B70430B39F}"/>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a:extLst>
              <a:ext uri="{FF2B5EF4-FFF2-40B4-BE49-F238E27FC236}">
                <a16:creationId xmlns:a16="http://schemas.microsoft.com/office/drawing/2014/main" id="{2B127885-0222-70DA-3549-E3737BBFDA51}"/>
              </a:ext>
            </a:extLst>
          </p:cNvPr>
          <p:cNvSpPr/>
          <p:nvPr/>
        </p:nvSpPr>
        <p:spPr>
          <a:xfrm>
            <a:off x="383642" y="1808388"/>
            <a:ext cx="1415651" cy="935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一次</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17" name="正方形/長方形 16">
            <a:extLst>
              <a:ext uri="{FF2B5EF4-FFF2-40B4-BE49-F238E27FC236}">
                <a16:creationId xmlns:a16="http://schemas.microsoft.com/office/drawing/2014/main" id="{92B9E36D-54F0-CB25-5905-31C6F14AA1BE}"/>
              </a:ext>
            </a:extLst>
          </p:cNvPr>
          <p:cNvSpPr/>
          <p:nvPr/>
        </p:nvSpPr>
        <p:spPr>
          <a:xfrm>
            <a:off x="383642" y="2798698"/>
            <a:ext cx="1415651" cy="2404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二次</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18" name="正方形/長方形 17">
            <a:extLst>
              <a:ext uri="{FF2B5EF4-FFF2-40B4-BE49-F238E27FC236}">
                <a16:creationId xmlns:a16="http://schemas.microsoft.com/office/drawing/2014/main" id="{941EF501-4404-A2BF-7E8E-87610EF73336}"/>
              </a:ext>
            </a:extLst>
          </p:cNvPr>
          <p:cNvSpPr/>
          <p:nvPr/>
        </p:nvSpPr>
        <p:spPr>
          <a:xfrm>
            <a:off x="383642" y="5240751"/>
            <a:ext cx="1415651" cy="943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シェアリングサービス</a:t>
            </a:r>
          </a:p>
        </p:txBody>
      </p:sp>
      <p:sp>
        <p:nvSpPr>
          <p:cNvPr id="19" name="正方形/長方形 18">
            <a:extLst>
              <a:ext uri="{FF2B5EF4-FFF2-40B4-BE49-F238E27FC236}">
                <a16:creationId xmlns:a16="http://schemas.microsoft.com/office/drawing/2014/main" id="{83361C92-2855-CDCF-22CA-1713D5EC47AF}"/>
              </a:ext>
            </a:extLst>
          </p:cNvPr>
          <p:cNvSpPr/>
          <p:nvPr/>
        </p:nvSpPr>
        <p:spPr>
          <a:xfrm>
            <a:off x="2012282" y="180838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航空</a:t>
            </a:r>
          </a:p>
        </p:txBody>
      </p:sp>
      <p:sp>
        <p:nvSpPr>
          <p:cNvPr id="20" name="正方形/長方形 19">
            <a:extLst>
              <a:ext uri="{FF2B5EF4-FFF2-40B4-BE49-F238E27FC236}">
                <a16:creationId xmlns:a16="http://schemas.microsoft.com/office/drawing/2014/main" id="{FCB2CDD4-1E75-03B5-E7BD-D7D0FE504F5C}"/>
              </a:ext>
            </a:extLst>
          </p:cNvPr>
          <p:cNvSpPr/>
          <p:nvPr/>
        </p:nvSpPr>
        <p:spPr>
          <a:xfrm>
            <a:off x="2012282" y="230117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鉄道</a:t>
            </a:r>
          </a:p>
        </p:txBody>
      </p:sp>
      <p:sp>
        <p:nvSpPr>
          <p:cNvPr id="21" name="正方形/長方形 20">
            <a:extLst>
              <a:ext uri="{FF2B5EF4-FFF2-40B4-BE49-F238E27FC236}">
                <a16:creationId xmlns:a16="http://schemas.microsoft.com/office/drawing/2014/main" id="{F0A846BD-1A87-17AE-B33F-C956D38B520E}"/>
              </a:ext>
            </a:extLst>
          </p:cNvPr>
          <p:cNvSpPr/>
          <p:nvPr/>
        </p:nvSpPr>
        <p:spPr>
          <a:xfrm>
            <a:off x="2012282" y="279395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バス</a:t>
            </a:r>
          </a:p>
        </p:txBody>
      </p:sp>
      <p:sp>
        <p:nvSpPr>
          <p:cNvPr id="22" name="正方形/長方形 21">
            <a:extLst>
              <a:ext uri="{FF2B5EF4-FFF2-40B4-BE49-F238E27FC236}">
                <a16:creationId xmlns:a16="http://schemas.microsoft.com/office/drawing/2014/main" id="{9CF7027F-C01C-C68F-AB55-3D2D823701EB}"/>
              </a:ext>
            </a:extLst>
          </p:cNvPr>
          <p:cNvSpPr/>
          <p:nvPr/>
        </p:nvSpPr>
        <p:spPr>
          <a:xfrm>
            <a:off x="2012282" y="328674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デマンド</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23" name="正方形/長方形 22">
            <a:extLst>
              <a:ext uri="{FF2B5EF4-FFF2-40B4-BE49-F238E27FC236}">
                <a16:creationId xmlns:a16="http://schemas.microsoft.com/office/drawing/2014/main" id="{D6779AFA-6541-5856-714D-A768C4E1E67A}"/>
              </a:ext>
            </a:extLst>
          </p:cNvPr>
          <p:cNvSpPr/>
          <p:nvPr/>
        </p:nvSpPr>
        <p:spPr>
          <a:xfrm>
            <a:off x="2012282" y="377952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タクシー</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70993B5E-F08F-0717-33E7-2DBC645659EC}"/>
              </a:ext>
            </a:extLst>
          </p:cNvPr>
          <p:cNvSpPr/>
          <p:nvPr/>
        </p:nvSpPr>
        <p:spPr>
          <a:xfrm>
            <a:off x="2012282" y="476509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フェリー</a:t>
            </a:r>
          </a:p>
        </p:txBody>
      </p:sp>
      <p:sp>
        <p:nvSpPr>
          <p:cNvPr id="25" name="正方形/長方形 24">
            <a:extLst>
              <a:ext uri="{FF2B5EF4-FFF2-40B4-BE49-F238E27FC236}">
                <a16:creationId xmlns:a16="http://schemas.microsoft.com/office/drawing/2014/main" id="{F7019659-A8FD-AB11-9C05-1F8B158D22FB}"/>
              </a:ext>
            </a:extLst>
          </p:cNvPr>
          <p:cNvSpPr/>
          <p:nvPr/>
        </p:nvSpPr>
        <p:spPr>
          <a:xfrm>
            <a:off x="2012282" y="525788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サイクル</a:t>
            </a:r>
          </a:p>
        </p:txBody>
      </p:sp>
      <p:sp>
        <p:nvSpPr>
          <p:cNvPr id="26" name="正方形/長方形 25">
            <a:extLst>
              <a:ext uri="{FF2B5EF4-FFF2-40B4-BE49-F238E27FC236}">
                <a16:creationId xmlns:a16="http://schemas.microsoft.com/office/drawing/2014/main" id="{05CE66DC-347F-2D1E-40DA-89C361156945}"/>
              </a:ext>
            </a:extLst>
          </p:cNvPr>
          <p:cNvSpPr/>
          <p:nvPr/>
        </p:nvSpPr>
        <p:spPr>
          <a:xfrm>
            <a:off x="4156856" y="230636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○○電鉄</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□□鉄道</a:t>
            </a:r>
          </a:p>
        </p:txBody>
      </p:sp>
      <p:sp>
        <p:nvSpPr>
          <p:cNvPr id="27" name="正方形/長方形 26">
            <a:extLst>
              <a:ext uri="{FF2B5EF4-FFF2-40B4-BE49-F238E27FC236}">
                <a16:creationId xmlns:a16="http://schemas.microsoft.com/office/drawing/2014/main" id="{E1532496-A3B0-C1FD-526E-55160D79EA9B}"/>
              </a:ext>
            </a:extLst>
          </p:cNvPr>
          <p:cNvSpPr/>
          <p:nvPr/>
        </p:nvSpPr>
        <p:spPr>
          <a:xfrm>
            <a:off x="2012282" y="427231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配車</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サービサー</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47" name="直線コネクタ 46">
            <a:extLst>
              <a:ext uri="{FF2B5EF4-FFF2-40B4-BE49-F238E27FC236}">
                <a16:creationId xmlns:a16="http://schemas.microsoft.com/office/drawing/2014/main" id="{62ABC219-ABEA-D7B2-B793-0C79757521C5}"/>
              </a:ext>
            </a:extLst>
          </p:cNvPr>
          <p:cNvCxnSpPr/>
          <p:nvPr/>
        </p:nvCxnSpPr>
        <p:spPr>
          <a:xfrm>
            <a:off x="4198095" y="2820581"/>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1E25FA-8DAB-5636-347A-3FE29E9AB96C}"/>
              </a:ext>
            </a:extLst>
          </p:cNvPr>
          <p:cNvCxnSpPr/>
          <p:nvPr/>
        </p:nvCxnSpPr>
        <p:spPr>
          <a:xfrm>
            <a:off x="4198095" y="3279909"/>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08E8DDA-0226-3191-43BD-46B9DA97F8F7}"/>
              </a:ext>
            </a:extLst>
          </p:cNvPr>
          <p:cNvCxnSpPr/>
          <p:nvPr/>
        </p:nvCxnSpPr>
        <p:spPr>
          <a:xfrm>
            <a:off x="4126619" y="3783302"/>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4AF3AB9-C759-7D75-D0FF-B6F999E1A7C3}"/>
              </a:ext>
            </a:extLst>
          </p:cNvPr>
          <p:cNvCxnSpPr/>
          <p:nvPr/>
        </p:nvCxnSpPr>
        <p:spPr>
          <a:xfrm>
            <a:off x="4198095" y="4731024"/>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E32E12C-335E-2FB6-E578-EF6DE06833D9}"/>
              </a:ext>
            </a:extLst>
          </p:cNvPr>
          <p:cNvCxnSpPr/>
          <p:nvPr/>
        </p:nvCxnSpPr>
        <p:spPr>
          <a:xfrm>
            <a:off x="4198095" y="5165291"/>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4EC92D13-F643-64C2-60D7-6FE40955B8C0}"/>
              </a:ext>
            </a:extLst>
          </p:cNvPr>
          <p:cNvCxnSpPr/>
          <p:nvPr/>
        </p:nvCxnSpPr>
        <p:spPr>
          <a:xfrm>
            <a:off x="4203959" y="5751467"/>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5EEC3673-F020-FEE3-D731-0F1E8476D9D3}"/>
              </a:ext>
            </a:extLst>
          </p:cNvPr>
          <p:cNvSpPr/>
          <p:nvPr/>
        </p:nvSpPr>
        <p:spPr>
          <a:xfrm>
            <a:off x="4156856" y="1808389"/>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08CF0071-FFD3-5FC5-7EDE-66769EAE1785}"/>
              </a:ext>
            </a:extLst>
          </p:cNvPr>
          <p:cNvSpPr/>
          <p:nvPr/>
        </p:nvSpPr>
        <p:spPr>
          <a:xfrm>
            <a:off x="8087235" y="230636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◇◇鉄道</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■■電軌鉄道</a:t>
            </a:r>
          </a:p>
        </p:txBody>
      </p:sp>
      <p:sp>
        <p:nvSpPr>
          <p:cNvPr id="31" name="正方形/長方形 30">
            <a:extLst>
              <a:ext uri="{FF2B5EF4-FFF2-40B4-BE49-F238E27FC236}">
                <a16:creationId xmlns:a16="http://schemas.microsoft.com/office/drawing/2014/main" id="{115EF391-52F8-47AA-7CFC-2CF176F1D8EF}"/>
              </a:ext>
            </a:extLst>
          </p:cNvPr>
          <p:cNvSpPr/>
          <p:nvPr/>
        </p:nvSpPr>
        <p:spPr>
          <a:xfrm>
            <a:off x="8087235" y="1808389"/>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△△航空（</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XX</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空港）</a:t>
            </a:r>
          </a:p>
        </p:txBody>
      </p:sp>
      <p:sp>
        <p:nvSpPr>
          <p:cNvPr id="33" name="正方形/長方形 32">
            <a:extLst>
              <a:ext uri="{FF2B5EF4-FFF2-40B4-BE49-F238E27FC236}">
                <a16:creationId xmlns:a16="http://schemas.microsoft.com/office/drawing/2014/main" id="{699E4A04-7DE7-121A-4254-23FBA0D5BFBB}"/>
              </a:ext>
            </a:extLst>
          </p:cNvPr>
          <p:cNvSpPr/>
          <p:nvPr/>
        </p:nvSpPr>
        <p:spPr>
          <a:xfrm>
            <a:off x="4156856" y="2799407"/>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○○電鉄バス</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a:extLst>
              <a:ext uri="{FF2B5EF4-FFF2-40B4-BE49-F238E27FC236}">
                <a16:creationId xmlns:a16="http://schemas.microsoft.com/office/drawing/2014/main" id="{89E2BAA1-640E-FDF9-B0E0-F3954045F573}"/>
              </a:ext>
            </a:extLst>
          </p:cNvPr>
          <p:cNvSpPr/>
          <p:nvPr/>
        </p:nvSpPr>
        <p:spPr>
          <a:xfrm>
            <a:off x="8087235" y="2799407"/>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市営</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XX</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バス</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YY</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バス</a:t>
            </a:r>
          </a:p>
        </p:txBody>
      </p:sp>
      <p:sp>
        <p:nvSpPr>
          <p:cNvPr id="36" name="正方形/長方形 35">
            <a:extLst>
              <a:ext uri="{FF2B5EF4-FFF2-40B4-BE49-F238E27FC236}">
                <a16:creationId xmlns:a16="http://schemas.microsoft.com/office/drawing/2014/main" id="{80BBD157-9DAC-BD00-19F1-D23C993E2327}"/>
              </a:ext>
            </a:extLst>
          </p:cNvPr>
          <p:cNvSpPr/>
          <p:nvPr/>
        </p:nvSpPr>
        <p:spPr>
          <a:xfrm>
            <a:off x="4156856" y="3289212"/>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4265CCAA-A8C6-E34F-F7F5-224BF76E5FF5}"/>
              </a:ext>
            </a:extLst>
          </p:cNvPr>
          <p:cNvSpPr/>
          <p:nvPr/>
        </p:nvSpPr>
        <p:spPr>
          <a:xfrm>
            <a:off x="8087235" y="3257793"/>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WW</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号</a:t>
            </a:r>
          </a:p>
        </p:txBody>
      </p:sp>
      <p:sp>
        <p:nvSpPr>
          <p:cNvPr id="38" name="正方形/長方形 37">
            <a:extLst>
              <a:ext uri="{FF2B5EF4-FFF2-40B4-BE49-F238E27FC236}">
                <a16:creationId xmlns:a16="http://schemas.microsoft.com/office/drawing/2014/main" id="{78E0076F-1B11-FC2F-B7AB-E4021D352E26}"/>
              </a:ext>
            </a:extLst>
          </p:cNvPr>
          <p:cNvSpPr/>
          <p:nvPr/>
        </p:nvSpPr>
        <p:spPr>
          <a:xfrm>
            <a:off x="4156856" y="389222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〇〇交通</a:t>
            </a:r>
          </a:p>
        </p:txBody>
      </p:sp>
      <p:sp>
        <p:nvSpPr>
          <p:cNvPr id="39" name="正方形/長方形 38">
            <a:extLst>
              <a:ext uri="{FF2B5EF4-FFF2-40B4-BE49-F238E27FC236}">
                <a16:creationId xmlns:a16="http://schemas.microsoft.com/office/drawing/2014/main" id="{18D738E4-514B-2772-8A7C-A347C5AC9EAD}"/>
              </a:ext>
            </a:extLst>
          </p:cNvPr>
          <p:cNvSpPr/>
          <p:nvPr/>
        </p:nvSpPr>
        <p:spPr>
          <a:xfrm>
            <a:off x="8087235" y="379464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交通</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YY</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中央交通</a:t>
            </a:r>
          </a:p>
        </p:txBody>
      </p:sp>
      <p:sp>
        <p:nvSpPr>
          <p:cNvPr id="40" name="正方形/長方形 39">
            <a:extLst>
              <a:ext uri="{FF2B5EF4-FFF2-40B4-BE49-F238E27FC236}">
                <a16:creationId xmlns:a16="http://schemas.microsoft.com/office/drawing/2014/main" id="{F7DEAA6E-3A18-924C-0D5C-4C1A145573DD}"/>
              </a:ext>
            </a:extLst>
          </p:cNvPr>
          <p:cNvSpPr/>
          <p:nvPr/>
        </p:nvSpPr>
        <p:spPr>
          <a:xfrm>
            <a:off x="4198087" y="4272005"/>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電脳交通</a:t>
            </a:r>
          </a:p>
        </p:txBody>
      </p:sp>
      <p:sp>
        <p:nvSpPr>
          <p:cNvPr id="41" name="正方形/長方形 40">
            <a:extLst>
              <a:ext uri="{FF2B5EF4-FFF2-40B4-BE49-F238E27FC236}">
                <a16:creationId xmlns:a16="http://schemas.microsoft.com/office/drawing/2014/main" id="{D8B899E6-2A65-3147-C301-5DAAAB0E9BED}"/>
              </a:ext>
            </a:extLst>
          </p:cNvPr>
          <p:cNvSpPr/>
          <p:nvPr/>
        </p:nvSpPr>
        <p:spPr>
          <a:xfrm>
            <a:off x="8087235" y="4309542"/>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GO</a:t>
            </a: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UBER</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ECF24845-0EC6-843E-563C-F9B1CC592280}"/>
              </a:ext>
            </a:extLst>
          </p:cNvPr>
          <p:cNvSpPr/>
          <p:nvPr/>
        </p:nvSpPr>
        <p:spPr>
          <a:xfrm>
            <a:off x="4156856" y="479119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lang="ja-JP" altLang="en-US" sz="1100">
                <a:solidFill>
                  <a:srgbClr val="0070C0"/>
                </a:solidFill>
                <a:latin typeface="Meiryo UI" panose="020B0604030504040204" pitchFamily="50" charset="-128"/>
                <a:ea typeface="Meiryo UI" panose="020B0604030504040204" pitchFamily="50" charset="-128"/>
              </a:rPr>
              <a:t>〇〇汽船</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a:extLst>
              <a:ext uri="{FF2B5EF4-FFF2-40B4-BE49-F238E27FC236}">
                <a16:creationId xmlns:a16="http://schemas.microsoft.com/office/drawing/2014/main" id="{D62A3001-FE8E-2041-E4BE-EFE8C9F723ED}"/>
              </a:ext>
            </a:extLst>
          </p:cNvPr>
          <p:cNvSpPr/>
          <p:nvPr/>
        </p:nvSpPr>
        <p:spPr>
          <a:xfrm>
            <a:off x="8087235" y="479119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フェリー</a:t>
            </a:r>
          </a:p>
        </p:txBody>
      </p:sp>
      <p:sp>
        <p:nvSpPr>
          <p:cNvPr id="44" name="正方形/長方形 43">
            <a:extLst>
              <a:ext uri="{FF2B5EF4-FFF2-40B4-BE49-F238E27FC236}">
                <a16:creationId xmlns:a16="http://schemas.microsoft.com/office/drawing/2014/main" id="{7AF32EB3-B045-3607-C4E6-B86C8BAD378C}"/>
              </a:ext>
            </a:extLst>
          </p:cNvPr>
          <p:cNvSpPr/>
          <p:nvPr/>
        </p:nvSpPr>
        <p:spPr>
          <a:xfrm>
            <a:off x="4156856" y="528651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QQ</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サイクル</a:t>
            </a:r>
          </a:p>
        </p:txBody>
      </p:sp>
      <p:sp>
        <p:nvSpPr>
          <p:cNvPr id="45" name="正方形/長方形 44">
            <a:extLst>
              <a:ext uri="{FF2B5EF4-FFF2-40B4-BE49-F238E27FC236}">
                <a16:creationId xmlns:a16="http://schemas.microsoft.com/office/drawing/2014/main" id="{555471CC-EE1C-42D5-D2FF-C12087946610}"/>
              </a:ext>
            </a:extLst>
          </p:cNvPr>
          <p:cNvSpPr/>
          <p:nvPr/>
        </p:nvSpPr>
        <p:spPr>
          <a:xfrm>
            <a:off x="8087235" y="528651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サイクリング</a:t>
            </a:r>
          </a:p>
        </p:txBody>
      </p:sp>
      <p:cxnSp>
        <p:nvCxnSpPr>
          <p:cNvPr id="3" name="直線コネクタ 2">
            <a:extLst>
              <a:ext uri="{FF2B5EF4-FFF2-40B4-BE49-F238E27FC236}">
                <a16:creationId xmlns:a16="http://schemas.microsoft.com/office/drawing/2014/main" id="{F7C6F8A1-3DEB-0A6B-1477-F45AB940F58F}"/>
              </a:ext>
            </a:extLst>
          </p:cNvPr>
          <p:cNvCxnSpPr/>
          <p:nvPr/>
        </p:nvCxnSpPr>
        <p:spPr>
          <a:xfrm>
            <a:off x="4156856" y="2305444"/>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1A3D17B4-BFDD-0AF6-C9D8-CB3F938F0CD5}"/>
              </a:ext>
            </a:extLst>
          </p:cNvPr>
          <p:cNvCxnSpPr/>
          <p:nvPr/>
        </p:nvCxnSpPr>
        <p:spPr>
          <a:xfrm>
            <a:off x="4156856" y="4292617"/>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710F7FE-402A-41A4-E9A7-F5B005152EB4}"/>
              </a:ext>
            </a:extLst>
          </p:cNvPr>
          <p:cNvSpPr txBox="1"/>
          <p:nvPr/>
        </p:nvSpPr>
        <p:spPr>
          <a:xfrm>
            <a:off x="3035300" y="3193091"/>
            <a:ext cx="8586598" cy="81339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本提案事業を実施する地域において提供されている交通サービス事業者を網羅的に記載してください。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そのうち、提案事業に参画する事業者を明確にしてください。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類型にないモードがある場合、適宜追加してください。（デフォルトの類型は削除しないでください）</a:t>
            </a:r>
          </a:p>
        </p:txBody>
      </p:sp>
      <p:sp>
        <p:nvSpPr>
          <p:cNvPr id="46" name="正方形/長方形 45">
            <a:extLst>
              <a:ext uri="{FF2B5EF4-FFF2-40B4-BE49-F238E27FC236}">
                <a16:creationId xmlns:a16="http://schemas.microsoft.com/office/drawing/2014/main" id="{B33D3723-7610-09EF-4BD4-A9A475F39D04}"/>
              </a:ext>
            </a:extLst>
          </p:cNvPr>
          <p:cNvSpPr/>
          <p:nvPr/>
        </p:nvSpPr>
        <p:spPr>
          <a:xfrm>
            <a:off x="2012282" y="5750667"/>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サイクル</a:t>
            </a:r>
          </a:p>
        </p:txBody>
      </p:sp>
      <p:cxnSp>
        <p:nvCxnSpPr>
          <p:cNvPr id="59" name="直線コネクタ 58">
            <a:extLst>
              <a:ext uri="{FF2B5EF4-FFF2-40B4-BE49-F238E27FC236}">
                <a16:creationId xmlns:a16="http://schemas.microsoft.com/office/drawing/2014/main" id="{4151A41F-00C6-5985-EB3C-6FA4DB353A3D}"/>
              </a:ext>
            </a:extLst>
          </p:cNvPr>
          <p:cNvCxnSpPr/>
          <p:nvPr/>
        </p:nvCxnSpPr>
        <p:spPr>
          <a:xfrm>
            <a:off x="4203959" y="6223830"/>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67230BFF-2C57-0EDC-1309-826E4E0629F3}"/>
              </a:ext>
            </a:extLst>
          </p:cNvPr>
          <p:cNvSpPr/>
          <p:nvPr/>
        </p:nvSpPr>
        <p:spPr>
          <a:xfrm>
            <a:off x="4156856" y="575887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QQ</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サイクル</a:t>
            </a:r>
          </a:p>
        </p:txBody>
      </p:sp>
      <p:sp>
        <p:nvSpPr>
          <p:cNvPr id="65" name="正方形/長方形 64">
            <a:extLst>
              <a:ext uri="{FF2B5EF4-FFF2-40B4-BE49-F238E27FC236}">
                <a16:creationId xmlns:a16="http://schemas.microsoft.com/office/drawing/2014/main" id="{3BCD221C-8374-D8A2-FD41-2E342BA98A72}"/>
              </a:ext>
            </a:extLst>
          </p:cNvPr>
          <p:cNvSpPr/>
          <p:nvPr/>
        </p:nvSpPr>
        <p:spPr>
          <a:xfrm>
            <a:off x="8087235" y="575887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サイクリング</a:t>
            </a:r>
          </a:p>
        </p:txBody>
      </p:sp>
      <p:sp>
        <p:nvSpPr>
          <p:cNvPr id="2" name="正方形/長方形 4">
            <a:extLst>
              <a:ext uri="{FF2B5EF4-FFF2-40B4-BE49-F238E27FC236}">
                <a16:creationId xmlns:a16="http://schemas.microsoft.com/office/drawing/2014/main" id="{8B230BDF-A5CD-9D9C-E5A7-81C260704771}"/>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a:extLst>
              <a:ext uri="{FF2B5EF4-FFF2-40B4-BE49-F238E27FC236}">
                <a16:creationId xmlns:a16="http://schemas.microsoft.com/office/drawing/2014/main" id="{BECB9C36-1AFC-B88D-C69C-7FEA904CA817}"/>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94</a:t>
            </a:r>
            <a:endParaRPr kumimoji="1" lang="ja-JP" altLang="en-US" sz="1480" dirty="0">
              <a:solidFill>
                <a:schemeClr val="tx1"/>
              </a:solidFill>
            </a:endParaRPr>
          </a:p>
        </p:txBody>
      </p:sp>
    </p:spTree>
    <p:extLst>
      <p:ext uri="{BB962C8B-B14F-4D97-AF65-F5344CB8AC3E}">
        <p14:creationId xmlns:p14="http://schemas.microsoft.com/office/powerpoint/2010/main" val="376816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1.</a:t>
            </a:r>
            <a:r>
              <a:rPr lang="ja-JP" altLang="en-US" dirty="0"/>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３．事業実施体制｜参画事業者の提供するサービス等</a:t>
            </a:r>
          </a:p>
        </p:txBody>
      </p:sp>
      <p:graphicFrame>
        <p:nvGraphicFramePr>
          <p:cNvPr id="59" name="表 7">
            <a:extLst>
              <a:ext uri="{FF2B5EF4-FFF2-40B4-BE49-F238E27FC236}">
                <a16:creationId xmlns:a16="http://schemas.microsoft.com/office/drawing/2014/main" id="{FAB88C82-8AAA-8EA9-DBEA-E3EA584E93AA}"/>
              </a:ext>
            </a:extLst>
          </p:cNvPr>
          <p:cNvGraphicFramePr>
            <a:graphicFrameLocks noGrp="1"/>
          </p:cNvGraphicFramePr>
          <p:nvPr>
            <p:extLst>
              <p:ext uri="{D42A27DB-BD31-4B8C-83A1-F6EECF244321}">
                <p14:modId xmlns:p14="http://schemas.microsoft.com/office/powerpoint/2010/main" val="4140874503"/>
              </p:ext>
            </p:extLst>
          </p:nvPr>
        </p:nvGraphicFramePr>
        <p:xfrm>
          <a:off x="340950" y="1274848"/>
          <a:ext cx="11241450" cy="4023360"/>
        </p:xfrm>
        <a:graphic>
          <a:graphicData uri="http://schemas.openxmlformats.org/drawingml/2006/table">
            <a:tbl>
              <a:tblPr>
                <a:tableStyleId>{5C22544A-7EE6-4342-B048-85BDC9FD1C3A}</a:tableStyleId>
              </a:tblPr>
              <a:tblGrid>
                <a:gridCol w="3284752">
                  <a:extLst>
                    <a:ext uri="{9D8B030D-6E8A-4147-A177-3AD203B41FA5}">
                      <a16:colId xmlns:a16="http://schemas.microsoft.com/office/drawing/2014/main" val="564283603"/>
                    </a:ext>
                  </a:extLst>
                </a:gridCol>
                <a:gridCol w="7956698">
                  <a:extLst>
                    <a:ext uri="{9D8B030D-6E8A-4147-A177-3AD203B41FA5}">
                      <a16:colId xmlns:a16="http://schemas.microsoft.com/office/drawing/2014/main" val="1942113200"/>
                    </a:ext>
                  </a:extLst>
                </a:gridCol>
              </a:tblGrid>
              <a:tr h="232813">
                <a:tc>
                  <a:txBody>
                    <a:bodyPr/>
                    <a:lstStyle/>
                    <a:p>
                      <a:r>
                        <a:rPr kumimoji="1" lang="ja-JP" altLang="en-US" sz="1050" b="1" dirty="0">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50282">
                <a:tc>
                  <a:txBody>
                    <a:bodyPr/>
                    <a:lstStyle/>
                    <a:p>
                      <a:r>
                        <a:rPr kumimoji="1" lang="en-US" altLang="ja-JP" sz="1050">
                          <a:solidFill>
                            <a:srgbClr val="0070C0"/>
                          </a:solidFill>
                          <a:latin typeface="+mn-ea"/>
                          <a:ea typeface="+mn-ea"/>
                        </a:rPr>
                        <a:t>XX</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QR</a:t>
                      </a:r>
                      <a:r>
                        <a:rPr kumimoji="1" lang="ja-JP" altLang="en-US" sz="1050">
                          <a:solidFill>
                            <a:srgbClr val="0070C0"/>
                          </a:solidFill>
                          <a:latin typeface="+mn-ea"/>
                          <a:ea typeface="+mn-ea"/>
                        </a:rPr>
                        <a:t>チケッティングの導入（全路線）、企画乗車券の販売（○○～△△路線）、経路検索への掲載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25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QR</a:t>
                      </a:r>
                      <a:r>
                        <a:rPr kumimoji="1" lang="ja-JP" altLang="en-US" sz="1050">
                          <a:solidFill>
                            <a:srgbClr val="0070C0"/>
                          </a:solidFill>
                          <a:latin typeface="+mn-ea"/>
                          <a:ea typeface="+mn-ea"/>
                        </a:rPr>
                        <a:t>チケッティングの導入（〇〇市内エリアのみ）、企画乗車券の販売、経路検索への掲載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25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solidFill>
                            <a:srgbClr val="0070C0"/>
                          </a:solidFill>
                          <a:latin typeface="+mn-ea"/>
                          <a:ea typeface="+mn-ea"/>
                        </a:rPr>
                        <a:t>ZZ</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企画乗車券の販売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250282">
                <a:tc>
                  <a:txBody>
                    <a:bodyPr/>
                    <a:lstStyle/>
                    <a:p>
                      <a:r>
                        <a:rPr kumimoji="1" lang="en-US" altLang="ja-JP" sz="1050">
                          <a:solidFill>
                            <a:srgbClr val="0070C0"/>
                          </a:solidFill>
                          <a:latin typeface="+mn-ea"/>
                          <a:ea typeface="+mn-ea"/>
                        </a:rPr>
                        <a:t>WW</a:t>
                      </a:r>
                      <a:r>
                        <a:rPr kumimoji="1" lang="ja-JP" altLang="en-US" sz="1050">
                          <a:solidFill>
                            <a:srgbClr val="0070C0"/>
                          </a:solidFill>
                          <a:latin typeface="+mn-ea"/>
                          <a:ea typeface="+mn-ea"/>
                        </a:rPr>
                        <a:t>デマンドバス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169486"/>
                  </a:ext>
                </a:extLst>
              </a:tr>
              <a:tr h="250282">
                <a:tc>
                  <a:txBody>
                    <a:bodyPr/>
                    <a:lstStyle/>
                    <a:p>
                      <a:r>
                        <a:rPr kumimoji="1" lang="en-US" altLang="ja-JP" sz="1050">
                          <a:solidFill>
                            <a:srgbClr val="0070C0"/>
                          </a:solidFill>
                          <a:latin typeface="+mn-ea"/>
                          <a:ea typeface="+mn-ea"/>
                        </a:rPr>
                        <a:t>PP</a:t>
                      </a:r>
                      <a:r>
                        <a:rPr kumimoji="1" lang="ja-JP" altLang="en-US" sz="1050">
                          <a:solidFill>
                            <a:srgbClr val="0070C0"/>
                          </a:solidFill>
                          <a:latin typeface="+mn-ea"/>
                          <a:ea typeface="+mn-ea"/>
                        </a:rPr>
                        <a:t>タクシー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dirty="0">
                          <a:solidFill>
                            <a:srgbClr val="0070C0"/>
                          </a:solidFill>
                          <a:latin typeface="+mn-ea"/>
                          <a:ea typeface="+mn-ea"/>
                        </a:rPr>
                        <a:t>事前決済、経路検索への掲載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881322"/>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06483"/>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2562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969708"/>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7593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371140"/>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1443"/>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076460"/>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92718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254437"/>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sp>
        <p:nvSpPr>
          <p:cNvPr id="60" name="テキスト プレースホルダー 53">
            <a:extLst>
              <a:ext uri="{FF2B5EF4-FFF2-40B4-BE49-F238E27FC236}">
                <a16:creationId xmlns:a16="http://schemas.microsoft.com/office/drawing/2014/main" id="{AD3CE1D8-0B06-CADD-E92B-4EFEE555ACD0}"/>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１</a:t>
            </a:r>
            <a:endParaRPr lang="en-US" altLang="ja-JP" kern="0" dirty="0">
              <a:solidFill>
                <a:schemeClr val="bg1"/>
              </a:solidFill>
            </a:endParaRPr>
          </a:p>
        </p:txBody>
      </p:sp>
      <p:sp>
        <p:nvSpPr>
          <p:cNvPr id="7" name="テキスト ボックス 6">
            <a:extLst>
              <a:ext uri="{FF2B5EF4-FFF2-40B4-BE49-F238E27FC236}">
                <a16:creationId xmlns:a16="http://schemas.microsoft.com/office/drawing/2014/main" id="{4B8EB39F-27A0-D6BF-C734-A6B21043804E}"/>
              </a:ext>
            </a:extLst>
          </p:cNvPr>
          <p:cNvSpPr txBox="1"/>
          <p:nvPr/>
        </p:nvSpPr>
        <p:spPr>
          <a:xfrm>
            <a:off x="1319699" y="3567893"/>
            <a:ext cx="9283951" cy="81339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前ページの参画事業者ごとに、本提案事業においてどのようなサービスや役割を提供するのかを記入してください。</a:t>
            </a:r>
          </a:p>
        </p:txBody>
      </p:sp>
      <p:sp>
        <p:nvSpPr>
          <p:cNvPr id="2" name="正方形/長方形 4">
            <a:extLst>
              <a:ext uri="{FF2B5EF4-FFF2-40B4-BE49-F238E27FC236}">
                <a16:creationId xmlns:a16="http://schemas.microsoft.com/office/drawing/2014/main" id="{21F5F574-53E0-C25A-74D8-C284D49FFDA7}"/>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 name="正方形/長方形 2">
            <a:extLst>
              <a:ext uri="{FF2B5EF4-FFF2-40B4-BE49-F238E27FC236}">
                <a16:creationId xmlns:a16="http://schemas.microsoft.com/office/drawing/2014/main" id="{7EB4F643-6F3D-A3B2-2280-A50BC88A04EE}"/>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95</a:t>
            </a:r>
            <a:endParaRPr kumimoji="1" lang="ja-JP" altLang="en-US" sz="1480" dirty="0">
              <a:solidFill>
                <a:schemeClr val="tx1"/>
              </a:solidFill>
            </a:endParaRPr>
          </a:p>
        </p:txBody>
      </p:sp>
    </p:spTree>
    <p:extLst>
      <p:ext uri="{BB962C8B-B14F-4D97-AF65-F5344CB8AC3E}">
        <p14:creationId xmlns:p14="http://schemas.microsoft.com/office/powerpoint/2010/main" val="43365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10;&#10;自動的に生成された説明">
            <a:extLst>
              <a:ext uri="{FF2B5EF4-FFF2-40B4-BE49-F238E27FC236}">
                <a16:creationId xmlns:a16="http://schemas.microsoft.com/office/drawing/2014/main" id="{9B70F216-94DE-39C1-327E-BDD870D5F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677" y="1094974"/>
            <a:ext cx="7505723" cy="4946065"/>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1.</a:t>
            </a:r>
            <a:r>
              <a:rPr lang="ja-JP" altLang="en-US" dirty="0"/>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３．事業実施体制｜エリア</a:t>
            </a:r>
          </a:p>
        </p:txBody>
      </p:sp>
      <p:graphicFrame>
        <p:nvGraphicFramePr>
          <p:cNvPr id="3" name="表 2">
            <a:extLst>
              <a:ext uri="{FF2B5EF4-FFF2-40B4-BE49-F238E27FC236}">
                <a16:creationId xmlns:a16="http://schemas.microsoft.com/office/drawing/2014/main" id="{2244620C-9A09-A8BC-2208-8FDCD6CCBFD4}"/>
              </a:ext>
            </a:extLst>
          </p:cNvPr>
          <p:cNvGraphicFramePr>
            <a:graphicFrameLocks noGrp="1"/>
          </p:cNvGraphicFramePr>
          <p:nvPr>
            <p:extLst>
              <p:ext uri="{D42A27DB-BD31-4B8C-83A1-F6EECF244321}">
                <p14:modId xmlns:p14="http://schemas.microsoft.com/office/powerpoint/2010/main" val="962002662"/>
              </p:ext>
            </p:extLst>
          </p:nvPr>
        </p:nvGraphicFramePr>
        <p:xfrm>
          <a:off x="380977" y="1306799"/>
          <a:ext cx="3763597" cy="2032782"/>
        </p:xfrm>
        <a:graphic>
          <a:graphicData uri="http://schemas.openxmlformats.org/drawingml/2006/table">
            <a:tbl>
              <a:tblPr firstRow="1" bandRow="1">
                <a:tableStyleId>{5940675A-B579-460E-94D1-54222C63F5DA}</a:tableStyleId>
              </a:tblPr>
              <a:tblGrid>
                <a:gridCol w="3763597">
                  <a:extLst>
                    <a:ext uri="{9D8B030D-6E8A-4147-A177-3AD203B41FA5}">
                      <a16:colId xmlns:a16="http://schemas.microsoft.com/office/drawing/2014/main" val="518456691"/>
                    </a:ext>
                  </a:extLst>
                </a:gridCol>
              </a:tblGrid>
              <a:tr h="1061101">
                <a:tc>
                  <a:txBody>
                    <a:bodyPr/>
                    <a:lstStyle/>
                    <a:p>
                      <a:r>
                        <a:rPr kumimoji="1" lang="ja-JP" altLang="en-US" sz="1050">
                          <a:solidFill>
                            <a:srgbClr val="0070C0"/>
                          </a:solidFill>
                          <a:latin typeface="+mj-ea"/>
                          <a:ea typeface="+mj-ea"/>
                        </a:rPr>
                        <a:t>富山県富山市　富山駅周辺～市内主要エリア</a:t>
                      </a:r>
                      <a:endParaRPr kumimoji="1" lang="en-US" altLang="ja-JP" sz="1050">
                        <a:solidFill>
                          <a:srgbClr val="0070C0"/>
                        </a:solidFill>
                        <a:latin typeface="+mj-ea"/>
                        <a:ea typeface="+mj-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j-ea"/>
                          <a:ea typeface="+mn-ea"/>
                          <a:cs typeface="+mn-cs"/>
                        </a:rPr>
                        <a:t>［鉄道］</a:t>
                      </a:r>
                      <a:endParaRPr kumimoji="1" lang="en-US" altLang="ja-JP" sz="1050" kern="1200">
                        <a:solidFill>
                          <a:schemeClr val="tx1"/>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富山軌道線（富山地鉄）</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あいの風とやま鉄道（富山駅～東富山駅区間）</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JR</a:t>
                      </a:r>
                      <a:r>
                        <a:rPr kumimoji="1" lang="ja-JP" altLang="en-US" sz="1050" kern="1200">
                          <a:solidFill>
                            <a:srgbClr val="0070C0"/>
                          </a:solidFill>
                          <a:latin typeface="+mj-ea"/>
                          <a:ea typeface="+mn-ea"/>
                          <a:cs typeface="+mn-cs"/>
                        </a:rPr>
                        <a:t>東日本高山本線</a:t>
                      </a:r>
                      <a:endParaRPr kumimoji="1" lang="en-US" altLang="ja-JP" sz="1050" kern="1200">
                        <a:solidFill>
                          <a:srgbClr val="0070C0"/>
                        </a:solidFill>
                        <a:latin typeface="+mj-ea"/>
                        <a:ea typeface="+mn-ea"/>
                        <a:cs typeface="+mn-cs"/>
                      </a:endParaRPr>
                    </a:p>
                    <a:p>
                      <a:pPr marL="0" indent="0">
                        <a:buFont typeface="Wingdings" panose="05000000000000000000" pitchFamily="2" charset="2"/>
                        <a:buNone/>
                      </a:pPr>
                      <a:r>
                        <a:rPr kumimoji="1" lang="ja-JP" altLang="en-US" sz="1050" kern="1200">
                          <a:solidFill>
                            <a:schemeClr val="tx1"/>
                          </a:solidFill>
                          <a:latin typeface="+mj-ea"/>
                          <a:ea typeface="+mn-ea"/>
                          <a:cs typeface="+mn-cs"/>
                        </a:rPr>
                        <a:t>［</a:t>
                      </a:r>
                      <a:r>
                        <a:rPr kumimoji="1" lang="ja-JP" altLang="en-US" sz="1050">
                          <a:solidFill>
                            <a:schemeClr val="tx1"/>
                          </a:solidFill>
                          <a:latin typeface="+mj-ea"/>
                          <a:ea typeface="+mj-ea"/>
                        </a:rPr>
                        <a:t>バス］</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富山地鉄バス（市内全路線）</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市営コミュニティバス（大山地域、八尾地域、山田地域）</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まいどはやバス（地域自主運行バス）</a:t>
                      </a: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chemeClr val="tx1"/>
                          </a:solidFill>
                          <a:latin typeface="+mj-ea"/>
                          <a:ea typeface="+mj-ea"/>
                        </a:rPr>
                        <a:t>［デマンド交通］</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あいのり大山（市営デマンドバス）</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富山交通（タクシー）</a:t>
                      </a:r>
                      <a:endParaRPr kumimoji="1" lang="ja-JP" altLang="en-US" sz="1050">
                        <a:solidFill>
                          <a:srgbClr val="0070C0"/>
                        </a:solidFill>
                        <a:highlight>
                          <a:srgbClr val="C0C0C0"/>
                        </a:highlight>
                        <a:latin typeface="+mj-ea"/>
                        <a:ea typeface="+mj-ea"/>
                      </a:endParaRPr>
                    </a:p>
                  </a:txBody>
                  <a:tcPr marL="112542" marR="112542" marT="56271" marB="562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430111"/>
                  </a:ext>
                </a:extLst>
              </a:tr>
            </a:tbl>
          </a:graphicData>
        </a:graphic>
      </p:graphicFrame>
      <p:sp>
        <p:nvSpPr>
          <p:cNvPr id="13" name="テキスト プレースホルダー 53">
            <a:extLst>
              <a:ext uri="{FF2B5EF4-FFF2-40B4-BE49-F238E27FC236}">
                <a16:creationId xmlns:a16="http://schemas.microsoft.com/office/drawing/2014/main" id="{059488B3-77BC-0454-1C99-66F8454754D3}"/>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１</a:t>
            </a:r>
            <a:endParaRPr lang="en-US" altLang="ja-JP" kern="0" dirty="0">
              <a:solidFill>
                <a:schemeClr val="bg1"/>
              </a:solidFill>
            </a:endParaRPr>
          </a:p>
        </p:txBody>
      </p:sp>
      <p:sp>
        <p:nvSpPr>
          <p:cNvPr id="4" name="テキスト ボックス 3">
            <a:extLst>
              <a:ext uri="{FF2B5EF4-FFF2-40B4-BE49-F238E27FC236}">
                <a16:creationId xmlns:a16="http://schemas.microsoft.com/office/drawing/2014/main" id="{0432F2B9-B45E-3193-B678-5463BA55BADB}"/>
              </a:ext>
            </a:extLst>
          </p:cNvPr>
          <p:cNvSpPr txBox="1"/>
          <p:nvPr/>
        </p:nvSpPr>
        <p:spPr>
          <a:xfrm>
            <a:off x="1588445" y="4938690"/>
            <a:ext cx="8920716" cy="1076325"/>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本プロジェクトの具体的なサービス提供事業者名・路線・区間を文言及び図示によって明示してください。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サービス提供エリアが広域の場合は、地図を複数枚用意のうえ、実施エリアや路線が分かるよう明示してください。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プロジェクトが過年度からの継続事業の場合、今年度の対象がわかるように記載ください。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画像はサンプルです。提出時に削除してください。</a:t>
            </a:r>
            <a:endParaRPr lang="en-US" altLang="ja-JP" sz="1400">
              <a:solidFill>
                <a:schemeClr val="bg1"/>
              </a:solidFill>
              <a:latin typeface="BIZ UDPゴシック"/>
              <a:ea typeface="BIZ UDPゴシック"/>
            </a:endParaRPr>
          </a:p>
        </p:txBody>
      </p:sp>
      <p:sp>
        <p:nvSpPr>
          <p:cNvPr id="16" name="テキスト ボックス 15">
            <a:extLst>
              <a:ext uri="{FF2B5EF4-FFF2-40B4-BE49-F238E27FC236}">
                <a16:creationId xmlns:a16="http://schemas.microsoft.com/office/drawing/2014/main" id="{9FE9D751-9A22-1D0E-DF0E-0CB563D1AB3F}"/>
              </a:ext>
            </a:extLst>
          </p:cNvPr>
          <p:cNvSpPr txBox="1"/>
          <p:nvPr/>
        </p:nvSpPr>
        <p:spPr>
          <a:xfrm>
            <a:off x="380978" y="1044837"/>
            <a:ext cx="3695699" cy="261962"/>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本プロジェクトにおけるサービス提供事業者</a:t>
            </a:r>
          </a:p>
        </p:txBody>
      </p:sp>
      <p:sp>
        <p:nvSpPr>
          <p:cNvPr id="23" name="テキスト ボックス 22">
            <a:extLst>
              <a:ext uri="{FF2B5EF4-FFF2-40B4-BE49-F238E27FC236}">
                <a16:creationId xmlns:a16="http://schemas.microsoft.com/office/drawing/2014/main" id="{9529A5C9-4453-19A4-28BE-E60684DB5DDF}"/>
              </a:ext>
            </a:extLst>
          </p:cNvPr>
          <p:cNvSpPr txBox="1"/>
          <p:nvPr/>
        </p:nvSpPr>
        <p:spPr>
          <a:xfrm>
            <a:off x="4144574" y="3568006"/>
            <a:ext cx="2216924" cy="261610"/>
          </a:xfrm>
          <a:prstGeom prst="rect">
            <a:avLst/>
          </a:prstGeom>
          <a:solidFill>
            <a:srgbClr val="FFC000">
              <a:alpha val="80000"/>
            </a:srgbClr>
          </a:solidFill>
        </p:spPr>
        <p:txBody>
          <a:bodyPr wrap="square">
            <a:spAutoFit/>
          </a:bodyPr>
          <a:lstStyle/>
          <a:p>
            <a:r>
              <a:rPr lang="ja-JP" altLang="en-US" sz="1050">
                <a:solidFill>
                  <a:schemeClr val="bg1"/>
                </a:solidFill>
              </a:rPr>
              <a:t>●●市営デマンドバス</a:t>
            </a:r>
          </a:p>
        </p:txBody>
      </p:sp>
      <p:sp>
        <p:nvSpPr>
          <p:cNvPr id="27" name="正方形/長方形 26">
            <a:extLst>
              <a:ext uri="{FF2B5EF4-FFF2-40B4-BE49-F238E27FC236}">
                <a16:creationId xmlns:a16="http://schemas.microsoft.com/office/drawing/2014/main" id="{EAB414EB-8D14-AC85-3909-EA5CB7087A61}"/>
              </a:ext>
            </a:extLst>
          </p:cNvPr>
          <p:cNvSpPr/>
          <p:nvPr/>
        </p:nvSpPr>
        <p:spPr>
          <a:xfrm rot="18900000">
            <a:off x="6093645" y="2528381"/>
            <a:ext cx="3778202" cy="219075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29188A3-F05A-0797-0E5B-1BEB34B632C6}"/>
              </a:ext>
            </a:extLst>
          </p:cNvPr>
          <p:cNvSpPr txBox="1"/>
          <p:nvPr/>
        </p:nvSpPr>
        <p:spPr>
          <a:xfrm>
            <a:off x="9382447" y="1886685"/>
            <a:ext cx="2216924" cy="261610"/>
          </a:xfrm>
          <a:prstGeom prst="rect">
            <a:avLst/>
          </a:prstGeom>
          <a:solidFill>
            <a:srgbClr val="0070C0">
              <a:alpha val="80000"/>
            </a:srgbClr>
          </a:solidFill>
        </p:spPr>
        <p:txBody>
          <a:bodyPr wrap="square">
            <a:spAutoFit/>
          </a:bodyPr>
          <a:lstStyle/>
          <a:p>
            <a:r>
              <a:rPr lang="ja-JP" altLang="en-US" sz="1050">
                <a:solidFill>
                  <a:schemeClr val="bg1"/>
                </a:solidFill>
              </a:rPr>
              <a:t>●●交通（タクシー）運行区域</a:t>
            </a:r>
          </a:p>
        </p:txBody>
      </p:sp>
      <p:cxnSp>
        <p:nvCxnSpPr>
          <p:cNvPr id="29" name="直線コネクタ 28">
            <a:extLst>
              <a:ext uri="{FF2B5EF4-FFF2-40B4-BE49-F238E27FC236}">
                <a16:creationId xmlns:a16="http://schemas.microsoft.com/office/drawing/2014/main" id="{C76C7C10-C1CD-B70C-4DF2-9235FCEAAD86}"/>
              </a:ext>
            </a:extLst>
          </p:cNvPr>
          <p:cNvCxnSpPr>
            <a:cxnSpLocks/>
            <a:endCxn id="28" idx="1"/>
          </p:cNvCxnSpPr>
          <p:nvPr/>
        </p:nvCxnSpPr>
        <p:spPr>
          <a:xfrm flipV="1">
            <a:off x="9137650" y="2017490"/>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4D652B33-1722-1542-ED3D-8BD0C8EC023A}"/>
              </a:ext>
            </a:extLst>
          </p:cNvPr>
          <p:cNvSpPr/>
          <p:nvPr/>
        </p:nvSpPr>
        <p:spPr>
          <a:xfrm>
            <a:off x="6506678" y="3378467"/>
            <a:ext cx="943276" cy="1039529"/>
          </a:xfrm>
          <a:custGeom>
            <a:avLst/>
            <a:gdLst>
              <a:gd name="connsiteX0" fmla="*/ 394636 w 943276"/>
              <a:gd name="connsiteY0" fmla="*/ 0 h 1039529"/>
              <a:gd name="connsiteX1" fmla="*/ 28876 w 943276"/>
              <a:gd name="connsiteY1" fmla="*/ 279133 h 1039529"/>
              <a:gd name="connsiteX2" fmla="*/ 28876 w 943276"/>
              <a:gd name="connsiteY2" fmla="*/ 404261 h 1039529"/>
              <a:gd name="connsiteX3" fmla="*/ 0 w 943276"/>
              <a:gd name="connsiteY3" fmla="*/ 635268 h 1039529"/>
              <a:gd name="connsiteX4" fmla="*/ 356135 w 943276"/>
              <a:gd name="connsiteY4" fmla="*/ 991402 h 1039529"/>
              <a:gd name="connsiteX5" fmla="*/ 567890 w 943276"/>
              <a:gd name="connsiteY5" fmla="*/ 1001028 h 1039529"/>
              <a:gd name="connsiteX6" fmla="*/ 731520 w 943276"/>
              <a:gd name="connsiteY6" fmla="*/ 1039529 h 1039529"/>
              <a:gd name="connsiteX7" fmla="*/ 904775 w 943276"/>
              <a:gd name="connsiteY7" fmla="*/ 827773 h 1039529"/>
              <a:gd name="connsiteX8" fmla="*/ 943276 w 943276"/>
              <a:gd name="connsiteY8" fmla="*/ 298384 h 1039529"/>
              <a:gd name="connsiteX9" fmla="*/ 837398 w 943276"/>
              <a:gd name="connsiteY9" fmla="*/ 144379 h 1039529"/>
              <a:gd name="connsiteX10" fmla="*/ 394636 w 943276"/>
              <a:gd name="connsiteY10" fmla="*/ 0 h 10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276" h="1039529">
                <a:moveTo>
                  <a:pt x="394636" y="0"/>
                </a:moveTo>
                <a:lnTo>
                  <a:pt x="28876" y="279133"/>
                </a:lnTo>
                <a:lnTo>
                  <a:pt x="28876" y="404261"/>
                </a:lnTo>
                <a:lnTo>
                  <a:pt x="0" y="635268"/>
                </a:lnTo>
                <a:lnTo>
                  <a:pt x="356135" y="991402"/>
                </a:lnTo>
                <a:cubicBezTo>
                  <a:pt x="503611" y="1003693"/>
                  <a:pt x="433004" y="1001028"/>
                  <a:pt x="567890" y="1001028"/>
                </a:cubicBezTo>
                <a:lnTo>
                  <a:pt x="731520" y="1039529"/>
                </a:lnTo>
                <a:cubicBezTo>
                  <a:pt x="909712" y="970993"/>
                  <a:pt x="844038" y="1034274"/>
                  <a:pt x="904775" y="827773"/>
                </a:cubicBezTo>
                <a:lnTo>
                  <a:pt x="943276" y="298384"/>
                </a:lnTo>
                <a:cubicBezTo>
                  <a:pt x="842853" y="157792"/>
                  <a:pt x="871708" y="213003"/>
                  <a:pt x="837398" y="144379"/>
                </a:cubicBezTo>
                <a:lnTo>
                  <a:pt x="394636" y="0"/>
                </a:ln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2626122B-3AF7-7101-FD84-27D0BA4F12C2}"/>
              </a:ext>
            </a:extLst>
          </p:cNvPr>
          <p:cNvCxnSpPr>
            <a:cxnSpLocks/>
            <a:endCxn id="19" idx="2"/>
          </p:cNvCxnSpPr>
          <p:nvPr/>
        </p:nvCxnSpPr>
        <p:spPr>
          <a:xfrm>
            <a:off x="6361498" y="369881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正方形/長方形 4">
            <a:extLst>
              <a:ext uri="{FF2B5EF4-FFF2-40B4-BE49-F238E27FC236}">
                <a16:creationId xmlns:a16="http://schemas.microsoft.com/office/drawing/2014/main" id="{42CDB9C6-091B-F847-7411-D1AC6C78D17D}"/>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a:extLst>
              <a:ext uri="{FF2B5EF4-FFF2-40B4-BE49-F238E27FC236}">
                <a16:creationId xmlns:a16="http://schemas.microsoft.com/office/drawing/2014/main" id="{AC105C1C-E240-31AD-DB33-331AAA53CDEC}"/>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96</a:t>
            </a:r>
            <a:endParaRPr kumimoji="1" lang="ja-JP" altLang="en-US" sz="1480" dirty="0">
              <a:solidFill>
                <a:schemeClr val="tx1"/>
              </a:solidFill>
            </a:endParaRPr>
          </a:p>
        </p:txBody>
      </p:sp>
    </p:spTree>
    <p:extLst>
      <p:ext uri="{BB962C8B-B14F-4D97-AF65-F5344CB8AC3E}">
        <p14:creationId xmlns:p14="http://schemas.microsoft.com/office/powerpoint/2010/main" val="250746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１．解決すべき社会課題</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grpSp>
        <p:nvGrpSpPr>
          <p:cNvPr id="29" name="グループ化 28">
            <a:extLst>
              <a:ext uri="{FF2B5EF4-FFF2-40B4-BE49-F238E27FC236}">
                <a16:creationId xmlns:a16="http://schemas.microsoft.com/office/drawing/2014/main" id="{4CFCDC8A-7F21-D5A6-8CE5-D09645437D51}"/>
              </a:ext>
            </a:extLst>
          </p:cNvPr>
          <p:cNvGrpSpPr/>
          <p:nvPr/>
        </p:nvGrpSpPr>
        <p:grpSpPr>
          <a:xfrm>
            <a:off x="380978" y="1274848"/>
            <a:ext cx="5644951" cy="310897"/>
            <a:chOff x="380978" y="1020562"/>
            <a:chExt cx="5644951" cy="310897"/>
          </a:xfrm>
        </p:grpSpPr>
        <p:grpSp>
          <p:nvGrpSpPr>
            <p:cNvPr id="30" name="グループ化 29">
              <a:extLst>
                <a:ext uri="{FF2B5EF4-FFF2-40B4-BE49-F238E27FC236}">
                  <a16:creationId xmlns:a16="http://schemas.microsoft.com/office/drawing/2014/main" id="{F1FF1D2D-7CC4-F0BA-F06C-CF1AE625CDAC}"/>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0746A6E1-5624-4DCF-DF79-41E916E90B4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48E30DA8-A1A5-ECE3-FE26-C5AFEDA50AC9}"/>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08590273-ADF7-0CE4-DA53-C8600D84CB13}"/>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6" name="グループ化 35">
            <a:extLst>
              <a:ext uri="{FF2B5EF4-FFF2-40B4-BE49-F238E27FC236}">
                <a16:creationId xmlns:a16="http://schemas.microsoft.com/office/drawing/2014/main" id="{D68EBCAB-47FF-301D-0EAF-19D630A8F770}"/>
              </a:ext>
            </a:extLst>
          </p:cNvPr>
          <p:cNvGrpSpPr/>
          <p:nvPr/>
        </p:nvGrpSpPr>
        <p:grpSpPr>
          <a:xfrm>
            <a:off x="6217002" y="1274848"/>
            <a:ext cx="5644951" cy="310897"/>
            <a:chOff x="380978" y="1020562"/>
            <a:chExt cx="5644951" cy="310897"/>
          </a:xfrm>
        </p:grpSpPr>
        <p:grpSp>
          <p:nvGrpSpPr>
            <p:cNvPr id="37" name="グループ化 36">
              <a:extLst>
                <a:ext uri="{FF2B5EF4-FFF2-40B4-BE49-F238E27FC236}">
                  <a16:creationId xmlns:a16="http://schemas.microsoft.com/office/drawing/2014/main" id="{3DFCE790-17D0-DB7C-BD74-2734041CD44D}"/>
                </a:ext>
              </a:extLst>
            </p:cNvPr>
            <p:cNvGrpSpPr/>
            <p:nvPr/>
          </p:nvGrpSpPr>
          <p:grpSpPr>
            <a:xfrm>
              <a:off x="384985" y="1020562"/>
              <a:ext cx="5640944" cy="310897"/>
              <a:chOff x="609601" y="1337306"/>
              <a:chExt cx="5206999" cy="310897"/>
            </a:xfrm>
          </p:grpSpPr>
          <p:sp>
            <p:nvSpPr>
              <p:cNvPr id="39" name="正方形/長方形 38">
                <a:extLst>
                  <a:ext uri="{FF2B5EF4-FFF2-40B4-BE49-F238E27FC236}">
                    <a16:creationId xmlns:a16="http://schemas.microsoft.com/office/drawing/2014/main" id="{A5DDF9C7-D3C1-4506-D92C-B5E3639B1F7E}"/>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40" name="直線コネクタ 39">
                <a:extLst>
                  <a:ext uri="{FF2B5EF4-FFF2-40B4-BE49-F238E27FC236}">
                    <a16:creationId xmlns:a16="http://schemas.microsoft.com/office/drawing/2014/main" id="{F6ED88EF-3BC1-5DD9-AA12-57E9CFA38AD3}"/>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テキスト ボックス 37">
              <a:extLst>
                <a:ext uri="{FF2B5EF4-FFF2-40B4-BE49-F238E27FC236}">
                  <a16:creationId xmlns:a16="http://schemas.microsoft.com/office/drawing/2014/main" id="{F8704330-1A6B-9A15-33F7-46E3670DC6B7}"/>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社会課題のイメージ</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45" name="テキスト ボックス 44">
            <a:extLst>
              <a:ext uri="{FF2B5EF4-FFF2-40B4-BE49-F238E27FC236}">
                <a16:creationId xmlns:a16="http://schemas.microsoft.com/office/drawing/2014/main" id="{9AE4ADDD-CE69-2CDA-3242-E3CEAF0D9122}"/>
              </a:ext>
            </a:extLst>
          </p:cNvPr>
          <p:cNvSpPr txBox="1"/>
          <p:nvPr/>
        </p:nvSpPr>
        <p:spPr>
          <a:xfrm>
            <a:off x="380978" y="1699080"/>
            <a:ext cx="5626123" cy="2504243"/>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dirty="0">
                <a:solidFill>
                  <a:srgbClr val="0070C0"/>
                </a:solidFill>
                <a:latin typeface="BIZ UDPゴシック"/>
                <a:ea typeface="BIZ UDPゴシック"/>
              </a:rPr>
              <a:t>デマンド交通の運行区域外への外出時の乗換検索が分かりにくい。利用頻度の高い病院を中心とした乗換案内は作成しているが、その他の個別ニーズに対応しきれていない。</a:t>
            </a:r>
            <a:endParaRPr lang="en-US" altLang="ja-JP" sz="1200" dirty="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dirty="0">
                <a:solidFill>
                  <a:srgbClr val="0070C0"/>
                </a:solidFill>
                <a:latin typeface="BIZ UDPゴシック"/>
                <a:ea typeface="BIZ UDPゴシック"/>
              </a:rPr>
              <a:t>○○交通は交通系</a:t>
            </a:r>
            <a:r>
              <a:rPr lang="en-US" altLang="ja-JP" sz="1200" dirty="0">
                <a:solidFill>
                  <a:srgbClr val="0070C0"/>
                </a:solidFill>
                <a:latin typeface="BIZ UDPゴシック"/>
                <a:ea typeface="BIZ UDPゴシック"/>
              </a:rPr>
              <a:t>IC</a:t>
            </a:r>
            <a:r>
              <a:rPr lang="ja-JP" altLang="en-US" sz="1200" dirty="0">
                <a:solidFill>
                  <a:srgbClr val="0070C0"/>
                </a:solidFill>
                <a:latin typeface="BIZ UDPゴシック"/>
                <a:ea typeface="BIZ UDPゴシック"/>
              </a:rPr>
              <a:t>カード、△△バスは回数券による高齢者割引など、バス事業者ごとに異なる割引方法であり、各申請や購入に営業所へ出向く必要があるほか、事業者を超えた路線の乗り継ぎの場合は、それぞれに申請をする必要があるなど、利用者の利便性低下を招いている。</a:t>
            </a:r>
            <a:endParaRPr lang="en-US" altLang="ja-JP" sz="1200" dirty="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dirty="0">
                <a:solidFill>
                  <a:srgbClr val="0070C0"/>
                </a:solidFill>
                <a:latin typeface="BIZ UDPゴシック"/>
                <a:ea typeface="BIZ UDPゴシック"/>
              </a:rPr>
              <a:t>高齢者のタクシー利用には助成をしているが、毎年度申請が必要、とくに年度当初は申請が集中し、交通事業者及び市の事務負担が増大し、交付までに時間を要している。</a:t>
            </a:r>
            <a:endParaRPr lang="en-US" altLang="ja-JP" sz="1200" dirty="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dirty="0">
                <a:solidFill>
                  <a:srgbClr val="0070C0"/>
                </a:solidFill>
                <a:latin typeface="BIZ UDPゴシック"/>
                <a:ea typeface="BIZ UDPゴシック"/>
              </a:rPr>
              <a:t>交通網再編に向けた、市民の移動実態等のデータが不足している。</a:t>
            </a:r>
            <a:endParaRPr lang="en-US" altLang="ja-JP" sz="1200" dirty="0">
              <a:solidFill>
                <a:srgbClr val="0070C0"/>
              </a:solidFill>
              <a:latin typeface="BIZ UDPゴシック"/>
              <a:ea typeface="BIZ UDPゴシック"/>
            </a:endParaRPr>
          </a:p>
        </p:txBody>
      </p:sp>
      <p:sp>
        <p:nvSpPr>
          <p:cNvPr id="46" name="四角形 976">
            <a:extLst>
              <a:ext uri="{FF2B5EF4-FFF2-40B4-BE49-F238E27FC236}">
                <a16:creationId xmlns:a16="http://schemas.microsoft.com/office/drawing/2014/main" id="{B5C3AD19-58AE-958F-D206-412CA6DAF380}"/>
              </a:ext>
            </a:extLst>
          </p:cNvPr>
          <p:cNvSpPr/>
          <p:nvPr/>
        </p:nvSpPr>
        <p:spPr>
          <a:xfrm>
            <a:off x="6217002" y="1778013"/>
            <a:ext cx="2828580"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47" name="四角形 976">
            <a:extLst>
              <a:ext uri="{FF2B5EF4-FFF2-40B4-BE49-F238E27FC236}">
                <a16:creationId xmlns:a16="http://schemas.microsoft.com/office/drawing/2014/main" id="{A38B773F-4C80-F57F-4D35-C6492F8D665F}"/>
              </a:ext>
            </a:extLst>
          </p:cNvPr>
          <p:cNvSpPr/>
          <p:nvPr/>
        </p:nvSpPr>
        <p:spPr>
          <a:xfrm>
            <a:off x="9082303" y="1778013"/>
            <a:ext cx="2864204"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48" name="図形 399">
            <a:extLst>
              <a:ext uri="{FF2B5EF4-FFF2-40B4-BE49-F238E27FC236}">
                <a16:creationId xmlns:a16="http://schemas.microsoft.com/office/drawing/2014/main" id="{629022C3-F17D-A4C1-A3F3-D3A9E3C4C761}"/>
              </a:ext>
            </a:extLst>
          </p:cNvPr>
          <p:cNvSpPr/>
          <p:nvPr/>
        </p:nvSpPr>
        <p:spPr>
          <a:xfrm>
            <a:off x="6789542" y="2228939"/>
            <a:ext cx="2218330" cy="813117"/>
          </a:xfrm>
          <a:prstGeom prst="wedgeRoundRectCallout">
            <a:avLst>
              <a:gd name="adj1" fmla="val -57354"/>
              <a:gd name="adj2" fmla="val -2636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目的地は運行区域外だから、直接行けない</a:t>
            </a:r>
            <a:endParaRPr sz="2400"/>
          </a:p>
          <a:p>
            <a:pPr marL="171450" indent="-171450">
              <a:buFont typeface="Arial"/>
              <a:buChar char="•"/>
              <a:defRPr lang="ja-JP" altLang="en-US"/>
            </a:pPr>
            <a:r>
              <a:rPr lang="ja-JP" altLang="en-US" sz="800">
                <a:solidFill>
                  <a:schemeClr val="tx1"/>
                </a:solidFill>
                <a:latin typeface="Meiryo UI"/>
                <a:ea typeface="Meiryo UI"/>
              </a:rPr>
              <a:t>どうやって行けば良いのか分からない</a:t>
            </a:r>
            <a:endParaRPr sz="2400"/>
          </a:p>
          <a:p>
            <a:pPr marL="171450" indent="-171450">
              <a:buFont typeface="Arial"/>
              <a:buChar char="•"/>
              <a:defRPr lang="ja-JP" altLang="en-US"/>
            </a:pPr>
            <a:r>
              <a:rPr lang="ja-JP" altLang="en-US" sz="800">
                <a:solidFill>
                  <a:schemeClr val="tx1"/>
                </a:solidFill>
                <a:latin typeface="Meiryo UI"/>
                <a:ea typeface="Meiryo UI"/>
              </a:rPr>
              <a:t>乗り継ぎ方法や時間が分からない</a:t>
            </a:r>
            <a:endParaRPr sz="2400"/>
          </a:p>
          <a:p>
            <a:pPr marL="171450" indent="-171450">
              <a:buFont typeface="Arial"/>
              <a:buChar char="•"/>
              <a:defRPr lang="ja-JP" altLang="en-US"/>
            </a:pPr>
            <a:r>
              <a:rPr lang="ja-JP" altLang="en-US" sz="800">
                <a:solidFill>
                  <a:schemeClr val="tx1"/>
                </a:solidFill>
                <a:latin typeface="Meiryo UI"/>
                <a:ea typeface="Meiryo UI"/>
              </a:rPr>
              <a:t>乗換案内を作成しても、それぞれニーズが違うため、補いきれない</a:t>
            </a:r>
            <a:endParaRPr sz="2400"/>
          </a:p>
        </p:txBody>
      </p:sp>
      <p:pic>
        <p:nvPicPr>
          <p:cNvPr id="49" name="図 48">
            <a:extLst>
              <a:ext uri="{FF2B5EF4-FFF2-40B4-BE49-F238E27FC236}">
                <a16:creationId xmlns:a16="http://schemas.microsoft.com/office/drawing/2014/main" id="{A6E8E7C2-FF6B-B77F-8402-746C8B1EA69F}"/>
              </a:ext>
            </a:extLst>
          </p:cNvPr>
          <p:cNvPicPr>
            <a:picLocks noChangeAspect="1"/>
          </p:cNvPicPr>
          <p:nvPr/>
        </p:nvPicPr>
        <p:blipFill>
          <a:blip r:embed="rId2"/>
          <a:stretch>
            <a:fillRect/>
          </a:stretch>
        </p:blipFill>
        <p:spPr>
          <a:xfrm>
            <a:off x="6217002" y="2212005"/>
            <a:ext cx="530907" cy="628465"/>
          </a:xfrm>
          <a:prstGeom prst="rect">
            <a:avLst/>
          </a:prstGeom>
        </p:spPr>
      </p:pic>
      <p:sp>
        <p:nvSpPr>
          <p:cNvPr id="50" name="図形 418">
            <a:extLst>
              <a:ext uri="{FF2B5EF4-FFF2-40B4-BE49-F238E27FC236}">
                <a16:creationId xmlns:a16="http://schemas.microsoft.com/office/drawing/2014/main" id="{C160E033-D1E6-288F-3A7E-90927136B5E1}"/>
              </a:ext>
            </a:extLst>
          </p:cNvPr>
          <p:cNvSpPr/>
          <p:nvPr/>
        </p:nvSpPr>
        <p:spPr>
          <a:xfrm>
            <a:off x="9339925" y="2234793"/>
            <a:ext cx="2242475" cy="919318"/>
          </a:xfrm>
          <a:prstGeom prst="wedgeRoundRectCallout">
            <a:avLst>
              <a:gd name="adj1" fmla="val 54518"/>
              <a:gd name="adj2" fmla="val -4150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色々な制度があって、条件も違うし、良く分からない</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毎年申請するのは面倒</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運転免許証を返納した人を対象とした公共交通の利用助成を行っているが、返納後の生活不安を理由として返納できない人がいる</a:t>
            </a:r>
          </a:p>
        </p:txBody>
      </p:sp>
      <p:pic>
        <p:nvPicPr>
          <p:cNvPr id="51" name="図 50">
            <a:extLst>
              <a:ext uri="{FF2B5EF4-FFF2-40B4-BE49-F238E27FC236}">
                <a16:creationId xmlns:a16="http://schemas.microsoft.com/office/drawing/2014/main" id="{2B82DCCF-1158-076D-765B-FFEBDBE1D091}"/>
              </a:ext>
            </a:extLst>
          </p:cNvPr>
          <p:cNvPicPr>
            <a:picLocks noChangeAspect="1"/>
          </p:cNvPicPr>
          <p:nvPr/>
        </p:nvPicPr>
        <p:blipFill>
          <a:blip r:embed="rId3"/>
          <a:stretch>
            <a:fillRect/>
          </a:stretch>
        </p:blipFill>
        <p:spPr>
          <a:xfrm>
            <a:off x="9136206" y="2729706"/>
            <a:ext cx="385677" cy="392627"/>
          </a:xfrm>
          <a:prstGeom prst="rect">
            <a:avLst/>
          </a:prstGeom>
        </p:spPr>
      </p:pic>
      <p:pic>
        <p:nvPicPr>
          <p:cNvPr id="52" name="図 51">
            <a:extLst>
              <a:ext uri="{FF2B5EF4-FFF2-40B4-BE49-F238E27FC236}">
                <a16:creationId xmlns:a16="http://schemas.microsoft.com/office/drawing/2014/main" id="{000D0387-08B7-2964-C713-F4AACA287C16}"/>
              </a:ext>
            </a:extLst>
          </p:cNvPr>
          <p:cNvPicPr>
            <a:picLocks noChangeAspect="1"/>
          </p:cNvPicPr>
          <p:nvPr/>
        </p:nvPicPr>
        <p:blipFill>
          <a:blip r:embed="rId4"/>
          <a:stretch>
            <a:fillRect/>
          </a:stretch>
        </p:blipFill>
        <p:spPr>
          <a:xfrm>
            <a:off x="11599888" y="2234793"/>
            <a:ext cx="352400" cy="424380"/>
          </a:xfrm>
          <a:prstGeom prst="rect">
            <a:avLst/>
          </a:prstGeom>
        </p:spPr>
      </p:pic>
      <p:grpSp>
        <p:nvGrpSpPr>
          <p:cNvPr id="53" name="グループ 982">
            <a:extLst>
              <a:ext uri="{FF2B5EF4-FFF2-40B4-BE49-F238E27FC236}">
                <a16:creationId xmlns:a16="http://schemas.microsoft.com/office/drawing/2014/main" id="{BDB0D908-99D0-999D-3954-02867EF30C11}"/>
              </a:ext>
            </a:extLst>
          </p:cNvPr>
          <p:cNvGrpSpPr/>
          <p:nvPr/>
        </p:nvGrpSpPr>
        <p:grpSpPr>
          <a:xfrm>
            <a:off x="6428901" y="3098476"/>
            <a:ext cx="2417767" cy="1265760"/>
            <a:chOff x="685627" y="3494973"/>
            <a:chExt cx="3767698" cy="2280563"/>
          </a:xfrm>
        </p:grpSpPr>
        <p:pic>
          <p:nvPicPr>
            <p:cNvPr id="60" name="図 59">
              <a:extLst>
                <a:ext uri="{FF2B5EF4-FFF2-40B4-BE49-F238E27FC236}">
                  <a16:creationId xmlns:a16="http://schemas.microsoft.com/office/drawing/2014/main" id="{D9FCCBE6-5FE2-4930-B3BF-A3689AC8C214}"/>
                </a:ext>
              </a:extLst>
            </p:cNvPr>
            <p:cNvPicPr>
              <a:picLocks noChangeAspect="1"/>
            </p:cNvPicPr>
            <p:nvPr/>
          </p:nvPicPr>
          <p:blipFill>
            <a:blip r:embed="rId5">
              <a:duotone>
                <a:schemeClr val="accent6">
                  <a:shade val="45000"/>
                  <a:satMod val="135000"/>
                </a:schemeClr>
                <a:prstClr val="white"/>
              </a:duotone>
            </a:blip>
            <a:stretch>
              <a:fillRect/>
            </a:stretch>
          </p:blipFill>
          <p:spPr>
            <a:xfrm>
              <a:off x="688147" y="3494973"/>
              <a:ext cx="3765178" cy="2280563"/>
            </a:xfrm>
            <a:prstGeom prst="rect">
              <a:avLst/>
            </a:prstGeom>
            <a:ln/>
            <a:effectLst/>
          </p:spPr>
        </p:pic>
        <p:sp>
          <p:nvSpPr>
            <p:cNvPr id="61" name="楕円 60">
              <a:extLst>
                <a:ext uri="{FF2B5EF4-FFF2-40B4-BE49-F238E27FC236}">
                  <a16:creationId xmlns:a16="http://schemas.microsoft.com/office/drawing/2014/main" id="{4B75D501-1CC8-996E-7BC8-AAEC57BF40A5}"/>
                </a:ext>
              </a:extLst>
            </p:cNvPr>
            <p:cNvSpPr/>
            <p:nvPr/>
          </p:nvSpPr>
          <p:spPr>
            <a:xfrm>
              <a:off x="1109314" y="3600819"/>
              <a:ext cx="1837794" cy="827093"/>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運行エリアＢ</a:t>
              </a:r>
            </a:p>
            <a:p>
              <a:pPr algn="ctr">
                <a:defRPr lang="ja-JP" altLang="en-US"/>
              </a:pPr>
              <a:endParaRPr lang="ja-JP" altLang="en-US" sz="600">
                <a:solidFill>
                  <a:schemeClr val="accent1">
                    <a:lumMod val="50000"/>
                  </a:schemeClr>
                </a:solidFill>
                <a:latin typeface="Meiryo UI"/>
                <a:ea typeface="Meiryo UI"/>
              </a:endParaRPr>
            </a:p>
          </p:txBody>
        </p:sp>
        <p:pic>
          <p:nvPicPr>
            <p:cNvPr id="62" name="図 61">
              <a:extLst>
                <a:ext uri="{FF2B5EF4-FFF2-40B4-BE49-F238E27FC236}">
                  <a16:creationId xmlns:a16="http://schemas.microsoft.com/office/drawing/2014/main" id="{D718E6F6-329A-E5C9-0225-2E32172A423C}"/>
                </a:ext>
              </a:extLst>
            </p:cNvPr>
            <p:cNvPicPr>
              <a:picLocks noChangeAspect="1"/>
            </p:cNvPicPr>
            <p:nvPr/>
          </p:nvPicPr>
          <p:blipFill>
            <a:blip r:embed="rId6"/>
            <a:stretch>
              <a:fillRect/>
            </a:stretch>
          </p:blipFill>
          <p:spPr>
            <a:xfrm>
              <a:off x="1387723" y="4218799"/>
              <a:ext cx="319543" cy="280235"/>
            </a:xfrm>
            <a:prstGeom prst="rect">
              <a:avLst/>
            </a:prstGeom>
          </p:spPr>
        </p:pic>
        <p:sp>
          <p:nvSpPr>
            <p:cNvPr id="63" name="楕円 62">
              <a:extLst>
                <a:ext uri="{FF2B5EF4-FFF2-40B4-BE49-F238E27FC236}">
                  <a16:creationId xmlns:a16="http://schemas.microsoft.com/office/drawing/2014/main" id="{98DA61D6-8425-88AE-B504-0215D45C2882}"/>
                </a:ext>
              </a:extLst>
            </p:cNvPr>
            <p:cNvSpPr/>
            <p:nvPr/>
          </p:nvSpPr>
          <p:spPr>
            <a:xfrm>
              <a:off x="2176926" y="4705952"/>
              <a:ext cx="969190" cy="961632"/>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運行エリアＡ</a:t>
              </a:r>
            </a:p>
            <a:p>
              <a:pPr algn="ctr">
                <a:defRPr lang="ja-JP" altLang="en-US"/>
              </a:pPr>
              <a:endParaRPr lang="ja-JP" altLang="en-US" sz="600">
                <a:solidFill>
                  <a:schemeClr val="accent1">
                    <a:lumMod val="50000"/>
                  </a:schemeClr>
                </a:solidFill>
                <a:latin typeface="Meiryo UI"/>
                <a:ea typeface="Meiryo UI"/>
              </a:endParaRPr>
            </a:p>
          </p:txBody>
        </p:sp>
        <p:pic>
          <p:nvPicPr>
            <p:cNvPr id="64" name="図 63">
              <a:extLst>
                <a:ext uri="{FF2B5EF4-FFF2-40B4-BE49-F238E27FC236}">
                  <a16:creationId xmlns:a16="http://schemas.microsoft.com/office/drawing/2014/main" id="{E7C5792A-2942-4320-7B71-2D556DA0D18E}"/>
                </a:ext>
              </a:extLst>
            </p:cNvPr>
            <p:cNvPicPr>
              <a:picLocks noChangeAspect="1"/>
            </p:cNvPicPr>
            <p:nvPr/>
          </p:nvPicPr>
          <p:blipFill>
            <a:blip r:embed="rId7"/>
            <a:stretch>
              <a:fillRect/>
            </a:stretch>
          </p:blipFill>
          <p:spPr>
            <a:xfrm>
              <a:off x="2232230" y="4427913"/>
              <a:ext cx="263670" cy="332634"/>
            </a:xfrm>
            <a:prstGeom prst="rect">
              <a:avLst/>
            </a:prstGeom>
          </p:spPr>
        </p:pic>
        <p:pic>
          <p:nvPicPr>
            <p:cNvPr id="65" name="図 64">
              <a:extLst>
                <a:ext uri="{FF2B5EF4-FFF2-40B4-BE49-F238E27FC236}">
                  <a16:creationId xmlns:a16="http://schemas.microsoft.com/office/drawing/2014/main" id="{E1EEAE80-BBB3-BD41-3D04-0C3E63DD2CB0}"/>
                </a:ext>
              </a:extLst>
            </p:cNvPr>
            <p:cNvPicPr>
              <a:picLocks noChangeAspect="1"/>
            </p:cNvPicPr>
            <p:nvPr/>
          </p:nvPicPr>
          <p:blipFill>
            <a:blip r:embed="rId8"/>
            <a:stretch>
              <a:fillRect/>
            </a:stretch>
          </p:blipFill>
          <p:spPr>
            <a:xfrm rot="1260000">
              <a:off x="2886532" y="4774971"/>
              <a:ext cx="442395" cy="241314"/>
            </a:xfrm>
            <a:prstGeom prst="rect">
              <a:avLst/>
            </a:prstGeom>
          </p:spPr>
        </p:pic>
        <p:pic>
          <p:nvPicPr>
            <p:cNvPr id="66" name="図 65">
              <a:extLst>
                <a:ext uri="{FF2B5EF4-FFF2-40B4-BE49-F238E27FC236}">
                  <a16:creationId xmlns:a16="http://schemas.microsoft.com/office/drawing/2014/main" id="{E6F1DF76-C275-2AA7-3E70-6FCD0C30B886}"/>
                </a:ext>
              </a:extLst>
            </p:cNvPr>
            <p:cNvPicPr>
              <a:picLocks noChangeAspect="1"/>
            </p:cNvPicPr>
            <p:nvPr/>
          </p:nvPicPr>
          <p:blipFill>
            <a:blip r:embed="rId9"/>
            <a:stretch>
              <a:fillRect/>
            </a:stretch>
          </p:blipFill>
          <p:spPr>
            <a:xfrm flipH="1">
              <a:off x="1043899" y="3735171"/>
              <a:ext cx="450990" cy="246003"/>
            </a:xfrm>
            <a:prstGeom prst="rect">
              <a:avLst/>
            </a:prstGeom>
          </p:spPr>
        </p:pic>
        <p:pic>
          <p:nvPicPr>
            <p:cNvPr id="67" name="図 66">
              <a:extLst>
                <a:ext uri="{FF2B5EF4-FFF2-40B4-BE49-F238E27FC236}">
                  <a16:creationId xmlns:a16="http://schemas.microsoft.com/office/drawing/2014/main" id="{5A8B2939-D1ED-C1CC-815C-A4AE86AFF417}"/>
                </a:ext>
              </a:extLst>
            </p:cNvPr>
            <p:cNvPicPr>
              <a:picLocks noChangeAspect="1"/>
            </p:cNvPicPr>
            <p:nvPr/>
          </p:nvPicPr>
          <p:blipFill>
            <a:blip r:embed="rId10"/>
            <a:stretch>
              <a:fillRect/>
            </a:stretch>
          </p:blipFill>
          <p:spPr>
            <a:xfrm>
              <a:off x="2692358" y="5230931"/>
              <a:ext cx="352989" cy="438274"/>
            </a:xfrm>
            <a:prstGeom prst="rect">
              <a:avLst/>
            </a:prstGeom>
          </p:spPr>
        </p:pic>
        <p:sp>
          <p:nvSpPr>
            <p:cNvPr id="68" name="楕円 67">
              <a:extLst>
                <a:ext uri="{FF2B5EF4-FFF2-40B4-BE49-F238E27FC236}">
                  <a16:creationId xmlns:a16="http://schemas.microsoft.com/office/drawing/2014/main" id="{06F01247-E39E-63CE-6CC7-8B8833E25ECC}"/>
                </a:ext>
              </a:extLst>
            </p:cNvPr>
            <p:cNvSpPr/>
            <p:nvPr/>
          </p:nvSpPr>
          <p:spPr>
            <a:xfrm>
              <a:off x="1867600" y="4160996"/>
              <a:ext cx="1078524" cy="679363"/>
            </a:xfrm>
            <a:prstGeom prst="ellipse">
              <a:avLst/>
            </a:prstGeom>
            <a:noFill/>
            <a:ln w="28575" cap="flat" cmpd="sng" algn="ctr">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pic>
          <p:nvPicPr>
            <p:cNvPr id="69" name="図 68">
              <a:extLst>
                <a:ext uri="{FF2B5EF4-FFF2-40B4-BE49-F238E27FC236}">
                  <a16:creationId xmlns:a16="http://schemas.microsoft.com/office/drawing/2014/main" id="{0A657146-F478-CFB0-125D-EEAF2A89C8EA}"/>
                </a:ext>
              </a:extLst>
            </p:cNvPr>
            <p:cNvPicPr>
              <a:picLocks noChangeAspect="1"/>
            </p:cNvPicPr>
            <p:nvPr/>
          </p:nvPicPr>
          <p:blipFill>
            <a:blip r:embed="rId11"/>
            <a:stretch>
              <a:fillRect/>
            </a:stretch>
          </p:blipFill>
          <p:spPr>
            <a:xfrm>
              <a:off x="2495901" y="4021038"/>
              <a:ext cx="300989" cy="279914"/>
            </a:xfrm>
            <a:prstGeom prst="rect">
              <a:avLst/>
            </a:prstGeom>
          </p:spPr>
        </p:pic>
        <p:pic>
          <p:nvPicPr>
            <p:cNvPr id="70" name="図 69">
              <a:extLst>
                <a:ext uri="{FF2B5EF4-FFF2-40B4-BE49-F238E27FC236}">
                  <a16:creationId xmlns:a16="http://schemas.microsoft.com/office/drawing/2014/main" id="{16DB525E-D02B-AC3B-00F5-5EC96E5CC9EC}"/>
                </a:ext>
              </a:extLst>
            </p:cNvPr>
            <p:cNvPicPr>
              <a:picLocks noChangeAspect="1"/>
            </p:cNvPicPr>
            <p:nvPr/>
          </p:nvPicPr>
          <p:blipFill>
            <a:blip r:embed="rId12"/>
            <a:stretch>
              <a:fillRect/>
            </a:stretch>
          </p:blipFill>
          <p:spPr>
            <a:xfrm>
              <a:off x="2692421" y="4315726"/>
              <a:ext cx="456603" cy="248147"/>
            </a:xfrm>
            <a:prstGeom prst="rect">
              <a:avLst/>
            </a:prstGeom>
          </p:spPr>
        </p:pic>
        <p:pic>
          <p:nvPicPr>
            <p:cNvPr id="71" name="図 70">
              <a:extLst>
                <a:ext uri="{FF2B5EF4-FFF2-40B4-BE49-F238E27FC236}">
                  <a16:creationId xmlns:a16="http://schemas.microsoft.com/office/drawing/2014/main" id="{43FACC3E-F493-6B74-4DB3-E80745931E05}"/>
                </a:ext>
              </a:extLst>
            </p:cNvPr>
            <p:cNvPicPr>
              <a:picLocks noChangeAspect="1"/>
            </p:cNvPicPr>
            <p:nvPr/>
          </p:nvPicPr>
          <p:blipFill>
            <a:blip r:embed="rId13"/>
            <a:stretch>
              <a:fillRect/>
            </a:stretch>
          </p:blipFill>
          <p:spPr>
            <a:xfrm>
              <a:off x="1529271" y="4917613"/>
              <a:ext cx="338329" cy="269078"/>
            </a:xfrm>
            <a:prstGeom prst="rect">
              <a:avLst/>
            </a:prstGeom>
          </p:spPr>
        </p:pic>
        <p:pic>
          <p:nvPicPr>
            <p:cNvPr id="72" name="図 71">
              <a:extLst>
                <a:ext uri="{FF2B5EF4-FFF2-40B4-BE49-F238E27FC236}">
                  <a16:creationId xmlns:a16="http://schemas.microsoft.com/office/drawing/2014/main" id="{6187EAAD-AC5B-574B-D515-051577E05B75}"/>
                </a:ext>
              </a:extLst>
            </p:cNvPr>
            <p:cNvPicPr>
              <a:picLocks noChangeAspect="1"/>
            </p:cNvPicPr>
            <p:nvPr/>
          </p:nvPicPr>
          <p:blipFill>
            <a:blip r:embed="rId14"/>
            <a:stretch>
              <a:fillRect/>
            </a:stretch>
          </p:blipFill>
          <p:spPr>
            <a:xfrm>
              <a:off x="685627" y="4029162"/>
              <a:ext cx="582219" cy="674529"/>
            </a:xfrm>
            <a:prstGeom prst="rect">
              <a:avLst/>
            </a:prstGeom>
            <a:ln>
              <a:solidFill>
                <a:schemeClr val="accent1"/>
              </a:solidFill>
            </a:ln>
          </p:spPr>
        </p:pic>
        <p:sp>
          <p:nvSpPr>
            <p:cNvPr id="73" name="図形 423">
              <a:extLst>
                <a:ext uri="{FF2B5EF4-FFF2-40B4-BE49-F238E27FC236}">
                  <a16:creationId xmlns:a16="http://schemas.microsoft.com/office/drawing/2014/main" id="{0589D5E9-A4A6-11AA-E0D1-B8BFCA1E5162}"/>
                </a:ext>
              </a:extLst>
            </p:cNvPr>
            <p:cNvSpPr/>
            <p:nvPr/>
          </p:nvSpPr>
          <p:spPr>
            <a:xfrm>
              <a:off x="2947108" y="4570023"/>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sp>
          <p:nvSpPr>
            <p:cNvPr id="74" name="図形 424">
              <a:extLst>
                <a:ext uri="{FF2B5EF4-FFF2-40B4-BE49-F238E27FC236}">
                  <a16:creationId xmlns:a16="http://schemas.microsoft.com/office/drawing/2014/main" id="{0AA0C306-D677-EF83-12F0-3E9E0FDDA3E0}"/>
                </a:ext>
              </a:extLst>
            </p:cNvPr>
            <p:cNvSpPr/>
            <p:nvPr/>
          </p:nvSpPr>
          <p:spPr>
            <a:xfrm rot="18840000">
              <a:off x="2804950" y="4107206"/>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grpSp>
      <p:grpSp>
        <p:nvGrpSpPr>
          <p:cNvPr id="54" name="グループ 998">
            <a:extLst>
              <a:ext uri="{FF2B5EF4-FFF2-40B4-BE49-F238E27FC236}">
                <a16:creationId xmlns:a16="http://schemas.microsoft.com/office/drawing/2014/main" id="{EB4A0852-6183-B712-2164-17CEA0E57CC6}"/>
              </a:ext>
            </a:extLst>
          </p:cNvPr>
          <p:cNvGrpSpPr/>
          <p:nvPr/>
        </p:nvGrpSpPr>
        <p:grpSpPr>
          <a:xfrm>
            <a:off x="9128253" y="3113550"/>
            <a:ext cx="2795923" cy="1106101"/>
            <a:chOff x="4747049" y="3865133"/>
            <a:chExt cx="3997244" cy="1790603"/>
          </a:xfrm>
        </p:grpSpPr>
        <p:sp>
          <p:nvSpPr>
            <p:cNvPr id="55" name="図形 426">
              <a:extLst>
                <a:ext uri="{FF2B5EF4-FFF2-40B4-BE49-F238E27FC236}">
                  <a16:creationId xmlns:a16="http://schemas.microsoft.com/office/drawing/2014/main" id="{A329B0A4-A300-EE03-9555-2F17838BC37E}"/>
                </a:ext>
              </a:extLst>
            </p:cNvPr>
            <p:cNvSpPr/>
            <p:nvPr/>
          </p:nvSpPr>
          <p:spPr>
            <a:xfrm>
              <a:off x="5466805" y="4151455"/>
              <a:ext cx="3175498" cy="1488232"/>
            </a:xfrm>
            <a:prstGeom prst="wedgeRoundRectCallout">
              <a:avLst>
                <a:gd name="adj1" fmla="val -55553"/>
                <a:gd name="adj2" fmla="val -26002"/>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0" bIns="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dirty="0">
                  <a:solidFill>
                    <a:schemeClr val="tx1"/>
                  </a:solidFill>
                  <a:latin typeface="Meiryo UI"/>
                  <a:ea typeface="Meiryo UI"/>
                </a:rPr>
                <a:t>わざわざ営業所まで行かないと申請できない</a:t>
              </a:r>
              <a:endParaRPr sz="2400" dirty="0"/>
            </a:p>
            <a:p>
              <a:pPr marL="171450" indent="-171450">
                <a:buFont typeface="Arial"/>
                <a:buChar char="•"/>
                <a:defRPr lang="ja-JP" altLang="en-US"/>
              </a:pPr>
              <a:r>
                <a:rPr lang="ja-JP" altLang="en-US" sz="800" dirty="0">
                  <a:solidFill>
                    <a:schemeClr val="tx1"/>
                  </a:solidFill>
                  <a:latin typeface="Meiryo UI"/>
                  <a:ea typeface="Meiryo UI"/>
                </a:rPr>
                <a:t>申請して交付された登録証を提示して交通系ICカードで決済する割引と、申請して割引価格で回数券を購入する方法などバス事業者ごとに違う方法での助成</a:t>
              </a:r>
            </a:p>
          </p:txBody>
        </p:sp>
        <p:pic>
          <p:nvPicPr>
            <p:cNvPr id="56" name="図 55">
              <a:extLst>
                <a:ext uri="{FF2B5EF4-FFF2-40B4-BE49-F238E27FC236}">
                  <a16:creationId xmlns:a16="http://schemas.microsoft.com/office/drawing/2014/main" id="{A01342A1-2B9D-7B17-5395-22F620441657}"/>
                </a:ext>
              </a:extLst>
            </p:cNvPr>
            <p:cNvPicPr>
              <a:picLocks noChangeAspect="1"/>
            </p:cNvPicPr>
            <p:nvPr/>
          </p:nvPicPr>
          <p:blipFill>
            <a:blip r:embed="rId15"/>
            <a:stretch>
              <a:fillRect/>
            </a:stretch>
          </p:blipFill>
          <p:spPr>
            <a:xfrm>
              <a:off x="4747049" y="4072915"/>
              <a:ext cx="626896" cy="729771"/>
            </a:xfrm>
            <a:prstGeom prst="rect">
              <a:avLst/>
            </a:prstGeom>
          </p:spPr>
        </p:pic>
        <p:pic>
          <p:nvPicPr>
            <p:cNvPr id="57" name="図 56">
              <a:extLst>
                <a:ext uri="{FF2B5EF4-FFF2-40B4-BE49-F238E27FC236}">
                  <a16:creationId xmlns:a16="http://schemas.microsoft.com/office/drawing/2014/main" id="{121C3EDB-5A54-E378-DD95-77D8CE05760B}"/>
                </a:ext>
              </a:extLst>
            </p:cNvPr>
            <p:cNvPicPr>
              <a:picLocks noChangeAspect="1"/>
            </p:cNvPicPr>
            <p:nvPr/>
          </p:nvPicPr>
          <p:blipFill>
            <a:blip r:embed="rId16"/>
            <a:stretch>
              <a:fillRect/>
            </a:stretch>
          </p:blipFill>
          <p:spPr>
            <a:xfrm>
              <a:off x="8072817" y="3865133"/>
              <a:ext cx="643324" cy="541126"/>
            </a:xfrm>
            <a:prstGeom prst="rect">
              <a:avLst/>
            </a:prstGeom>
          </p:spPr>
        </p:pic>
        <p:pic>
          <p:nvPicPr>
            <p:cNvPr id="58" name="図 57">
              <a:extLst>
                <a:ext uri="{FF2B5EF4-FFF2-40B4-BE49-F238E27FC236}">
                  <a16:creationId xmlns:a16="http://schemas.microsoft.com/office/drawing/2014/main" id="{6F95EB40-21F2-F79F-647F-61BFC4BEDFB1}"/>
                </a:ext>
              </a:extLst>
            </p:cNvPr>
            <p:cNvPicPr>
              <a:picLocks noChangeAspect="1"/>
            </p:cNvPicPr>
            <p:nvPr/>
          </p:nvPicPr>
          <p:blipFill>
            <a:blip r:embed="rId17"/>
            <a:stretch>
              <a:fillRect/>
            </a:stretch>
          </p:blipFill>
          <p:spPr>
            <a:xfrm rot="21000000">
              <a:off x="5175637" y="5240448"/>
              <a:ext cx="543400" cy="348462"/>
            </a:xfrm>
            <a:prstGeom prst="rect">
              <a:avLst/>
            </a:prstGeom>
          </p:spPr>
        </p:pic>
        <p:pic>
          <p:nvPicPr>
            <p:cNvPr id="59" name="図 58">
              <a:extLst>
                <a:ext uri="{FF2B5EF4-FFF2-40B4-BE49-F238E27FC236}">
                  <a16:creationId xmlns:a16="http://schemas.microsoft.com/office/drawing/2014/main" id="{3EFB0138-3FDC-0144-29AC-863DC77FD7F1}"/>
                </a:ext>
              </a:extLst>
            </p:cNvPr>
            <p:cNvPicPr>
              <a:picLocks noChangeAspect="1"/>
            </p:cNvPicPr>
            <p:nvPr/>
          </p:nvPicPr>
          <p:blipFill>
            <a:blip r:embed="rId18"/>
            <a:stretch>
              <a:fillRect/>
            </a:stretch>
          </p:blipFill>
          <p:spPr>
            <a:xfrm rot="1200000">
              <a:off x="8050562" y="5272281"/>
              <a:ext cx="693731" cy="383455"/>
            </a:xfrm>
            <a:prstGeom prst="rect">
              <a:avLst/>
            </a:prstGeom>
          </p:spPr>
        </p:pic>
      </p:grpSp>
      <p:sp>
        <p:nvSpPr>
          <p:cNvPr id="6" name="テキスト ボックス 5">
            <a:extLst>
              <a:ext uri="{FF2B5EF4-FFF2-40B4-BE49-F238E27FC236}">
                <a16:creationId xmlns:a16="http://schemas.microsoft.com/office/drawing/2014/main" id="{3E9BDD1A-69AB-6096-1469-B142C45B411A}"/>
              </a:ext>
            </a:extLst>
          </p:cNvPr>
          <p:cNvSpPr txBox="1"/>
          <p:nvPr/>
        </p:nvSpPr>
        <p:spPr>
          <a:xfrm>
            <a:off x="7279319" y="4500543"/>
            <a:ext cx="3511202" cy="155529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解決すべき社会課題のイメージビジュアルや統計グラフ、リファレンスなどを掲載してください。</a:t>
            </a:r>
          </a:p>
        </p:txBody>
      </p:sp>
      <p:sp>
        <p:nvSpPr>
          <p:cNvPr id="4" name="テキスト ボックス 3">
            <a:extLst>
              <a:ext uri="{FF2B5EF4-FFF2-40B4-BE49-F238E27FC236}">
                <a16:creationId xmlns:a16="http://schemas.microsoft.com/office/drawing/2014/main" id="{3558C97A-414B-8D3E-151E-D2E9253471CD}"/>
              </a:ext>
            </a:extLst>
          </p:cNvPr>
          <p:cNvSpPr txBox="1"/>
          <p:nvPr/>
        </p:nvSpPr>
        <p:spPr>
          <a:xfrm>
            <a:off x="1445299" y="4502489"/>
            <a:ext cx="3511202" cy="153953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本プロジェクトが前提とする、解決すべき社会課題を具体的に記載してください。</a:t>
            </a:r>
          </a:p>
        </p:txBody>
      </p:sp>
      <p:sp>
        <p:nvSpPr>
          <p:cNvPr id="2" name="正方形/長方形 4">
            <a:extLst>
              <a:ext uri="{FF2B5EF4-FFF2-40B4-BE49-F238E27FC236}">
                <a16:creationId xmlns:a16="http://schemas.microsoft.com/office/drawing/2014/main" id="{CF9BF9D6-4404-F21D-C0E1-B9B694FA7E31}"/>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 name="正方形/長方形 2">
            <a:extLst>
              <a:ext uri="{FF2B5EF4-FFF2-40B4-BE49-F238E27FC236}">
                <a16:creationId xmlns:a16="http://schemas.microsoft.com/office/drawing/2014/main" id="{B1CF395B-6368-203A-45B7-856267130F1A}"/>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97</a:t>
            </a:r>
            <a:endParaRPr kumimoji="1" lang="ja-JP" altLang="en-US" sz="1480" dirty="0">
              <a:solidFill>
                <a:schemeClr val="tx1"/>
              </a:solidFill>
            </a:endParaRPr>
          </a:p>
        </p:txBody>
      </p:sp>
    </p:spTree>
    <p:extLst>
      <p:ext uri="{BB962C8B-B14F-4D97-AF65-F5344CB8AC3E}">
        <p14:creationId xmlns:p14="http://schemas.microsoft.com/office/powerpoint/2010/main" val="280716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8" name="テキスト ボックス 17">
            <a:extLst>
              <a:ext uri="{FF2B5EF4-FFF2-40B4-BE49-F238E27FC236}">
                <a16:creationId xmlns:a16="http://schemas.microsoft.com/office/drawing/2014/main" id="{A5A53F0F-0601-B512-1DDC-878267F729B8}"/>
              </a:ext>
            </a:extLst>
          </p:cNvPr>
          <p:cNvSpPr txBox="1"/>
          <p:nvPr/>
        </p:nvSpPr>
        <p:spPr>
          <a:xfrm>
            <a:off x="380977" y="1696278"/>
            <a:ext cx="5626123" cy="2417780"/>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住民の公共交通利用の利便性向上のため、路線バスやデマンドバス等を含めた経路検索とデマンドシステム予約と連携した、</a:t>
            </a: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Maas</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アプリを導入。</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マイナンバーカードと交通系</a:t>
            </a: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カードを連携により、路線バスやデマンド交通、タクシーのいずれの交通手段においても、交通系</a:t>
            </a: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カードをタッチするだけで、利用者の属性に応じた割引が自動的に受けられるシームレスな利便性の高いサービスを提供。</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交通系</a:t>
            </a: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カードでの認証による、</a:t>
            </a: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取得。</a:t>
            </a: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dirty="0">
                <a:ln>
                  <a:noFill/>
                </a:ln>
                <a:solidFill>
                  <a:srgbClr val="0070C0"/>
                </a:solidFill>
                <a:effectLst/>
                <a:uLnTx/>
                <a:uFillTx/>
                <a:latin typeface="BIZ UDPゴシック"/>
                <a:ea typeface="BIZ UDPゴシック"/>
                <a:cs typeface="+mn-cs"/>
              </a:rPr>
              <a:t>データによる利用状況の可視化を行い、今後の交通計画の改善に活用。</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pPr marL="0" indent="0">
              <a:buNone/>
            </a:pPr>
            <a:r>
              <a:rPr lang="en-US" altLang="ja-JP" dirty="0"/>
              <a:t>FY2025  </a:t>
            </a:r>
            <a:r>
              <a:rPr lang="ja-JP" altLang="en-US" dirty="0"/>
              <a:t>日本版ＭａａＳ推進・支援事業 公募申請書 │ </a:t>
            </a:r>
            <a:r>
              <a:rPr lang="en-US" altLang="ja-JP" dirty="0"/>
              <a:t>2.</a:t>
            </a:r>
            <a:r>
              <a:rPr lang="ja-JP" altLang="en-US" dirty="0"/>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dirty="0"/>
              <a:t>２．プロジェクトのビジョン</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dirty="0">
                <a:solidFill>
                  <a:schemeClr val="bg1"/>
                </a:solidFill>
              </a:rPr>
              <a:t>２</a:t>
            </a:r>
            <a:endParaRPr lang="en-US" altLang="ja-JP" kern="0" dirty="0">
              <a:solidFill>
                <a:schemeClr val="bg1"/>
              </a:solidFill>
            </a:endParaRPr>
          </a:p>
        </p:txBody>
      </p:sp>
      <p:sp>
        <p:nvSpPr>
          <p:cNvPr id="9" name="テキスト ボックス 8">
            <a:extLst>
              <a:ext uri="{FF2B5EF4-FFF2-40B4-BE49-F238E27FC236}">
                <a16:creationId xmlns:a16="http://schemas.microsoft.com/office/drawing/2014/main" id="{DF214FB5-CC8F-DBC4-BB16-8BC8E95E278C}"/>
              </a:ext>
            </a:extLst>
          </p:cNvPr>
          <p:cNvSpPr txBox="1"/>
          <p:nvPr/>
        </p:nvSpPr>
        <p:spPr>
          <a:xfrm>
            <a:off x="380977" y="4303211"/>
            <a:ext cx="5666150" cy="1588010"/>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latin typeface="BIZ UDPゴシック"/>
                <a:ea typeface="BIZ UDPゴシック"/>
              </a:rPr>
              <a:t>前ページで特定した「解決すべき社会課題」に対して、地域や協議会としてどのように取り組んでいくのか、個別のスコープではなく、大まかな政策やアプローチの方向性について記載してください。</a:t>
            </a:r>
            <a:endParaRPr lang="en-US" altLang="ja-JP" sz="1400" dirty="0">
              <a:solidFill>
                <a:schemeClr val="bg1"/>
              </a:solidFill>
              <a:latin typeface="BIZ UDPゴシック"/>
              <a:ea typeface="BIZ UDPゴシック"/>
            </a:endParaRPr>
          </a:p>
        </p:txBody>
      </p:sp>
      <p:grpSp>
        <p:nvGrpSpPr>
          <p:cNvPr id="4" name="グループ化 3">
            <a:extLst>
              <a:ext uri="{FF2B5EF4-FFF2-40B4-BE49-F238E27FC236}">
                <a16:creationId xmlns:a16="http://schemas.microsoft.com/office/drawing/2014/main" id="{6FF8D382-61BB-46DD-30CA-580F14A16CBD}"/>
              </a:ext>
            </a:extLst>
          </p:cNvPr>
          <p:cNvGrpSpPr/>
          <p:nvPr/>
        </p:nvGrpSpPr>
        <p:grpSpPr>
          <a:xfrm>
            <a:off x="380978" y="1274848"/>
            <a:ext cx="5644951" cy="310897"/>
            <a:chOff x="380978" y="1020562"/>
            <a:chExt cx="5644951" cy="310897"/>
          </a:xfrm>
        </p:grpSpPr>
        <p:grpSp>
          <p:nvGrpSpPr>
            <p:cNvPr id="6" name="グループ化 5">
              <a:extLst>
                <a:ext uri="{FF2B5EF4-FFF2-40B4-BE49-F238E27FC236}">
                  <a16:creationId xmlns:a16="http://schemas.microsoft.com/office/drawing/2014/main" id="{BE4CD20F-CE91-70F7-1842-FA14C323E871}"/>
                </a:ext>
              </a:extLst>
            </p:cNvPr>
            <p:cNvGrpSpPr/>
            <p:nvPr/>
          </p:nvGrpSpPr>
          <p:grpSpPr>
            <a:xfrm>
              <a:off x="384985" y="1020562"/>
              <a:ext cx="5640944" cy="310897"/>
              <a:chOff x="609601" y="1337306"/>
              <a:chExt cx="5206999" cy="310897"/>
            </a:xfrm>
          </p:grpSpPr>
          <p:sp>
            <p:nvSpPr>
              <p:cNvPr id="21" name="正方形/長方形 20">
                <a:extLst>
                  <a:ext uri="{FF2B5EF4-FFF2-40B4-BE49-F238E27FC236}">
                    <a16:creationId xmlns:a16="http://schemas.microsoft.com/office/drawing/2014/main" id="{6FAD75C5-454D-EF9A-125D-E75D1150812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2" name="直線コネクタ 21">
                <a:extLst>
                  <a:ext uri="{FF2B5EF4-FFF2-40B4-BE49-F238E27FC236}">
                    <a16:creationId xmlns:a16="http://schemas.microsoft.com/office/drawing/2014/main" id="{BE338478-44BE-F90D-22BC-3A5BEF26275F}"/>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A4A82EEF-04EF-919B-6909-649763BF9546}"/>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プロジェクトの概要</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23" name="グループ化 22">
            <a:extLst>
              <a:ext uri="{FF2B5EF4-FFF2-40B4-BE49-F238E27FC236}">
                <a16:creationId xmlns:a16="http://schemas.microsoft.com/office/drawing/2014/main" id="{E081BA23-632C-28A0-934C-AA9BDE0B1291}"/>
              </a:ext>
            </a:extLst>
          </p:cNvPr>
          <p:cNvGrpSpPr/>
          <p:nvPr/>
        </p:nvGrpSpPr>
        <p:grpSpPr>
          <a:xfrm>
            <a:off x="6217002" y="1274848"/>
            <a:ext cx="5644951" cy="310897"/>
            <a:chOff x="380978" y="1020562"/>
            <a:chExt cx="5644951" cy="310897"/>
          </a:xfrm>
        </p:grpSpPr>
        <p:grpSp>
          <p:nvGrpSpPr>
            <p:cNvPr id="24" name="グループ化 23">
              <a:extLst>
                <a:ext uri="{FF2B5EF4-FFF2-40B4-BE49-F238E27FC236}">
                  <a16:creationId xmlns:a16="http://schemas.microsoft.com/office/drawing/2014/main" id="{F3D113B1-8511-19DD-8EC3-9611321EBCA8}"/>
                </a:ext>
              </a:extLst>
            </p:cNvPr>
            <p:cNvGrpSpPr/>
            <p:nvPr/>
          </p:nvGrpSpPr>
          <p:grpSpPr>
            <a:xfrm>
              <a:off x="384985" y="1020562"/>
              <a:ext cx="5640944" cy="310897"/>
              <a:chOff x="609601" y="1337306"/>
              <a:chExt cx="5206999" cy="310897"/>
            </a:xfrm>
          </p:grpSpPr>
          <p:sp>
            <p:nvSpPr>
              <p:cNvPr id="27" name="正方形/長方形 26">
                <a:extLst>
                  <a:ext uri="{FF2B5EF4-FFF2-40B4-BE49-F238E27FC236}">
                    <a16:creationId xmlns:a16="http://schemas.microsoft.com/office/drawing/2014/main" id="{BA0155E5-87E4-6530-5EE3-E4AA8432C0C3}"/>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8" name="直線コネクタ 27">
                <a:extLst>
                  <a:ext uri="{FF2B5EF4-FFF2-40B4-BE49-F238E27FC236}">
                    <a16:creationId xmlns:a16="http://schemas.microsoft.com/office/drawing/2014/main" id="{D7DBC3BC-DFA3-AB61-715B-8D437127A1DC}"/>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5CEF738A-9EE4-2D06-9B1C-0222E250F2C1}"/>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29" name="図形 333">
            <a:extLst>
              <a:ext uri="{FF2B5EF4-FFF2-40B4-BE49-F238E27FC236}">
                <a16:creationId xmlns:a16="http://schemas.microsoft.com/office/drawing/2014/main" id="{08A86D0B-671B-3AFB-AA11-FED11E68C2CE}"/>
              </a:ext>
            </a:extLst>
          </p:cNvPr>
          <p:cNvSpPr/>
          <p:nvPr/>
        </p:nvSpPr>
        <p:spPr>
          <a:xfrm>
            <a:off x="6217002" y="1844076"/>
            <a:ext cx="5747101" cy="312223"/>
          </a:xfrm>
          <a:prstGeom prst="roundRect">
            <a:avLst>
              <a:gd name="adj" fmla="val 8176"/>
            </a:avLst>
          </a:prstGeom>
          <a:solidFill>
            <a:srgbClr val="DAEDEF">
              <a:lumMod val="60000"/>
              <a:lumOff val="40000"/>
            </a:srgbClr>
          </a:solidFill>
          <a:ln w="12700" cap="flat" cmpd="sng" algn="ctr">
            <a:noFill/>
            <a:prstDash val="solid"/>
            <a:miter lim="800000"/>
          </a:ln>
          <a:effectLst/>
        </p:spPr>
        <p:txBody>
          <a:bodyPr anchor="t"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タッチ認証決済（属性認証）</a:t>
            </a:r>
            <a:endParaRPr kumimoji="0" lang="ja-JP" altLang="en-US" b="1" kern="0">
              <a:solidFill>
                <a:srgbClr val="000000"/>
              </a:solidFill>
              <a:latin typeface="BIZ UDゴシック"/>
              <a:ea typeface="BIZ UDゴシック"/>
            </a:endParaRPr>
          </a:p>
        </p:txBody>
      </p:sp>
      <p:grpSp>
        <p:nvGrpSpPr>
          <p:cNvPr id="30" name="グループ 453">
            <a:extLst>
              <a:ext uri="{FF2B5EF4-FFF2-40B4-BE49-F238E27FC236}">
                <a16:creationId xmlns:a16="http://schemas.microsoft.com/office/drawing/2014/main" id="{96271331-3F8B-3BAE-9897-9CACBBDADCBE}"/>
              </a:ext>
            </a:extLst>
          </p:cNvPr>
          <p:cNvGrpSpPr/>
          <p:nvPr/>
        </p:nvGrpSpPr>
        <p:grpSpPr>
          <a:xfrm>
            <a:off x="7675411" y="2342544"/>
            <a:ext cx="809136" cy="509598"/>
            <a:chOff x="5560092" y="2701359"/>
            <a:chExt cx="984080" cy="619780"/>
          </a:xfrm>
        </p:grpSpPr>
        <p:pic>
          <p:nvPicPr>
            <p:cNvPr id="52" name="図 51">
              <a:extLst>
                <a:ext uri="{FF2B5EF4-FFF2-40B4-BE49-F238E27FC236}">
                  <a16:creationId xmlns:a16="http://schemas.microsoft.com/office/drawing/2014/main" id="{F2A9B3E6-3B11-9928-B716-3F1186B07EA6}"/>
                </a:ext>
              </a:extLst>
            </p:cNvPr>
            <p:cNvPicPr>
              <a:picLocks noChangeAspect="1"/>
            </p:cNvPicPr>
            <p:nvPr/>
          </p:nvPicPr>
          <p:blipFill>
            <a:blip r:embed="rId2"/>
            <a:stretch>
              <a:fillRect/>
            </a:stretch>
          </p:blipFill>
          <p:spPr>
            <a:xfrm>
              <a:off x="5560092" y="2810185"/>
              <a:ext cx="905406" cy="510954"/>
            </a:xfrm>
            <a:prstGeom prst="rect">
              <a:avLst/>
            </a:prstGeom>
          </p:spPr>
        </p:pic>
        <p:sp>
          <p:nvSpPr>
            <p:cNvPr id="53" name="テキスト 338">
              <a:extLst>
                <a:ext uri="{FF2B5EF4-FFF2-40B4-BE49-F238E27FC236}">
                  <a16:creationId xmlns:a16="http://schemas.microsoft.com/office/drawing/2014/main" id="{80D87BBC-4AB6-3558-AD96-F0E79A1F37FC}"/>
                </a:ext>
              </a:extLst>
            </p:cNvPr>
            <p:cNvSpPr txBox="1"/>
            <p:nvPr/>
          </p:nvSpPr>
          <p:spPr>
            <a:xfrm>
              <a:off x="5758097" y="2701359"/>
              <a:ext cx="786075"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路線バス</a:t>
              </a:r>
              <a:endParaRPr lang="ja-JP" altLang="en-US">
                <a:solidFill>
                  <a:srgbClr val="000000"/>
                </a:solidFill>
                <a:latin typeface="BIZ UDゴシック"/>
                <a:ea typeface="BIZ UDゴシック"/>
              </a:endParaRPr>
            </a:p>
          </p:txBody>
        </p:sp>
      </p:grpSp>
      <p:grpSp>
        <p:nvGrpSpPr>
          <p:cNvPr id="31" name="グループ 455">
            <a:extLst>
              <a:ext uri="{FF2B5EF4-FFF2-40B4-BE49-F238E27FC236}">
                <a16:creationId xmlns:a16="http://schemas.microsoft.com/office/drawing/2014/main" id="{F0F6EF5C-0BFD-F1E4-D39B-DDB922B8C87A}"/>
              </a:ext>
            </a:extLst>
          </p:cNvPr>
          <p:cNvGrpSpPr/>
          <p:nvPr/>
        </p:nvGrpSpPr>
        <p:grpSpPr>
          <a:xfrm>
            <a:off x="8651970" y="2347894"/>
            <a:ext cx="877163" cy="490198"/>
            <a:chOff x="6616439" y="2693845"/>
            <a:chExt cx="1066816" cy="596185"/>
          </a:xfrm>
        </p:grpSpPr>
        <p:pic>
          <p:nvPicPr>
            <p:cNvPr id="50" name="図 49">
              <a:extLst>
                <a:ext uri="{FF2B5EF4-FFF2-40B4-BE49-F238E27FC236}">
                  <a16:creationId xmlns:a16="http://schemas.microsoft.com/office/drawing/2014/main" id="{04265218-8E54-4709-4112-DEFBF82572F2}"/>
                </a:ext>
              </a:extLst>
            </p:cNvPr>
            <p:cNvPicPr>
              <a:picLocks noChangeAspect="1"/>
            </p:cNvPicPr>
            <p:nvPr/>
          </p:nvPicPr>
          <p:blipFill>
            <a:blip r:embed="rId3"/>
            <a:stretch>
              <a:fillRect/>
            </a:stretch>
          </p:blipFill>
          <p:spPr>
            <a:xfrm>
              <a:off x="6706480" y="2885569"/>
              <a:ext cx="725351" cy="404461"/>
            </a:xfrm>
            <a:prstGeom prst="rect">
              <a:avLst/>
            </a:prstGeom>
          </p:spPr>
        </p:pic>
        <p:sp>
          <p:nvSpPr>
            <p:cNvPr id="51" name="テキスト 335">
              <a:extLst>
                <a:ext uri="{FF2B5EF4-FFF2-40B4-BE49-F238E27FC236}">
                  <a16:creationId xmlns:a16="http://schemas.microsoft.com/office/drawing/2014/main" id="{78CAE285-4366-02CA-C9FD-C99368C7E99B}"/>
                </a:ext>
              </a:extLst>
            </p:cNvPr>
            <p:cNvSpPr txBox="1"/>
            <p:nvPr/>
          </p:nvSpPr>
          <p:spPr>
            <a:xfrm>
              <a:off x="6616439" y="2693845"/>
              <a:ext cx="1066816"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デマンド交通</a:t>
              </a:r>
              <a:endParaRPr lang="ja-JP" altLang="en-US">
                <a:solidFill>
                  <a:srgbClr val="000000"/>
                </a:solidFill>
                <a:latin typeface="BIZ UDゴシック"/>
                <a:ea typeface="BIZ UDゴシック"/>
              </a:endParaRPr>
            </a:p>
          </p:txBody>
        </p:sp>
      </p:grpSp>
      <p:grpSp>
        <p:nvGrpSpPr>
          <p:cNvPr id="33" name="グループ 457">
            <a:extLst>
              <a:ext uri="{FF2B5EF4-FFF2-40B4-BE49-F238E27FC236}">
                <a16:creationId xmlns:a16="http://schemas.microsoft.com/office/drawing/2014/main" id="{28F1E38F-CDC2-72E2-05FD-97096F8508BD}"/>
              </a:ext>
            </a:extLst>
          </p:cNvPr>
          <p:cNvGrpSpPr/>
          <p:nvPr/>
        </p:nvGrpSpPr>
        <p:grpSpPr>
          <a:xfrm>
            <a:off x="9650659" y="2347005"/>
            <a:ext cx="743552" cy="505142"/>
            <a:chOff x="7645889" y="2701359"/>
            <a:chExt cx="904316" cy="614359"/>
          </a:xfrm>
        </p:grpSpPr>
        <p:pic>
          <p:nvPicPr>
            <p:cNvPr id="48" name="図 47">
              <a:extLst>
                <a:ext uri="{FF2B5EF4-FFF2-40B4-BE49-F238E27FC236}">
                  <a16:creationId xmlns:a16="http://schemas.microsoft.com/office/drawing/2014/main" id="{595849D6-5431-5E5A-D69C-A2D8DE079BC5}"/>
                </a:ext>
              </a:extLst>
            </p:cNvPr>
            <p:cNvPicPr>
              <a:picLocks noChangeAspect="1"/>
            </p:cNvPicPr>
            <p:nvPr/>
          </p:nvPicPr>
          <p:blipFill>
            <a:blip r:embed="rId4"/>
            <a:stretch>
              <a:fillRect/>
            </a:stretch>
          </p:blipFill>
          <p:spPr>
            <a:xfrm>
              <a:off x="7645889" y="2866981"/>
              <a:ext cx="804578" cy="448737"/>
            </a:xfrm>
            <a:prstGeom prst="rect">
              <a:avLst/>
            </a:prstGeom>
          </p:spPr>
        </p:pic>
        <p:sp>
          <p:nvSpPr>
            <p:cNvPr id="49" name="テキスト 343">
              <a:extLst>
                <a:ext uri="{FF2B5EF4-FFF2-40B4-BE49-F238E27FC236}">
                  <a16:creationId xmlns:a16="http://schemas.microsoft.com/office/drawing/2014/main" id="{4E525E41-2932-DE23-67E7-9B64364AF360}"/>
                </a:ext>
              </a:extLst>
            </p:cNvPr>
            <p:cNvSpPr txBox="1"/>
            <p:nvPr/>
          </p:nvSpPr>
          <p:spPr>
            <a:xfrm>
              <a:off x="7764130" y="2701359"/>
              <a:ext cx="786075"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タクシー</a:t>
              </a:r>
              <a:endParaRPr lang="ja-JP" altLang="en-US">
                <a:solidFill>
                  <a:srgbClr val="000000"/>
                </a:solidFill>
                <a:latin typeface="BIZ UDゴシック"/>
                <a:ea typeface="BIZ UDゴシック"/>
              </a:endParaRPr>
            </a:p>
          </p:txBody>
        </p:sp>
      </p:grpSp>
      <p:sp>
        <p:nvSpPr>
          <p:cNvPr id="34" name="図形 357">
            <a:extLst>
              <a:ext uri="{FF2B5EF4-FFF2-40B4-BE49-F238E27FC236}">
                <a16:creationId xmlns:a16="http://schemas.microsoft.com/office/drawing/2014/main" id="{35981912-F034-A32C-3BA6-4A9EA22247F7}"/>
              </a:ext>
            </a:extLst>
          </p:cNvPr>
          <p:cNvSpPr/>
          <p:nvPr/>
        </p:nvSpPr>
        <p:spPr>
          <a:xfrm>
            <a:off x="6762084" y="2988466"/>
            <a:ext cx="888095" cy="1160023"/>
          </a:xfrm>
          <a:prstGeom prst="upArrow">
            <a:avLst/>
          </a:prstGeom>
          <a:solidFill>
            <a:srgbClr val="92D050"/>
          </a:solidFill>
          <a:ln w="12700" cap="flat" cmpd="sng" algn="ctr">
            <a:noFill/>
            <a:prstDash val="solid"/>
            <a:miter lim="800000"/>
          </a:ln>
          <a:effectLst/>
        </p:spPr>
        <p:txBody>
          <a:bodyPr anchor="b" anchorCtr="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100" b="1" kern="0">
                <a:solidFill>
                  <a:srgbClr val="000000"/>
                </a:solidFill>
                <a:latin typeface="BIZ UDゴシック"/>
                <a:ea typeface="BIZ UDゴシック"/>
              </a:rPr>
              <a:t>経路検索</a:t>
            </a:r>
            <a:endParaRPr kumimoji="0" lang="ja-JP" altLang="en-US" b="1" kern="0">
              <a:solidFill>
                <a:srgbClr val="000000"/>
              </a:solidFill>
              <a:latin typeface="BIZ UDゴシック"/>
              <a:ea typeface="BIZ UDゴシック"/>
            </a:endParaRPr>
          </a:p>
          <a:p>
            <a:pPr algn="ctr" eaLnBrk="0" fontAlgn="base" hangingPunct="0">
              <a:spcBef>
                <a:spcPct val="0"/>
              </a:spcBef>
              <a:spcAft>
                <a:spcPct val="0"/>
              </a:spcAft>
              <a:defRPr lang="ja-JP" altLang="en-US"/>
            </a:pPr>
            <a:r>
              <a:rPr kumimoji="0" lang="ja-JP" altLang="en-US" sz="1100" b="1" kern="0">
                <a:solidFill>
                  <a:srgbClr val="000000"/>
                </a:solidFill>
                <a:latin typeface="BIZ UDゴシック"/>
                <a:ea typeface="BIZ UDゴシック"/>
              </a:rPr>
              <a:t>予約</a:t>
            </a:r>
          </a:p>
        </p:txBody>
      </p:sp>
      <p:pic>
        <p:nvPicPr>
          <p:cNvPr id="36" name="図 35">
            <a:extLst>
              <a:ext uri="{FF2B5EF4-FFF2-40B4-BE49-F238E27FC236}">
                <a16:creationId xmlns:a16="http://schemas.microsoft.com/office/drawing/2014/main" id="{F8E63548-46F2-E201-3ADF-02C31837A8AD}"/>
              </a:ext>
            </a:extLst>
          </p:cNvPr>
          <p:cNvPicPr>
            <a:picLocks noChangeAspect="1"/>
          </p:cNvPicPr>
          <p:nvPr/>
        </p:nvPicPr>
        <p:blipFill>
          <a:blip r:embed="rId5"/>
          <a:stretch>
            <a:fillRect/>
          </a:stretch>
        </p:blipFill>
        <p:spPr>
          <a:xfrm>
            <a:off x="6775686" y="3483413"/>
            <a:ext cx="323197" cy="541975"/>
          </a:xfrm>
          <a:prstGeom prst="rect">
            <a:avLst/>
          </a:prstGeom>
        </p:spPr>
      </p:pic>
      <p:grpSp>
        <p:nvGrpSpPr>
          <p:cNvPr id="37" name="グループ 939">
            <a:extLst>
              <a:ext uri="{FF2B5EF4-FFF2-40B4-BE49-F238E27FC236}">
                <a16:creationId xmlns:a16="http://schemas.microsoft.com/office/drawing/2014/main" id="{8BFDD534-080B-0F57-BA0B-75D43FB70ACD}"/>
              </a:ext>
            </a:extLst>
          </p:cNvPr>
          <p:cNvGrpSpPr/>
          <p:nvPr/>
        </p:nvGrpSpPr>
        <p:grpSpPr>
          <a:xfrm>
            <a:off x="6762084" y="4394686"/>
            <a:ext cx="4056424" cy="720942"/>
            <a:chOff x="4795005" y="3952096"/>
            <a:chExt cx="4056424" cy="720942"/>
          </a:xfrm>
        </p:grpSpPr>
        <p:sp>
          <p:nvSpPr>
            <p:cNvPr id="38" name="図形 306">
              <a:extLst>
                <a:ext uri="{FF2B5EF4-FFF2-40B4-BE49-F238E27FC236}">
                  <a16:creationId xmlns:a16="http://schemas.microsoft.com/office/drawing/2014/main" id="{FCB1B8FE-F8ED-81C5-9E72-A62B752E621B}"/>
                </a:ext>
              </a:extLst>
            </p:cNvPr>
            <p:cNvSpPr/>
            <p:nvPr/>
          </p:nvSpPr>
          <p:spPr>
            <a:xfrm>
              <a:off x="4821519" y="3954993"/>
              <a:ext cx="1902673" cy="444659"/>
            </a:xfrm>
            <a:prstGeom prst="roundRect">
              <a:avLst/>
            </a:prstGeom>
            <a:solidFill>
              <a:srgbClr val="D4F3B5"/>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標準会員</a:t>
              </a:r>
              <a:endParaRPr kumimoji="0" lang="ja-JP" altLang="en-US" b="1" kern="0">
                <a:solidFill>
                  <a:srgbClr val="000000"/>
                </a:solidFill>
                <a:latin typeface="BIZ UDゴシック"/>
                <a:ea typeface="BIZ UDゴシック"/>
              </a:endParaRPr>
            </a:p>
          </p:txBody>
        </p:sp>
        <p:sp>
          <p:nvSpPr>
            <p:cNvPr id="39" name="図形 316">
              <a:extLst>
                <a:ext uri="{FF2B5EF4-FFF2-40B4-BE49-F238E27FC236}">
                  <a16:creationId xmlns:a16="http://schemas.microsoft.com/office/drawing/2014/main" id="{27C49787-EC35-1A87-A0C9-641E4671F409}"/>
                </a:ext>
              </a:extLst>
            </p:cNvPr>
            <p:cNvSpPr/>
            <p:nvPr/>
          </p:nvSpPr>
          <p:spPr>
            <a:xfrm>
              <a:off x="6828071" y="3952096"/>
              <a:ext cx="1990261" cy="444659"/>
            </a:xfrm>
            <a:prstGeom prst="roundRect">
              <a:avLst/>
            </a:prstGeom>
            <a:solidFill>
              <a:srgbClr val="FFE9E9"/>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　 タッチ会員　</a:t>
              </a:r>
              <a:endParaRPr kumimoji="0" lang="ja-JP" altLang="en-US" b="1" kern="0">
                <a:solidFill>
                  <a:srgbClr val="000000"/>
                </a:solidFill>
                <a:latin typeface="BIZ UDゴシック"/>
                <a:ea typeface="BIZ UDゴシック"/>
              </a:endParaRPr>
            </a:p>
          </p:txBody>
        </p:sp>
        <p:grpSp>
          <p:nvGrpSpPr>
            <p:cNvPr id="40" name="グループ 937">
              <a:extLst>
                <a:ext uri="{FF2B5EF4-FFF2-40B4-BE49-F238E27FC236}">
                  <a16:creationId xmlns:a16="http://schemas.microsoft.com/office/drawing/2014/main" id="{A6820ED3-82C4-A7CB-EFC4-DAED46B6C5FE}"/>
                </a:ext>
              </a:extLst>
            </p:cNvPr>
            <p:cNvGrpSpPr/>
            <p:nvPr/>
          </p:nvGrpSpPr>
          <p:grpSpPr>
            <a:xfrm>
              <a:off x="7682705" y="4003893"/>
              <a:ext cx="1168724" cy="663368"/>
              <a:chOff x="7682705" y="4003893"/>
              <a:chExt cx="1168724" cy="663368"/>
            </a:xfrm>
          </p:grpSpPr>
          <p:pic>
            <p:nvPicPr>
              <p:cNvPr id="45" name="図 44">
                <a:extLst>
                  <a:ext uri="{FF2B5EF4-FFF2-40B4-BE49-F238E27FC236}">
                    <a16:creationId xmlns:a16="http://schemas.microsoft.com/office/drawing/2014/main" id="{B7847D29-3C24-6BD1-D435-103F45C20196}"/>
                  </a:ext>
                </a:extLst>
              </p:cNvPr>
              <p:cNvPicPr>
                <a:picLocks noChangeAspect="1"/>
              </p:cNvPicPr>
              <p:nvPr/>
            </p:nvPicPr>
            <p:blipFill>
              <a:blip r:embed="rId6"/>
              <a:stretch>
                <a:fillRect/>
              </a:stretch>
            </p:blipFill>
            <p:spPr>
              <a:xfrm>
                <a:off x="7682705" y="4283819"/>
                <a:ext cx="581118" cy="383442"/>
              </a:xfrm>
              <a:prstGeom prst="rect">
                <a:avLst/>
              </a:prstGeom>
            </p:spPr>
          </p:pic>
          <p:sp>
            <p:nvSpPr>
              <p:cNvPr id="46" name="テキスト 329">
                <a:extLst>
                  <a:ext uri="{FF2B5EF4-FFF2-40B4-BE49-F238E27FC236}">
                    <a16:creationId xmlns:a16="http://schemas.microsoft.com/office/drawing/2014/main" id="{03416A63-B951-C1E3-4233-F932BAD5EBBC}"/>
                  </a:ext>
                </a:extLst>
              </p:cNvPr>
              <p:cNvSpPr txBox="1"/>
              <p:nvPr/>
            </p:nvSpPr>
            <p:spPr>
              <a:xfrm>
                <a:off x="8256394" y="4387335"/>
                <a:ext cx="595035" cy="21544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800" kern="0">
                    <a:solidFill>
                      <a:srgbClr val="000000"/>
                    </a:solidFill>
                    <a:latin typeface="BIZ UDゴシック"/>
                    <a:ea typeface="BIZ UDゴシック"/>
                  </a:rPr>
                  <a:t>登録支援</a:t>
                </a:r>
                <a:endParaRPr kumimoji="0" lang="ja-JP" altLang="en-US" kern="0">
                  <a:solidFill>
                    <a:srgbClr val="000000"/>
                  </a:solidFill>
                  <a:latin typeface="BIZ UDゴシック"/>
                  <a:ea typeface="BIZ UDゴシック"/>
                </a:endParaRPr>
              </a:p>
            </p:txBody>
          </p:sp>
          <p:pic>
            <p:nvPicPr>
              <p:cNvPr id="47" name="図 46">
                <a:extLst>
                  <a:ext uri="{FF2B5EF4-FFF2-40B4-BE49-F238E27FC236}">
                    <a16:creationId xmlns:a16="http://schemas.microsoft.com/office/drawing/2014/main" id="{6443D4D0-977C-0B75-2458-375C424AC9D0}"/>
                  </a:ext>
                </a:extLst>
              </p:cNvPr>
              <p:cNvPicPr>
                <a:picLocks noChangeAspect="1"/>
              </p:cNvPicPr>
              <p:nvPr/>
            </p:nvPicPr>
            <p:blipFill>
              <a:blip r:embed="rId7"/>
              <a:stretch>
                <a:fillRect/>
              </a:stretch>
            </p:blipFill>
            <p:spPr>
              <a:xfrm>
                <a:off x="8182243" y="4003893"/>
                <a:ext cx="636090" cy="424060"/>
              </a:xfrm>
              <a:prstGeom prst="rect">
                <a:avLst/>
              </a:prstGeom>
            </p:spPr>
          </p:pic>
        </p:grpSp>
        <p:grpSp>
          <p:nvGrpSpPr>
            <p:cNvPr id="41" name="グループ 935">
              <a:extLst>
                <a:ext uri="{FF2B5EF4-FFF2-40B4-BE49-F238E27FC236}">
                  <a16:creationId xmlns:a16="http://schemas.microsoft.com/office/drawing/2014/main" id="{FD97D926-B81A-CB2F-064E-CCBFA51A87A5}"/>
                </a:ext>
              </a:extLst>
            </p:cNvPr>
            <p:cNvGrpSpPr/>
            <p:nvPr/>
          </p:nvGrpSpPr>
          <p:grpSpPr>
            <a:xfrm>
              <a:off x="4795005" y="4061558"/>
              <a:ext cx="586238" cy="611480"/>
              <a:chOff x="4795005" y="4061558"/>
              <a:chExt cx="586238" cy="611480"/>
            </a:xfrm>
          </p:grpSpPr>
          <p:pic>
            <p:nvPicPr>
              <p:cNvPr id="42" name="図 41">
                <a:extLst>
                  <a:ext uri="{FF2B5EF4-FFF2-40B4-BE49-F238E27FC236}">
                    <a16:creationId xmlns:a16="http://schemas.microsoft.com/office/drawing/2014/main" id="{0DCD94FA-FED5-104E-F05D-1A8D6B7636D8}"/>
                  </a:ext>
                </a:extLst>
              </p:cNvPr>
              <p:cNvPicPr>
                <a:picLocks noChangeAspect="1"/>
              </p:cNvPicPr>
              <p:nvPr/>
            </p:nvPicPr>
            <p:blipFill>
              <a:blip r:embed="rId8"/>
              <a:stretch>
                <a:fillRect/>
              </a:stretch>
            </p:blipFill>
            <p:spPr>
              <a:xfrm>
                <a:off x="5098735" y="4316355"/>
                <a:ext cx="282508" cy="356535"/>
              </a:xfrm>
              <a:prstGeom prst="rect">
                <a:avLst/>
              </a:prstGeom>
            </p:spPr>
          </p:pic>
          <p:sp>
            <p:nvSpPr>
              <p:cNvPr id="43" name="テキスト 330">
                <a:extLst>
                  <a:ext uri="{FF2B5EF4-FFF2-40B4-BE49-F238E27FC236}">
                    <a16:creationId xmlns:a16="http://schemas.microsoft.com/office/drawing/2014/main" id="{C2228396-0B6C-537E-09B3-0926DC74B4F1}"/>
                  </a:ext>
                </a:extLst>
              </p:cNvPr>
              <p:cNvSpPr txBox="1"/>
              <p:nvPr/>
            </p:nvSpPr>
            <p:spPr>
              <a:xfrm>
                <a:off x="4795005" y="4457594"/>
                <a:ext cx="389850" cy="21544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800" kern="0">
                    <a:solidFill>
                      <a:srgbClr val="000000"/>
                    </a:solidFill>
                    <a:latin typeface="BIZ UDゴシック"/>
                    <a:ea typeface="BIZ UDゴシック"/>
                  </a:rPr>
                  <a:t>登録</a:t>
                </a:r>
                <a:endParaRPr kumimoji="0" lang="ja-JP" altLang="en-US" kern="0">
                  <a:solidFill>
                    <a:srgbClr val="000000"/>
                  </a:solidFill>
                  <a:latin typeface="BIZ UDゴシック"/>
                  <a:ea typeface="BIZ UDゴシック"/>
                </a:endParaRPr>
              </a:p>
            </p:txBody>
          </p:sp>
          <p:pic>
            <p:nvPicPr>
              <p:cNvPr id="44" name="図 43">
                <a:extLst>
                  <a:ext uri="{FF2B5EF4-FFF2-40B4-BE49-F238E27FC236}">
                    <a16:creationId xmlns:a16="http://schemas.microsoft.com/office/drawing/2014/main" id="{C6609A5B-F59A-5B3C-019F-CE5AAD75B319}"/>
                  </a:ext>
                </a:extLst>
              </p:cNvPr>
              <p:cNvPicPr>
                <a:picLocks noChangeAspect="1"/>
              </p:cNvPicPr>
              <p:nvPr/>
            </p:nvPicPr>
            <p:blipFill>
              <a:blip r:embed="rId9"/>
              <a:stretch>
                <a:fillRect/>
              </a:stretch>
            </p:blipFill>
            <p:spPr>
              <a:xfrm>
                <a:off x="4844208" y="4061558"/>
                <a:ext cx="247343" cy="396036"/>
              </a:xfrm>
              <a:prstGeom prst="rect">
                <a:avLst/>
              </a:prstGeom>
            </p:spPr>
          </p:pic>
        </p:grpSp>
      </p:grpSp>
      <p:grpSp>
        <p:nvGrpSpPr>
          <p:cNvPr id="54" name="グループ 463">
            <a:extLst>
              <a:ext uri="{FF2B5EF4-FFF2-40B4-BE49-F238E27FC236}">
                <a16:creationId xmlns:a16="http://schemas.microsoft.com/office/drawing/2014/main" id="{A15B1363-3FEF-44FC-1975-8D23FEC7C6F8}"/>
              </a:ext>
            </a:extLst>
          </p:cNvPr>
          <p:cNvGrpSpPr/>
          <p:nvPr/>
        </p:nvGrpSpPr>
        <p:grpSpPr>
          <a:xfrm>
            <a:off x="7644134" y="2914878"/>
            <a:ext cx="2885300" cy="1325271"/>
            <a:chOff x="6060297" y="3291120"/>
            <a:chExt cx="2903552" cy="1611810"/>
          </a:xfrm>
        </p:grpSpPr>
        <p:sp>
          <p:nvSpPr>
            <p:cNvPr id="55" name="図形 318">
              <a:extLst>
                <a:ext uri="{FF2B5EF4-FFF2-40B4-BE49-F238E27FC236}">
                  <a16:creationId xmlns:a16="http://schemas.microsoft.com/office/drawing/2014/main" id="{DF01E062-75CF-3E28-90B3-D222301264C7}"/>
                </a:ext>
              </a:extLst>
            </p:cNvPr>
            <p:cNvSpPr/>
            <p:nvPr/>
          </p:nvSpPr>
          <p:spPr>
            <a:xfrm>
              <a:off x="6060297" y="3291120"/>
              <a:ext cx="2903552" cy="1551440"/>
            </a:xfrm>
            <a:prstGeom prst="roundRect">
              <a:avLst>
                <a:gd name="adj" fmla="val 6019"/>
              </a:avLst>
            </a:prstGeom>
            <a:solidFill>
              <a:srgbClr val="FFA6A6"/>
            </a:solidFill>
            <a:ln w="12700" cap="flat" cmpd="sng" algn="ctr">
              <a:solidFill>
                <a:srgbClr val="FFA6A6"/>
              </a:solidFill>
              <a:prstDash val="solid"/>
              <a:miter lim="800000"/>
            </a:ln>
            <a:effectLst/>
          </p:spPr>
          <p:txBody>
            <a:bodyPr anchor="t"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マイナンバーカード</a:t>
              </a:r>
            </a:p>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a:t>
              </a:r>
            </a:p>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交通系ICカード連携</a:t>
              </a:r>
              <a:endParaRPr kumimoji="0" lang="ja-JP" altLang="en-US" sz="1200" b="1" kern="0">
                <a:solidFill>
                  <a:srgbClr val="000000"/>
                </a:solidFill>
                <a:latin typeface="BIZ UDゴシック"/>
                <a:ea typeface="BIZ UDゴシック"/>
              </a:endParaRPr>
            </a:p>
          </p:txBody>
        </p:sp>
        <p:grpSp>
          <p:nvGrpSpPr>
            <p:cNvPr id="56" name="グループ 311">
              <a:extLst>
                <a:ext uri="{FF2B5EF4-FFF2-40B4-BE49-F238E27FC236}">
                  <a16:creationId xmlns:a16="http://schemas.microsoft.com/office/drawing/2014/main" id="{FA3BDBCC-E359-901C-11CD-FB67EFBBB210}"/>
                </a:ext>
              </a:extLst>
            </p:cNvPr>
            <p:cNvGrpSpPr/>
            <p:nvPr/>
          </p:nvGrpSpPr>
          <p:grpSpPr>
            <a:xfrm>
              <a:off x="8014533" y="4141259"/>
              <a:ext cx="822976" cy="608317"/>
              <a:chOff x="6897000" y="4647090"/>
              <a:chExt cx="1456614" cy="1085175"/>
            </a:xfrm>
          </p:grpSpPr>
          <p:pic>
            <p:nvPicPr>
              <p:cNvPr id="59" name="図 58">
                <a:extLst>
                  <a:ext uri="{FF2B5EF4-FFF2-40B4-BE49-F238E27FC236}">
                    <a16:creationId xmlns:a16="http://schemas.microsoft.com/office/drawing/2014/main" id="{84AE3807-9327-0A26-27B0-942901EE1782}"/>
                  </a:ext>
                </a:extLst>
              </p:cNvPr>
              <p:cNvPicPr>
                <a:picLocks noChangeAspect="1"/>
              </p:cNvPicPr>
              <p:nvPr/>
            </p:nvPicPr>
            <p:blipFill>
              <a:blip r:embed="rId10"/>
              <a:stretch>
                <a:fillRect/>
              </a:stretch>
            </p:blipFill>
            <p:spPr>
              <a:xfrm>
                <a:off x="6897000" y="4647090"/>
                <a:ext cx="917173" cy="653911"/>
              </a:xfrm>
              <a:prstGeom prst="rect">
                <a:avLst/>
              </a:prstGeom>
            </p:spPr>
          </p:pic>
          <p:pic>
            <p:nvPicPr>
              <p:cNvPr id="60" name="図 59">
                <a:extLst>
                  <a:ext uri="{FF2B5EF4-FFF2-40B4-BE49-F238E27FC236}">
                    <a16:creationId xmlns:a16="http://schemas.microsoft.com/office/drawing/2014/main" id="{70EF0006-43BE-5B6A-D405-1885E3728A61}"/>
                  </a:ext>
                </a:extLst>
              </p:cNvPr>
              <p:cNvPicPr>
                <a:picLocks noChangeAspect="1"/>
              </p:cNvPicPr>
              <p:nvPr/>
            </p:nvPicPr>
            <p:blipFill>
              <a:blip r:embed="rId11"/>
              <a:stretch>
                <a:fillRect/>
              </a:stretch>
            </p:blipFill>
            <p:spPr>
              <a:xfrm>
                <a:off x="7472738" y="5104162"/>
                <a:ext cx="880876" cy="628103"/>
              </a:xfrm>
              <a:prstGeom prst="rect">
                <a:avLst/>
              </a:prstGeom>
            </p:spPr>
          </p:pic>
          <p:sp>
            <p:nvSpPr>
              <p:cNvPr id="61" name="図形 469">
                <a:extLst>
                  <a:ext uri="{FF2B5EF4-FFF2-40B4-BE49-F238E27FC236}">
                    <a16:creationId xmlns:a16="http://schemas.microsoft.com/office/drawing/2014/main" id="{A8A75AE8-EDB8-57FF-FBEF-30E2A194688A}"/>
                  </a:ext>
                </a:extLst>
              </p:cNvPr>
              <p:cNvSpPr/>
              <p:nvPr/>
            </p:nvSpPr>
            <p:spPr>
              <a:xfrm rot="-18360000" flipH="1">
                <a:off x="7736903" y="4745663"/>
                <a:ext cx="500487" cy="503999"/>
              </a:xfrm>
              <a:prstGeom prst="circularArrow">
                <a:avLst>
                  <a:gd name="adj1" fmla="val 12500"/>
                  <a:gd name="adj2" fmla="val 1083628"/>
                  <a:gd name="adj3" fmla="val 20457680"/>
                  <a:gd name="adj4" fmla="val 12975230"/>
                  <a:gd name="adj5" fmla="val 12500"/>
                </a:avLst>
              </a:prstGeom>
              <a:solidFill>
                <a:srgbClr val="000000"/>
              </a:solidFill>
              <a:ln w="25400" cap="flat" cmpd="sng" algn="ctr">
                <a:solidFill>
                  <a:srgbClr val="000000">
                    <a:shade val="50000"/>
                  </a:srgbClr>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endParaRPr kumimoji="0" lang="ja-JP" altLang="en-US" kern="0">
                  <a:solidFill>
                    <a:srgbClr val="FFFFFF"/>
                  </a:solidFill>
                  <a:latin typeface="Arial"/>
                  <a:ea typeface="ＭＳ Ｐゴシック"/>
                </a:endParaRPr>
              </a:p>
            </p:txBody>
          </p:sp>
          <p:sp>
            <p:nvSpPr>
              <p:cNvPr id="62" name="図形 470">
                <a:extLst>
                  <a:ext uri="{FF2B5EF4-FFF2-40B4-BE49-F238E27FC236}">
                    <a16:creationId xmlns:a16="http://schemas.microsoft.com/office/drawing/2014/main" id="{349E4EF0-A79F-950F-A303-1EBE66304922}"/>
                  </a:ext>
                </a:extLst>
              </p:cNvPr>
              <p:cNvSpPr/>
              <p:nvPr/>
            </p:nvSpPr>
            <p:spPr>
              <a:xfrm rot="12360000">
                <a:off x="7050691" y="5181798"/>
                <a:ext cx="500487" cy="503999"/>
              </a:xfrm>
              <a:prstGeom prst="circularArrow">
                <a:avLst>
                  <a:gd name="adj1" fmla="val 12500"/>
                  <a:gd name="adj2" fmla="val 1083628"/>
                  <a:gd name="adj3" fmla="val 20457680"/>
                  <a:gd name="adj4" fmla="val 12975230"/>
                  <a:gd name="adj5" fmla="val 12500"/>
                </a:avLst>
              </a:prstGeom>
              <a:solidFill>
                <a:srgbClr val="000000"/>
              </a:solidFill>
              <a:ln w="25400" cap="flat" cmpd="sng" algn="ctr">
                <a:solidFill>
                  <a:srgbClr val="000000">
                    <a:shade val="50000"/>
                  </a:srgbClr>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endParaRPr kumimoji="0" lang="ja-JP" altLang="en-US" kern="0">
                  <a:solidFill>
                    <a:srgbClr val="FFFFFF"/>
                  </a:solidFill>
                  <a:latin typeface="Arial"/>
                  <a:ea typeface="ＭＳ Ｐゴシック"/>
                </a:endParaRPr>
              </a:p>
            </p:txBody>
          </p:sp>
        </p:grpSp>
        <p:sp>
          <p:nvSpPr>
            <p:cNvPr id="57" name="図形 347">
              <a:extLst>
                <a:ext uri="{FF2B5EF4-FFF2-40B4-BE49-F238E27FC236}">
                  <a16:creationId xmlns:a16="http://schemas.microsoft.com/office/drawing/2014/main" id="{64064743-7C29-0AC3-79C7-77156C7A8F31}"/>
                </a:ext>
              </a:extLst>
            </p:cNvPr>
            <p:cNvSpPr/>
            <p:nvPr/>
          </p:nvSpPr>
          <p:spPr>
            <a:xfrm>
              <a:off x="6294619" y="4260660"/>
              <a:ext cx="1505976" cy="642270"/>
            </a:xfrm>
            <a:prstGeom prst="flowChartMultidocument">
              <a:avLst/>
            </a:prstGeom>
            <a:solidFill>
              <a:srgbClr val="FFE9E9"/>
            </a:solidFill>
            <a:ln w="19050" cap="flat" cmpd="sng" algn="ctr">
              <a:solidFill>
                <a:srgbClr val="FFA6A6"/>
              </a:solidFill>
              <a:prstDash val="solid"/>
              <a:miter lim="800000"/>
            </a:ln>
            <a:effectLst>
              <a:outerShdw blurRad="40000" dist="20000" dir="5400000" rotWithShape="0">
                <a:srgbClr val="000000">
                  <a:alpha val="38000"/>
                </a:srgb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①交通系ICカードID番号</a:t>
              </a:r>
              <a:endParaRPr kumimoji="0" lang="ja-JP" altLang="en-US" sz="900" b="1" kern="0">
                <a:solidFill>
                  <a:srgbClr val="000000"/>
                </a:solidFill>
                <a:latin typeface="BIZ UDゴシック"/>
                <a:ea typeface="BIZ UDゴシック"/>
              </a:endParaRPr>
            </a:p>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②居住地</a:t>
              </a:r>
            </a:p>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③生年月日</a:t>
              </a:r>
            </a:p>
          </p:txBody>
        </p:sp>
        <p:sp>
          <p:nvSpPr>
            <p:cNvPr id="58" name="四角形 348">
              <a:extLst>
                <a:ext uri="{FF2B5EF4-FFF2-40B4-BE49-F238E27FC236}">
                  <a16:creationId xmlns:a16="http://schemas.microsoft.com/office/drawing/2014/main" id="{D7D1092E-5FCD-BC0E-0689-38B3AF0648D6}"/>
                </a:ext>
              </a:extLst>
            </p:cNvPr>
            <p:cNvSpPr/>
            <p:nvPr/>
          </p:nvSpPr>
          <p:spPr>
            <a:xfrm>
              <a:off x="6110176" y="4178674"/>
              <a:ext cx="1434343" cy="216171"/>
            </a:xfrm>
            <a:prstGeom prst="rect">
              <a:avLst/>
            </a:prstGeom>
            <a:solidFill>
              <a:srgbClr val="FFE9E9"/>
            </a:solidFill>
            <a:ln w="19050" cap="flat" cmpd="sng" algn="ctr">
              <a:solidFill>
                <a:srgbClr val="FF5757"/>
              </a:solidFill>
              <a:prstDash val="solid"/>
              <a:miter lim="800000"/>
            </a:ln>
            <a:effectLst>
              <a:outerShdw blurRad="40000" dist="20000" dir="5400000" rotWithShape="0">
                <a:srgbClr val="000000">
                  <a:alpha val="38000"/>
                </a:srgbClr>
              </a:outerShdw>
            </a:effectLst>
          </p:spPr>
          <p:txBody>
            <a:bodyPr tIns="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000" b="1" kern="0">
                  <a:solidFill>
                    <a:srgbClr val="000000"/>
                  </a:solidFill>
                  <a:latin typeface="BIZ UDゴシック"/>
                  <a:ea typeface="BIZ UDゴシック"/>
                </a:rPr>
                <a:t>ID認証システム</a:t>
              </a:r>
              <a:endParaRPr kumimoji="0" lang="ja-JP" altLang="en-US" b="1" kern="0">
                <a:solidFill>
                  <a:srgbClr val="000000"/>
                </a:solidFill>
                <a:latin typeface="Arial"/>
                <a:ea typeface="ＭＳ Ｐゴシック"/>
              </a:endParaRPr>
            </a:p>
          </p:txBody>
        </p:sp>
      </p:grpSp>
      <p:sp>
        <p:nvSpPr>
          <p:cNvPr id="16" name="テキスト ボックス 15">
            <a:extLst>
              <a:ext uri="{FF2B5EF4-FFF2-40B4-BE49-F238E27FC236}">
                <a16:creationId xmlns:a16="http://schemas.microsoft.com/office/drawing/2014/main" id="{2FFFDE35-7C8D-4175-3CD8-AE8747BF9E5E}"/>
              </a:ext>
            </a:extLst>
          </p:cNvPr>
          <p:cNvSpPr txBox="1"/>
          <p:nvPr/>
        </p:nvSpPr>
        <p:spPr>
          <a:xfrm>
            <a:off x="6280186" y="4311100"/>
            <a:ext cx="5670325" cy="1578177"/>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プロジェクトのイメージビジュアルを掲載してください。</a:t>
            </a:r>
            <a:endParaRPr lang="en-US" altLang="ja-JP" sz="1400">
              <a:solidFill>
                <a:schemeClr val="bg1"/>
              </a:solidFill>
              <a:latin typeface="BIZ UDPゴシック"/>
              <a:ea typeface="BIZ UDPゴシック"/>
            </a:endParaRPr>
          </a:p>
        </p:txBody>
      </p:sp>
      <p:sp>
        <p:nvSpPr>
          <p:cNvPr id="2" name="正方形/長方形 4">
            <a:extLst>
              <a:ext uri="{FF2B5EF4-FFF2-40B4-BE49-F238E27FC236}">
                <a16:creationId xmlns:a16="http://schemas.microsoft.com/office/drawing/2014/main" id="{5B1CD037-F039-B326-6ACA-71C531C650F2}"/>
              </a:ext>
            </a:extLst>
          </p:cNvPr>
          <p:cNvSpPr/>
          <p:nvPr/>
        </p:nvSpPr>
        <p:spPr>
          <a:xfrm>
            <a:off x="9335170" y="78393"/>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 name="正方形/長方形 2">
            <a:extLst>
              <a:ext uri="{FF2B5EF4-FFF2-40B4-BE49-F238E27FC236}">
                <a16:creationId xmlns:a16="http://schemas.microsoft.com/office/drawing/2014/main" id="{7C4ACC69-0EDA-7EB3-067E-4B33D0D9946B}"/>
              </a:ext>
            </a:extLst>
          </p:cNvPr>
          <p:cNvSpPr/>
          <p:nvPr/>
        </p:nvSpPr>
        <p:spPr>
          <a:xfrm>
            <a:off x="11546294" y="78393"/>
            <a:ext cx="573406"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98</a:t>
            </a:r>
            <a:endParaRPr kumimoji="1" lang="ja-JP" altLang="en-US" sz="1480" dirty="0">
              <a:solidFill>
                <a:schemeClr val="tx1"/>
              </a:solidFill>
            </a:endParaRPr>
          </a:p>
        </p:txBody>
      </p:sp>
    </p:spTree>
    <p:extLst>
      <p:ext uri="{BB962C8B-B14F-4D97-AF65-F5344CB8AC3E}">
        <p14:creationId xmlns:p14="http://schemas.microsoft.com/office/powerpoint/2010/main" val="970147663"/>
      </p:ext>
    </p:extLst>
  </p:cSld>
  <p:clrMapOvr>
    <a:masterClrMapping/>
  </p:clrMapOvr>
</p:sld>
</file>

<file path=ppt/theme/theme1.xml><?xml version="1.0" encoding="utf-8"?>
<a:theme xmlns:a="http://schemas.openxmlformats.org/drawingml/2006/main" name="11_標準デザイン">
  <a:themeElements>
    <a:clrScheme name="MaaS01">
      <a:dk1>
        <a:srgbClr val="000000"/>
      </a:dk1>
      <a:lt1>
        <a:srgbClr val="FFFFFF"/>
      </a:lt1>
      <a:dk2>
        <a:srgbClr val="000000"/>
      </a:dk2>
      <a:lt2>
        <a:srgbClr val="808080"/>
      </a:lt2>
      <a:accent1>
        <a:srgbClr val="636163"/>
      </a:accent1>
      <a:accent2>
        <a:srgbClr val="F3817B"/>
      </a:accent2>
      <a:accent3>
        <a:srgbClr val="86D0B8"/>
      </a:accent3>
      <a:accent4>
        <a:srgbClr val="E4DBB4"/>
      </a:accent4>
      <a:accent5>
        <a:srgbClr val="7EBE9A"/>
      </a:accent5>
      <a:accent6>
        <a:srgbClr val="FFFFFF"/>
      </a:accent6>
      <a:hlink>
        <a:srgbClr val="009999"/>
      </a:hlink>
      <a:folHlink>
        <a:srgbClr val="009999"/>
      </a:folHlink>
    </a:clrScheme>
    <a:fontScheme name="ユーザー定義 1">
      <a:majorFont>
        <a:latin typeface="Noto Sans CJK JP"/>
        <a:ea typeface="BIZ UDPゴシック"/>
        <a:cs typeface=""/>
      </a:majorFont>
      <a:minorFont>
        <a:latin typeface="Noto Sans CJK JP"/>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nchor="t">
        <a:noAutofit/>
      </a:bodyPr>
      <a:lstStyle>
        <a:defPPr marR="0" algn="l" defTabSz="914400" rtl="0" eaLnBrk="1" fontAlgn="auto" latinLnBrk="0" hangingPunct="1">
          <a:lnSpc>
            <a:spcPct val="100000"/>
          </a:lnSpc>
          <a:spcBef>
            <a:spcPts val="300"/>
          </a:spcBef>
          <a:spcAft>
            <a:spcPts val="0"/>
          </a:spcAft>
          <a:buClrTx/>
          <a:buSzTx/>
          <a:tabLst/>
          <a:defRPr kumimoji="1" sz="1050" b="0" i="0" u="none" strike="noStrike" kern="1200" cap="none" spc="0" normalizeH="0" baseline="0" noProof="0" dirty="0">
            <a:ln>
              <a:noFill/>
            </a:ln>
            <a:solidFill>
              <a:srgbClr val="0070C0"/>
            </a:solidFill>
            <a:effectLst/>
            <a:uLnTx/>
            <a:uFillTx/>
            <a:latin typeface="BIZ UDPゴシック"/>
            <a:ea typeface="BIZ UDPゴシック"/>
            <a:cs typeface="+mn-cs"/>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54fdad-32bf-4c6e-9a91-45e378b88d22">
      <Terms xmlns="http://schemas.microsoft.com/office/infopath/2007/PartnerControls"/>
    </lcf76f155ced4ddcb4097134ff3c332f>
    <TaxCatchAll xmlns="505a618d-a2cc-4bdb-a7da-85f63a8ca2d0" xsi:nil="true"/>
    <_x62c5__x5f53_ xmlns="b454fdad-32bf-4c6e-9a91-45e378b88d22">
      <Value>その他</Value>
    </_x62c5__x5f53_>
    <_Flow_SignoffStatus xmlns="b454fdad-32bf-4c6e-9a91-45e378b88d22" xsi:nil="true"/>
    <_x30ad__x30fc__x30ef__x30fc__x30c9_ xmlns="b454fdad-32bf-4c6e-9a91-45e378b88d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CA1C08B00437240AE8175E41DC455B1" ma:contentTypeVersion="20" ma:contentTypeDescription="新しいドキュメントを作成します。" ma:contentTypeScope="" ma:versionID="80d1f3ccd2c49c48d333f571d1b1c356">
  <xsd:schema xmlns:xsd="http://www.w3.org/2001/XMLSchema" xmlns:xs="http://www.w3.org/2001/XMLSchema" xmlns:p="http://schemas.microsoft.com/office/2006/metadata/properties" xmlns:ns2="b454fdad-32bf-4c6e-9a91-45e378b88d22" xmlns:ns3="505a618d-a2cc-4bdb-a7da-85f63a8ca2d0" targetNamespace="http://schemas.microsoft.com/office/2006/metadata/properties" ma:root="true" ma:fieldsID="a47c967bdfefd0854ae5562e680e5e17" ns2:_="" ns3:_="">
    <xsd:import namespace="b454fdad-32bf-4c6e-9a91-45e378b88d22"/>
    <xsd:import namespace="505a618d-a2cc-4bdb-a7da-85f63a8ca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TaxCatchAll" minOccurs="0"/>
                <xsd:element ref="ns2:lcf76f155ced4ddcb4097134ff3c332f" minOccurs="0"/>
                <xsd:element ref="ns2:MediaServiceOCR" minOccurs="0"/>
                <xsd:element ref="ns3:SharedWithUsers" minOccurs="0"/>
                <xsd:element ref="ns3:SharedWithDetails" minOccurs="0"/>
                <xsd:element ref="ns2:_x30ad__x30fc__x30ef__x30fc__x30c9_" minOccurs="0"/>
                <xsd:element ref="ns2:_x62c5__x5f53_"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54fdad-32bf-4c6e-9a91-45e378b88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_x30ad__x30fc__x30ef__x30fc__x30c9_" ma:index="23" nillable="true" ma:displayName="キーワード" ma:format="Dropdown" ma:internalName="_x30ad__x30fc__x30ef__x30fc__x30c9_">
      <xsd:simpleType>
        <xsd:restriction base="dms:Note">
          <xsd:maxLength value="255"/>
        </xsd:restriction>
      </xsd:simpleType>
    </xsd:element>
    <xsd:element name="_x62c5__x5f53_" ma:index="24" nillable="true" ma:displayName="担当" ma:default="その他" ma:format="Dropdown" ma:internalName="_x62c5__x5f53_">
      <xsd:complexType>
        <xsd:complexContent>
          <xsd:extension base="dms:MultiChoiceFillIn">
            <xsd:sequence>
              <xsd:element name="Value" maxOccurs="unbounded" minOccurs="0" nillable="true">
                <xsd:simpleType>
                  <xsd:union memberTypes="dms:Text">
                    <xsd:simpleType>
                      <xsd:restriction base="dms:Choice">
                        <xsd:enumeration value="K Program"/>
                        <xsd:enumeration value="シンクタンク"/>
                        <xsd:enumeration value="その他"/>
                      </xsd:restriction>
                    </xsd:simpleType>
                  </xsd:union>
                </xsd:simpleType>
              </xsd:element>
            </xsd:sequence>
          </xsd:extension>
        </xsd:complexContent>
      </xsd:complexType>
    </xsd:element>
    <xsd:element name="_Flow_SignoffStatus" ma:index="25"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5a618d-a2cc-4bdb-a7da-85f63a8ca2d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6723d2d-5738-4954-8567-6dae2123139c}" ma:internalName="TaxCatchAll" ma:showField="CatchAllData" ma:web="505a618d-a2cc-4bdb-a7da-85f63a8ca2d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631ADE-F432-46C4-9B83-9CF930287234}">
  <ds:schemaRefs>
    <ds:schemaRef ds:uri="http://schemas.microsoft.com/office/2006/documentManagement/types"/>
    <ds:schemaRef ds:uri="http://purl.org/dc/elements/1.1/"/>
    <ds:schemaRef ds:uri="http://www.w3.org/XML/1998/namespace"/>
    <ds:schemaRef ds:uri="http://purl.org/dc/dcmitype/"/>
    <ds:schemaRef ds:uri="32f61a2f-400f-4e9e-94b6-317688899f21"/>
    <ds:schemaRef ds:uri="http://schemas.microsoft.com/office/2006/metadata/properties"/>
    <ds:schemaRef ds:uri="http://schemas.openxmlformats.org/package/2006/metadata/core-properties"/>
    <ds:schemaRef ds:uri="http://schemas.microsoft.com/office/infopath/2007/PartnerControls"/>
    <ds:schemaRef ds:uri="8796a868-7127-405e-9e92-a32837cab98d"/>
    <ds:schemaRef ds:uri="http://purl.org/dc/terms/"/>
    <ds:schemaRef ds:uri="b454fdad-32bf-4c6e-9a91-45e378b88d22"/>
    <ds:schemaRef ds:uri="505a618d-a2cc-4bdb-a7da-85f63a8ca2d0"/>
  </ds:schemaRefs>
</ds:datastoreItem>
</file>

<file path=customXml/itemProps2.xml><?xml version="1.0" encoding="utf-8"?>
<ds:datastoreItem xmlns:ds="http://schemas.openxmlformats.org/officeDocument/2006/customXml" ds:itemID="{3A4E0A1B-8D85-484F-9E08-E81ADD7CD253}">
  <ds:schemaRefs>
    <ds:schemaRef ds:uri="http://schemas.microsoft.com/sharepoint/v3/contenttype/forms"/>
  </ds:schemaRefs>
</ds:datastoreItem>
</file>

<file path=customXml/itemProps3.xml><?xml version="1.0" encoding="utf-8"?>
<ds:datastoreItem xmlns:ds="http://schemas.openxmlformats.org/officeDocument/2006/customXml" ds:itemID="{6D2BB400-7417-4D14-BBF4-D38EC54B1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54fdad-32bf-4c6e-9a91-45e378b88d22"/>
    <ds:schemaRef ds:uri="505a618d-a2cc-4bdb-a7da-85f63a8ca2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Words>6490</Words>
  <PresentationFormat>ワイド画面</PresentationFormat>
  <Paragraphs>811</Paragraphs>
  <Slides>25</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25</vt:i4>
      </vt:variant>
    </vt:vector>
  </HeadingPairs>
  <TitlesOfParts>
    <vt:vector size="37" baseType="lpstr">
      <vt:lpstr>BIZ UDPゴシック</vt:lpstr>
      <vt:lpstr>BIZ UDゴシック</vt:lpstr>
      <vt:lpstr>HGP創英角ｺﾞｼｯｸUB</vt:lpstr>
      <vt:lpstr>Meiryo UI</vt:lpstr>
      <vt:lpstr>Noto Sans CJK JP</vt:lpstr>
      <vt:lpstr>Noto Sans JP</vt:lpstr>
      <vt:lpstr>メイリオ</vt:lpstr>
      <vt:lpstr>游ゴシック</vt:lpstr>
      <vt:lpstr>游ゴシック Medium</vt:lpstr>
      <vt:lpstr>Arial</vt:lpstr>
      <vt:lpstr>Wingdings</vt:lpstr>
      <vt:lpstr>11_標準デザイン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0x0101000CA1C08B00437240AE8175E41DC455B1</vt:lpwstr>
  </property>
  <property fmtid="{D5CDD505-2E9C-101B-9397-08002B2CF9AE}" pid="3" name="MediaServiceImageTags">
    <vt:lpwstr/>
  </property>
</Properties>
</file>