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8" r:id="rId3"/>
    <p:sldId id="259" r:id="rId4"/>
    <p:sldId id="260" r:id="rId5"/>
    <p:sldId id="261" r:id="rId6"/>
    <p:sldId id="262" r:id="rId7"/>
    <p:sldId id="263" r:id="rId8"/>
  </p:sldIdLst>
  <p:sldSz cx="10691813" cy="7559675"/>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514259" algn="l" rtl="0" fontAlgn="base">
      <a:spcBef>
        <a:spcPct val="0"/>
      </a:spcBef>
      <a:spcAft>
        <a:spcPct val="0"/>
      </a:spcAft>
      <a:defRPr kumimoji="1" kern="1200">
        <a:solidFill>
          <a:schemeClr val="tx1"/>
        </a:solidFill>
        <a:latin typeface="Arial" charset="0"/>
        <a:ea typeface="ＭＳ Ｐゴシック" charset="-128"/>
        <a:cs typeface="+mn-cs"/>
      </a:defRPr>
    </a:lvl2pPr>
    <a:lvl3pPr marL="1028517" algn="l" rtl="0" fontAlgn="base">
      <a:spcBef>
        <a:spcPct val="0"/>
      </a:spcBef>
      <a:spcAft>
        <a:spcPct val="0"/>
      </a:spcAft>
      <a:defRPr kumimoji="1" kern="1200">
        <a:solidFill>
          <a:schemeClr val="tx1"/>
        </a:solidFill>
        <a:latin typeface="Arial" charset="0"/>
        <a:ea typeface="ＭＳ Ｐゴシック" charset="-128"/>
        <a:cs typeface="+mn-cs"/>
      </a:defRPr>
    </a:lvl3pPr>
    <a:lvl4pPr marL="1542776" algn="l" rtl="0" fontAlgn="base">
      <a:spcBef>
        <a:spcPct val="0"/>
      </a:spcBef>
      <a:spcAft>
        <a:spcPct val="0"/>
      </a:spcAft>
      <a:defRPr kumimoji="1" kern="1200">
        <a:solidFill>
          <a:schemeClr val="tx1"/>
        </a:solidFill>
        <a:latin typeface="Arial" charset="0"/>
        <a:ea typeface="ＭＳ Ｐゴシック" charset="-128"/>
        <a:cs typeface="+mn-cs"/>
      </a:defRPr>
    </a:lvl4pPr>
    <a:lvl5pPr marL="2057034" algn="l" rtl="0" fontAlgn="base">
      <a:spcBef>
        <a:spcPct val="0"/>
      </a:spcBef>
      <a:spcAft>
        <a:spcPct val="0"/>
      </a:spcAft>
      <a:defRPr kumimoji="1" kern="1200">
        <a:solidFill>
          <a:schemeClr val="tx1"/>
        </a:solidFill>
        <a:latin typeface="Arial" charset="0"/>
        <a:ea typeface="ＭＳ Ｐゴシック" charset="-128"/>
        <a:cs typeface="+mn-cs"/>
      </a:defRPr>
    </a:lvl5pPr>
    <a:lvl6pPr marL="2571293" algn="l" defTabSz="1028517" rtl="0" eaLnBrk="1" latinLnBrk="0" hangingPunct="1">
      <a:defRPr kumimoji="1" kern="1200">
        <a:solidFill>
          <a:schemeClr val="tx1"/>
        </a:solidFill>
        <a:latin typeface="Arial" charset="0"/>
        <a:ea typeface="ＭＳ Ｐゴシック" charset="-128"/>
        <a:cs typeface="+mn-cs"/>
      </a:defRPr>
    </a:lvl6pPr>
    <a:lvl7pPr marL="3085551" algn="l" defTabSz="1028517" rtl="0" eaLnBrk="1" latinLnBrk="0" hangingPunct="1">
      <a:defRPr kumimoji="1" kern="1200">
        <a:solidFill>
          <a:schemeClr val="tx1"/>
        </a:solidFill>
        <a:latin typeface="Arial" charset="0"/>
        <a:ea typeface="ＭＳ Ｐゴシック" charset="-128"/>
        <a:cs typeface="+mn-cs"/>
      </a:defRPr>
    </a:lvl7pPr>
    <a:lvl8pPr marL="3599810" algn="l" defTabSz="1028517" rtl="0" eaLnBrk="1" latinLnBrk="0" hangingPunct="1">
      <a:defRPr kumimoji="1" kern="1200">
        <a:solidFill>
          <a:schemeClr val="tx1"/>
        </a:solidFill>
        <a:latin typeface="Arial" charset="0"/>
        <a:ea typeface="ＭＳ Ｐゴシック" charset="-128"/>
        <a:cs typeface="+mn-cs"/>
      </a:defRPr>
    </a:lvl8pPr>
    <a:lvl9pPr marL="4114068" algn="l" defTabSz="1028517"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2" pos="6656" userDrawn="1">
          <p15:clr>
            <a:srgbClr val="A4A3A4"/>
          </p15:clr>
        </p15:guide>
        <p15:guide id="9" pos="1213" userDrawn="1">
          <p15:clr>
            <a:srgbClr val="A4A3A4"/>
          </p15:clr>
        </p15:guide>
        <p15:guide id="10" pos="306" userDrawn="1">
          <p15:clr>
            <a:srgbClr val="A4A3A4"/>
          </p15:clr>
        </p15:guide>
        <p15:guide id="11" pos="510" userDrawn="1">
          <p15:clr>
            <a:srgbClr val="A4A3A4"/>
          </p15:clr>
        </p15:guide>
        <p15:guide id="12" pos="759" userDrawn="1">
          <p15:clr>
            <a:srgbClr val="A4A3A4"/>
          </p15:clr>
        </p15:guide>
        <p15:guide id="13" pos="986" userDrawn="1">
          <p15:clr>
            <a:srgbClr val="A4A3A4"/>
          </p15:clr>
        </p15:guide>
        <p15:guide id="14" pos="1440" userDrawn="1">
          <p15:clr>
            <a:srgbClr val="A4A3A4"/>
          </p15:clr>
        </p15:guide>
        <p15:guide id="15" pos="1667" userDrawn="1">
          <p15:clr>
            <a:srgbClr val="A4A3A4"/>
          </p15:clr>
        </p15:guide>
        <p15:guide id="16" pos="1893" userDrawn="1">
          <p15:clr>
            <a:srgbClr val="A4A3A4"/>
          </p15:clr>
        </p15:guide>
        <p15:guide id="17" pos="2120" userDrawn="1">
          <p15:clr>
            <a:srgbClr val="A4A3A4"/>
          </p15:clr>
        </p15:guide>
        <p15:guide id="18" pos="2347" userDrawn="1">
          <p15:clr>
            <a:srgbClr val="A4A3A4"/>
          </p15:clr>
        </p15:guide>
        <p15:guide id="19" pos="2574" userDrawn="1">
          <p15:clr>
            <a:srgbClr val="A4A3A4"/>
          </p15:clr>
        </p15:guide>
        <p15:guide id="20" pos="2801" userDrawn="1">
          <p15:clr>
            <a:srgbClr val="A4A3A4"/>
          </p15:clr>
        </p15:guide>
        <p15:guide id="21" pos="3027" userDrawn="1">
          <p15:clr>
            <a:srgbClr val="A4A3A4"/>
          </p15:clr>
        </p15:guide>
        <p15:guide id="22" pos="3254" userDrawn="1">
          <p15:clr>
            <a:srgbClr val="A4A3A4"/>
          </p15:clr>
        </p15:guide>
        <p15:guide id="24" pos="3708" userDrawn="1">
          <p15:clr>
            <a:srgbClr val="A4A3A4"/>
          </p15:clr>
        </p15:guide>
        <p15:guide id="25" pos="3934" userDrawn="1">
          <p15:clr>
            <a:srgbClr val="A4A3A4"/>
          </p15:clr>
        </p15:guide>
        <p15:guide id="26" pos="4161" userDrawn="1">
          <p15:clr>
            <a:srgbClr val="A4A3A4"/>
          </p15:clr>
        </p15:guide>
        <p15:guide id="27" pos="4388" userDrawn="1">
          <p15:clr>
            <a:srgbClr val="A4A3A4"/>
          </p15:clr>
        </p15:guide>
        <p15:guide id="28" pos="4615" userDrawn="1">
          <p15:clr>
            <a:srgbClr val="A4A3A4"/>
          </p15:clr>
        </p15:guide>
        <p15:guide id="29" pos="4842" userDrawn="1">
          <p15:clr>
            <a:srgbClr val="A4A3A4"/>
          </p15:clr>
        </p15:guide>
        <p15:guide id="30" pos="5068" userDrawn="1">
          <p15:clr>
            <a:srgbClr val="A4A3A4"/>
          </p15:clr>
        </p15:guide>
        <p15:guide id="31" pos="5295" userDrawn="1">
          <p15:clr>
            <a:srgbClr val="A4A3A4"/>
          </p15:clr>
        </p15:guide>
        <p15:guide id="32" pos="5522" userDrawn="1">
          <p15:clr>
            <a:srgbClr val="A4A3A4"/>
          </p15:clr>
        </p15:guide>
        <p15:guide id="33" pos="5749" userDrawn="1">
          <p15:clr>
            <a:srgbClr val="A4A3A4"/>
          </p15:clr>
        </p15:guide>
        <p15:guide id="34" pos="5976" userDrawn="1">
          <p15:clr>
            <a:srgbClr val="A4A3A4"/>
          </p15:clr>
        </p15:guide>
        <p15:guide id="35" pos="6202" userDrawn="1">
          <p15:clr>
            <a:srgbClr val="A4A3A4"/>
          </p15:clr>
        </p15:guide>
        <p15:guide id="36" pos="6429" userDrawn="1">
          <p15:clr>
            <a:srgbClr val="A4A3A4"/>
          </p15:clr>
        </p15:guide>
        <p15:guide id="38" orient="horz" pos="793" userDrawn="1">
          <p15:clr>
            <a:srgbClr val="A4A3A4"/>
          </p15:clr>
        </p15:guide>
        <p15:guide id="39" orient="horz" pos="1020" userDrawn="1">
          <p15:clr>
            <a:srgbClr val="A4A3A4"/>
          </p15:clr>
        </p15:guide>
        <p15:guide id="40" orient="horz" pos="1247" userDrawn="1">
          <p15:clr>
            <a:srgbClr val="A4A3A4"/>
          </p15:clr>
        </p15:guide>
        <p15:guide id="41" orient="horz" pos="1474" userDrawn="1">
          <p15:clr>
            <a:srgbClr val="A4A3A4"/>
          </p15:clr>
        </p15:guide>
        <p15:guide id="42" orient="horz" pos="1701" userDrawn="1">
          <p15:clr>
            <a:srgbClr val="A4A3A4"/>
          </p15:clr>
        </p15:guide>
        <p15:guide id="43" orient="horz" pos="1927" userDrawn="1">
          <p15:clr>
            <a:srgbClr val="A4A3A4"/>
          </p15:clr>
        </p15:guide>
        <p15:guide id="44" orient="horz" pos="2132" userDrawn="1">
          <p15:clr>
            <a:srgbClr val="A4A3A4"/>
          </p15:clr>
        </p15:guide>
        <p15:guide id="45" orient="horz" pos="2608" userDrawn="1">
          <p15:clr>
            <a:srgbClr val="A4A3A4"/>
          </p15:clr>
        </p15:guide>
        <p15:guide id="47" orient="horz" pos="2835" userDrawn="1">
          <p15:clr>
            <a:srgbClr val="A4A3A4"/>
          </p15:clr>
        </p15:guide>
        <p15:guide id="48" orient="horz" pos="3061" userDrawn="1">
          <p15:clr>
            <a:srgbClr val="A4A3A4"/>
          </p15:clr>
        </p15:guide>
        <p15:guide id="49" orient="horz" pos="3288" userDrawn="1">
          <p15:clr>
            <a:srgbClr val="A4A3A4"/>
          </p15:clr>
        </p15:guide>
        <p15:guide id="50" orient="horz" pos="3515" userDrawn="1">
          <p15:clr>
            <a:srgbClr val="A4A3A4"/>
          </p15:clr>
        </p15:guide>
        <p15:guide id="51" orient="horz" pos="3742" userDrawn="1">
          <p15:clr>
            <a:srgbClr val="A4A3A4"/>
          </p15:clr>
        </p15:guide>
        <p15:guide id="52" orient="horz" pos="3969" userDrawn="1">
          <p15:clr>
            <a:srgbClr val="A4A3A4"/>
          </p15:clr>
        </p15:guide>
        <p15:guide id="53" orient="horz" pos="4195" userDrawn="1">
          <p15:clr>
            <a:srgbClr val="A4A3A4"/>
          </p15:clr>
        </p15:guide>
        <p15:guide id="54" orient="horz" pos="4422" userDrawn="1">
          <p15:clr>
            <a:srgbClr val="A4A3A4"/>
          </p15:clr>
        </p15:guide>
        <p15:guide id="55" orient="horz" pos="4649" userDrawn="1">
          <p15:clr>
            <a:srgbClr val="A4A3A4"/>
          </p15:clr>
        </p15:guide>
        <p15:guide id="57" orient="horz" pos="567" userDrawn="1">
          <p15:clr>
            <a:srgbClr val="A4A3A4"/>
          </p15:clr>
        </p15:guide>
        <p15:guide id="58" orient="horz" pos="453" userDrawn="1">
          <p15:clr>
            <a:srgbClr val="A4A3A4"/>
          </p15:clr>
        </p15:guide>
        <p15:guide id="59" pos="3481" userDrawn="1">
          <p15:clr>
            <a:srgbClr val="A4A3A4"/>
          </p15:clr>
        </p15:guide>
        <p15:guide id="61" pos="7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087C8"/>
    <a:srgbClr val="FFCCFF"/>
    <a:srgbClr val="FFFF99"/>
    <a:srgbClr val="9BDFF7"/>
    <a:srgbClr val="8BD9F5"/>
    <a:srgbClr val="68CEF2"/>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8" autoAdjust="0"/>
    <p:restoredTop sz="93804" autoAdjust="0"/>
  </p:normalViewPr>
  <p:slideViewPr>
    <p:cSldViewPr>
      <p:cViewPr varScale="1">
        <p:scale>
          <a:sx n="146" d="100"/>
          <a:sy n="146" d="100"/>
        </p:scale>
        <p:origin x="2058" y="108"/>
      </p:cViewPr>
      <p:guideLst>
        <p:guide pos="6656"/>
        <p:guide pos="1213"/>
        <p:guide pos="306"/>
        <p:guide pos="510"/>
        <p:guide pos="759"/>
        <p:guide pos="986"/>
        <p:guide pos="1440"/>
        <p:guide pos="1667"/>
        <p:guide pos="1893"/>
        <p:guide pos="2120"/>
        <p:guide pos="2347"/>
        <p:guide pos="2574"/>
        <p:guide pos="2801"/>
        <p:guide pos="3027"/>
        <p:guide pos="3254"/>
        <p:guide pos="3708"/>
        <p:guide pos="3934"/>
        <p:guide pos="4161"/>
        <p:guide pos="4388"/>
        <p:guide pos="4615"/>
        <p:guide pos="4842"/>
        <p:guide pos="5068"/>
        <p:guide pos="5295"/>
        <p:guide pos="5522"/>
        <p:guide pos="5749"/>
        <p:guide pos="5976"/>
        <p:guide pos="6202"/>
        <p:guide pos="6429"/>
        <p:guide orient="horz" pos="793"/>
        <p:guide orient="horz" pos="1020"/>
        <p:guide orient="horz" pos="1247"/>
        <p:guide orient="horz" pos="1474"/>
        <p:guide orient="horz" pos="1701"/>
        <p:guide orient="horz" pos="1927"/>
        <p:guide orient="horz" pos="2132"/>
        <p:guide orient="horz" pos="2608"/>
        <p:guide orient="horz" pos="2835"/>
        <p:guide orient="horz" pos="3061"/>
        <p:guide orient="horz" pos="3288"/>
        <p:guide orient="horz" pos="3515"/>
        <p:guide orient="horz" pos="3742"/>
        <p:guide orient="horz" pos="3969"/>
        <p:guide orient="horz" pos="4195"/>
        <p:guide orient="horz" pos="4422"/>
        <p:guide orient="horz" pos="4649"/>
        <p:guide orient="horz" pos="567"/>
        <p:guide orient="horz" pos="453"/>
        <p:guide pos="3481"/>
        <p:guide pos="79"/>
      </p:guideLst>
    </p:cSldViewPr>
  </p:slideViewPr>
  <p:notesTextViewPr>
    <p:cViewPr>
      <p:scale>
        <a:sx n="100" d="100"/>
        <a:sy n="100" d="100"/>
      </p:scale>
      <p:origin x="0" y="0"/>
    </p:cViewPr>
  </p:notesTextViewPr>
  <p:notesViewPr>
    <p:cSldViewPr>
      <p:cViewPr varScale="1">
        <p:scale>
          <a:sx n="44" d="100"/>
          <a:sy n="44" d="100"/>
        </p:scale>
        <p:origin x="1936" y="40"/>
      </p:cViewPr>
      <p:guideLst/>
    </p:cSldViewPr>
  </p:notes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handoutMasters/handoutMaster1.xml" Type="http://schemas.openxmlformats.org/officeDocument/2006/relationships/handout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notesMasters/notesMaster1.xml" Type="http://schemas.openxmlformats.org/officeDocument/2006/relationships/notesMaster"/></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2025/4/7</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07" userDrawn="1">
          <p15:clr>
            <a:srgbClr val="F26B43"/>
          </p15:clr>
        </p15:guide>
        <p15:guide id="2" pos="2121" userDrawn="1">
          <p15:clr>
            <a:srgbClr val="F26B43"/>
          </p15:clr>
        </p15:guide>
      </p15:sldGuideLst>
    </p:ext>
  </p:extLst>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1028517" rtl="0" eaLnBrk="1" latinLnBrk="0" hangingPunct="1">
      <a:defRPr kumimoji="1" sz="1350" kern="1200">
        <a:solidFill>
          <a:schemeClr val="tx1"/>
        </a:solidFill>
        <a:latin typeface="+mn-lt"/>
        <a:ea typeface="+mn-ea"/>
        <a:cs typeface="+mn-cs"/>
      </a:defRPr>
    </a:lvl1pPr>
    <a:lvl2pPr marL="514259" algn="l" defTabSz="1028517" rtl="0" eaLnBrk="1" latinLnBrk="0" hangingPunct="1">
      <a:defRPr kumimoji="1" sz="1350" kern="1200">
        <a:solidFill>
          <a:schemeClr val="tx1"/>
        </a:solidFill>
        <a:latin typeface="+mn-lt"/>
        <a:ea typeface="+mn-ea"/>
        <a:cs typeface="+mn-cs"/>
      </a:defRPr>
    </a:lvl2pPr>
    <a:lvl3pPr marL="1028517" algn="l" defTabSz="1028517" rtl="0" eaLnBrk="1" latinLnBrk="0" hangingPunct="1">
      <a:defRPr kumimoji="1" sz="1350" kern="1200">
        <a:solidFill>
          <a:schemeClr val="tx1"/>
        </a:solidFill>
        <a:latin typeface="+mn-lt"/>
        <a:ea typeface="+mn-ea"/>
        <a:cs typeface="+mn-cs"/>
      </a:defRPr>
    </a:lvl3pPr>
    <a:lvl4pPr marL="1542776" algn="l" defTabSz="1028517" rtl="0" eaLnBrk="1" latinLnBrk="0" hangingPunct="1">
      <a:defRPr kumimoji="1" sz="1350" kern="1200">
        <a:solidFill>
          <a:schemeClr val="tx1"/>
        </a:solidFill>
        <a:latin typeface="+mn-lt"/>
        <a:ea typeface="+mn-ea"/>
        <a:cs typeface="+mn-cs"/>
      </a:defRPr>
    </a:lvl4pPr>
    <a:lvl5pPr marL="2057034" algn="l" defTabSz="1028517" rtl="0" eaLnBrk="1" latinLnBrk="0" hangingPunct="1">
      <a:defRPr kumimoji="1" sz="1350" kern="1200">
        <a:solidFill>
          <a:schemeClr val="tx1"/>
        </a:solidFill>
        <a:latin typeface="+mn-lt"/>
        <a:ea typeface="+mn-ea"/>
        <a:cs typeface="+mn-cs"/>
      </a:defRPr>
    </a:lvl5pPr>
    <a:lvl6pPr marL="2571293" algn="l" defTabSz="1028517" rtl="0" eaLnBrk="1" latinLnBrk="0" hangingPunct="1">
      <a:defRPr kumimoji="1" sz="1350" kern="1200">
        <a:solidFill>
          <a:schemeClr val="tx1"/>
        </a:solidFill>
        <a:latin typeface="+mn-lt"/>
        <a:ea typeface="+mn-ea"/>
        <a:cs typeface="+mn-cs"/>
      </a:defRPr>
    </a:lvl6pPr>
    <a:lvl7pPr marL="3085551" algn="l" defTabSz="1028517" rtl="0" eaLnBrk="1" latinLnBrk="0" hangingPunct="1">
      <a:defRPr kumimoji="1" sz="1350" kern="1200">
        <a:solidFill>
          <a:schemeClr val="tx1"/>
        </a:solidFill>
        <a:latin typeface="+mn-lt"/>
        <a:ea typeface="+mn-ea"/>
        <a:cs typeface="+mn-cs"/>
      </a:defRPr>
    </a:lvl7pPr>
    <a:lvl8pPr marL="3599810" algn="l" defTabSz="1028517" rtl="0" eaLnBrk="1" latinLnBrk="0" hangingPunct="1">
      <a:defRPr kumimoji="1" sz="1350" kern="1200">
        <a:solidFill>
          <a:schemeClr val="tx1"/>
        </a:solidFill>
        <a:latin typeface="+mn-lt"/>
        <a:ea typeface="+mn-ea"/>
        <a:cs typeface="+mn-cs"/>
      </a:defRPr>
    </a:lvl8pPr>
    <a:lvl9pPr marL="4114068" algn="l" defTabSz="1028517" rtl="0" eaLnBrk="1" latinLnBrk="0" hangingPunct="1">
      <a:defRPr kumimoji="1" sz="135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スライド">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9971813" y="7250470"/>
            <a:ext cx="720000" cy="307777"/>
          </a:xfrm>
          <a:prstGeom prst="rect">
            <a:avLst/>
          </a:prstGeom>
          <a:ln/>
        </p:spPr>
        <p:txBody>
          <a:bodyPr>
            <a:spAutoFit/>
          </a:bodyPr>
          <a:lstStyle>
            <a:lvl1pPr algn="r">
              <a:defRPr sz="1400"/>
            </a:lvl1pPr>
          </a:lstStyle>
          <a:p>
            <a:pPr>
              <a:defRPr/>
            </a:pPr>
            <a:fld id="{651FC12D-27C1-4F31-90C9-A93D49E44687}" type="slidenum">
              <a:rPr lang="en-US" altLang="ja-JP" smtClean="0"/>
              <a:pPr>
                <a:defRPr/>
              </a:pPr>
              <a:t>‹#›</a:t>
            </a:fld>
            <a:endParaRPr lang="en-US" altLang="ja-JP" dirty="0"/>
          </a:p>
        </p:txBody>
      </p:sp>
      <p:sp>
        <p:nvSpPr>
          <p:cNvPr id="5" name="テキスト プレースホルダー 4">
            <a:extLst>
              <a:ext uri="{FF2B5EF4-FFF2-40B4-BE49-F238E27FC236}">
                <a16:creationId xmlns:a16="http://schemas.microsoft.com/office/drawing/2014/main" id="{3FABB84A-D1E1-4AA1-200D-12429B4F1F43}"/>
              </a:ext>
            </a:extLst>
          </p:cNvPr>
          <p:cNvSpPr>
            <a:spLocks noGrp="1"/>
          </p:cNvSpPr>
          <p:nvPr>
            <p:ph type="body" sz="quarter" idx="13"/>
          </p:nvPr>
        </p:nvSpPr>
        <p:spPr>
          <a:xfrm>
            <a:off x="125999" y="720000"/>
            <a:ext cx="10440000" cy="1485022"/>
          </a:xfrm>
          <a:prstGeom prst="rect">
            <a:avLst/>
          </a:prstGeom>
        </p:spPr>
        <p:txBody>
          <a:bodyPr>
            <a:spAutoFit/>
          </a:bodyPr>
          <a:lstStyle>
            <a:lvl1pPr marL="216000" indent="-216000">
              <a:spcBef>
                <a:spcPts val="600"/>
              </a:spcBef>
              <a:buFont typeface="Wingdings" panose="05000000000000000000" pitchFamily="2" charset="2"/>
              <a:buChar char="l"/>
              <a:defRPr sz="1800" baseline="0">
                <a:latin typeface="Arial" panose="020B0604020202020204" pitchFamily="34" charset="0"/>
                <a:ea typeface="ＭＳ Ｐゴシック" panose="020B0600070205080204" pitchFamily="50" charset="-128"/>
              </a:defRPr>
            </a:lvl1pPr>
            <a:lvl2pPr marL="410400" indent="-194400">
              <a:spcBef>
                <a:spcPts val="600"/>
              </a:spcBef>
              <a:buFont typeface="Wingdings" panose="05000000000000000000" pitchFamily="2" charset="2"/>
              <a:buChar char="Ø"/>
              <a:defRPr sz="1600" baseline="0">
                <a:latin typeface="Arial" panose="020B0604020202020204" pitchFamily="34" charset="0"/>
                <a:ea typeface="ＭＳ Ｐゴシック" panose="020B0600070205080204" pitchFamily="50" charset="-128"/>
              </a:defRPr>
            </a:lvl2pPr>
            <a:lvl3pPr marL="576000" indent="-165600">
              <a:spcBef>
                <a:spcPts val="600"/>
              </a:spcBef>
              <a:buFont typeface="Wingdings" panose="05000000000000000000" pitchFamily="2" charset="2"/>
              <a:buChar char="ü"/>
              <a:defRPr sz="1400" baseline="0">
                <a:latin typeface="Arial" panose="020B0604020202020204" pitchFamily="34" charset="0"/>
                <a:ea typeface="ＭＳ Ｐゴシック" panose="020B0600070205080204" pitchFamily="50" charset="-128"/>
              </a:defRPr>
            </a:lvl3pPr>
            <a:lvl4pPr marL="741600" indent="-144000">
              <a:spcBef>
                <a:spcPts val="600"/>
              </a:spcBef>
              <a:defRPr sz="1200" baseline="0">
                <a:latin typeface="Arial" panose="020B0604020202020204" pitchFamily="34" charset="0"/>
                <a:ea typeface="ＭＳ Ｐゴシック" panose="020B0600070205080204" pitchFamily="50" charset="-128"/>
              </a:defRPr>
            </a:lvl4pPr>
            <a:lvl5pPr marL="885600" indent="-126000">
              <a:spcBef>
                <a:spcPts val="600"/>
              </a:spcBef>
              <a:buFont typeface="Wingdings" panose="05000000000000000000" pitchFamily="2" charset="2"/>
              <a:buChar char="l"/>
              <a:defRPr sz="1050" baseline="0">
                <a:latin typeface="Arial" panose="020B0604020202020204" pitchFamily="34" charset="0"/>
                <a:ea typeface="ＭＳ Ｐゴシック" panose="020B060007020508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タイトル 3">
            <a:extLst>
              <a:ext uri="{FF2B5EF4-FFF2-40B4-BE49-F238E27FC236}">
                <a16:creationId xmlns:a16="http://schemas.microsoft.com/office/drawing/2014/main" id="{42CC8E35-C38D-9A89-3245-4A219B4DD5BA}"/>
              </a:ext>
            </a:extLst>
          </p:cNvPr>
          <p:cNvSpPr>
            <a:spLocks noGrp="1"/>
          </p:cNvSpPr>
          <p:nvPr>
            <p:ph type="title"/>
          </p:nvPr>
        </p:nvSpPr>
        <p:spPr>
          <a:xfrm>
            <a:off x="0" y="0"/>
            <a:ext cx="10692000" cy="540000"/>
          </a:xfrm>
          <a:prstGeom prst="rect">
            <a:avLst/>
          </a:prstGeom>
          <a:solidFill>
            <a:srgbClr val="002060"/>
          </a:solidFill>
        </p:spPr>
        <p:txBody>
          <a:bodyPr anchor="ctr" anchorCtr="0">
            <a:noAutofit/>
          </a:bodyPr>
          <a:lstStyle>
            <a:lvl1pPr>
              <a:defRPr sz="2400" baseline="0">
                <a:solidFill>
                  <a:schemeClr val="bg1"/>
                </a:solidFill>
                <a:latin typeface="+mn-lt"/>
                <a:ea typeface="+mn-ea"/>
              </a:defRPr>
            </a:lvl1pPr>
          </a:lstStyle>
          <a:p>
            <a:r>
              <a:rPr kumimoji="1" lang="ja-JP" altLang="en-US" dirty="0"/>
              <a:t>マスター タイトルの書式設定</a:t>
            </a:r>
          </a:p>
        </p:txBody>
      </p:sp>
    </p:spTree>
    <p:extLst>
      <p:ext uri="{BB962C8B-B14F-4D97-AF65-F5344CB8AC3E}">
        <p14:creationId xmlns:p14="http://schemas.microsoft.com/office/powerpoint/2010/main" val="3736706681"/>
      </p:ext>
    </p:extLst>
  </p:cSld>
  <p:clrMapOvr>
    <a:masterClrMapping/>
  </p:clrMapOvr>
  <p:hf hdr="0" ftr="0" dt="0"/>
  <p:extLst>
    <p:ext uri="{DCECCB84-F9BA-43D5-87BE-67443E8EF086}">
      <p15:sldGuideLst xmlns:p15="http://schemas.microsoft.com/office/powerpoint/2012/main">
        <p15:guide id="1" orient="horz" pos="2381" userDrawn="1">
          <p15:clr>
            <a:srgbClr val="FBAE40"/>
          </p15:clr>
        </p15:guide>
        <p15:guide id="2" pos="336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603AE04F-C41F-6689-B883-82DB42EA1A75}"/>
              </a:ext>
            </a:extLst>
          </p:cNvPr>
          <p:cNvSpPr>
            <a:spLocks noGrp="1" noChangeArrowheads="1"/>
          </p:cNvSpPr>
          <p:nvPr>
            <p:ph type="sldNum" sz="quarter" idx="12"/>
          </p:nvPr>
        </p:nvSpPr>
        <p:spPr>
          <a:xfrm>
            <a:off x="9971813" y="7250470"/>
            <a:ext cx="720000" cy="307777"/>
          </a:xfrm>
          <a:prstGeom prst="rect">
            <a:avLst/>
          </a:prstGeom>
          <a:ln/>
        </p:spPr>
        <p:txBody>
          <a:bodyPr>
            <a:spAutoFit/>
          </a:bodyPr>
          <a:lstStyle>
            <a:lvl1pPr algn="r">
              <a:defRPr sz="1400"/>
            </a:lvl1pPr>
          </a:lstStyle>
          <a:p>
            <a:pPr>
              <a:defRPr/>
            </a:pPr>
            <a:fld id="{651FC12D-27C1-4F31-90C9-A93D49E44687}" type="slidenum">
              <a:rPr lang="en-US" altLang="ja-JP" smtClean="0"/>
              <a:pPr>
                <a:defRPr/>
              </a:pPr>
              <a:t>‹#›</a:t>
            </a:fld>
            <a:endParaRPr lang="en-US" altLang="ja-JP" dirty="0"/>
          </a:p>
        </p:txBody>
      </p:sp>
    </p:spTree>
    <p:extLst>
      <p:ext uri="{BB962C8B-B14F-4D97-AF65-F5344CB8AC3E}">
        <p14:creationId xmlns:p14="http://schemas.microsoft.com/office/powerpoint/2010/main" val="4080115022"/>
      </p:ext>
    </p:extLst>
  </p:cSld>
  <p:clrMapOvr>
    <a:masterClrMapping/>
  </p:clrMapOvr>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9" r:id="rId1"/>
    <p:sldLayoutId id="2147483810" r:id="rId2"/>
  </p:sldLayoutIdLst>
  <p:txStyles>
    <p:titleStyle>
      <a:lvl1pPr algn="l" rtl="0" eaLnBrk="1" fontAlgn="base" hangingPunct="1">
        <a:spcBef>
          <a:spcPct val="0"/>
        </a:spcBef>
        <a:spcAft>
          <a:spcPct val="0"/>
        </a:spcAft>
        <a:defRPr kumimoji="1" sz="3237">
          <a:solidFill>
            <a:srgbClr val="4087C8"/>
          </a:solidFill>
          <a:latin typeface="+mj-lt"/>
          <a:ea typeface="+mj-ea"/>
          <a:cs typeface="+mj-cs"/>
        </a:defRPr>
      </a:lvl1pPr>
      <a:lvl2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5pPr>
      <a:lvl6pPr marL="528659"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6pPr>
      <a:lvl7pPr marL="1057318"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7pPr>
      <a:lvl8pPr marL="1585977"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8pPr>
      <a:lvl9pPr marL="2114635" algn="l" rtl="0" eaLnBrk="1" fontAlgn="base" hangingPunct="1">
        <a:spcBef>
          <a:spcPct val="0"/>
        </a:spcBef>
        <a:spcAft>
          <a:spcPct val="0"/>
        </a:spcAft>
        <a:defRPr kumimoji="1" sz="3237">
          <a:solidFill>
            <a:srgbClr val="4087C8"/>
          </a:solidFill>
          <a:latin typeface="HGP創英角ｺﾞｼｯｸUB" pitchFamily="50" charset="-128"/>
          <a:ea typeface="HGP創英角ｺﾞｼｯｸUB" pitchFamily="50" charset="-128"/>
        </a:defRPr>
      </a:lvl9pPr>
    </p:titleStyle>
    <p:bodyStyle>
      <a:lvl1pPr marL="396494" indent="-396494" algn="l" rtl="0" eaLnBrk="1" fontAlgn="base" hangingPunct="1">
        <a:spcBef>
          <a:spcPct val="20000"/>
        </a:spcBef>
        <a:spcAft>
          <a:spcPct val="0"/>
        </a:spcAft>
        <a:buChar char="•"/>
        <a:defRPr kumimoji="1" sz="3699">
          <a:solidFill>
            <a:schemeClr val="tx1"/>
          </a:solidFill>
          <a:latin typeface="+mn-lt"/>
          <a:ea typeface="+mn-ea"/>
          <a:cs typeface="+mn-cs"/>
        </a:defRPr>
      </a:lvl1pPr>
      <a:lvl2pPr marL="859071" indent="-330412" algn="l" rtl="0" eaLnBrk="1" fontAlgn="base" hangingPunct="1">
        <a:spcBef>
          <a:spcPct val="20000"/>
        </a:spcBef>
        <a:spcAft>
          <a:spcPct val="0"/>
        </a:spcAft>
        <a:buChar char="–"/>
        <a:defRPr kumimoji="1" sz="3237">
          <a:solidFill>
            <a:schemeClr val="tx1"/>
          </a:solidFill>
          <a:latin typeface="+mn-lt"/>
          <a:ea typeface="+mn-ea"/>
        </a:defRPr>
      </a:lvl2pPr>
      <a:lvl3pPr marL="1321647" indent="-264330" algn="l" rtl="0" eaLnBrk="1" fontAlgn="base" hangingPunct="1">
        <a:spcBef>
          <a:spcPct val="20000"/>
        </a:spcBef>
        <a:spcAft>
          <a:spcPct val="0"/>
        </a:spcAft>
        <a:buChar char="•"/>
        <a:defRPr kumimoji="1" sz="2776">
          <a:solidFill>
            <a:schemeClr val="tx1"/>
          </a:solidFill>
          <a:latin typeface="+mn-lt"/>
          <a:ea typeface="+mn-ea"/>
        </a:defRPr>
      </a:lvl3pPr>
      <a:lvl4pPr marL="1850305" indent="-264330" algn="l" rtl="0" eaLnBrk="1" fontAlgn="base" hangingPunct="1">
        <a:spcBef>
          <a:spcPct val="20000"/>
        </a:spcBef>
        <a:spcAft>
          <a:spcPct val="0"/>
        </a:spcAft>
        <a:buChar char="–"/>
        <a:defRPr kumimoji="1" sz="2313">
          <a:solidFill>
            <a:schemeClr val="tx1"/>
          </a:solidFill>
          <a:latin typeface="+mn-lt"/>
          <a:ea typeface="+mn-ea"/>
        </a:defRPr>
      </a:lvl4pPr>
      <a:lvl5pPr marL="2378966" indent="-264330" algn="l" rtl="0" eaLnBrk="1" fontAlgn="base" hangingPunct="1">
        <a:spcBef>
          <a:spcPct val="20000"/>
        </a:spcBef>
        <a:spcAft>
          <a:spcPct val="0"/>
        </a:spcAft>
        <a:buChar char="»"/>
        <a:defRPr kumimoji="1" sz="2313">
          <a:solidFill>
            <a:schemeClr val="tx1"/>
          </a:solidFill>
          <a:latin typeface="+mn-lt"/>
          <a:ea typeface="+mn-ea"/>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p:bodyStyle>
    <p:otherStyle>
      <a:defPPr>
        <a:defRPr lang="ja-JP"/>
      </a:defPPr>
      <a:lvl1pPr marL="0" algn="l" defTabSz="1057318" rtl="0" eaLnBrk="1" latinLnBrk="0" hangingPunct="1">
        <a:defRPr kumimoji="1" sz="2081" kern="1200">
          <a:solidFill>
            <a:schemeClr val="tx1"/>
          </a:solidFill>
          <a:latin typeface="+mn-lt"/>
          <a:ea typeface="+mn-ea"/>
          <a:cs typeface="+mn-cs"/>
        </a:defRPr>
      </a:lvl1pPr>
      <a:lvl2pPr marL="528659" algn="l" defTabSz="1057318" rtl="0" eaLnBrk="1" latinLnBrk="0" hangingPunct="1">
        <a:defRPr kumimoji="1" sz="2081" kern="1200">
          <a:solidFill>
            <a:schemeClr val="tx1"/>
          </a:solidFill>
          <a:latin typeface="+mn-lt"/>
          <a:ea typeface="+mn-ea"/>
          <a:cs typeface="+mn-cs"/>
        </a:defRPr>
      </a:lvl2pPr>
      <a:lvl3pPr marL="1057318" algn="l" defTabSz="1057318" rtl="0" eaLnBrk="1" latinLnBrk="0" hangingPunct="1">
        <a:defRPr kumimoji="1" sz="2081" kern="1200">
          <a:solidFill>
            <a:schemeClr val="tx1"/>
          </a:solidFill>
          <a:latin typeface="+mn-lt"/>
          <a:ea typeface="+mn-ea"/>
          <a:cs typeface="+mn-cs"/>
        </a:defRPr>
      </a:lvl3pPr>
      <a:lvl4pPr marL="1585977" algn="l" defTabSz="1057318" rtl="0" eaLnBrk="1" latinLnBrk="0" hangingPunct="1">
        <a:defRPr kumimoji="1" sz="2081" kern="1200">
          <a:solidFill>
            <a:schemeClr val="tx1"/>
          </a:solidFill>
          <a:latin typeface="+mn-lt"/>
          <a:ea typeface="+mn-ea"/>
          <a:cs typeface="+mn-cs"/>
        </a:defRPr>
      </a:lvl4pPr>
      <a:lvl5pPr marL="2114635" algn="l" defTabSz="1057318" rtl="0" eaLnBrk="1" latinLnBrk="0" hangingPunct="1">
        <a:defRPr kumimoji="1" sz="2081" kern="1200">
          <a:solidFill>
            <a:schemeClr val="tx1"/>
          </a:solidFill>
          <a:latin typeface="+mn-lt"/>
          <a:ea typeface="+mn-ea"/>
          <a:cs typeface="+mn-cs"/>
        </a:defRPr>
      </a:lvl5pPr>
      <a:lvl6pPr marL="2643295" algn="l" defTabSz="1057318" rtl="0" eaLnBrk="1" latinLnBrk="0" hangingPunct="1">
        <a:defRPr kumimoji="1" sz="2081" kern="1200">
          <a:solidFill>
            <a:schemeClr val="tx1"/>
          </a:solidFill>
          <a:latin typeface="+mn-lt"/>
          <a:ea typeface="+mn-ea"/>
          <a:cs typeface="+mn-cs"/>
        </a:defRPr>
      </a:lvl6pPr>
      <a:lvl7pPr marL="3171954" algn="l" defTabSz="1057318" rtl="0" eaLnBrk="1" latinLnBrk="0" hangingPunct="1">
        <a:defRPr kumimoji="1" sz="2081" kern="1200">
          <a:solidFill>
            <a:schemeClr val="tx1"/>
          </a:solidFill>
          <a:latin typeface="+mn-lt"/>
          <a:ea typeface="+mn-ea"/>
          <a:cs typeface="+mn-cs"/>
        </a:defRPr>
      </a:lvl7pPr>
      <a:lvl8pPr marL="3700613" algn="l" defTabSz="1057318" rtl="0" eaLnBrk="1" latinLnBrk="0" hangingPunct="1">
        <a:defRPr kumimoji="1" sz="2081" kern="1200">
          <a:solidFill>
            <a:schemeClr val="tx1"/>
          </a:solidFill>
          <a:latin typeface="+mn-lt"/>
          <a:ea typeface="+mn-ea"/>
          <a:cs typeface="+mn-cs"/>
        </a:defRPr>
      </a:lvl8pPr>
      <a:lvl9pPr marL="4229271" algn="l" defTabSz="1057318" rtl="0" eaLnBrk="1" latinLnBrk="0" hangingPunct="1">
        <a:defRPr kumimoji="1" sz="208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7"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D684D12-218A-5334-2735-3870005C44C7}"/>
              </a:ext>
            </a:extLst>
          </p:cNvPr>
          <p:cNvSpPr>
            <a:spLocks noGrp="1"/>
          </p:cNvSpPr>
          <p:nvPr>
            <p:ph type="sldNum" sz="quarter" idx="12"/>
          </p:nvPr>
        </p:nvSpPr>
        <p:spPr/>
        <p:txBody>
          <a:bodyPr/>
          <a:lstStyle/>
          <a:p>
            <a:pPr>
              <a:defRPr/>
            </a:pPr>
            <a:fld id="{651FC12D-27C1-4F31-90C9-A93D49E44687}" type="slidenum">
              <a:rPr lang="en-US" altLang="ja-JP" smtClean="0"/>
              <a:pPr>
                <a:defRPr/>
              </a:pPr>
              <a:t>1</a:t>
            </a:fld>
            <a:endParaRPr lang="en-US" altLang="ja-JP" dirty="0"/>
          </a:p>
        </p:txBody>
      </p:sp>
      <p:sp>
        <p:nvSpPr>
          <p:cNvPr id="3" name="テキスト ボックス 2">
            <a:extLst>
              <a:ext uri="{FF2B5EF4-FFF2-40B4-BE49-F238E27FC236}">
                <a16:creationId xmlns:a16="http://schemas.microsoft.com/office/drawing/2014/main" id="{348CF2C0-9404-3CD1-145A-63C988D93CC9}"/>
              </a:ext>
            </a:extLst>
          </p:cNvPr>
          <p:cNvSpPr txBox="1"/>
          <p:nvPr/>
        </p:nvSpPr>
        <p:spPr>
          <a:xfrm>
            <a:off x="306000" y="720000"/>
            <a:ext cx="10080000" cy="1390189"/>
          </a:xfrm>
          <a:prstGeom prst="rect">
            <a:avLst/>
          </a:prstGeom>
          <a:noFill/>
          <a:ln>
            <a:noFill/>
          </a:ln>
        </p:spPr>
        <p:txBody>
          <a:bodyPr wrap="square" rtlCol="0">
            <a:spAutoFit/>
          </a:bodyPr>
          <a:lstStyle/>
          <a:p>
            <a:pPr algn="ctr">
              <a:lnSpc>
                <a:spcPts val="3600"/>
              </a:lnSpc>
              <a:spcAft>
                <a:spcPts val="0"/>
              </a:spcAft>
            </a:pPr>
            <a:r>
              <a:rPr kumimoji="1" lang="ja-JP" altLang="en-US" sz="2400" b="1" dirty="0">
                <a:latin typeface="+mn-lt"/>
                <a:ea typeface="+mn-ea"/>
              </a:rPr>
              <a:t>ＤＸオートメーション補助金</a:t>
            </a:r>
            <a:endParaRPr kumimoji="1" lang="en-US" altLang="zh-TW" sz="2400" b="1" dirty="0">
              <a:latin typeface="+mn-lt"/>
              <a:ea typeface="+mn-ea"/>
            </a:endParaRPr>
          </a:p>
          <a:p>
            <a:pPr algn="ctr">
              <a:lnSpc>
                <a:spcPts val="2700"/>
              </a:lnSpc>
              <a:spcAft>
                <a:spcPts val="600"/>
              </a:spcAft>
            </a:pPr>
            <a:r>
              <a:rPr lang="ja-JP" altLang="en-US" b="1" dirty="0">
                <a:latin typeface="+mn-lt"/>
                <a:ea typeface="+mn-ea"/>
              </a:rPr>
              <a:t>（</a:t>
            </a:r>
            <a:r>
              <a:rPr kumimoji="1" lang="zh-TW" altLang="en-US" b="1" dirty="0">
                <a:latin typeface="+mn-lt"/>
                <a:ea typeface="+mn-ea"/>
              </a:rPr>
              <a:t>船舶産業製造工程最適化推進事業費補助金</a:t>
            </a:r>
            <a:r>
              <a:rPr lang="ja-JP" altLang="en-US" b="1" dirty="0">
                <a:latin typeface="+mn-lt"/>
                <a:ea typeface="+mn-ea"/>
              </a:rPr>
              <a:t>）　</a:t>
            </a:r>
            <a:endParaRPr lang="en-US" altLang="ja-JP" b="1" dirty="0">
              <a:latin typeface="+mn-lt"/>
              <a:ea typeface="+mn-ea"/>
            </a:endParaRPr>
          </a:p>
          <a:p>
            <a:pPr algn="ctr">
              <a:lnSpc>
                <a:spcPts val="3600"/>
              </a:lnSpc>
              <a:spcAft>
                <a:spcPts val="600"/>
              </a:spcAft>
            </a:pPr>
            <a:r>
              <a:rPr lang="ja-JP" altLang="en-US" sz="2400" b="1" dirty="0">
                <a:latin typeface="+mn-lt"/>
                <a:ea typeface="+mn-ea"/>
              </a:rPr>
              <a:t>プレゼンテーション資料（様式）</a:t>
            </a:r>
            <a:endParaRPr kumimoji="1" lang="ja-JP" altLang="en-US" sz="2400" b="1" dirty="0">
              <a:latin typeface="+mn-lt"/>
              <a:ea typeface="+mn-ea"/>
            </a:endParaRPr>
          </a:p>
        </p:txBody>
      </p:sp>
      <p:sp>
        <p:nvSpPr>
          <p:cNvPr id="4" name="テキスト ボックス 3">
            <a:extLst>
              <a:ext uri="{FF2B5EF4-FFF2-40B4-BE49-F238E27FC236}">
                <a16:creationId xmlns:a16="http://schemas.microsoft.com/office/drawing/2014/main" id="{6F56F3D3-C576-48FD-7ADE-5CA06F6A208A}"/>
              </a:ext>
            </a:extLst>
          </p:cNvPr>
          <p:cNvSpPr txBox="1"/>
          <p:nvPr/>
        </p:nvSpPr>
        <p:spPr>
          <a:xfrm>
            <a:off x="306000" y="2469600"/>
            <a:ext cx="10080000" cy="4941802"/>
          </a:xfrm>
          <a:prstGeom prst="rect">
            <a:avLst/>
          </a:prstGeom>
          <a:noFill/>
        </p:spPr>
        <p:txBody>
          <a:bodyPr wrap="square">
            <a:spAutoFit/>
          </a:bodyPr>
          <a:lstStyle/>
          <a:p>
            <a:pPr algn="just">
              <a:lnSpc>
                <a:spcPts val="2700"/>
              </a:lnSpc>
              <a:spcBef>
                <a:spcPts val="1800"/>
              </a:spcBef>
              <a:spcAft>
                <a:spcPts val="600"/>
              </a:spcAft>
            </a:pPr>
            <a:r>
              <a:rPr lang="ja-JP" altLang="en-US" b="1" u="sng" dirty="0">
                <a:latin typeface="+mn-lt"/>
                <a:ea typeface="+mn-ea"/>
              </a:rPr>
              <a:t>本資料の位置付け</a:t>
            </a:r>
            <a:endParaRPr lang="en-US" altLang="ja-JP" b="1" u="sng"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応募期間の後、令和７年６月</a:t>
            </a:r>
            <a:r>
              <a:rPr lang="en-US" altLang="ja-JP" dirty="0">
                <a:latin typeface="+mn-lt"/>
                <a:ea typeface="+mn-ea"/>
              </a:rPr>
              <a:t>10</a:t>
            </a:r>
            <a:r>
              <a:rPr lang="ja-JP" altLang="en-US" dirty="0">
                <a:latin typeface="+mn-lt"/>
                <a:ea typeface="+mn-ea"/>
              </a:rPr>
              <a:t>日（火）（予定）の評価委員会において、提案事業者によるプレゼンテーションを実施します。</a:t>
            </a:r>
            <a:endParaRPr lang="en-US" altLang="ja-JP"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本資料は、評価委員会において提案事業者が使用するプレゼンテーション資料の様式です。</a:t>
            </a:r>
          </a:p>
          <a:p>
            <a:pPr algn="just">
              <a:lnSpc>
                <a:spcPts val="2700"/>
              </a:lnSpc>
              <a:spcBef>
                <a:spcPts val="1800"/>
              </a:spcBef>
              <a:spcAft>
                <a:spcPts val="600"/>
              </a:spcAft>
            </a:pPr>
            <a:r>
              <a:rPr lang="ja-JP" altLang="en-US" b="1" u="sng" dirty="0">
                <a:latin typeface="+mn-lt"/>
                <a:ea typeface="+mn-ea"/>
              </a:rPr>
              <a:t>記入方法・留意事項</a:t>
            </a: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２枚目以降に記入し、</a:t>
            </a:r>
            <a:r>
              <a:rPr lang="ja-JP" altLang="en-US" b="1" u="sng" dirty="0">
                <a:latin typeface="+mn-lt"/>
                <a:ea typeface="+mn-ea"/>
              </a:rPr>
              <a:t>本ページ（１枚目）を削除して提出</a:t>
            </a:r>
            <a:r>
              <a:rPr lang="ja-JP" altLang="en-US" dirty="0">
                <a:latin typeface="+mn-lt"/>
                <a:ea typeface="+mn-ea"/>
              </a:rPr>
              <a:t>してください。</a:t>
            </a:r>
            <a:endParaRPr lang="en-US" altLang="ja-JP" dirty="0">
              <a:latin typeface="+mn-lt"/>
              <a:ea typeface="+mn-ea"/>
            </a:endParaRPr>
          </a:p>
          <a:p>
            <a:pPr marL="540000" indent="-324000" algn="just">
              <a:lnSpc>
                <a:spcPts val="2700"/>
              </a:lnSpc>
              <a:spcBef>
                <a:spcPts val="0"/>
              </a:spcBef>
              <a:spcAft>
                <a:spcPts val="0"/>
              </a:spcAft>
              <a:buClr>
                <a:schemeClr val="tx1"/>
              </a:buClr>
              <a:buFont typeface="Wingdings" panose="05000000000000000000" pitchFamily="2" charset="2"/>
              <a:buChar char="Ø"/>
            </a:pPr>
            <a:r>
              <a:rPr lang="ja-JP" altLang="en-US" b="1" u="sng" dirty="0">
                <a:solidFill>
                  <a:srgbClr val="FF0000"/>
                </a:solidFill>
                <a:latin typeface="+mn-lt"/>
                <a:ea typeface="+mn-ea"/>
              </a:rPr>
              <a:t>赤字</a:t>
            </a:r>
            <a:r>
              <a:rPr lang="ja-JP" altLang="en-US" dirty="0">
                <a:latin typeface="+mn-lt"/>
                <a:ea typeface="+mn-ea"/>
              </a:rPr>
              <a:t>の記載は留意事項です。</a:t>
            </a:r>
            <a:r>
              <a:rPr lang="ja-JP" altLang="en-US" b="1" u="sng" dirty="0">
                <a:latin typeface="+mn-lt"/>
                <a:ea typeface="+mn-ea"/>
              </a:rPr>
              <a:t>赤字の部分を削除して提出</a:t>
            </a:r>
            <a:r>
              <a:rPr lang="ja-JP" altLang="en-US" dirty="0">
                <a:latin typeface="+mn-lt"/>
                <a:ea typeface="+mn-ea"/>
              </a:rPr>
              <a:t>してください。</a:t>
            </a:r>
            <a:endParaRPr lang="en-US" altLang="ja-JP"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文字のサイズは</a:t>
            </a:r>
            <a:r>
              <a:rPr lang="en-US" altLang="ja-JP" b="1" u="sng" dirty="0">
                <a:latin typeface="+mn-lt"/>
                <a:ea typeface="+mn-ea"/>
              </a:rPr>
              <a:t>14pt</a:t>
            </a:r>
            <a:r>
              <a:rPr lang="ja-JP" altLang="en-US" b="1" u="sng" dirty="0">
                <a:latin typeface="+mn-lt"/>
                <a:ea typeface="+mn-ea"/>
              </a:rPr>
              <a:t>以上</a:t>
            </a:r>
            <a:r>
              <a:rPr lang="ja-JP" altLang="en-US" dirty="0">
                <a:latin typeface="+mn-lt"/>
                <a:ea typeface="+mn-ea"/>
              </a:rPr>
              <a:t>としてください。</a:t>
            </a: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文字だけでなく、</a:t>
            </a:r>
            <a:r>
              <a:rPr lang="ja-JP" altLang="en-US" b="1" u="sng" dirty="0">
                <a:latin typeface="+mn-lt"/>
                <a:ea typeface="+mn-ea"/>
              </a:rPr>
              <a:t>図表、イラスト、写真等</a:t>
            </a:r>
            <a:r>
              <a:rPr lang="ja-JP" altLang="en-US" dirty="0">
                <a:latin typeface="+mn-lt"/>
                <a:ea typeface="+mn-ea"/>
              </a:rPr>
              <a:t>を活用することにより、提案内容を分かりやすく簡潔に説明してください。</a:t>
            </a:r>
            <a:endParaRPr lang="en-US" altLang="ja-JP" dirty="0">
              <a:latin typeface="+mn-lt"/>
              <a:ea typeface="+mn-ea"/>
            </a:endParaRPr>
          </a:p>
          <a:p>
            <a:pPr marL="540000" indent="-324000" algn="just">
              <a:lnSpc>
                <a:spcPts val="2700"/>
              </a:lnSpc>
              <a:spcBef>
                <a:spcPts val="0"/>
              </a:spcBef>
              <a:spcAft>
                <a:spcPts val="0"/>
              </a:spcAft>
              <a:buFont typeface="Wingdings" panose="05000000000000000000" pitchFamily="2" charset="2"/>
              <a:buChar char="Ø"/>
            </a:pPr>
            <a:r>
              <a:rPr lang="ja-JP" altLang="en-US" dirty="0">
                <a:latin typeface="+mn-lt"/>
                <a:ea typeface="+mn-ea"/>
              </a:rPr>
              <a:t>枚数制限はありません。それぞれのスライドについて、</a:t>
            </a:r>
            <a:r>
              <a:rPr lang="ja-JP" altLang="en-US" b="1" u="sng" dirty="0">
                <a:latin typeface="+mn-lt"/>
                <a:ea typeface="+mn-ea"/>
              </a:rPr>
              <a:t>枚数を追加することが可能</a:t>
            </a:r>
            <a:r>
              <a:rPr lang="ja-JP" altLang="en-US" dirty="0">
                <a:latin typeface="+mn-lt"/>
                <a:ea typeface="+mn-ea"/>
              </a:rPr>
              <a:t>です。ただし、評価委員会におけるプレゼンテーション時間として</a:t>
            </a:r>
            <a:r>
              <a:rPr lang="en-US" altLang="ja-JP" b="1" u="sng" dirty="0">
                <a:latin typeface="+mn-lt"/>
                <a:ea typeface="+mn-ea"/>
              </a:rPr>
              <a:t>15</a:t>
            </a:r>
            <a:r>
              <a:rPr lang="ja-JP" altLang="en-US" b="1" u="sng" dirty="0">
                <a:latin typeface="+mn-lt"/>
                <a:ea typeface="+mn-ea"/>
              </a:rPr>
              <a:t>分程度を予定</a:t>
            </a:r>
            <a:r>
              <a:rPr lang="ja-JP" altLang="en-US" dirty="0">
                <a:latin typeface="+mn-lt"/>
                <a:ea typeface="+mn-ea"/>
              </a:rPr>
              <a:t>しているため、全体のスライド数が過度に多くならないように注意してください。</a:t>
            </a:r>
            <a:endParaRPr lang="en-US" altLang="ja-JP" dirty="0">
              <a:latin typeface="+mn-lt"/>
              <a:ea typeface="+mn-ea"/>
            </a:endParaRPr>
          </a:p>
        </p:txBody>
      </p:sp>
      <p:sp>
        <p:nvSpPr>
          <p:cNvPr id="5" name="テキスト ボックス 4">
            <a:extLst>
              <a:ext uri="{FF2B5EF4-FFF2-40B4-BE49-F238E27FC236}">
                <a16:creationId xmlns:a16="http://schemas.microsoft.com/office/drawing/2014/main" id="{A91DDAD6-84E5-5713-76AA-DEBCD95085AB}"/>
              </a:ext>
            </a:extLst>
          </p:cNvPr>
          <p:cNvSpPr txBox="1"/>
          <p:nvPr/>
        </p:nvSpPr>
        <p:spPr>
          <a:xfrm>
            <a:off x="9630382" y="188640"/>
            <a:ext cx="756084" cy="338554"/>
          </a:xfrm>
          <a:prstGeom prst="rect">
            <a:avLst/>
          </a:prstGeom>
          <a:noFill/>
          <a:ln>
            <a:solidFill>
              <a:schemeClr val="tx1"/>
            </a:solidFill>
          </a:ln>
        </p:spPr>
        <p:txBody>
          <a:bodyPr wrap="square" rtlCol="0">
            <a:spAutoFit/>
          </a:bodyPr>
          <a:lstStyle/>
          <a:p>
            <a:pPr algn="ctr"/>
            <a:r>
              <a:rPr kumimoji="1" lang="ja-JP" altLang="en-US" sz="1600" dirty="0"/>
              <a:t>別添４</a:t>
            </a:r>
          </a:p>
        </p:txBody>
      </p:sp>
    </p:spTree>
    <p:extLst>
      <p:ext uri="{BB962C8B-B14F-4D97-AF65-F5344CB8AC3E}">
        <p14:creationId xmlns:p14="http://schemas.microsoft.com/office/powerpoint/2010/main" val="185805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7374BD6-16E2-83A9-915B-5439691FDF6E}"/>
              </a:ext>
            </a:extLst>
          </p:cNvPr>
          <p:cNvSpPr>
            <a:spLocks noGrp="1"/>
          </p:cNvSpPr>
          <p:nvPr>
            <p:ph type="sldNum" sz="quarter" idx="12"/>
          </p:nvPr>
        </p:nvSpPr>
        <p:spPr/>
        <p:txBody>
          <a:bodyPr/>
          <a:lstStyle/>
          <a:p>
            <a:pPr>
              <a:defRPr/>
            </a:pPr>
            <a:fld id="{651FC12D-27C1-4F31-90C9-A93D49E44687}" type="slidenum">
              <a:rPr lang="en-US" altLang="ja-JP" smtClean="0"/>
              <a:pPr>
                <a:defRPr/>
              </a:pPr>
              <a:t>2</a:t>
            </a:fld>
            <a:endParaRPr lang="en-US" altLang="ja-JP" dirty="0"/>
          </a:p>
        </p:txBody>
      </p:sp>
      <p:graphicFrame>
        <p:nvGraphicFramePr>
          <p:cNvPr id="3" name="表 5">
            <a:extLst>
              <a:ext uri="{FF2B5EF4-FFF2-40B4-BE49-F238E27FC236}">
                <a16:creationId xmlns:a16="http://schemas.microsoft.com/office/drawing/2014/main" id="{B67A6338-5F25-DA7B-D43F-A19F1BF5E5C5}"/>
              </a:ext>
            </a:extLst>
          </p:cNvPr>
          <p:cNvGraphicFramePr>
            <a:graphicFrameLocks noGrp="1"/>
          </p:cNvGraphicFramePr>
          <p:nvPr>
            <p:extLst>
              <p:ext uri="{D42A27DB-BD31-4B8C-83A1-F6EECF244321}">
                <p14:modId xmlns:p14="http://schemas.microsoft.com/office/powerpoint/2010/main" val="848001196"/>
              </p:ext>
            </p:extLst>
          </p:nvPr>
        </p:nvGraphicFramePr>
        <p:xfrm>
          <a:off x="306000" y="360000"/>
          <a:ext cx="10080000" cy="6697466"/>
        </p:xfrm>
        <a:graphic>
          <a:graphicData uri="http://schemas.openxmlformats.org/drawingml/2006/table">
            <a:tbl>
              <a:tblPr>
                <a:tableStyleId>{073A0DAA-6AF3-43AB-8588-CEC1D06C72B9}</a:tableStyleId>
              </a:tblPr>
              <a:tblGrid>
                <a:gridCol w="2160000">
                  <a:extLst>
                    <a:ext uri="{9D8B030D-6E8A-4147-A177-3AD203B41FA5}">
                      <a16:colId xmlns:a16="http://schemas.microsoft.com/office/drawing/2014/main" val="252791618"/>
                    </a:ext>
                  </a:extLst>
                </a:gridCol>
                <a:gridCol w="7920000">
                  <a:extLst>
                    <a:ext uri="{9D8B030D-6E8A-4147-A177-3AD203B41FA5}">
                      <a16:colId xmlns:a16="http://schemas.microsoft.com/office/drawing/2014/main" val="4043748434"/>
                    </a:ext>
                  </a:extLst>
                </a:gridCol>
              </a:tblGrid>
              <a:tr h="468000">
                <a:tc>
                  <a:txBody>
                    <a:bodyPr/>
                    <a:lstStyle/>
                    <a:p>
                      <a:pPr algn="ctr">
                        <a:lnSpc>
                          <a:spcPts val="2700"/>
                        </a:lnSpc>
                      </a:pPr>
                      <a:r>
                        <a:rPr kumimoji="1" lang="ja-JP" altLang="en-US" sz="1800" baseline="0" dirty="0">
                          <a:latin typeface="+mn-lt"/>
                          <a:ea typeface="+mn-ea"/>
                        </a:rPr>
                        <a:t>事業の名称</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○○の技術開発</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332609"/>
                  </a:ext>
                </a:extLst>
              </a:tr>
              <a:tr h="792000">
                <a:tc>
                  <a:txBody>
                    <a:bodyPr/>
                    <a:lstStyle/>
                    <a:p>
                      <a:pPr algn="ctr">
                        <a:lnSpc>
                          <a:spcPts val="2700"/>
                        </a:lnSpc>
                      </a:pPr>
                      <a:r>
                        <a:rPr kumimoji="1" lang="ja-JP" altLang="en-US" sz="1800" baseline="0" dirty="0">
                          <a:latin typeface="+mn-lt"/>
                          <a:ea typeface="+mn-ea"/>
                        </a:rPr>
                        <a:t>提案事業者の名称</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○○株式会社</a:t>
                      </a:r>
                      <a:endParaRPr kumimoji="1" lang="en-US" altLang="ja-JP" sz="1800" baseline="0" dirty="0">
                        <a:solidFill>
                          <a:srgbClr val="FF0000"/>
                        </a:solidFill>
                        <a:latin typeface="+mn-lt"/>
                        <a:ea typeface="+mn-ea"/>
                      </a:endParaRPr>
                    </a:p>
                    <a:p>
                      <a:pPr algn="just">
                        <a:lnSpc>
                          <a:spcPts val="2700"/>
                        </a:lnSpc>
                      </a:pPr>
                      <a:r>
                        <a:rPr kumimoji="1" lang="ja-JP" altLang="en-US" sz="1800" baseline="0" dirty="0">
                          <a:solidFill>
                            <a:srgbClr val="FF0000"/>
                          </a:solidFill>
                          <a:latin typeface="+mn-lt"/>
                          <a:ea typeface="+mn-ea"/>
                        </a:rPr>
                        <a:t>○○株式会社（共同提案事業者）</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7486512"/>
                  </a:ext>
                </a:extLst>
              </a:tr>
              <a:tr h="0">
                <a:tc>
                  <a:txBody>
                    <a:bodyPr/>
                    <a:lstStyle/>
                    <a:p>
                      <a:pPr algn="ctr">
                        <a:lnSpc>
                          <a:spcPts val="2700"/>
                        </a:lnSpc>
                      </a:pPr>
                      <a:r>
                        <a:rPr kumimoji="1" lang="ja-JP" altLang="en-US" sz="1800" baseline="0" dirty="0">
                          <a:latin typeface="+mn-lt"/>
                          <a:ea typeface="+mn-ea"/>
                        </a:rPr>
                        <a:t>事業経費の見込み</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en-US" altLang="ja-JP" sz="1800" baseline="0" dirty="0">
                          <a:solidFill>
                            <a:srgbClr val="FF0000"/>
                          </a:solidFill>
                          <a:latin typeface="+mn-lt"/>
                          <a:ea typeface="+mn-ea"/>
                        </a:rPr>
                        <a:t>12,345,678</a:t>
                      </a:r>
                      <a:r>
                        <a:rPr kumimoji="1" lang="ja-JP" altLang="en-US" sz="1800" baseline="0" dirty="0">
                          <a:solidFill>
                            <a:srgbClr val="FF0000"/>
                          </a:solidFill>
                          <a:latin typeface="+mn-lt"/>
                          <a:ea typeface="+mn-ea"/>
                        </a:rPr>
                        <a:t>円（補助金の額ではなく、事業経費の合計額を記載）</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272441"/>
                  </a:ext>
                </a:extLst>
              </a:tr>
              <a:tr h="0">
                <a:tc>
                  <a:txBody>
                    <a:bodyPr/>
                    <a:lstStyle/>
                    <a:p>
                      <a:pPr algn="ctr">
                        <a:lnSpc>
                          <a:spcPts val="2700"/>
                        </a:lnSpc>
                      </a:pPr>
                      <a:r>
                        <a:rPr kumimoji="1" lang="ja-JP" altLang="en-US" sz="1800" baseline="0" dirty="0">
                          <a:latin typeface="+mn-lt"/>
                          <a:ea typeface="+mn-ea"/>
                        </a:rPr>
                        <a:t>事業期間</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令和○年○月～令和○年○月</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2112945"/>
                  </a:ext>
                </a:extLst>
              </a:tr>
              <a:tr h="0">
                <a:tc>
                  <a:txBody>
                    <a:bodyPr/>
                    <a:lstStyle/>
                    <a:p>
                      <a:pPr marL="0" marR="0" lvl="0" indent="0" algn="ctr" defTabSz="914400" rtl="0" eaLnBrk="1" fontAlgn="auto" latinLnBrk="0" hangingPunct="1">
                        <a:lnSpc>
                          <a:spcPts val="2700"/>
                        </a:lnSpc>
                        <a:spcBef>
                          <a:spcPts val="0"/>
                        </a:spcBef>
                        <a:spcAft>
                          <a:spcPts val="0"/>
                        </a:spcAft>
                        <a:buClrTx/>
                        <a:buSzTx/>
                        <a:buFontTx/>
                        <a:buNone/>
                        <a:tabLst/>
                        <a:defRPr/>
                      </a:pPr>
                      <a:r>
                        <a:rPr kumimoji="1" lang="ja-JP" altLang="en-US" sz="1800" baseline="0" dirty="0">
                          <a:latin typeface="+mn-lt"/>
                          <a:ea typeface="+mn-ea"/>
                        </a:rPr>
                        <a:t>事業の概要</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2700"/>
                        </a:lnSpc>
                      </a:pPr>
                      <a:r>
                        <a:rPr kumimoji="1" lang="ja-JP" altLang="en-US" sz="1800" baseline="0" dirty="0">
                          <a:solidFill>
                            <a:srgbClr val="FF0000"/>
                          </a:solidFill>
                          <a:latin typeface="+mn-lt"/>
                          <a:ea typeface="+mn-ea"/>
                        </a:rPr>
                        <a:t>「背景・課題」「事業の内容」等を簡潔に記載してください。</a:t>
                      </a: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p>
                      <a:pPr algn="just">
                        <a:lnSpc>
                          <a:spcPts val="2700"/>
                        </a:lnSpc>
                      </a:pPr>
                      <a:endParaRPr kumimoji="1" lang="en-US" altLang="ja-JP" sz="1800" baseline="0" dirty="0">
                        <a:solidFill>
                          <a:srgbClr val="FF0000"/>
                        </a:solidFill>
                        <a:latin typeface="+mn-lt"/>
                        <a:ea typeface="+mn-ea"/>
                      </a:endParaRP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2782260"/>
                  </a:ext>
                </a:extLst>
              </a:tr>
              <a:tr h="0">
                <a:tc>
                  <a:txBody>
                    <a:bodyPr/>
                    <a:lstStyle/>
                    <a:p>
                      <a:pPr algn="ctr">
                        <a:lnSpc>
                          <a:spcPts val="2700"/>
                        </a:lnSpc>
                      </a:pPr>
                      <a:r>
                        <a:rPr kumimoji="1" lang="ja-JP" altLang="en-US" sz="1800" baseline="0" dirty="0">
                          <a:latin typeface="+mn-lt"/>
                          <a:ea typeface="+mn-ea"/>
                        </a:rPr>
                        <a:t>目標</a:t>
                      </a: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2700"/>
                        </a:lnSpc>
                        <a:spcBef>
                          <a:spcPts val="0"/>
                        </a:spcBef>
                        <a:spcAft>
                          <a:spcPts val="0"/>
                        </a:spcAft>
                        <a:buClrTx/>
                        <a:buSzTx/>
                        <a:buFontTx/>
                        <a:buNone/>
                        <a:tabLst/>
                        <a:defRPr/>
                      </a:pPr>
                      <a:r>
                        <a:rPr kumimoji="1" lang="ja-JP" altLang="en-US" sz="1800" baseline="0" dirty="0">
                          <a:solidFill>
                            <a:srgbClr val="FF0000"/>
                          </a:solidFill>
                          <a:latin typeface="+mn-lt"/>
                          <a:ea typeface="+mn-ea"/>
                        </a:rPr>
                        <a:t>○○工程における工数●●</a:t>
                      </a:r>
                      <a:r>
                        <a:rPr kumimoji="1" lang="en-US" altLang="ja-JP" sz="1800" baseline="0" dirty="0">
                          <a:solidFill>
                            <a:srgbClr val="FF0000"/>
                          </a:solidFill>
                          <a:latin typeface="+mn-lt"/>
                          <a:ea typeface="+mn-ea"/>
                        </a:rPr>
                        <a:t>%</a:t>
                      </a:r>
                      <a:r>
                        <a:rPr kumimoji="1" lang="ja-JP" altLang="en-US" sz="1800" baseline="0" dirty="0">
                          <a:solidFill>
                            <a:srgbClr val="FF0000"/>
                          </a:solidFill>
                          <a:latin typeface="+mn-lt"/>
                          <a:ea typeface="+mn-ea"/>
                        </a:rPr>
                        <a:t>削減</a:t>
                      </a:r>
                      <a:endParaRPr kumimoji="1" lang="en-US" altLang="ja-JP" sz="1800" baseline="0" dirty="0">
                        <a:solidFill>
                          <a:srgbClr val="FF0000"/>
                        </a:solidFill>
                        <a:latin typeface="+mn-lt"/>
                        <a:ea typeface="+mn-ea"/>
                      </a:endParaRPr>
                    </a:p>
                    <a:p>
                      <a:pPr marL="0" marR="0" lvl="0" indent="0" algn="just" defTabSz="914400" rtl="0" eaLnBrk="1" fontAlgn="auto" latinLnBrk="0" hangingPunct="1">
                        <a:lnSpc>
                          <a:spcPts val="2700"/>
                        </a:lnSpc>
                        <a:spcBef>
                          <a:spcPts val="0"/>
                        </a:spcBef>
                        <a:spcAft>
                          <a:spcPts val="0"/>
                        </a:spcAft>
                        <a:buClrTx/>
                        <a:buSzTx/>
                        <a:buFontTx/>
                        <a:buNone/>
                        <a:tabLst/>
                        <a:defRPr/>
                      </a:pPr>
                      <a:endParaRPr kumimoji="1" lang="ja-JP" altLang="en-US" sz="1800" baseline="0" dirty="0">
                        <a:solidFill>
                          <a:srgbClr val="FF0000"/>
                        </a:solidFill>
                        <a:latin typeface="+mn-lt"/>
                        <a:ea typeface="+mn-ea"/>
                      </a:endParaRPr>
                    </a:p>
                  </a:txBody>
                  <a:tcPr marT="90000" marB="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9454928"/>
                  </a:ext>
                </a:extLst>
              </a:tr>
            </a:tbl>
          </a:graphicData>
        </a:graphic>
      </p:graphicFrame>
    </p:spTree>
    <p:extLst>
      <p:ext uri="{BB962C8B-B14F-4D97-AF65-F5344CB8AC3E}">
        <p14:creationId xmlns:p14="http://schemas.microsoft.com/office/powerpoint/2010/main" val="36040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7D7E812-C6BC-E49B-2FC5-C39CE63096C2}"/>
              </a:ext>
            </a:extLst>
          </p:cNvPr>
          <p:cNvSpPr>
            <a:spLocks noGrp="1"/>
          </p:cNvSpPr>
          <p:nvPr>
            <p:ph type="sldNum" sz="quarter" idx="12"/>
          </p:nvPr>
        </p:nvSpPr>
        <p:spPr/>
        <p:txBody>
          <a:bodyPr/>
          <a:lstStyle/>
          <a:p>
            <a:pPr>
              <a:defRPr/>
            </a:pPr>
            <a:fld id="{651FC12D-27C1-4F31-90C9-A93D49E44687}" type="slidenum">
              <a:rPr lang="en-US" altLang="ja-JP" smtClean="0"/>
              <a:pPr>
                <a:defRPr/>
              </a:pPr>
              <a:t>3</a:t>
            </a:fld>
            <a:endParaRPr lang="en-US" altLang="ja-JP" dirty="0"/>
          </a:p>
        </p:txBody>
      </p:sp>
      <p:sp>
        <p:nvSpPr>
          <p:cNvPr id="3" name="テキスト プレースホルダー 2">
            <a:extLst>
              <a:ext uri="{FF2B5EF4-FFF2-40B4-BE49-F238E27FC236}">
                <a16:creationId xmlns:a16="http://schemas.microsoft.com/office/drawing/2014/main" id="{BA27C563-6E0B-D862-BC40-30C57AD80A98}"/>
              </a:ext>
            </a:extLst>
          </p:cNvPr>
          <p:cNvSpPr>
            <a:spLocks noGrp="1"/>
          </p:cNvSpPr>
          <p:nvPr>
            <p:ph type="body" sz="quarter" idx="13"/>
          </p:nvPr>
        </p:nvSpPr>
        <p:spPr>
          <a:xfrm>
            <a:off x="306000" y="720000"/>
            <a:ext cx="10080000" cy="2441117"/>
          </a:xfrm>
        </p:spPr>
        <p:txBody>
          <a:bodyPr/>
          <a:lstStyle/>
          <a:p>
            <a:pPr marL="324000" indent="-324000" algn="just">
              <a:lnSpc>
                <a:spcPts val="2700"/>
              </a:lnSpc>
              <a:buFont typeface="Wingdings" panose="05000000000000000000" pitchFamily="2" charset="2"/>
              <a:buChar char="Ø"/>
            </a:pPr>
            <a:r>
              <a:rPr kumimoji="1" lang="ja-JP" altLang="en-US" dirty="0">
                <a:solidFill>
                  <a:srgbClr val="FF0000"/>
                </a:solidFill>
              </a:rPr>
              <a:t>このスライドは、提案書の「２．背景及び課題」、「３．事業の内容」に対応します。</a:t>
            </a:r>
          </a:p>
          <a:p>
            <a:pPr marL="324000" indent="-324000" algn="just">
              <a:lnSpc>
                <a:spcPts val="2700"/>
              </a:lnSpc>
              <a:buFont typeface="Wingdings" panose="05000000000000000000" pitchFamily="2" charset="2"/>
              <a:buChar char="Ø"/>
            </a:pPr>
            <a:r>
              <a:rPr kumimoji="1" lang="ja-JP" altLang="en-US" dirty="0">
                <a:solidFill>
                  <a:srgbClr val="FF0000"/>
                </a:solidFill>
              </a:rPr>
              <a:t>本事業に関する背景と解決しようとする課題を記載してください。</a:t>
            </a:r>
          </a:p>
          <a:p>
            <a:pPr marL="324000" indent="-324000" algn="just">
              <a:lnSpc>
                <a:spcPts val="2700"/>
              </a:lnSpc>
              <a:buFont typeface="Wingdings" panose="05000000000000000000" pitchFamily="2" charset="2"/>
              <a:buChar char="Ø"/>
            </a:pPr>
            <a:r>
              <a:rPr kumimoji="1" lang="ja-JP" altLang="en-US" dirty="0">
                <a:solidFill>
                  <a:srgbClr val="FF0000"/>
                </a:solidFill>
              </a:rPr>
              <a:t>本事業によって行う技術開発又は実証の内容を詳しく記載してください。</a:t>
            </a:r>
          </a:p>
          <a:p>
            <a:pPr marL="324000" indent="-324000" algn="just">
              <a:lnSpc>
                <a:spcPts val="2700"/>
              </a:lnSpc>
              <a:buFont typeface="Wingdings" panose="05000000000000000000" pitchFamily="2" charset="2"/>
              <a:buChar char="Ø"/>
            </a:pPr>
            <a:r>
              <a:rPr kumimoji="1" lang="ja-JP" altLang="en-US" dirty="0">
                <a:solidFill>
                  <a:srgbClr val="FF0000"/>
                </a:solidFill>
              </a:rPr>
              <a:t>本事業が複数年にわたる事業の一部である場合には、本事業によって取り組む内容と本事業終了後に取り組む内容がわかるように記載してください。</a:t>
            </a:r>
            <a:endParaRPr kumimoji="1" lang="en-US" altLang="ja-JP" dirty="0">
              <a:solidFill>
                <a:srgbClr val="FF0000"/>
              </a:solidFill>
            </a:endParaRPr>
          </a:p>
          <a:p>
            <a:pPr marL="324000" indent="-324000" algn="just">
              <a:lnSpc>
                <a:spcPts val="2700"/>
              </a:lnSpc>
              <a:buFont typeface="Wingdings" panose="05000000000000000000" pitchFamily="2" charset="2"/>
              <a:buChar char="Ø"/>
            </a:pPr>
            <a:r>
              <a:rPr kumimoji="1" lang="ja-JP" altLang="en-US" dirty="0">
                <a:solidFill>
                  <a:srgbClr val="FF0000"/>
                </a:solidFill>
              </a:rPr>
              <a:t>できる限り図や写真等を使用してください。</a:t>
            </a:r>
          </a:p>
        </p:txBody>
      </p:sp>
      <p:sp>
        <p:nvSpPr>
          <p:cNvPr id="4" name="タイトル 3">
            <a:extLst>
              <a:ext uri="{FF2B5EF4-FFF2-40B4-BE49-F238E27FC236}">
                <a16:creationId xmlns:a16="http://schemas.microsoft.com/office/drawing/2014/main" id="{7FBD57E0-6D18-4A05-82F8-B5EA6D6E904D}"/>
              </a:ext>
            </a:extLst>
          </p:cNvPr>
          <p:cNvSpPr>
            <a:spLocks noGrp="1"/>
          </p:cNvSpPr>
          <p:nvPr>
            <p:ph type="title"/>
          </p:nvPr>
        </p:nvSpPr>
        <p:spPr/>
        <p:txBody>
          <a:bodyPr/>
          <a:lstStyle/>
          <a:p>
            <a:r>
              <a:rPr kumimoji="1" lang="ja-JP" altLang="en-US" dirty="0"/>
              <a:t>背景・課題、事業の内容</a:t>
            </a:r>
          </a:p>
        </p:txBody>
      </p:sp>
      <p:sp>
        <p:nvSpPr>
          <p:cNvPr id="5" name="正方形/長方形 4">
            <a:extLst>
              <a:ext uri="{FF2B5EF4-FFF2-40B4-BE49-F238E27FC236}">
                <a16:creationId xmlns:a16="http://schemas.microsoft.com/office/drawing/2014/main" id="{596649A1-7D85-7E8E-EEA8-9C9FF19C8786}"/>
              </a:ext>
            </a:extLst>
          </p:cNvPr>
          <p:cNvSpPr/>
          <p:nvPr/>
        </p:nvSpPr>
        <p:spPr>
          <a:xfrm>
            <a:off x="305999" y="4777200"/>
            <a:ext cx="10080000" cy="26028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6" name="表 5">
            <a:extLst>
              <a:ext uri="{FF2B5EF4-FFF2-40B4-BE49-F238E27FC236}">
                <a16:creationId xmlns:a16="http://schemas.microsoft.com/office/drawing/2014/main" id="{070AE68F-C5F6-86BD-75C3-04287C92F4B8}"/>
              </a:ext>
            </a:extLst>
          </p:cNvPr>
          <p:cNvGraphicFramePr>
            <a:graphicFrameLocks noGrp="1"/>
          </p:cNvGraphicFramePr>
          <p:nvPr>
            <p:extLst>
              <p:ext uri="{D42A27DB-BD31-4B8C-83A1-F6EECF244321}">
                <p14:modId xmlns:p14="http://schemas.microsoft.com/office/powerpoint/2010/main" val="1993396659"/>
              </p:ext>
            </p:extLst>
          </p:nvPr>
        </p:nvGraphicFramePr>
        <p:xfrm>
          <a:off x="486000" y="53604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720000">
                <a:tc>
                  <a:txBody>
                    <a:bodyPr/>
                    <a:lstStyle/>
                    <a:p>
                      <a:pPr algn="ctr">
                        <a:lnSpc>
                          <a:spcPts val="2700"/>
                        </a:lnSpc>
                      </a:pPr>
                      <a:r>
                        <a:rPr lang="ja-JP" altLang="en-US" sz="1800" kern="100" dirty="0">
                          <a:solidFill>
                            <a:srgbClr val="FF0000"/>
                          </a:solidFill>
                          <a:effectLst/>
                          <a:latin typeface="+mn-lt"/>
                          <a:ea typeface="+mn-ea"/>
                          <a:cs typeface="Times New Roman" panose="02020603050405020304" pitchFamily="18" charset="0"/>
                        </a:rPr>
                        <a:t>実現可能性</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dirty="0">
                          <a:solidFill>
                            <a:srgbClr val="FF0000"/>
                          </a:solidFill>
                          <a:effectLst/>
                          <a:latin typeface="+mn-lt"/>
                          <a:ea typeface="+mn-ea"/>
                          <a:cs typeface="Times New Roman" panose="02020603050405020304" pitchFamily="18" charset="0"/>
                        </a:rPr>
                        <a:t>設定した目標に対して、技術開発又は実証の具体的な手法</a:t>
                      </a:r>
                      <a:r>
                        <a:rPr lang="en-US" altLang="ja-JP" sz="1800" kern="100" baseline="30000" dirty="0">
                          <a:solidFill>
                            <a:srgbClr val="FF0000"/>
                          </a:solidFill>
                          <a:effectLst/>
                          <a:latin typeface="+mn-lt"/>
                          <a:ea typeface="+mn-ea"/>
                          <a:cs typeface="Times New Roman" panose="02020603050405020304" pitchFamily="18" charset="0"/>
                        </a:rPr>
                        <a:t>※</a:t>
                      </a:r>
                      <a:r>
                        <a:rPr lang="ja-JP" altLang="en-US" sz="1800" kern="100" baseline="30000" dirty="0">
                          <a:solidFill>
                            <a:srgbClr val="FF0000"/>
                          </a:solidFill>
                          <a:effectLst/>
                          <a:latin typeface="+mn-lt"/>
                          <a:ea typeface="+mn-ea"/>
                          <a:cs typeface="Times New Roman" panose="02020603050405020304" pitchFamily="18" charset="0"/>
                        </a:rPr>
                        <a:t>１</a:t>
                      </a:r>
                      <a:r>
                        <a:rPr lang="ja-JP" altLang="en-US" sz="1800" kern="100" dirty="0">
                          <a:solidFill>
                            <a:srgbClr val="FF0000"/>
                          </a:solidFill>
                          <a:effectLst/>
                          <a:latin typeface="+mn-lt"/>
                          <a:ea typeface="+mn-ea"/>
                          <a:cs typeface="Times New Roman" panose="02020603050405020304" pitchFamily="18" charset="0"/>
                        </a:rPr>
                        <a:t>が適切であること。また、１事業年度内に設定した目標を技術的に達成できること。</a:t>
                      </a:r>
                      <a:endParaRPr lang="ja-JP" sz="1800" kern="100" dirty="0">
                        <a:solidFill>
                          <a:srgbClr val="FF0000"/>
                        </a:solidFill>
                        <a:effectLst/>
                        <a:latin typeface="+mn-lt"/>
                        <a:ea typeface="+mn-ea"/>
                      </a:endParaRP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7" name="正方形/長方形 6">
            <a:extLst>
              <a:ext uri="{FF2B5EF4-FFF2-40B4-BE49-F238E27FC236}">
                <a16:creationId xmlns:a16="http://schemas.microsoft.com/office/drawing/2014/main" id="{CD1ABC32-7247-6A19-8CE9-5717568808C9}"/>
              </a:ext>
            </a:extLst>
          </p:cNvPr>
          <p:cNvSpPr/>
          <p:nvPr/>
        </p:nvSpPr>
        <p:spPr>
          <a:xfrm>
            <a:off x="485906" y="6105600"/>
            <a:ext cx="9720000" cy="1094595"/>
          </a:xfrm>
          <a:prstGeom prst="rect">
            <a:avLst/>
          </a:prstGeom>
          <a:noFill/>
          <a:ln w="12700"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06000" indent="-306000" eaLnBrk="1">
              <a:lnSpc>
                <a:spcPts val="2700"/>
              </a:lnSpc>
              <a:spcBef>
                <a:spcPts val="600"/>
              </a:spcBef>
            </a:pPr>
            <a:r>
              <a:rPr kumimoji="1" lang="en-US" altLang="ja-JP" dirty="0">
                <a:solidFill>
                  <a:srgbClr val="FF0000"/>
                </a:solidFill>
              </a:rPr>
              <a:t>※</a:t>
            </a:r>
            <a:r>
              <a:rPr lang="ja-JP" altLang="en-US" dirty="0">
                <a:solidFill>
                  <a:srgbClr val="FF0000"/>
                </a:solidFill>
              </a:rPr>
              <a:t>１　</a:t>
            </a:r>
            <a:r>
              <a:rPr kumimoji="1" lang="ja-JP" altLang="en-US" dirty="0">
                <a:solidFill>
                  <a:srgbClr val="FF0000"/>
                </a:solidFill>
              </a:rPr>
              <a:t>船舶産業全体の効率化と人手不足への対応を図る観点から、技術開発又は実証の具体的手法や新規性、成果の普及に向けた取組については、対象とする船舶の</a:t>
            </a:r>
            <a:r>
              <a:rPr lang="ja-JP" altLang="en-US" dirty="0">
                <a:solidFill>
                  <a:srgbClr val="FF0000"/>
                </a:solidFill>
              </a:rPr>
              <a:t>種類</a:t>
            </a:r>
            <a:r>
              <a:rPr kumimoji="1" lang="ja-JP" altLang="en-US" dirty="0">
                <a:solidFill>
                  <a:srgbClr val="FF0000"/>
                </a:solidFill>
              </a:rPr>
              <a:t>や規模、造船事業者や舶用工業事業者の規模等を踏まえ</a:t>
            </a:r>
            <a:r>
              <a:rPr lang="ja-JP" altLang="en-US" dirty="0">
                <a:solidFill>
                  <a:srgbClr val="FF0000"/>
                </a:solidFill>
              </a:rPr>
              <a:t>た内容とすることとし、それらに応じた</a:t>
            </a:r>
            <a:r>
              <a:rPr kumimoji="1" lang="ja-JP" altLang="en-US" dirty="0">
                <a:solidFill>
                  <a:srgbClr val="FF0000"/>
                </a:solidFill>
              </a:rPr>
              <a:t>審査・評価をします。</a:t>
            </a:r>
            <a:endParaRPr kumimoji="1" lang="en-US" altLang="ja-JP" dirty="0">
              <a:solidFill>
                <a:srgbClr val="FF0000"/>
              </a:solidFill>
            </a:endParaRPr>
          </a:p>
        </p:txBody>
      </p:sp>
    </p:spTree>
    <p:extLst>
      <p:ext uri="{BB962C8B-B14F-4D97-AF65-F5344CB8AC3E}">
        <p14:creationId xmlns:p14="http://schemas.microsoft.com/office/powerpoint/2010/main" val="297899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4</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ja-JP" altLang="en-US" dirty="0"/>
              <a:t>目標</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2787366"/>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このスライドは、提案書の「４．目標」に対応します。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本事業によって実現を目指す製造工程等の効率化（省人化や工数削減等）の内容・目標を記載してください。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その際、目標は可能な限り定量的な目標値を記載してください。定量的な目標値を設定できない場合は、その理由及び定性的な目標を記載してください。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目標値を設定した根拠を記載してください。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必要に応じて図や写真等を使用してください。</a:t>
            </a:r>
          </a:p>
        </p:txBody>
      </p:sp>
      <p:sp>
        <p:nvSpPr>
          <p:cNvPr id="6" name="正方形/長方形 5">
            <a:extLst>
              <a:ext uri="{FF2B5EF4-FFF2-40B4-BE49-F238E27FC236}">
                <a16:creationId xmlns:a16="http://schemas.microsoft.com/office/drawing/2014/main" id="{8FDC37F8-5E74-5F57-DD92-268DA3E177EC}"/>
              </a:ext>
            </a:extLst>
          </p:cNvPr>
          <p:cNvSpPr/>
          <p:nvPr/>
        </p:nvSpPr>
        <p:spPr>
          <a:xfrm>
            <a:off x="305999" y="5871599"/>
            <a:ext cx="10080000" cy="15084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7" name="表 6">
            <a:extLst>
              <a:ext uri="{FF2B5EF4-FFF2-40B4-BE49-F238E27FC236}">
                <a16:creationId xmlns:a16="http://schemas.microsoft.com/office/drawing/2014/main" id="{36123365-8017-804A-0BE2-E90F8F9BFA98}"/>
              </a:ext>
            </a:extLst>
          </p:cNvPr>
          <p:cNvGraphicFramePr>
            <a:graphicFrameLocks noGrp="1"/>
          </p:cNvGraphicFramePr>
          <p:nvPr>
            <p:extLst>
              <p:ext uri="{D42A27DB-BD31-4B8C-83A1-F6EECF244321}">
                <p14:modId xmlns:p14="http://schemas.microsoft.com/office/powerpoint/2010/main" val="2381888900"/>
              </p:ext>
            </p:extLst>
          </p:nvPr>
        </p:nvGraphicFramePr>
        <p:xfrm>
          <a:off x="486000" y="64548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504000">
                <a:tc>
                  <a:txBody>
                    <a:bodyPr/>
                    <a:lstStyle/>
                    <a:p>
                      <a:pPr algn="ctr">
                        <a:lnSpc>
                          <a:spcPts val="2700"/>
                        </a:lnSpc>
                      </a:pPr>
                      <a:r>
                        <a:rPr lang="ja-JP" altLang="en-US" sz="1800" kern="100" baseline="0" dirty="0">
                          <a:solidFill>
                            <a:srgbClr val="FF0000"/>
                          </a:solidFill>
                          <a:effectLst/>
                          <a:latin typeface="+mn-lt"/>
                          <a:ea typeface="+mn-ea"/>
                          <a:cs typeface="Times New Roman" panose="02020603050405020304" pitchFamily="18" charset="0"/>
                        </a:rPr>
                        <a:t>目標設定</a:t>
                      </a:r>
                      <a:endParaRPr lang="en-US" altLang="ja-JP" sz="1800" kern="100" baseline="0" dirty="0">
                        <a:solidFill>
                          <a:srgbClr val="FF0000"/>
                        </a:solidFill>
                        <a:effectLst/>
                        <a:latin typeface="+mn-lt"/>
                        <a:ea typeface="+mn-ea"/>
                        <a:cs typeface="Times New Roman" panose="02020603050405020304" pitchFamily="18" charset="0"/>
                      </a:endParaRP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baseline="0" dirty="0">
                          <a:solidFill>
                            <a:srgbClr val="FF0000"/>
                          </a:solidFill>
                          <a:effectLst/>
                          <a:latin typeface="+mn-lt"/>
                          <a:ea typeface="+mn-ea"/>
                          <a:cs typeface="Times New Roman" panose="02020603050405020304" pitchFamily="18" charset="0"/>
                        </a:rPr>
                        <a:t>製造工程等の効率化に適切な目標が設定されていること。また、設定した目標が高いこと。</a:t>
                      </a:r>
                      <a:endParaRPr lang="ja-JP" sz="1800" kern="100" baseline="0" dirty="0">
                        <a:solidFill>
                          <a:srgbClr val="FF0000"/>
                        </a:solidFill>
                        <a:effectLst/>
                        <a:latin typeface="+mn-lt"/>
                        <a:ea typeface="+mn-ea"/>
                      </a:endParaRP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Tree>
    <p:extLst>
      <p:ext uri="{BB962C8B-B14F-4D97-AF65-F5344CB8AC3E}">
        <p14:creationId xmlns:p14="http://schemas.microsoft.com/office/powerpoint/2010/main" val="49955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5</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ja-JP" altLang="en-US" dirty="0"/>
              <a:t>事業の新規性</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1594732"/>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このスライドは、提案書の「５．事業の新規性」に対応します。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本事業の新規性について説明してください。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本事業における新たな技術要素・発想や、これまでに十分に確立されていなかったことを説明してください。</a:t>
            </a:r>
          </a:p>
        </p:txBody>
      </p:sp>
      <p:sp>
        <p:nvSpPr>
          <p:cNvPr id="6" name="正方形/長方形 5">
            <a:extLst>
              <a:ext uri="{FF2B5EF4-FFF2-40B4-BE49-F238E27FC236}">
                <a16:creationId xmlns:a16="http://schemas.microsoft.com/office/drawing/2014/main" id="{8FDC37F8-5E74-5F57-DD92-268DA3E177EC}"/>
              </a:ext>
            </a:extLst>
          </p:cNvPr>
          <p:cNvSpPr/>
          <p:nvPr/>
        </p:nvSpPr>
        <p:spPr>
          <a:xfrm>
            <a:off x="305999" y="4777200"/>
            <a:ext cx="10080000" cy="26028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7" name="表 6">
            <a:extLst>
              <a:ext uri="{FF2B5EF4-FFF2-40B4-BE49-F238E27FC236}">
                <a16:creationId xmlns:a16="http://schemas.microsoft.com/office/drawing/2014/main" id="{36123365-8017-804A-0BE2-E90F8F9BFA98}"/>
              </a:ext>
            </a:extLst>
          </p:cNvPr>
          <p:cNvGraphicFramePr>
            <a:graphicFrameLocks noGrp="1"/>
          </p:cNvGraphicFramePr>
          <p:nvPr>
            <p:extLst>
              <p:ext uri="{D42A27DB-BD31-4B8C-83A1-F6EECF244321}">
                <p14:modId xmlns:p14="http://schemas.microsoft.com/office/powerpoint/2010/main" val="1184279024"/>
              </p:ext>
            </p:extLst>
          </p:nvPr>
        </p:nvGraphicFramePr>
        <p:xfrm>
          <a:off x="486000" y="53604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720000">
                <a:tc>
                  <a:txBody>
                    <a:bodyPr/>
                    <a:lstStyle/>
                    <a:p>
                      <a:pPr algn="ctr">
                        <a:lnSpc>
                          <a:spcPts val="2700"/>
                        </a:lnSpc>
                      </a:pPr>
                      <a:r>
                        <a:rPr lang="ja-JP" altLang="en-US" sz="1800" kern="100" baseline="0" dirty="0">
                          <a:solidFill>
                            <a:srgbClr val="FF0000"/>
                          </a:solidFill>
                          <a:effectLst/>
                          <a:latin typeface="+mn-lt"/>
                          <a:ea typeface="+mn-ea"/>
                          <a:cs typeface="Times New Roman" panose="02020603050405020304" pitchFamily="18" charset="0"/>
                        </a:rPr>
                        <a:t>新規性</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baseline="0" dirty="0">
                          <a:solidFill>
                            <a:srgbClr val="FF0000"/>
                          </a:solidFill>
                          <a:effectLst/>
                          <a:latin typeface="+mn-lt"/>
                          <a:ea typeface="+mn-ea"/>
                          <a:cs typeface="Times New Roman" panose="02020603050405020304" pitchFamily="18" charset="0"/>
                        </a:rPr>
                        <a:t>船舶産業における標準的な技術と比べ、補助対象事業により開発又は実証する技術の新規性</a:t>
                      </a:r>
                      <a:r>
                        <a:rPr lang="en-US" altLang="ja-JP" sz="1800" kern="100" baseline="30000" dirty="0">
                          <a:solidFill>
                            <a:srgbClr val="FF0000"/>
                          </a:solidFill>
                          <a:effectLst/>
                          <a:latin typeface="+mn-lt"/>
                          <a:ea typeface="+mn-ea"/>
                          <a:cs typeface="Times New Roman" panose="02020603050405020304" pitchFamily="18" charset="0"/>
                        </a:rPr>
                        <a:t>※</a:t>
                      </a:r>
                      <a:r>
                        <a:rPr lang="ja-JP" altLang="en-US" sz="1800" kern="100" baseline="30000" dirty="0">
                          <a:solidFill>
                            <a:srgbClr val="FF0000"/>
                          </a:solidFill>
                          <a:effectLst/>
                          <a:latin typeface="+mn-lt"/>
                          <a:ea typeface="+mn-ea"/>
                          <a:cs typeface="Times New Roman" panose="02020603050405020304" pitchFamily="18" charset="0"/>
                        </a:rPr>
                        <a:t>１</a:t>
                      </a:r>
                      <a:r>
                        <a:rPr lang="ja-JP" altLang="en-US" sz="1800" kern="100" baseline="0" dirty="0">
                          <a:solidFill>
                            <a:srgbClr val="FF0000"/>
                          </a:solidFill>
                          <a:effectLst/>
                          <a:latin typeface="+mn-lt"/>
                          <a:ea typeface="+mn-ea"/>
                          <a:cs typeface="Times New Roman" panose="02020603050405020304" pitchFamily="18" charset="0"/>
                        </a:rPr>
                        <a:t>が高いこと。</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10" name="正方形/長方形 9">
            <a:extLst>
              <a:ext uri="{FF2B5EF4-FFF2-40B4-BE49-F238E27FC236}">
                <a16:creationId xmlns:a16="http://schemas.microsoft.com/office/drawing/2014/main" id="{C754407C-5FA9-DAAB-71EC-24903C0BFAC4}"/>
              </a:ext>
            </a:extLst>
          </p:cNvPr>
          <p:cNvSpPr/>
          <p:nvPr/>
        </p:nvSpPr>
        <p:spPr>
          <a:xfrm>
            <a:off x="486000" y="6105600"/>
            <a:ext cx="9720000" cy="1094595"/>
          </a:xfrm>
          <a:prstGeom prst="rect">
            <a:avLst/>
          </a:prstGeom>
          <a:noFill/>
          <a:ln w="12700"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06000" indent="-306000" eaLnBrk="1">
              <a:lnSpc>
                <a:spcPts val="2700"/>
              </a:lnSpc>
              <a:spcBef>
                <a:spcPts val="600"/>
              </a:spcBef>
            </a:pPr>
            <a:r>
              <a:rPr kumimoji="1" lang="en-US" altLang="ja-JP" dirty="0">
                <a:solidFill>
                  <a:srgbClr val="FF0000"/>
                </a:solidFill>
              </a:rPr>
              <a:t>※</a:t>
            </a:r>
            <a:r>
              <a:rPr lang="ja-JP" altLang="en-US" dirty="0">
                <a:solidFill>
                  <a:srgbClr val="FF0000"/>
                </a:solidFill>
              </a:rPr>
              <a:t>１　</a:t>
            </a:r>
            <a:r>
              <a:rPr kumimoji="1" lang="ja-JP" altLang="en-US" dirty="0">
                <a:solidFill>
                  <a:srgbClr val="FF0000"/>
                </a:solidFill>
              </a:rPr>
              <a:t>船舶産業全体の効率化と人手不足への対応を図る観点から、技術開発又は実証の具体的手法や新規性、成果の普及に向けた取組については、対象とする船舶の</a:t>
            </a:r>
            <a:r>
              <a:rPr lang="ja-JP" altLang="en-US" dirty="0">
                <a:solidFill>
                  <a:srgbClr val="FF0000"/>
                </a:solidFill>
              </a:rPr>
              <a:t>種類</a:t>
            </a:r>
            <a:r>
              <a:rPr kumimoji="1" lang="ja-JP" altLang="en-US" dirty="0">
                <a:solidFill>
                  <a:srgbClr val="FF0000"/>
                </a:solidFill>
              </a:rPr>
              <a:t>や規模、造船事業者や舶用工業事業者の規模等を踏まえ</a:t>
            </a:r>
            <a:r>
              <a:rPr lang="ja-JP" altLang="en-US" dirty="0">
                <a:solidFill>
                  <a:srgbClr val="FF0000"/>
                </a:solidFill>
              </a:rPr>
              <a:t>た内容とすることとし、それらに応じた</a:t>
            </a:r>
            <a:r>
              <a:rPr kumimoji="1" lang="ja-JP" altLang="en-US" dirty="0">
                <a:solidFill>
                  <a:srgbClr val="FF0000"/>
                </a:solidFill>
              </a:rPr>
              <a:t>審査・評価をします。</a:t>
            </a:r>
            <a:endParaRPr kumimoji="1" lang="en-US" altLang="ja-JP" dirty="0">
              <a:solidFill>
                <a:srgbClr val="FF0000"/>
              </a:solidFill>
            </a:endParaRPr>
          </a:p>
        </p:txBody>
      </p:sp>
    </p:spTree>
    <p:extLst>
      <p:ext uri="{BB962C8B-B14F-4D97-AF65-F5344CB8AC3E}">
        <p14:creationId xmlns:p14="http://schemas.microsoft.com/office/powerpoint/2010/main" val="2263744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6</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ja-JP" altLang="en-US" dirty="0"/>
              <a:t>成果の普及</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1594732"/>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このスライドは、提案書の「６．成果の普及」に対応します。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本事業の成果が、同業他社をはじめとする他の企業で利用可能なものであることを説明してください。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本事業の成果を普及させる具体的な方法、普及する企業の見込み及びスケジュールの見込みを記載してください。</a:t>
            </a:r>
          </a:p>
        </p:txBody>
      </p:sp>
      <p:sp>
        <p:nvSpPr>
          <p:cNvPr id="6" name="正方形/長方形 5">
            <a:extLst>
              <a:ext uri="{FF2B5EF4-FFF2-40B4-BE49-F238E27FC236}">
                <a16:creationId xmlns:a16="http://schemas.microsoft.com/office/drawing/2014/main" id="{8FDC37F8-5E74-5F57-DD92-268DA3E177EC}"/>
              </a:ext>
            </a:extLst>
          </p:cNvPr>
          <p:cNvSpPr/>
          <p:nvPr/>
        </p:nvSpPr>
        <p:spPr>
          <a:xfrm>
            <a:off x="305999" y="4352400"/>
            <a:ext cx="10080000" cy="3027600"/>
          </a:xfrm>
          <a:prstGeom prst="rect">
            <a:avLst/>
          </a:prstGeom>
          <a:noFill/>
          <a:ln w="12700" cmpd="sng">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lnSpc>
                <a:spcPts val="2700"/>
              </a:lnSpc>
              <a:spcBef>
                <a:spcPts val="600"/>
              </a:spcBef>
            </a:pPr>
            <a:r>
              <a:rPr lang="en-US" altLang="ja-JP" dirty="0">
                <a:solidFill>
                  <a:srgbClr val="FF0000"/>
                </a:solidFill>
              </a:rPr>
              <a:t>【</a:t>
            </a:r>
            <a:r>
              <a:rPr lang="ja-JP" altLang="en-US" dirty="0">
                <a:solidFill>
                  <a:srgbClr val="FF0000"/>
                </a:solidFill>
              </a:rPr>
              <a:t>参考</a:t>
            </a:r>
            <a:r>
              <a:rPr lang="en-US" altLang="ja-JP" dirty="0">
                <a:solidFill>
                  <a:srgbClr val="FF0000"/>
                </a:solidFill>
              </a:rPr>
              <a:t>】</a:t>
            </a:r>
            <a:r>
              <a:rPr lang="ja-JP" altLang="en-US" dirty="0">
                <a:solidFill>
                  <a:srgbClr val="FF0000"/>
                </a:solidFill>
              </a:rPr>
              <a:t>　</a:t>
            </a:r>
            <a:r>
              <a:rPr kumimoji="1" lang="ja-JP" altLang="en-US" dirty="0">
                <a:solidFill>
                  <a:srgbClr val="FF0000"/>
                </a:solidFill>
              </a:rPr>
              <a:t>募集要領　５．（２）採択基準</a:t>
            </a:r>
            <a:endParaRPr kumimoji="1" lang="en-US" altLang="ja-JP" dirty="0">
              <a:solidFill>
                <a:srgbClr val="FF0000"/>
              </a:solidFill>
            </a:endParaRPr>
          </a:p>
        </p:txBody>
      </p:sp>
      <p:graphicFrame>
        <p:nvGraphicFramePr>
          <p:cNvPr id="7" name="表 6">
            <a:extLst>
              <a:ext uri="{FF2B5EF4-FFF2-40B4-BE49-F238E27FC236}">
                <a16:creationId xmlns:a16="http://schemas.microsoft.com/office/drawing/2014/main" id="{36123365-8017-804A-0BE2-E90F8F9BFA98}"/>
              </a:ext>
            </a:extLst>
          </p:cNvPr>
          <p:cNvGraphicFramePr>
            <a:graphicFrameLocks noGrp="1"/>
          </p:cNvGraphicFramePr>
          <p:nvPr/>
        </p:nvGraphicFramePr>
        <p:xfrm>
          <a:off x="486000" y="4935600"/>
          <a:ext cx="9720000" cy="743269"/>
        </p:xfrm>
        <a:graphic>
          <a:graphicData uri="http://schemas.openxmlformats.org/drawingml/2006/table">
            <a:tbl>
              <a:tblPr firstRow="1" firstCol="1" bandRow="1"/>
              <a:tblGrid>
                <a:gridCol w="1800000">
                  <a:extLst>
                    <a:ext uri="{9D8B030D-6E8A-4147-A177-3AD203B41FA5}">
                      <a16:colId xmlns:a16="http://schemas.microsoft.com/office/drawing/2014/main" val="1547928716"/>
                    </a:ext>
                  </a:extLst>
                </a:gridCol>
                <a:gridCol w="7920000">
                  <a:extLst>
                    <a:ext uri="{9D8B030D-6E8A-4147-A177-3AD203B41FA5}">
                      <a16:colId xmlns:a16="http://schemas.microsoft.com/office/drawing/2014/main" val="1764083565"/>
                    </a:ext>
                  </a:extLst>
                </a:gridCol>
              </a:tblGrid>
              <a:tr h="720000">
                <a:tc>
                  <a:txBody>
                    <a:bodyPr/>
                    <a:lstStyle/>
                    <a:p>
                      <a:pPr algn="ctr">
                        <a:lnSpc>
                          <a:spcPts val="2700"/>
                        </a:lnSpc>
                      </a:pPr>
                      <a:r>
                        <a:rPr lang="ja-JP" altLang="en-US" sz="1800" kern="100" dirty="0">
                          <a:solidFill>
                            <a:srgbClr val="FF0000"/>
                          </a:solidFill>
                          <a:effectLst/>
                          <a:latin typeface="+mn-lt"/>
                          <a:ea typeface="+mn-ea"/>
                          <a:cs typeface="Times New Roman" panose="02020603050405020304" pitchFamily="18" charset="0"/>
                        </a:rPr>
                        <a:t>成果の普及に</a:t>
                      </a:r>
                      <a:br>
                        <a:rPr lang="ja-JP" altLang="en-US" sz="1800" kern="100" dirty="0">
                          <a:solidFill>
                            <a:srgbClr val="FF0000"/>
                          </a:solidFill>
                          <a:effectLst/>
                          <a:latin typeface="+mn-lt"/>
                          <a:ea typeface="+mn-ea"/>
                          <a:cs typeface="Times New Roman" panose="02020603050405020304" pitchFamily="18" charset="0"/>
                        </a:rPr>
                      </a:br>
                      <a:r>
                        <a:rPr lang="ja-JP" altLang="en-US" sz="1800" kern="100" dirty="0">
                          <a:solidFill>
                            <a:srgbClr val="FF0000"/>
                          </a:solidFill>
                          <a:effectLst/>
                          <a:latin typeface="+mn-lt"/>
                          <a:ea typeface="+mn-ea"/>
                          <a:cs typeface="Times New Roman" panose="02020603050405020304" pitchFamily="18" charset="0"/>
                        </a:rPr>
                        <a:t>向けた取組</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indent="0" algn="just">
                        <a:lnSpc>
                          <a:spcPts val="2700"/>
                        </a:lnSpc>
                      </a:pPr>
                      <a:r>
                        <a:rPr lang="ja-JP" altLang="en-US" sz="1800" kern="100" dirty="0">
                          <a:solidFill>
                            <a:srgbClr val="FF0000"/>
                          </a:solidFill>
                          <a:effectLst/>
                          <a:latin typeface="+mn-lt"/>
                          <a:ea typeface="+mn-ea"/>
                          <a:cs typeface="Times New Roman" panose="02020603050405020304" pitchFamily="18" charset="0"/>
                        </a:rPr>
                        <a:t>補助対象事業の成果が他の企業にとって利用しやすく、より多くの企業における活用が見込まれること</a:t>
                      </a:r>
                      <a:r>
                        <a:rPr lang="en-US" altLang="ja-JP" sz="1800" u="none" kern="100" baseline="30000" dirty="0">
                          <a:solidFill>
                            <a:srgbClr val="FF0000"/>
                          </a:solidFill>
                          <a:effectLst/>
                          <a:latin typeface="+mn-lt"/>
                          <a:ea typeface="+mn-ea"/>
                          <a:cs typeface="Times New Roman" panose="02020603050405020304" pitchFamily="18" charset="0"/>
                        </a:rPr>
                        <a:t>※</a:t>
                      </a:r>
                      <a:r>
                        <a:rPr lang="ja-JP" altLang="en-US" sz="1800" u="none" kern="100" baseline="30000" dirty="0">
                          <a:solidFill>
                            <a:srgbClr val="FF0000"/>
                          </a:solidFill>
                          <a:effectLst/>
                          <a:latin typeface="+mn-lt"/>
                          <a:ea typeface="+mn-ea"/>
                          <a:cs typeface="Times New Roman" panose="02020603050405020304" pitchFamily="18" charset="0"/>
                        </a:rPr>
                        <a:t>１</a:t>
                      </a:r>
                      <a:r>
                        <a:rPr lang="ja-JP" altLang="en-US" sz="1800" kern="100" dirty="0">
                          <a:solidFill>
                            <a:srgbClr val="FF0000"/>
                          </a:solidFill>
                          <a:effectLst/>
                          <a:latin typeface="+mn-lt"/>
                          <a:ea typeface="+mn-ea"/>
                          <a:cs typeface="Times New Roman" panose="02020603050405020304" pitchFamily="18" charset="0"/>
                        </a:rPr>
                        <a:t>。また、成果の普及に向けた取組</a:t>
                      </a:r>
                      <a:r>
                        <a:rPr lang="en-US" altLang="ja-JP" sz="1800" kern="100" baseline="30000" dirty="0">
                          <a:solidFill>
                            <a:srgbClr val="FF0000"/>
                          </a:solidFill>
                          <a:effectLst/>
                          <a:latin typeface="+mn-lt"/>
                          <a:ea typeface="+mn-ea"/>
                          <a:cs typeface="Times New Roman" panose="02020603050405020304" pitchFamily="18" charset="0"/>
                        </a:rPr>
                        <a:t>※</a:t>
                      </a:r>
                      <a:r>
                        <a:rPr lang="ja-JP" altLang="en-US" sz="1800" kern="100" baseline="30000" dirty="0">
                          <a:solidFill>
                            <a:srgbClr val="FF0000"/>
                          </a:solidFill>
                          <a:effectLst/>
                          <a:latin typeface="+mn-lt"/>
                          <a:ea typeface="+mn-ea"/>
                          <a:cs typeface="Times New Roman" panose="02020603050405020304" pitchFamily="18" charset="0"/>
                        </a:rPr>
                        <a:t>２</a:t>
                      </a:r>
                      <a:r>
                        <a:rPr lang="ja-JP" altLang="en-US" sz="1800" kern="100" dirty="0">
                          <a:solidFill>
                            <a:srgbClr val="FF0000"/>
                          </a:solidFill>
                          <a:effectLst/>
                          <a:latin typeface="+mn-lt"/>
                          <a:ea typeface="+mn-ea"/>
                          <a:cs typeface="Times New Roman" panose="02020603050405020304" pitchFamily="18" charset="0"/>
                        </a:rPr>
                        <a:t>を明示していること。</a:t>
                      </a:r>
                    </a:p>
                  </a:txBody>
                  <a:tcPr marL="90000" marR="90000" marT="46800" marB="468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69898860"/>
                  </a:ext>
                </a:extLst>
              </a:tr>
            </a:tbl>
          </a:graphicData>
        </a:graphic>
      </p:graphicFrame>
      <p:sp>
        <p:nvSpPr>
          <p:cNvPr id="10" name="正方形/長方形 9">
            <a:extLst>
              <a:ext uri="{FF2B5EF4-FFF2-40B4-BE49-F238E27FC236}">
                <a16:creationId xmlns:a16="http://schemas.microsoft.com/office/drawing/2014/main" id="{C754407C-5FA9-DAAB-71EC-24903C0BFAC4}"/>
              </a:ext>
            </a:extLst>
          </p:cNvPr>
          <p:cNvSpPr/>
          <p:nvPr/>
        </p:nvSpPr>
        <p:spPr>
          <a:xfrm>
            <a:off x="486000" y="5680800"/>
            <a:ext cx="9720000" cy="1520288"/>
          </a:xfrm>
          <a:prstGeom prst="rect">
            <a:avLst/>
          </a:prstGeom>
          <a:noFill/>
          <a:ln w="12700"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06000" indent="-306000" eaLnBrk="1">
              <a:lnSpc>
                <a:spcPts val="2700"/>
              </a:lnSpc>
              <a:spcBef>
                <a:spcPts val="600"/>
              </a:spcBef>
            </a:pPr>
            <a:r>
              <a:rPr kumimoji="1" lang="en-US" altLang="ja-JP" dirty="0">
                <a:solidFill>
                  <a:srgbClr val="FF0000"/>
                </a:solidFill>
              </a:rPr>
              <a:t>※</a:t>
            </a:r>
            <a:r>
              <a:rPr lang="ja-JP" altLang="en-US" dirty="0">
                <a:solidFill>
                  <a:srgbClr val="FF0000"/>
                </a:solidFill>
              </a:rPr>
              <a:t>１　</a:t>
            </a:r>
            <a:r>
              <a:rPr kumimoji="1" lang="ja-JP" altLang="en-US" dirty="0">
                <a:solidFill>
                  <a:srgbClr val="FF0000"/>
                </a:solidFill>
              </a:rPr>
              <a:t>船舶産業全体の効率化と人手不足への対応を図る観点から、技術開発又は実証の具体的手法や新規性、成果の普及に向けた取組については、対象とする船舶の</a:t>
            </a:r>
            <a:r>
              <a:rPr lang="ja-JP" altLang="en-US" dirty="0">
                <a:solidFill>
                  <a:srgbClr val="FF0000"/>
                </a:solidFill>
              </a:rPr>
              <a:t>種類</a:t>
            </a:r>
            <a:r>
              <a:rPr kumimoji="1" lang="ja-JP" altLang="en-US" dirty="0">
                <a:solidFill>
                  <a:srgbClr val="FF0000"/>
                </a:solidFill>
              </a:rPr>
              <a:t>や規模、造船事業者や舶用工業事業者の規模等を踏まえ</a:t>
            </a:r>
            <a:r>
              <a:rPr lang="ja-JP" altLang="en-US" dirty="0">
                <a:solidFill>
                  <a:srgbClr val="FF0000"/>
                </a:solidFill>
              </a:rPr>
              <a:t>た内容とすることとし、それらに応じた</a:t>
            </a:r>
            <a:r>
              <a:rPr kumimoji="1" lang="ja-JP" altLang="en-US" dirty="0">
                <a:solidFill>
                  <a:srgbClr val="FF0000"/>
                </a:solidFill>
              </a:rPr>
              <a:t>審査・評価をします。</a:t>
            </a:r>
            <a:endParaRPr kumimoji="1" lang="en-US" altLang="ja-JP" dirty="0">
              <a:solidFill>
                <a:srgbClr val="FF0000"/>
              </a:solidFill>
            </a:endParaRPr>
          </a:p>
          <a:p>
            <a:pPr marL="306000" indent="-306000" eaLnBrk="1">
              <a:lnSpc>
                <a:spcPts val="2700"/>
              </a:lnSpc>
              <a:spcBef>
                <a:spcPts val="600"/>
              </a:spcBef>
            </a:pPr>
            <a:r>
              <a:rPr lang="en-US" altLang="ja-JP" dirty="0">
                <a:solidFill>
                  <a:srgbClr val="FF0000"/>
                </a:solidFill>
              </a:rPr>
              <a:t>※</a:t>
            </a:r>
            <a:r>
              <a:rPr lang="ja-JP" altLang="en-US" dirty="0">
                <a:solidFill>
                  <a:srgbClr val="FF0000"/>
                </a:solidFill>
              </a:rPr>
              <a:t>２　</a:t>
            </a:r>
            <a:r>
              <a:rPr kumimoji="1" lang="ja-JP" altLang="en-US" dirty="0">
                <a:solidFill>
                  <a:srgbClr val="FF0000"/>
                </a:solidFill>
              </a:rPr>
              <a:t>なお、成果の普及に向けた取組が効果的である場合は、加点の対象とします。</a:t>
            </a:r>
            <a:endParaRPr kumimoji="1" lang="en-US" altLang="ja-JP" dirty="0">
              <a:solidFill>
                <a:srgbClr val="FF0000"/>
              </a:solidFill>
            </a:endParaRPr>
          </a:p>
        </p:txBody>
      </p:sp>
    </p:spTree>
    <p:extLst>
      <p:ext uri="{BB962C8B-B14F-4D97-AF65-F5344CB8AC3E}">
        <p14:creationId xmlns:p14="http://schemas.microsoft.com/office/powerpoint/2010/main" val="303246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F4D3342-57C7-ACE2-0655-898D3E65D8F4}"/>
              </a:ext>
            </a:extLst>
          </p:cNvPr>
          <p:cNvSpPr>
            <a:spLocks noGrp="1"/>
          </p:cNvSpPr>
          <p:nvPr>
            <p:ph type="sldNum" sz="quarter" idx="12"/>
          </p:nvPr>
        </p:nvSpPr>
        <p:spPr/>
        <p:txBody>
          <a:bodyPr/>
          <a:lstStyle/>
          <a:p>
            <a:pPr>
              <a:defRPr/>
            </a:pPr>
            <a:fld id="{651FC12D-27C1-4F31-90C9-A93D49E44687}" type="slidenum">
              <a:rPr lang="en-US" altLang="ja-JP" smtClean="0"/>
              <a:pPr>
                <a:defRPr/>
              </a:pPr>
              <a:t>7</a:t>
            </a:fld>
            <a:endParaRPr lang="en-US" altLang="ja-JP" dirty="0"/>
          </a:p>
        </p:txBody>
      </p:sp>
      <p:sp>
        <p:nvSpPr>
          <p:cNvPr id="4" name="タイトル 3">
            <a:extLst>
              <a:ext uri="{FF2B5EF4-FFF2-40B4-BE49-F238E27FC236}">
                <a16:creationId xmlns:a16="http://schemas.microsoft.com/office/drawing/2014/main" id="{E6733D8B-01A4-CCB8-F4CD-FD7C6D99F5DB}"/>
              </a:ext>
            </a:extLst>
          </p:cNvPr>
          <p:cNvSpPr>
            <a:spLocks noGrp="1"/>
          </p:cNvSpPr>
          <p:nvPr>
            <p:ph type="title"/>
          </p:nvPr>
        </p:nvSpPr>
        <p:spPr/>
        <p:txBody>
          <a:bodyPr/>
          <a:lstStyle/>
          <a:p>
            <a:r>
              <a:rPr kumimoji="1" lang="zh-TW" altLang="en-US" dirty="0"/>
              <a:t>事業計画、実施体制</a:t>
            </a:r>
          </a:p>
        </p:txBody>
      </p:sp>
      <p:sp>
        <p:nvSpPr>
          <p:cNvPr id="5" name="テキスト プレースホルダー 2">
            <a:extLst>
              <a:ext uri="{FF2B5EF4-FFF2-40B4-BE49-F238E27FC236}">
                <a16:creationId xmlns:a16="http://schemas.microsoft.com/office/drawing/2014/main" id="{1D029E7B-7AFD-DC29-85BA-F1B10052E974}"/>
              </a:ext>
            </a:extLst>
          </p:cNvPr>
          <p:cNvSpPr txBox="1">
            <a:spLocks/>
          </p:cNvSpPr>
          <p:nvPr/>
        </p:nvSpPr>
        <p:spPr>
          <a:xfrm>
            <a:off x="306000" y="720000"/>
            <a:ext cx="10080000" cy="1594732"/>
          </a:xfrm>
          <a:prstGeom prst="rect">
            <a:avLst/>
          </a:prstGeom>
        </p:spPr>
        <p:txBody>
          <a:bodyPr>
            <a:spAutoFit/>
          </a:bodyPr>
          <a:lstStyle>
            <a:lvl1pPr marL="216000" indent="-216000" algn="l" rtl="0" eaLnBrk="1" fontAlgn="base" hangingPunct="1">
              <a:spcBef>
                <a:spcPts val="600"/>
              </a:spcBef>
              <a:spcAft>
                <a:spcPct val="0"/>
              </a:spcAft>
              <a:buFont typeface="Wingdings" panose="05000000000000000000" pitchFamily="2" charset="2"/>
              <a:buChar char="l"/>
              <a:defRPr kumimoji="1" sz="1800" baseline="0">
                <a:solidFill>
                  <a:schemeClr val="tx1"/>
                </a:solidFill>
                <a:latin typeface="Arial" panose="020B0604020202020204" pitchFamily="34" charset="0"/>
                <a:ea typeface="ＭＳ Ｐゴシック" panose="020B0600070205080204" pitchFamily="50" charset="-128"/>
                <a:cs typeface="+mn-cs"/>
              </a:defRPr>
            </a:lvl1pPr>
            <a:lvl2pPr marL="410400" indent="-194400" algn="l" rtl="0" eaLnBrk="1" fontAlgn="base" hangingPunct="1">
              <a:spcBef>
                <a:spcPts val="600"/>
              </a:spcBef>
              <a:spcAft>
                <a:spcPct val="0"/>
              </a:spcAft>
              <a:buFont typeface="Wingdings" panose="05000000000000000000" pitchFamily="2" charset="2"/>
              <a:buChar char="Ø"/>
              <a:defRPr kumimoji="1" sz="1600" baseline="0">
                <a:solidFill>
                  <a:schemeClr val="tx1"/>
                </a:solidFill>
                <a:latin typeface="Arial" panose="020B0604020202020204" pitchFamily="34" charset="0"/>
                <a:ea typeface="ＭＳ Ｐゴシック" panose="020B0600070205080204" pitchFamily="50" charset="-128"/>
              </a:defRPr>
            </a:lvl2pPr>
            <a:lvl3pPr marL="576000" indent="-165600" algn="l" rtl="0" eaLnBrk="1" fontAlgn="base" hangingPunct="1">
              <a:spcBef>
                <a:spcPts val="600"/>
              </a:spcBef>
              <a:spcAft>
                <a:spcPct val="0"/>
              </a:spcAft>
              <a:buFont typeface="Wingdings" panose="05000000000000000000" pitchFamily="2" charset="2"/>
              <a:buChar char="ü"/>
              <a:defRPr kumimoji="1" sz="1400" baseline="0">
                <a:solidFill>
                  <a:schemeClr val="tx1"/>
                </a:solidFill>
                <a:latin typeface="Arial" panose="020B0604020202020204" pitchFamily="34" charset="0"/>
                <a:ea typeface="ＭＳ Ｐゴシック" panose="020B0600070205080204" pitchFamily="50" charset="-128"/>
              </a:defRPr>
            </a:lvl3pPr>
            <a:lvl4pPr marL="741600" indent="-144000" algn="l" rtl="0" eaLnBrk="1" fontAlgn="base" hangingPunct="1">
              <a:spcBef>
                <a:spcPts val="600"/>
              </a:spcBef>
              <a:spcAft>
                <a:spcPct val="0"/>
              </a:spcAft>
              <a:buChar char="–"/>
              <a:defRPr kumimoji="1" sz="1200" baseline="0">
                <a:solidFill>
                  <a:schemeClr val="tx1"/>
                </a:solidFill>
                <a:latin typeface="Arial" panose="020B0604020202020204" pitchFamily="34" charset="0"/>
                <a:ea typeface="ＭＳ Ｐゴシック" panose="020B0600070205080204" pitchFamily="50" charset="-128"/>
              </a:defRPr>
            </a:lvl4pPr>
            <a:lvl5pPr marL="885600" indent="-126000" algn="l" rtl="0" eaLnBrk="1" fontAlgn="base" hangingPunct="1">
              <a:spcBef>
                <a:spcPts val="600"/>
              </a:spcBef>
              <a:spcAft>
                <a:spcPct val="0"/>
              </a:spcAft>
              <a:buFont typeface="Wingdings" panose="05000000000000000000" pitchFamily="2" charset="2"/>
              <a:buChar char="l"/>
              <a:defRPr kumimoji="1" sz="1050" baseline="0">
                <a:solidFill>
                  <a:schemeClr val="tx1"/>
                </a:solidFill>
                <a:latin typeface="Arial" panose="020B0604020202020204" pitchFamily="34" charset="0"/>
                <a:ea typeface="ＭＳ Ｐゴシック" panose="020B0600070205080204" pitchFamily="50" charset="-128"/>
              </a:defRPr>
            </a:lvl5pPr>
            <a:lvl6pPr marL="2907625" indent="-264330" algn="l" rtl="0" eaLnBrk="1" fontAlgn="base" hangingPunct="1">
              <a:spcBef>
                <a:spcPct val="20000"/>
              </a:spcBef>
              <a:spcAft>
                <a:spcPct val="0"/>
              </a:spcAft>
              <a:buChar char="»"/>
              <a:defRPr kumimoji="1" sz="2313">
                <a:solidFill>
                  <a:schemeClr val="tx1"/>
                </a:solidFill>
                <a:latin typeface="+mn-lt"/>
                <a:ea typeface="+mn-ea"/>
              </a:defRPr>
            </a:lvl6pPr>
            <a:lvl7pPr marL="3436283" indent="-264330" algn="l" rtl="0" eaLnBrk="1" fontAlgn="base" hangingPunct="1">
              <a:spcBef>
                <a:spcPct val="20000"/>
              </a:spcBef>
              <a:spcAft>
                <a:spcPct val="0"/>
              </a:spcAft>
              <a:buChar char="»"/>
              <a:defRPr kumimoji="1" sz="2313">
                <a:solidFill>
                  <a:schemeClr val="tx1"/>
                </a:solidFill>
                <a:latin typeface="+mn-lt"/>
                <a:ea typeface="+mn-ea"/>
              </a:defRPr>
            </a:lvl7pPr>
            <a:lvl8pPr marL="3964942" indent="-264330" algn="l" rtl="0" eaLnBrk="1" fontAlgn="base" hangingPunct="1">
              <a:spcBef>
                <a:spcPct val="20000"/>
              </a:spcBef>
              <a:spcAft>
                <a:spcPct val="0"/>
              </a:spcAft>
              <a:buChar char="»"/>
              <a:defRPr kumimoji="1" sz="2313">
                <a:solidFill>
                  <a:schemeClr val="tx1"/>
                </a:solidFill>
                <a:latin typeface="+mn-lt"/>
                <a:ea typeface="+mn-ea"/>
              </a:defRPr>
            </a:lvl8pPr>
            <a:lvl9pPr marL="4493601" indent="-264330" algn="l" rtl="0" eaLnBrk="1" fontAlgn="base" hangingPunct="1">
              <a:spcBef>
                <a:spcPct val="20000"/>
              </a:spcBef>
              <a:spcAft>
                <a:spcPct val="0"/>
              </a:spcAft>
              <a:buChar char="»"/>
              <a:defRPr kumimoji="1" sz="2313">
                <a:solidFill>
                  <a:schemeClr val="tx1"/>
                </a:solidFill>
                <a:latin typeface="+mn-lt"/>
                <a:ea typeface="+mn-ea"/>
              </a:defRPr>
            </a:lvl9pPr>
          </a:lstStyle>
          <a:p>
            <a:pPr marL="324000" indent="-324000" algn="just">
              <a:lnSpc>
                <a:spcPts val="2700"/>
              </a:lnSpc>
              <a:buFont typeface="Wingdings" panose="05000000000000000000" pitchFamily="2" charset="2"/>
              <a:buChar char="Ø"/>
            </a:pPr>
            <a:r>
              <a:rPr lang="ja-JP" altLang="en-US" kern="0" dirty="0">
                <a:solidFill>
                  <a:srgbClr val="FF0000"/>
                </a:solidFill>
              </a:rPr>
              <a:t>このスライドは、提案書の「７．事業計画」、「８．事業の実施体制」に対応します。</a:t>
            </a:r>
          </a:p>
          <a:p>
            <a:pPr marL="324000" indent="-324000" algn="just">
              <a:lnSpc>
                <a:spcPts val="2700"/>
              </a:lnSpc>
              <a:buFont typeface="Wingdings" panose="05000000000000000000" pitchFamily="2" charset="2"/>
              <a:buChar char="Ø"/>
            </a:pPr>
            <a:r>
              <a:rPr lang="ja-JP" altLang="en-US" kern="0" dirty="0">
                <a:solidFill>
                  <a:srgbClr val="FF0000"/>
                </a:solidFill>
              </a:rPr>
              <a:t>事業のスケジュールや体制等を記載してください。</a:t>
            </a:r>
          </a:p>
          <a:p>
            <a:pPr marL="324000" indent="-324000" algn="just">
              <a:lnSpc>
                <a:spcPts val="2700"/>
              </a:lnSpc>
              <a:buFont typeface="Wingdings" panose="05000000000000000000" pitchFamily="2" charset="2"/>
              <a:buChar char="Ø"/>
            </a:pPr>
            <a:r>
              <a:rPr lang="ja-JP" altLang="en-US" kern="0" dirty="0">
                <a:solidFill>
                  <a:srgbClr val="FF0000"/>
                </a:solidFill>
              </a:rPr>
              <a:t>提案事業者が複数にわたる場合や再委託を行う場合は、どの事業者がどの項目を実施するのかを記載してください。</a:t>
            </a:r>
          </a:p>
        </p:txBody>
      </p:sp>
    </p:spTree>
    <p:extLst>
      <p:ext uri="{BB962C8B-B14F-4D97-AF65-F5344CB8AC3E}">
        <p14:creationId xmlns:p14="http://schemas.microsoft.com/office/powerpoint/2010/main" val="273573411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Words>1145</Words>
  <PresentationFormat>ユーザー設定</PresentationFormat>
  <Paragraphs>80</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HGP創英角ｺﾞｼｯｸUB</vt:lpstr>
      <vt:lpstr>Arial</vt:lpstr>
      <vt:lpstr>Calibri</vt:lpstr>
      <vt:lpstr>Wingdings</vt:lpstr>
      <vt:lpstr>標準デザイン</vt:lpstr>
      <vt:lpstr>PowerPoint プレゼンテーション</vt:lpstr>
      <vt:lpstr>PowerPoint プレゼンテーション</vt:lpstr>
      <vt:lpstr>背景・課題、事業の内容</vt:lpstr>
      <vt:lpstr>目標</vt:lpstr>
      <vt:lpstr>事業の新規性</vt:lpstr>
      <vt:lpstr>成果の普及</vt:lpstr>
      <vt:lpstr>事業計画、実施体制</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