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D4E5F4"/>
    <a:srgbClr val="5186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6423F4-5BB2-4F10-94EC-AEA90DFB5D01}" v="29" dt="2025-04-21T10:10:13.6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4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hangesInfos/changesInfo1.xml" Type="http://schemas.microsoft.com/office/2016/11/relationships/changesInfo"/><Relationship Id="rId11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髙木 星子" userId="4a4fb6fb-19e0-4b3c-9e2e-280ffa46d680" providerId="ADAL" clId="{2C6423F4-5BB2-4F10-94EC-AEA90DFB5D01}"/>
    <pc:docChg chg="modSld">
      <pc:chgData name="髙木 星子" userId="4a4fb6fb-19e0-4b3c-9e2e-280ffa46d680" providerId="ADAL" clId="{2C6423F4-5BB2-4F10-94EC-AEA90DFB5D01}" dt="2025-04-21T10:10:13.648" v="30"/>
      <pc:docMkLst>
        <pc:docMk/>
      </pc:docMkLst>
      <pc:sldChg chg="modSp mod">
        <pc:chgData name="髙木 星子" userId="4a4fb6fb-19e0-4b3c-9e2e-280ffa46d680" providerId="ADAL" clId="{2C6423F4-5BB2-4F10-94EC-AEA90DFB5D01}" dt="2025-04-21T10:10:13.648" v="30"/>
        <pc:sldMkLst>
          <pc:docMk/>
          <pc:sldMk cId="3333196063" sldId="258"/>
        </pc:sldMkLst>
        <pc:spChg chg="mod">
          <ac:chgData name="髙木 星子" userId="4a4fb6fb-19e0-4b3c-9e2e-280ffa46d680" providerId="ADAL" clId="{2C6423F4-5BB2-4F10-94EC-AEA90DFB5D01}" dt="2025-04-21T10:10:13.648" v="30"/>
          <ac:spMkLst>
            <pc:docMk/>
            <pc:sldMk cId="3333196063" sldId="258"/>
            <ac:spMk id="3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52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99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8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09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59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67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10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53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67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839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208C6-EACD-4122-A972-F419F75BD5C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FC72-82E4-41E9-8EEF-625F6B98C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07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4551218" cy="68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cxnSp>
        <p:nvCxnSpPr>
          <p:cNvPr id="15" name="直線コネクタ 14"/>
          <p:cNvCxnSpPr/>
          <p:nvPr/>
        </p:nvCxnSpPr>
        <p:spPr>
          <a:xfrm>
            <a:off x="243000" y="2099250"/>
            <a:ext cx="37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43000" y="4124251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メールアドレス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243000" y="2531250"/>
            <a:ext cx="3753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242999" y="2180251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</a:t>
            </a:r>
            <a:r>
              <a:rPr lang="en-US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URL</a:t>
            </a:r>
            <a:endParaRPr lang="ja-JP" altLang="en-US" sz="12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243000" y="3017250"/>
            <a:ext cx="3753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242999" y="2639251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担当部署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243000" y="3503250"/>
            <a:ext cx="3753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43000" y="3152251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担当者名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243000" y="4016250"/>
            <a:ext cx="37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242999" y="3638251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電話番号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243000" y="1667250"/>
            <a:ext cx="37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43000" y="4502250"/>
            <a:ext cx="37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242999" y="1343251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法人名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7822" y="1801697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42999" y="5285251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対象分野</a:t>
            </a:r>
          </a:p>
        </p:txBody>
      </p:sp>
      <p:cxnSp>
        <p:nvCxnSpPr>
          <p:cNvPr id="31" name="直線コネクタ 30"/>
          <p:cNvCxnSpPr/>
          <p:nvPr/>
        </p:nvCxnSpPr>
        <p:spPr>
          <a:xfrm>
            <a:off x="270000" y="5771250"/>
            <a:ext cx="37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42999" y="4691251"/>
            <a:ext cx="13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対象地域</a:t>
            </a:r>
          </a:p>
        </p:txBody>
      </p:sp>
      <p:cxnSp>
        <p:nvCxnSpPr>
          <p:cNvPr id="37" name="直線コネクタ 36"/>
          <p:cNvCxnSpPr/>
          <p:nvPr/>
        </p:nvCxnSpPr>
        <p:spPr>
          <a:xfrm>
            <a:off x="243000" y="5096250"/>
            <a:ext cx="37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385137" y="342900"/>
            <a:ext cx="6415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国土交通省</a:t>
            </a: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PPP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パートナー（○○パートナー）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5457393" y="973540"/>
            <a:ext cx="2839453" cy="2069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右側について</a:t>
            </a:r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①パートナー紹介文</a:t>
            </a:r>
            <a:endParaRPr lang="en-US" altLang="ja-JP" sz="13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②活動実績</a:t>
            </a:r>
            <a:endParaRPr lang="en-US" altLang="ja-JP" sz="13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ご自由に記載ください。</a:t>
            </a:r>
            <a:endParaRPr lang="en-US" altLang="ja-JP" sz="13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自治体職員の方が相談しやすい印象につながるよう、</a:t>
            </a:r>
            <a:endParaRPr lang="en-US" altLang="ja-JP" sz="13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会社・担当者・事業の写真、直筆メッセージ等を入れていただいてもかまいません。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514396" y="1278356"/>
            <a:ext cx="2238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株式会社○○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14396" y="1813760"/>
            <a:ext cx="22387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○○県○○市・・・・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14396" y="2210803"/>
            <a:ext cx="22387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http////</a:t>
            </a:r>
            <a:endParaRPr lang="ja-JP" altLang="en-US" sz="10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514396" y="2704097"/>
            <a:ext cx="22387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○○課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514396" y="3185360"/>
            <a:ext cx="22387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4396" y="3650467"/>
            <a:ext cx="22387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０３－４４４４－４４４４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14396" y="4171950"/>
            <a:ext cx="22387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</a:t>
            </a:r>
            <a:r>
              <a:rPr lang="en-US" altLang="ja-JP" sz="10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.go.jp</a:t>
            </a:r>
            <a:endParaRPr lang="ja-JP" altLang="en-US" sz="10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498485" y="4549622"/>
            <a:ext cx="25356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申請書の「対応可能エリア」と同様に記載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81099" y="5994864"/>
            <a:ext cx="113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問合せ可能</a:t>
            </a:r>
            <a:endParaRPr lang="en-US" altLang="ja-JP" sz="12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</a:t>
            </a:r>
          </a:p>
        </p:txBody>
      </p:sp>
      <p:cxnSp>
        <p:nvCxnSpPr>
          <p:cNvPr id="34" name="直線コネクタ 33"/>
          <p:cNvCxnSpPr/>
          <p:nvPr/>
        </p:nvCxnSpPr>
        <p:spPr>
          <a:xfrm>
            <a:off x="308100" y="6480863"/>
            <a:ext cx="37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1438195" y="6058401"/>
            <a:ext cx="274937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月曜日～金曜日　</a:t>
            </a:r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9:00</a:t>
            </a:r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17:00</a:t>
            </a:r>
            <a:endParaRPr lang="ja-JP" altLang="en-US" sz="13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5440140" y="3071005"/>
            <a:ext cx="2839453" cy="1561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参考資料について</a:t>
            </a:r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右側のフリースペースで収まらない場合は</a:t>
            </a:r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頁程度であれば付けていただいても問題ございません。</a:t>
            </a:r>
            <a:endParaRPr lang="en-US" altLang="ja-JP" sz="13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様式は特に問いません。</a:t>
            </a:r>
            <a:endParaRPr lang="en-US" altLang="ja-JP" sz="13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本資料と一緒にご提出ください。</a:t>
            </a:r>
            <a:endParaRPr lang="en-US" altLang="ja-JP" sz="135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F8A65E6-16A5-5CDF-55D5-DABB35D540EC}"/>
              </a:ext>
            </a:extLst>
          </p:cNvPr>
          <p:cNvSpPr txBox="1"/>
          <p:nvPr/>
        </p:nvSpPr>
        <p:spPr>
          <a:xfrm>
            <a:off x="1375343" y="3056445"/>
            <a:ext cx="7365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ふりがな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8AA29E-747E-8F01-250E-D0D0BAE3A768}"/>
              </a:ext>
            </a:extLst>
          </p:cNvPr>
          <p:cNvSpPr txBox="1"/>
          <p:nvPr/>
        </p:nvSpPr>
        <p:spPr>
          <a:xfrm>
            <a:off x="1490217" y="5146333"/>
            <a:ext cx="25356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35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申請書の「対応可能分野」と同様に記載</a:t>
            </a:r>
          </a:p>
        </p:txBody>
      </p:sp>
    </p:spTree>
    <p:extLst>
      <p:ext uri="{BB962C8B-B14F-4D97-AF65-F5344CB8AC3E}">
        <p14:creationId xmlns:p14="http://schemas.microsoft.com/office/powerpoint/2010/main" val="333319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0CEB2732FD4B9429C76D6E07DEF8EF4" ma:contentTypeVersion="13" ma:contentTypeDescription="新しいドキュメントを作成します。" ma:contentTypeScope="" ma:versionID="f75d58b42ebcea6321b6b46e1ae9e22c">
  <xsd:schema xmlns:xsd="http://www.w3.org/2001/XMLSchema" xmlns:xs="http://www.w3.org/2001/XMLSchema" xmlns:p="http://schemas.microsoft.com/office/2006/metadata/properties" xmlns:ns2="2facc6f4-0e00-4684-ae65-43c99df1b4be" xmlns:ns3="87ac40f7-1e6a-4700-af4f-7ef7e271e388" targetNamespace="http://schemas.microsoft.com/office/2006/metadata/properties" ma:root="true" ma:fieldsID="36b87da9bfd49cda49a16111e489a971" ns2:_="" ns3:_="">
    <xsd:import namespace="2facc6f4-0e00-4684-ae65-43c99df1b4be"/>
    <xsd:import namespace="87ac40f7-1e6a-4700-af4f-7ef7e271e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acc6f4-0e00-4684-ae65-43c99df1b4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32dd98ac-7f38-441c-8624-e0daaf53fd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ac40f7-1e6a-4700-af4f-7ef7e271e38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449855f-d1ff-4ef6-95b8-9ffef437b1d0}" ma:internalName="TaxCatchAll" ma:showField="CatchAllData" ma:web="87ac40f7-1e6a-4700-af4f-7ef7e271e3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acc6f4-0e00-4684-ae65-43c99df1b4be">
      <Terms xmlns="http://schemas.microsoft.com/office/infopath/2007/PartnerControls"/>
    </lcf76f155ced4ddcb4097134ff3c332f>
    <TaxCatchAll xmlns="87ac40f7-1e6a-4700-af4f-7ef7e271e388" xsi:nil="true"/>
  </documentManagement>
</p:properties>
</file>

<file path=customXml/itemProps1.xml><?xml version="1.0" encoding="utf-8"?>
<ds:datastoreItem xmlns:ds="http://schemas.openxmlformats.org/officeDocument/2006/customXml" ds:itemID="{2FCC0ACF-602B-4BF1-B1F0-3DEAB48A8D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9EC326-DFDD-4B42-9DD2-6B36B2C9C2CE}">
  <ds:schemaRefs>
    <ds:schemaRef ds:uri="2facc6f4-0e00-4684-ae65-43c99df1b4be"/>
    <ds:schemaRef ds:uri="87ac40f7-1e6a-4700-af4f-7ef7e271e38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F77F39F-09C8-4A84-83B1-4411D83CB244}">
  <ds:schemaRefs>
    <ds:schemaRef ds:uri="2facc6f4-0e00-4684-ae65-43c99df1b4be"/>
    <ds:schemaRef ds:uri="87ac40f7-1e6a-4700-af4f-7ef7e271e38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168</Words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0x010100A0CEB2732FD4B9429C76D6E07DEF8EF4</vt:lpwstr>
  </property>
  <property fmtid="{D5CDD505-2E9C-101B-9397-08002B2CF9AE}" pid="3" name="MediaServiceImageTags">
    <vt:lpwstr/>
  </property>
</Properties>
</file>