
<file path=[Content_Types].xml><?xml version="1.0" encoding="utf-8"?>
<Types xmlns="http://schemas.openxmlformats.org/package/2006/content-types">
  <Default ContentType="application/vnd.openxmlformats-officedocument.oleObject" Extension="bin"/>
  <Default ContentType="image/x-emf" Extension="emf"/>
  <Default ContentType="image/png" Extension="pn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350" r:id="rId4"/>
    <p:sldMasterId id="2147484364" r:id="rId5"/>
    <p:sldMasterId id="2147484381" r:id="rId6"/>
  </p:sldMasterIdLst>
  <p:notesMasterIdLst>
    <p:notesMasterId r:id="rId9"/>
  </p:notesMasterIdLst>
  <p:handoutMasterIdLst>
    <p:handoutMasterId r:id="rId10"/>
  </p:handoutMasterIdLst>
  <p:sldIdLst>
    <p:sldId id="826" r:id="rId7"/>
    <p:sldId id="828" r:id="rId8"/>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5CB3"/>
    <a:srgbClr val="F2F2F2"/>
    <a:srgbClr val="D6EDFB"/>
    <a:srgbClr val="FFCC99"/>
    <a:srgbClr val="FFCCFF"/>
    <a:srgbClr val="808080"/>
    <a:srgbClr val="17406D"/>
    <a:srgbClr val="D9D9D9"/>
    <a:srgbClr val="A6A6A6"/>
    <a:srgbClr val="E7FF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FB866B-438F-4682-AF73-3CED6C223F5C}" v="2" dt="2026-03-31T04:31:45.564"/>
    <p1510:client id="{8DA8B26B-44E8-4705-9388-44C11DC8EF5E}" v="8" dt="2026-03-31T04:33:01.45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26" d="100"/>
          <a:sy n="126" d="100"/>
        </p:scale>
        <p:origin x="1180" y="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handoutMasters/handoutMaster1.xml" Type="http://schemas.openxmlformats.org/officeDocument/2006/relationships/handoutMaster"/><Relationship Id="rId11" Target="presProps.xml" Type="http://schemas.openxmlformats.org/officeDocument/2006/relationships/presProps"/><Relationship Id="rId12" Target="viewProps.xml" Type="http://schemas.openxmlformats.org/officeDocument/2006/relationships/viewProps"/><Relationship Id="rId13" Target="theme/theme1.xml" Type="http://schemas.openxmlformats.org/officeDocument/2006/relationships/theme"/><Relationship Id="rId14" Target="tableStyles.xml" Type="http://schemas.openxmlformats.org/officeDocument/2006/relationships/tableStyles"/><Relationship Id="rId15" Target="changesInfos/changesInfo1.xml" Type="http://schemas.microsoft.com/office/2016/11/relationships/changesInfo"/><Relationship Id="rId16"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Masters/slideMaster3.xml" Type="http://schemas.openxmlformats.org/officeDocument/2006/relationships/slideMaster"/><Relationship Id="rId7" Target="slides/slide1.xml" Type="http://schemas.openxmlformats.org/officeDocument/2006/relationships/slide"/><Relationship Id="rId8" Target="slides/slide2.xml" Type="http://schemas.openxmlformats.org/officeDocument/2006/relationships/slide"/><Relationship Id="rId9" Target="notesMasters/notesMaster1.xml" Type="http://schemas.openxmlformats.org/officeDocument/2006/relationships/notesMaster"/></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澁澤 育海" userId="381e0fa8-c519-4be5-860a-ac0387be42e1" providerId="ADAL" clId="{1CFB866B-438F-4682-AF73-3CED6C223F5C}"/>
    <pc:docChg chg="modSld">
      <pc:chgData name="澁澤 育海" userId="381e0fa8-c519-4be5-860a-ac0387be42e1" providerId="ADAL" clId="{1CFB866B-438F-4682-AF73-3CED6C223F5C}" dt="2026-03-31T04:31:45.564" v="4"/>
      <pc:docMkLst>
        <pc:docMk/>
      </pc:docMkLst>
      <pc:sldChg chg="modSp mod">
        <pc:chgData name="澁澤 育海" userId="381e0fa8-c519-4be5-860a-ac0387be42e1" providerId="ADAL" clId="{1CFB866B-438F-4682-AF73-3CED6C223F5C}" dt="2026-03-31T04:31:45.564" v="4"/>
        <pc:sldMkLst>
          <pc:docMk/>
          <pc:sldMk cId="2876975250" sldId="826"/>
        </pc:sldMkLst>
        <pc:spChg chg="mod">
          <ac:chgData name="澁澤 育海" userId="381e0fa8-c519-4be5-860a-ac0387be42e1" providerId="ADAL" clId="{1CFB866B-438F-4682-AF73-3CED6C223F5C}" dt="2026-03-31T04:31:45.564" v="4"/>
          <ac:spMkLst>
            <pc:docMk/>
            <pc:sldMk cId="2876975250" sldId="826"/>
            <ac:spMk id="43" creationId="{87273B89-5692-083D-C9AD-4386EF4A82A2}"/>
          </ac:spMkLst>
        </pc:spChg>
      </pc:sldChg>
    </pc:docChg>
  </pc:docChgLst>
  <pc:docChgLst>
    <pc:chgData name="大竹 潤" userId="65fc062b-0bc2-4b9f-b590-4405c3037876" providerId="ADAL" clId="{D98365F3-3FD0-40D5-B557-80CB254BB869}"/>
    <pc:docChg chg="undo custSel modSld">
      <pc:chgData name="大竹 潤" userId="65fc062b-0bc2-4b9f-b590-4405c3037876" providerId="ADAL" clId="{D98365F3-3FD0-40D5-B557-80CB254BB869}" dt="2026-03-25T08:36:31.386" v="130" actId="13926"/>
      <pc:docMkLst>
        <pc:docMk/>
      </pc:docMkLst>
      <pc:sldChg chg="modSp mod">
        <pc:chgData name="大竹 潤" userId="65fc062b-0bc2-4b9f-b590-4405c3037876" providerId="ADAL" clId="{D98365F3-3FD0-40D5-B557-80CB254BB869}" dt="2026-03-25T08:36:31.386" v="130" actId="13926"/>
        <pc:sldMkLst>
          <pc:docMk/>
          <pc:sldMk cId="1717516810" sldId="828"/>
        </pc:sldMkLst>
        <pc:spChg chg="mod">
          <ac:chgData name="大竹 潤" userId="65fc062b-0bc2-4b9f-b590-4405c3037876" providerId="ADAL" clId="{D98365F3-3FD0-40D5-B557-80CB254BB869}" dt="2026-03-25T08:36:31.386" v="130" actId="13926"/>
          <ac:spMkLst>
            <pc:docMk/>
            <pc:sldMk cId="1717516810" sldId="828"/>
            <ac:spMk id="15" creationId="{37A9596F-535B-C8DB-BE99-F9F344CCA44D}"/>
          </ac:spMkLst>
        </pc:spChg>
        <pc:spChg chg="mod">
          <ac:chgData name="大竹 潤" userId="65fc062b-0bc2-4b9f-b590-4405c3037876" providerId="ADAL" clId="{D98365F3-3FD0-40D5-B557-80CB254BB869}" dt="2026-03-25T08:11:43.394" v="31" actId="6549"/>
          <ac:spMkLst>
            <pc:docMk/>
            <pc:sldMk cId="1717516810" sldId="828"/>
            <ac:spMk id="39" creationId="{5AA98F37-F3B7-DED1-F3F6-4FD0C8A8C9A0}"/>
          </ac:spMkLst>
        </pc:spChg>
        <pc:spChg chg="mod">
          <ac:chgData name="大竹 潤" userId="65fc062b-0bc2-4b9f-b590-4405c3037876" providerId="ADAL" clId="{D98365F3-3FD0-40D5-B557-80CB254BB869}" dt="2026-03-25T08:10:41.304" v="11" actId="207"/>
          <ac:spMkLst>
            <pc:docMk/>
            <pc:sldMk cId="1717516810" sldId="828"/>
            <ac:spMk id="50" creationId="{97E5563D-BE26-E21D-37EE-9F849C1E1A8B}"/>
          </ac:spMkLst>
        </pc:spChg>
      </pc:sldChg>
    </pc:docChg>
  </pc:docChgLst>
  <pc:docChgLst>
    <pc:chgData name="相澤 洋" userId="2d975671-188b-4cba-b8e5-7531157d3961" providerId="ADAL" clId="{8DA8B26B-44E8-4705-9388-44C11DC8EF5E}"/>
    <pc:docChg chg="modSld">
      <pc:chgData name="相澤 洋" userId="2d975671-188b-4cba-b8e5-7531157d3961" providerId="ADAL" clId="{8DA8B26B-44E8-4705-9388-44C11DC8EF5E}" dt="2026-03-31T04:33:01.445" v="46"/>
      <pc:docMkLst>
        <pc:docMk/>
      </pc:docMkLst>
      <pc:sldChg chg="modSp mod">
        <pc:chgData name="相澤 洋" userId="2d975671-188b-4cba-b8e5-7531157d3961" providerId="ADAL" clId="{8DA8B26B-44E8-4705-9388-44C11DC8EF5E}" dt="2026-03-31T04:33:01.445" v="46"/>
        <pc:sldMkLst>
          <pc:docMk/>
          <pc:sldMk cId="1717516810" sldId="828"/>
        </pc:sldMkLst>
        <pc:spChg chg="mod">
          <ac:chgData name="相澤 洋" userId="2d975671-188b-4cba-b8e5-7531157d3961" providerId="ADAL" clId="{8DA8B26B-44E8-4705-9388-44C11DC8EF5E}" dt="2026-03-31T04:33:01.445" v="46"/>
          <ac:spMkLst>
            <pc:docMk/>
            <pc:sldMk cId="1717516810" sldId="828"/>
            <ac:spMk id="50" creationId="{97E5563D-BE26-E21D-37EE-9F849C1E1A8B}"/>
          </ac:spMkLst>
        </pc:spChg>
      </pc:sldChg>
    </pc:docChg>
  </pc:docChgLst>
</pc:chgInfo>
</file>

<file path=ppt/handoutMasters/_rels/handoutMaster1.xml.rels><?xml version="1.0" encoding="UTF-8" standalone="yes"?><Relationships xmlns="http://schemas.openxmlformats.org/package/2006/relationships"><Relationship Id="rId1" Target="../theme/theme5.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5" tIns="45712" rIns="91425" bIns="4571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25" tIns="45712" rIns="91425" bIns="45712" rtlCol="0"/>
          <a:lstStyle>
            <a:lvl1pPr algn="r">
              <a:defRPr sz="1200"/>
            </a:lvl1pPr>
          </a:lstStyle>
          <a:p>
            <a:fld id="{CA87C519-6034-4CA0-9EBB-12FF4E7717B3}" type="datetimeFigureOut">
              <a:rPr kumimoji="1" lang="ja-JP" altLang="en-US" smtClean="0"/>
              <a:t>2026/3/31</a:t>
            </a:fld>
            <a:endParaRPr kumimoji="1" lang="ja-JP" altLang="en-US"/>
          </a:p>
        </p:txBody>
      </p:sp>
      <p:sp>
        <p:nvSpPr>
          <p:cNvPr id="4" name="フッター プレースホルダー 3"/>
          <p:cNvSpPr>
            <a:spLocks noGrp="1"/>
          </p:cNvSpPr>
          <p:nvPr>
            <p:ph type="ftr" sz="quarter" idx="2"/>
          </p:nvPr>
        </p:nvSpPr>
        <p:spPr>
          <a:xfrm>
            <a:off x="1" y="9371014"/>
            <a:ext cx="2919413" cy="495300"/>
          </a:xfrm>
          <a:prstGeom prst="rect">
            <a:avLst/>
          </a:prstGeom>
        </p:spPr>
        <p:txBody>
          <a:bodyPr vert="horz" lIns="91425" tIns="45712" rIns="91425" bIns="4571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4"/>
            <a:ext cx="2919412" cy="495300"/>
          </a:xfrm>
          <a:prstGeom prst="rect">
            <a:avLst/>
          </a:prstGeom>
        </p:spPr>
        <p:txBody>
          <a:bodyPr vert="horz" lIns="91425" tIns="45712" rIns="91425" bIns="45712" rtlCol="0" anchor="b"/>
          <a:lstStyle>
            <a:lvl1pPr algn="r">
              <a:defRPr sz="1200"/>
            </a:lvl1pPr>
          </a:lstStyle>
          <a:p>
            <a:fld id="{982E7078-F909-4F7F-848A-2D981AEA7DEC}" type="slidenum">
              <a:rPr kumimoji="1" lang="ja-JP" altLang="en-US" smtClean="0"/>
              <a:t>‹#›</a:t>
            </a:fld>
            <a:endParaRPr kumimoji="1" lang="ja-JP" altLang="en-US"/>
          </a:p>
        </p:txBody>
      </p:sp>
    </p:spTree>
    <p:extLst>
      <p:ext uri="{BB962C8B-B14F-4D97-AF65-F5344CB8AC3E}">
        <p14:creationId xmlns:p14="http://schemas.microsoft.com/office/powerpoint/2010/main" val="12741082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819EB45-4E10-B443-A824-1E0FFE637B52}"/>
              </a:ext>
            </a:extLst>
          </p:cNvPr>
          <p:cNvSpPr>
            <a:spLocks noGrp="1"/>
          </p:cNvSpPr>
          <p:nvPr>
            <p:ph type="hdr" sz="quarter"/>
          </p:nvPr>
        </p:nvSpPr>
        <p:spPr>
          <a:xfrm>
            <a:off x="3" y="0"/>
            <a:ext cx="2919413" cy="495300"/>
          </a:xfrm>
          <a:prstGeom prst="rect">
            <a:avLst/>
          </a:prstGeom>
        </p:spPr>
        <p:txBody>
          <a:bodyPr vert="horz" lIns="91403" tIns="45701" rIns="91403" bIns="45701" rtlCol="0"/>
          <a:lstStyle>
            <a:lvl1pPr algn="l">
              <a:defRPr sz="1200">
                <a:ea typeface="ＭＳ Ｐゴシック" panose="020B0600070205080204" pitchFamily="50" charset="-128"/>
              </a:defRPr>
            </a:lvl1pPr>
          </a:lstStyle>
          <a:p>
            <a:pPr>
              <a:defRPr/>
            </a:pPr>
            <a:endParaRPr lang="ja-JP" altLang="en-US"/>
          </a:p>
        </p:txBody>
      </p:sp>
      <p:sp>
        <p:nvSpPr>
          <p:cNvPr id="3" name="日付プレースホルダー 2">
            <a:extLst>
              <a:ext uri="{FF2B5EF4-FFF2-40B4-BE49-F238E27FC236}">
                <a16:creationId xmlns:a16="http://schemas.microsoft.com/office/drawing/2014/main" id="{B4554A17-D6BD-0343-82D0-0C0E38B3BE15}"/>
              </a:ext>
            </a:extLst>
          </p:cNvPr>
          <p:cNvSpPr>
            <a:spLocks noGrp="1"/>
          </p:cNvSpPr>
          <p:nvPr>
            <p:ph type="dt" idx="1"/>
          </p:nvPr>
        </p:nvSpPr>
        <p:spPr>
          <a:xfrm>
            <a:off x="3814763" y="0"/>
            <a:ext cx="2919412" cy="495300"/>
          </a:xfrm>
          <a:prstGeom prst="rect">
            <a:avLst/>
          </a:prstGeom>
        </p:spPr>
        <p:txBody>
          <a:bodyPr vert="horz" lIns="91403" tIns="45701" rIns="91403" bIns="45701" rtlCol="0"/>
          <a:lstStyle>
            <a:lvl1pPr algn="r">
              <a:defRPr sz="1200">
                <a:ea typeface="ＭＳ Ｐゴシック" panose="020B0600070205080204" pitchFamily="50" charset="-128"/>
              </a:defRPr>
            </a:lvl1pPr>
          </a:lstStyle>
          <a:p>
            <a:pPr>
              <a:defRPr/>
            </a:pPr>
            <a:fld id="{123AC1D0-6082-EA44-8965-B0C6EF73786E}" type="datetimeFigureOut">
              <a:rPr lang="ja-JP" altLang="en-US"/>
              <a:pPr>
                <a:defRPr/>
              </a:pPr>
              <a:t>2026/3/31</a:t>
            </a:fld>
            <a:endParaRPr lang="ja-JP" altLang="en-US"/>
          </a:p>
        </p:txBody>
      </p:sp>
      <p:sp>
        <p:nvSpPr>
          <p:cNvPr id="4" name="スライド イメージ プレースホルダー 3">
            <a:extLst>
              <a:ext uri="{FF2B5EF4-FFF2-40B4-BE49-F238E27FC236}">
                <a16:creationId xmlns:a16="http://schemas.microsoft.com/office/drawing/2014/main" id="{F3BCAA43-FC47-3549-91E3-925E18E9A99F}"/>
              </a:ext>
            </a:extLst>
          </p:cNvPr>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03" tIns="45701" rIns="91403" bIns="45701"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553BAD13-F1E1-D64C-9B64-E7049E746E88}"/>
              </a:ext>
            </a:extLst>
          </p:cNvPr>
          <p:cNvSpPr>
            <a:spLocks noGrp="1"/>
          </p:cNvSpPr>
          <p:nvPr>
            <p:ph type="body" sz="quarter" idx="3"/>
          </p:nvPr>
        </p:nvSpPr>
        <p:spPr>
          <a:xfrm>
            <a:off x="673100" y="4748213"/>
            <a:ext cx="5389563" cy="3884612"/>
          </a:xfrm>
          <a:prstGeom prst="rect">
            <a:avLst/>
          </a:prstGeom>
        </p:spPr>
        <p:txBody>
          <a:bodyPr vert="horz" lIns="91403" tIns="45701" rIns="91403" bIns="45701"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A648F0E4-A78F-EB42-9730-CFBEC605F6F2}"/>
              </a:ext>
            </a:extLst>
          </p:cNvPr>
          <p:cNvSpPr>
            <a:spLocks noGrp="1"/>
          </p:cNvSpPr>
          <p:nvPr>
            <p:ph type="ftr" sz="quarter" idx="4"/>
          </p:nvPr>
        </p:nvSpPr>
        <p:spPr>
          <a:xfrm>
            <a:off x="3" y="9371015"/>
            <a:ext cx="2919413" cy="495300"/>
          </a:xfrm>
          <a:prstGeom prst="rect">
            <a:avLst/>
          </a:prstGeom>
        </p:spPr>
        <p:txBody>
          <a:bodyPr vert="horz" lIns="91403" tIns="45701" rIns="91403" bIns="45701" rtlCol="0" anchor="b"/>
          <a:lstStyle>
            <a:lvl1pPr algn="l">
              <a:defRPr sz="1200">
                <a:ea typeface="ＭＳ Ｐゴシック" panose="020B0600070205080204" pitchFamily="50" charset="-128"/>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09492F92-9597-5544-9F58-E3A701A63051}"/>
              </a:ext>
            </a:extLst>
          </p:cNvPr>
          <p:cNvSpPr>
            <a:spLocks noGrp="1"/>
          </p:cNvSpPr>
          <p:nvPr>
            <p:ph type="sldNum" sz="quarter" idx="5"/>
          </p:nvPr>
        </p:nvSpPr>
        <p:spPr>
          <a:xfrm>
            <a:off x="3814763" y="9371015"/>
            <a:ext cx="2919412" cy="495300"/>
          </a:xfrm>
          <a:prstGeom prst="rect">
            <a:avLst/>
          </a:prstGeom>
        </p:spPr>
        <p:txBody>
          <a:bodyPr vert="horz" lIns="91403" tIns="45701" rIns="91403" bIns="45701" rtlCol="0" anchor="b"/>
          <a:lstStyle>
            <a:lvl1pPr algn="r">
              <a:defRPr sz="1200">
                <a:ea typeface="ＭＳ Ｐゴシック" panose="020B0600070205080204" pitchFamily="50" charset="-128"/>
              </a:defRPr>
            </a:lvl1pPr>
          </a:lstStyle>
          <a:p>
            <a:pPr>
              <a:defRPr/>
            </a:pPr>
            <a:fld id="{5A9C27BE-D670-384A-AD88-E78DA2DFD09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1" name="スライド イメージ プレースホルダー 1"/>
          <p:cNvSpPr>
            <a:spLocks noGrp="1" noRot="1" noChangeAspect="1"/>
          </p:cNvSpPr>
          <p:nvPr>
            <p:ph type="sldImg"/>
          </p:nvPr>
        </p:nvSpPr>
        <p:spPr/>
      </p:sp>
      <p:sp>
        <p:nvSpPr>
          <p:cNvPr id="5442" name="ノート プレースホルダー 2"/>
          <p:cNvSpPr>
            <a:spLocks noGrp="1"/>
          </p:cNvSpPr>
          <p:nvPr>
            <p:ph type="body" idx="1"/>
          </p:nvPr>
        </p:nvSpPr>
        <p:spPr>
          <a:xfrm>
            <a:off x="642791" y="4751814"/>
            <a:ext cx="5818569" cy="5372541"/>
          </a:xfrm>
        </p:spPr>
        <p:txBody>
          <a:bodyPr/>
          <a:lstStyle/>
          <a:p>
            <a:endParaRPr lang="en-US" altLang="ja-JP" sz="1500">
              <a:latin typeface="ＭＳ Ｐ明朝" panose="02020600040205080304" pitchFamily="18" charset="-128"/>
            </a:endParaRPr>
          </a:p>
        </p:txBody>
      </p:sp>
      <p:sp>
        <p:nvSpPr>
          <p:cNvPr id="5443" name="テキスト ボックス 3"/>
          <p:cNvSpPr txBox="1"/>
          <p:nvPr/>
        </p:nvSpPr>
        <p:spPr>
          <a:xfrm>
            <a:off x="8004578" y="3980833"/>
            <a:ext cx="3449592" cy="13624609"/>
          </a:xfrm>
          <a:prstGeom prst="rect">
            <a:avLst/>
          </a:prstGeom>
          <a:noFill/>
        </p:spPr>
        <p:txBody>
          <a:bodyPr wrap="square" lIns="91418" tIns="45709" rIns="91418" bIns="45709" rtlCol="0">
            <a:spAutoFit/>
          </a:bodyPr>
          <a:lstStyle/>
          <a:p>
            <a:pPr marL="92775" indent="-92775" defTabSz="954562" eaLnBrk="1" hangingPunct="1">
              <a:defRPr/>
            </a:pP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①次にマンション建替法の建替えと区分所有法の建替えの違いについて説明します。</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②</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③</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④まず</a:t>
            </a:r>
            <a:r>
              <a:rPr lang="ja-JP" altLang="ja-JP" sz="1500">
                <a:solidFill>
                  <a:srgbClr val="000000"/>
                </a:solidFill>
                <a:latin typeface="ＭＳ Ｐ明朝" panose="02020600040205080304" pitchFamily="18" charset="-128"/>
                <a:ea typeface="ＭＳ Ｐゴシック" charset="-128"/>
              </a:rPr>
              <a:t>マンション建替法による建替え</a:t>
            </a:r>
            <a:r>
              <a:rPr lang="ja-JP" altLang="en-US" sz="1500">
                <a:solidFill>
                  <a:srgbClr val="000000"/>
                </a:solidFill>
                <a:latin typeface="ＭＳ Ｐ明朝" panose="02020600040205080304" pitchFamily="18" charset="-128"/>
                <a:ea typeface="ＭＳ Ｐゴシック" charset="-128"/>
              </a:rPr>
              <a:t>ですが、</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建替え決議をし</a:t>
            </a:r>
            <a:r>
              <a:rPr lang="ja-JP" altLang="en-US" sz="1500">
                <a:solidFill>
                  <a:srgbClr val="000000"/>
                </a:solidFill>
                <a:latin typeface="ＭＳ Ｐ明朝" panose="02020600040205080304" pitchFamily="18" charset="-128"/>
                <a:ea typeface="ＭＳ Ｐゴシック" charset="-128"/>
              </a:rPr>
              <a:t>、</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・建替え</a:t>
            </a:r>
            <a:r>
              <a:rPr lang="ja-JP" altLang="ja-JP" sz="1500">
                <a:solidFill>
                  <a:srgbClr val="000000"/>
                </a:solidFill>
                <a:latin typeface="ＭＳ Ｐ明朝" panose="02020600040205080304" pitchFamily="18" charset="-128"/>
                <a:ea typeface="ＭＳ Ｐゴシック" charset="-128"/>
              </a:rPr>
              <a:t>決議に合意した者の４分の３以上の合意をも</a:t>
            </a:r>
            <a:r>
              <a:rPr lang="ja-JP" altLang="en-US" sz="1500">
                <a:solidFill>
                  <a:srgbClr val="000000"/>
                </a:solidFill>
                <a:latin typeface="ＭＳ Ｐ明朝" panose="02020600040205080304" pitchFamily="18" charset="-128"/>
                <a:ea typeface="ＭＳ Ｐゴシック" charset="-128"/>
              </a:rPr>
              <a:t>って</a:t>
            </a:r>
            <a:r>
              <a:rPr lang="ja-JP" altLang="ja-JP" sz="1500">
                <a:solidFill>
                  <a:srgbClr val="000000"/>
                </a:solidFill>
                <a:latin typeface="ＭＳ Ｐ明朝" panose="02020600040205080304" pitchFamily="18" charset="-128"/>
                <a:ea typeface="ＭＳ Ｐゴシック" charset="-128"/>
              </a:rPr>
              <a:t>、マンション建替組合というものを</a:t>
            </a:r>
            <a:r>
              <a:rPr lang="ja-JP" altLang="en-US" sz="1500">
                <a:solidFill>
                  <a:srgbClr val="000000"/>
                </a:solidFill>
                <a:latin typeface="ＭＳ Ｐ明朝" panose="02020600040205080304" pitchFamily="18" charset="-128"/>
                <a:ea typeface="ＭＳ Ｐゴシック" charset="-128"/>
              </a:rPr>
              <a:t>設立</a:t>
            </a:r>
            <a:r>
              <a:rPr lang="ja-JP" altLang="ja-JP" sz="1500">
                <a:solidFill>
                  <a:srgbClr val="000000"/>
                </a:solidFill>
                <a:latin typeface="ＭＳ Ｐ明朝" panose="02020600040205080304" pitchFamily="18" charset="-128"/>
                <a:ea typeface="ＭＳ Ｐゴシック" charset="-128"/>
              </a:rPr>
              <a:t>。</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その組合の中に、実際の事業を行いますデベロッパーなどの参加組合員という形で参加することができる</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この時点で、反対区分所有者への売渡し請求をすることができまして、この際、組合</a:t>
            </a:r>
            <a:r>
              <a:rPr lang="ja-JP" altLang="en-US" sz="1500">
                <a:solidFill>
                  <a:srgbClr val="000000"/>
                </a:solidFill>
                <a:latin typeface="ＭＳ Ｐ明朝" panose="02020600040205080304" pitchFamily="18" charset="-128"/>
                <a:ea typeface="ＭＳ Ｐゴシック" charset="-128"/>
              </a:rPr>
              <a:t>が</a:t>
            </a:r>
            <a:r>
              <a:rPr lang="ja-JP" altLang="ja-JP" sz="1500">
                <a:solidFill>
                  <a:srgbClr val="000000"/>
                </a:solidFill>
                <a:latin typeface="ＭＳ Ｐ明朝" panose="02020600040205080304" pitchFamily="18" charset="-128"/>
                <a:ea typeface="ＭＳ Ｐゴシック" charset="-128"/>
              </a:rPr>
              <a:t>時価で買い取る。</a:t>
            </a: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その後、権利変換計画を決定、認可</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これを受けて従前のマンションの区分所有権、それから担保権、借家権</a:t>
            </a:r>
            <a:r>
              <a:rPr lang="ja-JP" altLang="en-US" sz="1500">
                <a:solidFill>
                  <a:srgbClr val="000000"/>
                </a:solidFill>
                <a:latin typeface="ＭＳ Ｐ明朝" panose="02020600040205080304" pitchFamily="18" charset="-128"/>
                <a:ea typeface="ＭＳ Ｐゴシック" charset="-128"/>
              </a:rPr>
              <a:t>などの</a:t>
            </a:r>
            <a:r>
              <a:rPr lang="ja-JP" altLang="ja-JP" sz="1500">
                <a:solidFill>
                  <a:srgbClr val="000000"/>
                </a:solidFill>
                <a:latin typeface="ＭＳ Ｐ明朝" panose="02020600040205080304" pitchFamily="18" charset="-128"/>
                <a:ea typeface="ＭＳ Ｐゴシック" charset="-128"/>
              </a:rPr>
              <a:t>権利は、新しく建てられ</a:t>
            </a:r>
            <a:r>
              <a:rPr lang="ja-JP" altLang="en-US" sz="1500">
                <a:solidFill>
                  <a:srgbClr val="000000"/>
                </a:solidFill>
                <a:latin typeface="ＭＳ Ｐ明朝" panose="02020600040205080304" pitchFamily="18" charset="-128"/>
                <a:ea typeface="ＭＳ Ｐゴシック" charset="-128"/>
              </a:rPr>
              <a:t>る</a:t>
            </a:r>
            <a:r>
              <a:rPr lang="ja-JP" altLang="ja-JP" sz="1500">
                <a:solidFill>
                  <a:srgbClr val="000000"/>
                </a:solidFill>
                <a:latin typeface="ＭＳ Ｐ明朝" panose="02020600040205080304" pitchFamily="18" charset="-128"/>
                <a:ea typeface="ＭＳ Ｐゴシック" charset="-128"/>
              </a:rPr>
              <a:t>マンションに移行</a:t>
            </a:r>
            <a:r>
              <a:rPr lang="ja-JP" altLang="en-US" sz="1500">
                <a:solidFill>
                  <a:srgbClr val="000000"/>
                </a:solidFill>
                <a:latin typeface="ＭＳ Ｐ明朝" panose="02020600040205080304" pitchFamily="18" charset="-128"/>
                <a:ea typeface="ＭＳ Ｐゴシック" charset="-128"/>
              </a:rPr>
              <a:t>。</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この時点で、</a:t>
            </a:r>
            <a:r>
              <a:rPr lang="ja-JP" altLang="en-US" sz="1500">
                <a:solidFill>
                  <a:srgbClr val="000000"/>
                </a:solidFill>
                <a:latin typeface="ＭＳ Ｐ明朝" panose="02020600040205080304" pitchFamily="18" charset="-128"/>
                <a:ea typeface="ＭＳ Ｐゴシック" charset="-128"/>
              </a:rPr>
              <a:t>やっぱり</a:t>
            </a:r>
            <a:r>
              <a:rPr lang="ja-JP" altLang="ja-JP" sz="1500">
                <a:solidFill>
                  <a:srgbClr val="000000"/>
                </a:solidFill>
                <a:latin typeface="ＭＳ Ｐ明朝" panose="02020600040205080304" pitchFamily="18" charset="-128"/>
                <a:ea typeface="ＭＳ Ｐゴシック" charset="-128"/>
              </a:rPr>
              <a:t>建替えの事業には参加したくないと、もうこのマンションから出ていくという方</a:t>
            </a:r>
            <a:r>
              <a:rPr lang="ja-JP" altLang="en-US" sz="1500">
                <a:solidFill>
                  <a:srgbClr val="000000"/>
                </a:solidFill>
                <a:latin typeface="ＭＳ Ｐ明朝" panose="02020600040205080304" pitchFamily="18" charset="-128"/>
                <a:ea typeface="ＭＳ Ｐゴシック" charset="-128"/>
              </a:rPr>
              <a:t>も</a:t>
            </a:r>
            <a:r>
              <a:rPr lang="ja-JP" altLang="ja-JP" sz="1500">
                <a:solidFill>
                  <a:srgbClr val="000000"/>
                </a:solidFill>
                <a:latin typeface="ＭＳ Ｐ明朝" panose="02020600040205080304" pitchFamily="18" charset="-128"/>
                <a:ea typeface="ＭＳ Ｐゴシック" charset="-128"/>
              </a:rPr>
              <a:t>います。そういった方には、権利変換の期日までに補償金をお渡しする。</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　</a:t>
            </a:r>
            <a:r>
              <a:rPr lang="ja-JP" altLang="ja-JP" sz="1500">
                <a:solidFill>
                  <a:srgbClr val="000000"/>
                </a:solidFill>
                <a:latin typeface="ＭＳ Ｐ明朝" panose="02020600040205080304" pitchFamily="18" charset="-128"/>
                <a:ea typeface="ＭＳ Ｐゴシック" charset="-128"/>
              </a:rPr>
              <a:t>それで居住者の方は、組合が通知した期限までにマンションを明け渡していただく。</a:t>
            </a: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その権利変換の期日にお</a:t>
            </a:r>
            <a:r>
              <a:rPr lang="ja-JP" altLang="en-US" sz="1500">
                <a:solidFill>
                  <a:srgbClr val="000000"/>
                </a:solidFill>
                <a:latin typeface="ＭＳ Ｐ明朝" panose="02020600040205080304" pitchFamily="18" charset="-128"/>
                <a:ea typeface="ＭＳ Ｐゴシック" charset="-128"/>
              </a:rPr>
              <a:t>いて、</a:t>
            </a:r>
            <a:r>
              <a:rPr lang="ja-JP" altLang="ja-JP" sz="1500">
                <a:solidFill>
                  <a:srgbClr val="000000"/>
                </a:solidFill>
                <a:latin typeface="ＭＳ Ｐ明朝" panose="02020600040205080304" pitchFamily="18" charset="-128"/>
                <a:ea typeface="ＭＳ Ｐゴシック" charset="-128"/>
              </a:rPr>
              <a:t>権利が一斉に変動するということで、</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もとの区分所有権、それから担保権、借家権というのが、順番に言えば、区分所有権は組合に移りまして、新しい床のほうに全ての権利が移っていくということでございます。</a:t>
            </a:r>
          </a:p>
          <a:p>
            <a:pPr marL="92775" indent="-92775" defTabSz="954562" eaLnBrk="1" hangingPunct="1">
              <a:defRPr/>
            </a:pP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⑤対して</a:t>
            </a:r>
            <a:r>
              <a:rPr lang="ja-JP" altLang="ja-JP" sz="1500">
                <a:solidFill>
                  <a:srgbClr val="000000"/>
                </a:solidFill>
                <a:latin typeface="ＭＳ Ｐ明朝" panose="02020600040205080304" pitchFamily="18" charset="-128"/>
                <a:ea typeface="ＭＳ Ｐゴシック" charset="-128"/>
              </a:rPr>
              <a:t>区分所有法の建替え</a:t>
            </a:r>
            <a:r>
              <a:rPr lang="ja-JP" altLang="en-US" sz="1500">
                <a:solidFill>
                  <a:srgbClr val="000000"/>
                </a:solidFill>
                <a:latin typeface="ＭＳ Ｐ明朝" panose="02020600040205080304" pitchFamily="18" charset="-128"/>
                <a:ea typeface="ＭＳ Ｐゴシック" charset="-128"/>
              </a:rPr>
              <a:t>ですが、</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これはマンション建替法の権利変換計画の権利変換の手続を使わないで、個々の売買、通常の売買で事業を進めていくというものでございます。</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こちらについては、反対の方は区分所有法の６３条のほうの反対区分者への売渡し請求というものをかけて、基本的に全体を賛成の形にして区分所有権を、この枠囲みのさらに下でありますけれども、個々の区分所有権を通常の売買契約で事業者に売却して、その後、また通常の売買契約において、新しい床を買うといったようなことをしていくものでございます。</a:t>
            </a:r>
          </a:p>
          <a:p>
            <a:pPr defTabSz="954562" eaLnBrk="1" hangingPunct="1">
              <a:defRPr/>
            </a:pPr>
            <a:endParaRPr lang="ja-JP" altLang="en-US" sz="1500">
              <a:solidFill>
                <a:srgbClr val="000000"/>
              </a:solidFill>
              <a:latin typeface="Arial" charset="0"/>
              <a:ea typeface="ＭＳ Ｐゴシック" charset="-128"/>
            </a:endParaRPr>
          </a:p>
          <a:p>
            <a:pPr defTabSz="954562" eaLnBrk="1" hangingPunct="1">
              <a:defRPr/>
            </a:pPr>
            <a:endParaRPr lang="ja-JP" altLang="en-US" sz="1500">
              <a:solidFill>
                <a:srgbClr val="000000"/>
              </a:solidFill>
              <a:latin typeface="Arial" charset="0"/>
              <a:ea typeface="ＭＳ Ｐゴシック" charset="-128"/>
            </a:endParaRPr>
          </a:p>
        </p:txBody>
      </p:sp>
    </p:spTree>
    <p:extLst>
      <p:ext uri="{BB962C8B-B14F-4D97-AF65-F5344CB8AC3E}">
        <p14:creationId xmlns:p14="http://schemas.microsoft.com/office/powerpoint/2010/main" val="858760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1" name="スライド イメージ プレースホルダー 1"/>
          <p:cNvSpPr>
            <a:spLocks noGrp="1" noRot="1" noChangeAspect="1"/>
          </p:cNvSpPr>
          <p:nvPr>
            <p:ph type="sldImg"/>
          </p:nvPr>
        </p:nvSpPr>
        <p:spPr/>
      </p:sp>
      <p:sp>
        <p:nvSpPr>
          <p:cNvPr id="5442" name="ノート プレースホルダー 2"/>
          <p:cNvSpPr>
            <a:spLocks noGrp="1"/>
          </p:cNvSpPr>
          <p:nvPr>
            <p:ph type="body" idx="1"/>
          </p:nvPr>
        </p:nvSpPr>
        <p:spPr>
          <a:xfrm>
            <a:off x="642791" y="4751814"/>
            <a:ext cx="5818569" cy="5372541"/>
          </a:xfrm>
        </p:spPr>
        <p:txBody>
          <a:bodyPr/>
          <a:lstStyle/>
          <a:p>
            <a:endParaRPr lang="en-US" altLang="ja-JP" sz="1500">
              <a:latin typeface="ＭＳ Ｐ明朝" panose="02020600040205080304" pitchFamily="18" charset="-128"/>
            </a:endParaRPr>
          </a:p>
        </p:txBody>
      </p:sp>
      <p:sp>
        <p:nvSpPr>
          <p:cNvPr id="5443" name="テキスト ボックス 3"/>
          <p:cNvSpPr txBox="1"/>
          <p:nvPr/>
        </p:nvSpPr>
        <p:spPr>
          <a:xfrm>
            <a:off x="8004578" y="3980833"/>
            <a:ext cx="3449592" cy="13624609"/>
          </a:xfrm>
          <a:prstGeom prst="rect">
            <a:avLst/>
          </a:prstGeom>
          <a:noFill/>
        </p:spPr>
        <p:txBody>
          <a:bodyPr wrap="square" lIns="91418" tIns="45709" rIns="91418" bIns="45709" rtlCol="0">
            <a:spAutoFit/>
          </a:bodyPr>
          <a:lstStyle/>
          <a:p>
            <a:pPr marL="92775" indent="-92775" defTabSz="954562" eaLnBrk="1" hangingPunct="1">
              <a:defRPr/>
            </a:pP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①次にマンション建替法の建替えと区分所有法の建替えの違いについて説明します。</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②</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③</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④まず</a:t>
            </a:r>
            <a:r>
              <a:rPr lang="ja-JP" altLang="ja-JP" sz="1500">
                <a:solidFill>
                  <a:srgbClr val="000000"/>
                </a:solidFill>
                <a:latin typeface="ＭＳ Ｐ明朝" panose="02020600040205080304" pitchFamily="18" charset="-128"/>
                <a:ea typeface="ＭＳ Ｐゴシック" charset="-128"/>
              </a:rPr>
              <a:t>マンション建替法による建替え</a:t>
            </a:r>
            <a:r>
              <a:rPr lang="ja-JP" altLang="en-US" sz="1500">
                <a:solidFill>
                  <a:srgbClr val="000000"/>
                </a:solidFill>
                <a:latin typeface="ＭＳ Ｐ明朝" panose="02020600040205080304" pitchFamily="18" charset="-128"/>
                <a:ea typeface="ＭＳ Ｐゴシック" charset="-128"/>
              </a:rPr>
              <a:t>ですが、</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建替え決議をし</a:t>
            </a:r>
            <a:r>
              <a:rPr lang="ja-JP" altLang="en-US" sz="1500">
                <a:solidFill>
                  <a:srgbClr val="000000"/>
                </a:solidFill>
                <a:latin typeface="ＭＳ Ｐ明朝" panose="02020600040205080304" pitchFamily="18" charset="-128"/>
                <a:ea typeface="ＭＳ Ｐゴシック" charset="-128"/>
              </a:rPr>
              <a:t>、</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・建替え</a:t>
            </a:r>
            <a:r>
              <a:rPr lang="ja-JP" altLang="ja-JP" sz="1500">
                <a:solidFill>
                  <a:srgbClr val="000000"/>
                </a:solidFill>
                <a:latin typeface="ＭＳ Ｐ明朝" panose="02020600040205080304" pitchFamily="18" charset="-128"/>
                <a:ea typeface="ＭＳ Ｐゴシック" charset="-128"/>
              </a:rPr>
              <a:t>決議に合意した者の４分の３以上の合意をも</a:t>
            </a:r>
            <a:r>
              <a:rPr lang="ja-JP" altLang="en-US" sz="1500">
                <a:solidFill>
                  <a:srgbClr val="000000"/>
                </a:solidFill>
                <a:latin typeface="ＭＳ Ｐ明朝" panose="02020600040205080304" pitchFamily="18" charset="-128"/>
                <a:ea typeface="ＭＳ Ｐゴシック" charset="-128"/>
              </a:rPr>
              <a:t>って</a:t>
            </a:r>
            <a:r>
              <a:rPr lang="ja-JP" altLang="ja-JP" sz="1500">
                <a:solidFill>
                  <a:srgbClr val="000000"/>
                </a:solidFill>
                <a:latin typeface="ＭＳ Ｐ明朝" panose="02020600040205080304" pitchFamily="18" charset="-128"/>
                <a:ea typeface="ＭＳ Ｐゴシック" charset="-128"/>
              </a:rPr>
              <a:t>、マンション建替組合というものを</a:t>
            </a:r>
            <a:r>
              <a:rPr lang="ja-JP" altLang="en-US" sz="1500">
                <a:solidFill>
                  <a:srgbClr val="000000"/>
                </a:solidFill>
                <a:latin typeface="ＭＳ Ｐ明朝" panose="02020600040205080304" pitchFamily="18" charset="-128"/>
                <a:ea typeface="ＭＳ Ｐゴシック" charset="-128"/>
              </a:rPr>
              <a:t>設立</a:t>
            </a:r>
            <a:r>
              <a:rPr lang="ja-JP" altLang="ja-JP" sz="1500">
                <a:solidFill>
                  <a:srgbClr val="000000"/>
                </a:solidFill>
                <a:latin typeface="ＭＳ Ｐ明朝" panose="02020600040205080304" pitchFamily="18" charset="-128"/>
                <a:ea typeface="ＭＳ Ｐゴシック" charset="-128"/>
              </a:rPr>
              <a:t>。</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その組合の中に、実際の事業を行いますデベロッパーなどの参加組合員という形で参加することができる</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この時点で、反対区分所有者への売渡し請求をすることができまして、この際、組合</a:t>
            </a:r>
            <a:r>
              <a:rPr lang="ja-JP" altLang="en-US" sz="1500">
                <a:solidFill>
                  <a:srgbClr val="000000"/>
                </a:solidFill>
                <a:latin typeface="ＭＳ Ｐ明朝" panose="02020600040205080304" pitchFamily="18" charset="-128"/>
                <a:ea typeface="ＭＳ Ｐゴシック" charset="-128"/>
              </a:rPr>
              <a:t>が</a:t>
            </a:r>
            <a:r>
              <a:rPr lang="ja-JP" altLang="ja-JP" sz="1500">
                <a:solidFill>
                  <a:srgbClr val="000000"/>
                </a:solidFill>
                <a:latin typeface="ＭＳ Ｐ明朝" panose="02020600040205080304" pitchFamily="18" charset="-128"/>
                <a:ea typeface="ＭＳ Ｐゴシック" charset="-128"/>
              </a:rPr>
              <a:t>時価で買い取る。</a:t>
            </a: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その後、権利変換計画を決定、認可</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これを受けて従前のマンションの区分所有権、それから担保権、借家権</a:t>
            </a:r>
            <a:r>
              <a:rPr lang="ja-JP" altLang="en-US" sz="1500">
                <a:solidFill>
                  <a:srgbClr val="000000"/>
                </a:solidFill>
                <a:latin typeface="ＭＳ Ｐ明朝" panose="02020600040205080304" pitchFamily="18" charset="-128"/>
                <a:ea typeface="ＭＳ Ｐゴシック" charset="-128"/>
              </a:rPr>
              <a:t>などの</a:t>
            </a:r>
            <a:r>
              <a:rPr lang="ja-JP" altLang="ja-JP" sz="1500">
                <a:solidFill>
                  <a:srgbClr val="000000"/>
                </a:solidFill>
                <a:latin typeface="ＭＳ Ｐ明朝" panose="02020600040205080304" pitchFamily="18" charset="-128"/>
                <a:ea typeface="ＭＳ Ｐゴシック" charset="-128"/>
              </a:rPr>
              <a:t>権利は、新しく建てられ</a:t>
            </a:r>
            <a:r>
              <a:rPr lang="ja-JP" altLang="en-US" sz="1500">
                <a:solidFill>
                  <a:srgbClr val="000000"/>
                </a:solidFill>
                <a:latin typeface="ＭＳ Ｐ明朝" panose="02020600040205080304" pitchFamily="18" charset="-128"/>
                <a:ea typeface="ＭＳ Ｐゴシック" charset="-128"/>
              </a:rPr>
              <a:t>る</a:t>
            </a:r>
            <a:r>
              <a:rPr lang="ja-JP" altLang="ja-JP" sz="1500">
                <a:solidFill>
                  <a:srgbClr val="000000"/>
                </a:solidFill>
                <a:latin typeface="ＭＳ Ｐ明朝" panose="02020600040205080304" pitchFamily="18" charset="-128"/>
                <a:ea typeface="ＭＳ Ｐゴシック" charset="-128"/>
              </a:rPr>
              <a:t>マンションに移行</a:t>
            </a:r>
            <a:r>
              <a:rPr lang="ja-JP" altLang="en-US" sz="1500">
                <a:solidFill>
                  <a:srgbClr val="000000"/>
                </a:solidFill>
                <a:latin typeface="ＭＳ Ｐ明朝" panose="02020600040205080304" pitchFamily="18" charset="-128"/>
                <a:ea typeface="ＭＳ Ｐゴシック" charset="-128"/>
              </a:rPr>
              <a:t>。</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この時点で、</a:t>
            </a:r>
            <a:r>
              <a:rPr lang="ja-JP" altLang="en-US" sz="1500">
                <a:solidFill>
                  <a:srgbClr val="000000"/>
                </a:solidFill>
                <a:latin typeface="ＭＳ Ｐ明朝" panose="02020600040205080304" pitchFamily="18" charset="-128"/>
                <a:ea typeface="ＭＳ Ｐゴシック" charset="-128"/>
              </a:rPr>
              <a:t>やっぱり</a:t>
            </a:r>
            <a:r>
              <a:rPr lang="ja-JP" altLang="ja-JP" sz="1500">
                <a:solidFill>
                  <a:srgbClr val="000000"/>
                </a:solidFill>
                <a:latin typeface="ＭＳ Ｐ明朝" panose="02020600040205080304" pitchFamily="18" charset="-128"/>
                <a:ea typeface="ＭＳ Ｐゴシック" charset="-128"/>
              </a:rPr>
              <a:t>建替えの事業には参加したくないと、もうこのマンションから出ていくという方</a:t>
            </a:r>
            <a:r>
              <a:rPr lang="ja-JP" altLang="en-US" sz="1500">
                <a:solidFill>
                  <a:srgbClr val="000000"/>
                </a:solidFill>
                <a:latin typeface="ＭＳ Ｐ明朝" panose="02020600040205080304" pitchFamily="18" charset="-128"/>
                <a:ea typeface="ＭＳ Ｐゴシック" charset="-128"/>
              </a:rPr>
              <a:t>も</a:t>
            </a:r>
            <a:r>
              <a:rPr lang="ja-JP" altLang="ja-JP" sz="1500">
                <a:solidFill>
                  <a:srgbClr val="000000"/>
                </a:solidFill>
                <a:latin typeface="ＭＳ Ｐ明朝" panose="02020600040205080304" pitchFamily="18" charset="-128"/>
                <a:ea typeface="ＭＳ Ｐゴシック" charset="-128"/>
              </a:rPr>
              <a:t>います。そういった方には、権利変換の期日までに補償金をお渡しする。</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　</a:t>
            </a:r>
            <a:r>
              <a:rPr lang="ja-JP" altLang="ja-JP" sz="1500">
                <a:solidFill>
                  <a:srgbClr val="000000"/>
                </a:solidFill>
                <a:latin typeface="ＭＳ Ｐ明朝" panose="02020600040205080304" pitchFamily="18" charset="-128"/>
                <a:ea typeface="ＭＳ Ｐゴシック" charset="-128"/>
              </a:rPr>
              <a:t>それで居住者の方は、組合が通知した期限までにマンションを明け渡していただく。</a:t>
            </a: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その権利変換の期日にお</a:t>
            </a:r>
            <a:r>
              <a:rPr lang="ja-JP" altLang="en-US" sz="1500">
                <a:solidFill>
                  <a:srgbClr val="000000"/>
                </a:solidFill>
                <a:latin typeface="ＭＳ Ｐ明朝" panose="02020600040205080304" pitchFamily="18" charset="-128"/>
                <a:ea typeface="ＭＳ Ｐゴシック" charset="-128"/>
              </a:rPr>
              <a:t>いて、</a:t>
            </a:r>
            <a:r>
              <a:rPr lang="ja-JP" altLang="ja-JP" sz="1500">
                <a:solidFill>
                  <a:srgbClr val="000000"/>
                </a:solidFill>
                <a:latin typeface="ＭＳ Ｐ明朝" panose="02020600040205080304" pitchFamily="18" charset="-128"/>
                <a:ea typeface="ＭＳ Ｐゴシック" charset="-128"/>
              </a:rPr>
              <a:t>権利が一斉に変動するということで、</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もとの区分所有権、それから担保権、借家権というのが、順番に言えば、区分所有権は組合に移りまして、新しい床のほうに全ての権利が移っていくということでございます。</a:t>
            </a:r>
          </a:p>
          <a:p>
            <a:pPr marL="92775" indent="-92775" defTabSz="954562" eaLnBrk="1" hangingPunct="1">
              <a:defRPr/>
            </a:pP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⑤対して</a:t>
            </a:r>
            <a:r>
              <a:rPr lang="ja-JP" altLang="ja-JP" sz="1500">
                <a:solidFill>
                  <a:srgbClr val="000000"/>
                </a:solidFill>
                <a:latin typeface="ＭＳ Ｐ明朝" panose="02020600040205080304" pitchFamily="18" charset="-128"/>
                <a:ea typeface="ＭＳ Ｐゴシック" charset="-128"/>
              </a:rPr>
              <a:t>区分所有法の建替え</a:t>
            </a:r>
            <a:r>
              <a:rPr lang="ja-JP" altLang="en-US" sz="1500">
                <a:solidFill>
                  <a:srgbClr val="000000"/>
                </a:solidFill>
                <a:latin typeface="ＭＳ Ｐ明朝" panose="02020600040205080304" pitchFamily="18" charset="-128"/>
                <a:ea typeface="ＭＳ Ｐゴシック" charset="-128"/>
              </a:rPr>
              <a:t>ですが、</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これはマンション建替法の権利変換計画の権利変換の手続を使わないで、個々の売買、通常の売買で事業を進めていくというものでございます。</a:t>
            </a:r>
            <a:endParaRPr lang="en-US" altLang="ja-JP" sz="1500">
              <a:solidFill>
                <a:srgbClr val="000000"/>
              </a:solidFill>
              <a:latin typeface="ＭＳ Ｐ明朝" panose="02020600040205080304" pitchFamily="18" charset="-128"/>
              <a:ea typeface="ＭＳ Ｐゴシック" charset="-128"/>
            </a:endParaRPr>
          </a:p>
          <a:p>
            <a:pPr marL="92775" indent="-92775" defTabSz="954562" eaLnBrk="1" hangingPunct="1">
              <a:defRPr/>
            </a:pPr>
            <a:r>
              <a:rPr lang="ja-JP" altLang="en-US" sz="1500">
                <a:solidFill>
                  <a:srgbClr val="000000"/>
                </a:solidFill>
                <a:latin typeface="ＭＳ Ｐ明朝" panose="02020600040205080304" pitchFamily="18" charset="-128"/>
                <a:ea typeface="ＭＳ Ｐゴシック" charset="-128"/>
              </a:rPr>
              <a:t>・</a:t>
            </a:r>
            <a:r>
              <a:rPr lang="ja-JP" altLang="ja-JP" sz="1500">
                <a:solidFill>
                  <a:srgbClr val="000000"/>
                </a:solidFill>
                <a:latin typeface="ＭＳ Ｐ明朝" panose="02020600040205080304" pitchFamily="18" charset="-128"/>
                <a:ea typeface="ＭＳ Ｐゴシック" charset="-128"/>
              </a:rPr>
              <a:t>こちらについては、反対の方は区分所有法の６３条のほうの反対区分者への売渡し請求というものをかけて、基本的に全体を賛成の形にして区分所有権を、この枠囲みのさらに下でありますけれども、個々の区分所有権を通常の売買契約で事業者に売却して、その後、また通常の売買契約において、新しい床を買うといったようなことをしていくものでございます。</a:t>
            </a:r>
          </a:p>
          <a:p>
            <a:pPr defTabSz="954562" eaLnBrk="1" hangingPunct="1">
              <a:defRPr/>
            </a:pPr>
            <a:endParaRPr lang="ja-JP" altLang="en-US" sz="1500">
              <a:solidFill>
                <a:srgbClr val="000000"/>
              </a:solidFill>
              <a:latin typeface="Arial" charset="0"/>
              <a:ea typeface="ＭＳ Ｐゴシック" charset="-128"/>
            </a:endParaRPr>
          </a:p>
          <a:p>
            <a:pPr defTabSz="954562" eaLnBrk="1" hangingPunct="1">
              <a:defRPr/>
            </a:pPr>
            <a:endParaRPr lang="ja-JP" altLang="en-US" sz="1500">
              <a:solidFill>
                <a:srgbClr val="000000"/>
              </a:solidFill>
              <a:latin typeface="Arial" charset="0"/>
              <a:ea typeface="ＭＳ Ｐゴシック" charset="-128"/>
            </a:endParaRPr>
          </a:p>
        </p:txBody>
      </p:sp>
    </p:spTree>
    <p:extLst>
      <p:ext uri="{BB962C8B-B14F-4D97-AF65-F5344CB8AC3E}">
        <p14:creationId xmlns:p14="http://schemas.microsoft.com/office/powerpoint/2010/main" val="326727489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 Id="rId3" Target="../media/image5.wmf"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6.png"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 Id="rId2" Target="../embeddings/oleObject2.bin" Type="http://schemas.openxmlformats.org/officeDocument/2006/relationships/oleObject"/><Relationship Id="rId3" Target="../media/image1.emf"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8.png" Type="http://schemas.openxmlformats.org/officeDocument/2006/relationships/image"/></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embeddings/oleObject2.bin" Type="http://schemas.openxmlformats.org/officeDocument/2006/relationships/oleObject"/><Relationship Id="rId3" Target="../media/image1.emf"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153" name="Rectangle 2"/>
          <p:cNvSpPr>
            <a:spLocks noGrp="1" noChangeArrowheads="1"/>
          </p:cNvSpPr>
          <p:nvPr>
            <p:ph type="ctrTitle"/>
          </p:nvPr>
        </p:nvSpPr>
        <p:spPr>
          <a:xfrm>
            <a:off x="1619250" y="2133608"/>
            <a:ext cx="7524750" cy="1470025"/>
          </a:xfrm>
        </p:spPr>
        <p:txBody>
          <a:bodyPr/>
          <a:lstStyle>
            <a:lvl1pPr>
              <a:defRPr sz="3692"/>
            </a:lvl1pPr>
          </a:lstStyle>
          <a:p>
            <a:r>
              <a:rPr lang="ja-JP" altLang="en-US"/>
              <a:t>マスタ タイトルの書式設定</a:t>
            </a:r>
          </a:p>
        </p:txBody>
      </p:sp>
      <p:sp>
        <p:nvSpPr>
          <p:cNvPr id="1154"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1155" name="Rectangle 4"/>
          <p:cNvSpPr>
            <a:spLocks noGrp="1" noChangeArrowheads="1"/>
          </p:cNvSpPr>
          <p:nvPr>
            <p:ph type="dt" sz="half" idx="2"/>
          </p:nvPr>
        </p:nvSpPr>
        <p:spPr/>
        <p:txBody>
          <a:bodyPr/>
          <a:lstStyle>
            <a:lvl1pPr>
              <a:defRPr/>
            </a:lvl1pPr>
          </a:lstStyle>
          <a:p>
            <a:endParaRPr lang="en-US" altLang="ja-JP">
              <a:solidFill>
                <a:srgbClr val="000000"/>
              </a:solidFill>
            </a:endParaRPr>
          </a:p>
        </p:txBody>
      </p:sp>
      <p:sp>
        <p:nvSpPr>
          <p:cNvPr id="1156" name="Rectangle 5"/>
          <p:cNvSpPr>
            <a:spLocks noGrp="1" noChangeArrowheads="1"/>
          </p:cNvSpPr>
          <p:nvPr>
            <p:ph type="ftr" sz="quarter" idx="3"/>
          </p:nvPr>
        </p:nvSpPr>
        <p:spPr/>
        <p:txBody>
          <a:bodyPr/>
          <a:lstStyle>
            <a:lvl1pPr>
              <a:defRPr/>
            </a:lvl1pPr>
          </a:lstStyle>
          <a:p>
            <a:endParaRPr lang="en-US" altLang="ja-JP">
              <a:solidFill>
                <a:srgbClr val="000000"/>
              </a:solidFill>
            </a:endParaRPr>
          </a:p>
        </p:txBody>
      </p:sp>
      <p:sp>
        <p:nvSpPr>
          <p:cNvPr id="1157" name="Rectangle 6"/>
          <p:cNvSpPr>
            <a:spLocks noGrp="1" noChangeArrowheads="1"/>
          </p:cNvSpPr>
          <p:nvPr>
            <p:ph type="sldNum" sz="quarter" idx="4"/>
          </p:nvPr>
        </p:nvSpPr>
        <p:spPr>
          <a:xfrm>
            <a:off x="6553200" y="6245225"/>
            <a:ext cx="2133600" cy="476250"/>
          </a:xfrm>
        </p:spPr>
        <p:txBody>
          <a:bodyPr/>
          <a:lstStyle>
            <a:lvl1pPr>
              <a:defRPr/>
            </a:lvl1pPr>
          </a:lstStyle>
          <a:p>
            <a:fld id="{7EEAE889-7623-42D0-B05B-F2A3F5A76074}" type="slidenum">
              <a:rPr lang="en-US" altLang="ja-JP">
                <a:solidFill>
                  <a:srgbClr val="000000"/>
                </a:solidFill>
              </a:rPr>
              <a:pPr/>
              <a:t>‹#›</a:t>
            </a:fld>
            <a:endParaRPr lang="en-US" altLang="ja-JP">
              <a:solidFill>
                <a:srgbClr val="000000"/>
              </a:solidFill>
            </a:endParaRPr>
          </a:p>
        </p:txBody>
      </p:sp>
      <p:pic>
        <p:nvPicPr>
          <p:cNvPr id="1158" name="Picture 7" descr="mlit_top"/>
          <p:cNvPicPr>
            <a:picLocks noChangeAspect="1" noChangeArrowheads="1"/>
          </p:cNvPicPr>
          <p:nvPr userDrawn="1"/>
        </p:nvPicPr>
        <p:blipFill>
          <a:blip r:embed="rId2"/>
          <a:srcRect t="62230"/>
          <a:stretch>
            <a:fillRect/>
          </a:stretch>
        </p:blipFill>
        <p:spPr>
          <a:xfrm>
            <a:off x="0" y="6524633"/>
            <a:ext cx="9144000" cy="333375"/>
          </a:xfrm>
          <a:prstGeom prst="rect">
            <a:avLst/>
          </a:prstGeom>
          <a:noFill/>
        </p:spPr>
      </p:pic>
      <p:sp>
        <p:nvSpPr>
          <p:cNvPr id="1159" name="Rectangle 9"/>
          <p:cNvSpPr>
            <a:spLocks noChangeArrowheads="1"/>
          </p:cNvSpPr>
          <p:nvPr userDrawn="1"/>
        </p:nvSpPr>
        <p:spPr>
          <a:xfrm>
            <a:off x="1692279" y="3284546"/>
            <a:ext cx="7451725" cy="73025"/>
          </a:xfrm>
          <a:prstGeom prst="rect">
            <a:avLst/>
          </a:prstGeom>
          <a:solidFill>
            <a:srgbClr val="0066CC"/>
          </a:solidFill>
          <a:ln w="9525">
            <a:noFill/>
            <a:miter lim="800000"/>
            <a:headEnd/>
            <a:tailEnd/>
          </a:ln>
          <a:effectLst/>
        </p:spPr>
        <p:txBody>
          <a:bodyPr wrap="none" anchor="ctr"/>
          <a:lstStyle/>
          <a:p>
            <a:endParaRPr lang="ja-JP" altLang="en-US">
              <a:solidFill>
                <a:srgbClr val="000000"/>
              </a:solidFill>
              <a:latin typeface="Arial"/>
              <a:ea typeface="ＭＳ Ｐゴシック"/>
            </a:endParaRPr>
          </a:p>
        </p:txBody>
      </p:sp>
      <p:pic>
        <p:nvPicPr>
          <p:cNvPr id="1160" name="Picture 11"/>
          <p:cNvPicPr>
            <a:picLocks noChangeAspect="1" noChangeArrowheads="1"/>
          </p:cNvPicPr>
          <p:nvPr userDrawn="1"/>
        </p:nvPicPr>
        <p:blipFill>
          <a:blip r:embed="rId3"/>
          <a:stretch>
            <a:fillRect/>
          </a:stretch>
        </p:blipFill>
        <p:spPr>
          <a:xfrm>
            <a:off x="4" y="6051558"/>
            <a:ext cx="2124075" cy="473075"/>
          </a:xfrm>
          <a:prstGeom prst="rect">
            <a:avLst/>
          </a:prstGeom>
          <a:noFill/>
          <a:ln w="9525">
            <a:noFill/>
            <a:miter lim="800000"/>
            <a:headEnd/>
            <a:tailEnd/>
          </a:ln>
          <a:effectLst/>
        </p:spPr>
      </p:pic>
      <p:sp>
        <p:nvSpPr>
          <p:cNvPr id="1161" name="Text Box 12"/>
          <p:cNvSpPr txBox="1">
            <a:spLocks noChangeArrowheads="1"/>
          </p:cNvSpPr>
          <p:nvPr userDrawn="1"/>
        </p:nvSpPr>
        <p:spPr>
          <a:xfrm>
            <a:off x="2" y="6524632"/>
            <a:ext cx="3389069" cy="262829"/>
          </a:xfrm>
          <a:prstGeom prst="rect">
            <a:avLst/>
          </a:prstGeom>
          <a:noFill/>
          <a:ln w="9525">
            <a:noFill/>
            <a:miter lim="800000"/>
            <a:headEnd/>
            <a:tailEnd/>
          </a:ln>
          <a:effectLst/>
        </p:spPr>
        <p:txBody>
          <a:bodyPr wrap="none">
            <a:spAutoFit/>
          </a:bodyPr>
          <a:lstStyle/>
          <a:p>
            <a:r>
              <a:rPr lang="en-US" altLang="ja-JP" sz="1108" i="1">
                <a:solidFill>
                  <a:srgbClr val="FFFFFF"/>
                </a:solidFill>
                <a:latin typeface="Times New Roman" pitchFamily="18" charset="0"/>
                <a:ea typeface="ＭＳ Ｐゴシック"/>
              </a:rPr>
              <a:t>Ministry of Land, Infrastructure, Transport and Tourism</a:t>
            </a:r>
          </a:p>
        </p:txBody>
      </p:sp>
    </p:spTree>
    <p:extLst>
      <p:ext uri="{BB962C8B-B14F-4D97-AF65-F5344CB8AC3E}">
        <p14:creationId xmlns:p14="http://schemas.microsoft.com/office/powerpoint/2010/main" val="3911980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215" name="タイトル 1"/>
          <p:cNvSpPr>
            <a:spLocks noGrp="1"/>
          </p:cNvSpPr>
          <p:nvPr>
            <p:ph type="title"/>
          </p:nvPr>
        </p:nvSpPr>
        <p:spPr/>
        <p:txBody>
          <a:bodyPr/>
          <a:lstStyle/>
          <a:p>
            <a:r>
              <a:rPr lang="ja-JP" altLang="en-US"/>
              <a:t>マスタ タイトルの書式設定</a:t>
            </a:r>
          </a:p>
        </p:txBody>
      </p:sp>
      <p:sp>
        <p:nvSpPr>
          <p:cNvPr id="1216"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17"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1218"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1219" name="スライド番号プレースホルダ 5"/>
          <p:cNvSpPr>
            <a:spLocks noGrp="1"/>
          </p:cNvSpPr>
          <p:nvPr>
            <p:ph type="sldNum" sz="quarter" idx="12"/>
          </p:nvPr>
        </p:nvSpPr>
        <p:spPr/>
        <p:txBody>
          <a:bodyPr/>
          <a:lstStyle>
            <a:lvl1pPr>
              <a:defRPr/>
            </a:lvl1pPr>
          </a:lstStyle>
          <a:p>
            <a:fld id="{F117DE20-CEA7-4781-A5BD-AEA6632F4DD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483121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221" name="縦書きタイトル 1"/>
          <p:cNvSpPr>
            <a:spLocks noGrp="1"/>
          </p:cNvSpPr>
          <p:nvPr>
            <p:ph type="title" orient="vert"/>
          </p:nvPr>
        </p:nvSpPr>
        <p:spPr>
          <a:xfrm>
            <a:off x="6515100" y="2"/>
            <a:ext cx="2171700" cy="6126163"/>
          </a:xfrm>
        </p:spPr>
        <p:txBody>
          <a:bodyPr vert="eaVert"/>
          <a:lstStyle/>
          <a:p>
            <a:r>
              <a:rPr lang="ja-JP" altLang="en-US"/>
              <a:t>マスタ タイトルの書式設定</a:t>
            </a:r>
          </a:p>
        </p:txBody>
      </p:sp>
      <p:sp>
        <p:nvSpPr>
          <p:cNvPr id="1222" name="縦書きテキスト プレースホルダ 2"/>
          <p:cNvSpPr>
            <a:spLocks noGrp="1"/>
          </p:cNvSpPr>
          <p:nvPr>
            <p:ph type="body" orient="vert" idx="1"/>
          </p:nvPr>
        </p:nvSpPr>
        <p:spPr>
          <a:xfrm>
            <a:off x="0" y="2"/>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23"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1224"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1225" name="スライド番号プレースホルダ 5"/>
          <p:cNvSpPr>
            <a:spLocks noGrp="1"/>
          </p:cNvSpPr>
          <p:nvPr>
            <p:ph type="sldNum" sz="quarter" idx="12"/>
          </p:nvPr>
        </p:nvSpPr>
        <p:spPr/>
        <p:txBody>
          <a:bodyPr/>
          <a:lstStyle>
            <a:lvl1pPr>
              <a:defRPr/>
            </a:lvl1pPr>
          </a:lstStyle>
          <a:p>
            <a:fld id="{034DCE4D-8711-4B45-B130-219C70629961}"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783526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227" name="コンテンツ プレースホルダ 1"/>
          <p:cNvSpPr>
            <a:spLocks noGrp="1"/>
          </p:cNvSpPr>
          <p:nvPr>
            <p:ph/>
          </p:nvPr>
        </p:nvSpPr>
        <p:spPr>
          <a:xfrm>
            <a:off x="0" y="2"/>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28" name="日付プレースホルダ 2"/>
          <p:cNvSpPr>
            <a:spLocks noGrp="1"/>
          </p:cNvSpPr>
          <p:nvPr>
            <p:ph type="dt" sz="half" idx="10"/>
          </p:nvPr>
        </p:nvSpPr>
        <p:spPr>
          <a:xfrm>
            <a:off x="457200" y="6245225"/>
            <a:ext cx="2133600" cy="476250"/>
          </a:xfrm>
        </p:spPr>
        <p:txBody>
          <a:bodyPr/>
          <a:lstStyle>
            <a:lvl1pPr>
              <a:defRPr/>
            </a:lvl1pPr>
          </a:lstStyle>
          <a:p>
            <a:endParaRPr lang="en-US" altLang="ja-JP">
              <a:solidFill>
                <a:srgbClr val="000000"/>
              </a:solidFill>
            </a:endParaRPr>
          </a:p>
        </p:txBody>
      </p:sp>
      <p:sp>
        <p:nvSpPr>
          <p:cNvPr id="1229" name="フッター プレースホルダ 3"/>
          <p:cNvSpPr>
            <a:spLocks noGrp="1"/>
          </p:cNvSpPr>
          <p:nvPr>
            <p:ph type="ftr" sz="quarter" idx="11"/>
          </p:nvPr>
        </p:nvSpPr>
        <p:spPr>
          <a:xfrm>
            <a:off x="3124200" y="6245225"/>
            <a:ext cx="2895600" cy="476250"/>
          </a:xfrm>
        </p:spPr>
        <p:txBody>
          <a:bodyPr/>
          <a:lstStyle>
            <a:lvl1pPr>
              <a:defRPr/>
            </a:lvl1pPr>
          </a:lstStyle>
          <a:p>
            <a:endParaRPr lang="en-US" altLang="ja-JP">
              <a:solidFill>
                <a:srgbClr val="000000"/>
              </a:solidFill>
            </a:endParaRPr>
          </a:p>
        </p:txBody>
      </p:sp>
      <p:sp>
        <p:nvSpPr>
          <p:cNvPr id="1230" name="スライド番号プレースホルダ 4"/>
          <p:cNvSpPr>
            <a:spLocks noGrp="1"/>
          </p:cNvSpPr>
          <p:nvPr>
            <p:ph type="sldNum" sz="quarter" idx="12"/>
          </p:nvPr>
        </p:nvSpPr>
        <p:spPr>
          <a:xfrm>
            <a:off x="7010400" y="6237288"/>
            <a:ext cx="2133600" cy="476250"/>
          </a:xfrm>
        </p:spPr>
        <p:txBody>
          <a:bodyPr/>
          <a:lstStyle>
            <a:lvl1pPr>
              <a:defRPr/>
            </a:lvl1pPr>
          </a:lstStyle>
          <a:p>
            <a:fld id="{EF61C57E-D4CC-44C6-A1FD-D0C603214CB1}"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7095330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1232" name="タイトル 1"/>
          <p:cNvSpPr>
            <a:spLocks noGrp="1"/>
          </p:cNvSpPr>
          <p:nvPr>
            <p:ph type="title" sz="quarter"/>
          </p:nvPr>
        </p:nvSpPr>
        <p:spPr>
          <a:xfrm>
            <a:off x="4" y="0"/>
            <a:ext cx="7019925" cy="476250"/>
          </a:xfrm>
        </p:spPr>
        <p:txBody>
          <a:bodyPr/>
          <a:lstStyle/>
          <a:p>
            <a:r>
              <a:rPr lang="ja-JP" altLang="en-US"/>
              <a:t>マスタ タイトルの書式設定</a:t>
            </a:r>
          </a:p>
        </p:txBody>
      </p:sp>
      <p:sp>
        <p:nvSpPr>
          <p:cNvPr id="1233" name="コンテンツ プレースホルダ 2"/>
          <p:cNvSpPr>
            <a:spLocks noGrp="1"/>
          </p:cNvSpPr>
          <p:nvPr>
            <p:ph sz="quarter" idx="1"/>
          </p:nvPr>
        </p:nvSpPr>
        <p:spPr>
          <a:xfrm>
            <a:off x="457200" y="1600200"/>
            <a:ext cx="4038600"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4" name="コンテンツ プレースホルダ 3"/>
          <p:cNvSpPr>
            <a:spLocks noGrp="1"/>
          </p:cNvSpPr>
          <p:nvPr>
            <p:ph sz="quarter" idx="2"/>
          </p:nvPr>
        </p:nvSpPr>
        <p:spPr>
          <a:xfrm>
            <a:off x="4648200" y="1600200"/>
            <a:ext cx="4038600"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5" name="コンテンツ プレースホルダ 4"/>
          <p:cNvSpPr>
            <a:spLocks noGrp="1"/>
          </p:cNvSpPr>
          <p:nvPr>
            <p:ph sz="quarter" idx="3"/>
          </p:nvPr>
        </p:nvSpPr>
        <p:spPr>
          <a:xfrm>
            <a:off x="457200" y="3938591"/>
            <a:ext cx="4038600"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6" name="コンテンツ プレースホルダ 5"/>
          <p:cNvSpPr>
            <a:spLocks noGrp="1"/>
          </p:cNvSpPr>
          <p:nvPr>
            <p:ph sz="quarter" idx="4"/>
          </p:nvPr>
        </p:nvSpPr>
        <p:spPr>
          <a:xfrm>
            <a:off x="4648200" y="3938591"/>
            <a:ext cx="4038600"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7" name="日付プレースホルダ 6"/>
          <p:cNvSpPr>
            <a:spLocks noGrp="1"/>
          </p:cNvSpPr>
          <p:nvPr>
            <p:ph type="dt" sz="half" idx="10"/>
          </p:nvPr>
        </p:nvSpPr>
        <p:spPr>
          <a:xfrm>
            <a:off x="457200" y="6245225"/>
            <a:ext cx="2133600" cy="476250"/>
          </a:xfrm>
        </p:spPr>
        <p:txBody>
          <a:bodyPr/>
          <a:lstStyle>
            <a:lvl1pPr>
              <a:defRPr/>
            </a:lvl1pPr>
          </a:lstStyle>
          <a:p>
            <a:endParaRPr lang="en-US" altLang="ja-JP">
              <a:solidFill>
                <a:srgbClr val="000000"/>
              </a:solidFill>
            </a:endParaRPr>
          </a:p>
        </p:txBody>
      </p:sp>
      <p:sp>
        <p:nvSpPr>
          <p:cNvPr id="1238" name="フッター プレースホルダ 7"/>
          <p:cNvSpPr>
            <a:spLocks noGrp="1"/>
          </p:cNvSpPr>
          <p:nvPr>
            <p:ph type="ftr" sz="quarter" idx="11"/>
          </p:nvPr>
        </p:nvSpPr>
        <p:spPr>
          <a:xfrm>
            <a:off x="3124200" y="6245225"/>
            <a:ext cx="2895600" cy="476250"/>
          </a:xfrm>
        </p:spPr>
        <p:txBody>
          <a:bodyPr/>
          <a:lstStyle>
            <a:lvl1pPr>
              <a:defRPr/>
            </a:lvl1pPr>
          </a:lstStyle>
          <a:p>
            <a:endParaRPr lang="en-US" altLang="ja-JP">
              <a:solidFill>
                <a:srgbClr val="000000"/>
              </a:solidFill>
            </a:endParaRPr>
          </a:p>
        </p:txBody>
      </p:sp>
      <p:sp>
        <p:nvSpPr>
          <p:cNvPr id="1239" name="スライド番号プレースホルダ 8"/>
          <p:cNvSpPr>
            <a:spLocks noGrp="1"/>
          </p:cNvSpPr>
          <p:nvPr>
            <p:ph type="sldNum" sz="quarter" idx="12"/>
          </p:nvPr>
        </p:nvSpPr>
        <p:spPr>
          <a:xfrm>
            <a:off x="7010400" y="6237288"/>
            <a:ext cx="2133600" cy="476250"/>
          </a:xfrm>
        </p:spPr>
        <p:txBody>
          <a:bodyPr/>
          <a:lstStyle>
            <a:lvl1pPr>
              <a:defRPr/>
            </a:lvl1pPr>
          </a:lstStyle>
          <a:p>
            <a:fld id="{CA51ABBC-631A-4EB6-847B-0331A6C656A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0004112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153" name="Rectangle 2"/>
          <p:cNvSpPr>
            <a:spLocks noGrp="1" noChangeArrowheads="1"/>
          </p:cNvSpPr>
          <p:nvPr>
            <p:ph type="ctrTitle"/>
          </p:nvPr>
        </p:nvSpPr>
        <p:spPr>
          <a:xfrm>
            <a:off x="1619250" y="2133608"/>
            <a:ext cx="7524750" cy="1470025"/>
          </a:xfrm>
        </p:spPr>
        <p:txBody>
          <a:bodyPr/>
          <a:lstStyle>
            <a:lvl1pPr>
              <a:defRPr sz="3692"/>
            </a:lvl1pPr>
          </a:lstStyle>
          <a:p>
            <a:r>
              <a:rPr lang="ja-JP" altLang="en-US"/>
              <a:t>マスタ タイトルの書式設定</a:t>
            </a:r>
          </a:p>
        </p:txBody>
      </p:sp>
      <p:sp>
        <p:nvSpPr>
          <p:cNvPr id="1154"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1155" name="Rectangle 4"/>
          <p:cNvSpPr>
            <a:spLocks noGrp="1" noChangeArrowheads="1"/>
          </p:cNvSpPr>
          <p:nvPr>
            <p:ph type="dt" sz="half" idx="2"/>
          </p:nvPr>
        </p:nvSpPr>
        <p:spPr/>
        <p:txBody>
          <a:bodyPr/>
          <a:lstStyle>
            <a:lvl1pPr>
              <a:defRPr/>
            </a:lvl1pPr>
          </a:lstStyle>
          <a:p>
            <a:endParaRPr lang="en-US" altLang="ja-JP">
              <a:solidFill>
                <a:srgbClr val="000000"/>
              </a:solidFill>
            </a:endParaRPr>
          </a:p>
        </p:txBody>
      </p:sp>
      <p:sp>
        <p:nvSpPr>
          <p:cNvPr id="1156" name="Rectangle 5"/>
          <p:cNvSpPr>
            <a:spLocks noGrp="1" noChangeArrowheads="1"/>
          </p:cNvSpPr>
          <p:nvPr>
            <p:ph type="ftr" sz="quarter" idx="3"/>
          </p:nvPr>
        </p:nvSpPr>
        <p:spPr/>
        <p:txBody>
          <a:bodyPr/>
          <a:lstStyle>
            <a:lvl1pPr>
              <a:defRPr/>
            </a:lvl1pPr>
          </a:lstStyle>
          <a:p>
            <a:endParaRPr lang="en-US" altLang="ja-JP">
              <a:solidFill>
                <a:srgbClr val="000000"/>
              </a:solidFill>
            </a:endParaRPr>
          </a:p>
        </p:txBody>
      </p:sp>
      <p:sp>
        <p:nvSpPr>
          <p:cNvPr id="1157" name="Rectangle 6"/>
          <p:cNvSpPr>
            <a:spLocks noGrp="1" noChangeArrowheads="1"/>
          </p:cNvSpPr>
          <p:nvPr>
            <p:ph type="sldNum" sz="quarter" idx="4"/>
          </p:nvPr>
        </p:nvSpPr>
        <p:spPr>
          <a:xfrm>
            <a:off x="7010401" y="6178049"/>
            <a:ext cx="2133600" cy="476250"/>
          </a:xfrm>
          <a:prstGeom prst="rect">
            <a:avLst/>
          </a:prstGeom>
        </p:spPr>
        <p:txBody>
          <a:bodyPr/>
          <a:lstStyle>
            <a:lvl1pPr>
              <a:defRPr/>
            </a:lvl1pPr>
          </a:lstStyle>
          <a:p>
            <a:fld id="{7EEAE889-7623-42D0-B05B-F2A3F5A76074}" type="slidenum">
              <a:rPr lang="en-US" altLang="ja-JP">
                <a:solidFill>
                  <a:srgbClr val="000000"/>
                </a:solidFill>
              </a:rPr>
              <a:pPr/>
              <a:t>‹#›</a:t>
            </a:fld>
            <a:endParaRPr lang="en-US" altLang="ja-JP">
              <a:solidFill>
                <a:srgbClr val="000000"/>
              </a:solidFill>
            </a:endParaRPr>
          </a:p>
        </p:txBody>
      </p:sp>
      <p:pic>
        <p:nvPicPr>
          <p:cNvPr id="1158" name="Picture 7" descr="mlit_top"/>
          <p:cNvPicPr>
            <a:picLocks noChangeAspect="1" noChangeArrowheads="1"/>
          </p:cNvPicPr>
          <p:nvPr userDrawn="1"/>
        </p:nvPicPr>
        <p:blipFill>
          <a:blip r:embed="rId2"/>
          <a:srcRect t="62230"/>
          <a:stretch>
            <a:fillRect/>
          </a:stretch>
        </p:blipFill>
        <p:spPr>
          <a:xfrm>
            <a:off x="0" y="6524633"/>
            <a:ext cx="9144000" cy="333375"/>
          </a:xfrm>
          <a:prstGeom prst="rect">
            <a:avLst/>
          </a:prstGeom>
          <a:noFill/>
        </p:spPr>
      </p:pic>
      <p:sp>
        <p:nvSpPr>
          <p:cNvPr id="1159" name="Rectangle 9"/>
          <p:cNvSpPr>
            <a:spLocks noChangeArrowheads="1"/>
          </p:cNvSpPr>
          <p:nvPr userDrawn="1"/>
        </p:nvSpPr>
        <p:spPr>
          <a:xfrm>
            <a:off x="1692279" y="3284546"/>
            <a:ext cx="7451725" cy="73025"/>
          </a:xfrm>
          <a:prstGeom prst="rect">
            <a:avLst/>
          </a:prstGeom>
          <a:solidFill>
            <a:srgbClr val="0066CC"/>
          </a:solidFill>
          <a:ln w="9525">
            <a:noFill/>
            <a:miter lim="800000"/>
            <a:headEnd/>
            <a:tailEnd/>
          </a:ln>
          <a:effectLst/>
        </p:spPr>
        <p:txBody>
          <a:bodyPr wrap="none" anchor="ctr"/>
          <a:lstStyle/>
          <a:p>
            <a:endParaRPr lang="ja-JP" altLang="en-US">
              <a:solidFill>
                <a:srgbClr val="000000"/>
              </a:solidFill>
              <a:latin typeface="Arial"/>
              <a:ea typeface="ＭＳ Ｐゴシック"/>
            </a:endParaRPr>
          </a:p>
        </p:txBody>
      </p:sp>
      <p:sp>
        <p:nvSpPr>
          <p:cNvPr id="1161" name="Text Box 12"/>
          <p:cNvSpPr txBox="1">
            <a:spLocks noChangeArrowheads="1"/>
          </p:cNvSpPr>
          <p:nvPr userDrawn="1"/>
        </p:nvSpPr>
        <p:spPr>
          <a:xfrm>
            <a:off x="2" y="6524632"/>
            <a:ext cx="3389069" cy="262829"/>
          </a:xfrm>
          <a:prstGeom prst="rect">
            <a:avLst/>
          </a:prstGeom>
          <a:noFill/>
          <a:ln w="9525">
            <a:noFill/>
            <a:miter lim="800000"/>
            <a:headEnd/>
            <a:tailEnd/>
          </a:ln>
          <a:effectLst/>
        </p:spPr>
        <p:txBody>
          <a:bodyPr wrap="none">
            <a:spAutoFit/>
          </a:bodyPr>
          <a:lstStyle/>
          <a:p>
            <a:r>
              <a:rPr lang="en-US" altLang="ja-JP" sz="1108" i="1">
                <a:solidFill>
                  <a:srgbClr val="FFFFFF"/>
                </a:solidFill>
                <a:latin typeface="Times New Roman" pitchFamily="18" charset="0"/>
                <a:ea typeface="ＭＳ Ｐゴシック"/>
              </a:rPr>
              <a:t>Ministry of Land, Infrastructure, Transport and Tourism</a:t>
            </a:r>
          </a:p>
        </p:txBody>
      </p:sp>
    </p:spTree>
    <p:extLst>
      <p:ext uri="{BB962C8B-B14F-4D97-AF65-F5344CB8AC3E}">
        <p14:creationId xmlns:p14="http://schemas.microsoft.com/office/powerpoint/2010/main" val="27412376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63" name="タイトル 1"/>
          <p:cNvSpPr>
            <a:spLocks noGrp="1"/>
          </p:cNvSpPr>
          <p:nvPr>
            <p:ph type="title"/>
          </p:nvPr>
        </p:nvSpPr>
        <p:spPr/>
        <p:txBody>
          <a:bodyPr/>
          <a:lstStyle/>
          <a:p>
            <a:r>
              <a:rPr lang="ja-JP" altLang="en-US"/>
              <a:t>マスタ タイトルの書式設定</a:t>
            </a:r>
          </a:p>
        </p:txBody>
      </p:sp>
      <p:sp>
        <p:nvSpPr>
          <p:cNvPr id="1164"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65"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1166"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1167" name="スライド番号プレースホルダ 5"/>
          <p:cNvSpPr>
            <a:spLocks noGrp="1"/>
          </p:cNvSpPr>
          <p:nvPr>
            <p:ph type="sldNum" sz="quarter" idx="12"/>
          </p:nvPr>
        </p:nvSpPr>
        <p:spPr>
          <a:xfrm>
            <a:off x="7010400" y="6237288"/>
            <a:ext cx="2133600" cy="476250"/>
          </a:xfrm>
          <a:prstGeom prst="rect">
            <a:avLst/>
          </a:prstGeom>
        </p:spPr>
        <p:txBody>
          <a:bodyPr/>
          <a:lstStyle>
            <a:lvl1pPr>
              <a:defRPr/>
            </a:lvl1pPr>
          </a:lstStyle>
          <a:p>
            <a:fld id="{009545A2-2578-48AC-9ED3-1393E85CB0EC}"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787541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169" name="タイトル 1"/>
          <p:cNvSpPr>
            <a:spLocks noGrp="1"/>
          </p:cNvSpPr>
          <p:nvPr>
            <p:ph type="title"/>
          </p:nvPr>
        </p:nvSpPr>
        <p:spPr>
          <a:xfrm>
            <a:off x="722313" y="4406908"/>
            <a:ext cx="7772400" cy="1362075"/>
          </a:xfrm>
        </p:spPr>
        <p:txBody>
          <a:bodyPr anchor="t"/>
          <a:lstStyle>
            <a:lvl1pPr algn="l">
              <a:defRPr sz="3692" b="1" cap="all"/>
            </a:lvl1pPr>
          </a:lstStyle>
          <a:p>
            <a:r>
              <a:rPr lang="ja-JP" altLang="en-US"/>
              <a:t>マスタ タイトルの書式設定</a:t>
            </a:r>
          </a:p>
        </p:txBody>
      </p:sp>
      <p:sp>
        <p:nvSpPr>
          <p:cNvPr id="1170" name="テキスト プレースホルダ 2"/>
          <p:cNvSpPr>
            <a:spLocks noGrp="1"/>
          </p:cNvSpPr>
          <p:nvPr>
            <p:ph type="body" idx="1"/>
          </p:nvPr>
        </p:nvSpPr>
        <p:spPr>
          <a:xfrm>
            <a:off x="722313"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171"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1172"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1173" name="スライド番号プレースホルダ 5"/>
          <p:cNvSpPr>
            <a:spLocks noGrp="1"/>
          </p:cNvSpPr>
          <p:nvPr>
            <p:ph type="sldNum" sz="quarter" idx="12"/>
          </p:nvPr>
        </p:nvSpPr>
        <p:spPr>
          <a:xfrm>
            <a:off x="7010400" y="6237288"/>
            <a:ext cx="2133600" cy="476250"/>
          </a:xfrm>
          <a:prstGeom prst="rect">
            <a:avLst/>
          </a:prstGeom>
        </p:spPr>
        <p:txBody>
          <a:bodyPr/>
          <a:lstStyle>
            <a:lvl1pPr>
              <a:defRPr/>
            </a:lvl1pPr>
          </a:lstStyle>
          <a:p>
            <a:fld id="{584D5552-617A-457F-A62E-7C35DDBAB89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689123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175" name="タイトル 1"/>
          <p:cNvSpPr>
            <a:spLocks noGrp="1"/>
          </p:cNvSpPr>
          <p:nvPr>
            <p:ph type="title"/>
          </p:nvPr>
        </p:nvSpPr>
        <p:spPr/>
        <p:txBody>
          <a:bodyPr/>
          <a:lstStyle/>
          <a:p>
            <a:r>
              <a:rPr lang="ja-JP" altLang="en-US"/>
              <a:t>マスタ タイトルの書式設定</a:t>
            </a:r>
          </a:p>
        </p:txBody>
      </p:sp>
      <p:sp>
        <p:nvSpPr>
          <p:cNvPr id="1176" name="コンテンツ プレースホルダ 2"/>
          <p:cNvSpPr>
            <a:spLocks noGrp="1"/>
          </p:cNvSpPr>
          <p:nvPr>
            <p:ph sz="half" idx="1"/>
          </p:nvPr>
        </p:nvSpPr>
        <p:spPr>
          <a:xfrm>
            <a:off x="457200" y="1600206"/>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7" name="コンテンツ プレースホルダ 3"/>
          <p:cNvSpPr>
            <a:spLocks noGrp="1"/>
          </p:cNvSpPr>
          <p:nvPr>
            <p:ph sz="half" idx="2"/>
          </p:nvPr>
        </p:nvSpPr>
        <p:spPr>
          <a:xfrm>
            <a:off x="4648200" y="1600206"/>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8" name="日付プレースホルダ 4"/>
          <p:cNvSpPr>
            <a:spLocks noGrp="1"/>
          </p:cNvSpPr>
          <p:nvPr>
            <p:ph type="dt" sz="half" idx="10"/>
          </p:nvPr>
        </p:nvSpPr>
        <p:spPr/>
        <p:txBody>
          <a:bodyPr/>
          <a:lstStyle>
            <a:lvl1pPr>
              <a:defRPr/>
            </a:lvl1pPr>
          </a:lstStyle>
          <a:p>
            <a:endParaRPr lang="en-US" altLang="ja-JP">
              <a:solidFill>
                <a:srgbClr val="000000"/>
              </a:solidFill>
            </a:endParaRPr>
          </a:p>
        </p:txBody>
      </p:sp>
      <p:sp>
        <p:nvSpPr>
          <p:cNvPr id="1179"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1180" name="スライド番号プレースホルダ 6"/>
          <p:cNvSpPr>
            <a:spLocks noGrp="1"/>
          </p:cNvSpPr>
          <p:nvPr>
            <p:ph type="sldNum" sz="quarter" idx="12"/>
          </p:nvPr>
        </p:nvSpPr>
        <p:spPr>
          <a:xfrm>
            <a:off x="7010400" y="6237288"/>
            <a:ext cx="2133600" cy="476250"/>
          </a:xfrm>
          <a:prstGeom prst="rect">
            <a:avLst/>
          </a:prstGeom>
        </p:spPr>
        <p:txBody>
          <a:bodyPr/>
          <a:lstStyle>
            <a:lvl1pPr>
              <a:defRPr/>
            </a:lvl1pPr>
          </a:lstStyle>
          <a:p>
            <a:fld id="{1CC56C29-8C21-4C80-A092-5C4F71C33C1D}"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4136993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8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183" name="テキスト プレースホルダ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84" name="コンテンツ プレースホルダ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5" name="テキスト プレースホルダ 4"/>
          <p:cNvSpPr>
            <a:spLocks noGrp="1"/>
          </p:cNvSpPr>
          <p:nvPr>
            <p:ph type="body" sz="quarter" idx="3"/>
          </p:nvPr>
        </p:nvSpPr>
        <p:spPr>
          <a:xfrm>
            <a:off x="4645029"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86" name="コンテンツ プレースホルダ 5"/>
          <p:cNvSpPr>
            <a:spLocks noGrp="1"/>
          </p:cNvSpPr>
          <p:nvPr>
            <p:ph sz="quarter" idx="4"/>
          </p:nvPr>
        </p:nvSpPr>
        <p:spPr>
          <a:xfrm>
            <a:off x="4645029"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7" name="日付プレースホルダ 6"/>
          <p:cNvSpPr>
            <a:spLocks noGrp="1"/>
          </p:cNvSpPr>
          <p:nvPr>
            <p:ph type="dt" sz="half" idx="10"/>
          </p:nvPr>
        </p:nvSpPr>
        <p:spPr/>
        <p:txBody>
          <a:bodyPr/>
          <a:lstStyle>
            <a:lvl1pPr>
              <a:defRPr/>
            </a:lvl1pPr>
          </a:lstStyle>
          <a:p>
            <a:endParaRPr lang="en-US" altLang="ja-JP">
              <a:solidFill>
                <a:srgbClr val="000000"/>
              </a:solidFill>
            </a:endParaRPr>
          </a:p>
        </p:txBody>
      </p:sp>
      <p:sp>
        <p:nvSpPr>
          <p:cNvPr id="1188" name="フッター プレースホルダ 7"/>
          <p:cNvSpPr>
            <a:spLocks noGrp="1"/>
          </p:cNvSpPr>
          <p:nvPr>
            <p:ph type="ftr" sz="quarter" idx="11"/>
          </p:nvPr>
        </p:nvSpPr>
        <p:spPr/>
        <p:txBody>
          <a:bodyPr/>
          <a:lstStyle>
            <a:lvl1pPr>
              <a:defRPr/>
            </a:lvl1pPr>
          </a:lstStyle>
          <a:p>
            <a:endParaRPr lang="en-US" altLang="ja-JP">
              <a:solidFill>
                <a:srgbClr val="000000"/>
              </a:solidFill>
            </a:endParaRPr>
          </a:p>
        </p:txBody>
      </p:sp>
      <p:sp>
        <p:nvSpPr>
          <p:cNvPr id="1189" name="スライド番号プレースホルダ 8"/>
          <p:cNvSpPr>
            <a:spLocks noGrp="1"/>
          </p:cNvSpPr>
          <p:nvPr>
            <p:ph type="sldNum" sz="quarter" idx="12"/>
          </p:nvPr>
        </p:nvSpPr>
        <p:spPr>
          <a:xfrm>
            <a:off x="7010400" y="6237288"/>
            <a:ext cx="2133600" cy="476250"/>
          </a:xfrm>
          <a:prstGeom prst="rect">
            <a:avLst/>
          </a:prstGeom>
        </p:spPr>
        <p:txBody>
          <a:bodyPr/>
          <a:lstStyle>
            <a:lvl1pPr>
              <a:defRPr/>
            </a:lvl1pPr>
          </a:lstStyle>
          <a:p>
            <a:fld id="{318D4199-7FF4-4A88-8FAE-184C70EC5F06}"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887340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aphicFrame>
        <p:nvGraphicFramePr>
          <p:cNvPr id="1191" name="オブジェクト 160" hidden="1"/>
          <p:cNvGraphicFramePr/>
          <p:nvPr/>
        </p:nvGraphicFramePr>
        <p:xfrm>
          <a:off x="1466" y="1589"/>
          <a:ext cx="1465" cy="1587"/>
        </p:xfrm>
        <a:graphic>
          <a:graphicData uri="http://schemas.openxmlformats.org/presentationml/2006/ole">
            <mc:AlternateContent xmlns:mc="http://schemas.openxmlformats.org/markup-compatibility/2006">
              <mc:Choice xmlns:v="urn:schemas-microsoft-com:vml" Requires="v">
                <p:oleObj name="think-cell Slide" r:id="rId2" imgW="216" imgH="216" progId="TCLayout.ActiveDocument.1">
                  <p:embed/>
                </p:oleObj>
              </mc:Choice>
              <mc:Fallback>
                <p:oleObj name="think-cell Slide" r:id="rId2" imgW="216" imgH="216" progId="TCLayout.ActiveDocument.1">
                  <p:embed/>
                  <p:pic>
                    <p:nvPicPr>
                      <p:cNvPr id="1191" name="オブジェクト 160" hidden="1"/>
                      <p:cNvPicPr>
                        <a:picLocks noChangeAspect="1"/>
                      </p:cNvPicPr>
                      <p:nvPr/>
                    </p:nvPicPr>
                    <p:blipFill>
                      <a:blip r:embed="rId3"/>
                      <a:stretch>
                        <a:fillRect/>
                      </a:stretch>
                    </p:blipFill>
                    <p:spPr>
                      <a:xfrm>
                        <a:off x="1466" y="1589"/>
                        <a:ext cx="1465" cy="1587"/>
                      </a:xfrm>
                      <a:prstGeom prst="rect">
                        <a:avLst/>
                      </a:prstGeom>
                    </p:spPr>
                  </p:pic>
                </p:oleObj>
              </mc:Fallback>
            </mc:AlternateContent>
          </a:graphicData>
        </a:graphic>
      </p:graphicFrame>
      <p:sp>
        <p:nvSpPr>
          <p:cNvPr id="1192" name="タイトル 1"/>
          <p:cNvSpPr>
            <a:spLocks noGrp="1"/>
          </p:cNvSpPr>
          <p:nvPr>
            <p:ph type="title"/>
          </p:nvPr>
        </p:nvSpPr>
        <p:spPr/>
        <p:txBody>
          <a:bodyPr/>
          <a:lstStyle/>
          <a:p>
            <a:r>
              <a:rPr lang="ja-JP" altLang="en-US"/>
              <a:t>マスタ タイトルの書式設定</a:t>
            </a:r>
          </a:p>
        </p:txBody>
      </p:sp>
      <p:sp>
        <p:nvSpPr>
          <p:cNvPr id="1193" name="日付プレースホルダ 2"/>
          <p:cNvSpPr>
            <a:spLocks noGrp="1"/>
          </p:cNvSpPr>
          <p:nvPr>
            <p:ph type="dt" sz="half" idx="10"/>
          </p:nvPr>
        </p:nvSpPr>
        <p:spPr/>
        <p:txBody>
          <a:bodyPr/>
          <a:lstStyle>
            <a:lvl1pPr>
              <a:defRPr/>
            </a:lvl1pPr>
          </a:lstStyle>
          <a:p>
            <a:endParaRPr lang="en-US" altLang="ja-JP">
              <a:solidFill>
                <a:srgbClr val="000000"/>
              </a:solidFill>
            </a:endParaRPr>
          </a:p>
        </p:txBody>
      </p:sp>
      <p:sp>
        <p:nvSpPr>
          <p:cNvPr id="1194" name="フッター プレースホルダ 3"/>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Rectangle 6"/>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662">
                <a:latin typeface="+mn-ea"/>
                <a:ea typeface="+mn-ea"/>
              </a:defRPr>
            </a:lvl1pPr>
          </a:lstStyle>
          <a:p>
            <a:fld id="{23A535C7-E30A-4211-9E73-05B124F665FF}"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113875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63" name="タイトル 1"/>
          <p:cNvSpPr>
            <a:spLocks noGrp="1"/>
          </p:cNvSpPr>
          <p:nvPr>
            <p:ph type="title"/>
          </p:nvPr>
        </p:nvSpPr>
        <p:spPr/>
        <p:txBody>
          <a:bodyPr/>
          <a:lstStyle/>
          <a:p>
            <a:r>
              <a:rPr lang="ja-JP" altLang="en-US"/>
              <a:t>マスタ タイトルの書式設定</a:t>
            </a:r>
          </a:p>
        </p:txBody>
      </p:sp>
      <p:sp>
        <p:nvSpPr>
          <p:cNvPr id="1164"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65"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1166"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1167" name="スライド番号プレースホルダ 5"/>
          <p:cNvSpPr>
            <a:spLocks noGrp="1"/>
          </p:cNvSpPr>
          <p:nvPr>
            <p:ph type="sldNum" sz="quarter" idx="12"/>
          </p:nvPr>
        </p:nvSpPr>
        <p:spPr/>
        <p:txBody>
          <a:bodyPr/>
          <a:lstStyle>
            <a:lvl1pPr>
              <a:defRPr/>
            </a:lvl1pPr>
          </a:lstStyle>
          <a:p>
            <a:fld id="{009545A2-2578-48AC-9ED3-1393E85CB0EC}"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941790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197" name="日付プレースホルダ 1"/>
          <p:cNvSpPr>
            <a:spLocks noGrp="1"/>
          </p:cNvSpPr>
          <p:nvPr>
            <p:ph type="dt" sz="half" idx="10"/>
          </p:nvPr>
        </p:nvSpPr>
        <p:spPr/>
        <p:txBody>
          <a:bodyPr/>
          <a:lstStyle>
            <a:lvl1pPr>
              <a:defRPr/>
            </a:lvl1pPr>
          </a:lstStyle>
          <a:p>
            <a:endParaRPr lang="en-US" altLang="ja-JP">
              <a:solidFill>
                <a:srgbClr val="000000"/>
              </a:solidFill>
            </a:endParaRPr>
          </a:p>
        </p:txBody>
      </p:sp>
      <p:sp>
        <p:nvSpPr>
          <p:cNvPr id="1198" name="フッター プレースホルダ 2"/>
          <p:cNvSpPr>
            <a:spLocks noGrp="1"/>
          </p:cNvSpPr>
          <p:nvPr>
            <p:ph type="ftr" sz="quarter" idx="11"/>
          </p:nvPr>
        </p:nvSpPr>
        <p:spPr/>
        <p:txBody>
          <a:bodyPr/>
          <a:lstStyle>
            <a:lvl1pPr>
              <a:defRPr/>
            </a:lvl1pPr>
          </a:lstStyle>
          <a:p>
            <a:endParaRPr lang="en-US" altLang="ja-JP">
              <a:solidFill>
                <a:srgbClr val="000000"/>
              </a:solidFill>
            </a:endParaRPr>
          </a:p>
        </p:txBody>
      </p:sp>
      <p:sp>
        <p:nvSpPr>
          <p:cNvPr id="1199" name="スライド番号プレースホルダ 3"/>
          <p:cNvSpPr>
            <a:spLocks noGrp="1"/>
          </p:cNvSpPr>
          <p:nvPr>
            <p:ph type="sldNum" sz="quarter" idx="12"/>
          </p:nvPr>
        </p:nvSpPr>
        <p:spPr>
          <a:xfrm>
            <a:off x="7010400" y="6237288"/>
            <a:ext cx="2133600" cy="476250"/>
          </a:xfrm>
          <a:prstGeom prst="rect">
            <a:avLst/>
          </a:prstGeom>
        </p:spPr>
        <p:txBody>
          <a:bodyPr/>
          <a:lstStyle>
            <a:lvl1pPr>
              <a:defRPr/>
            </a:lvl1pPr>
          </a:lstStyle>
          <a:p>
            <a:fld id="{490FE7AB-7F46-4B45-A031-3630278AC21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5861261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201" name="タイトル 1"/>
          <p:cNvSpPr>
            <a:spLocks noGrp="1"/>
          </p:cNvSpPr>
          <p:nvPr>
            <p:ph type="title"/>
          </p:nvPr>
        </p:nvSpPr>
        <p:spPr>
          <a:xfrm>
            <a:off x="457200" y="273050"/>
            <a:ext cx="3008313" cy="1162050"/>
          </a:xfrm>
        </p:spPr>
        <p:txBody>
          <a:bodyPr anchor="b"/>
          <a:lstStyle>
            <a:lvl1pPr algn="l">
              <a:defRPr sz="1846" b="1"/>
            </a:lvl1pPr>
          </a:lstStyle>
          <a:p>
            <a:r>
              <a:rPr lang="ja-JP" altLang="en-US"/>
              <a:t>マスタ タイトルの書式設定</a:t>
            </a:r>
          </a:p>
        </p:txBody>
      </p:sp>
      <p:sp>
        <p:nvSpPr>
          <p:cNvPr id="1202" name="コンテンツ プレースホルダ 2"/>
          <p:cNvSpPr>
            <a:spLocks noGrp="1"/>
          </p:cNvSpPr>
          <p:nvPr>
            <p:ph idx="1"/>
          </p:nvPr>
        </p:nvSpPr>
        <p:spPr>
          <a:xfrm>
            <a:off x="3575051" y="273054"/>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03" name="テキスト プレースホルダ 3"/>
          <p:cNvSpPr>
            <a:spLocks noGrp="1"/>
          </p:cNvSpPr>
          <p:nvPr>
            <p:ph type="body" sz="half" idx="2"/>
          </p:nvPr>
        </p:nvSpPr>
        <p:spPr>
          <a:xfrm>
            <a:off x="457200"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204" name="日付プレースホルダ 4"/>
          <p:cNvSpPr>
            <a:spLocks noGrp="1"/>
          </p:cNvSpPr>
          <p:nvPr>
            <p:ph type="dt" sz="half" idx="10"/>
          </p:nvPr>
        </p:nvSpPr>
        <p:spPr/>
        <p:txBody>
          <a:bodyPr/>
          <a:lstStyle>
            <a:lvl1pPr>
              <a:defRPr/>
            </a:lvl1pPr>
          </a:lstStyle>
          <a:p>
            <a:endParaRPr lang="en-US" altLang="ja-JP">
              <a:solidFill>
                <a:srgbClr val="000000"/>
              </a:solidFill>
            </a:endParaRPr>
          </a:p>
        </p:txBody>
      </p:sp>
      <p:sp>
        <p:nvSpPr>
          <p:cNvPr id="1205"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1206" name="スライド番号プレースホルダ 6"/>
          <p:cNvSpPr>
            <a:spLocks noGrp="1"/>
          </p:cNvSpPr>
          <p:nvPr>
            <p:ph type="sldNum" sz="quarter" idx="12"/>
          </p:nvPr>
        </p:nvSpPr>
        <p:spPr>
          <a:xfrm>
            <a:off x="7010400" y="6237288"/>
            <a:ext cx="2133600" cy="476250"/>
          </a:xfrm>
          <a:prstGeom prst="rect">
            <a:avLst/>
          </a:prstGeom>
        </p:spPr>
        <p:txBody>
          <a:bodyPr/>
          <a:lstStyle>
            <a:lvl1pPr>
              <a:defRPr/>
            </a:lvl1pPr>
          </a:lstStyle>
          <a:p>
            <a:fld id="{884D0BCB-8E9B-43EF-B876-9E554724391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80747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208" name="タイトル 1"/>
          <p:cNvSpPr>
            <a:spLocks noGrp="1"/>
          </p:cNvSpPr>
          <p:nvPr>
            <p:ph type="title"/>
          </p:nvPr>
        </p:nvSpPr>
        <p:spPr>
          <a:xfrm>
            <a:off x="1792288" y="4800600"/>
            <a:ext cx="5486400" cy="566738"/>
          </a:xfrm>
        </p:spPr>
        <p:txBody>
          <a:bodyPr anchor="b"/>
          <a:lstStyle>
            <a:lvl1pPr algn="l">
              <a:defRPr sz="1846" b="1"/>
            </a:lvl1pPr>
          </a:lstStyle>
          <a:p>
            <a:r>
              <a:rPr lang="ja-JP" altLang="en-US"/>
              <a:t>マスタ タイトルの書式設定</a:t>
            </a:r>
          </a:p>
        </p:txBody>
      </p:sp>
      <p:sp>
        <p:nvSpPr>
          <p:cNvPr id="1209" name="図プレースホルダ 2"/>
          <p:cNvSpPr>
            <a:spLocks noGrp="1"/>
          </p:cNvSpPr>
          <p:nvPr>
            <p:ph type="pic" idx="1"/>
          </p:nvPr>
        </p:nvSpPr>
        <p:spPr>
          <a:xfrm>
            <a:off x="1792288"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endParaRPr lang="ja-JP" altLang="en-US"/>
          </a:p>
        </p:txBody>
      </p:sp>
      <p:sp>
        <p:nvSpPr>
          <p:cNvPr id="1210" name="テキスト プレースホルダ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211" name="日付プレースホルダ 4"/>
          <p:cNvSpPr>
            <a:spLocks noGrp="1"/>
          </p:cNvSpPr>
          <p:nvPr>
            <p:ph type="dt" sz="half" idx="10"/>
          </p:nvPr>
        </p:nvSpPr>
        <p:spPr/>
        <p:txBody>
          <a:bodyPr/>
          <a:lstStyle>
            <a:lvl1pPr>
              <a:defRPr/>
            </a:lvl1pPr>
          </a:lstStyle>
          <a:p>
            <a:endParaRPr lang="en-US" altLang="ja-JP">
              <a:solidFill>
                <a:srgbClr val="000000"/>
              </a:solidFill>
            </a:endParaRPr>
          </a:p>
        </p:txBody>
      </p:sp>
      <p:sp>
        <p:nvSpPr>
          <p:cNvPr id="1212"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1213" name="スライド番号プレースホルダ 6"/>
          <p:cNvSpPr>
            <a:spLocks noGrp="1"/>
          </p:cNvSpPr>
          <p:nvPr>
            <p:ph type="sldNum" sz="quarter" idx="12"/>
          </p:nvPr>
        </p:nvSpPr>
        <p:spPr>
          <a:xfrm>
            <a:off x="7010400" y="6237288"/>
            <a:ext cx="2133600" cy="476250"/>
          </a:xfrm>
          <a:prstGeom prst="rect">
            <a:avLst/>
          </a:prstGeom>
        </p:spPr>
        <p:txBody>
          <a:bodyPr/>
          <a:lstStyle>
            <a:lvl1pPr>
              <a:defRPr/>
            </a:lvl1pPr>
          </a:lstStyle>
          <a:p>
            <a:fld id="{009E5740-A8A4-4E5B-AD44-0AE0FB00D79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7825513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215" name="タイトル 1"/>
          <p:cNvSpPr>
            <a:spLocks noGrp="1"/>
          </p:cNvSpPr>
          <p:nvPr>
            <p:ph type="title"/>
          </p:nvPr>
        </p:nvSpPr>
        <p:spPr/>
        <p:txBody>
          <a:bodyPr/>
          <a:lstStyle/>
          <a:p>
            <a:r>
              <a:rPr lang="ja-JP" altLang="en-US"/>
              <a:t>マスタ タイトルの書式設定</a:t>
            </a:r>
          </a:p>
        </p:txBody>
      </p:sp>
      <p:sp>
        <p:nvSpPr>
          <p:cNvPr id="1216"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17"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1218"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Rectangle 5"/>
          <p:cNvSpPr txBox="1">
            <a:spLocks noChangeArrowheads="1"/>
          </p:cNvSpPr>
          <p:nvPr userDrawn="1"/>
        </p:nvSpPr>
        <p:spPr>
          <a:xfrm>
            <a:off x="7010778" y="6236607"/>
            <a:ext cx="2133222" cy="476250"/>
          </a:xfrm>
          <a:prstGeom prst="rect">
            <a:avLst/>
          </a:prstGeom>
          <a:noFill/>
          <a:ln w="9525">
            <a:noFill/>
            <a:miter lim="800000"/>
            <a:headEnd/>
            <a:tailEnd/>
          </a:ln>
          <a:effectLst/>
        </p:spPr>
        <p:txBody>
          <a:bodyPr vert="horz" wrap="square" lIns="92055" tIns="46027" rIns="92055" bIns="46027" numCol="1" anchor="b" anchorCtr="0" compatLnSpc="1">
            <a:prstTxWarp prst="textNoShape">
              <a:avLst/>
            </a:prstTxWarp>
          </a:bodyPr>
          <a:lstStyle>
            <a:defPPr>
              <a:defRPr lang="ja-JP"/>
            </a:defPPr>
            <a:lvl1pPr algn="r" rtl="0" eaLnBrk="1" fontAlgn="base" hangingPunct="1">
              <a:spcBef>
                <a:spcPct val="0"/>
              </a:spcBef>
              <a:spcAft>
                <a:spcPct val="0"/>
              </a:spcAft>
              <a:defRPr kumimoji="1" sz="1800" kern="1200">
                <a:solidFill>
                  <a:srgbClr val="000000"/>
                </a:solidFill>
                <a:latin typeface="+mn-ea"/>
                <a:ea typeface="+mn-ea"/>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defTabSz="803905">
              <a:defRPr/>
            </a:pPr>
            <a:fld id="{FFDCE21E-3BF4-4A13-BE4A-B95BE9787BE2}" type="slidenum">
              <a:rPr lang="en-US" altLang="ja-JP" sz="1662" smtClean="0"/>
              <a:pPr defTabSz="803905">
                <a:defRPr/>
              </a:pPr>
              <a:t>‹#›</a:t>
            </a:fld>
            <a:endParaRPr lang="en-US" altLang="ja-JP" sz="1662"/>
          </a:p>
        </p:txBody>
      </p:sp>
    </p:spTree>
    <p:extLst>
      <p:ext uri="{BB962C8B-B14F-4D97-AF65-F5344CB8AC3E}">
        <p14:creationId xmlns:p14="http://schemas.microsoft.com/office/powerpoint/2010/main" val="34781333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221" name="縦書きタイトル 1"/>
          <p:cNvSpPr>
            <a:spLocks noGrp="1"/>
          </p:cNvSpPr>
          <p:nvPr>
            <p:ph type="title" orient="vert"/>
          </p:nvPr>
        </p:nvSpPr>
        <p:spPr>
          <a:xfrm>
            <a:off x="6515100" y="2"/>
            <a:ext cx="2171700" cy="6126163"/>
          </a:xfrm>
        </p:spPr>
        <p:txBody>
          <a:bodyPr vert="eaVert"/>
          <a:lstStyle/>
          <a:p>
            <a:r>
              <a:rPr lang="ja-JP" altLang="en-US"/>
              <a:t>マスタ タイトルの書式設定</a:t>
            </a:r>
          </a:p>
        </p:txBody>
      </p:sp>
      <p:sp>
        <p:nvSpPr>
          <p:cNvPr id="1222" name="縦書きテキスト プレースホルダ 2"/>
          <p:cNvSpPr>
            <a:spLocks noGrp="1"/>
          </p:cNvSpPr>
          <p:nvPr>
            <p:ph type="body" orient="vert" idx="1"/>
          </p:nvPr>
        </p:nvSpPr>
        <p:spPr>
          <a:xfrm>
            <a:off x="0" y="2"/>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23"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1224"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1225" name="スライド番号プレースホルダ 5"/>
          <p:cNvSpPr>
            <a:spLocks noGrp="1"/>
          </p:cNvSpPr>
          <p:nvPr>
            <p:ph type="sldNum" sz="quarter" idx="12"/>
          </p:nvPr>
        </p:nvSpPr>
        <p:spPr>
          <a:xfrm>
            <a:off x="7010400" y="6237288"/>
            <a:ext cx="2133600" cy="476250"/>
          </a:xfrm>
          <a:prstGeom prst="rect">
            <a:avLst/>
          </a:prstGeom>
        </p:spPr>
        <p:txBody>
          <a:bodyPr/>
          <a:lstStyle>
            <a:lvl1pPr>
              <a:defRPr/>
            </a:lvl1pPr>
          </a:lstStyle>
          <a:p>
            <a:fld id="{034DCE4D-8711-4B45-B130-219C70629961}"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291087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227" name="コンテンツ プレースホルダ 1"/>
          <p:cNvSpPr>
            <a:spLocks noGrp="1"/>
          </p:cNvSpPr>
          <p:nvPr>
            <p:ph/>
          </p:nvPr>
        </p:nvSpPr>
        <p:spPr>
          <a:xfrm>
            <a:off x="0" y="2"/>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28" name="日付プレースホルダ 2"/>
          <p:cNvSpPr>
            <a:spLocks noGrp="1"/>
          </p:cNvSpPr>
          <p:nvPr>
            <p:ph type="dt" sz="half" idx="10"/>
          </p:nvPr>
        </p:nvSpPr>
        <p:spPr>
          <a:xfrm>
            <a:off x="457200" y="6245225"/>
            <a:ext cx="2133600" cy="476250"/>
          </a:xfrm>
        </p:spPr>
        <p:txBody>
          <a:bodyPr/>
          <a:lstStyle>
            <a:lvl1pPr>
              <a:defRPr/>
            </a:lvl1pPr>
          </a:lstStyle>
          <a:p>
            <a:endParaRPr lang="en-US" altLang="ja-JP">
              <a:solidFill>
                <a:srgbClr val="000000"/>
              </a:solidFill>
            </a:endParaRPr>
          </a:p>
        </p:txBody>
      </p:sp>
      <p:sp>
        <p:nvSpPr>
          <p:cNvPr id="1229" name="フッター プレースホルダ 3"/>
          <p:cNvSpPr>
            <a:spLocks noGrp="1"/>
          </p:cNvSpPr>
          <p:nvPr>
            <p:ph type="ftr" sz="quarter" idx="11"/>
          </p:nvPr>
        </p:nvSpPr>
        <p:spPr>
          <a:xfrm>
            <a:off x="3124200" y="6245225"/>
            <a:ext cx="2895600" cy="476250"/>
          </a:xfrm>
        </p:spPr>
        <p:txBody>
          <a:bodyPr/>
          <a:lstStyle>
            <a:lvl1pPr>
              <a:defRPr/>
            </a:lvl1pPr>
          </a:lstStyle>
          <a:p>
            <a:endParaRPr lang="en-US" altLang="ja-JP">
              <a:solidFill>
                <a:srgbClr val="000000"/>
              </a:solidFill>
            </a:endParaRPr>
          </a:p>
        </p:txBody>
      </p:sp>
      <p:sp>
        <p:nvSpPr>
          <p:cNvPr id="1230" name="スライド番号プレースホルダ 4"/>
          <p:cNvSpPr>
            <a:spLocks noGrp="1"/>
          </p:cNvSpPr>
          <p:nvPr>
            <p:ph type="sldNum" sz="quarter" idx="12"/>
          </p:nvPr>
        </p:nvSpPr>
        <p:spPr>
          <a:xfrm>
            <a:off x="7010400" y="6237288"/>
            <a:ext cx="2133600" cy="476250"/>
          </a:xfrm>
          <a:prstGeom prst="rect">
            <a:avLst/>
          </a:prstGeom>
        </p:spPr>
        <p:txBody>
          <a:bodyPr/>
          <a:lstStyle>
            <a:lvl1pPr>
              <a:defRPr/>
            </a:lvl1pPr>
          </a:lstStyle>
          <a:p>
            <a:fld id="{EF61C57E-D4CC-44C6-A1FD-D0C603214CB1}"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8457200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1232" name="タイトル 1"/>
          <p:cNvSpPr>
            <a:spLocks noGrp="1"/>
          </p:cNvSpPr>
          <p:nvPr>
            <p:ph type="title" sz="quarter"/>
          </p:nvPr>
        </p:nvSpPr>
        <p:spPr>
          <a:xfrm>
            <a:off x="4" y="0"/>
            <a:ext cx="7019925" cy="476250"/>
          </a:xfrm>
        </p:spPr>
        <p:txBody>
          <a:bodyPr/>
          <a:lstStyle/>
          <a:p>
            <a:r>
              <a:rPr lang="ja-JP" altLang="en-US"/>
              <a:t>マスタ タイトルの書式設定</a:t>
            </a:r>
          </a:p>
        </p:txBody>
      </p:sp>
      <p:sp>
        <p:nvSpPr>
          <p:cNvPr id="1233" name="コンテンツ プレースホルダ 2"/>
          <p:cNvSpPr>
            <a:spLocks noGrp="1"/>
          </p:cNvSpPr>
          <p:nvPr>
            <p:ph sz="quarter" idx="1"/>
          </p:nvPr>
        </p:nvSpPr>
        <p:spPr>
          <a:xfrm>
            <a:off x="457200" y="1600200"/>
            <a:ext cx="4038600"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4" name="コンテンツ プレースホルダ 3"/>
          <p:cNvSpPr>
            <a:spLocks noGrp="1"/>
          </p:cNvSpPr>
          <p:nvPr>
            <p:ph sz="quarter" idx="2"/>
          </p:nvPr>
        </p:nvSpPr>
        <p:spPr>
          <a:xfrm>
            <a:off x="4648200" y="1600200"/>
            <a:ext cx="4038600"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5" name="コンテンツ プレースホルダ 4"/>
          <p:cNvSpPr>
            <a:spLocks noGrp="1"/>
          </p:cNvSpPr>
          <p:nvPr>
            <p:ph sz="quarter" idx="3"/>
          </p:nvPr>
        </p:nvSpPr>
        <p:spPr>
          <a:xfrm>
            <a:off x="457200" y="3938591"/>
            <a:ext cx="4038600"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6" name="コンテンツ プレースホルダ 5"/>
          <p:cNvSpPr>
            <a:spLocks noGrp="1"/>
          </p:cNvSpPr>
          <p:nvPr>
            <p:ph sz="quarter" idx="4"/>
          </p:nvPr>
        </p:nvSpPr>
        <p:spPr>
          <a:xfrm>
            <a:off x="4648200" y="3938591"/>
            <a:ext cx="4038600"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7" name="日付プレースホルダ 6"/>
          <p:cNvSpPr>
            <a:spLocks noGrp="1"/>
          </p:cNvSpPr>
          <p:nvPr>
            <p:ph type="dt" sz="half" idx="10"/>
          </p:nvPr>
        </p:nvSpPr>
        <p:spPr>
          <a:xfrm>
            <a:off x="457200" y="6245225"/>
            <a:ext cx="2133600" cy="476250"/>
          </a:xfrm>
        </p:spPr>
        <p:txBody>
          <a:bodyPr/>
          <a:lstStyle>
            <a:lvl1pPr>
              <a:defRPr/>
            </a:lvl1pPr>
          </a:lstStyle>
          <a:p>
            <a:endParaRPr lang="en-US" altLang="ja-JP">
              <a:solidFill>
                <a:srgbClr val="000000"/>
              </a:solidFill>
            </a:endParaRPr>
          </a:p>
        </p:txBody>
      </p:sp>
      <p:sp>
        <p:nvSpPr>
          <p:cNvPr id="1238" name="フッター プレースホルダ 7"/>
          <p:cNvSpPr>
            <a:spLocks noGrp="1"/>
          </p:cNvSpPr>
          <p:nvPr>
            <p:ph type="ftr" sz="quarter" idx="11"/>
          </p:nvPr>
        </p:nvSpPr>
        <p:spPr>
          <a:xfrm>
            <a:off x="3124200" y="6245225"/>
            <a:ext cx="2895600" cy="476250"/>
          </a:xfrm>
        </p:spPr>
        <p:txBody>
          <a:bodyPr/>
          <a:lstStyle>
            <a:lvl1pPr>
              <a:defRPr/>
            </a:lvl1pPr>
          </a:lstStyle>
          <a:p>
            <a:endParaRPr lang="en-US" altLang="ja-JP">
              <a:solidFill>
                <a:srgbClr val="000000"/>
              </a:solidFill>
            </a:endParaRPr>
          </a:p>
        </p:txBody>
      </p:sp>
      <p:sp>
        <p:nvSpPr>
          <p:cNvPr id="1239" name="スライド番号プレースホルダ 8"/>
          <p:cNvSpPr>
            <a:spLocks noGrp="1"/>
          </p:cNvSpPr>
          <p:nvPr>
            <p:ph type="sldNum" sz="quarter" idx="12"/>
          </p:nvPr>
        </p:nvSpPr>
        <p:spPr>
          <a:xfrm>
            <a:off x="7010400" y="6237288"/>
            <a:ext cx="2133600" cy="476250"/>
          </a:xfrm>
          <a:prstGeom prst="rect">
            <a:avLst/>
          </a:prstGeom>
        </p:spPr>
        <p:txBody>
          <a:bodyPr/>
          <a:lstStyle>
            <a:lvl1pPr>
              <a:defRPr/>
            </a:lvl1pPr>
          </a:lstStyle>
          <a:p>
            <a:fld id="{CA51ABBC-631A-4EB6-847B-0331A6C656A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901944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タイトルとコンテンツ">
    <p:spTree>
      <p:nvGrpSpPr>
        <p:cNvPr id="1" name=""/>
        <p:cNvGrpSpPr/>
        <p:nvPr/>
      </p:nvGrpSpPr>
      <p:grpSpPr>
        <a:xfrm>
          <a:off x="0" y="0"/>
          <a:ext cx="0" cy="0"/>
          <a:chOff x="0" y="0"/>
          <a:chExt cx="0" cy="0"/>
        </a:xfrm>
      </p:grpSpPr>
      <p:sp>
        <p:nvSpPr>
          <p:cNvPr id="1043" name="タイトル 1"/>
          <p:cNvSpPr>
            <a:spLocks noGrp="1"/>
          </p:cNvSpPr>
          <p:nvPr>
            <p:ph type="title"/>
          </p:nvPr>
        </p:nvSpPr>
        <p:spPr>
          <a:xfrm>
            <a:off x="0" y="0"/>
            <a:ext cx="9144000" cy="476250"/>
          </a:xfrm>
          <a:prstGeom prst="rect">
            <a:avLst/>
          </a:prstGeom>
        </p:spPr>
        <p:txBody>
          <a:bodyPr/>
          <a:lstStyle>
            <a:lvl1pPr>
              <a:defRPr sz="1704">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a:t>マスター タイトルの書式設定</a:t>
            </a:r>
          </a:p>
        </p:txBody>
      </p:sp>
      <p:sp>
        <p:nvSpPr>
          <p:cNvPr id="1044" name="Rectangle 6"/>
          <p:cNvSpPr>
            <a:spLocks noGrp="1" noChangeArrowheads="1"/>
          </p:cNvSpPr>
          <p:nvPr>
            <p:ph type="sldNum" sz="quarter" idx="4"/>
          </p:nvPr>
        </p:nvSpPr>
        <p:spPr>
          <a:xfrm>
            <a:off x="8783653" y="6569859"/>
            <a:ext cx="327581" cy="256280"/>
          </a:xfrm>
          <a:prstGeom prst="rect">
            <a:avLst/>
          </a:prstGeom>
          <a:noFill/>
          <a:ln>
            <a:noFill/>
            <a:headEnd/>
            <a:tailEnd/>
          </a:ln>
        </p:spPr>
        <p:style>
          <a:lnRef idx="1">
            <a:schemeClr val="accent1"/>
          </a:lnRef>
          <a:fillRef idx="2">
            <a:schemeClr val="accent1"/>
          </a:fillRef>
          <a:effectRef idx="1">
            <a:schemeClr val="accent1"/>
          </a:effectRef>
          <a:fontRef idx="none"/>
        </p:style>
        <p:txBody>
          <a:bodyPr vert="horz" wrap="none" lIns="36000" tIns="36000" rIns="36000" bIns="36000" numCol="1" anchor="t" anchorCtr="0" compatLnSpc="1">
            <a:prstTxWarp prst="textNoShape">
              <a:avLst/>
            </a:prstTxWarp>
            <a:spAutoFit/>
          </a:bodyPr>
          <a:lstStyle>
            <a:lvl1pPr algn="ctr">
              <a:defRPr sz="1193">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fld id="{FFDCE21E-3BF4-4A13-BE4A-B95BE9787BE2}" type="slidenum">
              <a:rPr lang="en-US" altLang="ja-JP" smtClean="0"/>
              <a:pPr>
                <a:defRPr/>
              </a:pPr>
              <a:t>‹#›</a:t>
            </a:fld>
            <a:endParaRPr lang="en-US" altLang="ja-JP"/>
          </a:p>
        </p:txBody>
      </p:sp>
    </p:spTree>
    <p:extLst>
      <p:ext uri="{BB962C8B-B14F-4D97-AF65-F5344CB8AC3E}">
        <p14:creationId xmlns:p14="http://schemas.microsoft.com/office/powerpoint/2010/main" val="305320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3_タイトルとコンテンツ">
    <p:spTree>
      <p:nvGrpSpPr>
        <p:cNvPr id="1" name=""/>
        <p:cNvGrpSpPr/>
        <p:nvPr/>
      </p:nvGrpSpPr>
      <p:grpSpPr>
        <a:xfrm>
          <a:off x="0" y="0"/>
          <a:ext cx="0" cy="0"/>
          <a:chOff x="0" y="0"/>
          <a:chExt cx="0" cy="0"/>
        </a:xfrm>
      </p:grpSpPr>
      <p:sp>
        <p:nvSpPr>
          <p:cNvPr id="1277" name="コンテンツ プレースホルダ 2"/>
          <p:cNvSpPr>
            <a:spLocks noGrp="1"/>
          </p:cNvSpPr>
          <p:nvPr>
            <p:ph idx="1"/>
          </p:nvPr>
        </p:nvSpPr>
        <p:spPr>
          <a:xfrm>
            <a:off x="457200" y="1600206"/>
            <a:ext cx="8229600" cy="4525963"/>
          </a:xfrm>
          <a:prstGeom prst="rect">
            <a:avLst/>
          </a:prstGeo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78" name="Rectangle 6"/>
          <p:cNvSpPr>
            <a:spLocks noGrp="1" noChangeArrowheads="1"/>
          </p:cNvSpPr>
          <p:nvPr>
            <p:ph type="sldNum" sz="quarter" idx="10"/>
          </p:nvPr>
        </p:nvSpPr>
        <p:spPr>
          <a:xfrm>
            <a:off x="8783653" y="6569859"/>
            <a:ext cx="327581" cy="256280"/>
          </a:xfrm>
          <a:prstGeom prst="rect">
            <a:avLst/>
          </a:prstGeom>
          <a:ln/>
        </p:spPr>
        <p:txBody>
          <a:bodyPr/>
          <a:lstStyle>
            <a:lvl1pPr>
              <a:defRPr/>
            </a:lvl1pPr>
          </a:lstStyle>
          <a:p>
            <a:pPr>
              <a:defRPr/>
            </a:pPr>
            <a:fld id="{5D5CEB09-3F70-489E-BC47-9CA39D26344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46207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4_タイトルとコンテンツ">
    <p:spTree>
      <p:nvGrpSpPr>
        <p:cNvPr id="1" name=""/>
        <p:cNvGrpSpPr/>
        <p:nvPr/>
      </p:nvGrpSpPr>
      <p:grpSpPr>
        <a:xfrm>
          <a:off x="0" y="0"/>
          <a:ext cx="0" cy="0"/>
          <a:chOff x="0" y="0"/>
          <a:chExt cx="0" cy="0"/>
        </a:xfrm>
      </p:grpSpPr>
      <p:sp>
        <p:nvSpPr>
          <p:cNvPr id="1041" name="タイトル 1"/>
          <p:cNvSpPr>
            <a:spLocks noGrp="1"/>
          </p:cNvSpPr>
          <p:nvPr>
            <p:ph type="title"/>
          </p:nvPr>
        </p:nvSpPr>
        <p:spPr>
          <a:xfrm>
            <a:off x="0" y="0"/>
            <a:ext cx="9144000" cy="476250"/>
          </a:xfrm>
          <a:prstGeom prst="rect">
            <a:avLst/>
          </a:prstGeom>
        </p:spPr>
        <p:txBody>
          <a:bodyPr/>
          <a:lstStyle>
            <a:lvl1pPr>
              <a:defRPr sz="1704">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r>
              <a:rPr lang="ja-JP" altLang="en-US"/>
              <a:t>マスター タイトルの書式設定</a:t>
            </a:r>
          </a:p>
        </p:txBody>
      </p:sp>
      <p:sp>
        <p:nvSpPr>
          <p:cNvPr id="1042" name="Rectangle 6"/>
          <p:cNvSpPr>
            <a:spLocks noGrp="1" noChangeArrowheads="1"/>
          </p:cNvSpPr>
          <p:nvPr>
            <p:ph type="sldNum" sz="quarter" idx="4"/>
          </p:nvPr>
        </p:nvSpPr>
        <p:spPr>
          <a:xfrm>
            <a:off x="8783654" y="6569859"/>
            <a:ext cx="327581" cy="256280"/>
          </a:xfrm>
          <a:prstGeom prst="rect">
            <a:avLst/>
          </a:prstGeom>
          <a:noFill/>
          <a:ln>
            <a:noFill/>
            <a:headEnd/>
            <a:tailEnd/>
          </a:ln>
        </p:spPr>
        <p:style>
          <a:lnRef idx="1">
            <a:schemeClr val="accent1"/>
          </a:lnRef>
          <a:fillRef idx="2">
            <a:schemeClr val="accent1"/>
          </a:fillRef>
          <a:effectRef idx="1">
            <a:schemeClr val="accent1"/>
          </a:effectRef>
          <a:fontRef idx="none"/>
        </p:style>
        <p:txBody>
          <a:bodyPr vert="horz" wrap="none" lIns="36000" tIns="36000" rIns="36000" bIns="36000" numCol="1" anchor="t" anchorCtr="0" compatLnSpc="1">
            <a:prstTxWarp prst="textNoShape">
              <a:avLst/>
            </a:prstTxWarp>
            <a:spAutoFit/>
          </a:bodyPr>
          <a:lstStyle>
            <a:lvl1pPr algn="ctr">
              <a:defRPr sz="1193">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fld id="{FFDCE21E-3BF4-4A13-BE4A-B95BE9787BE2}" type="slidenum">
              <a:rPr lang="en-US" altLang="ja-JP" smtClean="0"/>
              <a:pPr>
                <a:defRPr/>
              </a:pPr>
              <a:t>‹#›</a:t>
            </a:fld>
            <a:endParaRPr lang="en-US" altLang="ja-JP"/>
          </a:p>
        </p:txBody>
      </p:sp>
    </p:spTree>
    <p:extLst>
      <p:ext uri="{BB962C8B-B14F-4D97-AF65-F5344CB8AC3E}">
        <p14:creationId xmlns:p14="http://schemas.microsoft.com/office/powerpoint/2010/main" val="1627288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169" name="タイトル 1"/>
          <p:cNvSpPr>
            <a:spLocks noGrp="1"/>
          </p:cNvSpPr>
          <p:nvPr>
            <p:ph type="title"/>
          </p:nvPr>
        </p:nvSpPr>
        <p:spPr>
          <a:xfrm>
            <a:off x="722313" y="4406908"/>
            <a:ext cx="7772400" cy="1362075"/>
          </a:xfrm>
        </p:spPr>
        <p:txBody>
          <a:bodyPr anchor="t"/>
          <a:lstStyle>
            <a:lvl1pPr algn="l">
              <a:defRPr sz="3692" b="1" cap="all"/>
            </a:lvl1pPr>
          </a:lstStyle>
          <a:p>
            <a:r>
              <a:rPr lang="ja-JP" altLang="en-US"/>
              <a:t>マスタ タイトルの書式設定</a:t>
            </a:r>
          </a:p>
        </p:txBody>
      </p:sp>
      <p:sp>
        <p:nvSpPr>
          <p:cNvPr id="1170" name="テキスト プレースホルダ 2"/>
          <p:cNvSpPr>
            <a:spLocks noGrp="1"/>
          </p:cNvSpPr>
          <p:nvPr>
            <p:ph type="body" idx="1"/>
          </p:nvPr>
        </p:nvSpPr>
        <p:spPr>
          <a:xfrm>
            <a:off x="722313"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171"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1172"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1173" name="スライド番号プレースホルダ 5"/>
          <p:cNvSpPr>
            <a:spLocks noGrp="1"/>
          </p:cNvSpPr>
          <p:nvPr>
            <p:ph type="sldNum" sz="quarter" idx="12"/>
          </p:nvPr>
        </p:nvSpPr>
        <p:spPr/>
        <p:txBody>
          <a:bodyPr/>
          <a:lstStyle>
            <a:lvl1pPr>
              <a:defRPr/>
            </a:lvl1pPr>
          </a:lstStyle>
          <a:p>
            <a:fld id="{584D5552-617A-457F-A62E-7C35DDBAB89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7858108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cstate="print"/>
          <a:srcRect t="62230"/>
          <a:stretch>
            <a:fillRect/>
          </a:stretch>
        </p:blipFill>
        <p:spPr bwMode="auto">
          <a:xfrm>
            <a:off x="0" y="6524626"/>
            <a:ext cx="9144000" cy="333375"/>
          </a:xfrm>
          <a:prstGeom prst="rect">
            <a:avLst/>
          </a:prstGeom>
          <a:noFill/>
          <a:ln w="9525">
            <a:noFill/>
            <a:miter lim="800000"/>
            <a:headEnd/>
            <a:tailEnd/>
          </a:ln>
        </p:spPr>
      </p:pic>
      <p:sp>
        <p:nvSpPr>
          <p:cNvPr id="5" name="Rectangle 9"/>
          <p:cNvSpPr>
            <a:spLocks noChangeArrowheads="1"/>
          </p:cNvSpPr>
          <p:nvPr userDrawn="1"/>
        </p:nvSpPr>
        <p:spPr bwMode="auto">
          <a:xfrm>
            <a:off x="1692520" y="3284539"/>
            <a:ext cx="7451480" cy="73025"/>
          </a:xfrm>
          <a:prstGeom prst="rect">
            <a:avLst/>
          </a:prstGeom>
          <a:solidFill>
            <a:srgbClr val="0066CC"/>
          </a:soli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3074" name="Rectangle 2"/>
          <p:cNvSpPr>
            <a:spLocks noGrp="1" noChangeArrowheads="1"/>
          </p:cNvSpPr>
          <p:nvPr>
            <p:ph type="ctrTitle"/>
          </p:nvPr>
        </p:nvSpPr>
        <p:spPr>
          <a:xfrm>
            <a:off x="1619250" y="2133618"/>
            <a:ext cx="7524750" cy="1470025"/>
          </a:xfrm>
        </p:spPr>
        <p:txBody>
          <a:bodyPr/>
          <a:lstStyle>
            <a:lvl1pPr>
              <a:defRPr sz="3692"/>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a:lvl1pPr>
          </a:lstStyle>
          <a:p>
            <a:pPr>
              <a:defRPr/>
            </a:pPr>
            <a:endParaRPr lang="en-US" altLang="ja-JP"/>
          </a:p>
        </p:txBody>
      </p:sp>
      <p:sp>
        <p:nvSpPr>
          <p:cNvPr id="9" name="Rectangle 5"/>
          <p:cNvSpPr>
            <a:spLocks noGrp="1" noChangeArrowheads="1"/>
          </p:cNvSpPr>
          <p:nvPr>
            <p:ph type="ftr" sz="quarter" idx="11"/>
          </p:nvPr>
        </p:nvSpPr>
        <p:spPr/>
        <p:txBody>
          <a:bodyPr/>
          <a:lstStyle>
            <a:lvl1pPr>
              <a:defRPr/>
            </a:lvl1pPr>
          </a:lstStyle>
          <a:p>
            <a:pPr>
              <a:defRPr/>
            </a:pPr>
            <a:endParaRPr lang="en-US" altLang="ja-JP"/>
          </a:p>
        </p:txBody>
      </p:sp>
      <p:sp>
        <p:nvSpPr>
          <p:cNvPr id="10"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D67F18E8-3D68-4BDB-A7D7-A58D17CD9611}" type="slidenum">
              <a:rPr lang="en-US" altLang="ja-JP"/>
              <a:pPr>
                <a:defRPr/>
              </a:pPr>
              <a:t>‹#›</a:t>
            </a:fld>
            <a:endParaRPr lang="en-US" altLang="ja-JP"/>
          </a:p>
        </p:txBody>
      </p:sp>
    </p:spTree>
    <p:extLst>
      <p:ext uri="{BB962C8B-B14F-4D97-AF65-F5344CB8AC3E}">
        <p14:creationId xmlns:p14="http://schemas.microsoft.com/office/powerpoint/2010/main" val="42434731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4A92967-6141-4257-88AB-9949690E4CF6}" type="slidenum">
              <a:rPr lang="en-US" altLang="ja-JP"/>
              <a:pPr>
                <a:defRPr/>
              </a:pPr>
              <a:t>‹#›</a:t>
            </a:fld>
            <a:endParaRPr lang="en-US" altLang="ja-JP"/>
          </a:p>
        </p:txBody>
      </p:sp>
    </p:spTree>
    <p:extLst>
      <p:ext uri="{BB962C8B-B14F-4D97-AF65-F5344CB8AC3E}">
        <p14:creationId xmlns:p14="http://schemas.microsoft.com/office/powerpoint/2010/main" val="9983578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18"/>
            <a:ext cx="77724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DD7268D-D6A7-4D11-A83A-EDF04EB8D5C9}" type="slidenum">
              <a:rPr lang="en-US" altLang="ja-JP"/>
              <a:pPr>
                <a:defRPr/>
              </a:pPr>
              <a:t>‹#›</a:t>
            </a:fld>
            <a:endParaRPr lang="en-US" altLang="ja-JP"/>
          </a:p>
        </p:txBody>
      </p:sp>
    </p:spTree>
    <p:extLst>
      <p:ext uri="{BB962C8B-B14F-4D97-AF65-F5344CB8AC3E}">
        <p14:creationId xmlns:p14="http://schemas.microsoft.com/office/powerpoint/2010/main" val="37797929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5"/>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5"/>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8552911-C059-4FC0-AE26-C9C3BEF55565}" type="slidenum">
              <a:rPr lang="en-US" altLang="ja-JP"/>
              <a:pPr>
                <a:defRPr/>
              </a:pPr>
              <a:t>‹#›</a:t>
            </a:fld>
            <a:endParaRPr lang="en-US" altLang="ja-JP"/>
          </a:p>
        </p:txBody>
      </p:sp>
    </p:spTree>
    <p:extLst>
      <p:ext uri="{BB962C8B-B14F-4D97-AF65-F5344CB8AC3E}">
        <p14:creationId xmlns:p14="http://schemas.microsoft.com/office/powerpoint/2010/main" val="388673816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9"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9"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97C9309F-A087-45C8-B8B1-713D3F3FEE46}" type="slidenum">
              <a:rPr lang="en-US" altLang="ja-JP"/>
              <a:pPr>
                <a:defRPr/>
              </a:pPr>
              <a:t>‹#›</a:t>
            </a:fld>
            <a:endParaRPr lang="en-US" altLang="ja-JP"/>
          </a:p>
        </p:txBody>
      </p:sp>
    </p:spTree>
    <p:extLst>
      <p:ext uri="{BB962C8B-B14F-4D97-AF65-F5344CB8AC3E}">
        <p14:creationId xmlns:p14="http://schemas.microsoft.com/office/powerpoint/2010/main" val="21126092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D1B8833F-E81F-4F32-AD7D-A06105F80987}" type="slidenum">
              <a:rPr lang="en-US" altLang="ja-JP"/>
              <a:pPr>
                <a:defRPr/>
              </a:pPr>
              <a:t>‹#›</a:t>
            </a:fld>
            <a:endParaRPr lang="en-US" altLang="ja-JP"/>
          </a:p>
        </p:txBody>
      </p:sp>
    </p:spTree>
    <p:extLst>
      <p:ext uri="{BB962C8B-B14F-4D97-AF65-F5344CB8AC3E}">
        <p14:creationId xmlns:p14="http://schemas.microsoft.com/office/powerpoint/2010/main" val="24644743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A84D86CD-6E04-4459-8764-01BC706E10E1}" type="slidenum">
              <a:rPr lang="en-US" altLang="ja-JP"/>
              <a:pPr>
                <a:defRPr/>
              </a:pPr>
              <a:t>‹#›</a:t>
            </a:fld>
            <a:endParaRPr lang="en-US" altLang="ja-JP"/>
          </a:p>
        </p:txBody>
      </p:sp>
    </p:spTree>
    <p:extLst>
      <p:ext uri="{BB962C8B-B14F-4D97-AF65-F5344CB8AC3E}">
        <p14:creationId xmlns:p14="http://schemas.microsoft.com/office/powerpoint/2010/main" val="2611133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051" y="273053"/>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AC844F4-5C34-4B67-86F1-A84F2BBA36FE}" type="slidenum">
              <a:rPr lang="en-US" altLang="ja-JP"/>
              <a:pPr>
                <a:defRPr/>
              </a:pPr>
              <a:t>‹#›</a:t>
            </a:fld>
            <a:endParaRPr lang="en-US" altLang="ja-JP"/>
          </a:p>
        </p:txBody>
      </p:sp>
    </p:spTree>
    <p:extLst>
      <p:ext uri="{BB962C8B-B14F-4D97-AF65-F5344CB8AC3E}">
        <p14:creationId xmlns:p14="http://schemas.microsoft.com/office/powerpoint/2010/main" val="202049742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429F968-9CF6-467B-BF29-9B659954E7A7}" type="slidenum">
              <a:rPr lang="en-US" altLang="ja-JP"/>
              <a:pPr>
                <a:defRPr/>
              </a:pPr>
              <a:t>‹#›</a:t>
            </a:fld>
            <a:endParaRPr lang="en-US" altLang="ja-JP"/>
          </a:p>
        </p:txBody>
      </p:sp>
    </p:spTree>
    <p:extLst>
      <p:ext uri="{BB962C8B-B14F-4D97-AF65-F5344CB8AC3E}">
        <p14:creationId xmlns:p14="http://schemas.microsoft.com/office/powerpoint/2010/main" val="193517057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535F9ED-727F-4060-B2B2-4A01906CF64A}" type="slidenum">
              <a:rPr lang="en-US" altLang="ja-JP"/>
              <a:pPr>
                <a:defRPr/>
              </a:pPr>
              <a:t>‹#›</a:t>
            </a:fld>
            <a:endParaRPr lang="en-US" altLang="ja-JP"/>
          </a:p>
        </p:txBody>
      </p:sp>
    </p:spTree>
    <p:extLst>
      <p:ext uri="{BB962C8B-B14F-4D97-AF65-F5344CB8AC3E}">
        <p14:creationId xmlns:p14="http://schemas.microsoft.com/office/powerpoint/2010/main" val="229760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175" name="タイトル 1"/>
          <p:cNvSpPr>
            <a:spLocks noGrp="1"/>
          </p:cNvSpPr>
          <p:nvPr>
            <p:ph type="title"/>
          </p:nvPr>
        </p:nvSpPr>
        <p:spPr/>
        <p:txBody>
          <a:bodyPr/>
          <a:lstStyle/>
          <a:p>
            <a:r>
              <a:rPr lang="ja-JP" altLang="en-US"/>
              <a:t>マスタ タイトルの書式設定</a:t>
            </a:r>
          </a:p>
        </p:txBody>
      </p:sp>
      <p:sp>
        <p:nvSpPr>
          <p:cNvPr id="1176" name="コンテンツ プレースホルダ 2"/>
          <p:cNvSpPr>
            <a:spLocks noGrp="1"/>
          </p:cNvSpPr>
          <p:nvPr>
            <p:ph sz="half" idx="1"/>
          </p:nvPr>
        </p:nvSpPr>
        <p:spPr>
          <a:xfrm>
            <a:off x="457200" y="1600206"/>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7" name="コンテンツ プレースホルダ 3"/>
          <p:cNvSpPr>
            <a:spLocks noGrp="1"/>
          </p:cNvSpPr>
          <p:nvPr>
            <p:ph sz="half" idx="2"/>
          </p:nvPr>
        </p:nvSpPr>
        <p:spPr>
          <a:xfrm>
            <a:off x="4648200" y="1600206"/>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8" name="日付プレースホルダ 4"/>
          <p:cNvSpPr>
            <a:spLocks noGrp="1"/>
          </p:cNvSpPr>
          <p:nvPr>
            <p:ph type="dt" sz="half" idx="10"/>
          </p:nvPr>
        </p:nvSpPr>
        <p:spPr/>
        <p:txBody>
          <a:bodyPr/>
          <a:lstStyle>
            <a:lvl1pPr>
              <a:defRPr/>
            </a:lvl1pPr>
          </a:lstStyle>
          <a:p>
            <a:endParaRPr lang="en-US" altLang="ja-JP">
              <a:solidFill>
                <a:srgbClr val="000000"/>
              </a:solidFill>
            </a:endParaRPr>
          </a:p>
        </p:txBody>
      </p:sp>
      <p:sp>
        <p:nvSpPr>
          <p:cNvPr id="1179"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1180" name="スライド番号プレースホルダ 6"/>
          <p:cNvSpPr>
            <a:spLocks noGrp="1"/>
          </p:cNvSpPr>
          <p:nvPr>
            <p:ph type="sldNum" sz="quarter" idx="12"/>
          </p:nvPr>
        </p:nvSpPr>
        <p:spPr/>
        <p:txBody>
          <a:bodyPr/>
          <a:lstStyle>
            <a:lvl1pPr>
              <a:defRPr/>
            </a:lvl1pPr>
          </a:lstStyle>
          <a:p>
            <a:fld id="{1CC56C29-8C21-4C80-A092-5C4F71C33C1D}"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14189115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1"/>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6C9D6FA-DFE5-4D02-81E4-BEF86A002845}" type="slidenum">
              <a:rPr lang="en-US" altLang="ja-JP"/>
              <a:pPr>
                <a:defRPr/>
              </a:pPr>
              <a:t>‹#›</a:t>
            </a:fld>
            <a:endParaRPr lang="en-US" altLang="ja-JP"/>
          </a:p>
        </p:txBody>
      </p:sp>
    </p:spTree>
    <p:extLst>
      <p:ext uri="{BB962C8B-B14F-4D97-AF65-F5344CB8AC3E}">
        <p14:creationId xmlns:p14="http://schemas.microsoft.com/office/powerpoint/2010/main" val="32794520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DEA456D2-505F-4197-9C9C-2E3186C6CA73}" type="slidenum">
              <a:rPr lang="en-US" altLang="ja-JP"/>
              <a:pPr>
                <a:defRPr/>
              </a:pPr>
              <a:t>‹#›</a:t>
            </a:fld>
            <a:endParaRPr lang="en-US" altLang="ja-JP"/>
          </a:p>
        </p:txBody>
      </p:sp>
    </p:spTree>
    <p:extLst>
      <p:ext uri="{BB962C8B-B14F-4D97-AF65-F5344CB8AC3E}">
        <p14:creationId xmlns:p14="http://schemas.microsoft.com/office/powerpoint/2010/main" val="34922825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9" y="0"/>
            <a:ext cx="7019925" cy="476250"/>
          </a:xfrm>
        </p:spPr>
        <p:txBody>
          <a:bodyPr/>
          <a:lstStyle/>
          <a:p>
            <a:r>
              <a:rPr lang="ja-JP" altLang="en-US"/>
              <a:t>マスタ タイトルの書式設定</a:t>
            </a:r>
          </a:p>
        </p:txBody>
      </p:sp>
      <p:sp>
        <p:nvSpPr>
          <p:cNvPr id="3" name="表プレースホルダ 2"/>
          <p:cNvSpPr>
            <a:spLocks noGrp="1"/>
          </p:cNvSpPr>
          <p:nvPr>
            <p:ph type="tbl" idx="1"/>
          </p:nvPr>
        </p:nvSpPr>
        <p:spPr>
          <a:xfrm>
            <a:off x="457200" y="1600205"/>
            <a:ext cx="82296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C12A145-EFB5-463B-868C-0DD18546ACC9}" type="slidenum">
              <a:rPr lang="en-US" altLang="ja-JP"/>
              <a:pPr>
                <a:defRPr/>
              </a:pPr>
              <a:t>‹#›</a:t>
            </a:fld>
            <a:endParaRPr lang="en-US" altLang="ja-JP"/>
          </a:p>
        </p:txBody>
      </p:sp>
    </p:spTree>
    <p:extLst>
      <p:ext uri="{BB962C8B-B14F-4D97-AF65-F5344CB8AC3E}">
        <p14:creationId xmlns:p14="http://schemas.microsoft.com/office/powerpoint/2010/main" val="76684038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9" y="0"/>
            <a:ext cx="7019925" cy="4762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457200" y="1600205"/>
            <a:ext cx="4038600" cy="45259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5"/>
            <a:ext cx="4038600" cy="45259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B531039-8FEF-46E5-88E9-F99A7EDB8912}" type="slidenum">
              <a:rPr lang="en-US" altLang="ja-JP"/>
              <a:pPr>
                <a:defRPr/>
              </a:pPr>
              <a:t>‹#›</a:t>
            </a:fld>
            <a:endParaRPr lang="en-US" altLang="ja-JP"/>
          </a:p>
        </p:txBody>
      </p:sp>
    </p:spTree>
    <p:extLst>
      <p:ext uri="{BB962C8B-B14F-4D97-AF65-F5344CB8AC3E}">
        <p14:creationId xmlns:p14="http://schemas.microsoft.com/office/powerpoint/2010/main" val="349769900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9" y="0"/>
            <a:ext cx="7019925" cy="476250"/>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5"/>
            <a:ext cx="4038600" cy="45259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648200" y="1600200"/>
            <a:ext cx="4038600"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648200" y="3938590"/>
            <a:ext cx="4038600"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p:cNvSpPr>
            <a:spLocks noGrp="1" noChangeArrowheads="1"/>
          </p:cNvSpPr>
          <p:nvPr>
            <p:ph type="sldNum" sz="quarter" idx="12"/>
          </p:nvPr>
        </p:nvSpPr>
        <p:spPr>
          <a:ln/>
        </p:spPr>
        <p:txBody>
          <a:bodyPr/>
          <a:lstStyle>
            <a:lvl1pPr>
              <a:defRPr/>
            </a:lvl1pPr>
          </a:lstStyle>
          <a:p>
            <a:pPr>
              <a:defRPr/>
            </a:pPr>
            <a:fld id="{1A37E673-A3B0-4D78-BA4F-C2026B24B49A}" type="slidenum">
              <a:rPr lang="en-US" altLang="ja-JP"/>
              <a:pPr>
                <a:defRPr/>
              </a:pPr>
              <a:t>‹#›</a:t>
            </a:fld>
            <a:endParaRPr lang="en-US" altLang="ja-JP"/>
          </a:p>
        </p:txBody>
      </p:sp>
    </p:spTree>
    <p:extLst>
      <p:ext uri="{BB962C8B-B14F-4D97-AF65-F5344CB8AC3E}">
        <p14:creationId xmlns:p14="http://schemas.microsoft.com/office/powerpoint/2010/main" val="243602062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3381" name="タイトル 1"/>
          <p:cNvSpPr>
            <a:spLocks noGrp="1"/>
          </p:cNvSpPr>
          <p:nvPr userDrawn="1">
            <p:ph type="title"/>
          </p:nvPr>
        </p:nvSpPr>
        <p:spPr>
          <a:xfrm>
            <a:off x="0" y="72430"/>
            <a:ext cx="7740352" cy="476250"/>
          </a:xfrm>
        </p:spPr>
        <p:txBody>
          <a:bodyPr/>
          <a:lstStyle>
            <a:lvl1pPr>
              <a:defRPr sz="2386">
                <a:latin typeface="+mj-ea"/>
                <a:ea typeface="+mj-ea"/>
              </a:defRPr>
            </a:lvl1pPr>
          </a:lstStyle>
          <a:p>
            <a:r>
              <a:rPr lang="ja-JP" altLang="en-US"/>
              <a:t>マスター タイトルの書式設定</a:t>
            </a:r>
          </a:p>
        </p:txBody>
      </p:sp>
    </p:spTree>
    <p:extLst>
      <p:ext uri="{BB962C8B-B14F-4D97-AF65-F5344CB8AC3E}">
        <p14:creationId xmlns:p14="http://schemas.microsoft.com/office/powerpoint/2010/main" val="1231757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634154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8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183" name="テキスト プレースホルダ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84" name="コンテンツ プレースホルダ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5" name="テキスト プレースホルダ 4"/>
          <p:cNvSpPr>
            <a:spLocks noGrp="1"/>
          </p:cNvSpPr>
          <p:nvPr>
            <p:ph type="body" sz="quarter" idx="3"/>
          </p:nvPr>
        </p:nvSpPr>
        <p:spPr>
          <a:xfrm>
            <a:off x="4645029"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86" name="コンテンツ プレースホルダ 5"/>
          <p:cNvSpPr>
            <a:spLocks noGrp="1"/>
          </p:cNvSpPr>
          <p:nvPr>
            <p:ph sz="quarter" idx="4"/>
          </p:nvPr>
        </p:nvSpPr>
        <p:spPr>
          <a:xfrm>
            <a:off x="4645029"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7" name="日付プレースホルダ 6"/>
          <p:cNvSpPr>
            <a:spLocks noGrp="1"/>
          </p:cNvSpPr>
          <p:nvPr>
            <p:ph type="dt" sz="half" idx="10"/>
          </p:nvPr>
        </p:nvSpPr>
        <p:spPr/>
        <p:txBody>
          <a:bodyPr/>
          <a:lstStyle>
            <a:lvl1pPr>
              <a:defRPr/>
            </a:lvl1pPr>
          </a:lstStyle>
          <a:p>
            <a:endParaRPr lang="en-US" altLang="ja-JP">
              <a:solidFill>
                <a:srgbClr val="000000"/>
              </a:solidFill>
            </a:endParaRPr>
          </a:p>
        </p:txBody>
      </p:sp>
      <p:sp>
        <p:nvSpPr>
          <p:cNvPr id="1188" name="フッター プレースホルダ 7"/>
          <p:cNvSpPr>
            <a:spLocks noGrp="1"/>
          </p:cNvSpPr>
          <p:nvPr>
            <p:ph type="ftr" sz="quarter" idx="11"/>
          </p:nvPr>
        </p:nvSpPr>
        <p:spPr/>
        <p:txBody>
          <a:bodyPr/>
          <a:lstStyle>
            <a:lvl1pPr>
              <a:defRPr/>
            </a:lvl1pPr>
          </a:lstStyle>
          <a:p>
            <a:endParaRPr lang="en-US" altLang="ja-JP">
              <a:solidFill>
                <a:srgbClr val="000000"/>
              </a:solidFill>
            </a:endParaRPr>
          </a:p>
        </p:txBody>
      </p:sp>
      <p:sp>
        <p:nvSpPr>
          <p:cNvPr id="1189" name="スライド番号プレースホルダ 8"/>
          <p:cNvSpPr>
            <a:spLocks noGrp="1"/>
          </p:cNvSpPr>
          <p:nvPr>
            <p:ph type="sldNum" sz="quarter" idx="12"/>
          </p:nvPr>
        </p:nvSpPr>
        <p:spPr/>
        <p:txBody>
          <a:bodyPr/>
          <a:lstStyle>
            <a:lvl1pPr>
              <a:defRPr/>
            </a:lvl1pPr>
          </a:lstStyle>
          <a:p>
            <a:fld id="{318D4199-7FF4-4A88-8FAE-184C70EC5F06}"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576132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aphicFrame>
        <p:nvGraphicFramePr>
          <p:cNvPr id="1191" name="オブジェクト 144" hidden="1"/>
          <p:cNvGraphicFramePr>
            <a:graphicFrameLocks noChangeAspect="1"/>
          </p:cNvGraphicFramePr>
          <p:nvPr/>
        </p:nvGraphicFramePr>
        <p:xfrm>
          <a:off x="1466" y="1589"/>
          <a:ext cx="1465" cy="1587"/>
        </p:xfrm>
        <a:graphic>
          <a:graphicData uri="http://schemas.openxmlformats.org/presentationml/2006/ole">
            <mc:AlternateContent xmlns:mc="http://schemas.openxmlformats.org/markup-compatibility/2006">
              <mc:Choice xmlns:v="urn:schemas-microsoft-com:vml" Requires="v">
                <p:oleObj name="think-cell Slide" r:id="rId2" imgW="216" imgH="216" progId="TCLayout.ActiveDocument.1">
                  <p:embed/>
                </p:oleObj>
              </mc:Choice>
              <mc:Fallback>
                <p:oleObj name="think-cell Slide" r:id="rId2" imgW="216" imgH="216" progId="TCLayout.ActiveDocument.1">
                  <p:embed/>
                  <p:pic>
                    <p:nvPicPr>
                      <p:cNvPr id="1191" name="オブジェクト 144" hidden="1"/>
                      <p:cNvPicPr>
                        <a:picLocks noChangeAspect="1"/>
                      </p:cNvPicPr>
                      <p:nvPr/>
                    </p:nvPicPr>
                    <p:blipFill>
                      <a:blip r:embed="rId3"/>
                      <a:stretch>
                        <a:fillRect/>
                      </a:stretch>
                    </p:blipFill>
                    <p:spPr>
                      <a:xfrm>
                        <a:off x="1466" y="1589"/>
                        <a:ext cx="1465" cy="1587"/>
                      </a:xfrm>
                      <a:prstGeom prst="rect">
                        <a:avLst/>
                      </a:prstGeom>
                    </p:spPr>
                  </p:pic>
                </p:oleObj>
              </mc:Fallback>
            </mc:AlternateContent>
          </a:graphicData>
        </a:graphic>
      </p:graphicFrame>
      <p:sp>
        <p:nvSpPr>
          <p:cNvPr id="1192" name="タイトル 1"/>
          <p:cNvSpPr>
            <a:spLocks noGrp="1"/>
          </p:cNvSpPr>
          <p:nvPr>
            <p:ph type="title"/>
          </p:nvPr>
        </p:nvSpPr>
        <p:spPr/>
        <p:txBody>
          <a:bodyPr/>
          <a:lstStyle/>
          <a:p>
            <a:r>
              <a:rPr lang="ja-JP" altLang="en-US"/>
              <a:t>マスタ タイトルの書式設定</a:t>
            </a:r>
          </a:p>
        </p:txBody>
      </p:sp>
      <p:sp>
        <p:nvSpPr>
          <p:cNvPr id="1193" name="日付プレースホルダ 2"/>
          <p:cNvSpPr>
            <a:spLocks noGrp="1"/>
          </p:cNvSpPr>
          <p:nvPr>
            <p:ph type="dt" sz="half" idx="10"/>
          </p:nvPr>
        </p:nvSpPr>
        <p:spPr/>
        <p:txBody>
          <a:bodyPr/>
          <a:lstStyle>
            <a:lvl1pPr>
              <a:defRPr/>
            </a:lvl1pPr>
          </a:lstStyle>
          <a:p>
            <a:endParaRPr lang="en-US" altLang="ja-JP">
              <a:solidFill>
                <a:srgbClr val="000000"/>
              </a:solidFill>
            </a:endParaRPr>
          </a:p>
        </p:txBody>
      </p:sp>
      <p:sp>
        <p:nvSpPr>
          <p:cNvPr id="1194" name="フッター プレースホルダ 3"/>
          <p:cNvSpPr>
            <a:spLocks noGrp="1"/>
          </p:cNvSpPr>
          <p:nvPr>
            <p:ph type="ftr" sz="quarter" idx="11"/>
          </p:nvPr>
        </p:nvSpPr>
        <p:spPr/>
        <p:txBody>
          <a:bodyPr/>
          <a:lstStyle>
            <a:lvl1pPr>
              <a:defRPr/>
            </a:lvl1pPr>
          </a:lstStyle>
          <a:p>
            <a:endParaRPr lang="en-US" altLang="ja-JP">
              <a:solidFill>
                <a:srgbClr val="000000"/>
              </a:solidFill>
            </a:endParaRPr>
          </a:p>
        </p:txBody>
      </p:sp>
      <p:sp>
        <p:nvSpPr>
          <p:cNvPr id="1195" name="正方形/長方形 6"/>
          <p:cNvSpPr/>
          <p:nvPr userDrawn="1"/>
        </p:nvSpPr>
        <p:spPr>
          <a:xfrm>
            <a:off x="8759542" y="6361583"/>
            <a:ext cx="385042" cy="291170"/>
          </a:xfrm>
          <a:prstGeom prst="rect">
            <a:avLst/>
          </a:prstGeom>
        </p:spPr>
        <p:txBody>
          <a:bodyPr wrap="none">
            <a:spAutoFit/>
          </a:bodyPr>
          <a:lstStyle/>
          <a:p>
            <a:pPr fontAlgn="auto">
              <a:spcBef>
                <a:spcPts val="0"/>
              </a:spcBef>
              <a:spcAft>
                <a:spcPts val="0"/>
              </a:spcAft>
            </a:pPr>
            <a:fld id="{F51990C2-D382-488F-A025-4105C0B824F0}" type="slidenum">
              <a:rPr lang="en-US" altLang="ja-JP" sz="1292" smtClean="0">
                <a:solidFill>
                  <a:srgbClr val="000000"/>
                </a:solidFill>
                <a:latin typeface="Arial"/>
                <a:ea typeface="ＭＳ Ｐゴシック"/>
              </a:rPr>
              <a:pPr fontAlgn="auto">
                <a:spcBef>
                  <a:spcPts val="0"/>
                </a:spcBef>
                <a:spcAft>
                  <a:spcPts val="0"/>
                </a:spcAft>
              </a:pPr>
              <a:t>‹#›</a:t>
            </a:fld>
            <a:endParaRPr lang="en-US" altLang="ja-JP" sz="1292">
              <a:solidFill>
                <a:srgbClr val="000000"/>
              </a:solidFill>
              <a:latin typeface="Arial"/>
              <a:ea typeface="ＭＳ Ｐゴシック"/>
            </a:endParaRPr>
          </a:p>
        </p:txBody>
      </p:sp>
    </p:spTree>
    <p:extLst>
      <p:ext uri="{BB962C8B-B14F-4D97-AF65-F5344CB8AC3E}">
        <p14:creationId xmlns:p14="http://schemas.microsoft.com/office/powerpoint/2010/main" val="3219696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197" name="日付プレースホルダ 1"/>
          <p:cNvSpPr>
            <a:spLocks noGrp="1"/>
          </p:cNvSpPr>
          <p:nvPr>
            <p:ph type="dt" sz="half" idx="10"/>
          </p:nvPr>
        </p:nvSpPr>
        <p:spPr/>
        <p:txBody>
          <a:bodyPr/>
          <a:lstStyle>
            <a:lvl1pPr>
              <a:defRPr/>
            </a:lvl1pPr>
          </a:lstStyle>
          <a:p>
            <a:endParaRPr lang="en-US" altLang="ja-JP">
              <a:solidFill>
                <a:srgbClr val="000000"/>
              </a:solidFill>
            </a:endParaRPr>
          </a:p>
        </p:txBody>
      </p:sp>
      <p:sp>
        <p:nvSpPr>
          <p:cNvPr id="1198" name="フッター プレースホルダ 2"/>
          <p:cNvSpPr>
            <a:spLocks noGrp="1"/>
          </p:cNvSpPr>
          <p:nvPr>
            <p:ph type="ftr" sz="quarter" idx="11"/>
          </p:nvPr>
        </p:nvSpPr>
        <p:spPr/>
        <p:txBody>
          <a:bodyPr/>
          <a:lstStyle>
            <a:lvl1pPr>
              <a:defRPr/>
            </a:lvl1pPr>
          </a:lstStyle>
          <a:p>
            <a:endParaRPr lang="en-US" altLang="ja-JP">
              <a:solidFill>
                <a:srgbClr val="000000"/>
              </a:solidFill>
            </a:endParaRPr>
          </a:p>
        </p:txBody>
      </p:sp>
      <p:sp>
        <p:nvSpPr>
          <p:cNvPr id="1199" name="スライド番号プレースホルダ 3"/>
          <p:cNvSpPr>
            <a:spLocks noGrp="1"/>
          </p:cNvSpPr>
          <p:nvPr>
            <p:ph type="sldNum" sz="quarter" idx="12"/>
          </p:nvPr>
        </p:nvSpPr>
        <p:spPr/>
        <p:txBody>
          <a:bodyPr/>
          <a:lstStyle>
            <a:lvl1pPr>
              <a:defRPr/>
            </a:lvl1pPr>
          </a:lstStyle>
          <a:p>
            <a:fld id="{490FE7AB-7F46-4B45-A031-3630278AC21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41392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201" name="タイトル 1"/>
          <p:cNvSpPr>
            <a:spLocks noGrp="1"/>
          </p:cNvSpPr>
          <p:nvPr>
            <p:ph type="title"/>
          </p:nvPr>
        </p:nvSpPr>
        <p:spPr>
          <a:xfrm>
            <a:off x="457200" y="273050"/>
            <a:ext cx="3008313" cy="1162050"/>
          </a:xfrm>
        </p:spPr>
        <p:txBody>
          <a:bodyPr anchor="b"/>
          <a:lstStyle>
            <a:lvl1pPr algn="l">
              <a:defRPr sz="1846" b="1"/>
            </a:lvl1pPr>
          </a:lstStyle>
          <a:p>
            <a:r>
              <a:rPr lang="ja-JP" altLang="en-US"/>
              <a:t>マスタ タイトルの書式設定</a:t>
            </a:r>
          </a:p>
        </p:txBody>
      </p:sp>
      <p:sp>
        <p:nvSpPr>
          <p:cNvPr id="1202" name="コンテンツ プレースホルダ 2"/>
          <p:cNvSpPr>
            <a:spLocks noGrp="1"/>
          </p:cNvSpPr>
          <p:nvPr>
            <p:ph idx="1"/>
          </p:nvPr>
        </p:nvSpPr>
        <p:spPr>
          <a:xfrm>
            <a:off x="3575051" y="273054"/>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03" name="テキスト プレースホルダ 3"/>
          <p:cNvSpPr>
            <a:spLocks noGrp="1"/>
          </p:cNvSpPr>
          <p:nvPr>
            <p:ph type="body" sz="half" idx="2"/>
          </p:nvPr>
        </p:nvSpPr>
        <p:spPr>
          <a:xfrm>
            <a:off x="457200"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204" name="日付プレースホルダ 4"/>
          <p:cNvSpPr>
            <a:spLocks noGrp="1"/>
          </p:cNvSpPr>
          <p:nvPr>
            <p:ph type="dt" sz="half" idx="10"/>
          </p:nvPr>
        </p:nvSpPr>
        <p:spPr/>
        <p:txBody>
          <a:bodyPr/>
          <a:lstStyle>
            <a:lvl1pPr>
              <a:defRPr/>
            </a:lvl1pPr>
          </a:lstStyle>
          <a:p>
            <a:endParaRPr lang="en-US" altLang="ja-JP">
              <a:solidFill>
                <a:srgbClr val="000000"/>
              </a:solidFill>
            </a:endParaRPr>
          </a:p>
        </p:txBody>
      </p:sp>
      <p:sp>
        <p:nvSpPr>
          <p:cNvPr id="1205"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1206" name="スライド番号プレースホルダ 6"/>
          <p:cNvSpPr>
            <a:spLocks noGrp="1"/>
          </p:cNvSpPr>
          <p:nvPr>
            <p:ph type="sldNum" sz="quarter" idx="12"/>
          </p:nvPr>
        </p:nvSpPr>
        <p:spPr/>
        <p:txBody>
          <a:bodyPr/>
          <a:lstStyle>
            <a:lvl1pPr>
              <a:defRPr/>
            </a:lvl1pPr>
          </a:lstStyle>
          <a:p>
            <a:fld id="{884D0BCB-8E9B-43EF-B876-9E554724391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615909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208" name="タイトル 1"/>
          <p:cNvSpPr>
            <a:spLocks noGrp="1"/>
          </p:cNvSpPr>
          <p:nvPr>
            <p:ph type="title"/>
          </p:nvPr>
        </p:nvSpPr>
        <p:spPr>
          <a:xfrm>
            <a:off x="1792288" y="4800600"/>
            <a:ext cx="5486400" cy="566738"/>
          </a:xfrm>
        </p:spPr>
        <p:txBody>
          <a:bodyPr anchor="b"/>
          <a:lstStyle>
            <a:lvl1pPr algn="l">
              <a:defRPr sz="1846" b="1"/>
            </a:lvl1pPr>
          </a:lstStyle>
          <a:p>
            <a:r>
              <a:rPr lang="ja-JP" altLang="en-US"/>
              <a:t>マスタ タイトルの書式設定</a:t>
            </a:r>
          </a:p>
        </p:txBody>
      </p:sp>
      <p:sp>
        <p:nvSpPr>
          <p:cNvPr id="1209" name="図プレースホルダ 2"/>
          <p:cNvSpPr>
            <a:spLocks noGrp="1"/>
          </p:cNvSpPr>
          <p:nvPr>
            <p:ph type="pic" idx="1"/>
          </p:nvPr>
        </p:nvSpPr>
        <p:spPr>
          <a:xfrm>
            <a:off x="1792288"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endParaRPr lang="ja-JP" altLang="en-US"/>
          </a:p>
        </p:txBody>
      </p:sp>
      <p:sp>
        <p:nvSpPr>
          <p:cNvPr id="1210" name="テキスト プレースホルダ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211" name="日付プレースホルダ 4"/>
          <p:cNvSpPr>
            <a:spLocks noGrp="1"/>
          </p:cNvSpPr>
          <p:nvPr>
            <p:ph type="dt" sz="half" idx="10"/>
          </p:nvPr>
        </p:nvSpPr>
        <p:spPr/>
        <p:txBody>
          <a:bodyPr/>
          <a:lstStyle>
            <a:lvl1pPr>
              <a:defRPr/>
            </a:lvl1pPr>
          </a:lstStyle>
          <a:p>
            <a:endParaRPr lang="en-US" altLang="ja-JP">
              <a:solidFill>
                <a:srgbClr val="000000"/>
              </a:solidFill>
            </a:endParaRPr>
          </a:p>
        </p:txBody>
      </p:sp>
      <p:sp>
        <p:nvSpPr>
          <p:cNvPr id="1212"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1213" name="スライド番号プレースホルダ 6"/>
          <p:cNvSpPr>
            <a:spLocks noGrp="1"/>
          </p:cNvSpPr>
          <p:nvPr>
            <p:ph type="sldNum" sz="quarter" idx="12"/>
          </p:nvPr>
        </p:nvSpPr>
        <p:spPr/>
        <p:txBody>
          <a:bodyPr/>
          <a:lstStyle>
            <a:lvl1pPr>
              <a:defRPr/>
            </a:lvl1pPr>
          </a:lstStyle>
          <a:p>
            <a:fld id="{009E5740-A8A4-4E5B-AD44-0AE0FB00D79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25198036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15" Target="../embeddings/oleObject1.bin" Type="http://schemas.openxmlformats.org/officeDocument/2006/relationships/oleObject"/><Relationship Id="rId16" Target="../media/image1.emf" Type="http://schemas.openxmlformats.org/officeDocument/2006/relationships/image"/><Relationship Id="rId17" Target="../media/image2.png" Type="http://schemas.openxmlformats.org/officeDocument/2006/relationships/image"/><Relationship Id="rId18" Target="../media/image3.png" Type="http://schemas.openxmlformats.org/officeDocument/2006/relationships/image"/><Relationship Id="rId19" Target="../media/image4.png" Type="http://schemas.openxmlformats.org/officeDocument/2006/relationships/image"/><Relationship Id="rId2" Target="../slideLayouts/slideLayout2.xml" Type="http://schemas.openxmlformats.org/officeDocument/2006/relationships/slideLayout"/><Relationship Id="rId20" Target="../media/image5.wmf" Type="http://schemas.openxmlformats.org/officeDocument/2006/relationships/image"/><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4.xml" Type="http://schemas.openxmlformats.org/officeDocument/2006/relationships/slideLayout"/><Relationship Id="rId10" Target="../slideLayouts/slideLayout23.xml" Type="http://schemas.openxmlformats.org/officeDocument/2006/relationships/slideLayout"/><Relationship Id="rId11" Target="../slideLayouts/slideLayout24.xml" Type="http://schemas.openxmlformats.org/officeDocument/2006/relationships/slideLayout"/><Relationship Id="rId12" Target="../slideLayouts/slideLayout25.xml" Type="http://schemas.openxmlformats.org/officeDocument/2006/relationships/slideLayout"/><Relationship Id="rId13" Target="../slideLayouts/slideLayout26.xml" Type="http://schemas.openxmlformats.org/officeDocument/2006/relationships/slideLayout"/><Relationship Id="rId14" Target="../slideLayouts/slideLayout27.xml" Type="http://schemas.openxmlformats.org/officeDocument/2006/relationships/slideLayout"/><Relationship Id="rId15" Target="../slideLayouts/slideLayout28.xml" Type="http://schemas.openxmlformats.org/officeDocument/2006/relationships/slideLayout"/><Relationship Id="rId16" Target="../slideLayouts/slideLayout29.xml" Type="http://schemas.openxmlformats.org/officeDocument/2006/relationships/slideLayout"/><Relationship Id="rId17" Target="../theme/theme2.xml" Type="http://schemas.openxmlformats.org/officeDocument/2006/relationships/theme"/><Relationship Id="rId18" Target="../embeddings/oleObject1.bin" Type="http://schemas.openxmlformats.org/officeDocument/2006/relationships/oleObject"/><Relationship Id="rId19" Target="../media/image1.emf" Type="http://schemas.openxmlformats.org/officeDocument/2006/relationships/image"/><Relationship Id="rId2" Target="../slideLayouts/slideLayout15.xml" Type="http://schemas.openxmlformats.org/officeDocument/2006/relationships/slideLayout"/><Relationship Id="rId20" Target="../media/image2.png" Type="http://schemas.openxmlformats.org/officeDocument/2006/relationships/image"/><Relationship Id="rId21" Target="../media/image6.png" Type="http://schemas.openxmlformats.org/officeDocument/2006/relationships/image"/><Relationship Id="rId22" Target="../media/image4.png" Type="http://schemas.openxmlformats.org/officeDocument/2006/relationships/image"/><Relationship Id="rId3" Target="../slideLayouts/slideLayout16.xml" Type="http://schemas.openxmlformats.org/officeDocument/2006/relationships/slideLayout"/><Relationship Id="rId4" Target="../slideLayouts/slideLayout17.xml" Type="http://schemas.openxmlformats.org/officeDocument/2006/relationships/slideLayout"/><Relationship Id="rId5" Target="../slideLayouts/slideLayout18.xml" Type="http://schemas.openxmlformats.org/officeDocument/2006/relationships/slideLayout"/><Relationship Id="rId6" Target="../slideLayouts/slideLayout19.xml" Type="http://schemas.openxmlformats.org/officeDocument/2006/relationships/slideLayout"/><Relationship Id="rId7" Target="../slideLayouts/slideLayout20.xml" Type="http://schemas.openxmlformats.org/officeDocument/2006/relationships/slideLayout"/><Relationship Id="rId8" Target="../slideLayouts/slideLayout21.xml" Type="http://schemas.openxmlformats.org/officeDocument/2006/relationships/slideLayout"/><Relationship Id="rId9" Target="../slideLayouts/slideLayout22.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30.xml" Type="http://schemas.openxmlformats.org/officeDocument/2006/relationships/slideLayout"/><Relationship Id="rId10" Target="../slideLayouts/slideLayout39.xml" Type="http://schemas.openxmlformats.org/officeDocument/2006/relationships/slideLayout"/><Relationship Id="rId11" Target="../slideLayouts/slideLayout40.xml" Type="http://schemas.openxmlformats.org/officeDocument/2006/relationships/slideLayout"/><Relationship Id="rId12" Target="../slideLayouts/slideLayout41.xml" Type="http://schemas.openxmlformats.org/officeDocument/2006/relationships/slideLayout"/><Relationship Id="rId13" Target="../slideLayouts/slideLayout42.xml" Type="http://schemas.openxmlformats.org/officeDocument/2006/relationships/slideLayout"/><Relationship Id="rId14" Target="../slideLayouts/slideLayout43.xml" Type="http://schemas.openxmlformats.org/officeDocument/2006/relationships/slideLayout"/><Relationship Id="rId15" Target="../slideLayouts/slideLayout44.xml" Type="http://schemas.openxmlformats.org/officeDocument/2006/relationships/slideLayout"/><Relationship Id="rId16" Target="../slideLayouts/slideLayout45.xml" Type="http://schemas.openxmlformats.org/officeDocument/2006/relationships/slideLayout"/><Relationship Id="rId17" Target="../slideLayouts/slideLayout46.xml" Type="http://schemas.openxmlformats.org/officeDocument/2006/relationships/slideLayout"/><Relationship Id="rId18" Target="../theme/theme3.xml" Type="http://schemas.openxmlformats.org/officeDocument/2006/relationships/theme"/><Relationship Id="rId19" Target="../media/image7.png" Type="http://schemas.openxmlformats.org/officeDocument/2006/relationships/image"/><Relationship Id="rId2" Target="../slideLayouts/slideLayout31.xml" Type="http://schemas.openxmlformats.org/officeDocument/2006/relationships/slideLayout"/><Relationship Id="rId20" Target="../media/image8.png" Type="http://schemas.openxmlformats.org/officeDocument/2006/relationships/image"/><Relationship Id="rId21" Target="../media/image9.png" Type="http://schemas.openxmlformats.org/officeDocument/2006/relationships/image"/><Relationship Id="rId3" Target="../slideLayouts/slideLayout32.xml" Type="http://schemas.openxmlformats.org/officeDocument/2006/relationships/slideLayout"/><Relationship Id="rId4" Target="../slideLayouts/slideLayout33.xml" Type="http://schemas.openxmlformats.org/officeDocument/2006/relationships/slideLayout"/><Relationship Id="rId5" Target="../slideLayouts/slideLayout34.xml" Type="http://schemas.openxmlformats.org/officeDocument/2006/relationships/slideLayout"/><Relationship Id="rId6" Target="../slideLayouts/slideLayout35.xml" Type="http://schemas.openxmlformats.org/officeDocument/2006/relationships/slideLayout"/><Relationship Id="rId7" Target="../slideLayouts/slideLayout36.xml" Type="http://schemas.openxmlformats.org/officeDocument/2006/relationships/slideLayout"/><Relationship Id="rId8" Target="../slideLayouts/slideLayout37.xml" Type="http://schemas.openxmlformats.org/officeDocument/2006/relationships/slideLayout"/><Relationship Id="rId9" Target="../slideLayouts/slideLayout38.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139" name="オブジェクト 98" hidden="1"/>
          <p:cNvGraphicFramePr>
            <a:graphicFrameLocks noChangeAspect="1"/>
          </p:cNvGraphicFramePr>
          <p:nvPr/>
        </p:nvGraphicFramePr>
        <p:xfrm>
          <a:off x="1466" y="1589"/>
          <a:ext cx="1465" cy="1587"/>
        </p:xfrm>
        <a:graphic>
          <a:graphicData uri="http://schemas.openxmlformats.org/presentationml/2006/ole">
            <mc:AlternateContent xmlns:mc="http://schemas.openxmlformats.org/markup-compatibility/2006">
              <mc:Choice xmlns:v="urn:schemas-microsoft-com:vml" Requires="v">
                <p:oleObj name="think-cell Slide" r:id="rId15" imgW="216" imgH="216" progId="TCLayout.ActiveDocument.1">
                  <p:embed/>
                </p:oleObj>
              </mc:Choice>
              <mc:Fallback>
                <p:oleObj name="think-cell Slide" r:id="rId15" imgW="216" imgH="216" progId="TCLayout.ActiveDocument.1">
                  <p:embed/>
                  <p:pic>
                    <p:nvPicPr>
                      <p:cNvPr id="1139" name="オブジェクト 98" hidden="1"/>
                      <p:cNvPicPr>
                        <a:picLocks noChangeAspect="1"/>
                      </p:cNvPicPr>
                      <p:nvPr/>
                    </p:nvPicPr>
                    <p:blipFill>
                      <a:blip r:embed="rId16"/>
                      <a:stretch>
                        <a:fillRect/>
                      </a:stretch>
                    </p:blipFill>
                    <p:spPr>
                      <a:xfrm>
                        <a:off x="1466" y="1589"/>
                        <a:ext cx="1465" cy="1587"/>
                      </a:xfrm>
                      <a:prstGeom prst="rect">
                        <a:avLst/>
                      </a:prstGeom>
                    </p:spPr>
                  </p:pic>
                </p:oleObj>
              </mc:Fallback>
            </mc:AlternateContent>
          </a:graphicData>
        </a:graphic>
      </p:graphicFrame>
      <p:sp>
        <p:nvSpPr>
          <p:cNvPr id="1140" name="Rectangle 3"/>
          <p:cNvSpPr>
            <a:spLocks noGrp="1" noChangeArrowheads="1"/>
          </p:cNvSpPr>
          <p:nvPr>
            <p:ph type="body" idx="1"/>
          </p:nvPr>
        </p:nvSpPr>
        <p:spPr>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1"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vl1pPr>
          </a:lstStyle>
          <a:p>
            <a:endParaRPr lang="en-US" altLang="ja-JP">
              <a:solidFill>
                <a:srgbClr val="000000"/>
              </a:solidFill>
              <a:latin typeface="Arial"/>
              <a:ea typeface="ＭＳ Ｐゴシック"/>
            </a:endParaRPr>
          </a:p>
        </p:txBody>
      </p:sp>
      <p:sp>
        <p:nvSpPr>
          <p:cNvPr id="1142"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vl1pPr>
          </a:lstStyle>
          <a:p>
            <a:endParaRPr lang="en-US" altLang="ja-JP">
              <a:solidFill>
                <a:srgbClr val="000000"/>
              </a:solidFill>
              <a:latin typeface="Arial"/>
              <a:ea typeface="ＭＳ Ｐゴシック"/>
            </a:endParaRPr>
          </a:p>
        </p:txBody>
      </p:sp>
      <p:sp>
        <p:nvSpPr>
          <p:cNvPr id="1143" name="Rectangle 6"/>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vl1pPr>
          </a:lstStyle>
          <a:p>
            <a:fld id="{23A535C7-E30A-4211-9E73-05B124F665FF}" type="slidenum">
              <a:rPr lang="en-US" altLang="ja-JP">
                <a:solidFill>
                  <a:srgbClr val="000000"/>
                </a:solidFill>
                <a:latin typeface="Arial"/>
                <a:ea typeface="ＭＳ Ｐゴシック"/>
              </a:rPr>
              <a:pPr/>
              <a:t>‹#›</a:t>
            </a:fld>
            <a:endParaRPr lang="en-US" altLang="ja-JP">
              <a:solidFill>
                <a:srgbClr val="000000"/>
              </a:solidFill>
              <a:latin typeface="Arial"/>
              <a:ea typeface="ＭＳ Ｐゴシック"/>
            </a:endParaRPr>
          </a:p>
        </p:txBody>
      </p:sp>
      <p:grpSp>
        <p:nvGrpSpPr>
          <p:cNvPr id="1144" name="Group 18"/>
          <p:cNvGrpSpPr/>
          <p:nvPr userDrawn="1"/>
        </p:nvGrpSpPr>
        <p:grpSpPr>
          <a:xfrm>
            <a:off x="0" y="0"/>
            <a:ext cx="9144000" cy="546100"/>
            <a:chOff x="0" y="0"/>
            <a:chExt cx="5760" cy="344"/>
          </a:xfrm>
        </p:grpSpPr>
        <p:pic>
          <p:nvPicPr>
            <p:cNvPr id="1145" name="Picture 9" descr="mlit_top"/>
            <p:cNvPicPr>
              <a:picLocks noChangeAspect="1" noChangeArrowheads="1"/>
            </p:cNvPicPr>
            <p:nvPr userDrawn="1"/>
          </p:nvPicPr>
          <p:blipFill>
            <a:blip r:embed="rId17"/>
            <a:srcRect t="26801" b="65286"/>
            <a:stretch>
              <a:fillRect/>
            </a:stretch>
          </p:blipFill>
          <p:spPr>
            <a:xfrm>
              <a:off x="0" y="300"/>
              <a:ext cx="5760" cy="44"/>
            </a:xfrm>
            <a:prstGeom prst="rect">
              <a:avLst/>
            </a:prstGeom>
            <a:noFill/>
          </p:spPr>
        </p:pic>
        <p:grpSp>
          <p:nvGrpSpPr>
            <p:cNvPr id="1146" name="Group 17"/>
            <p:cNvGrpSpPr/>
            <p:nvPr userDrawn="1"/>
          </p:nvGrpSpPr>
          <p:grpSpPr>
            <a:xfrm>
              <a:off x="0" y="0"/>
              <a:ext cx="5760" cy="318"/>
              <a:chOff x="0" y="0"/>
              <a:chExt cx="5760" cy="318"/>
            </a:xfrm>
          </p:grpSpPr>
          <p:pic>
            <p:nvPicPr>
              <p:cNvPr id="1147" name="Picture 11" descr="mlit_top"/>
              <p:cNvPicPr>
                <a:picLocks noChangeAspect="1" noChangeArrowheads="1"/>
              </p:cNvPicPr>
              <p:nvPr userDrawn="1"/>
            </p:nvPicPr>
            <p:blipFill>
              <a:blip r:embed="rId18"/>
              <a:srcRect r="66945" b="42805"/>
              <a:stretch>
                <a:fillRect/>
              </a:stretch>
            </p:blipFill>
            <p:spPr>
              <a:xfrm>
                <a:off x="3856" y="0"/>
                <a:ext cx="1904" cy="318"/>
              </a:xfrm>
              <a:prstGeom prst="rect">
                <a:avLst/>
              </a:prstGeom>
              <a:noFill/>
            </p:spPr>
          </p:pic>
          <p:pic>
            <p:nvPicPr>
              <p:cNvPr id="1148" name="Picture 16" descr="mlit_top"/>
              <p:cNvPicPr>
                <a:picLocks noChangeAspect="1" noChangeArrowheads="1"/>
              </p:cNvPicPr>
              <p:nvPr userDrawn="1"/>
            </p:nvPicPr>
            <p:blipFill>
              <a:blip r:embed="rId19"/>
              <a:srcRect l="50000" b="42805"/>
              <a:stretch>
                <a:fillRect/>
              </a:stretch>
            </p:blipFill>
            <p:spPr>
              <a:xfrm>
                <a:off x="1043" y="0"/>
                <a:ext cx="2880" cy="318"/>
              </a:xfrm>
              <a:prstGeom prst="rect">
                <a:avLst/>
              </a:prstGeom>
              <a:noFill/>
            </p:spPr>
          </p:pic>
          <p:pic>
            <p:nvPicPr>
              <p:cNvPr id="1149" name="Picture 10" descr="mlit_top"/>
              <p:cNvPicPr>
                <a:picLocks noChangeAspect="1" noChangeArrowheads="1"/>
              </p:cNvPicPr>
              <p:nvPr userDrawn="1"/>
            </p:nvPicPr>
            <p:blipFill>
              <a:blip r:embed="rId19"/>
              <a:srcRect l="68906" b="42805"/>
              <a:stretch>
                <a:fillRect/>
              </a:stretch>
            </p:blipFill>
            <p:spPr>
              <a:xfrm>
                <a:off x="0" y="0"/>
                <a:ext cx="1791" cy="318"/>
              </a:xfrm>
              <a:prstGeom prst="rect">
                <a:avLst/>
              </a:prstGeom>
              <a:noFill/>
            </p:spPr>
          </p:pic>
        </p:grpSp>
      </p:grpSp>
      <p:sp>
        <p:nvSpPr>
          <p:cNvPr id="1150" name="Rectangle 2"/>
          <p:cNvSpPr>
            <a:spLocks noGrp="1" noChangeArrowheads="1"/>
          </p:cNvSpPr>
          <p:nvPr>
            <p:ph type="title"/>
          </p:nvPr>
        </p:nvSpPr>
        <p:spPr>
          <a:xfrm>
            <a:off x="4" y="0"/>
            <a:ext cx="7019925"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151" name="Picture 14"/>
          <p:cNvPicPr>
            <a:picLocks noChangeAspect="1" noChangeArrowheads="1"/>
          </p:cNvPicPr>
          <p:nvPr userDrawn="1"/>
        </p:nvPicPr>
        <p:blipFill>
          <a:blip r:embed="rId20"/>
          <a:srcRect t="3670"/>
          <a:stretch>
            <a:fillRect/>
          </a:stretch>
        </p:blipFill>
        <p:spPr>
          <a:xfrm>
            <a:off x="7593017" y="4"/>
            <a:ext cx="1550987" cy="333375"/>
          </a:xfrm>
          <a:prstGeom prst="rect">
            <a:avLst/>
          </a:prstGeom>
          <a:noFill/>
          <a:ln w="9525">
            <a:noFill/>
            <a:miter lim="800000"/>
            <a:headEnd/>
            <a:tailEnd/>
          </a:ln>
          <a:effectLst/>
        </p:spPr>
      </p:pic>
    </p:spTree>
    <p:extLst>
      <p:ext uri="{BB962C8B-B14F-4D97-AF65-F5344CB8AC3E}">
        <p14:creationId xmlns:p14="http://schemas.microsoft.com/office/powerpoint/2010/main" val="1699099823"/>
      </p:ext>
    </p:extLst>
  </p:cSld>
  <p:clrMap bg1="lt1" tx1="dk1" bg2="lt2" tx2="dk2" accent1="accent1" accent2="accent2" accent3="accent3" accent4="accent4" accent5="accent5" accent6="accent6" hlink="hlink" folHlink="folHlink"/>
  <p:sldLayoutIdLst>
    <p:sldLayoutId id="2147484351" r:id="rId1"/>
    <p:sldLayoutId id="2147484352" r:id="rId2"/>
    <p:sldLayoutId id="2147484353" r:id="rId3"/>
    <p:sldLayoutId id="2147484354" r:id="rId4"/>
    <p:sldLayoutId id="2147484355" r:id="rId5"/>
    <p:sldLayoutId id="2147484356" r:id="rId6"/>
    <p:sldLayoutId id="2147484357" r:id="rId7"/>
    <p:sldLayoutId id="2147484358" r:id="rId8"/>
    <p:sldLayoutId id="2147484359" r:id="rId9"/>
    <p:sldLayoutId id="2147484360" r:id="rId10"/>
    <p:sldLayoutId id="2147484361" r:id="rId11"/>
    <p:sldLayoutId id="2147484362" r:id="rId12"/>
    <p:sldLayoutId id="2147484363" r:id="rId13"/>
  </p:sldLayoutIdLst>
  <p:hf sldNum="0" hdr="0" ftr="0" dt="0"/>
  <p:txStyles>
    <p:titleStyle>
      <a:lvl1pPr algn="l" rtl="0" fontAlgn="base">
        <a:spcBef>
          <a:spcPct val="0"/>
        </a:spcBef>
        <a:spcAft>
          <a:spcPct val="0"/>
        </a:spcAft>
        <a:defRPr kumimoji="1" sz="2585">
          <a:solidFill>
            <a:srgbClr val="4087C8"/>
          </a:solidFill>
          <a:latin typeface="+mj-lt"/>
          <a:ea typeface="+mj-ea"/>
          <a:cs typeface="+mj-cs"/>
        </a:defRPr>
      </a:lvl1pPr>
      <a:lvl2pPr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2pPr>
      <a:lvl3pPr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3pPr>
      <a:lvl4pPr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4pPr>
      <a:lvl5pPr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9pPr>
    </p:titleStyle>
    <p:bodyStyle>
      <a:lvl1pPr marL="316531" indent="-316531" algn="l" rtl="0" fontAlgn="base">
        <a:spcBef>
          <a:spcPct val="20000"/>
        </a:spcBef>
        <a:spcAft>
          <a:spcPct val="0"/>
        </a:spcAft>
        <a:buChar char="•"/>
        <a:defRPr kumimoji="1" sz="2954">
          <a:solidFill>
            <a:schemeClr val="tx1"/>
          </a:solidFill>
          <a:latin typeface="+mn-lt"/>
          <a:ea typeface="+mn-ea"/>
          <a:cs typeface="+mn-cs"/>
        </a:defRPr>
      </a:lvl1pPr>
      <a:lvl2pPr marL="685817" indent="-263776" algn="l" rtl="0" fontAlgn="base">
        <a:spcBef>
          <a:spcPct val="20000"/>
        </a:spcBef>
        <a:spcAft>
          <a:spcPct val="0"/>
        </a:spcAft>
        <a:buChar char="–"/>
        <a:defRPr kumimoji="1" sz="2585">
          <a:solidFill>
            <a:schemeClr val="tx1"/>
          </a:solidFill>
          <a:latin typeface="+mn-lt"/>
          <a:ea typeface="+mn-ea"/>
        </a:defRPr>
      </a:lvl2pPr>
      <a:lvl3pPr marL="1055103" indent="-211021" algn="l" rtl="0" fontAlgn="base">
        <a:spcBef>
          <a:spcPct val="20000"/>
        </a:spcBef>
        <a:spcAft>
          <a:spcPct val="0"/>
        </a:spcAft>
        <a:buChar char="•"/>
        <a:defRPr kumimoji="1" sz="2215">
          <a:solidFill>
            <a:schemeClr val="tx1"/>
          </a:solidFill>
          <a:latin typeface="+mn-lt"/>
          <a:ea typeface="+mn-ea"/>
        </a:defRPr>
      </a:lvl3pPr>
      <a:lvl4pPr marL="1477145" indent="-211021" algn="l" rtl="0" fontAlgn="base">
        <a:spcBef>
          <a:spcPct val="20000"/>
        </a:spcBef>
        <a:spcAft>
          <a:spcPct val="0"/>
        </a:spcAft>
        <a:buChar char="–"/>
        <a:defRPr kumimoji="1" sz="1846">
          <a:solidFill>
            <a:schemeClr val="tx1"/>
          </a:solidFill>
          <a:latin typeface="+mn-lt"/>
          <a:ea typeface="+mn-ea"/>
        </a:defRPr>
      </a:lvl4pPr>
      <a:lvl5pPr marL="1899186" indent="-211021" algn="l" rtl="0" fontAlgn="base">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139" name="オブジェクト 114" hidden="1"/>
          <p:cNvGraphicFramePr/>
          <p:nvPr/>
        </p:nvGraphicFramePr>
        <p:xfrm>
          <a:off x="1466" y="1589"/>
          <a:ext cx="1465" cy="1587"/>
        </p:xfrm>
        <a:graphic>
          <a:graphicData uri="http://schemas.openxmlformats.org/presentationml/2006/ole">
            <mc:AlternateContent xmlns:mc="http://schemas.openxmlformats.org/markup-compatibility/2006">
              <mc:Choice xmlns:v="urn:schemas-microsoft-com:vml" Requires="v">
                <p:oleObj name="think-cell Slide" r:id="rId18" imgW="216" imgH="216" progId="TCLayout.ActiveDocument.1">
                  <p:embed/>
                </p:oleObj>
              </mc:Choice>
              <mc:Fallback>
                <p:oleObj name="think-cell Slide" r:id="rId18" imgW="216" imgH="216" progId="TCLayout.ActiveDocument.1">
                  <p:embed/>
                  <p:pic>
                    <p:nvPicPr>
                      <p:cNvPr id="1139" name="オブジェクト 114" hidden="1"/>
                      <p:cNvPicPr>
                        <a:picLocks noChangeAspect="1"/>
                      </p:cNvPicPr>
                      <p:nvPr/>
                    </p:nvPicPr>
                    <p:blipFill>
                      <a:blip r:embed="rId19"/>
                      <a:stretch>
                        <a:fillRect/>
                      </a:stretch>
                    </p:blipFill>
                    <p:spPr>
                      <a:xfrm>
                        <a:off x="1466" y="1589"/>
                        <a:ext cx="1465" cy="1587"/>
                      </a:xfrm>
                      <a:prstGeom prst="rect">
                        <a:avLst/>
                      </a:prstGeom>
                    </p:spPr>
                  </p:pic>
                </p:oleObj>
              </mc:Fallback>
            </mc:AlternateContent>
          </a:graphicData>
        </a:graphic>
      </p:graphicFrame>
      <p:sp>
        <p:nvSpPr>
          <p:cNvPr id="1140" name="Rectangle 3"/>
          <p:cNvSpPr>
            <a:spLocks noGrp="1" noChangeArrowheads="1"/>
          </p:cNvSpPr>
          <p:nvPr>
            <p:ph type="body" idx="1"/>
          </p:nvPr>
        </p:nvSpPr>
        <p:spPr>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1"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vl1pPr>
          </a:lstStyle>
          <a:p>
            <a:endParaRPr lang="en-US" altLang="ja-JP">
              <a:solidFill>
                <a:srgbClr val="000000"/>
              </a:solidFill>
              <a:latin typeface="Arial"/>
              <a:ea typeface="ＭＳ Ｐゴシック"/>
            </a:endParaRPr>
          </a:p>
        </p:txBody>
      </p:sp>
      <p:sp>
        <p:nvSpPr>
          <p:cNvPr id="1142"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vl1pPr>
          </a:lstStyle>
          <a:p>
            <a:endParaRPr lang="en-US" altLang="ja-JP">
              <a:solidFill>
                <a:srgbClr val="000000"/>
              </a:solidFill>
              <a:latin typeface="Arial"/>
              <a:ea typeface="ＭＳ Ｐゴシック"/>
            </a:endParaRPr>
          </a:p>
        </p:txBody>
      </p:sp>
      <p:grpSp>
        <p:nvGrpSpPr>
          <p:cNvPr id="1144" name="Group 18"/>
          <p:cNvGrpSpPr/>
          <p:nvPr userDrawn="1"/>
        </p:nvGrpSpPr>
        <p:grpSpPr>
          <a:xfrm>
            <a:off x="0" y="0"/>
            <a:ext cx="9144000" cy="546100"/>
            <a:chOff x="0" y="0"/>
            <a:chExt cx="5760" cy="344"/>
          </a:xfrm>
        </p:grpSpPr>
        <p:pic>
          <p:nvPicPr>
            <p:cNvPr id="1145" name="Picture 9" descr="mlit_top"/>
            <p:cNvPicPr>
              <a:picLocks noChangeAspect="1" noChangeArrowheads="1"/>
            </p:cNvPicPr>
            <p:nvPr userDrawn="1"/>
          </p:nvPicPr>
          <p:blipFill>
            <a:blip r:embed="rId20"/>
            <a:srcRect t="26801" b="65286"/>
            <a:stretch>
              <a:fillRect/>
            </a:stretch>
          </p:blipFill>
          <p:spPr>
            <a:xfrm>
              <a:off x="0" y="300"/>
              <a:ext cx="5760" cy="44"/>
            </a:xfrm>
            <a:prstGeom prst="rect">
              <a:avLst/>
            </a:prstGeom>
            <a:noFill/>
          </p:spPr>
        </p:pic>
        <p:grpSp>
          <p:nvGrpSpPr>
            <p:cNvPr id="1146" name="Group 17"/>
            <p:cNvGrpSpPr/>
            <p:nvPr userDrawn="1"/>
          </p:nvGrpSpPr>
          <p:grpSpPr>
            <a:xfrm>
              <a:off x="0" y="0"/>
              <a:ext cx="5760" cy="318"/>
              <a:chOff x="0" y="0"/>
              <a:chExt cx="5760" cy="318"/>
            </a:xfrm>
          </p:grpSpPr>
          <p:pic>
            <p:nvPicPr>
              <p:cNvPr id="1147" name="Picture 11" descr="mlit_top"/>
              <p:cNvPicPr>
                <a:picLocks noChangeAspect="1" noChangeArrowheads="1"/>
              </p:cNvPicPr>
              <p:nvPr userDrawn="1"/>
            </p:nvPicPr>
            <p:blipFill>
              <a:blip r:embed="rId21"/>
              <a:srcRect r="66945" b="42805"/>
              <a:stretch>
                <a:fillRect/>
              </a:stretch>
            </p:blipFill>
            <p:spPr>
              <a:xfrm>
                <a:off x="3856" y="0"/>
                <a:ext cx="1904" cy="318"/>
              </a:xfrm>
              <a:prstGeom prst="rect">
                <a:avLst/>
              </a:prstGeom>
              <a:noFill/>
            </p:spPr>
          </p:pic>
          <p:pic>
            <p:nvPicPr>
              <p:cNvPr id="1148" name="Picture 16" descr="mlit_top"/>
              <p:cNvPicPr>
                <a:picLocks noChangeAspect="1" noChangeArrowheads="1"/>
              </p:cNvPicPr>
              <p:nvPr userDrawn="1"/>
            </p:nvPicPr>
            <p:blipFill>
              <a:blip r:embed="rId22"/>
              <a:srcRect l="50000" b="42805"/>
              <a:stretch>
                <a:fillRect/>
              </a:stretch>
            </p:blipFill>
            <p:spPr>
              <a:xfrm>
                <a:off x="1043" y="0"/>
                <a:ext cx="2880" cy="318"/>
              </a:xfrm>
              <a:prstGeom prst="rect">
                <a:avLst/>
              </a:prstGeom>
              <a:noFill/>
            </p:spPr>
          </p:pic>
          <p:pic>
            <p:nvPicPr>
              <p:cNvPr id="1149" name="Picture 10" descr="mlit_top"/>
              <p:cNvPicPr>
                <a:picLocks noChangeAspect="1" noChangeArrowheads="1"/>
              </p:cNvPicPr>
              <p:nvPr userDrawn="1"/>
            </p:nvPicPr>
            <p:blipFill>
              <a:blip r:embed="rId22"/>
              <a:srcRect l="68906" b="42805"/>
              <a:stretch>
                <a:fillRect/>
              </a:stretch>
            </p:blipFill>
            <p:spPr>
              <a:xfrm>
                <a:off x="0" y="0"/>
                <a:ext cx="1791" cy="318"/>
              </a:xfrm>
              <a:prstGeom prst="rect">
                <a:avLst/>
              </a:prstGeom>
              <a:noFill/>
            </p:spPr>
          </p:pic>
        </p:grpSp>
      </p:grpSp>
      <p:sp>
        <p:nvSpPr>
          <p:cNvPr id="1150" name="Rectangle 2"/>
          <p:cNvSpPr>
            <a:spLocks noGrp="1" noChangeArrowheads="1"/>
          </p:cNvSpPr>
          <p:nvPr>
            <p:ph type="title"/>
          </p:nvPr>
        </p:nvSpPr>
        <p:spPr>
          <a:xfrm>
            <a:off x="4" y="0"/>
            <a:ext cx="7019925"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2109578665"/>
      </p:ext>
    </p:extLst>
  </p:cSld>
  <p:clrMap bg1="lt1" tx1="dk1" bg2="lt2" tx2="dk2" accent1="accent1" accent2="accent2" accent3="accent3" accent4="accent4" accent5="accent5" accent6="accent6" hlink="hlink" folHlink="folHlink"/>
  <p:sldLayoutIdLst>
    <p:sldLayoutId id="2147484365" r:id="rId1"/>
    <p:sldLayoutId id="2147484366" r:id="rId2"/>
    <p:sldLayoutId id="2147484367" r:id="rId3"/>
    <p:sldLayoutId id="2147484368" r:id="rId4"/>
    <p:sldLayoutId id="2147484369" r:id="rId5"/>
    <p:sldLayoutId id="2147484370" r:id="rId6"/>
    <p:sldLayoutId id="2147484371" r:id="rId7"/>
    <p:sldLayoutId id="2147484372" r:id="rId8"/>
    <p:sldLayoutId id="2147484373" r:id="rId9"/>
    <p:sldLayoutId id="2147484374" r:id="rId10"/>
    <p:sldLayoutId id="2147484375" r:id="rId11"/>
    <p:sldLayoutId id="2147484376" r:id="rId12"/>
    <p:sldLayoutId id="2147484377" r:id="rId13"/>
    <p:sldLayoutId id="2147484378" r:id="rId14"/>
    <p:sldLayoutId id="2147484379" r:id="rId15"/>
    <p:sldLayoutId id="2147484380" r:id="rId16"/>
  </p:sldLayoutIdLst>
  <p:hf sldNum="0" hdr="0" ftr="0" dt="0"/>
  <p:txStyles>
    <p:titleStyle>
      <a:lvl1pPr algn="l" rtl="0" fontAlgn="base">
        <a:spcBef>
          <a:spcPct val="0"/>
        </a:spcBef>
        <a:spcAft>
          <a:spcPct val="0"/>
        </a:spcAft>
        <a:defRPr kumimoji="1" sz="2585">
          <a:solidFill>
            <a:srgbClr val="4087C8"/>
          </a:solidFill>
          <a:latin typeface="+mj-lt"/>
          <a:ea typeface="+mj-ea"/>
          <a:cs typeface="+mj-cs"/>
        </a:defRPr>
      </a:lvl1pPr>
      <a:lvl2pPr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2pPr>
      <a:lvl3pPr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3pPr>
      <a:lvl4pPr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4pPr>
      <a:lvl5pPr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9pPr>
    </p:titleStyle>
    <p:bodyStyle>
      <a:lvl1pPr marL="316531" indent="-316531" algn="l" rtl="0" fontAlgn="base">
        <a:spcBef>
          <a:spcPct val="20000"/>
        </a:spcBef>
        <a:spcAft>
          <a:spcPct val="0"/>
        </a:spcAft>
        <a:buChar char="•"/>
        <a:defRPr kumimoji="1" sz="2954">
          <a:solidFill>
            <a:schemeClr val="tx1"/>
          </a:solidFill>
          <a:latin typeface="+mn-lt"/>
          <a:ea typeface="+mn-ea"/>
          <a:cs typeface="+mn-cs"/>
        </a:defRPr>
      </a:lvl1pPr>
      <a:lvl2pPr marL="685817" indent="-263776" algn="l" rtl="0" fontAlgn="base">
        <a:spcBef>
          <a:spcPct val="20000"/>
        </a:spcBef>
        <a:spcAft>
          <a:spcPct val="0"/>
        </a:spcAft>
        <a:buChar char="–"/>
        <a:defRPr kumimoji="1" sz="2585">
          <a:solidFill>
            <a:schemeClr val="tx1"/>
          </a:solidFill>
          <a:latin typeface="+mn-lt"/>
          <a:ea typeface="+mn-ea"/>
        </a:defRPr>
      </a:lvl2pPr>
      <a:lvl3pPr marL="1055103" indent="-211021" algn="l" rtl="0" fontAlgn="base">
        <a:spcBef>
          <a:spcPct val="20000"/>
        </a:spcBef>
        <a:spcAft>
          <a:spcPct val="0"/>
        </a:spcAft>
        <a:buChar char="•"/>
        <a:defRPr kumimoji="1" sz="2215">
          <a:solidFill>
            <a:schemeClr val="tx1"/>
          </a:solidFill>
          <a:latin typeface="+mn-lt"/>
          <a:ea typeface="+mn-ea"/>
        </a:defRPr>
      </a:lvl3pPr>
      <a:lvl4pPr marL="1477145" indent="-211021" algn="l" rtl="0" fontAlgn="base">
        <a:spcBef>
          <a:spcPct val="20000"/>
        </a:spcBef>
        <a:spcAft>
          <a:spcPct val="0"/>
        </a:spcAft>
        <a:buChar char="–"/>
        <a:defRPr kumimoji="1" sz="1846">
          <a:solidFill>
            <a:schemeClr val="tx1"/>
          </a:solidFill>
          <a:latin typeface="+mn-lt"/>
          <a:ea typeface="+mn-ea"/>
        </a:defRPr>
      </a:lvl4pPr>
      <a:lvl5pPr marL="1899186" indent="-211021" algn="l" rtl="0" fontAlgn="base">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bwMode="auto">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Arial" charset="0"/>
                <a:ea typeface="ＭＳ Ｐゴシック" pitchFamily="50" charset="-128"/>
              </a:defRPr>
            </a:lvl1pPr>
          </a:lstStyle>
          <a:p>
            <a:pPr>
              <a:defRPr/>
            </a:pPr>
            <a:fld id="{398C75D6-9F4F-4DC1-B7E4-0ECD66D10C3A}" type="slidenum">
              <a:rPr lang="en-US" altLang="ja-JP"/>
              <a:pPr>
                <a:defRPr/>
              </a:pPr>
              <a:t>‹#›</a:t>
            </a:fld>
            <a:endParaRPr lang="en-US" altLang="ja-JP"/>
          </a:p>
        </p:txBody>
      </p:sp>
      <p:grpSp>
        <p:nvGrpSpPr>
          <p:cNvPr id="3078" name="Group 18"/>
          <p:cNvGrpSpPr>
            <a:grpSpLocks/>
          </p:cNvGrpSpPr>
          <p:nvPr userDrawn="1"/>
        </p:nvGrpSpPr>
        <p:grpSpPr bwMode="auto">
          <a:xfrm>
            <a:off x="0" y="0"/>
            <a:ext cx="9144000" cy="546100"/>
            <a:chOff x="0" y="0"/>
            <a:chExt cx="5760" cy="344"/>
          </a:xfrm>
        </p:grpSpPr>
        <p:pic>
          <p:nvPicPr>
            <p:cNvPr id="3080" name="Picture 9" descr="mlit_top"/>
            <p:cNvPicPr>
              <a:picLocks noChangeAspect="1" noChangeArrowheads="1"/>
            </p:cNvPicPr>
            <p:nvPr userDrawn="1"/>
          </p:nvPicPr>
          <p:blipFill>
            <a:blip r:embed="rId19" cstate="print"/>
            <a:srcRect t="26801" b="65286"/>
            <a:stretch>
              <a:fillRect/>
            </a:stretch>
          </p:blipFill>
          <p:spPr bwMode="auto">
            <a:xfrm>
              <a:off x="0" y="300"/>
              <a:ext cx="5760" cy="44"/>
            </a:xfrm>
            <a:prstGeom prst="rect">
              <a:avLst/>
            </a:prstGeom>
            <a:noFill/>
            <a:ln w="9525">
              <a:noFill/>
              <a:miter lim="800000"/>
              <a:headEnd/>
              <a:tailEnd/>
            </a:ln>
          </p:spPr>
        </p:pic>
        <p:grpSp>
          <p:nvGrpSpPr>
            <p:cNvPr id="3081" name="Group 17"/>
            <p:cNvGrpSpPr>
              <a:grpSpLocks/>
            </p:cNvGrpSpPr>
            <p:nvPr userDrawn="1"/>
          </p:nvGrpSpPr>
          <p:grpSpPr bwMode="auto">
            <a:xfrm>
              <a:off x="0" y="0"/>
              <a:ext cx="5760" cy="318"/>
              <a:chOff x="0" y="0"/>
              <a:chExt cx="5760" cy="318"/>
            </a:xfrm>
          </p:grpSpPr>
          <p:pic>
            <p:nvPicPr>
              <p:cNvPr id="3082" name="Picture 11" descr="mlit_top"/>
              <p:cNvPicPr>
                <a:picLocks noChangeAspect="1" noChangeArrowheads="1"/>
              </p:cNvPicPr>
              <p:nvPr userDrawn="1"/>
            </p:nvPicPr>
            <p:blipFill>
              <a:blip r:embed="rId20" cstate="print"/>
              <a:srcRect r="66945" b="42805"/>
              <a:stretch>
                <a:fillRect/>
              </a:stretch>
            </p:blipFill>
            <p:spPr bwMode="auto">
              <a:xfrm>
                <a:off x="3856" y="0"/>
                <a:ext cx="1904" cy="318"/>
              </a:xfrm>
              <a:prstGeom prst="rect">
                <a:avLst/>
              </a:prstGeom>
              <a:noFill/>
              <a:ln w="9525">
                <a:noFill/>
                <a:miter lim="800000"/>
                <a:headEnd/>
                <a:tailEnd/>
              </a:ln>
            </p:spPr>
          </p:pic>
          <p:pic>
            <p:nvPicPr>
              <p:cNvPr id="3083" name="Picture 16" descr="mlit_top"/>
              <p:cNvPicPr>
                <a:picLocks noChangeAspect="1" noChangeArrowheads="1"/>
              </p:cNvPicPr>
              <p:nvPr userDrawn="1"/>
            </p:nvPicPr>
            <p:blipFill>
              <a:blip r:embed="rId21" cstate="print"/>
              <a:srcRect l="50000" b="42805"/>
              <a:stretch>
                <a:fillRect/>
              </a:stretch>
            </p:blipFill>
            <p:spPr bwMode="auto">
              <a:xfrm>
                <a:off x="1043" y="0"/>
                <a:ext cx="2880" cy="318"/>
              </a:xfrm>
              <a:prstGeom prst="rect">
                <a:avLst/>
              </a:prstGeom>
              <a:noFill/>
              <a:ln w="9525">
                <a:noFill/>
                <a:miter lim="800000"/>
                <a:headEnd/>
                <a:tailEnd/>
              </a:ln>
            </p:spPr>
          </p:pic>
          <p:pic>
            <p:nvPicPr>
              <p:cNvPr id="3084" name="Picture 10" descr="mlit_top"/>
              <p:cNvPicPr>
                <a:picLocks noChangeAspect="1" noChangeArrowheads="1"/>
              </p:cNvPicPr>
              <p:nvPr userDrawn="1"/>
            </p:nvPicPr>
            <p:blipFill>
              <a:blip r:embed="rId21" cstate="print"/>
              <a:srcRect l="68906" b="42805"/>
              <a:stretch>
                <a:fillRect/>
              </a:stretch>
            </p:blipFill>
            <p:spPr bwMode="auto">
              <a:xfrm>
                <a:off x="0" y="0"/>
                <a:ext cx="1791" cy="318"/>
              </a:xfrm>
              <a:prstGeom prst="rect">
                <a:avLst/>
              </a:prstGeom>
              <a:noFill/>
              <a:ln w="9525">
                <a:noFill/>
                <a:miter lim="800000"/>
                <a:headEnd/>
                <a:tailEnd/>
              </a:ln>
            </p:spPr>
          </p:pic>
        </p:grpSp>
      </p:grpSp>
      <p:sp>
        <p:nvSpPr>
          <p:cNvPr id="3079" name="Rectangle 2"/>
          <p:cNvSpPr>
            <a:spLocks noGrp="1" noChangeArrowheads="1"/>
          </p:cNvSpPr>
          <p:nvPr>
            <p:ph type="title"/>
          </p:nvPr>
        </p:nvSpPr>
        <p:spPr bwMode="auto">
          <a:xfrm>
            <a:off x="1" y="0"/>
            <a:ext cx="70206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221936846"/>
      </p:ext>
    </p:extLst>
  </p:cSld>
  <p:clrMap bg1="lt1" tx1="dk1" bg2="lt2" tx2="dk2" accent1="accent1" accent2="accent2" accent3="accent3" accent4="accent4" accent5="accent5" accent6="accent6" hlink="hlink" folHlink="folHlink"/>
  <p:sldLayoutIdLst>
    <p:sldLayoutId id="2147484382" r:id="rId1"/>
    <p:sldLayoutId id="2147484383" r:id="rId2"/>
    <p:sldLayoutId id="2147484384" r:id="rId3"/>
    <p:sldLayoutId id="2147484385" r:id="rId4"/>
    <p:sldLayoutId id="2147484386" r:id="rId5"/>
    <p:sldLayoutId id="2147484387" r:id="rId6"/>
    <p:sldLayoutId id="2147484388" r:id="rId7"/>
    <p:sldLayoutId id="2147484389" r:id="rId8"/>
    <p:sldLayoutId id="2147484390" r:id="rId9"/>
    <p:sldLayoutId id="2147484391" r:id="rId10"/>
    <p:sldLayoutId id="2147484392" r:id="rId11"/>
    <p:sldLayoutId id="2147484393" r:id="rId12"/>
    <p:sldLayoutId id="2147484394" r:id="rId13"/>
    <p:sldLayoutId id="2147484395" r:id="rId14"/>
    <p:sldLayoutId id="2147484396" r:id="rId15"/>
    <p:sldLayoutId id="2147484397" r:id="rId16"/>
    <p:sldLayoutId id="2147484398" r:id="rId17"/>
  </p:sldLayoutIdLst>
  <p:hf sldNum="0" hdr="0" ftr="0" dt="0"/>
  <p:txStyles>
    <p:titleStyle>
      <a:lvl1pPr algn="l" rtl="0" eaLnBrk="0" fontAlgn="base" hangingPunct="0">
        <a:spcBef>
          <a:spcPct val="0"/>
        </a:spcBef>
        <a:spcAft>
          <a:spcPct val="0"/>
        </a:spcAft>
        <a:defRPr kumimoji="1" sz="2585">
          <a:solidFill>
            <a:srgbClr val="4087C8"/>
          </a:solidFill>
          <a:latin typeface="+mj-lt"/>
          <a:ea typeface="+mj-ea"/>
          <a:cs typeface="+mj-cs"/>
        </a:defRPr>
      </a:lvl1pPr>
      <a:lvl2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tags/tag1.xml" Type="http://schemas.openxmlformats.org/officeDocument/2006/relationships/tags"/><Relationship Id="rId2" Target="../tags/tag2.xml" Type="http://schemas.openxmlformats.org/officeDocument/2006/relationships/tags"/><Relationship Id="rId3" Target="../tags/tag3.xml" Type="http://schemas.openxmlformats.org/officeDocument/2006/relationships/tags"/><Relationship Id="rId4" Target="../tags/tag4.xml" Type="http://schemas.openxmlformats.org/officeDocument/2006/relationships/tags"/><Relationship Id="rId5" Target="../tags/tag5.xml" Type="http://schemas.openxmlformats.org/officeDocument/2006/relationships/tags"/><Relationship Id="rId6" Target="../tags/tag6.xml" Type="http://schemas.openxmlformats.org/officeDocument/2006/relationships/tags"/><Relationship Id="rId7" Target="../tags/tag7.xml" Type="http://schemas.openxmlformats.org/officeDocument/2006/relationships/tags"/><Relationship Id="rId8" Target="../slideLayouts/slideLayout31.xml" Type="http://schemas.openxmlformats.org/officeDocument/2006/relationships/slideLayout"/><Relationship Id="rId9"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2.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9" name="正方形/長方形 5418">
            <a:extLst>
              <a:ext uri="{FF2B5EF4-FFF2-40B4-BE49-F238E27FC236}">
                <a16:creationId xmlns:a16="http://schemas.microsoft.com/office/drawing/2014/main" id="{15F5153D-8861-392F-5CDE-1948384D9018}"/>
              </a:ext>
            </a:extLst>
          </p:cNvPr>
          <p:cNvSpPr/>
          <p:nvPr/>
        </p:nvSpPr>
        <p:spPr>
          <a:xfrm flipV="1">
            <a:off x="6316238" y="2691905"/>
            <a:ext cx="2827762" cy="4098877"/>
          </a:xfrm>
          <a:prstGeom prst="rect">
            <a:avLst/>
          </a:prstGeom>
          <a:solidFill>
            <a:srgbClr val="F79646">
              <a:lumMod val="20000"/>
              <a:lumOff val="80000"/>
              <a:alpha val="56000"/>
            </a:srgbClr>
          </a:solidFill>
          <a:ln w="25400" cap="flat" cmpd="sng" algn="ctr">
            <a:noFill/>
            <a:prstDash val="solid"/>
          </a:ln>
          <a:effectLst/>
        </p:spPr>
        <p:txBody>
          <a:bodyPr lIns="168375" tIns="62666" rIns="93998" bIns="62666" rtlCol="0" anchor="ctr" anchorCtr="0"/>
          <a:lstStyle/>
          <a:p>
            <a:pPr marL="0" marR="0" lvl="0" indent="0" algn="l" defTabSz="1425586" rtl="0" eaLnBrk="1" fontAlgn="auto" latinLnBrk="0" hangingPunct="1">
              <a:lnSpc>
                <a:spcPts val="2450"/>
              </a:lnSpc>
              <a:spcBef>
                <a:spcPts val="669"/>
              </a:spcBef>
              <a:spcAft>
                <a:spcPts val="0"/>
              </a:spcAft>
              <a:buClrTx/>
              <a:buSzTx/>
              <a:buFontTx/>
              <a:buNone/>
              <a:tabLst/>
              <a:defRPr/>
            </a:pPr>
            <a:endParaRPr kumimoji="0" lang="ja-JP" altLang="en-US" sz="800" b="1" i="0" u="sng" strike="noStrike" kern="0" cap="none" spc="-22" normalizeH="0" baseline="0" noProof="0">
              <a:ln>
                <a:noFill/>
              </a:ln>
              <a:solidFill>
                <a:srgbClr val="44546A">
                  <a:lumMod val="50000"/>
                </a:srgbClr>
              </a:solidFill>
              <a:effectLst/>
              <a:uLnTx/>
              <a:uFillTx/>
              <a:latin typeface="Meiryo UI" panose="020B0604030504040204" pitchFamily="50" charset="-128"/>
              <a:ea typeface="Meiryo UI" panose="020B0604030504040204" pitchFamily="50" charset="-128"/>
              <a:cs typeface="+mn-cs"/>
            </a:endParaRPr>
          </a:p>
        </p:txBody>
      </p:sp>
      <p:sp>
        <p:nvSpPr>
          <p:cNvPr id="22" name="正方形/長方形 21">
            <a:extLst>
              <a:ext uri="{FF2B5EF4-FFF2-40B4-BE49-F238E27FC236}">
                <a16:creationId xmlns:a16="http://schemas.microsoft.com/office/drawing/2014/main" id="{BDB5027B-7BB4-AD5F-2206-5770C536AAF7}"/>
              </a:ext>
            </a:extLst>
          </p:cNvPr>
          <p:cNvSpPr/>
          <p:nvPr/>
        </p:nvSpPr>
        <p:spPr>
          <a:xfrm>
            <a:off x="878768" y="3211436"/>
            <a:ext cx="2054684" cy="3579462"/>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C40338B3-FE4A-08F9-C3D4-F21268E0D39B}"/>
              </a:ext>
            </a:extLst>
          </p:cNvPr>
          <p:cNvSpPr/>
          <p:nvPr/>
        </p:nvSpPr>
        <p:spPr>
          <a:xfrm>
            <a:off x="1942350" y="4748282"/>
            <a:ext cx="874343" cy="1397098"/>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1200" b="1">
                <a:solidFill>
                  <a:schemeClr val="tx1"/>
                </a:solidFill>
                <a:latin typeface="Meiryo UI" panose="020B0604030504040204" pitchFamily="50" charset="-128"/>
                <a:ea typeface="Meiryo UI" panose="020B0604030504040204" pitchFamily="50" charset="-128"/>
              </a:rPr>
              <a:t>理事会</a:t>
            </a:r>
            <a:endParaRPr kumimoji="1" lang="ja-JP" altLang="en-US" sz="1050" b="1">
              <a:solidFill>
                <a:schemeClr val="tx1"/>
              </a:solidFill>
              <a:latin typeface="Meiryo UI" panose="020B0604030504040204" pitchFamily="50" charset="-128"/>
              <a:ea typeface="Meiryo UI" panose="020B0604030504040204" pitchFamily="50" charset="-128"/>
            </a:endParaRPr>
          </a:p>
        </p:txBody>
      </p:sp>
      <p:sp>
        <p:nvSpPr>
          <p:cNvPr id="63" name="タイトル 1"/>
          <p:cNvSpPr>
            <a:spLocks noGrp="1"/>
          </p:cNvSpPr>
          <p:nvPr>
            <p:ph type="title"/>
          </p:nvPr>
        </p:nvSpPr>
        <p:spPr>
          <a:xfrm>
            <a:off x="0" y="0"/>
            <a:ext cx="8244408" cy="432537"/>
          </a:xfrm>
        </p:spPr>
        <p:txBody>
          <a:bodyPr/>
          <a:lstStyle/>
          <a:p>
            <a:r>
              <a:rPr lang="ja-JP" altLang="en-US" sz="2000"/>
              <a:t>マンションにおける外部管理者方式等に関するガイドラインの概要</a:t>
            </a:r>
            <a:endParaRPr kumimoji="1" lang="ja-JP" altLang="en-US" sz="2000"/>
          </a:p>
        </p:txBody>
      </p:sp>
      <p:sp>
        <p:nvSpPr>
          <p:cNvPr id="43" name="正方形/長方形 42">
            <a:extLst>
              <a:ext uri="{FF2B5EF4-FFF2-40B4-BE49-F238E27FC236}">
                <a16:creationId xmlns:a16="http://schemas.microsoft.com/office/drawing/2014/main" id="{87273B89-5692-083D-C9AD-4386EF4A82A2}"/>
              </a:ext>
            </a:extLst>
          </p:cNvPr>
          <p:cNvSpPr/>
          <p:nvPr/>
        </p:nvSpPr>
        <p:spPr>
          <a:xfrm>
            <a:off x="77969" y="576871"/>
            <a:ext cx="8988063" cy="1562792"/>
          </a:xfrm>
          <a:prstGeom prst="rect">
            <a:avLst/>
          </a:prstGeom>
          <a:solidFill>
            <a:srgbClr val="D6EDFB"/>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36000" algn="just" eaLnBrk="1" hangingPunct="1">
              <a:spcBef>
                <a:spcPts val="300"/>
              </a:spcBef>
              <a:spcAft>
                <a:spcPts val="0"/>
              </a:spcAft>
              <a:defRPr/>
            </a:pPr>
            <a:r>
              <a:rPr lang="ja-JP" altLang="en-US" sz="1200" kern="0" dirty="0">
                <a:solidFill>
                  <a:schemeClr val="tx1"/>
                </a:solidFill>
                <a:latin typeface="Meiryo UI" panose="020B0604030504040204" pitchFamily="50" charset="-128"/>
                <a:ea typeface="Meiryo UI" panose="020B0604030504040204" pitchFamily="50" charset="-128"/>
              </a:rPr>
              <a:t>○　平成</a:t>
            </a:r>
            <a:r>
              <a:rPr lang="en-US" altLang="ja-JP" sz="1200" kern="0" dirty="0">
                <a:solidFill>
                  <a:schemeClr val="tx1"/>
                </a:solidFill>
                <a:latin typeface="Meiryo UI" panose="020B0604030504040204" pitchFamily="50" charset="-128"/>
                <a:ea typeface="Meiryo UI" panose="020B0604030504040204" pitchFamily="50" charset="-128"/>
              </a:rPr>
              <a:t>29</a:t>
            </a:r>
            <a:r>
              <a:rPr lang="ja-JP" altLang="en-US" sz="1200" kern="0" dirty="0">
                <a:solidFill>
                  <a:schemeClr val="tx1"/>
                </a:solidFill>
                <a:latin typeface="Meiryo UI" panose="020B0604030504040204" pitchFamily="50" charset="-128"/>
                <a:ea typeface="Meiryo UI" panose="020B0604030504040204" pitchFamily="50" charset="-128"/>
              </a:rPr>
              <a:t>年６月に策定した「外部専門家の活用ガイドライン」を改訂する形で、令和６年６月に「マンションにおける外部管理者方式等に関する</a:t>
            </a:r>
            <a:br>
              <a:rPr lang="en-US" altLang="ja-JP" sz="1200" kern="0" dirty="0">
                <a:solidFill>
                  <a:schemeClr val="tx1"/>
                </a:solidFill>
                <a:latin typeface="Meiryo UI" panose="020B0604030504040204" pitchFamily="50" charset="-128"/>
                <a:ea typeface="Meiryo UI" panose="020B0604030504040204" pitchFamily="50" charset="-128"/>
              </a:rPr>
            </a:br>
            <a:r>
              <a:rPr lang="ja-JP" altLang="en-US" sz="1200" kern="0" dirty="0">
                <a:solidFill>
                  <a:schemeClr val="tx1"/>
                </a:solidFill>
                <a:latin typeface="Meiryo UI" panose="020B0604030504040204" pitchFamily="50" charset="-128"/>
                <a:ea typeface="Meiryo UI" panose="020B0604030504040204" pitchFamily="50" charset="-128"/>
              </a:rPr>
              <a:t>　　ガイドライン」を制定。令和７年のマンション関係改正法を踏まえて、</a:t>
            </a:r>
            <a:r>
              <a:rPr lang="ja-JP" altLang="en-US" sz="1200" kern="0">
                <a:solidFill>
                  <a:schemeClr val="tx1"/>
                </a:solidFill>
                <a:latin typeface="Meiryo UI" panose="020B0604030504040204" pitchFamily="50" charset="-128"/>
                <a:ea typeface="Meiryo UI" panose="020B0604030504040204" pitchFamily="50" charset="-128"/>
              </a:rPr>
              <a:t>令和８年４月</a:t>
            </a:r>
            <a:r>
              <a:rPr lang="ja-JP" altLang="en-US" sz="1200" kern="0" dirty="0">
                <a:solidFill>
                  <a:schemeClr val="tx1"/>
                </a:solidFill>
                <a:latin typeface="Meiryo UI" panose="020B0604030504040204" pitchFamily="50" charset="-128"/>
                <a:ea typeface="Meiryo UI" panose="020B0604030504040204" pitchFamily="50" charset="-128"/>
              </a:rPr>
              <a:t>に再度改訂。</a:t>
            </a:r>
            <a:endParaRPr lang="en-US" altLang="ja-JP" sz="1200" kern="0" dirty="0">
              <a:solidFill>
                <a:schemeClr val="tx1"/>
              </a:solidFill>
              <a:latin typeface="Meiryo UI" panose="020B0604030504040204" pitchFamily="50" charset="-128"/>
              <a:ea typeface="Meiryo UI" panose="020B0604030504040204" pitchFamily="50" charset="-128"/>
            </a:endParaRPr>
          </a:p>
          <a:p>
            <a:pPr marL="216000" marR="0" lvl="0" indent="-180000" algn="just" defTabSz="914400" rtl="0" eaLnBrk="1" fontAlgn="base" latinLnBrk="0" hangingPunct="1">
              <a:spcBef>
                <a:spcPts val="300"/>
              </a:spcBef>
              <a:spcAft>
                <a:spcPts val="0"/>
              </a:spcAft>
              <a:buClrTx/>
              <a:buSzTx/>
              <a:buFont typeface="Meiryo UI" panose="020B0604030504040204" pitchFamily="50" charset="-128"/>
              <a:buChar char="○"/>
              <a:tabLst/>
              <a:defRPr/>
            </a:pPr>
            <a:r>
              <a:rPr lang="ja-JP" altLang="en-US" sz="1200" kern="0" dirty="0">
                <a:solidFill>
                  <a:schemeClr val="tx1"/>
                </a:solidFill>
                <a:latin typeface="Meiryo UI" panose="020B0604030504040204" pitchFamily="50" charset="-128"/>
                <a:ea typeface="Meiryo UI" panose="020B0604030504040204" pitchFamily="50" charset="-128"/>
              </a:rPr>
              <a:t>　マンション管理士等の専門家に加えて、マンション管理業者が管理者に就任するケースが増加している現状を踏まえ、</a:t>
            </a:r>
            <a:r>
              <a:rPr kumimoji="1" lang="ja-JP" altLang="en-US" sz="120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区分所有者以</a:t>
            </a:r>
            <a:r>
              <a:rPr kumimoji="1" lang="ja-JP" altLang="en-US" sz="120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外の者が管理者に就任する方式について「</a:t>
            </a:r>
            <a:r>
              <a:rPr kumimoji="1" lang="ja-JP" altLang="en-US" sz="12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外部管理者方式</a:t>
            </a:r>
            <a:r>
              <a:rPr kumimoji="1" lang="ja-JP" altLang="en-US" sz="120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」（このうち、管理業者が管理者に就任する場合を「管理業者管理者方式</a:t>
            </a:r>
            <a:r>
              <a:rPr kumimoji="1" lang="ja-JP" altLang="en-US" sz="120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」という。）</a:t>
            </a:r>
            <a:r>
              <a:rPr kumimoji="1" lang="ja-JP" altLang="en-US" sz="120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と定義した</a:t>
            </a:r>
            <a:r>
              <a:rPr kumimoji="1" lang="ja-JP" altLang="en-US" sz="120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うえで</a:t>
            </a:r>
            <a:r>
              <a:rPr kumimoji="1" lang="ja-JP" altLang="en-US" sz="120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、外部管理者方式等においても、マンションの</a:t>
            </a:r>
            <a:r>
              <a:rPr kumimoji="1" lang="ja-JP" altLang="en-US" sz="12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管理の主体は区分所有者から構成される管理組合</a:t>
            </a:r>
            <a:r>
              <a:rPr kumimoji="1" lang="ja-JP" altLang="en-US" sz="120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であることを前提に、区分所有者がその責務を果たすべきことを確認するとともに、</a:t>
            </a:r>
            <a:r>
              <a:rPr kumimoji="1" lang="ja-JP" altLang="en-US" sz="12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外部管理者方式等における留意事項</a:t>
            </a:r>
            <a:r>
              <a:rPr kumimoji="1" lang="ja-JP" altLang="en-US" sz="120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を整理。</a:t>
            </a:r>
            <a:endParaRPr kumimoji="1" lang="en-US" altLang="ja-JP" sz="120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216000" lvl="0" indent="-180000" algn="just" eaLnBrk="1" hangingPunct="1">
              <a:spcBef>
                <a:spcPts val="300"/>
              </a:spcBef>
              <a:spcAft>
                <a:spcPts val="0"/>
              </a:spcAft>
              <a:buFont typeface="Meiryo UI" panose="020B0604030504040204" pitchFamily="50" charset="-128"/>
              <a:buChar char="○"/>
              <a:defRPr/>
            </a:pPr>
            <a:r>
              <a:rPr lang="ja-JP" altLang="en-US" sz="1200" kern="0" dirty="0">
                <a:solidFill>
                  <a:srgbClr val="000000"/>
                </a:solidFill>
                <a:latin typeface="Meiryo UI" panose="020B0604030504040204" pitchFamily="50" charset="-128"/>
                <a:ea typeface="Meiryo UI" panose="020B0604030504040204" pitchFamily="50" charset="-128"/>
              </a:rPr>
              <a:t>　第２章においてマンション管理士等の外部専門家が管理者に就任する場合等について、第３章において管理業者管理者方式について整理。</a:t>
            </a:r>
            <a:endParaRPr lang="en-US" altLang="ja-JP" sz="1200" kern="0" dirty="0">
              <a:solidFill>
                <a:srgbClr val="000000"/>
              </a:solidFill>
              <a:latin typeface="Meiryo UI" panose="020B0604030504040204" pitchFamily="50" charset="-128"/>
              <a:ea typeface="Meiryo UI" panose="020B0604030504040204" pitchFamily="50" charset="-128"/>
            </a:endParaRPr>
          </a:p>
        </p:txBody>
      </p:sp>
      <p:cxnSp>
        <p:nvCxnSpPr>
          <p:cNvPr id="5392" name="カギ線コネクタ 127">
            <a:extLst>
              <a:ext uri="{FF2B5EF4-FFF2-40B4-BE49-F238E27FC236}">
                <a16:creationId xmlns:a16="http://schemas.microsoft.com/office/drawing/2014/main" id="{09A9B38F-FB98-FD79-8E39-4E025AA95029}"/>
              </a:ext>
            </a:extLst>
          </p:cNvPr>
          <p:cNvCxnSpPr>
            <a:cxnSpLocks/>
            <a:endCxn id="5376" idx="1"/>
          </p:cNvCxnSpPr>
          <p:nvPr/>
        </p:nvCxnSpPr>
        <p:spPr>
          <a:xfrm>
            <a:off x="6305382" y="3811805"/>
            <a:ext cx="2551122" cy="973859"/>
          </a:xfrm>
          <a:prstGeom prst="bentConnector3">
            <a:avLst>
              <a:gd name="adj1" fmla="val 48805"/>
            </a:avLst>
          </a:prstGeom>
          <a:ln w="508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393" name="フリーフォーム: 図形 13">
            <a:extLst>
              <a:ext uri="{FF2B5EF4-FFF2-40B4-BE49-F238E27FC236}">
                <a16:creationId xmlns:a16="http://schemas.microsoft.com/office/drawing/2014/main" id="{0DAD21E2-5C4B-D1D1-BA63-BD853DADE009}"/>
              </a:ext>
            </a:extLst>
          </p:cNvPr>
          <p:cNvSpPr/>
          <p:nvPr/>
        </p:nvSpPr>
        <p:spPr>
          <a:xfrm rot="10800000">
            <a:off x="6300342" y="4796608"/>
            <a:ext cx="1249757" cy="1003626"/>
          </a:xfrm>
          <a:custGeom>
            <a:avLst/>
            <a:gdLst>
              <a:gd name="connsiteX0" fmla="*/ 0 w 1171575"/>
              <a:gd name="connsiteY0" fmla="*/ 138113 h 138113"/>
              <a:gd name="connsiteX1" fmla="*/ 0 w 1171575"/>
              <a:gd name="connsiteY1" fmla="*/ 0 h 138113"/>
              <a:gd name="connsiteX2" fmla="*/ 1171575 w 1171575"/>
              <a:gd name="connsiteY2" fmla="*/ 0 h 138113"/>
            </a:gdLst>
            <a:ahLst/>
            <a:cxnLst>
              <a:cxn ang="0">
                <a:pos x="connsiteX0" y="connsiteY0"/>
              </a:cxn>
              <a:cxn ang="0">
                <a:pos x="connsiteX1" y="connsiteY1"/>
              </a:cxn>
              <a:cxn ang="0">
                <a:pos x="connsiteX2" y="connsiteY2"/>
              </a:cxn>
            </a:cxnLst>
            <a:rect l="l" t="t" r="r" b="b"/>
            <a:pathLst>
              <a:path w="1171575" h="138113">
                <a:moveTo>
                  <a:pt x="0" y="138113"/>
                </a:moveTo>
                <a:lnTo>
                  <a:pt x="0" y="0"/>
                </a:lnTo>
                <a:lnTo>
                  <a:pt x="1171575" y="0"/>
                </a:lnTo>
              </a:path>
            </a:pathLst>
          </a:custGeom>
          <a:noFill/>
          <a:ln w="50800">
            <a:solidFill>
              <a:schemeClr val="bg1">
                <a:lumMod val="50000"/>
              </a:schemeClr>
            </a:solidFill>
            <a:prstDash val="solid"/>
            <a:tail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55" name="ee4pHeader1">
            <a:extLst>
              <a:ext uri="{FF2B5EF4-FFF2-40B4-BE49-F238E27FC236}">
                <a16:creationId xmlns:a16="http://schemas.microsoft.com/office/drawing/2014/main" id="{793FC1A8-A6A2-1A1A-0D4B-9CEBC2FD20FF}"/>
              </a:ext>
            </a:extLst>
          </p:cNvPr>
          <p:cNvSpPr>
            <a:spLocks noChangeArrowheads="1"/>
          </p:cNvSpPr>
          <p:nvPr>
            <p:custDataLst>
              <p:tags r:id="rId1"/>
            </p:custDataLst>
          </p:nvPr>
        </p:nvSpPr>
        <p:spPr bwMode="gray">
          <a:xfrm>
            <a:off x="6810211" y="2880335"/>
            <a:ext cx="252000" cy="3820454"/>
          </a:xfrm>
          <a:prstGeom prst="homePlate">
            <a:avLst>
              <a:gd name="adj" fmla="val 24603"/>
            </a:avLst>
          </a:prstGeom>
          <a:solidFill>
            <a:srgbClr val="AFEAFF"/>
          </a:solidFill>
          <a:ln w="38100" cap="rnd" algn="ctr">
            <a:noFill/>
            <a:round/>
            <a:headEnd/>
            <a:tailEnd/>
          </a:ln>
        </p:spPr>
        <p:txBody>
          <a:bodyPr vert="eaVert" lIns="0" tIns="0" rIns="0" bIns="0" anchor="ctr" anchorCtr="0"/>
          <a:lstStyle/>
          <a:p>
            <a:pPr algn="ctr" eaLnBrk="1" hangingPunct="1">
              <a:defRPr/>
            </a:pP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③　外部管理者方式等の</a:t>
            </a:r>
            <a:r>
              <a:rPr kumimoji="1" lang="ja-JP" altLang="en-US" sz="800" b="0" i="0" u="none" strike="noStrike" kern="1200" cap="none" spc="0" normalizeH="0" baseline="0" noProof="0">
                <a:ln>
                  <a:noFill/>
                </a:ln>
                <a:effectLst/>
                <a:uLnTx/>
                <a:uFillTx/>
                <a:latin typeface="Meiryo UI" panose="020B0604030504040204" pitchFamily="50" charset="-128"/>
                <a:ea typeface="Meiryo UI" panose="020B0604030504040204" pitchFamily="50" charset="-128"/>
              </a:rPr>
              <a:t>導入</a:t>
            </a:r>
          </a:p>
        </p:txBody>
      </p:sp>
      <p:sp>
        <p:nvSpPr>
          <p:cNvPr id="56" name="ee4pHeader1">
            <a:extLst>
              <a:ext uri="{FF2B5EF4-FFF2-40B4-BE49-F238E27FC236}">
                <a16:creationId xmlns:a16="http://schemas.microsoft.com/office/drawing/2014/main" id="{CC550735-9E96-D598-579A-AAB53F7BF50F}"/>
              </a:ext>
            </a:extLst>
          </p:cNvPr>
          <p:cNvSpPr>
            <a:spLocks noChangeArrowheads="1"/>
          </p:cNvSpPr>
          <p:nvPr>
            <p:custDataLst>
              <p:tags r:id="rId2"/>
            </p:custDataLst>
          </p:nvPr>
        </p:nvSpPr>
        <p:spPr bwMode="gray">
          <a:xfrm>
            <a:off x="6400952" y="2880335"/>
            <a:ext cx="252000" cy="1800000"/>
          </a:xfrm>
          <a:prstGeom prst="homePlate">
            <a:avLst>
              <a:gd name="adj" fmla="val 23028"/>
            </a:avLst>
          </a:prstGeom>
          <a:solidFill>
            <a:srgbClr val="AFEAFF"/>
          </a:solidFill>
          <a:ln w="38100" cap="rnd" algn="ctr">
            <a:noFill/>
            <a:round/>
            <a:headEnd/>
            <a:tailEnd/>
          </a:ln>
        </p:spPr>
        <p:txBody>
          <a:bodyPr vert="eaVert" lIns="0" tIns="0" rIns="0" bIns="0" anchor="ctr" anchorCtr="0"/>
          <a:lstStyle/>
          <a:p>
            <a:pPr marL="0" marR="0" lvl="0" indent="0" algn="ctr" defTabSz="914400" rtl="0" eaLnBrk="1" fontAlgn="base" latinLnBrk="0" hangingPunct="1">
              <a:spcBef>
                <a:spcPct val="0"/>
              </a:spcBef>
              <a:spcAft>
                <a:spcPct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①　外部管理者方式等の導入の検討</a:t>
            </a:r>
          </a:p>
        </p:txBody>
      </p:sp>
      <p:sp>
        <p:nvSpPr>
          <p:cNvPr id="57" name="ee4pHeader1">
            <a:extLst>
              <a:ext uri="{FF2B5EF4-FFF2-40B4-BE49-F238E27FC236}">
                <a16:creationId xmlns:a16="http://schemas.microsoft.com/office/drawing/2014/main" id="{F3C1996B-0F44-13C6-212E-DF6E01BD4E6E}"/>
              </a:ext>
            </a:extLst>
          </p:cNvPr>
          <p:cNvSpPr>
            <a:spLocks noChangeArrowheads="1"/>
          </p:cNvSpPr>
          <p:nvPr>
            <p:custDataLst>
              <p:tags r:id="rId3"/>
            </p:custDataLst>
          </p:nvPr>
        </p:nvSpPr>
        <p:spPr bwMode="gray">
          <a:xfrm>
            <a:off x="7221132" y="4894461"/>
            <a:ext cx="252000" cy="1800000"/>
          </a:xfrm>
          <a:prstGeom prst="homePlate">
            <a:avLst>
              <a:gd name="adj" fmla="val 24603"/>
            </a:avLst>
          </a:prstGeom>
          <a:solidFill>
            <a:srgbClr val="AFEAFF"/>
          </a:solidFill>
          <a:ln w="38100" cap="rnd" algn="ctr">
            <a:noFill/>
            <a:round/>
            <a:headEnd/>
            <a:tailEnd/>
          </a:ln>
        </p:spPr>
        <p:txBody>
          <a:bodyPr vert="eaVert" lIns="0" tIns="0" rIns="0" bIns="0" anchor="ctr" anchorCtr="0"/>
          <a:lstStyle/>
          <a:p>
            <a:pPr algn="ctr" eaLnBrk="1" hangingPunct="1">
              <a:defRPr/>
            </a:pP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②　分譲契約</a:t>
            </a:r>
          </a:p>
        </p:txBody>
      </p:sp>
      <p:sp>
        <p:nvSpPr>
          <p:cNvPr id="58" name="ee4pHeader1">
            <a:extLst>
              <a:ext uri="{FF2B5EF4-FFF2-40B4-BE49-F238E27FC236}">
                <a16:creationId xmlns:a16="http://schemas.microsoft.com/office/drawing/2014/main" id="{9C3C0858-47BA-D9D1-4138-B3F081056EDB}"/>
              </a:ext>
            </a:extLst>
          </p:cNvPr>
          <p:cNvSpPr>
            <a:spLocks noChangeArrowheads="1"/>
          </p:cNvSpPr>
          <p:nvPr>
            <p:custDataLst>
              <p:tags r:id="rId4"/>
            </p:custDataLst>
          </p:nvPr>
        </p:nvSpPr>
        <p:spPr bwMode="gray">
          <a:xfrm>
            <a:off x="8037988" y="2880335"/>
            <a:ext cx="252000" cy="3820454"/>
          </a:xfrm>
          <a:prstGeom prst="homePlate">
            <a:avLst>
              <a:gd name="adj" fmla="val 23343"/>
            </a:avLst>
          </a:prstGeom>
          <a:solidFill>
            <a:srgbClr val="AFEAFF"/>
          </a:solidFill>
          <a:ln w="38100" cap="rnd" algn="ctr">
            <a:noFill/>
            <a:round/>
            <a:headEnd/>
            <a:tailEnd/>
          </a:ln>
        </p:spPr>
        <p:txBody>
          <a:bodyPr vert="eaVert" lIns="0" tIns="0" rIns="0" bIns="0" anchor="ctr" anchorCtr="0"/>
          <a:lstStyle/>
          <a:p>
            <a:pPr marL="0" marR="0" lvl="0" indent="0" algn="ctr" defTabSz="914400" rtl="0" eaLnBrk="1" fontAlgn="base" latinLnBrk="0" hangingPunct="1">
              <a:spcBef>
                <a:spcPct val="0"/>
              </a:spcBef>
              <a:spcAft>
                <a:spcPct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⑦　大規模修繕工事等の実施</a:t>
            </a:r>
          </a:p>
        </p:txBody>
      </p:sp>
      <p:sp>
        <p:nvSpPr>
          <p:cNvPr id="60" name="ee4pHeader1">
            <a:extLst>
              <a:ext uri="{FF2B5EF4-FFF2-40B4-BE49-F238E27FC236}">
                <a16:creationId xmlns:a16="http://schemas.microsoft.com/office/drawing/2014/main" id="{B3D3E643-F13B-D986-4D02-178246CED73A}"/>
              </a:ext>
            </a:extLst>
          </p:cNvPr>
          <p:cNvSpPr>
            <a:spLocks noChangeArrowheads="1"/>
          </p:cNvSpPr>
          <p:nvPr>
            <p:custDataLst>
              <p:tags r:id="rId5"/>
            </p:custDataLst>
          </p:nvPr>
        </p:nvSpPr>
        <p:spPr bwMode="gray">
          <a:xfrm>
            <a:off x="7628729" y="2880335"/>
            <a:ext cx="252000" cy="3820454"/>
          </a:xfrm>
          <a:prstGeom prst="homePlate">
            <a:avLst>
              <a:gd name="adj" fmla="val 23343"/>
            </a:avLst>
          </a:prstGeom>
          <a:solidFill>
            <a:srgbClr val="AFEAFF"/>
          </a:solidFill>
          <a:ln w="38100" cap="rnd" algn="ctr">
            <a:noFill/>
            <a:round/>
            <a:headEnd/>
            <a:tailEnd/>
          </a:ln>
        </p:spPr>
        <p:txBody>
          <a:bodyPr vert="eaVert" lIns="0" tIns="0" rIns="0" bIns="0" anchor="ctr" anchorCtr="0"/>
          <a:lstStyle/>
          <a:p>
            <a:pPr algn="ctr" eaLnBrk="1" hangingPunct="1">
              <a:defRPr/>
            </a:pP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④･⑥･⑧　日常の管理者業務・監査</a:t>
            </a:r>
          </a:p>
        </p:txBody>
      </p:sp>
      <p:sp>
        <p:nvSpPr>
          <p:cNvPr id="61" name="ee4pHeader1">
            <a:extLst>
              <a:ext uri="{FF2B5EF4-FFF2-40B4-BE49-F238E27FC236}">
                <a16:creationId xmlns:a16="http://schemas.microsoft.com/office/drawing/2014/main" id="{702DDB1D-6D3F-8452-0068-622B89F39EE2}"/>
              </a:ext>
            </a:extLst>
          </p:cNvPr>
          <p:cNvSpPr>
            <a:spLocks noChangeArrowheads="1"/>
          </p:cNvSpPr>
          <p:nvPr>
            <p:custDataLst>
              <p:tags r:id="rId6"/>
            </p:custDataLst>
          </p:nvPr>
        </p:nvSpPr>
        <p:spPr bwMode="gray">
          <a:xfrm>
            <a:off x="8447247" y="2880336"/>
            <a:ext cx="252000" cy="3820454"/>
          </a:xfrm>
          <a:prstGeom prst="homePlate">
            <a:avLst>
              <a:gd name="adj" fmla="val 24603"/>
            </a:avLst>
          </a:prstGeom>
          <a:solidFill>
            <a:srgbClr val="AFEAFF"/>
          </a:solidFill>
          <a:ln w="38100" cap="rnd" algn="ctr">
            <a:noFill/>
            <a:round/>
            <a:headEnd/>
            <a:tailEnd/>
          </a:ln>
        </p:spPr>
        <p:txBody>
          <a:bodyPr vert="eaVert" lIns="0" tIns="0" rIns="0" bIns="0" anchor="ctr" anchorCtr="0"/>
          <a:lstStyle/>
          <a:p>
            <a:pPr algn="ctr" eaLnBrk="1" hangingPunct="1">
              <a:defRPr/>
            </a:pP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⑤　外部管理者方式等</a:t>
            </a:r>
            <a:r>
              <a:rPr kumimoji="1" lang="ja-JP" altLang="en-US" sz="800" b="0" i="0" u="none" strike="noStrike" kern="1200" cap="none" spc="0" normalizeH="0" baseline="0" noProof="0">
                <a:ln>
                  <a:noFill/>
                </a:ln>
                <a:effectLst/>
                <a:uLnTx/>
                <a:uFillTx/>
                <a:latin typeface="Meiryo UI" panose="020B0604030504040204" pitchFamily="50" charset="-128"/>
                <a:ea typeface="Meiryo UI" panose="020B0604030504040204" pitchFamily="50" charset="-128"/>
              </a:rPr>
              <a:t>の終了</a:t>
            </a:r>
            <a:r>
              <a:rPr kumimoji="1" lang="ja-JP" altLang="en-US" sz="800" b="0" i="0" u="none" strike="noStrike" kern="120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rPr>
              <a:t>等</a:t>
            </a:r>
            <a:endParaRPr kumimoji="1" lang="en-US" altLang="ja-JP" sz="800" b="0" i="0" u="none" strike="noStrike" kern="120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endParaRPr>
          </a:p>
        </p:txBody>
      </p:sp>
      <p:sp>
        <p:nvSpPr>
          <p:cNvPr id="5376" name="ee4pHeader1">
            <a:extLst>
              <a:ext uri="{FF2B5EF4-FFF2-40B4-BE49-F238E27FC236}">
                <a16:creationId xmlns:a16="http://schemas.microsoft.com/office/drawing/2014/main" id="{89D207BC-AB77-9233-D2F5-D3483393911A}"/>
              </a:ext>
            </a:extLst>
          </p:cNvPr>
          <p:cNvSpPr>
            <a:spLocks noChangeArrowheads="1"/>
          </p:cNvSpPr>
          <p:nvPr>
            <p:custDataLst>
              <p:tags r:id="rId7"/>
            </p:custDataLst>
          </p:nvPr>
        </p:nvSpPr>
        <p:spPr bwMode="gray">
          <a:xfrm>
            <a:off x="8856504" y="2875436"/>
            <a:ext cx="252000" cy="3820455"/>
          </a:xfrm>
          <a:prstGeom prst="homePlate">
            <a:avLst>
              <a:gd name="adj" fmla="val 24603"/>
            </a:avLst>
          </a:prstGeom>
          <a:solidFill>
            <a:schemeClr val="bg1"/>
          </a:solidFill>
          <a:ln w="9525" cap="rnd" algn="ctr">
            <a:solidFill>
              <a:srgbClr val="002060"/>
            </a:solidFill>
            <a:prstDash val="sysDash"/>
            <a:round/>
            <a:headEnd/>
            <a:tailEnd/>
          </a:ln>
        </p:spPr>
        <p:txBody>
          <a:bodyPr vert="eaVert" lIns="0" tIns="0" rIns="0" bIns="0" anchor="ctr" anchorCtr="0"/>
          <a:lstStyle/>
          <a:p>
            <a:pPr algn="ctr" eaLnBrk="1" hangingPunct="1">
              <a:defRPr/>
            </a:pPr>
            <a:r>
              <a:rPr kumimoji="1" lang="ja-JP" altLang="en-US" sz="800" b="0" i="0" u="none" strike="noStrike" kern="1200" cap="none" spc="0" normalizeH="0" baseline="0" noProof="0">
                <a:ln>
                  <a:noFill/>
                </a:ln>
                <a:effectLst/>
                <a:uLnTx/>
                <a:uFillTx/>
                <a:latin typeface="Meiryo UI" panose="020B0604030504040204" pitchFamily="50" charset="-128"/>
                <a:ea typeface="Meiryo UI" panose="020B0604030504040204" pitchFamily="50" charset="-128"/>
              </a:rPr>
              <a:t>新たな体制でのマンション管理</a:t>
            </a:r>
          </a:p>
        </p:txBody>
      </p:sp>
      <p:sp>
        <p:nvSpPr>
          <p:cNvPr id="5377" name="ホームベース 22">
            <a:extLst>
              <a:ext uri="{FF2B5EF4-FFF2-40B4-BE49-F238E27FC236}">
                <a16:creationId xmlns:a16="http://schemas.microsoft.com/office/drawing/2014/main" id="{83FFD60C-3EA8-099B-89DE-1D2331E3EDB3}"/>
              </a:ext>
            </a:extLst>
          </p:cNvPr>
          <p:cNvSpPr/>
          <p:nvPr/>
        </p:nvSpPr>
        <p:spPr>
          <a:xfrm>
            <a:off x="6320279" y="2518228"/>
            <a:ext cx="916017" cy="180000"/>
          </a:xfrm>
          <a:prstGeom prst="homePlate">
            <a:avLst>
              <a:gd name="adj" fmla="val 44956"/>
            </a:avLst>
          </a:prstGeom>
          <a:solidFill>
            <a:schemeClr val="bg2"/>
          </a:solidFill>
          <a:ln w="9525">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800" b="1">
                <a:solidFill>
                  <a:schemeClr val="bg1"/>
                </a:solidFill>
                <a:effectLst/>
                <a:latin typeface="Meiryo UI" panose="020B0604030504040204" pitchFamily="50" charset="-128"/>
                <a:ea typeface="Meiryo UI" panose="020B0604030504040204" pitchFamily="50" charset="-128"/>
              </a:rPr>
              <a:t>導入段階</a:t>
            </a:r>
            <a:endPar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5378" name="ホームベース 22">
            <a:extLst>
              <a:ext uri="{FF2B5EF4-FFF2-40B4-BE49-F238E27FC236}">
                <a16:creationId xmlns:a16="http://schemas.microsoft.com/office/drawing/2014/main" id="{D054B61E-F552-9E8E-7576-10C85C0B2AF3}"/>
              </a:ext>
            </a:extLst>
          </p:cNvPr>
          <p:cNvSpPr/>
          <p:nvPr/>
        </p:nvSpPr>
        <p:spPr>
          <a:xfrm>
            <a:off x="7255391" y="2518228"/>
            <a:ext cx="1421065" cy="180000"/>
          </a:xfrm>
          <a:prstGeom prst="homePlate">
            <a:avLst>
              <a:gd name="adj" fmla="val 44956"/>
            </a:avLst>
          </a:prstGeom>
          <a:solidFill>
            <a:schemeClr val="bg2"/>
          </a:solidFill>
          <a:ln w="9525">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800" b="1">
                <a:solidFill>
                  <a:schemeClr val="bg1"/>
                </a:solidFill>
                <a:effectLst/>
                <a:latin typeface="Meiryo UI" panose="020B0604030504040204" pitchFamily="50" charset="-128"/>
                <a:ea typeface="Meiryo UI" panose="020B0604030504040204" pitchFamily="50" charset="-128"/>
              </a:rPr>
              <a:t>実施段階</a:t>
            </a:r>
            <a:endPar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5379" name="ホームベース 22">
            <a:extLst>
              <a:ext uri="{FF2B5EF4-FFF2-40B4-BE49-F238E27FC236}">
                <a16:creationId xmlns:a16="http://schemas.microsoft.com/office/drawing/2014/main" id="{39967018-4257-5789-527D-B4917022573B}"/>
              </a:ext>
            </a:extLst>
          </p:cNvPr>
          <p:cNvSpPr/>
          <p:nvPr/>
        </p:nvSpPr>
        <p:spPr>
          <a:xfrm>
            <a:off x="8690175" y="2511906"/>
            <a:ext cx="418329" cy="180000"/>
          </a:xfrm>
          <a:prstGeom prst="homePlate">
            <a:avLst>
              <a:gd name="adj" fmla="val 44956"/>
            </a:avLst>
          </a:prstGeom>
          <a:solidFill>
            <a:schemeClr val="bg2"/>
          </a:solidFill>
          <a:ln w="9525">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800" b="1">
                <a:solidFill>
                  <a:schemeClr val="bg1"/>
                </a:solidFill>
                <a:effectLst/>
                <a:latin typeface="Meiryo UI" panose="020B0604030504040204" pitchFamily="50" charset="-128"/>
                <a:ea typeface="Meiryo UI" panose="020B0604030504040204" pitchFamily="50" charset="-128"/>
              </a:rPr>
              <a:t>切替</a:t>
            </a:r>
            <a:endPar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grpSp>
        <p:nvGrpSpPr>
          <p:cNvPr id="5414" name="グループ化 5413">
            <a:extLst>
              <a:ext uri="{FF2B5EF4-FFF2-40B4-BE49-F238E27FC236}">
                <a16:creationId xmlns:a16="http://schemas.microsoft.com/office/drawing/2014/main" id="{B38B22E5-73A6-10C0-2495-D9E1B1D11539}"/>
              </a:ext>
            </a:extLst>
          </p:cNvPr>
          <p:cNvGrpSpPr/>
          <p:nvPr/>
        </p:nvGrpSpPr>
        <p:grpSpPr>
          <a:xfrm>
            <a:off x="6140279" y="2790335"/>
            <a:ext cx="180000" cy="4000454"/>
            <a:chOff x="6140279" y="2790335"/>
            <a:chExt cx="180000" cy="4000454"/>
          </a:xfrm>
        </p:grpSpPr>
        <p:sp>
          <p:nvSpPr>
            <p:cNvPr id="5389" name="AutoShape 6">
              <a:extLst>
                <a:ext uri="{FF2B5EF4-FFF2-40B4-BE49-F238E27FC236}">
                  <a16:creationId xmlns:a16="http://schemas.microsoft.com/office/drawing/2014/main" id="{2CC683F2-5694-BA3C-6207-F8FCD54DC7E7}"/>
                </a:ext>
              </a:extLst>
            </p:cNvPr>
            <p:cNvSpPr>
              <a:spLocks noChangeArrowheads="1"/>
            </p:cNvSpPr>
            <p:nvPr/>
          </p:nvSpPr>
          <p:spPr>
            <a:xfrm>
              <a:off x="6140279" y="2790335"/>
              <a:ext cx="180000" cy="1980000"/>
            </a:xfrm>
            <a:prstGeom prst="roundRect">
              <a:avLst>
                <a:gd name="adj" fmla="val 0"/>
              </a:avLst>
            </a:prstGeom>
            <a:solidFill>
              <a:schemeClr val="bg2"/>
            </a:solidFill>
            <a:ln w="12700">
              <a:noFill/>
              <a:round/>
              <a:headEnd/>
              <a:tailEnd/>
            </a:ln>
            <a:effectLst/>
          </p:spPr>
          <p:txBody>
            <a:bodyPr vert="eaVert" lIns="0" tIns="0" rIns="0" bIns="0" anchor="ctr" anchorCtr="0"/>
            <a:lstStyle/>
            <a:p>
              <a:pPr marL="0" marR="0" lvl="0" indent="0" algn="ctr" defTabSz="914400" rtl="0" eaLnBrk="1" fontAlgn="base" latinLnBrk="0" hangingPunct="1">
                <a:lnSpc>
                  <a:spcPct val="112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FFFFFF"/>
                  </a:solidFill>
                  <a:effectLst>
                    <a:glow rad="12700">
                      <a:srgbClr val="0070C0"/>
                    </a:glow>
                  </a:effectLst>
                  <a:uLnTx/>
                  <a:uFillTx/>
                  <a:latin typeface="Meiryo UI" panose="020B0604030504040204" pitchFamily="50" charset="-128"/>
                  <a:ea typeface="Meiryo UI" panose="020B0604030504040204" pitchFamily="50" charset="-128"/>
                </a:rPr>
                <a:t>既存マンション</a:t>
              </a:r>
              <a:endParaRPr kumimoji="1" lang="ja-JP" altLang="en-US" sz="800" b="1" i="0" u="none" strike="noStrike" kern="1200" cap="none" spc="0" normalizeH="0" baseline="50000" noProof="0">
                <a:ln>
                  <a:noFill/>
                </a:ln>
                <a:solidFill>
                  <a:srgbClr val="FFFFFF"/>
                </a:solidFill>
                <a:effectLst>
                  <a:glow rad="12700">
                    <a:srgbClr val="0070C0"/>
                  </a:glow>
                </a:effectLst>
                <a:uLnTx/>
                <a:uFillTx/>
                <a:latin typeface="Meiryo UI" panose="020B0604030504040204" pitchFamily="50" charset="-128"/>
                <a:ea typeface="Meiryo UI" panose="020B0604030504040204" pitchFamily="50" charset="-128"/>
              </a:endParaRPr>
            </a:p>
          </p:txBody>
        </p:sp>
        <p:sp>
          <p:nvSpPr>
            <p:cNvPr id="5391" name="AutoShape 6">
              <a:extLst>
                <a:ext uri="{FF2B5EF4-FFF2-40B4-BE49-F238E27FC236}">
                  <a16:creationId xmlns:a16="http://schemas.microsoft.com/office/drawing/2014/main" id="{A9E11FCE-02CD-D856-D42D-D53015AA9AD2}"/>
                </a:ext>
              </a:extLst>
            </p:cNvPr>
            <p:cNvSpPr>
              <a:spLocks noChangeArrowheads="1"/>
            </p:cNvSpPr>
            <p:nvPr/>
          </p:nvSpPr>
          <p:spPr>
            <a:xfrm>
              <a:off x="6140279" y="4810789"/>
              <a:ext cx="180000" cy="1980000"/>
            </a:xfrm>
            <a:prstGeom prst="roundRect">
              <a:avLst>
                <a:gd name="adj" fmla="val 0"/>
              </a:avLst>
            </a:prstGeom>
            <a:solidFill>
              <a:schemeClr val="bg2"/>
            </a:solidFill>
            <a:ln w="12700">
              <a:noFill/>
              <a:round/>
              <a:headEnd/>
              <a:tailEnd/>
            </a:ln>
            <a:effectLst/>
          </p:spPr>
          <p:txBody>
            <a:bodyPr vert="eaVert" lIns="0" tIns="0" rIns="0" bIns="0" anchor="ctr" anchorCtr="0"/>
            <a:lstStyle/>
            <a:p>
              <a:pPr marL="0" marR="0" lvl="0" indent="0" algn="ctr" defTabSz="914400" rtl="0" eaLnBrk="1" fontAlgn="base" latinLnBrk="0" hangingPunct="1">
                <a:lnSpc>
                  <a:spcPct val="112000"/>
                </a:lnSpc>
                <a:spcBef>
                  <a:spcPct val="0"/>
                </a:spcBef>
                <a:spcAft>
                  <a:spcPct val="0"/>
                </a:spcAft>
                <a:buClrTx/>
                <a:buSzTx/>
                <a:buFontTx/>
                <a:buNone/>
                <a:tabLst/>
                <a:defRPr/>
              </a:pPr>
              <a:r>
                <a:rPr kumimoji="1" lang="ja-JP" altLang="en-US" sz="800" b="1" i="0" u="none" strike="noStrike" kern="1200" cap="none" spc="0" normalizeH="0" baseline="0" noProof="0">
                  <a:ln>
                    <a:noFill/>
                  </a:ln>
                  <a:solidFill>
                    <a:srgbClr val="FFFFFF"/>
                  </a:solidFill>
                  <a:effectLst>
                    <a:glow rad="12700">
                      <a:srgbClr val="0070C0"/>
                    </a:glow>
                  </a:effectLst>
                  <a:uLnTx/>
                  <a:uFillTx/>
                  <a:latin typeface="Meiryo UI" panose="020B0604030504040204" pitchFamily="50" charset="-128"/>
                  <a:ea typeface="Meiryo UI" panose="020B0604030504040204" pitchFamily="50" charset="-128"/>
                </a:rPr>
                <a:t>新築マンション</a:t>
              </a:r>
              <a:endParaRPr kumimoji="1" lang="ja-JP" altLang="en-US" sz="800" b="1" i="0" u="none" strike="noStrike" kern="1200" cap="none" spc="0" normalizeH="0" baseline="50000" noProof="0">
                <a:ln>
                  <a:noFill/>
                </a:ln>
                <a:solidFill>
                  <a:srgbClr val="FFFFFF"/>
                </a:solidFill>
                <a:effectLst>
                  <a:glow rad="12700">
                    <a:srgbClr val="0070C0"/>
                  </a:glow>
                </a:effectLst>
                <a:uLnTx/>
                <a:uFillTx/>
                <a:latin typeface="Meiryo UI" panose="020B0604030504040204" pitchFamily="50" charset="-128"/>
                <a:ea typeface="Meiryo UI" panose="020B0604030504040204" pitchFamily="50" charset="-128"/>
              </a:endParaRPr>
            </a:p>
          </p:txBody>
        </p:sp>
      </p:grpSp>
      <p:sp>
        <p:nvSpPr>
          <p:cNvPr id="10" name="テキスト ボックス 9">
            <a:extLst>
              <a:ext uri="{FF2B5EF4-FFF2-40B4-BE49-F238E27FC236}">
                <a16:creationId xmlns:a16="http://schemas.microsoft.com/office/drawing/2014/main" id="{BDD02FD0-3827-1902-6F95-8723266C7D32}"/>
              </a:ext>
            </a:extLst>
          </p:cNvPr>
          <p:cNvSpPr txBox="1"/>
          <p:nvPr/>
        </p:nvSpPr>
        <p:spPr>
          <a:xfrm>
            <a:off x="72160" y="2420888"/>
            <a:ext cx="5940000" cy="0"/>
          </a:xfrm>
          <a:prstGeom prst="rect">
            <a:avLst/>
          </a:prstGeom>
          <a:noFill/>
          <a:ln w="19050" cap="flat" cmpd="sng" algn="ctr">
            <a:solidFill>
              <a:schemeClr val="bg1">
                <a:lumMod val="50000"/>
              </a:schemeClr>
            </a:solidFill>
            <a:prstDash val="solid"/>
            <a:round/>
            <a:headEnd type="none" w="med" len="med"/>
            <a:tailEnd type="none" w="med" len="med"/>
          </a:ln>
          <a:effectLst/>
        </p:spPr>
        <p:txBody>
          <a:bodyPr vert="horz" wrap="none" lIns="36000" tIns="36000" rIns="36000" bIns="36000" numCol="1" rtlCol="0" anchor="b" anchorCtr="0" compatLnSpc="1">
            <a:prstTxWarp prst="textNoShape">
              <a:avLst/>
            </a:prstTxWarp>
            <a:noAutofit/>
          </a:bodyPr>
          <a:lstStyle>
            <a:defPPr>
              <a:defRPr lang="ja-JP"/>
            </a:defPPr>
            <a:lvl1pPr marL="0" marR="0" indent="0" algn="ctr" defTabSz="914400" latinLnBrk="0">
              <a:lnSpc>
                <a:spcPct val="100000"/>
              </a:lnSpc>
              <a:buClrTx/>
              <a:buSzTx/>
              <a:buFontTx/>
              <a:buNone/>
              <a:tabLst/>
              <a:defRPr b="1">
                <a:latin typeface="Meiryo UI" panose="020B0604030504040204" pitchFamily="50" charset="-128"/>
                <a:ea typeface="Meiryo UI" panose="020B0604030504040204" pitchFamily="50" charset="-128"/>
              </a:defRPr>
            </a:lvl1pPr>
            <a:lvl2pPr marL="457200" defTabSz="457200">
              <a:defRPr sz="1800"/>
            </a:lvl2pPr>
            <a:lvl3pPr marL="914400" defTabSz="457200">
              <a:defRPr sz="1800"/>
            </a:lvl3pPr>
            <a:lvl4pPr marL="1371600" defTabSz="457200">
              <a:defRPr sz="1800"/>
            </a:lvl4pPr>
            <a:lvl5pPr marL="1828800" defTabSz="457200">
              <a:defRPr sz="1800"/>
            </a:lvl5pPr>
            <a:lvl6pPr marL="2286000" defTabSz="457200">
              <a:defRPr sz="1800"/>
            </a:lvl6pPr>
            <a:lvl7pPr marL="2743200" defTabSz="457200">
              <a:defRPr sz="1800"/>
            </a:lvl7pPr>
            <a:lvl8pPr marL="3200400" defTabSz="457200">
              <a:defRPr sz="1800"/>
            </a:lvl8pPr>
            <a:lvl9pPr marL="3657600" defTabSz="457200">
              <a:defRPr sz="1800"/>
            </a:lvl9pPr>
          </a:lstStyle>
          <a:p>
            <a:pPr eaLnBrk="1" hangingPunct="1">
              <a:lnSpc>
                <a:spcPct val="95000"/>
              </a:lnSpc>
              <a:defRPr/>
            </a:pPr>
            <a:r>
              <a:rPr kumimoji="1" lang="ja-JP" altLang="en-US" sz="1400" i="0" u="none" strike="noStrike" kern="1200" cap="none" spc="0" normalizeH="0" baseline="0" noProof="0">
                <a:ln>
                  <a:noFill/>
                </a:ln>
                <a:effectLst/>
                <a:uLnTx/>
                <a:uFillTx/>
              </a:rPr>
              <a:t>外部管理者方式の概要</a:t>
            </a:r>
          </a:p>
        </p:txBody>
      </p:sp>
      <p:cxnSp>
        <p:nvCxnSpPr>
          <p:cNvPr id="16" name="直線コネクタ 15">
            <a:extLst>
              <a:ext uri="{FF2B5EF4-FFF2-40B4-BE49-F238E27FC236}">
                <a16:creationId xmlns:a16="http://schemas.microsoft.com/office/drawing/2014/main" id="{E9EF1390-B06B-CFB5-CE99-0398E5F2922C}"/>
              </a:ext>
            </a:extLst>
          </p:cNvPr>
          <p:cNvCxnSpPr>
            <a:cxnSpLocks/>
          </p:cNvCxnSpPr>
          <p:nvPr/>
        </p:nvCxnSpPr>
        <p:spPr>
          <a:xfrm>
            <a:off x="3028531" y="2470897"/>
            <a:ext cx="0" cy="432000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65739E7F-59CC-F9B4-2A2F-259DE5F5DAC0}"/>
              </a:ext>
            </a:extLst>
          </p:cNvPr>
          <p:cNvCxnSpPr>
            <a:cxnSpLocks/>
          </p:cNvCxnSpPr>
          <p:nvPr/>
        </p:nvCxnSpPr>
        <p:spPr>
          <a:xfrm>
            <a:off x="6082460" y="2470897"/>
            <a:ext cx="0" cy="432000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id="{FC707611-6155-28F8-CDA9-6BAAFCB66905}"/>
              </a:ext>
            </a:extLst>
          </p:cNvPr>
          <p:cNvSpPr/>
          <p:nvPr/>
        </p:nvSpPr>
        <p:spPr>
          <a:xfrm>
            <a:off x="1492110" y="3072936"/>
            <a:ext cx="828000" cy="27699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管理組合</a:t>
            </a:r>
          </a:p>
        </p:txBody>
      </p:sp>
      <p:sp>
        <p:nvSpPr>
          <p:cNvPr id="24" name="正方形/長方形 23">
            <a:extLst>
              <a:ext uri="{FF2B5EF4-FFF2-40B4-BE49-F238E27FC236}">
                <a16:creationId xmlns:a16="http://schemas.microsoft.com/office/drawing/2014/main" id="{4B13B52E-7A82-9566-B61B-5E8FAC32AB90}"/>
              </a:ext>
            </a:extLst>
          </p:cNvPr>
          <p:cNvSpPr/>
          <p:nvPr/>
        </p:nvSpPr>
        <p:spPr>
          <a:xfrm>
            <a:off x="1105391" y="3391976"/>
            <a:ext cx="1601438" cy="1013212"/>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1200" b="1">
                <a:solidFill>
                  <a:schemeClr val="tx1"/>
                </a:solidFill>
                <a:latin typeface="Meiryo UI" panose="020B0604030504040204" pitchFamily="50" charset="-128"/>
                <a:ea typeface="Meiryo UI" panose="020B0604030504040204" pitchFamily="50" charset="-128"/>
              </a:rPr>
              <a:t>総会</a:t>
            </a:r>
            <a:endParaRPr kumimoji="1" lang="en-US" altLang="ja-JP" sz="1200" b="1">
              <a:solidFill>
                <a:schemeClr val="tx1"/>
              </a:solidFill>
              <a:latin typeface="Meiryo UI" panose="020B0604030504040204" pitchFamily="50" charset="-128"/>
              <a:ea typeface="Meiryo UI" panose="020B0604030504040204" pitchFamily="50" charset="-128"/>
            </a:endParaRPr>
          </a:p>
          <a:p>
            <a:pPr algn="ctr"/>
            <a:r>
              <a:rPr kumimoji="1" lang="ja-JP" altLang="en-US" sz="1050" b="1">
                <a:solidFill>
                  <a:schemeClr val="tx1"/>
                </a:solidFill>
                <a:latin typeface="Meiryo UI" panose="020B0604030504040204" pitchFamily="50" charset="-128"/>
                <a:ea typeface="Meiryo UI" panose="020B0604030504040204" pitchFamily="50" charset="-128"/>
              </a:rPr>
              <a:t>（意思決定機関）</a:t>
            </a:r>
          </a:p>
        </p:txBody>
      </p:sp>
      <p:sp>
        <p:nvSpPr>
          <p:cNvPr id="25" name="正方形/長方形 24">
            <a:extLst>
              <a:ext uri="{FF2B5EF4-FFF2-40B4-BE49-F238E27FC236}">
                <a16:creationId xmlns:a16="http://schemas.microsoft.com/office/drawing/2014/main" id="{105FE85D-F52D-E796-99B9-E206E0572128}"/>
              </a:ext>
            </a:extLst>
          </p:cNvPr>
          <p:cNvSpPr/>
          <p:nvPr/>
        </p:nvSpPr>
        <p:spPr>
          <a:xfrm>
            <a:off x="1582110" y="3849916"/>
            <a:ext cx="648000" cy="276999"/>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組合員</a:t>
            </a:r>
          </a:p>
        </p:txBody>
      </p:sp>
      <p:sp>
        <p:nvSpPr>
          <p:cNvPr id="26" name="正方形/長方形 25">
            <a:extLst>
              <a:ext uri="{FF2B5EF4-FFF2-40B4-BE49-F238E27FC236}">
                <a16:creationId xmlns:a16="http://schemas.microsoft.com/office/drawing/2014/main" id="{56562C1F-FC22-B187-C402-9C042C3A7C30}"/>
              </a:ext>
            </a:extLst>
          </p:cNvPr>
          <p:cNvSpPr/>
          <p:nvPr/>
        </p:nvSpPr>
        <p:spPr>
          <a:xfrm>
            <a:off x="1330110" y="4134272"/>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（区分所有者）</a:t>
            </a:r>
          </a:p>
        </p:txBody>
      </p:sp>
      <p:sp>
        <p:nvSpPr>
          <p:cNvPr id="27" name="テキスト ボックス 26">
            <a:extLst>
              <a:ext uri="{FF2B5EF4-FFF2-40B4-BE49-F238E27FC236}">
                <a16:creationId xmlns:a16="http://schemas.microsoft.com/office/drawing/2014/main" id="{75CC782C-6A18-7FE5-C565-692FB7B7C912}"/>
              </a:ext>
            </a:extLst>
          </p:cNvPr>
          <p:cNvSpPr txBox="1"/>
          <p:nvPr/>
        </p:nvSpPr>
        <p:spPr>
          <a:xfrm>
            <a:off x="78578" y="2501376"/>
            <a:ext cx="2890286" cy="423568"/>
          </a:xfrm>
          <a:prstGeom prst="rect">
            <a:avLst/>
          </a:prstGeom>
          <a:solidFill>
            <a:srgbClr val="808080"/>
          </a:solid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spAutoFit/>
          </a:bodyPr>
          <a:lstStyle>
            <a:defPPr>
              <a:defRPr lang="ja-JP"/>
            </a:defPPr>
            <a:lvl1pPr marL="0" marR="0" indent="0" algn="ctr" defTabSz="914400" latinLnBrk="0">
              <a:lnSpc>
                <a:spcPct val="100000"/>
              </a:lnSpc>
              <a:buClrTx/>
              <a:buSzTx/>
              <a:buFontTx/>
              <a:buNone/>
              <a:tabLst/>
              <a:defRPr b="1">
                <a:latin typeface="Meiryo UI" panose="020B0604030504040204" pitchFamily="50" charset="-128"/>
                <a:ea typeface="Meiryo UI" panose="020B0604030504040204" pitchFamily="50" charset="-128"/>
              </a:defRPr>
            </a:lvl1pPr>
            <a:lvl2pPr marL="457200" defTabSz="457200">
              <a:defRPr sz="1800"/>
            </a:lvl2pPr>
            <a:lvl3pPr marL="914400" defTabSz="457200">
              <a:defRPr sz="1800"/>
            </a:lvl3pPr>
            <a:lvl4pPr marL="1371600" defTabSz="457200">
              <a:defRPr sz="1800"/>
            </a:lvl4pPr>
            <a:lvl5pPr marL="1828800" defTabSz="457200">
              <a:defRPr sz="1800"/>
            </a:lvl5pPr>
            <a:lvl6pPr marL="2286000" defTabSz="457200">
              <a:defRPr sz="1800"/>
            </a:lvl6pPr>
            <a:lvl7pPr marL="2743200" defTabSz="457200">
              <a:defRPr sz="1800"/>
            </a:lvl7pPr>
            <a:lvl8pPr marL="3200400" defTabSz="457200">
              <a:defRPr sz="1800"/>
            </a:lvl8pPr>
            <a:lvl9pPr marL="3657600" defTabSz="457200">
              <a:defRPr sz="1800"/>
            </a:lvl9pPr>
          </a:lstStyle>
          <a:p>
            <a:pPr eaLnBrk="1" hangingPunct="1">
              <a:lnSpc>
                <a:spcPct val="95000"/>
              </a:lnSpc>
              <a:defRPr/>
            </a:pPr>
            <a:r>
              <a:rPr kumimoji="1" lang="ja-JP" altLang="en-US" sz="1200" i="0" u="none" strike="noStrike" kern="1200" cap="none" spc="0" normalizeH="0" baseline="0" noProof="0">
                <a:ln>
                  <a:noFill/>
                </a:ln>
                <a:solidFill>
                  <a:schemeClr val="bg1"/>
                </a:solidFill>
                <a:effectLst/>
                <a:uLnTx/>
                <a:uFillTx/>
              </a:rPr>
              <a:t>一般的な管理組合方式のイメージ</a:t>
            </a:r>
            <a:endParaRPr kumimoji="1" lang="en-US" altLang="ja-JP" sz="1200" i="0" u="none" strike="noStrike" kern="1200" cap="none" spc="0" normalizeH="0" baseline="0" noProof="0">
              <a:ln>
                <a:noFill/>
              </a:ln>
              <a:solidFill>
                <a:schemeClr val="bg1"/>
              </a:solidFill>
              <a:effectLst/>
              <a:uLnTx/>
              <a:uFillTx/>
            </a:endParaRPr>
          </a:p>
          <a:p>
            <a:pPr eaLnBrk="1" hangingPunct="1">
              <a:lnSpc>
                <a:spcPct val="95000"/>
              </a:lnSpc>
              <a:defRPr/>
            </a:pPr>
            <a:r>
              <a:rPr kumimoji="1" lang="ja-JP" altLang="en-US" sz="1200" i="0" u="none" strike="noStrike" kern="1200" cap="none" spc="0" normalizeH="0" baseline="0" noProof="0">
                <a:ln>
                  <a:noFill/>
                </a:ln>
                <a:solidFill>
                  <a:schemeClr val="bg1"/>
                </a:solidFill>
                <a:effectLst/>
                <a:uLnTx/>
                <a:uFillTx/>
              </a:rPr>
              <a:t>（理事会あり）</a:t>
            </a:r>
          </a:p>
        </p:txBody>
      </p:sp>
      <p:sp>
        <p:nvSpPr>
          <p:cNvPr id="28" name="テキスト ボックス 27">
            <a:extLst>
              <a:ext uri="{FF2B5EF4-FFF2-40B4-BE49-F238E27FC236}">
                <a16:creationId xmlns:a16="http://schemas.microsoft.com/office/drawing/2014/main" id="{954849E5-14B0-2B35-3A1C-E92AA53C57E1}"/>
              </a:ext>
            </a:extLst>
          </p:cNvPr>
          <p:cNvSpPr txBox="1"/>
          <p:nvPr/>
        </p:nvSpPr>
        <p:spPr>
          <a:xfrm>
            <a:off x="6186032" y="2420888"/>
            <a:ext cx="2880000" cy="0"/>
          </a:xfrm>
          <a:prstGeom prst="rect">
            <a:avLst/>
          </a:prstGeom>
          <a:noFill/>
          <a:ln w="19050" cap="flat" cmpd="sng" algn="ctr">
            <a:solidFill>
              <a:schemeClr val="bg1">
                <a:lumMod val="50000"/>
              </a:schemeClr>
            </a:solidFill>
            <a:prstDash val="solid"/>
            <a:round/>
            <a:headEnd type="none" w="med" len="med"/>
            <a:tailEnd type="none" w="med" len="med"/>
          </a:ln>
          <a:effectLst/>
        </p:spPr>
        <p:txBody>
          <a:bodyPr vert="horz" wrap="none" lIns="36000" tIns="36000" rIns="36000" bIns="36000" numCol="1" rtlCol="0" anchor="b" anchorCtr="0" compatLnSpc="1">
            <a:prstTxWarp prst="textNoShape">
              <a:avLst/>
            </a:prstTxWarp>
            <a:noAutofit/>
          </a:bodyPr>
          <a:lstStyle>
            <a:defPPr>
              <a:defRPr lang="ja-JP"/>
            </a:defPPr>
            <a:lvl1pPr marL="0" marR="0" indent="0" algn="ctr" defTabSz="914400" latinLnBrk="0">
              <a:lnSpc>
                <a:spcPct val="100000"/>
              </a:lnSpc>
              <a:buClrTx/>
              <a:buSzTx/>
              <a:buFontTx/>
              <a:buNone/>
              <a:tabLst/>
              <a:defRPr b="1">
                <a:latin typeface="Meiryo UI" panose="020B0604030504040204" pitchFamily="50" charset="-128"/>
                <a:ea typeface="Meiryo UI" panose="020B0604030504040204" pitchFamily="50" charset="-128"/>
              </a:defRPr>
            </a:lvl1pPr>
            <a:lvl2pPr marL="457200" defTabSz="457200">
              <a:defRPr sz="1800"/>
            </a:lvl2pPr>
            <a:lvl3pPr marL="914400" defTabSz="457200">
              <a:defRPr sz="1800"/>
            </a:lvl3pPr>
            <a:lvl4pPr marL="1371600" defTabSz="457200">
              <a:defRPr sz="1800"/>
            </a:lvl4pPr>
            <a:lvl5pPr marL="1828800" defTabSz="457200">
              <a:defRPr sz="1800"/>
            </a:lvl5pPr>
            <a:lvl6pPr marL="2286000" defTabSz="457200">
              <a:defRPr sz="1800"/>
            </a:lvl6pPr>
            <a:lvl7pPr marL="2743200" defTabSz="457200">
              <a:defRPr sz="1800"/>
            </a:lvl7pPr>
            <a:lvl8pPr marL="3200400" defTabSz="457200">
              <a:defRPr sz="1800"/>
            </a:lvl8pPr>
            <a:lvl9pPr marL="3657600" defTabSz="457200">
              <a:defRPr sz="1800"/>
            </a:lvl9pPr>
          </a:lstStyle>
          <a:p>
            <a:pPr eaLnBrk="1" hangingPunct="1">
              <a:lnSpc>
                <a:spcPct val="95000"/>
              </a:lnSpc>
              <a:defRPr/>
            </a:pPr>
            <a:r>
              <a:rPr kumimoji="1" lang="ja-JP" altLang="en-US" sz="1400" i="0" u="none" strike="noStrike" kern="1200" cap="none" spc="0" normalizeH="0" baseline="0" noProof="0">
                <a:ln>
                  <a:noFill/>
                </a:ln>
                <a:effectLst/>
                <a:uLnTx/>
                <a:uFillTx/>
              </a:rPr>
              <a:t>各段階における論点</a:t>
            </a:r>
          </a:p>
        </p:txBody>
      </p:sp>
      <p:sp>
        <p:nvSpPr>
          <p:cNvPr id="29" name="正方形/長方形 28">
            <a:extLst>
              <a:ext uri="{FF2B5EF4-FFF2-40B4-BE49-F238E27FC236}">
                <a16:creationId xmlns:a16="http://schemas.microsoft.com/office/drawing/2014/main" id="{579D1E58-A0C4-4ABF-D608-C66A6DE88721}"/>
              </a:ext>
            </a:extLst>
          </p:cNvPr>
          <p:cNvSpPr/>
          <p:nvPr/>
        </p:nvSpPr>
        <p:spPr>
          <a:xfrm>
            <a:off x="71600" y="5043320"/>
            <a:ext cx="648000" cy="276999"/>
          </a:xfrm>
          <a:prstGeom prst="rect">
            <a:avLst/>
          </a:prstGeom>
          <a:solidFill>
            <a:srgbClr val="FFCC99"/>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事業者</a:t>
            </a:r>
          </a:p>
        </p:txBody>
      </p:sp>
      <p:sp>
        <p:nvSpPr>
          <p:cNvPr id="30" name="正方形/長方形 29">
            <a:extLst>
              <a:ext uri="{FF2B5EF4-FFF2-40B4-BE49-F238E27FC236}">
                <a16:creationId xmlns:a16="http://schemas.microsoft.com/office/drawing/2014/main" id="{2D56A4F2-2E67-EDFB-2B2B-1F39B00D2058}"/>
              </a:ext>
            </a:extLst>
          </p:cNvPr>
          <p:cNvSpPr/>
          <p:nvPr/>
        </p:nvSpPr>
        <p:spPr>
          <a:xfrm>
            <a:off x="1038291" y="5043320"/>
            <a:ext cx="648000" cy="276999"/>
          </a:xfrm>
          <a:prstGeom prst="rect">
            <a:avLst/>
          </a:prstGeom>
          <a:solidFill>
            <a:srgbClr val="FFCCFF"/>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管理者</a:t>
            </a:r>
          </a:p>
        </p:txBody>
      </p:sp>
      <p:sp>
        <p:nvSpPr>
          <p:cNvPr id="31" name="正方形/長方形 30">
            <a:extLst>
              <a:ext uri="{FF2B5EF4-FFF2-40B4-BE49-F238E27FC236}">
                <a16:creationId xmlns:a16="http://schemas.microsoft.com/office/drawing/2014/main" id="{E2757BF9-99D6-79CC-5A3C-D57DEADEE222}"/>
              </a:ext>
            </a:extLst>
          </p:cNvPr>
          <p:cNvSpPr/>
          <p:nvPr/>
        </p:nvSpPr>
        <p:spPr>
          <a:xfrm>
            <a:off x="2055521" y="5043320"/>
            <a:ext cx="648000" cy="276999"/>
          </a:xfrm>
          <a:prstGeom prst="rect">
            <a:avLst/>
          </a:prstGeom>
          <a:solidFill>
            <a:srgbClr val="FFCCFF"/>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理事長</a:t>
            </a:r>
          </a:p>
        </p:txBody>
      </p:sp>
      <p:sp>
        <p:nvSpPr>
          <p:cNvPr id="32" name="正方形/長方形 31">
            <a:extLst>
              <a:ext uri="{FF2B5EF4-FFF2-40B4-BE49-F238E27FC236}">
                <a16:creationId xmlns:a16="http://schemas.microsoft.com/office/drawing/2014/main" id="{EE6FA11B-D90C-A7EA-0969-56518A848858}"/>
              </a:ext>
            </a:extLst>
          </p:cNvPr>
          <p:cNvSpPr/>
          <p:nvPr/>
        </p:nvSpPr>
        <p:spPr>
          <a:xfrm>
            <a:off x="-180400" y="5318756"/>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（管理業者）</a:t>
            </a:r>
          </a:p>
        </p:txBody>
      </p:sp>
      <p:sp>
        <p:nvSpPr>
          <p:cNvPr id="33" name="正方形/長方形 32">
            <a:extLst>
              <a:ext uri="{FF2B5EF4-FFF2-40B4-BE49-F238E27FC236}">
                <a16:creationId xmlns:a16="http://schemas.microsoft.com/office/drawing/2014/main" id="{4D63A284-B5AE-294F-DB3A-323F6297654B}"/>
              </a:ext>
            </a:extLst>
          </p:cNvPr>
          <p:cNvSpPr/>
          <p:nvPr/>
        </p:nvSpPr>
        <p:spPr>
          <a:xfrm>
            <a:off x="786291" y="5318756"/>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（区分所有者）</a:t>
            </a:r>
          </a:p>
        </p:txBody>
      </p:sp>
      <p:sp>
        <p:nvSpPr>
          <p:cNvPr id="34" name="正方形/長方形 33">
            <a:extLst>
              <a:ext uri="{FF2B5EF4-FFF2-40B4-BE49-F238E27FC236}">
                <a16:creationId xmlns:a16="http://schemas.microsoft.com/office/drawing/2014/main" id="{7747820C-5AC6-F5FA-E703-47B8EF6F9B14}"/>
              </a:ext>
            </a:extLst>
          </p:cNvPr>
          <p:cNvSpPr/>
          <p:nvPr/>
        </p:nvSpPr>
        <p:spPr>
          <a:xfrm>
            <a:off x="1803521" y="5318756"/>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（区分所有者）</a:t>
            </a:r>
          </a:p>
        </p:txBody>
      </p:sp>
      <p:sp>
        <p:nvSpPr>
          <p:cNvPr id="36" name="正方形/長方形 35">
            <a:extLst>
              <a:ext uri="{FF2B5EF4-FFF2-40B4-BE49-F238E27FC236}">
                <a16:creationId xmlns:a16="http://schemas.microsoft.com/office/drawing/2014/main" id="{1574D129-8497-AFBA-6C6C-50730E920C30}"/>
              </a:ext>
            </a:extLst>
          </p:cNvPr>
          <p:cNvSpPr/>
          <p:nvPr/>
        </p:nvSpPr>
        <p:spPr>
          <a:xfrm>
            <a:off x="2055521" y="5611957"/>
            <a:ext cx="648000" cy="276999"/>
          </a:xfrm>
          <a:prstGeom prst="rect">
            <a:avLst/>
          </a:prstGeom>
          <a:noFill/>
          <a:ln w="127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理事</a:t>
            </a:r>
          </a:p>
        </p:txBody>
      </p:sp>
      <p:sp>
        <p:nvSpPr>
          <p:cNvPr id="37" name="正方形/長方形 36">
            <a:extLst>
              <a:ext uri="{FF2B5EF4-FFF2-40B4-BE49-F238E27FC236}">
                <a16:creationId xmlns:a16="http://schemas.microsoft.com/office/drawing/2014/main" id="{6B456337-042E-DA43-0A0F-3DDD294B4A91}"/>
              </a:ext>
            </a:extLst>
          </p:cNvPr>
          <p:cNvSpPr/>
          <p:nvPr/>
        </p:nvSpPr>
        <p:spPr>
          <a:xfrm>
            <a:off x="1803521" y="5897104"/>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（区分所有者）</a:t>
            </a:r>
          </a:p>
        </p:txBody>
      </p:sp>
      <p:sp>
        <p:nvSpPr>
          <p:cNvPr id="38" name="正方形/長方形 37">
            <a:extLst>
              <a:ext uri="{FF2B5EF4-FFF2-40B4-BE49-F238E27FC236}">
                <a16:creationId xmlns:a16="http://schemas.microsoft.com/office/drawing/2014/main" id="{566F9EE0-F0BE-A949-704E-2192EF9D6C65}"/>
              </a:ext>
            </a:extLst>
          </p:cNvPr>
          <p:cNvSpPr/>
          <p:nvPr/>
        </p:nvSpPr>
        <p:spPr>
          <a:xfrm>
            <a:off x="971472" y="6241555"/>
            <a:ext cx="648000" cy="276999"/>
          </a:xfrm>
          <a:prstGeom prst="rect">
            <a:avLst/>
          </a:prstGeom>
          <a:noFill/>
          <a:ln w="127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監事</a:t>
            </a:r>
          </a:p>
        </p:txBody>
      </p:sp>
      <p:sp>
        <p:nvSpPr>
          <p:cNvPr id="39" name="正方形/長方形 38">
            <a:extLst>
              <a:ext uri="{FF2B5EF4-FFF2-40B4-BE49-F238E27FC236}">
                <a16:creationId xmlns:a16="http://schemas.microsoft.com/office/drawing/2014/main" id="{4F8AE49B-7E4F-0966-2CD5-1D61E57EF280}"/>
              </a:ext>
            </a:extLst>
          </p:cNvPr>
          <p:cNvSpPr/>
          <p:nvPr/>
        </p:nvSpPr>
        <p:spPr>
          <a:xfrm>
            <a:off x="683568" y="6520727"/>
            <a:ext cx="1908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（区分所有者や外部専門家）</a:t>
            </a:r>
          </a:p>
        </p:txBody>
      </p:sp>
      <p:sp>
        <p:nvSpPr>
          <p:cNvPr id="40" name="正方形/長方形 39">
            <a:extLst>
              <a:ext uri="{FF2B5EF4-FFF2-40B4-BE49-F238E27FC236}">
                <a16:creationId xmlns:a16="http://schemas.microsoft.com/office/drawing/2014/main" id="{8CA0768A-ADE7-75EA-0146-2343E1408E23}"/>
              </a:ext>
            </a:extLst>
          </p:cNvPr>
          <p:cNvSpPr/>
          <p:nvPr/>
        </p:nvSpPr>
        <p:spPr>
          <a:xfrm>
            <a:off x="-180400" y="5495988"/>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管理事務</a:t>
            </a:r>
          </a:p>
        </p:txBody>
      </p:sp>
      <p:sp>
        <p:nvSpPr>
          <p:cNvPr id="41" name="正方形/長方形 40">
            <a:extLst>
              <a:ext uri="{FF2B5EF4-FFF2-40B4-BE49-F238E27FC236}">
                <a16:creationId xmlns:a16="http://schemas.microsoft.com/office/drawing/2014/main" id="{59237103-165B-1052-8347-2C88E987AFE7}"/>
              </a:ext>
            </a:extLst>
          </p:cNvPr>
          <p:cNvSpPr/>
          <p:nvPr/>
        </p:nvSpPr>
        <p:spPr>
          <a:xfrm>
            <a:off x="786291" y="5495988"/>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管理者事務</a:t>
            </a:r>
          </a:p>
        </p:txBody>
      </p:sp>
      <p:sp>
        <p:nvSpPr>
          <p:cNvPr id="42" name="正方形/長方形 41">
            <a:extLst>
              <a:ext uri="{FF2B5EF4-FFF2-40B4-BE49-F238E27FC236}">
                <a16:creationId xmlns:a16="http://schemas.microsoft.com/office/drawing/2014/main" id="{C9468C34-70E4-80A8-5E7A-49EB435BA160}"/>
              </a:ext>
            </a:extLst>
          </p:cNvPr>
          <p:cNvSpPr/>
          <p:nvPr/>
        </p:nvSpPr>
        <p:spPr>
          <a:xfrm>
            <a:off x="1403648" y="4501528"/>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総会の決議案</a:t>
            </a:r>
          </a:p>
        </p:txBody>
      </p:sp>
      <p:sp>
        <p:nvSpPr>
          <p:cNvPr id="44" name="正方形/長方形 43">
            <a:extLst>
              <a:ext uri="{FF2B5EF4-FFF2-40B4-BE49-F238E27FC236}">
                <a16:creationId xmlns:a16="http://schemas.microsoft.com/office/drawing/2014/main" id="{D71A87D4-DFE3-0242-0DF0-A9055BCF897C}"/>
              </a:ext>
            </a:extLst>
          </p:cNvPr>
          <p:cNvSpPr/>
          <p:nvPr/>
        </p:nvSpPr>
        <p:spPr>
          <a:xfrm>
            <a:off x="1600628" y="6195388"/>
            <a:ext cx="1494321" cy="3693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spAutoFit/>
          </a:bodyPr>
          <a:lstStyle/>
          <a:p>
            <a:pPr marL="126000" indent="-126000"/>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管理組合の業務の執行及び財産の状況を監査</a:t>
            </a:r>
          </a:p>
        </p:txBody>
      </p:sp>
      <p:cxnSp>
        <p:nvCxnSpPr>
          <p:cNvPr id="48" name="直線矢印コネクタ 47">
            <a:extLst>
              <a:ext uri="{FF2B5EF4-FFF2-40B4-BE49-F238E27FC236}">
                <a16:creationId xmlns:a16="http://schemas.microsoft.com/office/drawing/2014/main" id="{FF7ADE09-4B8E-577A-B8FF-588E0121578C}"/>
              </a:ext>
            </a:extLst>
          </p:cNvPr>
          <p:cNvCxnSpPr>
            <a:cxnSpLocks/>
          </p:cNvCxnSpPr>
          <p:nvPr/>
        </p:nvCxnSpPr>
        <p:spPr>
          <a:xfrm flipV="1">
            <a:off x="2379521" y="4421532"/>
            <a:ext cx="1" cy="324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F2EED56C-3892-BF07-1D5F-42115236109D}"/>
              </a:ext>
            </a:extLst>
          </p:cNvPr>
          <p:cNvSpPr/>
          <p:nvPr/>
        </p:nvSpPr>
        <p:spPr>
          <a:xfrm>
            <a:off x="1760520" y="5019819"/>
            <a:ext cx="216000" cy="324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b="1">
                <a:solidFill>
                  <a:schemeClr val="tx1"/>
                </a:solidFill>
                <a:latin typeface="Meiryo UI" panose="020B0604030504040204" pitchFamily="50" charset="-128"/>
                <a:ea typeface="Meiryo UI" panose="020B0604030504040204" pitchFamily="50" charset="-128"/>
              </a:rPr>
              <a:t>＝</a:t>
            </a:r>
          </a:p>
        </p:txBody>
      </p:sp>
      <p:sp>
        <p:nvSpPr>
          <p:cNvPr id="6" name="正方形/長方形 5">
            <a:extLst>
              <a:ext uri="{FF2B5EF4-FFF2-40B4-BE49-F238E27FC236}">
                <a16:creationId xmlns:a16="http://schemas.microsoft.com/office/drawing/2014/main" id="{421A9BCC-3A90-184B-8E5F-BFDE9AB659A6}"/>
              </a:ext>
            </a:extLst>
          </p:cNvPr>
          <p:cNvSpPr/>
          <p:nvPr/>
        </p:nvSpPr>
        <p:spPr>
          <a:xfrm>
            <a:off x="779139" y="5019819"/>
            <a:ext cx="216000" cy="324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b="1">
                <a:solidFill>
                  <a:schemeClr val="tx1"/>
                </a:solidFill>
                <a:latin typeface="Meiryo UI" panose="020B0604030504040204" pitchFamily="50" charset="-128"/>
                <a:ea typeface="Meiryo UI" panose="020B0604030504040204" pitchFamily="50" charset="-128"/>
              </a:rPr>
              <a:t>≠</a:t>
            </a:r>
          </a:p>
        </p:txBody>
      </p:sp>
      <p:sp>
        <p:nvSpPr>
          <p:cNvPr id="9" name="四角形: 角を丸くする 8">
            <a:extLst>
              <a:ext uri="{FF2B5EF4-FFF2-40B4-BE49-F238E27FC236}">
                <a16:creationId xmlns:a16="http://schemas.microsoft.com/office/drawing/2014/main" id="{7C5DC48A-A4BE-FA54-9AF2-4CACD58EC464}"/>
              </a:ext>
            </a:extLst>
          </p:cNvPr>
          <p:cNvSpPr/>
          <p:nvPr/>
        </p:nvSpPr>
        <p:spPr>
          <a:xfrm>
            <a:off x="43018" y="3401883"/>
            <a:ext cx="1011833" cy="546163"/>
          </a:xfrm>
          <a:prstGeom prst="roundRect">
            <a:avLst>
              <a:gd name="adj" fmla="val 13616"/>
            </a:avLst>
          </a:prstGeom>
          <a:solidFill>
            <a:schemeClr val="bg1"/>
          </a:solidFill>
          <a:ln w="12700">
            <a:solidFill>
              <a:schemeClr val="tx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900">
                <a:solidFill>
                  <a:schemeClr val="tx1"/>
                </a:solidFill>
                <a:latin typeface="Meiryo UI" panose="020B0604030504040204" pitchFamily="50" charset="-128"/>
                <a:ea typeface="Meiryo UI" panose="020B0604030504040204" pitchFamily="50" charset="-128"/>
              </a:rPr>
              <a:t>総会で意思決定</a:t>
            </a:r>
            <a:endParaRPr kumimoji="1" lang="en-US" altLang="ja-JP" sz="900">
              <a:solidFill>
                <a:schemeClr val="tx1"/>
              </a:solidFill>
              <a:latin typeface="Meiryo UI" panose="020B0604030504040204" pitchFamily="50" charset="-128"/>
              <a:ea typeface="Meiryo UI" panose="020B0604030504040204" pitchFamily="50" charset="-128"/>
            </a:endParaRPr>
          </a:p>
          <a:p>
            <a:r>
              <a:rPr kumimoji="1" lang="ja-JP" altLang="en-US" sz="900" u="sng">
                <a:solidFill>
                  <a:srgbClr val="FF0000"/>
                </a:solidFill>
                <a:latin typeface="Meiryo UI" panose="020B0604030504040204" pitchFamily="50" charset="-128"/>
                <a:ea typeface="Meiryo UI" panose="020B0604030504040204" pitchFamily="50" charset="-128"/>
              </a:rPr>
              <a:t>理事会での方針</a:t>
            </a:r>
            <a:r>
              <a:rPr kumimoji="1" lang="ja-JP" altLang="en-US" sz="900">
                <a:solidFill>
                  <a:schemeClr val="tx1"/>
                </a:solidFill>
                <a:latin typeface="Meiryo UI" panose="020B0604030504040204" pitchFamily="50" charset="-128"/>
                <a:ea typeface="Meiryo UI" panose="020B0604030504040204" pitchFamily="50" charset="-128"/>
              </a:rPr>
              <a:t>に対して決議</a:t>
            </a:r>
          </a:p>
        </p:txBody>
      </p:sp>
      <p:cxnSp>
        <p:nvCxnSpPr>
          <p:cNvPr id="12" name="直線コネクタ 11">
            <a:extLst>
              <a:ext uri="{FF2B5EF4-FFF2-40B4-BE49-F238E27FC236}">
                <a16:creationId xmlns:a16="http://schemas.microsoft.com/office/drawing/2014/main" id="{E574337D-AD8D-C3A1-7046-435383E5B753}"/>
              </a:ext>
            </a:extLst>
          </p:cNvPr>
          <p:cNvCxnSpPr>
            <a:cxnSpLocks/>
          </p:cNvCxnSpPr>
          <p:nvPr/>
        </p:nvCxnSpPr>
        <p:spPr>
          <a:xfrm flipH="1">
            <a:off x="1054851" y="3527484"/>
            <a:ext cx="487457" cy="0"/>
          </a:xfrm>
          <a:prstGeom prst="line">
            <a:avLst/>
          </a:prstGeom>
          <a:ln>
            <a:solidFill>
              <a:schemeClr val="tx1"/>
            </a:solidFill>
            <a:prstDash val="sysDash"/>
            <a:headEnd type="diamond"/>
          </a:ln>
        </p:spPr>
        <p:style>
          <a:lnRef idx="1">
            <a:schemeClr val="accent1"/>
          </a:lnRef>
          <a:fillRef idx="0">
            <a:schemeClr val="accent1"/>
          </a:fillRef>
          <a:effectRef idx="0">
            <a:schemeClr val="accent1"/>
          </a:effectRef>
          <a:fontRef idx="minor">
            <a:schemeClr val="tx1"/>
          </a:fontRef>
        </p:style>
      </p:cxnSp>
      <p:sp>
        <p:nvSpPr>
          <p:cNvPr id="49" name="正方形/長方形 48">
            <a:extLst>
              <a:ext uri="{FF2B5EF4-FFF2-40B4-BE49-F238E27FC236}">
                <a16:creationId xmlns:a16="http://schemas.microsoft.com/office/drawing/2014/main" id="{BA526246-14BC-9E76-8B75-44368C9FB076}"/>
              </a:ext>
            </a:extLst>
          </p:cNvPr>
          <p:cNvSpPr/>
          <p:nvPr/>
        </p:nvSpPr>
        <p:spPr>
          <a:xfrm>
            <a:off x="3957328" y="3211436"/>
            <a:ext cx="2054684" cy="3579462"/>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a:extLst>
              <a:ext uri="{FF2B5EF4-FFF2-40B4-BE49-F238E27FC236}">
                <a16:creationId xmlns:a16="http://schemas.microsoft.com/office/drawing/2014/main" id="{1A8A4552-C7C7-1CCE-F743-E37640042203}"/>
              </a:ext>
            </a:extLst>
          </p:cNvPr>
          <p:cNvSpPr/>
          <p:nvPr/>
        </p:nvSpPr>
        <p:spPr>
          <a:xfrm>
            <a:off x="5020910" y="4748282"/>
            <a:ext cx="874343" cy="1397098"/>
          </a:xfrm>
          <a:prstGeom prst="rect">
            <a:avLst/>
          </a:prstGeom>
          <a:noFill/>
          <a:ln w="19050">
            <a:solidFill>
              <a:schemeClr val="bg1">
                <a:lumMod val="7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lIns="0" rIns="0" rtlCol="0" anchor="t"/>
          <a:lstStyle/>
          <a:p>
            <a:pPr algn="ctr"/>
            <a:r>
              <a:rPr kumimoji="1" lang="ja-JP" altLang="en-US" sz="1200" b="1">
                <a:solidFill>
                  <a:schemeClr val="tx1"/>
                </a:solidFill>
                <a:latin typeface="Meiryo UI" panose="020B0604030504040204" pitchFamily="50" charset="-128"/>
                <a:ea typeface="Meiryo UI" panose="020B0604030504040204" pitchFamily="50" charset="-128"/>
              </a:rPr>
              <a:t>理事会なし</a:t>
            </a:r>
            <a:endParaRPr kumimoji="1" lang="ja-JP" altLang="en-US" sz="1050" b="1">
              <a:solidFill>
                <a:schemeClr val="tx1"/>
              </a:solidFill>
              <a:latin typeface="Meiryo UI" panose="020B0604030504040204" pitchFamily="50" charset="-128"/>
              <a:ea typeface="Meiryo UI" panose="020B0604030504040204" pitchFamily="50" charset="-128"/>
            </a:endParaRPr>
          </a:p>
        </p:txBody>
      </p:sp>
      <p:sp>
        <p:nvSpPr>
          <p:cNvPr id="51" name="正方形/長方形 50">
            <a:extLst>
              <a:ext uri="{FF2B5EF4-FFF2-40B4-BE49-F238E27FC236}">
                <a16:creationId xmlns:a16="http://schemas.microsoft.com/office/drawing/2014/main" id="{17B3E2CC-2408-3935-45C5-45E9EB849865}"/>
              </a:ext>
            </a:extLst>
          </p:cNvPr>
          <p:cNvSpPr/>
          <p:nvPr/>
        </p:nvSpPr>
        <p:spPr>
          <a:xfrm>
            <a:off x="4561177" y="3072936"/>
            <a:ext cx="828000" cy="27699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管理組合</a:t>
            </a:r>
          </a:p>
        </p:txBody>
      </p:sp>
      <p:sp>
        <p:nvSpPr>
          <p:cNvPr id="52" name="正方形/長方形 51">
            <a:extLst>
              <a:ext uri="{FF2B5EF4-FFF2-40B4-BE49-F238E27FC236}">
                <a16:creationId xmlns:a16="http://schemas.microsoft.com/office/drawing/2014/main" id="{75DBFCB0-46A7-2971-9FA3-2C17A5BA4279}"/>
              </a:ext>
            </a:extLst>
          </p:cNvPr>
          <p:cNvSpPr/>
          <p:nvPr/>
        </p:nvSpPr>
        <p:spPr>
          <a:xfrm>
            <a:off x="4183951" y="3391976"/>
            <a:ext cx="1601438" cy="1013212"/>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1200" b="1">
                <a:solidFill>
                  <a:schemeClr val="tx1"/>
                </a:solidFill>
                <a:latin typeface="Meiryo UI" panose="020B0604030504040204" pitchFamily="50" charset="-128"/>
                <a:ea typeface="Meiryo UI" panose="020B0604030504040204" pitchFamily="50" charset="-128"/>
              </a:rPr>
              <a:t>総会</a:t>
            </a:r>
            <a:endParaRPr kumimoji="1" lang="en-US" altLang="ja-JP" sz="1200" b="1">
              <a:solidFill>
                <a:schemeClr val="tx1"/>
              </a:solidFill>
              <a:latin typeface="Meiryo UI" panose="020B0604030504040204" pitchFamily="50" charset="-128"/>
              <a:ea typeface="Meiryo UI" panose="020B0604030504040204" pitchFamily="50" charset="-128"/>
            </a:endParaRPr>
          </a:p>
          <a:p>
            <a:pPr algn="ctr"/>
            <a:r>
              <a:rPr kumimoji="1" lang="ja-JP" altLang="en-US" sz="1050" b="1">
                <a:solidFill>
                  <a:schemeClr val="tx1"/>
                </a:solidFill>
                <a:latin typeface="Meiryo UI" panose="020B0604030504040204" pitchFamily="50" charset="-128"/>
                <a:ea typeface="Meiryo UI" panose="020B0604030504040204" pitchFamily="50" charset="-128"/>
              </a:rPr>
              <a:t>（意思決定機関）</a:t>
            </a:r>
          </a:p>
        </p:txBody>
      </p:sp>
      <p:sp>
        <p:nvSpPr>
          <p:cNvPr id="53" name="正方形/長方形 52">
            <a:extLst>
              <a:ext uri="{FF2B5EF4-FFF2-40B4-BE49-F238E27FC236}">
                <a16:creationId xmlns:a16="http://schemas.microsoft.com/office/drawing/2014/main" id="{73B7C6F7-E741-6761-038C-88C54AC94CA7}"/>
              </a:ext>
            </a:extLst>
          </p:cNvPr>
          <p:cNvSpPr/>
          <p:nvPr/>
        </p:nvSpPr>
        <p:spPr>
          <a:xfrm>
            <a:off x="4660670" y="3849916"/>
            <a:ext cx="648000" cy="276999"/>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組合員</a:t>
            </a:r>
          </a:p>
        </p:txBody>
      </p:sp>
      <p:sp>
        <p:nvSpPr>
          <p:cNvPr id="54" name="正方形/長方形 53">
            <a:extLst>
              <a:ext uri="{FF2B5EF4-FFF2-40B4-BE49-F238E27FC236}">
                <a16:creationId xmlns:a16="http://schemas.microsoft.com/office/drawing/2014/main" id="{23C39B90-432E-6D90-66A8-40DACC5B7FAE}"/>
              </a:ext>
            </a:extLst>
          </p:cNvPr>
          <p:cNvSpPr/>
          <p:nvPr/>
        </p:nvSpPr>
        <p:spPr>
          <a:xfrm>
            <a:off x="4408670" y="4134272"/>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（区分所有者）</a:t>
            </a:r>
          </a:p>
        </p:txBody>
      </p:sp>
      <p:sp>
        <p:nvSpPr>
          <p:cNvPr id="59" name="テキスト ボックス 58">
            <a:extLst>
              <a:ext uri="{FF2B5EF4-FFF2-40B4-BE49-F238E27FC236}">
                <a16:creationId xmlns:a16="http://schemas.microsoft.com/office/drawing/2014/main" id="{B655D302-CFA5-A199-3DA2-E48DD5EBBE3F}"/>
              </a:ext>
            </a:extLst>
          </p:cNvPr>
          <p:cNvSpPr txBox="1"/>
          <p:nvPr/>
        </p:nvSpPr>
        <p:spPr>
          <a:xfrm>
            <a:off x="3126857" y="2501376"/>
            <a:ext cx="2890286" cy="423568"/>
          </a:xfrm>
          <a:prstGeom prst="rect">
            <a:avLst/>
          </a:prstGeom>
          <a:solidFill>
            <a:srgbClr val="FF0000"/>
          </a:solid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spAutoFit/>
          </a:bodyPr>
          <a:lstStyle>
            <a:defPPr>
              <a:defRPr lang="ja-JP"/>
            </a:defPPr>
            <a:lvl1pPr marL="0" marR="0" indent="0" algn="ctr" defTabSz="914400" latinLnBrk="0">
              <a:lnSpc>
                <a:spcPct val="100000"/>
              </a:lnSpc>
              <a:buClrTx/>
              <a:buSzTx/>
              <a:buFontTx/>
              <a:buNone/>
              <a:tabLst/>
              <a:defRPr b="1">
                <a:latin typeface="Meiryo UI" panose="020B0604030504040204" pitchFamily="50" charset="-128"/>
                <a:ea typeface="Meiryo UI" panose="020B0604030504040204" pitchFamily="50" charset="-128"/>
              </a:defRPr>
            </a:lvl1pPr>
            <a:lvl2pPr marL="457200" defTabSz="457200">
              <a:defRPr sz="1800"/>
            </a:lvl2pPr>
            <a:lvl3pPr marL="914400" defTabSz="457200">
              <a:defRPr sz="1800"/>
            </a:lvl3pPr>
            <a:lvl4pPr marL="1371600" defTabSz="457200">
              <a:defRPr sz="1800"/>
            </a:lvl4pPr>
            <a:lvl5pPr marL="1828800" defTabSz="457200">
              <a:defRPr sz="1800"/>
            </a:lvl5pPr>
            <a:lvl6pPr marL="2286000" defTabSz="457200">
              <a:defRPr sz="1800"/>
            </a:lvl6pPr>
            <a:lvl7pPr marL="2743200" defTabSz="457200">
              <a:defRPr sz="1800"/>
            </a:lvl7pPr>
            <a:lvl8pPr marL="3200400" defTabSz="457200">
              <a:defRPr sz="1800"/>
            </a:lvl8pPr>
            <a:lvl9pPr marL="3657600" defTabSz="457200">
              <a:defRPr sz="1800"/>
            </a:lvl9pPr>
          </a:lstStyle>
          <a:p>
            <a:pPr eaLnBrk="1" hangingPunct="1">
              <a:lnSpc>
                <a:spcPct val="95000"/>
              </a:lnSpc>
              <a:defRPr/>
            </a:pPr>
            <a:r>
              <a:rPr kumimoji="1" lang="ja-JP" altLang="en-US" sz="1200" i="0" u="none" strike="noStrike" kern="1200" cap="none" spc="0" normalizeH="0" baseline="0" noProof="0">
                <a:ln>
                  <a:noFill/>
                </a:ln>
                <a:solidFill>
                  <a:schemeClr val="bg1"/>
                </a:solidFill>
                <a:effectLst/>
                <a:uLnTx/>
                <a:uFillTx/>
              </a:rPr>
              <a:t>管理業者が管理者になる方式のイメージ</a:t>
            </a:r>
            <a:endParaRPr kumimoji="1" lang="en-US" altLang="ja-JP" sz="1200" i="0" u="none" strike="noStrike" kern="1200" cap="none" spc="0" normalizeH="0" baseline="0" noProof="0">
              <a:ln>
                <a:noFill/>
              </a:ln>
              <a:solidFill>
                <a:schemeClr val="bg1"/>
              </a:solidFill>
              <a:effectLst/>
              <a:uLnTx/>
              <a:uFillTx/>
            </a:endParaRPr>
          </a:p>
          <a:p>
            <a:pPr eaLnBrk="1" hangingPunct="1">
              <a:lnSpc>
                <a:spcPct val="95000"/>
              </a:lnSpc>
              <a:defRPr/>
            </a:pPr>
            <a:r>
              <a:rPr kumimoji="1" lang="ja-JP" altLang="en-US" sz="1200" i="0" u="none" strike="noStrike" kern="1200" cap="none" spc="0" normalizeH="0" baseline="0" noProof="0">
                <a:ln>
                  <a:noFill/>
                </a:ln>
                <a:solidFill>
                  <a:schemeClr val="bg1"/>
                </a:solidFill>
                <a:effectLst/>
                <a:uLnTx/>
                <a:uFillTx/>
              </a:rPr>
              <a:t>（理事会なしの場合）</a:t>
            </a:r>
          </a:p>
        </p:txBody>
      </p:sp>
      <p:sp>
        <p:nvSpPr>
          <p:cNvPr id="62" name="正方形/長方形 61">
            <a:extLst>
              <a:ext uri="{FF2B5EF4-FFF2-40B4-BE49-F238E27FC236}">
                <a16:creationId xmlns:a16="http://schemas.microsoft.com/office/drawing/2014/main" id="{13753D21-8574-AFC7-A14C-0E88256C8A4C}"/>
              </a:ext>
            </a:extLst>
          </p:cNvPr>
          <p:cNvSpPr/>
          <p:nvPr/>
        </p:nvSpPr>
        <p:spPr>
          <a:xfrm>
            <a:off x="3150160" y="5043320"/>
            <a:ext cx="648000" cy="276999"/>
          </a:xfrm>
          <a:prstGeom prst="rect">
            <a:avLst/>
          </a:prstGeom>
          <a:solidFill>
            <a:srgbClr val="FFCC99"/>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事業者</a:t>
            </a:r>
          </a:p>
        </p:txBody>
      </p:sp>
      <p:sp>
        <p:nvSpPr>
          <p:cNvPr id="5380" name="正方形/長方形 5379">
            <a:extLst>
              <a:ext uri="{FF2B5EF4-FFF2-40B4-BE49-F238E27FC236}">
                <a16:creationId xmlns:a16="http://schemas.microsoft.com/office/drawing/2014/main" id="{D6783C8D-EC73-1071-E78D-5687D405DE20}"/>
              </a:ext>
            </a:extLst>
          </p:cNvPr>
          <p:cNvSpPr/>
          <p:nvPr/>
        </p:nvSpPr>
        <p:spPr>
          <a:xfrm>
            <a:off x="4116851" y="5043320"/>
            <a:ext cx="648000" cy="276999"/>
          </a:xfrm>
          <a:prstGeom prst="rect">
            <a:avLst/>
          </a:prstGeom>
          <a:solidFill>
            <a:srgbClr val="FFCC99"/>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管理者</a:t>
            </a:r>
          </a:p>
        </p:txBody>
      </p:sp>
      <p:sp>
        <p:nvSpPr>
          <p:cNvPr id="5382" name="正方形/長方形 5381">
            <a:extLst>
              <a:ext uri="{FF2B5EF4-FFF2-40B4-BE49-F238E27FC236}">
                <a16:creationId xmlns:a16="http://schemas.microsoft.com/office/drawing/2014/main" id="{B4D59363-1C5E-EB79-94B2-EF8FC99ED65D}"/>
              </a:ext>
            </a:extLst>
          </p:cNvPr>
          <p:cNvSpPr/>
          <p:nvPr/>
        </p:nvSpPr>
        <p:spPr>
          <a:xfrm>
            <a:off x="3864851" y="5318756"/>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900">
                <a:solidFill>
                  <a:srgbClr val="FF0000"/>
                </a:solidFill>
                <a:latin typeface="Meiryo UI" panose="020B0604030504040204" pitchFamily="50" charset="-128"/>
                <a:ea typeface="Meiryo UI" panose="020B0604030504040204" pitchFamily="50" charset="-128"/>
              </a:rPr>
              <a:t>（管理業者）</a:t>
            </a:r>
          </a:p>
        </p:txBody>
      </p:sp>
      <p:sp>
        <p:nvSpPr>
          <p:cNvPr id="5386" name="正方形/長方形 5385">
            <a:extLst>
              <a:ext uri="{FF2B5EF4-FFF2-40B4-BE49-F238E27FC236}">
                <a16:creationId xmlns:a16="http://schemas.microsoft.com/office/drawing/2014/main" id="{0F0BFB9B-4DBA-88AC-D19D-ACB6918B7366}"/>
              </a:ext>
            </a:extLst>
          </p:cNvPr>
          <p:cNvSpPr/>
          <p:nvPr/>
        </p:nvSpPr>
        <p:spPr>
          <a:xfrm>
            <a:off x="4050032" y="6241555"/>
            <a:ext cx="648000" cy="276999"/>
          </a:xfrm>
          <a:prstGeom prst="rect">
            <a:avLst/>
          </a:prstGeom>
          <a:noFill/>
          <a:ln w="127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監事</a:t>
            </a:r>
          </a:p>
        </p:txBody>
      </p:sp>
      <p:sp>
        <p:nvSpPr>
          <p:cNvPr id="5387" name="正方形/長方形 5386">
            <a:extLst>
              <a:ext uri="{FF2B5EF4-FFF2-40B4-BE49-F238E27FC236}">
                <a16:creationId xmlns:a16="http://schemas.microsoft.com/office/drawing/2014/main" id="{ED6798A6-7A9D-47B1-C691-167334361A36}"/>
              </a:ext>
            </a:extLst>
          </p:cNvPr>
          <p:cNvSpPr/>
          <p:nvPr/>
        </p:nvSpPr>
        <p:spPr>
          <a:xfrm>
            <a:off x="3762128" y="6520727"/>
            <a:ext cx="1908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（区分所有者や外部専門家）</a:t>
            </a:r>
          </a:p>
        </p:txBody>
      </p:sp>
      <p:sp>
        <p:nvSpPr>
          <p:cNvPr id="5390" name="正方形/長方形 5389">
            <a:extLst>
              <a:ext uri="{FF2B5EF4-FFF2-40B4-BE49-F238E27FC236}">
                <a16:creationId xmlns:a16="http://schemas.microsoft.com/office/drawing/2014/main" id="{674A804B-F194-4DA8-0D13-7FBA8D397175}"/>
              </a:ext>
            </a:extLst>
          </p:cNvPr>
          <p:cNvSpPr/>
          <p:nvPr/>
        </p:nvSpPr>
        <p:spPr>
          <a:xfrm>
            <a:off x="3864851" y="5495988"/>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管理者事務</a:t>
            </a:r>
          </a:p>
        </p:txBody>
      </p:sp>
      <p:sp>
        <p:nvSpPr>
          <p:cNvPr id="5394" name="正方形/長方形 5393">
            <a:extLst>
              <a:ext uri="{FF2B5EF4-FFF2-40B4-BE49-F238E27FC236}">
                <a16:creationId xmlns:a16="http://schemas.microsoft.com/office/drawing/2014/main" id="{034F003F-9BD3-DAD3-9637-F3AC773706F5}"/>
              </a:ext>
            </a:extLst>
          </p:cNvPr>
          <p:cNvSpPr/>
          <p:nvPr/>
        </p:nvSpPr>
        <p:spPr>
          <a:xfrm>
            <a:off x="4233841" y="4501528"/>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総会の決議案</a:t>
            </a:r>
          </a:p>
        </p:txBody>
      </p:sp>
      <p:cxnSp>
        <p:nvCxnSpPr>
          <p:cNvPr id="5395" name="直線矢印コネクタ 5394">
            <a:extLst>
              <a:ext uri="{FF2B5EF4-FFF2-40B4-BE49-F238E27FC236}">
                <a16:creationId xmlns:a16="http://schemas.microsoft.com/office/drawing/2014/main" id="{0A61EA42-E4C4-1E98-866D-AE17F16A43F2}"/>
              </a:ext>
            </a:extLst>
          </p:cNvPr>
          <p:cNvCxnSpPr>
            <a:cxnSpLocks/>
            <a:stCxn id="5380" idx="0"/>
          </p:cNvCxnSpPr>
          <p:nvPr/>
        </p:nvCxnSpPr>
        <p:spPr>
          <a:xfrm flipH="1" flipV="1">
            <a:off x="4426126" y="4396223"/>
            <a:ext cx="0" cy="64709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96" name="正方形/長方形 5395">
            <a:extLst>
              <a:ext uri="{FF2B5EF4-FFF2-40B4-BE49-F238E27FC236}">
                <a16:creationId xmlns:a16="http://schemas.microsoft.com/office/drawing/2014/main" id="{CE0783C8-2717-29FD-D763-B0732F6616D1}"/>
              </a:ext>
            </a:extLst>
          </p:cNvPr>
          <p:cNvSpPr/>
          <p:nvPr/>
        </p:nvSpPr>
        <p:spPr>
          <a:xfrm>
            <a:off x="3838219" y="5001167"/>
            <a:ext cx="216000" cy="324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b="1">
                <a:solidFill>
                  <a:schemeClr val="tx1"/>
                </a:solidFill>
                <a:latin typeface="Meiryo UI" panose="020B0604030504040204" pitchFamily="50" charset="-128"/>
                <a:ea typeface="Meiryo UI" panose="020B0604030504040204" pitchFamily="50" charset="-128"/>
              </a:rPr>
              <a:t>＝</a:t>
            </a:r>
          </a:p>
        </p:txBody>
      </p:sp>
      <p:sp>
        <p:nvSpPr>
          <p:cNvPr id="5398" name="四角形: 角を丸くする 5397">
            <a:extLst>
              <a:ext uri="{FF2B5EF4-FFF2-40B4-BE49-F238E27FC236}">
                <a16:creationId xmlns:a16="http://schemas.microsoft.com/office/drawing/2014/main" id="{43C1D77A-7C9B-427A-BAC6-C27F95A05DF1}"/>
              </a:ext>
            </a:extLst>
          </p:cNvPr>
          <p:cNvSpPr/>
          <p:nvPr/>
        </p:nvSpPr>
        <p:spPr>
          <a:xfrm>
            <a:off x="3121578" y="3401883"/>
            <a:ext cx="1011833" cy="546163"/>
          </a:xfrm>
          <a:prstGeom prst="roundRect">
            <a:avLst>
              <a:gd name="adj" fmla="val 13616"/>
            </a:avLst>
          </a:prstGeom>
          <a:solidFill>
            <a:schemeClr val="bg1"/>
          </a:solidFill>
          <a:ln w="12700">
            <a:solidFill>
              <a:schemeClr val="tx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900">
                <a:solidFill>
                  <a:schemeClr val="tx1"/>
                </a:solidFill>
                <a:latin typeface="Meiryo UI" panose="020B0604030504040204" pitchFamily="50" charset="-128"/>
                <a:ea typeface="Meiryo UI" panose="020B0604030504040204" pitchFamily="50" charset="-128"/>
              </a:rPr>
              <a:t>総会で意思決定</a:t>
            </a:r>
            <a:endParaRPr kumimoji="1" lang="en-US" altLang="ja-JP" sz="900">
              <a:solidFill>
                <a:schemeClr val="tx1"/>
              </a:solidFill>
              <a:latin typeface="Meiryo UI" panose="020B0604030504040204" pitchFamily="50" charset="-128"/>
              <a:ea typeface="Meiryo UI" panose="020B0604030504040204" pitchFamily="50" charset="-128"/>
            </a:endParaRPr>
          </a:p>
          <a:p>
            <a:r>
              <a:rPr kumimoji="1" lang="ja-JP" altLang="en-US" sz="900" u="sng">
                <a:solidFill>
                  <a:srgbClr val="FF0000"/>
                </a:solidFill>
                <a:latin typeface="Meiryo UI" panose="020B0604030504040204" pitchFamily="50" charset="-128"/>
                <a:ea typeface="Meiryo UI" panose="020B0604030504040204" pitchFamily="50" charset="-128"/>
              </a:rPr>
              <a:t>管理者による方針</a:t>
            </a:r>
            <a:r>
              <a:rPr kumimoji="1" lang="ja-JP" altLang="en-US" sz="900">
                <a:solidFill>
                  <a:schemeClr val="tx1"/>
                </a:solidFill>
                <a:latin typeface="Meiryo UI" panose="020B0604030504040204" pitchFamily="50" charset="-128"/>
                <a:ea typeface="Meiryo UI" panose="020B0604030504040204" pitchFamily="50" charset="-128"/>
              </a:rPr>
              <a:t>に対して決議</a:t>
            </a:r>
          </a:p>
        </p:txBody>
      </p:sp>
      <p:cxnSp>
        <p:nvCxnSpPr>
          <p:cNvPr id="5399" name="直線コネクタ 5398">
            <a:extLst>
              <a:ext uri="{FF2B5EF4-FFF2-40B4-BE49-F238E27FC236}">
                <a16:creationId xmlns:a16="http://schemas.microsoft.com/office/drawing/2014/main" id="{662CDA46-910A-8D71-610C-33E649C94CFC}"/>
              </a:ext>
            </a:extLst>
          </p:cNvPr>
          <p:cNvCxnSpPr>
            <a:cxnSpLocks/>
          </p:cNvCxnSpPr>
          <p:nvPr/>
        </p:nvCxnSpPr>
        <p:spPr>
          <a:xfrm flipH="1">
            <a:off x="4133411" y="3527484"/>
            <a:ext cx="487457" cy="0"/>
          </a:xfrm>
          <a:prstGeom prst="line">
            <a:avLst/>
          </a:prstGeom>
          <a:ln>
            <a:solidFill>
              <a:schemeClr val="tx1"/>
            </a:solidFill>
            <a:prstDash val="sysDash"/>
            <a:headEnd type="diamond"/>
          </a:ln>
        </p:spPr>
        <p:style>
          <a:lnRef idx="1">
            <a:schemeClr val="accent1"/>
          </a:lnRef>
          <a:fillRef idx="0">
            <a:schemeClr val="accent1"/>
          </a:fillRef>
          <a:effectRef idx="0">
            <a:schemeClr val="accent1"/>
          </a:effectRef>
          <a:fontRef idx="minor">
            <a:schemeClr val="tx1"/>
          </a:fontRef>
        </p:style>
      </p:cxnSp>
      <p:sp>
        <p:nvSpPr>
          <p:cNvPr id="5400" name="正方形/長方形 5399">
            <a:extLst>
              <a:ext uri="{FF2B5EF4-FFF2-40B4-BE49-F238E27FC236}">
                <a16:creationId xmlns:a16="http://schemas.microsoft.com/office/drawing/2014/main" id="{1EDE4346-9483-6938-D554-E858A413F996}"/>
              </a:ext>
            </a:extLst>
          </p:cNvPr>
          <p:cNvSpPr/>
          <p:nvPr/>
        </p:nvSpPr>
        <p:spPr>
          <a:xfrm>
            <a:off x="4661855" y="6205350"/>
            <a:ext cx="1494321" cy="3693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spAutoFit/>
          </a:bodyPr>
          <a:lstStyle/>
          <a:p>
            <a:pPr marL="126000" indent="-126000"/>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管理組合の業務の執行及び財産の状況を監査</a:t>
            </a:r>
          </a:p>
        </p:txBody>
      </p:sp>
      <p:sp>
        <p:nvSpPr>
          <p:cNvPr id="5401" name="正方形/長方形 5400">
            <a:extLst>
              <a:ext uri="{FF2B5EF4-FFF2-40B4-BE49-F238E27FC236}">
                <a16:creationId xmlns:a16="http://schemas.microsoft.com/office/drawing/2014/main" id="{28F32F77-1981-303D-91BD-930F9B3433BF}"/>
              </a:ext>
            </a:extLst>
          </p:cNvPr>
          <p:cNvSpPr/>
          <p:nvPr/>
        </p:nvSpPr>
        <p:spPr>
          <a:xfrm>
            <a:off x="2867103" y="5318756"/>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ja-JP" altLang="en-US" sz="900">
                <a:solidFill>
                  <a:srgbClr val="FF0000"/>
                </a:solidFill>
                <a:latin typeface="Meiryo UI" panose="020B0604030504040204" pitchFamily="50" charset="-128"/>
                <a:ea typeface="Meiryo UI" panose="020B0604030504040204" pitchFamily="50" charset="-128"/>
              </a:rPr>
              <a:t>（管理業者）</a:t>
            </a:r>
          </a:p>
        </p:txBody>
      </p:sp>
      <p:sp>
        <p:nvSpPr>
          <p:cNvPr id="5402" name="正方形/長方形 5401">
            <a:extLst>
              <a:ext uri="{FF2B5EF4-FFF2-40B4-BE49-F238E27FC236}">
                <a16:creationId xmlns:a16="http://schemas.microsoft.com/office/drawing/2014/main" id="{47FD0D99-A853-431E-F990-42074BA45E98}"/>
              </a:ext>
            </a:extLst>
          </p:cNvPr>
          <p:cNvSpPr/>
          <p:nvPr/>
        </p:nvSpPr>
        <p:spPr>
          <a:xfrm>
            <a:off x="2867103" y="5495988"/>
            <a:ext cx="1152000" cy="23083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spAutoFit/>
          </a:bodyPr>
          <a:lstStyle/>
          <a:p>
            <a:pPr algn="ct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管理事務</a:t>
            </a:r>
          </a:p>
        </p:txBody>
      </p:sp>
      <p:sp>
        <p:nvSpPr>
          <p:cNvPr id="5405" name="正方形/長方形 5404">
            <a:extLst>
              <a:ext uri="{FF2B5EF4-FFF2-40B4-BE49-F238E27FC236}">
                <a16:creationId xmlns:a16="http://schemas.microsoft.com/office/drawing/2014/main" id="{1FE12A96-647F-BFE0-20E0-6E70F65107AD}"/>
              </a:ext>
            </a:extLst>
          </p:cNvPr>
          <p:cNvSpPr/>
          <p:nvPr/>
        </p:nvSpPr>
        <p:spPr>
          <a:xfrm>
            <a:off x="3081713" y="4879839"/>
            <a:ext cx="1739500" cy="957388"/>
          </a:xfrm>
          <a:prstGeom prst="rect">
            <a:avLst/>
          </a:prstGeom>
          <a:noFill/>
          <a:ln w="19050">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lIns="0" rIns="0" rtlCol="0" anchor="t"/>
          <a:lstStyle/>
          <a:p>
            <a:pPr algn="ctr"/>
            <a:endParaRPr kumimoji="1" lang="ja-JP" altLang="en-US" sz="1050" b="1">
              <a:solidFill>
                <a:schemeClr val="tx1"/>
              </a:solidFill>
              <a:latin typeface="Meiryo UI" panose="020B0604030504040204" pitchFamily="50" charset="-128"/>
              <a:ea typeface="Meiryo UI" panose="020B0604030504040204" pitchFamily="50" charset="-128"/>
            </a:endParaRPr>
          </a:p>
        </p:txBody>
      </p:sp>
      <p:sp>
        <p:nvSpPr>
          <p:cNvPr id="5406" name="正方形/長方形 5405">
            <a:extLst>
              <a:ext uri="{FF2B5EF4-FFF2-40B4-BE49-F238E27FC236}">
                <a16:creationId xmlns:a16="http://schemas.microsoft.com/office/drawing/2014/main" id="{54C89098-BB94-0973-D0D1-8DFFA9F68A2A}"/>
              </a:ext>
            </a:extLst>
          </p:cNvPr>
          <p:cNvSpPr/>
          <p:nvPr/>
        </p:nvSpPr>
        <p:spPr>
          <a:xfrm>
            <a:off x="3081713" y="5848515"/>
            <a:ext cx="1822438" cy="349702"/>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pPr marL="126000" indent="-126000"/>
            <a:r>
              <a:rPr kumimoji="1" lang="en-US" altLang="ja-JP" sz="900" b="1" dirty="0">
                <a:solidFill>
                  <a:srgbClr val="FF0000"/>
                </a:solidFill>
                <a:latin typeface="Meiryo UI" panose="020B0604030504040204" pitchFamily="50" charset="-128"/>
                <a:ea typeface="Meiryo UI" panose="020B0604030504040204" pitchFamily="50" charset="-128"/>
              </a:rPr>
              <a:t>※</a:t>
            </a:r>
            <a:r>
              <a:rPr kumimoji="1" lang="ja-JP" altLang="en-US" sz="900" b="1" dirty="0">
                <a:solidFill>
                  <a:srgbClr val="FF0000"/>
                </a:solidFill>
                <a:latin typeface="Meiryo UI" panose="020B0604030504040204" pitchFamily="50" charset="-128"/>
                <a:ea typeface="Meiryo UI" panose="020B0604030504040204" pitchFamily="50" charset="-128"/>
              </a:rPr>
              <a:t>管理組合の管理者と、管理業務を行う者が同一</a:t>
            </a:r>
          </a:p>
        </p:txBody>
      </p:sp>
      <p:sp>
        <p:nvSpPr>
          <p:cNvPr id="2" name="正方形/長方形 1">
            <a:extLst>
              <a:ext uri="{FF2B5EF4-FFF2-40B4-BE49-F238E27FC236}">
                <a16:creationId xmlns:a16="http://schemas.microsoft.com/office/drawing/2014/main" id="{15D4A018-64F9-4915-DE33-8E9D99A53949}"/>
              </a:ext>
            </a:extLst>
          </p:cNvPr>
          <p:cNvSpPr/>
          <p:nvPr/>
        </p:nvSpPr>
        <p:spPr>
          <a:xfrm>
            <a:off x="-982356" y="0"/>
            <a:ext cx="914400" cy="4325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rgbClr val="FF0000"/>
                </a:solidFill>
                <a:latin typeface="Meiryo UI" panose="020B0604030504040204" pitchFamily="50" charset="-128"/>
                <a:ea typeface="Meiryo UI" panose="020B0604030504040204" pitchFamily="50" charset="-128"/>
              </a:rPr>
              <a:t>溶け込み</a:t>
            </a:r>
          </a:p>
        </p:txBody>
      </p:sp>
    </p:spTree>
    <p:extLst>
      <p:ext uri="{BB962C8B-B14F-4D97-AF65-F5344CB8AC3E}">
        <p14:creationId xmlns:p14="http://schemas.microsoft.com/office/powerpoint/2010/main" val="2876975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タイトル 1"/>
          <p:cNvSpPr>
            <a:spLocks noGrp="1"/>
          </p:cNvSpPr>
          <p:nvPr>
            <p:ph type="title"/>
          </p:nvPr>
        </p:nvSpPr>
        <p:spPr>
          <a:xfrm>
            <a:off x="0" y="0"/>
            <a:ext cx="8676456" cy="432537"/>
          </a:xfrm>
        </p:spPr>
        <p:txBody>
          <a:bodyPr/>
          <a:lstStyle/>
          <a:p>
            <a:r>
              <a:rPr lang="ja-JP" altLang="en-US" sz="2000"/>
              <a:t>マンションにおける外部管理者方式等に関するガイドライン第３章の概要</a:t>
            </a:r>
            <a:endParaRPr kumimoji="1" lang="ja-JP" altLang="en-US" sz="2000"/>
          </a:p>
        </p:txBody>
      </p:sp>
      <p:sp>
        <p:nvSpPr>
          <p:cNvPr id="45" name="正方形/長方形 44">
            <a:extLst>
              <a:ext uri="{FF2B5EF4-FFF2-40B4-BE49-F238E27FC236}">
                <a16:creationId xmlns:a16="http://schemas.microsoft.com/office/drawing/2014/main" id="{24E93FE7-0A74-DEC9-5F78-DBB3466E460B}"/>
              </a:ext>
            </a:extLst>
          </p:cNvPr>
          <p:cNvSpPr/>
          <p:nvPr/>
        </p:nvSpPr>
        <p:spPr>
          <a:xfrm>
            <a:off x="77400" y="589320"/>
            <a:ext cx="8989200" cy="538312"/>
          </a:xfrm>
          <a:prstGeom prst="rect">
            <a:avLst/>
          </a:prstGeom>
          <a:solidFill>
            <a:srgbClr val="D6EDFB"/>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16000" marR="0" lvl="0" indent="-180000" defTabSz="914400" rtl="0" eaLnBrk="1" fontAlgn="base" latinLnBrk="0" hangingPunct="1">
              <a:lnSpc>
                <a:spcPct val="100000"/>
              </a:lnSpc>
              <a:spcBef>
                <a:spcPct val="0"/>
              </a:spcBef>
              <a:spcAft>
                <a:spcPct val="0"/>
              </a:spcAft>
              <a:buClrTx/>
              <a:buSzTx/>
              <a:buFont typeface="Meiryo UI" panose="020B0604030504040204" pitchFamily="50" charset="-128"/>
              <a:buChar char="○"/>
              <a:tabLst/>
              <a:defRPr/>
            </a:pPr>
            <a:r>
              <a:rPr kumimoji="1" lang="ja-JP" altLang="en-US" sz="120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　第３章では、マンション管理業者による外部管理者方式（管理業者管理者方式）の適正な運営を担保し、管理組合に不利益が生じることを防ぐ観点から、</a:t>
            </a:r>
            <a:r>
              <a:rPr kumimoji="1" lang="ja-JP" altLang="en-US" sz="1200" i="0" u="sng"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管理業者管理者方式において留意するべき事項や望ましい体制</a:t>
            </a:r>
            <a:r>
              <a:rPr kumimoji="1" lang="ja-JP" altLang="en-US" sz="120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について規定。</a:t>
            </a:r>
            <a:endParaRPr kumimoji="1" lang="en-US" altLang="ja-JP" sz="120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4" name="Oval 20">
            <a:extLst>
              <a:ext uri="{FF2B5EF4-FFF2-40B4-BE49-F238E27FC236}">
                <a16:creationId xmlns:a16="http://schemas.microsoft.com/office/drawing/2014/main" id="{D4D3EB91-222B-4B0C-C498-D6FA9AE38A7D}"/>
              </a:ext>
            </a:extLst>
          </p:cNvPr>
          <p:cNvSpPr>
            <a:spLocks noChangeAspect="1" noChangeArrowheads="1"/>
          </p:cNvSpPr>
          <p:nvPr/>
        </p:nvSpPr>
        <p:spPr bwMode="auto">
          <a:xfrm>
            <a:off x="257070" y="1364053"/>
            <a:ext cx="1260000" cy="912819"/>
          </a:xfrm>
          <a:prstGeom prst="rect">
            <a:avLst/>
          </a:prstGeom>
          <a:solidFill>
            <a:srgbClr val="3AABD2"/>
          </a:solidFill>
          <a:ln>
            <a:noFill/>
          </a:ln>
        </p:spPr>
        <p:txBody>
          <a:bodyPr vert="horz" wrap="none" lIns="36000" tIns="36000" rIns="36000" bIns="36000" numCol="1" anchor="ctr" anchorCtr="0" compatLnSpc="1">
            <a:prstTxWarp prst="textNoShape">
              <a:avLst/>
            </a:prstTxWarp>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既存マンションにおいて</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管理業者管理者方式を</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導入する場合のプロセス</a:t>
            </a:r>
            <a:endParaRPr kumimoji="0" 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5" name="Straight Connector 85">
            <a:extLst>
              <a:ext uri="{FF2B5EF4-FFF2-40B4-BE49-F238E27FC236}">
                <a16:creationId xmlns:a16="http://schemas.microsoft.com/office/drawing/2014/main" id="{DC14BA3C-555E-5B56-CC34-8F4559BA1575}"/>
              </a:ext>
            </a:extLst>
          </p:cNvPr>
          <p:cNvCxnSpPr>
            <a:cxnSpLocks/>
          </p:cNvCxnSpPr>
          <p:nvPr/>
        </p:nvCxnSpPr>
        <p:spPr>
          <a:xfrm flipH="1">
            <a:off x="307879" y="1262478"/>
            <a:ext cx="4140000" cy="0"/>
          </a:xfrm>
          <a:prstGeom prst="line">
            <a:avLst/>
          </a:prstGeom>
          <a:noFill/>
          <a:ln w="6350" cap="rnd" cmpd="sng" algn="ctr">
            <a:solidFill>
              <a:sysClr val="windowText" lastClr="000000"/>
            </a:solidFill>
            <a:prstDash val="dashDot"/>
            <a:round/>
          </a:ln>
          <a:effectLst/>
        </p:spPr>
      </p:cxnSp>
      <p:cxnSp>
        <p:nvCxnSpPr>
          <p:cNvPr id="7" name="Straight Connector 85">
            <a:extLst>
              <a:ext uri="{FF2B5EF4-FFF2-40B4-BE49-F238E27FC236}">
                <a16:creationId xmlns:a16="http://schemas.microsoft.com/office/drawing/2014/main" id="{2126BDCB-5907-C6EA-99DF-390C32F3A99D}"/>
              </a:ext>
            </a:extLst>
          </p:cNvPr>
          <p:cNvCxnSpPr>
            <a:cxnSpLocks/>
          </p:cNvCxnSpPr>
          <p:nvPr/>
        </p:nvCxnSpPr>
        <p:spPr>
          <a:xfrm flipH="1">
            <a:off x="307879" y="2420888"/>
            <a:ext cx="4140000" cy="0"/>
          </a:xfrm>
          <a:prstGeom prst="line">
            <a:avLst/>
          </a:prstGeom>
          <a:noFill/>
          <a:ln w="6350" cap="rnd" cmpd="sng" algn="ctr">
            <a:solidFill>
              <a:sysClr val="windowText" lastClr="000000"/>
            </a:solidFill>
            <a:prstDash val="dashDot"/>
            <a:round/>
          </a:ln>
          <a:effectLst/>
        </p:spPr>
      </p:cxnSp>
      <p:sp>
        <p:nvSpPr>
          <p:cNvPr id="8" name="Oval 20">
            <a:extLst>
              <a:ext uri="{FF2B5EF4-FFF2-40B4-BE49-F238E27FC236}">
                <a16:creationId xmlns:a16="http://schemas.microsoft.com/office/drawing/2014/main" id="{15E93947-C5D0-757F-F6F6-C31C313A4F72}"/>
              </a:ext>
            </a:extLst>
          </p:cNvPr>
          <p:cNvSpPr>
            <a:spLocks noChangeAspect="1" noChangeArrowheads="1"/>
          </p:cNvSpPr>
          <p:nvPr/>
        </p:nvSpPr>
        <p:spPr bwMode="auto">
          <a:xfrm>
            <a:off x="1507575" y="1443532"/>
            <a:ext cx="2992359" cy="599972"/>
          </a:xfrm>
          <a:prstGeom prst="rect">
            <a:avLst/>
          </a:prstGeom>
          <a:noFill/>
          <a:ln>
            <a:noFill/>
          </a:ln>
          <a:extLst>
            <a:ext uri="{909E8E84-426E-40DD-AFC4-6F175D3DCCD1}">
              <a14:hiddenFill xmlns:a14="http://schemas.microsoft.com/office/drawing/2010/main">
                <a:solidFill>
                  <a:srgbClr val="FFFFFF"/>
                </a:solidFill>
              </a14:hiddenFill>
            </a:ext>
          </a:extLst>
        </p:spPr>
        <p:txBody>
          <a:bodyPr vert="horz" wrap="square" lIns="36000" tIns="0" rIns="0" bIns="0" numCol="1" anchor="t" anchorCtr="0" compatLnSpc="1">
            <a:prstTxWarp prst="textNoShape">
              <a:avLst/>
            </a:prstTxWarp>
            <a:spAutoFit/>
          </a:bodyPr>
          <a:lstStyle/>
          <a:p>
            <a:pPr marL="85725" indent="-85725" eaLnBrk="1" fontAlgn="auto" hangingPunct="1">
              <a:lnSpc>
                <a:spcPts val="1200"/>
              </a:lnSpc>
              <a:spcBef>
                <a:spcPts val="0"/>
              </a:spcBef>
              <a:spcAft>
                <a:spcPts val="0"/>
              </a:spcAft>
              <a:buFont typeface="Arial" panose="020B0604020202020204" pitchFamily="34" charset="0"/>
              <a:buChar char="•"/>
            </a:pPr>
            <a:r>
              <a:rPr kumimoji="1" lang="ja-JP" altLang="en-US" sz="900" dirty="0">
                <a:latin typeface="Meiryo UI" panose="020B0604030504040204" pitchFamily="50" charset="-128"/>
                <a:ea typeface="Meiryo UI" panose="020B0604030504040204" pitchFamily="50" charset="-128"/>
              </a:rPr>
              <a:t>管理業者管理者方式を導入する場合、管理組合の運営に</a:t>
            </a:r>
            <a:br>
              <a:rPr kumimoji="1" lang="en-US" altLang="ja-JP" sz="900" dirty="0">
                <a:latin typeface="Meiryo UI" panose="020B0604030504040204" pitchFamily="50" charset="-128"/>
                <a:ea typeface="Meiryo UI" panose="020B0604030504040204" pitchFamily="50" charset="-128"/>
              </a:rPr>
            </a:br>
            <a:r>
              <a:rPr kumimoji="1" lang="ja-JP" altLang="en-US" sz="900" dirty="0">
                <a:latin typeface="Meiryo UI" panose="020B0604030504040204" pitchFamily="50" charset="-128"/>
                <a:ea typeface="Meiryo UI" panose="020B0604030504040204" pitchFamily="50" charset="-128"/>
              </a:rPr>
              <a:t>大きな影響を与え得るため、</a:t>
            </a:r>
            <a:r>
              <a:rPr kumimoji="1" lang="ja-JP" altLang="en-US" sz="900" u="sng" dirty="0">
                <a:latin typeface="Meiryo UI" panose="020B0604030504040204" pitchFamily="50" charset="-128"/>
                <a:ea typeface="Meiryo UI" panose="020B0604030504040204" pitchFamily="50" charset="-128"/>
              </a:rPr>
              <a:t>管理業者は</a:t>
            </a:r>
            <a:r>
              <a:rPr kumimoji="1" lang="ja-JP" altLang="en-US" sz="900" dirty="0">
                <a:latin typeface="Meiryo UI" panose="020B0604030504040204" pitchFamily="50" charset="-128"/>
                <a:ea typeface="Meiryo UI" panose="020B0604030504040204" pitchFamily="50" charset="-128"/>
              </a:rPr>
              <a:t>、説明会などの場において、少なくとも</a:t>
            </a:r>
            <a:r>
              <a:rPr kumimoji="1" lang="ja-JP" altLang="en-US" sz="900" u="sng" dirty="0">
                <a:latin typeface="Meiryo UI" panose="020B0604030504040204" pitchFamily="50" charset="-128"/>
                <a:ea typeface="Meiryo UI" panose="020B0604030504040204" pitchFamily="50" charset="-128"/>
              </a:rPr>
              <a:t>③～⑧に関する事項</a:t>
            </a:r>
            <a:r>
              <a:rPr kumimoji="1" lang="ja-JP" altLang="en-US" sz="900" dirty="0">
                <a:latin typeface="Meiryo UI" panose="020B0604030504040204" pitchFamily="50" charset="-128"/>
                <a:ea typeface="Meiryo UI" panose="020B0604030504040204" pitchFamily="50" charset="-128"/>
              </a:rPr>
              <a:t>について区分所有者に対し</a:t>
            </a:r>
            <a:r>
              <a:rPr kumimoji="1" lang="ja-JP" altLang="en-US" sz="900" u="sng" dirty="0">
                <a:latin typeface="Meiryo UI" panose="020B0604030504040204" pitchFamily="50" charset="-128"/>
                <a:ea typeface="Meiryo UI" panose="020B0604030504040204" pitchFamily="50" charset="-128"/>
              </a:rPr>
              <a:t>説明する</a:t>
            </a:r>
            <a:r>
              <a:rPr kumimoji="1" lang="ja-JP" altLang="en-US" sz="900" dirty="0">
                <a:latin typeface="Meiryo UI" panose="020B0604030504040204" pitchFamily="50" charset="-128"/>
                <a:ea typeface="Meiryo UI" panose="020B0604030504040204" pitchFamily="50" charset="-128"/>
              </a:rPr>
              <a:t>ことが望ましい。</a:t>
            </a:r>
            <a:endParaRPr lang="en-US" sz="900" dirty="0">
              <a:latin typeface="Meiryo UI" panose="020B0604030504040204" pitchFamily="50" charset="-128"/>
              <a:ea typeface="Meiryo UI" panose="020B0604030504040204" pitchFamily="50" charset="-128"/>
              <a:sym typeface="Trebuchet MS" panose="020B0603020202020204" pitchFamily="34" charset="0"/>
            </a:endParaRPr>
          </a:p>
        </p:txBody>
      </p:sp>
      <p:sp>
        <p:nvSpPr>
          <p:cNvPr id="9" name="Oval 20">
            <a:extLst>
              <a:ext uri="{FF2B5EF4-FFF2-40B4-BE49-F238E27FC236}">
                <a16:creationId xmlns:a16="http://schemas.microsoft.com/office/drawing/2014/main" id="{47C5780D-3A8B-B236-2630-A09ACE4DC242}"/>
              </a:ext>
            </a:extLst>
          </p:cNvPr>
          <p:cNvSpPr>
            <a:spLocks noChangeAspect="1" noChangeArrowheads="1"/>
          </p:cNvSpPr>
          <p:nvPr/>
        </p:nvSpPr>
        <p:spPr bwMode="auto">
          <a:xfrm>
            <a:off x="257070" y="2563534"/>
            <a:ext cx="1260000" cy="1297514"/>
          </a:xfrm>
          <a:prstGeom prst="rect">
            <a:avLst/>
          </a:prstGeom>
          <a:solidFill>
            <a:srgbClr val="3AABD2"/>
          </a:solidFill>
          <a:ln>
            <a:noFill/>
          </a:ln>
        </p:spPr>
        <p:txBody>
          <a:bodyPr vert="horz" wrap="none" lIns="18000" tIns="36000" rIns="18000" bIns="36000" numCol="1" anchor="ctr" anchorCtr="0" compatLnSpc="1">
            <a:prstTxWarp prst="textNoShape">
              <a:avLst/>
            </a:prstTxWarp>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1" lang="ja-JP" altLang="en-US" sz="10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新築マンションにおいて</a:t>
            </a:r>
            <a:endParaRPr kumimoji="1" lang="en-US" altLang="ja-JP" sz="10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1" lang="ja-JP" altLang="en-US" sz="10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管理業者管理者方式</a:t>
            </a:r>
            <a:endParaRPr kumimoji="1" lang="en-US" altLang="ja-JP" sz="10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1" lang="ja-JP" altLang="en-US" sz="10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が導入される場合の</a:t>
            </a:r>
            <a:endParaRPr kumimoji="1" lang="en-US" altLang="ja-JP" sz="10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1" lang="ja-JP" altLang="en-US" sz="10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rPr>
              <a:t>説明のあ</a:t>
            </a:r>
            <a:r>
              <a:rPr lang="ja-JP" altLang="en-US" sz="1000" b="1">
                <a:solidFill>
                  <a:schemeClr val="bg1"/>
                </a:solidFill>
                <a:latin typeface="Meiryo UI" panose="020B0604030504040204" pitchFamily="50" charset="-128"/>
                <a:ea typeface="Meiryo UI" panose="020B0604030504040204" pitchFamily="50" charset="-128"/>
              </a:rPr>
              <a:t>り方</a:t>
            </a:r>
            <a:endParaRPr kumimoji="0" lang="en-US" sz="1000" b="1" i="0" u="none"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10" name="Straight Connector 85">
            <a:extLst>
              <a:ext uri="{FF2B5EF4-FFF2-40B4-BE49-F238E27FC236}">
                <a16:creationId xmlns:a16="http://schemas.microsoft.com/office/drawing/2014/main" id="{C80D2148-30EC-D598-6C56-A2E62FB8BDA1}"/>
              </a:ext>
            </a:extLst>
          </p:cNvPr>
          <p:cNvCxnSpPr>
            <a:cxnSpLocks/>
          </p:cNvCxnSpPr>
          <p:nvPr/>
        </p:nvCxnSpPr>
        <p:spPr>
          <a:xfrm flipH="1">
            <a:off x="307879" y="3984334"/>
            <a:ext cx="4140000" cy="0"/>
          </a:xfrm>
          <a:prstGeom prst="line">
            <a:avLst/>
          </a:prstGeom>
          <a:noFill/>
          <a:ln w="6350" cap="rnd" cmpd="sng" algn="ctr">
            <a:solidFill>
              <a:sysClr val="windowText" lastClr="000000"/>
            </a:solidFill>
            <a:prstDash val="dashDot"/>
            <a:round/>
          </a:ln>
          <a:effectLst/>
        </p:spPr>
      </p:cxnSp>
      <p:sp>
        <p:nvSpPr>
          <p:cNvPr id="11" name="Oval 20">
            <a:extLst>
              <a:ext uri="{FF2B5EF4-FFF2-40B4-BE49-F238E27FC236}">
                <a16:creationId xmlns:a16="http://schemas.microsoft.com/office/drawing/2014/main" id="{16C13A37-71F3-830C-9F13-1761E078C72C}"/>
              </a:ext>
            </a:extLst>
          </p:cNvPr>
          <p:cNvSpPr>
            <a:spLocks noChangeAspect="1" noChangeArrowheads="1"/>
          </p:cNvSpPr>
          <p:nvPr/>
        </p:nvSpPr>
        <p:spPr bwMode="auto">
          <a:xfrm>
            <a:off x="257070" y="4106586"/>
            <a:ext cx="1260000" cy="1575793"/>
          </a:xfrm>
          <a:prstGeom prst="rect">
            <a:avLst/>
          </a:prstGeom>
          <a:solidFill>
            <a:srgbClr val="3AABD2"/>
          </a:solidFill>
          <a:ln>
            <a:noFill/>
          </a:ln>
        </p:spPr>
        <p:txBody>
          <a:bodyPr vert="horz" wrap="none" lIns="36000" tIns="36000" rIns="36000" bIns="36000" numCol="1" anchor="ctr" anchorCtr="0" compatLnSpc="1">
            <a:prstTxWarp prst="textNoShape">
              <a:avLst/>
            </a:prstTxWarp>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管理組合運営の</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あり方</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（管理者権限の範囲等）</a:t>
            </a:r>
            <a:endParaRPr kumimoji="0" 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12" name="Straight Connector 85">
            <a:extLst>
              <a:ext uri="{FF2B5EF4-FFF2-40B4-BE49-F238E27FC236}">
                <a16:creationId xmlns:a16="http://schemas.microsoft.com/office/drawing/2014/main" id="{A4C4CE5B-7139-1C2B-C32E-FFF95DD32E72}"/>
              </a:ext>
            </a:extLst>
          </p:cNvPr>
          <p:cNvCxnSpPr>
            <a:cxnSpLocks/>
          </p:cNvCxnSpPr>
          <p:nvPr/>
        </p:nvCxnSpPr>
        <p:spPr>
          <a:xfrm flipH="1">
            <a:off x="307879" y="5820420"/>
            <a:ext cx="4140000" cy="0"/>
          </a:xfrm>
          <a:prstGeom prst="line">
            <a:avLst/>
          </a:prstGeom>
          <a:noFill/>
          <a:ln w="6350" cap="rnd" cmpd="sng" algn="ctr">
            <a:solidFill>
              <a:sysClr val="windowText" lastClr="000000"/>
            </a:solidFill>
            <a:prstDash val="dashDot"/>
            <a:round/>
          </a:ln>
          <a:effectLst/>
        </p:spPr>
      </p:cxnSp>
      <p:sp>
        <p:nvSpPr>
          <p:cNvPr id="13" name="Oval 20">
            <a:extLst>
              <a:ext uri="{FF2B5EF4-FFF2-40B4-BE49-F238E27FC236}">
                <a16:creationId xmlns:a16="http://schemas.microsoft.com/office/drawing/2014/main" id="{2F248FDD-9D77-8152-3BF9-08150A502CBA}"/>
              </a:ext>
            </a:extLst>
          </p:cNvPr>
          <p:cNvSpPr>
            <a:spLocks noChangeAspect="1" noChangeArrowheads="1"/>
          </p:cNvSpPr>
          <p:nvPr/>
        </p:nvSpPr>
        <p:spPr bwMode="auto">
          <a:xfrm>
            <a:off x="257070" y="5896744"/>
            <a:ext cx="1260000" cy="941922"/>
          </a:xfrm>
          <a:prstGeom prst="rect">
            <a:avLst/>
          </a:prstGeom>
          <a:solidFill>
            <a:srgbClr val="3AABD2"/>
          </a:solidFill>
          <a:ln>
            <a:noFill/>
          </a:ln>
        </p:spPr>
        <p:txBody>
          <a:bodyPr vert="horz" wrap="none" lIns="18000" tIns="36000" rIns="0" bIns="36000" numCol="1" anchor="ctr" anchorCtr="0" compatLnSpc="1">
            <a:prstTxWarp prst="textNoShape">
              <a:avLst/>
            </a:prstTxWarp>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管理業者管理者方式に</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おける通帳・印鑑の</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望ましい保管のあり方</a:t>
            </a:r>
            <a:endParaRPr kumimoji="0" 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4" name="Oval 20">
            <a:extLst>
              <a:ext uri="{FF2B5EF4-FFF2-40B4-BE49-F238E27FC236}">
                <a16:creationId xmlns:a16="http://schemas.microsoft.com/office/drawing/2014/main" id="{45C7AD2C-9C3B-1DB4-FF8C-E852F8E5A442}"/>
              </a:ext>
            </a:extLst>
          </p:cNvPr>
          <p:cNvSpPr>
            <a:spLocks noChangeAspect="1" noChangeArrowheads="1"/>
          </p:cNvSpPr>
          <p:nvPr/>
        </p:nvSpPr>
        <p:spPr bwMode="auto">
          <a:xfrm>
            <a:off x="1547006" y="3047225"/>
            <a:ext cx="2916000" cy="915311"/>
          </a:xfrm>
          <a:prstGeom prst="rect">
            <a:avLst/>
          </a:prstGeom>
          <a:noFill/>
          <a:ln>
            <a:noFill/>
          </a:ln>
          <a:extLst>
            <a:ext uri="{909E8E84-426E-40DD-AFC4-6F175D3DCCD1}">
              <a14:hiddenFill xmlns:a14="http://schemas.microsoft.com/office/drawing/2010/main">
                <a:solidFill>
                  <a:srgbClr val="FFFFFF"/>
                </a:solidFill>
              </a14:hiddenFill>
            </a:ext>
          </a:extLst>
        </p:spPr>
        <p:txBody>
          <a:bodyPr vert="horz" wrap="none" lIns="36000" tIns="0" rIns="0" bIns="0" numCol="1" anchor="t" anchorCtr="0" compatLnSpc="1">
            <a:prstTxWarp prst="textNoShape">
              <a:avLst/>
            </a:prstTxWarp>
          </a:bodyPr>
          <a:lstStyle/>
          <a:p>
            <a:pPr marL="171450" indent="-171450" eaLnBrk="1" fontAlgn="auto" hangingPunct="1">
              <a:spcBef>
                <a:spcPts val="0"/>
              </a:spcBef>
              <a:spcAft>
                <a:spcPts val="0"/>
              </a:spcAft>
              <a:buFont typeface="Arial" panose="020B0604020202020204" pitchFamily="34" charset="0"/>
              <a:buChar char="•"/>
            </a:pPr>
            <a:endParaRPr lang="en-US" altLang="ja-JP" sz="90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15" name="Oval 20">
            <a:extLst>
              <a:ext uri="{FF2B5EF4-FFF2-40B4-BE49-F238E27FC236}">
                <a16:creationId xmlns:a16="http://schemas.microsoft.com/office/drawing/2014/main" id="{37A9596F-535B-C8DB-BE99-F9F344CCA44D}"/>
              </a:ext>
            </a:extLst>
          </p:cNvPr>
          <p:cNvSpPr>
            <a:spLocks noChangeAspect="1" noChangeArrowheads="1"/>
          </p:cNvSpPr>
          <p:nvPr/>
        </p:nvSpPr>
        <p:spPr bwMode="auto">
          <a:xfrm>
            <a:off x="1507575" y="4081535"/>
            <a:ext cx="2997098" cy="1620828"/>
          </a:xfrm>
          <a:prstGeom prst="rect">
            <a:avLst/>
          </a:prstGeom>
          <a:noFill/>
          <a:ln>
            <a:noFill/>
          </a:ln>
          <a:extLst>
            <a:ext uri="{909E8E84-426E-40DD-AFC4-6F175D3DCCD1}">
              <a14:hiddenFill xmlns:a14="http://schemas.microsoft.com/office/drawing/2010/main">
                <a:solidFill>
                  <a:srgbClr val="FFFFFF"/>
                </a:solidFill>
              </a14:hiddenFill>
            </a:ext>
          </a:extLst>
        </p:spPr>
        <p:txBody>
          <a:bodyPr vert="horz" wrap="none" lIns="36000" tIns="0" rIns="0" bIns="0" numCol="1" anchor="t" anchorCtr="0" compatLnSpc="1">
            <a:prstTxWarp prst="textNoShape">
              <a:avLst/>
            </a:prstTxWarp>
            <a:spAutoFit/>
          </a:bodyPr>
          <a:lstStyle/>
          <a:p>
            <a:pPr marL="92075" indent="-92075" eaLnBrk="1" fontAlgn="auto" hangingPunct="1">
              <a:lnSpc>
                <a:spcPts val="1200"/>
              </a:lnSpc>
              <a:spcBef>
                <a:spcPts val="0"/>
              </a:spcBef>
              <a:spcAft>
                <a:spcPts val="100"/>
              </a:spcAft>
              <a:buFont typeface="Arial" panose="020B0604020202020204" pitchFamily="34" charset="0"/>
              <a:buChar char="•"/>
            </a:pPr>
            <a:r>
              <a:rPr lang="ja-JP" altLang="en-US"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管理者</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事務と管理事務の</a:t>
            </a: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委託契約書は別々に分ける</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べき。</a:t>
            </a:r>
            <a:endParaRPr lang="en-US" altLang="ja-JP" sz="900" dirty="0">
              <a:latin typeface="Meiryo UI" panose="020B0604030504040204" pitchFamily="50" charset="-128"/>
              <a:ea typeface="Meiryo UI" panose="020B0604030504040204" pitchFamily="50" charset="-128"/>
              <a:sym typeface="Trebuchet MS" panose="020B0603020202020204" pitchFamily="34" charset="0"/>
            </a:endParaRPr>
          </a:p>
          <a:p>
            <a:pPr marL="92075" indent="-92075" eaLnBrk="1" fontAlgn="auto" hangingPunct="1">
              <a:lnSpc>
                <a:spcPts val="1200"/>
              </a:lnSpc>
              <a:spcBef>
                <a:spcPts val="0"/>
              </a:spcBef>
              <a:spcAft>
                <a:spcPts val="100"/>
              </a:spcAft>
              <a:buFont typeface="Arial" panose="020B0604020202020204" pitchFamily="34" charset="0"/>
              <a:buChar char="•"/>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管理者事務と管理事務の部門及び</a:t>
            </a: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担当者を分ける</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べき。</a:t>
            </a:r>
            <a:endParaRPr lang="en-US" altLang="ja-JP" sz="900" dirty="0">
              <a:latin typeface="Meiryo UI" panose="020B0604030504040204" pitchFamily="50" charset="-128"/>
              <a:ea typeface="Meiryo UI" panose="020B0604030504040204" pitchFamily="50" charset="-128"/>
              <a:sym typeface="Trebuchet MS" panose="020B0603020202020204" pitchFamily="34" charset="0"/>
            </a:endParaRPr>
          </a:p>
          <a:p>
            <a:pPr marL="92075" indent="-92075" eaLnBrk="1" fontAlgn="auto" hangingPunct="1">
              <a:lnSpc>
                <a:spcPts val="1200"/>
              </a:lnSpc>
              <a:spcBef>
                <a:spcPts val="0"/>
              </a:spcBef>
              <a:spcAft>
                <a:spcPts val="100"/>
              </a:spcAft>
              <a:buFont typeface="Arial" panose="020B0604020202020204" pitchFamily="34" charset="0"/>
              <a:buChar char="•"/>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管理者の</a:t>
            </a: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任期は原則１年</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とすることが望ましい。</a:t>
            </a:r>
            <a:endParaRPr lang="en-US" altLang="ja-JP" sz="900" dirty="0">
              <a:latin typeface="Meiryo UI" panose="020B0604030504040204" pitchFamily="50" charset="-128"/>
              <a:ea typeface="Meiryo UI" panose="020B0604030504040204" pitchFamily="50" charset="-128"/>
              <a:sym typeface="Trebuchet MS" panose="020B0603020202020204" pitchFamily="34" charset="0"/>
            </a:endParaRPr>
          </a:p>
          <a:p>
            <a:pPr marL="92075" indent="-92075" eaLnBrk="1" fontAlgn="auto" hangingPunct="1">
              <a:lnSpc>
                <a:spcPts val="1000"/>
              </a:lnSpc>
              <a:spcBef>
                <a:spcPts val="0"/>
              </a:spcBef>
              <a:spcAft>
                <a:spcPts val="0"/>
              </a:spcAft>
              <a:buFont typeface="Arial" panose="020B0604020202020204" pitchFamily="34" charset="0"/>
              <a:buChar char="•"/>
            </a:pPr>
            <a:r>
              <a:rPr kumimoji="1" lang="ja-JP" altLang="en-US" sz="900" u="none" kern="1200" dirty="0">
                <a:effectLst/>
                <a:latin typeface="Meiryo UI" panose="020B0604030504040204" pitchFamily="50" charset="-128"/>
                <a:ea typeface="Meiryo UI" panose="020B0604030504040204" pitchFamily="50" charset="-128"/>
                <a:cs typeface="+mn-cs"/>
              </a:rPr>
              <a:t>区分所有者の</a:t>
            </a:r>
            <a:r>
              <a:rPr kumimoji="1" lang="ja-JP" altLang="en-US" sz="900" u="sng" kern="1200" dirty="0">
                <a:effectLst/>
                <a:latin typeface="Meiryo UI" panose="020B0604030504040204" pitchFamily="50" charset="-128"/>
                <a:ea typeface="Meiryo UI" panose="020B0604030504040204" pitchFamily="50" charset="-128"/>
                <a:cs typeface="+mn-cs"/>
              </a:rPr>
              <a:t>意思反映のための環境整備</a:t>
            </a:r>
            <a:r>
              <a:rPr kumimoji="1" lang="ja-JP" altLang="en-US" sz="900" u="none" kern="1200" dirty="0">
                <a:effectLst/>
                <a:latin typeface="Meiryo UI" panose="020B0604030504040204" pitchFamily="50" charset="-128"/>
                <a:ea typeface="Meiryo UI" panose="020B0604030504040204" pitchFamily="50" charset="-128"/>
                <a:cs typeface="+mn-cs"/>
              </a:rPr>
              <a:t>（例として、管理</a:t>
            </a:r>
            <a:endParaRPr kumimoji="1" lang="en-US" altLang="ja-JP" sz="900" u="none" kern="1200" dirty="0">
              <a:effectLst/>
              <a:latin typeface="Meiryo UI" panose="020B0604030504040204" pitchFamily="50" charset="-128"/>
              <a:ea typeface="Meiryo UI" panose="020B0604030504040204" pitchFamily="50" charset="-128"/>
              <a:cs typeface="+mn-cs"/>
            </a:endParaRPr>
          </a:p>
          <a:p>
            <a:pPr indent="85725" eaLnBrk="1" fontAlgn="auto" hangingPunct="1">
              <a:lnSpc>
                <a:spcPts val="1000"/>
              </a:lnSpc>
              <a:spcBef>
                <a:spcPts val="0"/>
              </a:spcBef>
              <a:spcAft>
                <a:spcPts val="0"/>
              </a:spcAft>
            </a:pPr>
            <a:r>
              <a:rPr kumimoji="1" lang="ja-JP" altLang="en-US" sz="900" u="none" kern="1200" dirty="0">
                <a:effectLst/>
                <a:latin typeface="Meiryo UI" panose="020B0604030504040204" pitchFamily="50" charset="-128"/>
                <a:ea typeface="Meiryo UI" panose="020B0604030504040204" pitchFamily="50" charset="-128"/>
                <a:cs typeface="+mn-cs"/>
              </a:rPr>
              <a:t>評議会といった区分所有者から構成される組織の設置、管理</a:t>
            </a:r>
            <a:endParaRPr kumimoji="1" lang="en-US" altLang="ja-JP" sz="900" u="none" kern="1200" dirty="0">
              <a:effectLst/>
              <a:latin typeface="Meiryo UI" panose="020B0604030504040204" pitchFamily="50" charset="-128"/>
              <a:ea typeface="Meiryo UI" panose="020B0604030504040204" pitchFamily="50" charset="-128"/>
              <a:cs typeface="+mn-cs"/>
            </a:endParaRPr>
          </a:p>
          <a:p>
            <a:pPr indent="85725" eaLnBrk="1" fontAlgn="auto" hangingPunct="1">
              <a:lnSpc>
                <a:spcPts val="1000"/>
              </a:lnSpc>
              <a:spcBef>
                <a:spcPts val="0"/>
              </a:spcBef>
              <a:spcAft>
                <a:spcPts val="0"/>
              </a:spcAft>
            </a:pPr>
            <a:r>
              <a:rPr kumimoji="1" lang="ja-JP" altLang="en-US" sz="900" u="none" kern="1200" dirty="0">
                <a:effectLst/>
                <a:latin typeface="Meiryo UI" panose="020B0604030504040204" pitchFamily="50" charset="-128"/>
                <a:ea typeface="Meiryo UI" panose="020B0604030504040204" pitchFamily="50" charset="-128"/>
                <a:cs typeface="+mn-cs"/>
              </a:rPr>
              <a:t>者がアンケートにより区分所有者の意見を集約する環境の整備</a:t>
            </a:r>
            <a:endParaRPr kumimoji="1" lang="en-US" altLang="ja-JP" sz="900" u="none" kern="1200" dirty="0">
              <a:effectLst/>
              <a:latin typeface="Meiryo UI" panose="020B0604030504040204" pitchFamily="50" charset="-128"/>
              <a:ea typeface="Meiryo UI" panose="020B0604030504040204" pitchFamily="50" charset="-128"/>
              <a:cs typeface="+mn-cs"/>
            </a:endParaRPr>
          </a:p>
          <a:p>
            <a:pPr indent="85725" eaLnBrk="1" fontAlgn="auto" hangingPunct="1">
              <a:lnSpc>
                <a:spcPts val="1000"/>
              </a:lnSpc>
              <a:spcBef>
                <a:spcPts val="0"/>
              </a:spcBef>
              <a:spcAft>
                <a:spcPts val="100"/>
              </a:spcAft>
            </a:pPr>
            <a:r>
              <a:rPr kumimoji="1" lang="ja-JP" altLang="en-US" sz="900" u="none" kern="1200" dirty="0">
                <a:effectLst/>
                <a:latin typeface="Meiryo UI" panose="020B0604030504040204" pitchFamily="50" charset="-128"/>
                <a:ea typeface="Meiryo UI" panose="020B0604030504040204" pitchFamily="50" charset="-128"/>
                <a:cs typeface="+mn-cs"/>
              </a:rPr>
              <a:t>等）が必要。</a:t>
            </a:r>
            <a:endParaRPr kumimoji="1" lang="en-US" altLang="ja-JP" sz="900" u="none" kern="1200" dirty="0">
              <a:effectLst/>
              <a:latin typeface="Meiryo UI" panose="020B0604030504040204" pitchFamily="50" charset="-128"/>
              <a:ea typeface="Meiryo UI" panose="020B0604030504040204" pitchFamily="50" charset="-128"/>
              <a:cs typeface="+mn-cs"/>
            </a:endParaRPr>
          </a:p>
          <a:p>
            <a:pPr marL="85725" indent="-85725" eaLnBrk="1" fontAlgn="auto" hangingPunct="1">
              <a:lnSpc>
                <a:spcPts val="1200"/>
              </a:lnSpc>
              <a:spcBef>
                <a:spcPts val="0"/>
              </a:spcBef>
              <a:spcAft>
                <a:spcPts val="0"/>
              </a:spcAft>
              <a:buFont typeface="Arial" panose="020B0604020202020204" pitchFamily="34" charset="0"/>
              <a:buChar char="•"/>
            </a:pPr>
            <a:r>
              <a:rPr kumimoji="1" lang="ja-JP" altLang="en-US" sz="900" u="none" kern="1200" dirty="0">
                <a:effectLst/>
                <a:latin typeface="Meiryo UI" panose="020B0604030504040204" pitchFamily="50" charset="-128"/>
                <a:ea typeface="Meiryo UI" panose="020B0604030504040204" pitchFamily="50" charset="-128"/>
                <a:cs typeface="+mn-cs"/>
              </a:rPr>
              <a:t>議決権行使は、管理者や外部専門家である監事への</a:t>
            </a:r>
            <a:r>
              <a:rPr kumimoji="1" lang="ja-JP" altLang="en-US" sz="900" u="sng" kern="1200" dirty="0">
                <a:effectLst/>
                <a:latin typeface="Meiryo UI" panose="020B0604030504040204" pitchFamily="50" charset="-128"/>
                <a:ea typeface="Meiryo UI" panose="020B0604030504040204" pitchFamily="50" charset="-128"/>
                <a:cs typeface="+mn-cs"/>
              </a:rPr>
              <a:t>議決権</a:t>
            </a:r>
            <a:endParaRPr kumimoji="1" lang="en-US" altLang="ja-JP" sz="900" u="sng" kern="1200" dirty="0">
              <a:effectLst/>
              <a:latin typeface="Meiryo UI" panose="020B0604030504040204" pitchFamily="50" charset="-128"/>
              <a:ea typeface="Meiryo UI" panose="020B0604030504040204" pitchFamily="50" charset="-128"/>
              <a:cs typeface="+mn-cs"/>
            </a:endParaRPr>
          </a:p>
          <a:p>
            <a:pPr eaLnBrk="1" fontAlgn="auto" hangingPunct="1">
              <a:lnSpc>
                <a:spcPts val="1200"/>
              </a:lnSpc>
              <a:spcBef>
                <a:spcPts val="0"/>
              </a:spcBef>
              <a:spcAft>
                <a:spcPts val="0"/>
              </a:spcAft>
            </a:pPr>
            <a:r>
              <a:rPr lang="ja-JP" altLang="en-US" sz="900" dirty="0">
                <a:latin typeface="Meiryo UI" panose="020B0604030504040204" pitchFamily="50" charset="-128"/>
                <a:ea typeface="Meiryo UI" panose="020B0604030504040204" pitchFamily="50" charset="-128"/>
              </a:rPr>
              <a:t>　</a:t>
            </a:r>
            <a:r>
              <a:rPr kumimoji="1" lang="ja-JP" altLang="en-US" sz="900" u="sng" kern="1200" dirty="0">
                <a:effectLst/>
                <a:latin typeface="Meiryo UI" panose="020B0604030504040204" pitchFamily="50" charset="-128"/>
                <a:ea typeface="Meiryo UI" panose="020B0604030504040204" pitchFamily="50" charset="-128"/>
                <a:cs typeface="+mn-cs"/>
              </a:rPr>
              <a:t>付与（委任状交付）</a:t>
            </a:r>
            <a:r>
              <a:rPr lang="ja-JP" altLang="en-US" sz="900" u="sng" dirty="0">
                <a:latin typeface="Meiryo UI" panose="020B0604030504040204" pitchFamily="50" charset="-128"/>
                <a:ea typeface="Meiryo UI" panose="020B0604030504040204" pitchFamily="50" charset="-128"/>
              </a:rPr>
              <a:t>ではなく、出席又は議決権行使書（各</a:t>
            </a:r>
            <a:endParaRPr lang="en-US" altLang="ja-JP" sz="900" u="sng" dirty="0">
              <a:latin typeface="Meiryo UI" panose="020B0604030504040204" pitchFamily="50" charset="-128"/>
              <a:ea typeface="Meiryo UI" panose="020B0604030504040204" pitchFamily="50" charset="-128"/>
            </a:endParaRPr>
          </a:p>
          <a:p>
            <a:pPr eaLnBrk="1" fontAlgn="auto" hangingPunct="1">
              <a:lnSpc>
                <a:spcPts val="1200"/>
              </a:lnSpc>
              <a:spcBef>
                <a:spcPts val="0"/>
              </a:spcBef>
              <a:spcAft>
                <a:spcPts val="0"/>
              </a:spcAft>
            </a:pPr>
            <a:r>
              <a:rPr lang="ja-JP" altLang="en-US" sz="900" dirty="0">
                <a:latin typeface="Meiryo UI" panose="020B0604030504040204" pitchFamily="50" charset="-128"/>
                <a:ea typeface="Meiryo UI" panose="020B0604030504040204" pitchFamily="50" charset="-128"/>
              </a:rPr>
              <a:t>　</a:t>
            </a:r>
            <a:r>
              <a:rPr lang="ja-JP" altLang="en-US" sz="900" u="sng" dirty="0">
                <a:latin typeface="Meiryo UI" panose="020B0604030504040204" pitchFamily="50" charset="-128"/>
                <a:ea typeface="Meiryo UI" panose="020B0604030504040204" pitchFamily="50" charset="-128"/>
              </a:rPr>
              <a:t>議案の賛否を記載した書面）によることが望ましい。</a:t>
            </a:r>
            <a:endParaRPr kumimoji="1" lang="en-US" altLang="ja-JP" sz="900" u="none" kern="1200" dirty="0">
              <a:solidFill>
                <a:schemeClr val="tx1"/>
              </a:solidFill>
              <a:effectLst/>
              <a:latin typeface="Meiryo UI" panose="020B0604030504040204" pitchFamily="50" charset="-128"/>
              <a:ea typeface="Meiryo UI" panose="020B0604030504040204" pitchFamily="50" charset="-128"/>
              <a:cs typeface="+mn-cs"/>
            </a:endParaRPr>
          </a:p>
          <a:p>
            <a:pPr indent="85725" eaLnBrk="1" fontAlgn="auto" hangingPunct="1">
              <a:lnSpc>
                <a:spcPts val="1200"/>
              </a:lnSpc>
              <a:spcBef>
                <a:spcPts val="0"/>
              </a:spcBef>
              <a:spcAft>
                <a:spcPts val="0"/>
              </a:spcAft>
            </a:pPr>
            <a:r>
              <a:rPr lang="en-US" altLang="ja-JP"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a:t>
            </a:r>
            <a:r>
              <a:rPr lang="ja-JP" altLang="en-US"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その他、欠格条項、</a:t>
            </a:r>
            <a:r>
              <a:rPr kumimoji="1" lang="ja-JP" altLang="en-US" sz="700" b="0" dirty="0">
                <a:latin typeface="Meiryo UI" panose="020B0604030504040204" pitchFamily="50" charset="-128"/>
                <a:ea typeface="Meiryo UI" panose="020B0604030504040204" pitchFamily="50" charset="-128"/>
              </a:rPr>
              <a:t>総会決議事項、管理者の権限等規定。</a:t>
            </a:r>
            <a:endParaRPr lang="en-US"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16" name="テキスト ボックス 15">
            <a:extLst>
              <a:ext uri="{FF2B5EF4-FFF2-40B4-BE49-F238E27FC236}">
                <a16:creationId xmlns:a16="http://schemas.microsoft.com/office/drawing/2014/main" id="{A7B07F95-E3EF-7D14-B48A-FFD7D78ADD53}"/>
              </a:ext>
            </a:extLst>
          </p:cNvPr>
          <p:cNvSpPr txBox="1"/>
          <p:nvPr/>
        </p:nvSpPr>
        <p:spPr>
          <a:xfrm>
            <a:off x="-17176" y="1728129"/>
            <a:ext cx="302365" cy="184666"/>
          </a:xfrm>
          <a:prstGeom prst="rect">
            <a:avLst/>
          </a:prstGeom>
          <a:noFill/>
        </p:spPr>
        <p:txBody>
          <a:bodyPr wrap="square" lIns="0" tIns="0" rIns="0" bIns="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①</a:t>
            </a:r>
          </a:p>
        </p:txBody>
      </p:sp>
      <p:sp>
        <p:nvSpPr>
          <p:cNvPr id="17" name="テキスト ボックス 16">
            <a:extLst>
              <a:ext uri="{FF2B5EF4-FFF2-40B4-BE49-F238E27FC236}">
                <a16:creationId xmlns:a16="http://schemas.microsoft.com/office/drawing/2014/main" id="{C0E839E0-B0DB-4B11-91F8-9AA250EF1D09}"/>
              </a:ext>
            </a:extLst>
          </p:cNvPr>
          <p:cNvSpPr txBox="1"/>
          <p:nvPr/>
        </p:nvSpPr>
        <p:spPr>
          <a:xfrm>
            <a:off x="-17176" y="3119958"/>
            <a:ext cx="302365" cy="184666"/>
          </a:xfrm>
          <a:prstGeom prst="rect">
            <a:avLst/>
          </a:prstGeom>
          <a:noFill/>
        </p:spPr>
        <p:txBody>
          <a:bodyPr wrap="square" lIns="0" tIns="0" rIns="0" bIns="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②</a:t>
            </a:r>
          </a:p>
        </p:txBody>
      </p:sp>
      <p:sp>
        <p:nvSpPr>
          <p:cNvPr id="18" name="テキスト ボックス 17">
            <a:extLst>
              <a:ext uri="{FF2B5EF4-FFF2-40B4-BE49-F238E27FC236}">
                <a16:creationId xmlns:a16="http://schemas.microsoft.com/office/drawing/2014/main" id="{7D100F73-E7E3-68F8-5566-9E66E599F0AB}"/>
              </a:ext>
            </a:extLst>
          </p:cNvPr>
          <p:cNvSpPr txBox="1"/>
          <p:nvPr/>
        </p:nvSpPr>
        <p:spPr>
          <a:xfrm>
            <a:off x="-17176" y="4802149"/>
            <a:ext cx="302365" cy="184666"/>
          </a:xfrm>
          <a:prstGeom prst="rect">
            <a:avLst/>
          </a:prstGeom>
          <a:noFill/>
        </p:spPr>
        <p:txBody>
          <a:bodyPr wrap="square" lIns="0" tIns="0" rIns="0" bIns="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③</a:t>
            </a:r>
          </a:p>
        </p:txBody>
      </p:sp>
      <p:sp>
        <p:nvSpPr>
          <p:cNvPr id="19" name="テキスト ボックス 18">
            <a:extLst>
              <a:ext uri="{FF2B5EF4-FFF2-40B4-BE49-F238E27FC236}">
                <a16:creationId xmlns:a16="http://schemas.microsoft.com/office/drawing/2014/main" id="{2D4F476B-09A7-5CE5-02FE-2D2AE41B8AC7}"/>
              </a:ext>
            </a:extLst>
          </p:cNvPr>
          <p:cNvSpPr txBox="1"/>
          <p:nvPr/>
        </p:nvSpPr>
        <p:spPr>
          <a:xfrm>
            <a:off x="-17176" y="6275372"/>
            <a:ext cx="302365" cy="184666"/>
          </a:xfrm>
          <a:prstGeom prst="rect">
            <a:avLst/>
          </a:prstGeom>
          <a:noFill/>
        </p:spPr>
        <p:txBody>
          <a:bodyPr wrap="square" lIns="0" tIns="0" rIns="0" bIns="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④</a:t>
            </a:r>
          </a:p>
        </p:txBody>
      </p:sp>
      <p:sp>
        <p:nvSpPr>
          <p:cNvPr id="20" name="テキスト ボックス 19">
            <a:extLst>
              <a:ext uri="{FF2B5EF4-FFF2-40B4-BE49-F238E27FC236}">
                <a16:creationId xmlns:a16="http://schemas.microsoft.com/office/drawing/2014/main" id="{181D1DAA-E4C4-6455-915F-C6816DA8EFCC}"/>
              </a:ext>
            </a:extLst>
          </p:cNvPr>
          <p:cNvSpPr txBox="1"/>
          <p:nvPr/>
        </p:nvSpPr>
        <p:spPr>
          <a:xfrm>
            <a:off x="-44811" y="1262478"/>
            <a:ext cx="328567" cy="438330"/>
          </a:xfrm>
          <a:prstGeom prst="rect">
            <a:avLst/>
          </a:prstGeom>
          <a:noFill/>
        </p:spPr>
        <p:txBody>
          <a:bodyPr wrap="square" lIns="0" tIns="0" rIns="0" bIns="0"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論点</a:t>
            </a:r>
            <a:endParaRPr kumimoji="1" lang="en-US" altLang="ja-JP"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a:t>
            </a:r>
          </a:p>
        </p:txBody>
      </p:sp>
      <p:sp>
        <p:nvSpPr>
          <p:cNvPr id="21" name="Oval 20">
            <a:extLst>
              <a:ext uri="{FF2B5EF4-FFF2-40B4-BE49-F238E27FC236}">
                <a16:creationId xmlns:a16="http://schemas.microsoft.com/office/drawing/2014/main" id="{2ED0D084-5691-206D-02C9-6EA94545DF20}"/>
              </a:ext>
            </a:extLst>
          </p:cNvPr>
          <p:cNvSpPr>
            <a:spLocks noChangeAspect="1" noChangeArrowheads="1"/>
          </p:cNvSpPr>
          <p:nvPr/>
        </p:nvSpPr>
        <p:spPr bwMode="auto">
          <a:xfrm>
            <a:off x="4848691" y="1375882"/>
            <a:ext cx="1260000" cy="1153589"/>
          </a:xfrm>
          <a:prstGeom prst="rect">
            <a:avLst/>
          </a:prstGeom>
          <a:solidFill>
            <a:srgbClr val="3AABD2"/>
          </a:solidFill>
          <a:ln>
            <a:noFill/>
          </a:ln>
        </p:spPr>
        <p:txBody>
          <a:bodyPr vert="horz" wrap="none" lIns="36000" tIns="36000" rIns="36000" bIns="36000" numCol="1" anchor="ctr" anchorCtr="0" compatLnSpc="1">
            <a:prstTxWarp prst="textNoShape">
              <a:avLst/>
            </a:prstTxWarp>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管理業者が管理者</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の地位を離れる</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場合のプロセス</a:t>
            </a:r>
            <a:endParaRPr kumimoji="0" 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22" name="Straight Connector 85">
            <a:extLst>
              <a:ext uri="{FF2B5EF4-FFF2-40B4-BE49-F238E27FC236}">
                <a16:creationId xmlns:a16="http://schemas.microsoft.com/office/drawing/2014/main" id="{ABAA3CC5-A570-F3BF-DE5D-D2236F1CF767}"/>
              </a:ext>
            </a:extLst>
          </p:cNvPr>
          <p:cNvCxnSpPr>
            <a:cxnSpLocks/>
          </p:cNvCxnSpPr>
          <p:nvPr/>
        </p:nvCxnSpPr>
        <p:spPr>
          <a:xfrm flipH="1">
            <a:off x="4877540" y="1262478"/>
            <a:ext cx="4140000" cy="0"/>
          </a:xfrm>
          <a:prstGeom prst="line">
            <a:avLst/>
          </a:prstGeom>
          <a:noFill/>
          <a:ln w="6350" cap="rnd" cmpd="sng" algn="ctr">
            <a:solidFill>
              <a:sysClr val="windowText" lastClr="000000"/>
            </a:solidFill>
            <a:prstDash val="dashDot"/>
            <a:round/>
          </a:ln>
          <a:effectLst/>
        </p:spPr>
      </p:cxnSp>
      <p:cxnSp>
        <p:nvCxnSpPr>
          <p:cNvPr id="23" name="Straight Connector 85">
            <a:extLst>
              <a:ext uri="{FF2B5EF4-FFF2-40B4-BE49-F238E27FC236}">
                <a16:creationId xmlns:a16="http://schemas.microsoft.com/office/drawing/2014/main" id="{D49D18F4-5A2B-52EC-D6BC-4767A3A24C66}"/>
              </a:ext>
            </a:extLst>
          </p:cNvPr>
          <p:cNvCxnSpPr>
            <a:cxnSpLocks/>
          </p:cNvCxnSpPr>
          <p:nvPr/>
        </p:nvCxnSpPr>
        <p:spPr>
          <a:xfrm flipH="1">
            <a:off x="4877540" y="2686737"/>
            <a:ext cx="4140000" cy="0"/>
          </a:xfrm>
          <a:prstGeom prst="line">
            <a:avLst/>
          </a:prstGeom>
          <a:noFill/>
          <a:ln w="6350" cap="rnd" cmpd="sng" algn="ctr">
            <a:solidFill>
              <a:sysClr val="windowText" lastClr="000000"/>
            </a:solidFill>
            <a:prstDash val="dashDot"/>
            <a:round/>
          </a:ln>
          <a:effectLst/>
        </p:spPr>
      </p:cxnSp>
      <p:sp>
        <p:nvSpPr>
          <p:cNvPr id="24" name="Oval 20">
            <a:extLst>
              <a:ext uri="{FF2B5EF4-FFF2-40B4-BE49-F238E27FC236}">
                <a16:creationId xmlns:a16="http://schemas.microsoft.com/office/drawing/2014/main" id="{50736A46-B6DB-0A89-0FA7-F398AEF88702}"/>
              </a:ext>
            </a:extLst>
          </p:cNvPr>
          <p:cNvSpPr>
            <a:spLocks noChangeAspect="1" noChangeArrowheads="1"/>
          </p:cNvSpPr>
          <p:nvPr/>
        </p:nvSpPr>
        <p:spPr bwMode="auto">
          <a:xfrm>
            <a:off x="4848691" y="2801427"/>
            <a:ext cx="1260000" cy="1153589"/>
          </a:xfrm>
          <a:prstGeom prst="rect">
            <a:avLst/>
          </a:prstGeom>
          <a:solidFill>
            <a:srgbClr val="3AABD2"/>
          </a:solidFill>
          <a:ln>
            <a:noFill/>
          </a:ln>
        </p:spPr>
        <p:txBody>
          <a:bodyPr vert="horz" wrap="none" lIns="36000" tIns="36000" rIns="36000" bIns="36000" numCol="1" anchor="ctr" anchorCtr="0" compatLnSpc="1">
            <a:prstTxWarp prst="textNoShape">
              <a:avLst/>
            </a:prstTxWarp>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日常の管理での</a:t>
            </a:r>
            <a:endParaRPr kumimoji="1" lang="en-US" altLang="ja-JP"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利益相反取引等に</a:t>
            </a:r>
            <a:endParaRPr kumimoji="1" lang="en-US" altLang="ja-JP"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おけるプロセスや</a:t>
            </a:r>
            <a:endParaRPr kumimoji="1" lang="en-US" altLang="ja-JP"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区分所有者</a:t>
            </a:r>
            <a:r>
              <a:rPr lang="ja-JP" altLang="en-US" sz="1000" b="1" dirty="0">
                <a:solidFill>
                  <a:schemeClr val="bg1"/>
                </a:solidFill>
                <a:latin typeface="Meiryo UI" panose="020B0604030504040204" pitchFamily="50" charset="-128"/>
                <a:ea typeface="Meiryo UI" panose="020B0604030504040204" pitchFamily="50" charset="-128"/>
              </a:rPr>
              <a:t>に</a:t>
            </a:r>
            <a:r>
              <a:rPr kumimoji="1" lang="ja-JP" altLang="en-US"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対する</a:t>
            </a:r>
            <a:endParaRPr kumimoji="1" lang="en-US" altLang="ja-JP"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情報開示のあり方</a:t>
            </a:r>
            <a:endParaRPr kumimoji="0" lang="en-US" sz="1000" b="1"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25" name="Straight Connector 85">
            <a:extLst>
              <a:ext uri="{FF2B5EF4-FFF2-40B4-BE49-F238E27FC236}">
                <a16:creationId xmlns:a16="http://schemas.microsoft.com/office/drawing/2014/main" id="{6852CA11-EEF4-42CD-1D8B-91FB0916A5FA}"/>
              </a:ext>
            </a:extLst>
          </p:cNvPr>
          <p:cNvCxnSpPr>
            <a:cxnSpLocks/>
          </p:cNvCxnSpPr>
          <p:nvPr/>
        </p:nvCxnSpPr>
        <p:spPr>
          <a:xfrm flipH="1">
            <a:off x="4877540" y="4070042"/>
            <a:ext cx="4140000" cy="0"/>
          </a:xfrm>
          <a:prstGeom prst="line">
            <a:avLst/>
          </a:prstGeom>
          <a:noFill/>
          <a:ln w="6350" cap="rnd" cmpd="sng" algn="ctr">
            <a:solidFill>
              <a:sysClr val="windowText" lastClr="000000"/>
            </a:solidFill>
            <a:prstDash val="dashDot"/>
            <a:round/>
          </a:ln>
          <a:effectLst/>
        </p:spPr>
      </p:cxnSp>
      <p:sp>
        <p:nvSpPr>
          <p:cNvPr id="26" name="Oval 20">
            <a:extLst>
              <a:ext uri="{FF2B5EF4-FFF2-40B4-BE49-F238E27FC236}">
                <a16:creationId xmlns:a16="http://schemas.microsoft.com/office/drawing/2014/main" id="{DB522344-61D2-E0CF-1595-0AA015754B1E}"/>
              </a:ext>
            </a:extLst>
          </p:cNvPr>
          <p:cNvSpPr>
            <a:spLocks noChangeAspect="1" noChangeArrowheads="1"/>
          </p:cNvSpPr>
          <p:nvPr/>
        </p:nvSpPr>
        <p:spPr bwMode="auto">
          <a:xfrm>
            <a:off x="4848691" y="4225354"/>
            <a:ext cx="1260000" cy="1153589"/>
          </a:xfrm>
          <a:prstGeom prst="rect">
            <a:avLst/>
          </a:prstGeom>
          <a:solidFill>
            <a:srgbClr val="3AABD2"/>
          </a:solidFill>
          <a:ln>
            <a:noFill/>
          </a:ln>
        </p:spPr>
        <p:txBody>
          <a:bodyPr vert="horz" wrap="none" lIns="36000" tIns="36000" rIns="36000" bIns="36000" numCol="1" anchor="ctr" anchorCtr="0" compatLnSpc="1">
            <a:prstTxWarp prst="textNoShape">
              <a:avLst/>
            </a:prstTxWarp>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大規模修繕工事に</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おけるプロセスや</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区分所有者に対する</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情報開示のあり方</a:t>
            </a:r>
            <a:endParaRPr kumimoji="0" 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28" name="Oval 20">
            <a:extLst>
              <a:ext uri="{FF2B5EF4-FFF2-40B4-BE49-F238E27FC236}">
                <a16:creationId xmlns:a16="http://schemas.microsoft.com/office/drawing/2014/main" id="{721AEC5C-E35E-07F4-BC4B-D79D9D6B2250}"/>
              </a:ext>
            </a:extLst>
          </p:cNvPr>
          <p:cNvSpPr>
            <a:spLocks noChangeAspect="1" noChangeArrowheads="1"/>
          </p:cNvSpPr>
          <p:nvPr/>
        </p:nvSpPr>
        <p:spPr bwMode="auto">
          <a:xfrm>
            <a:off x="4848691" y="5686560"/>
            <a:ext cx="1259998" cy="1153589"/>
          </a:xfrm>
          <a:prstGeom prst="rect">
            <a:avLst/>
          </a:prstGeom>
          <a:solidFill>
            <a:srgbClr val="3AABD2"/>
          </a:solidFill>
          <a:ln>
            <a:noFill/>
          </a:ln>
        </p:spPr>
        <p:txBody>
          <a:bodyPr vert="horz" wrap="none" lIns="36000" tIns="36000" rIns="36000" bIns="36000" numCol="1" anchor="ctr" anchorCtr="0" compatLnSpc="1">
            <a:prstTxWarp prst="textNoShape">
              <a:avLst/>
            </a:prstTxWarp>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監事の設置と監査</a:t>
            </a:r>
            <a:endParaRPr kumimoji="0" lang="en-US" altLang="ja-JP"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のあり方</a:t>
            </a:r>
          </a:p>
        </p:txBody>
      </p:sp>
      <p:sp>
        <p:nvSpPr>
          <p:cNvPr id="29" name="Oval 20">
            <a:extLst>
              <a:ext uri="{FF2B5EF4-FFF2-40B4-BE49-F238E27FC236}">
                <a16:creationId xmlns:a16="http://schemas.microsoft.com/office/drawing/2014/main" id="{99EF3474-36EA-B3E3-D9AE-5530B53C1CAC}"/>
              </a:ext>
            </a:extLst>
          </p:cNvPr>
          <p:cNvSpPr>
            <a:spLocks noChangeAspect="1" noChangeArrowheads="1"/>
          </p:cNvSpPr>
          <p:nvPr/>
        </p:nvSpPr>
        <p:spPr bwMode="auto">
          <a:xfrm>
            <a:off x="6110304" y="5729713"/>
            <a:ext cx="2934581" cy="1056571"/>
          </a:xfrm>
          <a:prstGeom prst="rect">
            <a:avLst/>
          </a:prstGeom>
          <a:noFill/>
          <a:ln>
            <a:noFill/>
          </a:ln>
          <a:extLst>
            <a:ext uri="{909E8E84-426E-40DD-AFC4-6F175D3DCCD1}">
              <a14:hiddenFill xmlns:a14="http://schemas.microsoft.com/office/drawing/2010/main">
                <a:solidFill>
                  <a:srgbClr val="FFFFFF"/>
                </a:solidFill>
              </a14:hiddenFill>
            </a:ext>
          </a:extLst>
        </p:spPr>
        <p:txBody>
          <a:bodyPr vert="horz" wrap="none" lIns="36000" tIns="0" rIns="0" bIns="0" numCol="1" anchor="t" anchorCtr="0" compatLnSpc="1">
            <a:prstTxWarp prst="textNoShape">
              <a:avLst/>
            </a:prstTxWarp>
            <a:spAutoFit/>
          </a:bodyPr>
          <a:lstStyle/>
          <a:p>
            <a:pPr marL="92075" indent="-92075" eaLnBrk="1" fontAlgn="auto" hangingPunct="1">
              <a:lnSpc>
                <a:spcPts val="1200"/>
              </a:lnSpc>
              <a:spcBef>
                <a:spcPts val="0"/>
              </a:spcBef>
              <a:spcAft>
                <a:spcPts val="0"/>
              </a:spcAft>
              <a:buFont typeface="Arial" panose="020B0604020202020204" pitchFamily="34" charset="0"/>
              <a:buChar char="•"/>
            </a:pPr>
            <a:r>
              <a:rPr lang="ja-JP" altLang="en-US" sz="900">
                <a:latin typeface="Meiryo UI" panose="020B0604030504040204" pitchFamily="50" charset="-128"/>
                <a:ea typeface="Meiryo UI" panose="020B0604030504040204" pitchFamily="50" charset="-128"/>
                <a:sym typeface="Trebuchet MS" panose="020B0603020202020204" pitchFamily="34" charset="0"/>
              </a:rPr>
              <a:t>監事のうち</a:t>
            </a:r>
            <a:r>
              <a:rPr lang="ja-JP" altLang="en-US" sz="900" u="sng">
                <a:latin typeface="Meiryo UI" panose="020B0604030504040204" pitchFamily="50" charset="-128"/>
                <a:ea typeface="Meiryo UI" panose="020B0604030504040204" pitchFamily="50" charset="-128"/>
                <a:sym typeface="Trebuchet MS" panose="020B0603020202020204" pitchFamily="34" charset="0"/>
              </a:rPr>
              <a:t>少なくとも１名は外部専門家から選任</a:t>
            </a:r>
            <a:r>
              <a:rPr lang="ja-JP" altLang="en-US" sz="900">
                <a:latin typeface="Meiryo UI" panose="020B0604030504040204" pitchFamily="50" charset="-128"/>
                <a:ea typeface="Meiryo UI" panose="020B0604030504040204" pitchFamily="50" charset="-128"/>
                <a:sym typeface="Trebuchet MS" panose="020B0603020202020204" pitchFamily="34" charset="0"/>
              </a:rPr>
              <a:t>し、</a:t>
            </a:r>
            <a:endParaRPr lang="en-US" altLang="ja-JP" sz="900">
              <a:latin typeface="Meiryo UI" panose="020B0604030504040204" pitchFamily="50" charset="-128"/>
              <a:ea typeface="Meiryo UI" panose="020B0604030504040204" pitchFamily="50" charset="-128"/>
              <a:sym typeface="Trebuchet MS" panose="020B0603020202020204" pitchFamily="34" charset="0"/>
            </a:endParaRPr>
          </a:p>
          <a:p>
            <a:pPr indent="92075" eaLnBrk="1" fontAlgn="auto" hangingPunct="1">
              <a:lnSpc>
                <a:spcPts val="1200"/>
              </a:lnSpc>
              <a:spcBef>
                <a:spcPts val="0"/>
              </a:spcBef>
              <a:spcAft>
                <a:spcPts val="300"/>
              </a:spcAft>
            </a:pPr>
            <a:r>
              <a:rPr lang="ja-JP" altLang="en-US" sz="900" u="sng">
                <a:latin typeface="Meiryo UI" panose="020B0604030504040204" pitchFamily="50" charset="-128"/>
                <a:ea typeface="Meiryo UI" panose="020B0604030504040204" pitchFamily="50" charset="-128"/>
                <a:sym typeface="Trebuchet MS" panose="020B0603020202020204" pitchFamily="34" charset="0"/>
              </a:rPr>
              <a:t>加えて、区分所有者からも</a:t>
            </a:r>
            <a:r>
              <a:rPr lang="ja-JP" altLang="en-US" sz="900">
                <a:latin typeface="Meiryo UI" panose="020B0604030504040204" pitchFamily="50" charset="-128"/>
                <a:ea typeface="Meiryo UI" panose="020B0604030504040204" pitchFamily="50" charset="-128"/>
                <a:sym typeface="Trebuchet MS" panose="020B0603020202020204" pitchFamily="34" charset="0"/>
              </a:rPr>
              <a:t>監事を選任することが望ましい。</a:t>
            </a:r>
            <a:endParaRPr lang="en-US" altLang="ja-JP" sz="900">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900"/>
              </a:lnSpc>
              <a:spcBef>
                <a:spcPts val="0"/>
              </a:spcBef>
              <a:spcAft>
                <a:spcPts val="0"/>
              </a:spcAft>
            </a:pPr>
            <a:r>
              <a:rPr lang="en-US" altLang="ja-JP" sz="700">
                <a:latin typeface="Meiryo UI" panose="020B0604030504040204" pitchFamily="50" charset="-128"/>
                <a:ea typeface="Meiryo UI" panose="020B0604030504040204" pitchFamily="50" charset="-128"/>
                <a:sym typeface="Trebuchet MS" panose="020B0603020202020204" pitchFamily="34" charset="0"/>
              </a:rPr>
              <a:t>※</a:t>
            </a:r>
            <a:r>
              <a:rPr lang="ja-JP" altLang="en-US" sz="700" u="sng">
                <a:latin typeface="Meiryo UI" panose="020B0604030504040204" pitchFamily="50" charset="-128"/>
                <a:ea typeface="Meiryo UI" panose="020B0604030504040204" pitchFamily="50" charset="-128"/>
                <a:sym typeface="Trebuchet MS" panose="020B0603020202020204" pitchFamily="34" charset="0"/>
              </a:rPr>
              <a:t>例外</a:t>
            </a:r>
            <a:r>
              <a:rPr lang="ja-JP" altLang="en-US" sz="700">
                <a:latin typeface="Meiryo UI" panose="020B0604030504040204" pitchFamily="50" charset="-128"/>
                <a:ea typeface="Meiryo UI" panose="020B0604030504040204" pitchFamily="50" charset="-128"/>
                <a:sym typeface="Trebuchet MS" panose="020B0603020202020204" pitchFamily="34" charset="0"/>
              </a:rPr>
              <a:t>的に、小規模マンションであり、かつ経済的な理由等により外部専門家を</a:t>
            </a:r>
            <a:endParaRPr lang="en-US" altLang="ja-JP" sz="700">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900"/>
              </a:lnSpc>
              <a:spcBef>
                <a:spcPts val="0"/>
              </a:spcBef>
              <a:spcAft>
                <a:spcPts val="300"/>
              </a:spcAft>
            </a:pPr>
            <a:r>
              <a:rPr lang="ja-JP" altLang="en-US" sz="700">
                <a:latin typeface="Meiryo UI" panose="020B0604030504040204" pitchFamily="50" charset="-128"/>
                <a:ea typeface="Meiryo UI" panose="020B0604030504040204" pitchFamily="50" charset="-128"/>
                <a:sym typeface="Trebuchet MS" panose="020B0603020202020204" pitchFamily="34" charset="0"/>
              </a:rPr>
              <a:t>　選任しないこともやむを得ないと考えられるときは、</a:t>
            </a:r>
            <a:endParaRPr lang="en-US" altLang="ja-JP" sz="700">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1200"/>
              </a:lnSpc>
              <a:spcBef>
                <a:spcPts val="0"/>
              </a:spcBef>
              <a:spcAft>
                <a:spcPts val="0"/>
              </a:spcAft>
            </a:pPr>
            <a:r>
              <a:rPr lang="ja-JP" altLang="en-US" sz="700">
                <a:latin typeface="Meiryo UI" panose="020B0604030504040204" pitchFamily="50" charset="-128"/>
                <a:ea typeface="Meiryo UI" panose="020B0604030504040204" pitchFamily="50" charset="-128"/>
                <a:sym typeface="Trebuchet MS" panose="020B0603020202020204" pitchFamily="34" charset="0"/>
              </a:rPr>
              <a:t>➀区分所有者に対する定期的な報告（月１回程度）が実施され、</a:t>
            </a:r>
            <a:endParaRPr lang="en-US" altLang="ja-JP" sz="700">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1200"/>
              </a:lnSpc>
              <a:spcBef>
                <a:spcPts val="0"/>
              </a:spcBef>
              <a:spcAft>
                <a:spcPts val="0"/>
              </a:spcAft>
            </a:pPr>
            <a:r>
              <a:rPr lang="ja-JP" altLang="en-US" sz="700">
                <a:latin typeface="Meiryo UI" panose="020B0604030504040204" pitchFamily="50" charset="-128"/>
                <a:ea typeface="Meiryo UI" panose="020B0604030504040204" pitchFamily="50" charset="-128"/>
                <a:sym typeface="Trebuchet MS" panose="020B0603020202020204" pitchFamily="34" charset="0"/>
              </a:rPr>
              <a:t>②区分所有者の意思を反映する仕組みが整備されている</a:t>
            </a:r>
            <a:endParaRPr lang="en-US" altLang="ja-JP" sz="700">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1200"/>
              </a:lnSpc>
              <a:spcBef>
                <a:spcPts val="0"/>
              </a:spcBef>
              <a:spcAft>
                <a:spcPts val="0"/>
              </a:spcAft>
            </a:pPr>
            <a:r>
              <a:rPr lang="ja-JP" altLang="en-US" sz="700">
                <a:latin typeface="Meiryo UI" panose="020B0604030504040204" pitchFamily="50" charset="-128"/>
                <a:ea typeface="Meiryo UI" panose="020B0604030504040204" pitchFamily="50" charset="-128"/>
                <a:sym typeface="Trebuchet MS" panose="020B0603020202020204" pitchFamily="34" charset="0"/>
              </a:rPr>
              <a:t>場合に、区分所有者からのみ監事を選任することも考えられる。</a:t>
            </a:r>
            <a:endParaRPr lang="en-US" sz="700">
              <a:latin typeface="Meiryo UI" panose="020B0604030504040204" pitchFamily="50" charset="-128"/>
              <a:ea typeface="Meiryo UI" panose="020B0604030504040204" pitchFamily="50" charset="-128"/>
              <a:sym typeface="Trebuchet MS" panose="020B0603020202020204" pitchFamily="34" charset="0"/>
            </a:endParaRPr>
          </a:p>
        </p:txBody>
      </p:sp>
      <p:sp>
        <p:nvSpPr>
          <p:cNvPr id="30" name="テキスト ボックス 29">
            <a:extLst>
              <a:ext uri="{FF2B5EF4-FFF2-40B4-BE49-F238E27FC236}">
                <a16:creationId xmlns:a16="http://schemas.microsoft.com/office/drawing/2014/main" id="{5BE92F38-E868-C930-D19A-33B3E7629682}"/>
              </a:ext>
            </a:extLst>
          </p:cNvPr>
          <p:cNvSpPr txBox="1"/>
          <p:nvPr/>
        </p:nvSpPr>
        <p:spPr>
          <a:xfrm>
            <a:off x="4568717" y="1860343"/>
            <a:ext cx="302365" cy="184666"/>
          </a:xfrm>
          <a:prstGeom prst="rect">
            <a:avLst/>
          </a:prstGeom>
          <a:noFill/>
        </p:spPr>
        <p:txBody>
          <a:bodyPr wrap="square" lIns="0" tIns="0" rIns="0" bIns="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⑤</a:t>
            </a:r>
          </a:p>
        </p:txBody>
      </p:sp>
      <p:sp>
        <p:nvSpPr>
          <p:cNvPr id="31" name="テキスト ボックス 30">
            <a:extLst>
              <a:ext uri="{FF2B5EF4-FFF2-40B4-BE49-F238E27FC236}">
                <a16:creationId xmlns:a16="http://schemas.microsoft.com/office/drawing/2014/main" id="{F8BAB4BC-4E12-48A7-FCFF-2D4DBC6A66F9}"/>
              </a:ext>
            </a:extLst>
          </p:cNvPr>
          <p:cNvSpPr txBox="1"/>
          <p:nvPr/>
        </p:nvSpPr>
        <p:spPr>
          <a:xfrm>
            <a:off x="4568717" y="3285888"/>
            <a:ext cx="302365" cy="184666"/>
          </a:xfrm>
          <a:prstGeom prst="rect">
            <a:avLst/>
          </a:prstGeom>
          <a:noFill/>
        </p:spPr>
        <p:txBody>
          <a:bodyPr wrap="square" lIns="0" tIns="0" rIns="0" bIns="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⑥</a:t>
            </a:r>
          </a:p>
        </p:txBody>
      </p:sp>
      <p:sp>
        <p:nvSpPr>
          <p:cNvPr id="32" name="テキスト ボックス 31">
            <a:extLst>
              <a:ext uri="{FF2B5EF4-FFF2-40B4-BE49-F238E27FC236}">
                <a16:creationId xmlns:a16="http://schemas.microsoft.com/office/drawing/2014/main" id="{488FFABF-463D-97E7-9AE0-1DB9979A06FD}"/>
              </a:ext>
            </a:extLst>
          </p:cNvPr>
          <p:cNvSpPr txBox="1"/>
          <p:nvPr/>
        </p:nvSpPr>
        <p:spPr>
          <a:xfrm>
            <a:off x="4568717" y="4709815"/>
            <a:ext cx="302365" cy="184666"/>
          </a:xfrm>
          <a:prstGeom prst="rect">
            <a:avLst/>
          </a:prstGeom>
          <a:noFill/>
        </p:spPr>
        <p:txBody>
          <a:bodyPr wrap="square" lIns="0" tIns="0" rIns="0" bIns="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⑦</a:t>
            </a:r>
          </a:p>
        </p:txBody>
      </p:sp>
      <p:sp>
        <p:nvSpPr>
          <p:cNvPr id="33" name="テキスト ボックス 32">
            <a:extLst>
              <a:ext uri="{FF2B5EF4-FFF2-40B4-BE49-F238E27FC236}">
                <a16:creationId xmlns:a16="http://schemas.microsoft.com/office/drawing/2014/main" id="{2C7C29AC-139E-3007-856A-6501C3946D85}"/>
              </a:ext>
            </a:extLst>
          </p:cNvPr>
          <p:cNvSpPr txBox="1"/>
          <p:nvPr/>
        </p:nvSpPr>
        <p:spPr>
          <a:xfrm>
            <a:off x="4568717" y="6190504"/>
            <a:ext cx="302365" cy="184666"/>
          </a:xfrm>
          <a:prstGeom prst="rect">
            <a:avLst/>
          </a:prstGeom>
          <a:noFill/>
        </p:spPr>
        <p:txBody>
          <a:bodyPr wrap="square" lIns="0" tIns="0" rIns="0" bIns="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⑧</a:t>
            </a:r>
          </a:p>
        </p:txBody>
      </p:sp>
      <p:sp>
        <p:nvSpPr>
          <p:cNvPr id="34" name="テキスト ボックス 33">
            <a:extLst>
              <a:ext uri="{FF2B5EF4-FFF2-40B4-BE49-F238E27FC236}">
                <a16:creationId xmlns:a16="http://schemas.microsoft.com/office/drawing/2014/main" id="{8612D84E-9572-E7B0-AD85-32AAEA73B75E}"/>
              </a:ext>
            </a:extLst>
          </p:cNvPr>
          <p:cNvSpPr txBox="1"/>
          <p:nvPr/>
        </p:nvSpPr>
        <p:spPr>
          <a:xfrm>
            <a:off x="4539976" y="1262478"/>
            <a:ext cx="328567" cy="438330"/>
          </a:xfrm>
          <a:prstGeom prst="rect">
            <a:avLst/>
          </a:prstGeom>
          <a:noFill/>
        </p:spPr>
        <p:txBody>
          <a:bodyPr wrap="square" lIns="0" tIns="0" rIns="0" bIns="0"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論点</a:t>
            </a:r>
            <a:endParaRPr kumimoji="1" lang="en-US" altLang="ja-JP"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a:t>
            </a:r>
          </a:p>
        </p:txBody>
      </p:sp>
      <p:sp>
        <p:nvSpPr>
          <p:cNvPr id="36" name="Oval 20">
            <a:extLst>
              <a:ext uri="{FF2B5EF4-FFF2-40B4-BE49-F238E27FC236}">
                <a16:creationId xmlns:a16="http://schemas.microsoft.com/office/drawing/2014/main" id="{37891C55-9291-6238-D386-D9CB11E2062F}"/>
              </a:ext>
            </a:extLst>
          </p:cNvPr>
          <p:cNvSpPr>
            <a:spLocks noChangeAspect="1" noChangeArrowheads="1"/>
          </p:cNvSpPr>
          <p:nvPr/>
        </p:nvSpPr>
        <p:spPr bwMode="auto">
          <a:xfrm>
            <a:off x="1507575" y="6029247"/>
            <a:ext cx="3013129" cy="830805"/>
          </a:xfrm>
          <a:prstGeom prst="rect">
            <a:avLst/>
          </a:prstGeom>
          <a:noFill/>
          <a:ln>
            <a:noFill/>
          </a:ln>
          <a:extLst>
            <a:ext uri="{909E8E84-426E-40DD-AFC4-6F175D3DCCD1}">
              <a14:hiddenFill xmlns:a14="http://schemas.microsoft.com/office/drawing/2010/main">
                <a:solidFill>
                  <a:srgbClr val="FFFFFF"/>
                </a:solidFill>
              </a14:hiddenFill>
            </a:ext>
          </a:extLst>
        </p:spPr>
        <p:txBody>
          <a:bodyPr vert="horz" wrap="none" lIns="36000" tIns="0" rIns="0" bIns="0" numCol="1" anchor="t" anchorCtr="0" compatLnSpc="1">
            <a:prstTxWarp prst="textNoShape">
              <a:avLst/>
            </a:prstTxWarp>
            <a:spAutoFit/>
          </a:bodyPr>
          <a:lstStyle/>
          <a:p>
            <a:pPr marL="92075" indent="-92075" eaLnBrk="1" fontAlgn="auto" hangingPunct="1">
              <a:lnSpc>
                <a:spcPts val="1200"/>
              </a:lnSpc>
              <a:spcBef>
                <a:spcPts val="0"/>
              </a:spcBef>
              <a:spcAft>
                <a:spcPts val="0"/>
              </a:spcAft>
              <a:buFont typeface="Arial" panose="020B0604020202020204" pitchFamily="34" charset="0"/>
              <a:buChar char="•"/>
            </a:pPr>
            <a:r>
              <a:rPr lang="ja-JP" altLang="en-US"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管理組合財産を管理する預金口座は、管理組合に帰属する</a:t>
            </a:r>
            <a:endParaRPr lang="en-US" altLang="ja-JP"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eaLnBrk="1" fontAlgn="auto" hangingPunct="1">
              <a:lnSpc>
                <a:spcPts val="1200"/>
              </a:lnSpc>
              <a:spcBef>
                <a:spcPts val="0"/>
              </a:spcBef>
              <a:spcAft>
                <a:spcPts val="600"/>
              </a:spcAft>
            </a:pPr>
            <a:r>
              <a:rPr lang="ja-JP" altLang="en-US"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　財産であることが</a:t>
            </a:r>
            <a:r>
              <a:rPr lang="ja-JP" altLang="en-US" sz="900" u="sng"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一見して明らか</a:t>
            </a: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な者を名義人</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とするべき。</a:t>
            </a:r>
          </a:p>
          <a:p>
            <a:pPr marL="92075" indent="-92075" eaLnBrk="1" fontAlgn="auto" hangingPunct="1">
              <a:lnSpc>
                <a:spcPts val="1200"/>
              </a:lnSpc>
              <a:spcBef>
                <a:spcPts val="0"/>
              </a:spcBef>
              <a:spcAft>
                <a:spcPts val="0"/>
              </a:spcAft>
              <a:buFont typeface="Arial" panose="020B0604020202020204" pitchFamily="34" charset="0"/>
              <a:buChar char="•"/>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通帳と印鑑等の同一主体による保管を避けるため、管理業者</a:t>
            </a:r>
            <a:endParaRPr lang="en-US" altLang="ja-JP" sz="900" dirty="0">
              <a:latin typeface="Meiryo UI" panose="020B0604030504040204" pitchFamily="50" charset="-128"/>
              <a:ea typeface="Meiryo UI" panose="020B0604030504040204" pitchFamily="50" charset="-128"/>
              <a:sym typeface="Trebuchet MS" panose="020B0603020202020204" pitchFamily="34" charset="0"/>
            </a:endParaRPr>
          </a:p>
          <a:p>
            <a:pPr eaLnBrk="1" fontAlgn="auto" hangingPunct="1">
              <a:lnSpc>
                <a:spcPts val="1200"/>
              </a:lnSpc>
              <a:spcBef>
                <a:spcPts val="0"/>
              </a:spcBef>
              <a:spcAft>
                <a:spcPts val="0"/>
              </a:spcAft>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　 管理者方式の場合、原則、管理組合財産の預金口座の印鑑</a:t>
            </a:r>
            <a:endParaRPr lang="en-US" altLang="ja-JP" sz="900" dirty="0">
              <a:latin typeface="Meiryo UI" panose="020B0604030504040204" pitchFamily="50" charset="-128"/>
              <a:ea typeface="Meiryo UI" panose="020B0604030504040204" pitchFamily="50" charset="-128"/>
              <a:sym typeface="Trebuchet MS" panose="020B0603020202020204" pitchFamily="34" charset="0"/>
            </a:endParaRPr>
          </a:p>
          <a:p>
            <a:pPr eaLnBrk="1" fontAlgn="auto" hangingPunct="1">
              <a:lnSpc>
                <a:spcPts val="1200"/>
              </a:lnSpc>
              <a:spcBef>
                <a:spcPts val="0"/>
              </a:spcBef>
              <a:spcAft>
                <a:spcPts val="0"/>
              </a:spcAft>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　 等の</a:t>
            </a: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管理業者による保管は禁止</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a:t>
            </a:r>
            <a:endParaRPr lang="ja-JP" altLang="en-US" sz="900" strike="sngStrike" dirty="0">
              <a:latin typeface="Meiryo UI" panose="020B0604030504040204" pitchFamily="50" charset="-128"/>
              <a:ea typeface="Meiryo UI" panose="020B0604030504040204" pitchFamily="50" charset="-128"/>
              <a:sym typeface="Trebuchet MS" panose="020B0603020202020204" pitchFamily="34" charset="0"/>
            </a:endParaRPr>
          </a:p>
        </p:txBody>
      </p:sp>
      <p:sp>
        <p:nvSpPr>
          <p:cNvPr id="37" name="Oval 20">
            <a:extLst>
              <a:ext uri="{FF2B5EF4-FFF2-40B4-BE49-F238E27FC236}">
                <a16:creationId xmlns:a16="http://schemas.microsoft.com/office/drawing/2014/main" id="{73F439E8-511A-EC61-4EBD-37AB384D4215}"/>
              </a:ext>
            </a:extLst>
          </p:cNvPr>
          <p:cNvSpPr>
            <a:spLocks noChangeAspect="1" noChangeArrowheads="1"/>
          </p:cNvSpPr>
          <p:nvPr/>
        </p:nvSpPr>
        <p:spPr bwMode="auto">
          <a:xfrm>
            <a:off x="6110304" y="4182491"/>
            <a:ext cx="3029159" cy="1239314"/>
          </a:xfrm>
          <a:prstGeom prst="rect">
            <a:avLst/>
          </a:prstGeom>
          <a:noFill/>
          <a:ln>
            <a:noFill/>
          </a:ln>
          <a:extLst>
            <a:ext uri="{909E8E84-426E-40DD-AFC4-6F175D3DCCD1}">
              <a14:hiddenFill xmlns:a14="http://schemas.microsoft.com/office/drawing/2010/main">
                <a:solidFill>
                  <a:srgbClr val="FFFFFF"/>
                </a:solidFill>
              </a14:hiddenFill>
            </a:ext>
          </a:extLst>
        </p:spPr>
        <p:txBody>
          <a:bodyPr vert="horz" wrap="none" lIns="36000" tIns="0" rIns="0" bIns="0" numCol="1" anchor="t" anchorCtr="0" compatLnSpc="1">
            <a:prstTxWarp prst="textNoShape">
              <a:avLst/>
            </a:prstTxWarp>
            <a:spAutoFit/>
          </a:bodyPr>
          <a:lstStyle/>
          <a:p>
            <a:pPr marL="92075" indent="-92075" eaLnBrk="1" fontAlgn="auto" hangingPunct="1">
              <a:lnSpc>
                <a:spcPts val="1100"/>
              </a:lnSpc>
              <a:spcBef>
                <a:spcPts val="0"/>
              </a:spcBef>
              <a:spcAft>
                <a:spcPts val="0"/>
              </a:spcAft>
              <a:buFont typeface="Arial" panose="020B0604020202020204" pitchFamily="34" charset="0"/>
              <a:buChar char="•"/>
            </a:pPr>
            <a:r>
              <a:rPr lang="ja-JP" altLang="en-US" sz="900" u="sng"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大規模修繕工事は、修繕委員会（区分所有者及び監事から</a:t>
            </a:r>
            <a:endParaRPr lang="en-US" altLang="ja-JP" sz="900" u="sng"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1100"/>
              </a:lnSpc>
              <a:spcBef>
                <a:spcPts val="0"/>
              </a:spcBef>
              <a:spcAft>
                <a:spcPts val="300"/>
              </a:spcAft>
            </a:pPr>
            <a:r>
              <a:rPr lang="ja-JP" altLang="en-US" sz="900" u="sng"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構成）を設置</a:t>
            </a:r>
            <a:r>
              <a:rPr lang="ja-JP" altLang="en-US"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し、これを主体として検討することが望ましい。</a:t>
            </a:r>
            <a:endParaRPr lang="en-US" altLang="ja-JP"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900"/>
              </a:lnSpc>
              <a:spcBef>
                <a:spcPts val="0"/>
              </a:spcBef>
              <a:spcAft>
                <a:spcPts val="0"/>
              </a:spcAft>
            </a:pPr>
            <a:r>
              <a:rPr lang="en-US" altLang="ja-JP"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a:t>
            </a:r>
            <a:r>
              <a:rPr lang="ja-JP" altLang="en-US" sz="700" u="sng"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例外</a:t>
            </a:r>
            <a:r>
              <a:rPr lang="ja-JP" altLang="en-US"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的に、小規模マンションであり、かつ修繕委員会の設置に向け適切な募集</a:t>
            </a:r>
            <a:endParaRPr lang="en-US" altLang="ja-JP"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900"/>
              </a:lnSpc>
              <a:spcBef>
                <a:spcPts val="0"/>
              </a:spcBef>
              <a:spcAft>
                <a:spcPts val="0"/>
              </a:spcAft>
            </a:pPr>
            <a:r>
              <a:rPr lang="ja-JP" altLang="en-US"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　期間を確保し、公平な立候補機会を確保したものの、候補者を確保できなかった</a:t>
            </a:r>
            <a:endParaRPr lang="en-US" altLang="ja-JP"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1100"/>
              </a:lnSpc>
              <a:spcBef>
                <a:spcPts val="0"/>
              </a:spcBef>
              <a:spcAft>
                <a:spcPts val="300"/>
              </a:spcAft>
            </a:pPr>
            <a:r>
              <a:rPr lang="ja-JP" altLang="en-US"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　ときは、</a:t>
            </a:r>
            <a:endParaRPr lang="en-US" altLang="ja-JP"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1100"/>
              </a:lnSpc>
              <a:spcBef>
                <a:spcPts val="0"/>
              </a:spcBef>
              <a:spcAft>
                <a:spcPts val="100"/>
              </a:spcAft>
            </a:pPr>
            <a:r>
              <a:rPr lang="ja-JP" altLang="en-US"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➀設計コンサルタントやマンション管理士等の利用について検討したうえ、</a:t>
            </a:r>
            <a:endParaRPr lang="en-US" altLang="ja-JP"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900"/>
              </a:lnSpc>
              <a:spcBef>
                <a:spcPts val="0"/>
              </a:spcBef>
              <a:spcAft>
                <a:spcPts val="0"/>
              </a:spcAft>
            </a:pPr>
            <a:r>
              <a:rPr lang="ja-JP" altLang="en-US"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②大規模修繕工事の過程について、区分所有者に対する透明性を確保する</a:t>
            </a:r>
            <a:endParaRPr lang="en-US" altLang="ja-JP"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900"/>
              </a:lnSpc>
              <a:spcBef>
                <a:spcPts val="0"/>
              </a:spcBef>
              <a:spcAft>
                <a:spcPts val="0"/>
              </a:spcAft>
            </a:pPr>
            <a:r>
              <a:rPr lang="ja-JP" altLang="en-US"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　ための措置を講じると共に、監事に対する定期報告を充実させる</a:t>
            </a:r>
            <a:endParaRPr lang="en-US" altLang="ja-JP"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eaLnBrk="1" fontAlgn="auto" hangingPunct="1">
              <a:lnSpc>
                <a:spcPts val="1100"/>
              </a:lnSpc>
              <a:spcBef>
                <a:spcPts val="0"/>
              </a:spcBef>
              <a:spcAft>
                <a:spcPts val="0"/>
              </a:spcAft>
            </a:pPr>
            <a:r>
              <a:rPr lang="ja-JP" altLang="en-US"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　　場合に、修繕委員会を設置しないことも考えられる。</a:t>
            </a:r>
            <a:endParaRPr lang="en-US" altLang="ja-JP" sz="7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38" name="Oval 20">
            <a:extLst>
              <a:ext uri="{FF2B5EF4-FFF2-40B4-BE49-F238E27FC236}">
                <a16:creationId xmlns:a16="http://schemas.microsoft.com/office/drawing/2014/main" id="{D8034909-9FC8-9774-6B55-1937CE9A4FEE}"/>
              </a:ext>
            </a:extLst>
          </p:cNvPr>
          <p:cNvSpPr>
            <a:spLocks noChangeAspect="1" noChangeArrowheads="1"/>
          </p:cNvSpPr>
          <p:nvPr/>
        </p:nvSpPr>
        <p:spPr bwMode="auto">
          <a:xfrm>
            <a:off x="6110304" y="2847403"/>
            <a:ext cx="2984274" cy="1061637"/>
          </a:xfrm>
          <a:prstGeom prst="rect">
            <a:avLst/>
          </a:prstGeom>
          <a:noFill/>
          <a:ln>
            <a:noFill/>
          </a:ln>
          <a:extLst>
            <a:ext uri="{909E8E84-426E-40DD-AFC4-6F175D3DCCD1}">
              <a14:hiddenFill xmlns:a14="http://schemas.microsoft.com/office/drawing/2010/main">
                <a:solidFill>
                  <a:srgbClr val="FFFFFF"/>
                </a:solidFill>
              </a14:hiddenFill>
            </a:ext>
          </a:extLst>
        </p:spPr>
        <p:txBody>
          <a:bodyPr vert="horz" wrap="none" lIns="36000" tIns="0" rIns="0" bIns="0" numCol="1" anchor="t" anchorCtr="0" compatLnSpc="1">
            <a:prstTxWarp prst="textNoShape">
              <a:avLst/>
            </a:prstTxWarp>
            <a:spAutoFit/>
          </a:bodyPr>
          <a:lstStyle/>
          <a:p>
            <a:pPr eaLnBrk="1" fontAlgn="auto" hangingPunct="1">
              <a:lnSpc>
                <a:spcPts val="1200"/>
              </a:lnSpc>
              <a:spcBef>
                <a:spcPts val="0"/>
              </a:spcBef>
              <a:spcAft>
                <a:spcPts val="0"/>
              </a:spcAft>
            </a:pPr>
            <a:endParaRPr lang="en-US" altLang="ja-JP"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marL="85725" indent="-85725" eaLnBrk="1" fontAlgn="auto" hangingPunct="1">
              <a:lnSpc>
                <a:spcPts val="1200"/>
              </a:lnSpc>
              <a:spcBef>
                <a:spcPts val="0"/>
              </a:spcBef>
              <a:spcAft>
                <a:spcPts val="0"/>
              </a:spcAft>
              <a:buFont typeface="Arial" panose="020B0604020202020204" pitchFamily="34" charset="0"/>
              <a:buChar char="•"/>
            </a:pPr>
            <a:r>
              <a:rPr lang="ja-JP" altLang="en-US" sz="900" u="sng"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自己取引</a:t>
            </a:r>
            <a:r>
              <a:rPr lang="ja-JP" altLang="en-US"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及び</a:t>
            </a:r>
            <a:r>
              <a:rPr lang="ja-JP" altLang="en-US" sz="900" u="sng"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グループ会社との</a:t>
            </a: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取引</a:t>
            </a:r>
            <a:r>
              <a:rPr lang="ja-JP" altLang="en-US"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等に</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ついては、</a:t>
            </a: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あらかじめ、</a:t>
            </a:r>
            <a:endParaRPr lang="en-US" altLang="ja-JP" sz="900" u="sng" dirty="0">
              <a:latin typeface="Meiryo UI" panose="020B0604030504040204" pitchFamily="50" charset="-128"/>
              <a:ea typeface="Meiryo UI" panose="020B0604030504040204" pitchFamily="50" charset="-128"/>
              <a:sym typeface="Trebuchet MS" panose="020B0603020202020204" pitchFamily="34" charset="0"/>
            </a:endParaRPr>
          </a:p>
          <a:p>
            <a:pPr eaLnBrk="1" fontAlgn="auto" hangingPunct="1">
              <a:lnSpc>
                <a:spcPts val="1200"/>
              </a:lnSpc>
              <a:spcBef>
                <a:spcPts val="0"/>
              </a:spcBef>
              <a:spcAft>
                <a:spcPts val="0"/>
              </a:spcAft>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　</a:t>
            </a: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説明会を開催し、区分所有者等に対し、当該取引に係る重要</a:t>
            </a:r>
            <a:endParaRPr lang="en-US" altLang="ja-JP" sz="900" u="sng" dirty="0">
              <a:latin typeface="Meiryo UI" panose="020B0604030504040204" pitchFamily="50" charset="-128"/>
              <a:ea typeface="Meiryo UI" panose="020B0604030504040204" pitchFamily="50" charset="-128"/>
              <a:sym typeface="Trebuchet MS" panose="020B0603020202020204" pitchFamily="34" charset="0"/>
            </a:endParaRPr>
          </a:p>
          <a:p>
            <a:pPr eaLnBrk="1" fontAlgn="auto" hangingPunct="1">
              <a:lnSpc>
                <a:spcPts val="1200"/>
              </a:lnSpc>
              <a:spcBef>
                <a:spcPts val="0"/>
              </a:spcBef>
              <a:spcAft>
                <a:spcPts val="0"/>
              </a:spcAft>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　</a:t>
            </a: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な事実を説明しなければならない</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a:t>
            </a:r>
            <a:endParaRPr lang="en-US" altLang="ja-JP" sz="900" strike="sngStrike" dirty="0">
              <a:latin typeface="Meiryo UI" panose="020B0604030504040204" pitchFamily="50" charset="-128"/>
              <a:ea typeface="Meiryo UI" panose="020B0604030504040204" pitchFamily="50" charset="-128"/>
              <a:sym typeface="Trebuchet MS" panose="020B0603020202020204" pitchFamily="34" charset="0"/>
            </a:endParaRPr>
          </a:p>
          <a:p>
            <a:pPr marL="85725" indent="-85725" eaLnBrk="1" fontAlgn="auto" hangingPunct="1">
              <a:lnSpc>
                <a:spcPts val="1200"/>
              </a:lnSpc>
              <a:spcBef>
                <a:spcPts val="0"/>
              </a:spcBef>
              <a:spcAft>
                <a:spcPts val="0"/>
              </a:spcAft>
              <a:buFont typeface="Arial" panose="020B0604020202020204" pitchFamily="34" charset="0"/>
              <a:buChar char="•"/>
            </a:pPr>
            <a:r>
              <a:rPr lang="ja-JP" altLang="en-US"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グループ会社の定義について、管理業者の親会社、子会社、</a:t>
            </a:r>
            <a:endParaRPr lang="en-US" altLang="ja-JP"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1200"/>
              </a:lnSpc>
              <a:spcBef>
                <a:spcPts val="0"/>
              </a:spcBef>
              <a:spcAft>
                <a:spcPts val="0"/>
              </a:spcAft>
            </a:pPr>
            <a:r>
              <a:rPr lang="ja-JP" altLang="en-US"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関連会社、管理業者を関連会社とする会社を総称したもの</a:t>
            </a:r>
            <a:endParaRPr lang="en-US" altLang="ja-JP"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a:p>
            <a:pPr indent="85725" eaLnBrk="1" fontAlgn="auto" hangingPunct="1">
              <a:lnSpc>
                <a:spcPts val="1200"/>
              </a:lnSpc>
              <a:spcBef>
                <a:spcPts val="0"/>
              </a:spcBef>
              <a:spcAft>
                <a:spcPts val="0"/>
              </a:spcAft>
            </a:pPr>
            <a:r>
              <a:rPr lang="ja-JP" altLang="en-US"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rPr>
              <a:t>として整理。</a:t>
            </a:r>
            <a:endParaRPr lang="en-US" altLang="ja-JP"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39" name="Oval 20">
            <a:extLst>
              <a:ext uri="{FF2B5EF4-FFF2-40B4-BE49-F238E27FC236}">
                <a16:creationId xmlns:a16="http://schemas.microsoft.com/office/drawing/2014/main" id="{5AA98F37-F3B7-DED1-F3F6-4FD0C8A8C9A0}"/>
              </a:ext>
            </a:extLst>
          </p:cNvPr>
          <p:cNvSpPr>
            <a:spLocks noChangeAspect="1" noChangeArrowheads="1"/>
          </p:cNvSpPr>
          <p:nvPr/>
        </p:nvSpPr>
        <p:spPr bwMode="auto">
          <a:xfrm>
            <a:off x="6110304" y="1325677"/>
            <a:ext cx="2937787" cy="1253998"/>
          </a:xfrm>
          <a:prstGeom prst="rect">
            <a:avLst/>
          </a:prstGeom>
          <a:noFill/>
          <a:ln>
            <a:noFill/>
          </a:ln>
          <a:extLst>
            <a:ext uri="{909E8E84-426E-40DD-AFC4-6F175D3DCCD1}">
              <a14:hiddenFill xmlns:a14="http://schemas.microsoft.com/office/drawing/2010/main">
                <a:solidFill>
                  <a:srgbClr val="FFFFFF"/>
                </a:solidFill>
              </a14:hiddenFill>
            </a:ext>
          </a:extLst>
        </p:spPr>
        <p:txBody>
          <a:bodyPr vert="horz" wrap="none" lIns="36000" tIns="0" rIns="0" bIns="0" numCol="1" anchor="t" anchorCtr="0" compatLnSpc="1">
            <a:prstTxWarp prst="textNoShape">
              <a:avLst/>
            </a:prstTxWarp>
            <a:spAutoFit/>
          </a:bodyPr>
          <a:lstStyle/>
          <a:p>
            <a:pPr eaLnBrk="1" fontAlgn="auto" hangingPunct="1">
              <a:lnSpc>
                <a:spcPts val="1200"/>
              </a:lnSpc>
              <a:spcBef>
                <a:spcPts val="0"/>
              </a:spcBef>
              <a:spcAft>
                <a:spcPts val="0"/>
              </a:spcAft>
            </a:pPr>
            <a:endParaRPr lang="en-US" altLang="ja-JP" sz="900" dirty="0">
              <a:latin typeface="Meiryo UI" panose="020B0604030504040204" pitchFamily="50" charset="-128"/>
              <a:ea typeface="Meiryo UI" panose="020B0604030504040204" pitchFamily="50" charset="-128"/>
              <a:sym typeface="Trebuchet MS" panose="020B0603020202020204" pitchFamily="34" charset="0"/>
            </a:endParaRPr>
          </a:p>
          <a:p>
            <a:pPr marL="85725" indent="-85725" eaLnBrk="1" fontAlgn="auto" hangingPunct="1">
              <a:lnSpc>
                <a:spcPts val="1200"/>
              </a:lnSpc>
              <a:spcBef>
                <a:spcPts val="0"/>
              </a:spcBef>
              <a:spcAft>
                <a:spcPts val="300"/>
              </a:spcAft>
              <a:buFont typeface="Arial" panose="020B0604020202020204" pitchFamily="34" charset="0"/>
              <a:buChar char="•"/>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規約には、管理者の</a:t>
            </a: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固有名詞を記載しない</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ことが望ましい。</a:t>
            </a:r>
            <a:endParaRPr lang="en-US" altLang="ja-JP" sz="900" dirty="0">
              <a:latin typeface="Meiryo UI" panose="020B0604030504040204" pitchFamily="50" charset="-128"/>
              <a:ea typeface="Meiryo UI" panose="020B0604030504040204" pitchFamily="50" charset="-128"/>
              <a:sym typeface="Trebuchet MS" panose="020B0603020202020204" pitchFamily="34" charset="0"/>
            </a:endParaRPr>
          </a:p>
          <a:p>
            <a:pPr marL="85725" indent="-85725" eaLnBrk="1" fontAlgn="auto" hangingPunct="1">
              <a:lnSpc>
                <a:spcPts val="1200"/>
              </a:lnSpc>
              <a:spcBef>
                <a:spcPts val="0"/>
              </a:spcBef>
              <a:spcAft>
                <a:spcPts val="0"/>
              </a:spcAft>
              <a:buFont typeface="Arial" panose="020B0604020202020204" pitchFamily="34" charset="0"/>
              <a:buChar char="•"/>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管理者の退任が決まった後の新管理体制への移行手続は、</a:t>
            </a:r>
            <a:endParaRPr lang="en-US" altLang="ja-JP" sz="900" dirty="0">
              <a:latin typeface="Meiryo UI" panose="020B0604030504040204" pitchFamily="50" charset="-128"/>
              <a:ea typeface="Meiryo UI" panose="020B0604030504040204" pitchFamily="50" charset="-128"/>
              <a:sym typeface="Trebuchet MS" panose="020B0603020202020204" pitchFamily="34" charset="0"/>
            </a:endParaRPr>
          </a:p>
          <a:p>
            <a:pPr eaLnBrk="1" fontAlgn="auto" hangingPunct="1">
              <a:lnSpc>
                <a:spcPts val="1200"/>
              </a:lnSpc>
              <a:spcBef>
                <a:spcPts val="0"/>
              </a:spcBef>
              <a:spcAft>
                <a:spcPts val="0"/>
              </a:spcAft>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　</a:t>
            </a: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監事</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が担うことが望ましい。</a:t>
            </a:r>
          </a:p>
          <a:p>
            <a:pPr marL="85725" indent="-85725" eaLnBrk="1" fontAlgn="auto" hangingPunct="1">
              <a:lnSpc>
                <a:spcPts val="1200"/>
              </a:lnSpc>
              <a:spcBef>
                <a:spcPts val="0"/>
              </a:spcBef>
              <a:spcAft>
                <a:spcPts val="0"/>
              </a:spcAft>
              <a:buFont typeface="Arial" panose="020B0604020202020204" pitchFamily="34" charset="0"/>
              <a:buChar char="•"/>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具体的には新管理規約の調整、新管理者の選任を議案</a:t>
            </a:r>
            <a:endParaRPr lang="en-US" altLang="ja-JP" sz="900" dirty="0">
              <a:latin typeface="Meiryo UI" panose="020B0604030504040204" pitchFamily="50" charset="-128"/>
              <a:ea typeface="Meiryo UI" panose="020B0604030504040204" pitchFamily="50" charset="-128"/>
              <a:sym typeface="Trebuchet MS" panose="020B0603020202020204" pitchFamily="34" charset="0"/>
            </a:endParaRPr>
          </a:p>
          <a:p>
            <a:pPr eaLnBrk="1" fontAlgn="auto" hangingPunct="1">
              <a:lnSpc>
                <a:spcPts val="1200"/>
              </a:lnSpc>
              <a:spcBef>
                <a:spcPts val="0"/>
              </a:spcBef>
              <a:spcAft>
                <a:spcPts val="0"/>
              </a:spcAft>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　とする臨時総会の招集通知を、旧管理者の退任決定日から</a:t>
            </a:r>
            <a:endParaRPr lang="en-US" altLang="ja-JP" sz="900" dirty="0">
              <a:latin typeface="Meiryo UI" panose="020B0604030504040204" pitchFamily="50" charset="-128"/>
              <a:ea typeface="Meiryo UI" panose="020B0604030504040204" pitchFamily="50" charset="-128"/>
              <a:sym typeface="Trebuchet MS" panose="020B0603020202020204" pitchFamily="34" charset="0"/>
            </a:endParaRPr>
          </a:p>
          <a:p>
            <a:pPr eaLnBrk="1" fontAlgn="auto" hangingPunct="1">
              <a:lnSpc>
                <a:spcPts val="1200"/>
              </a:lnSpc>
              <a:spcBef>
                <a:spcPts val="0"/>
              </a:spcBef>
              <a:spcAft>
                <a:spcPts val="0"/>
              </a:spcAft>
            </a:pPr>
            <a:r>
              <a:rPr lang="ja-JP" altLang="en-US" sz="900" dirty="0">
                <a:latin typeface="Meiryo UI" panose="020B0604030504040204" pitchFamily="50" charset="-128"/>
                <a:ea typeface="Meiryo UI" panose="020B0604030504040204" pitchFamily="50" charset="-128"/>
                <a:sym typeface="Trebuchet MS" panose="020B0603020202020204" pitchFamily="34" charset="0"/>
              </a:rPr>
              <a:t>　</a:t>
            </a:r>
            <a:r>
              <a:rPr lang="en-US" altLang="ja-JP" sz="900" dirty="0">
                <a:latin typeface="Meiryo UI" panose="020B0604030504040204" pitchFamily="50" charset="-128"/>
                <a:ea typeface="Meiryo UI" panose="020B0604030504040204" pitchFamily="50" charset="-128"/>
                <a:sym typeface="Trebuchet MS" panose="020B0603020202020204" pitchFamily="34" charset="0"/>
              </a:rPr>
              <a:t>1</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か月（より長くすることも考えられる）以内を目途に発出し、</a:t>
            </a:r>
            <a:endParaRPr lang="en-US" altLang="ja-JP" sz="900" dirty="0">
              <a:latin typeface="Meiryo UI" panose="020B0604030504040204" pitchFamily="50" charset="-128"/>
              <a:ea typeface="Meiryo UI" panose="020B0604030504040204" pitchFamily="50" charset="-128"/>
              <a:sym typeface="Trebuchet MS" panose="020B0603020202020204" pitchFamily="34" charset="0"/>
            </a:endParaRPr>
          </a:p>
          <a:p>
            <a:pPr eaLnBrk="1" fontAlgn="auto" hangingPunct="1">
              <a:lnSpc>
                <a:spcPts val="1200"/>
              </a:lnSpc>
              <a:spcBef>
                <a:spcPts val="0"/>
              </a:spcBef>
              <a:spcAft>
                <a:spcPts val="0"/>
              </a:spcAft>
            </a:pPr>
            <a:r>
              <a:rPr lang="ja-JP" altLang="en-US" sz="900" u="sng" dirty="0">
                <a:latin typeface="Meiryo UI" panose="020B0604030504040204" pitchFamily="50" charset="-128"/>
                <a:ea typeface="Meiryo UI" panose="020B0604030504040204" pitchFamily="50" charset="-128"/>
                <a:sym typeface="Trebuchet MS" panose="020B0603020202020204" pitchFamily="34" charset="0"/>
              </a:rPr>
              <a:t>　新管理体制を整備</a:t>
            </a:r>
            <a:r>
              <a:rPr lang="ja-JP" altLang="en-US" sz="900" dirty="0">
                <a:latin typeface="Meiryo UI" panose="020B0604030504040204" pitchFamily="50" charset="-128"/>
                <a:ea typeface="Meiryo UI" panose="020B0604030504040204" pitchFamily="50" charset="-128"/>
                <a:sym typeface="Trebuchet MS" panose="020B0603020202020204" pitchFamily="34" charset="0"/>
              </a:rPr>
              <a:t>することが望ましい。</a:t>
            </a:r>
            <a:endParaRPr lang="en-US" altLang="ja-JP"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50" name="Oval 20">
            <a:extLst>
              <a:ext uri="{FF2B5EF4-FFF2-40B4-BE49-F238E27FC236}">
                <a16:creationId xmlns:a16="http://schemas.microsoft.com/office/drawing/2014/main" id="{97E5563D-BE26-E21D-37EE-9F849C1E1A8B}"/>
              </a:ext>
            </a:extLst>
          </p:cNvPr>
          <p:cNvSpPr>
            <a:spLocks noChangeAspect="1" noChangeArrowheads="1"/>
          </p:cNvSpPr>
          <p:nvPr/>
        </p:nvSpPr>
        <p:spPr bwMode="auto">
          <a:xfrm>
            <a:off x="1507575" y="2643001"/>
            <a:ext cx="3024000" cy="1215526"/>
          </a:xfrm>
          <a:prstGeom prst="rect">
            <a:avLst/>
          </a:prstGeom>
          <a:noFill/>
          <a:ln>
            <a:noFill/>
          </a:ln>
          <a:extLst>
            <a:ext uri="{909E8E84-426E-40DD-AFC4-6F175D3DCCD1}">
              <a14:hiddenFill xmlns:a14="http://schemas.microsoft.com/office/drawing/2010/main">
                <a:solidFill>
                  <a:srgbClr val="FFFFFF"/>
                </a:solidFill>
              </a14:hiddenFill>
            </a:ext>
          </a:extLst>
        </p:spPr>
        <p:txBody>
          <a:bodyPr vert="horz" wrap="square" lIns="36000" tIns="0" rIns="0" bIns="0" numCol="1" anchor="t" anchorCtr="0" compatLnSpc="1">
            <a:prstTxWarp prst="textNoShape">
              <a:avLst/>
            </a:prstTxWarp>
            <a:spAutoFit/>
          </a:bodyPr>
          <a:lstStyle/>
          <a:p>
            <a:pPr marL="85725" indent="-85725" eaLnBrk="1" fontAlgn="auto" hangingPunct="1">
              <a:lnSpc>
                <a:spcPts val="1200"/>
              </a:lnSpc>
              <a:spcBef>
                <a:spcPts val="0"/>
              </a:spcBef>
              <a:spcAft>
                <a:spcPts val="600"/>
              </a:spcAft>
              <a:buFont typeface="Arial" panose="020B0604020202020204" pitchFamily="34" charset="0"/>
              <a:buChar char="•"/>
            </a:pPr>
            <a:r>
              <a:rPr kumimoji="1" lang="ja-JP" altLang="en-US" sz="900" dirty="0">
                <a:latin typeface="Meiryo UI" panose="020B0604030504040204" pitchFamily="50" charset="-128"/>
                <a:ea typeface="Meiryo UI" panose="020B0604030504040204" pitchFamily="50" charset="-128"/>
              </a:rPr>
              <a:t>管理業者管理者方式を採用する場合、購入予定者が購入時点までに検討を行うことが必要となるため、</a:t>
            </a:r>
            <a:r>
              <a:rPr kumimoji="1" lang="ja-JP" altLang="en-US" sz="900" u="sng" dirty="0">
                <a:latin typeface="Meiryo UI" panose="020B0604030504040204" pitchFamily="50" charset="-128"/>
                <a:ea typeface="Meiryo UI" panose="020B0604030504040204" pitchFamily="50" charset="-128"/>
              </a:rPr>
              <a:t>分譲業者は</a:t>
            </a:r>
            <a:r>
              <a:rPr kumimoji="1" lang="ja-JP" altLang="en-US" sz="900" dirty="0">
                <a:latin typeface="Meiryo UI" panose="020B0604030504040204" pitchFamily="50" charset="-128"/>
                <a:ea typeface="Meiryo UI" panose="020B0604030504040204" pitchFamily="50" charset="-128"/>
              </a:rPr>
              <a:t>、購入予定者に対し、管理業者管理者方式を導入しているかどうかについての</a:t>
            </a:r>
            <a:r>
              <a:rPr kumimoji="1" lang="ja-JP" altLang="en-US" sz="900" u="sng" dirty="0">
                <a:latin typeface="Meiryo UI" panose="020B0604030504040204" pitchFamily="50" charset="-128"/>
                <a:ea typeface="Meiryo UI" panose="020B0604030504040204" pitchFamily="50" charset="-128"/>
              </a:rPr>
              <a:t>重要事項説明を行い、</a:t>
            </a:r>
            <a:r>
              <a:rPr kumimoji="1" lang="ja-JP" altLang="en-US" sz="900" dirty="0">
                <a:latin typeface="Meiryo UI" panose="020B0604030504040204" pitchFamily="50" charset="-128"/>
                <a:ea typeface="Meiryo UI" panose="020B0604030504040204" pitchFamily="50" charset="-128"/>
              </a:rPr>
              <a:t>少なくとも</a:t>
            </a:r>
            <a:r>
              <a:rPr kumimoji="1" lang="ja-JP" altLang="en-US" sz="900" u="sng" dirty="0">
                <a:latin typeface="Meiryo UI" panose="020B0604030504040204" pitchFamily="50" charset="-128"/>
                <a:ea typeface="Meiryo UI" panose="020B0604030504040204" pitchFamily="50" charset="-128"/>
              </a:rPr>
              <a:t>③～⑧に関する事項</a:t>
            </a:r>
            <a:r>
              <a:rPr kumimoji="1" lang="ja-JP" altLang="en-US" sz="900" dirty="0">
                <a:latin typeface="Meiryo UI" panose="020B0604030504040204" pitchFamily="50" charset="-128"/>
                <a:ea typeface="Meiryo UI" panose="020B0604030504040204" pitchFamily="50" charset="-128"/>
              </a:rPr>
              <a:t>についても</a:t>
            </a:r>
            <a:r>
              <a:rPr kumimoji="1" lang="ja-JP" altLang="en-US" sz="900" u="sng" dirty="0">
                <a:latin typeface="Meiryo UI" panose="020B0604030504040204" pitchFamily="50" charset="-128"/>
                <a:ea typeface="Meiryo UI" panose="020B0604030504040204" pitchFamily="50" charset="-128"/>
              </a:rPr>
              <a:t>情報提供する</a:t>
            </a:r>
            <a:r>
              <a:rPr kumimoji="1" lang="ja-JP" altLang="en-US" sz="900" dirty="0">
                <a:latin typeface="Meiryo UI" panose="020B0604030504040204" pitchFamily="50" charset="-128"/>
                <a:ea typeface="Meiryo UI" panose="020B0604030504040204" pitchFamily="50" charset="-128"/>
              </a:rPr>
              <a:t>ことが望ましい。</a:t>
            </a:r>
            <a:r>
              <a:rPr kumimoji="1" lang="ja-JP" altLang="en-US" sz="900" u="sng" dirty="0">
                <a:latin typeface="Meiryo UI" panose="020B0604030504040204" pitchFamily="50" charset="-128"/>
                <a:ea typeface="Meiryo UI" panose="020B0604030504040204" pitchFamily="50" charset="-128"/>
              </a:rPr>
              <a:t>必要に応じて</a:t>
            </a:r>
            <a:r>
              <a:rPr kumimoji="1" lang="ja-JP" altLang="en-US" sz="900" dirty="0">
                <a:latin typeface="Meiryo UI" panose="020B0604030504040204" pitchFamily="50" charset="-128"/>
                <a:ea typeface="Meiryo UI" panose="020B0604030504040204" pitchFamily="50" charset="-128"/>
              </a:rPr>
              <a:t>（購入予定者から質問を受け、分譲業者では必要十分な</a:t>
            </a:r>
            <a:r>
              <a:rPr lang="ja-JP" altLang="en-US" sz="900" dirty="0">
                <a:latin typeface="Meiryo UI" panose="020B0604030504040204" pitchFamily="50" charset="-128"/>
                <a:ea typeface="Meiryo UI" panose="020B0604030504040204" pitchFamily="50" charset="-128"/>
              </a:rPr>
              <a:t>情報提供</a:t>
            </a:r>
            <a:r>
              <a:rPr kumimoji="1" lang="ja-JP" altLang="en-US" sz="900" dirty="0">
                <a:latin typeface="Meiryo UI" panose="020B0604030504040204" pitchFamily="50" charset="-128"/>
                <a:ea typeface="Meiryo UI" panose="020B0604030504040204" pitchFamily="50" charset="-128"/>
              </a:rPr>
              <a:t>が困難な場合など）、</a:t>
            </a:r>
            <a:r>
              <a:rPr kumimoji="1" lang="ja-JP" altLang="en-US" sz="900" u="sng" dirty="0">
                <a:latin typeface="Meiryo UI" panose="020B0604030504040204" pitchFamily="50" charset="-128"/>
                <a:ea typeface="Meiryo UI" panose="020B0604030504040204" pitchFamily="50" charset="-128"/>
              </a:rPr>
              <a:t>管理業者</a:t>
            </a:r>
            <a:r>
              <a:rPr kumimoji="1" lang="ja-JP" altLang="en-US" sz="900">
                <a:latin typeface="Meiryo UI" panose="020B0604030504040204" pitchFamily="50" charset="-128"/>
                <a:ea typeface="Meiryo UI" panose="020B0604030504040204" pitchFamily="50" charset="-128"/>
              </a:rPr>
              <a:t>から購入予定者</a:t>
            </a:r>
            <a:r>
              <a:rPr kumimoji="1" lang="ja-JP" altLang="en-US" sz="900" dirty="0">
                <a:latin typeface="Meiryo UI" panose="020B0604030504040204" pitchFamily="50" charset="-128"/>
                <a:ea typeface="Meiryo UI" panose="020B0604030504040204" pitchFamily="50" charset="-128"/>
              </a:rPr>
              <a:t>に対して直接説明を行うことが</a:t>
            </a:r>
            <a:r>
              <a:rPr lang="ja-JP" altLang="en-US" sz="900" dirty="0">
                <a:latin typeface="Meiryo UI" panose="020B0604030504040204" pitchFamily="50" charset="-128"/>
                <a:ea typeface="Meiryo UI" panose="020B0604030504040204" pitchFamily="50" charset="-128"/>
              </a:rPr>
              <a:t>望ましい</a:t>
            </a:r>
            <a:r>
              <a:rPr kumimoji="1" lang="ja-JP" altLang="en-US" sz="900" dirty="0">
                <a:latin typeface="Meiryo UI" panose="020B0604030504040204" pitchFamily="50" charset="-128"/>
                <a:ea typeface="Meiryo UI" panose="020B0604030504040204" pitchFamily="50" charset="-128"/>
              </a:rPr>
              <a:t>。</a:t>
            </a:r>
            <a:endParaRPr lang="en-US" sz="900" dirty="0">
              <a:solidFill>
                <a:prstClr val="black"/>
              </a:solidFill>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44" name="Straight Connector 85">
            <a:extLst>
              <a:ext uri="{FF2B5EF4-FFF2-40B4-BE49-F238E27FC236}">
                <a16:creationId xmlns:a16="http://schemas.microsoft.com/office/drawing/2014/main" id="{31331663-ED99-DD41-3024-D0B9306D4903}"/>
              </a:ext>
            </a:extLst>
          </p:cNvPr>
          <p:cNvCxnSpPr>
            <a:cxnSpLocks/>
          </p:cNvCxnSpPr>
          <p:nvPr/>
        </p:nvCxnSpPr>
        <p:spPr>
          <a:xfrm flipH="1">
            <a:off x="4877540" y="5589240"/>
            <a:ext cx="4140000" cy="0"/>
          </a:xfrm>
          <a:prstGeom prst="line">
            <a:avLst/>
          </a:prstGeom>
          <a:noFill/>
          <a:ln w="6350" cap="rnd" cmpd="sng" algn="ctr">
            <a:solidFill>
              <a:sysClr val="windowText" lastClr="000000"/>
            </a:solidFill>
            <a:prstDash val="dashDot"/>
            <a:round/>
          </a:ln>
          <a:effectLst/>
        </p:spPr>
      </p:cxnSp>
      <p:cxnSp>
        <p:nvCxnSpPr>
          <p:cNvPr id="41" name="Straight Connector 85">
            <a:extLst>
              <a:ext uri="{FF2B5EF4-FFF2-40B4-BE49-F238E27FC236}">
                <a16:creationId xmlns:a16="http://schemas.microsoft.com/office/drawing/2014/main" id="{7AD1724D-FD0C-F5E2-1E74-B6CC2FE7124D}"/>
              </a:ext>
            </a:extLst>
          </p:cNvPr>
          <p:cNvCxnSpPr>
            <a:cxnSpLocks/>
          </p:cNvCxnSpPr>
          <p:nvPr/>
        </p:nvCxnSpPr>
        <p:spPr>
          <a:xfrm flipV="1">
            <a:off x="4572000" y="1340767"/>
            <a:ext cx="0" cy="5472000"/>
          </a:xfrm>
          <a:prstGeom prst="line">
            <a:avLst/>
          </a:prstGeom>
          <a:noFill/>
          <a:ln w="6350" cap="rnd" cmpd="sng" algn="ctr">
            <a:solidFill>
              <a:sysClr val="windowText" lastClr="000000"/>
            </a:solidFill>
            <a:prstDash val="dashDot"/>
            <a:round/>
          </a:ln>
          <a:effectLst/>
        </p:spPr>
      </p:cxnSp>
      <p:sp>
        <p:nvSpPr>
          <p:cNvPr id="2" name="正方形/長方形 1">
            <a:extLst>
              <a:ext uri="{FF2B5EF4-FFF2-40B4-BE49-F238E27FC236}">
                <a16:creationId xmlns:a16="http://schemas.microsoft.com/office/drawing/2014/main" id="{F5AE7002-7D5D-542C-6700-C5B62B455467}"/>
              </a:ext>
            </a:extLst>
          </p:cNvPr>
          <p:cNvSpPr/>
          <p:nvPr/>
        </p:nvSpPr>
        <p:spPr>
          <a:xfrm>
            <a:off x="-982356" y="0"/>
            <a:ext cx="914400" cy="4325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rgbClr val="FF0000"/>
                </a:solidFill>
                <a:latin typeface="Meiryo UI" panose="020B0604030504040204" pitchFamily="50" charset="-128"/>
                <a:ea typeface="Meiryo UI" panose="020B0604030504040204" pitchFamily="50" charset="-128"/>
              </a:rPr>
              <a:t>溶け込み</a:t>
            </a:r>
          </a:p>
        </p:txBody>
      </p:sp>
    </p:spTree>
    <p:extLst>
      <p:ext uri="{BB962C8B-B14F-4D97-AF65-F5344CB8AC3E}">
        <p14:creationId xmlns:p14="http://schemas.microsoft.com/office/powerpoint/2010/main" val="17175168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2.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3.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4.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6.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7.xml><?xml version="1.0" encoding="utf-8"?>
<p:tagLst xmlns:a="http://schemas.openxmlformats.org/drawingml/2006/main" xmlns:r="http://schemas.openxmlformats.org/officeDocument/2006/relationships" xmlns:p="http://schemas.openxmlformats.org/presentationml/2006/main">
  <p:tag name="EE4P_FORMATWIZARD_TAG" val="White"/>
</p:tagLst>
</file>

<file path=ppt/theme/theme1.xml><?xml version="1.0" encoding="utf-8"?>
<a:theme xmlns:a="http://schemas.openxmlformats.org/drawingml/2006/main" name="5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2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chemeClr val="accent1"/>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4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ed859667-2623-4808-81b1-cdf61e975d7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F664A5F46EF5243B4F0B20E182A8DEE" ma:contentTypeVersion="13" ma:contentTypeDescription="新しいドキュメントを作成します。" ma:contentTypeScope="" ma:versionID="665c16316301ec923ea2448dc215f7f7">
  <xsd:schema xmlns:xsd="http://www.w3.org/2001/XMLSchema" xmlns:xs="http://www.w3.org/2001/XMLSchema" xmlns:p="http://schemas.microsoft.com/office/2006/metadata/properties" xmlns:ns3="dfeda864-f912-40e2-b877-24092e6460ca" xmlns:ns4="ed859667-2623-4808-81b1-cdf61e975d75" targetNamespace="http://schemas.microsoft.com/office/2006/metadata/properties" ma:root="true" ma:fieldsID="7aa8b12d8ebda6647eafb9846de78bad" ns3:_="" ns4:_="">
    <xsd:import namespace="dfeda864-f912-40e2-b877-24092e6460ca"/>
    <xsd:import namespace="ed859667-2623-4808-81b1-cdf61e975d7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_activity" minOccurs="0"/>
                <xsd:element ref="ns4:MediaServiceAutoTags" minOccurs="0"/>
                <xsd:element ref="ns4:MediaServiceOCR" minOccurs="0"/>
                <xsd:element ref="ns4:MediaServiceGenerationTime" minOccurs="0"/>
                <xsd:element ref="ns4:MediaServiceEventHashCode"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eda864-f912-40e2-b877-24092e6460ca"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SharingHintHash" ma:index="10" nillable="true" ma:displayName="共有のヒントのハッシュ"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d859667-2623-4808-81b1-cdf61e975d7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685F60-4480-4103-9DE9-63FA1B4C5C96}">
  <ds:schemaRefs>
    <ds:schemaRef ds:uri="http://schemas.microsoft.com/sharepoint/v3/contenttype/forms"/>
  </ds:schemaRefs>
</ds:datastoreItem>
</file>

<file path=customXml/itemProps2.xml><?xml version="1.0" encoding="utf-8"?>
<ds:datastoreItem xmlns:ds="http://schemas.openxmlformats.org/officeDocument/2006/customXml" ds:itemID="{34F4AB30-D284-4B4D-AAC6-5F375C0AA3E2}">
  <ds:schemaRefs>
    <ds:schemaRef ds:uri="dfeda864-f912-40e2-b877-24092e6460ca"/>
    <ds:schemaRef ds:uri="http://schemas.microsoft.com/office/2006/documentManagement/types"/>
    <ds:schemaRef ds:uri="http://www.w3.org/XML/1998/namespace"/>
    <ds:schemaRef ds:uri="http://purl.org/dc/elements/1.1/"/>
    <ds:schemaRef ds:uri="http://purl.org/dc/dcmitype/"/>
    <ds:schemaRef ds:uri="http://schemas.microsoft.com/office/infopath/2007/PartnerControls"/>
    <ds:schemaRef ds:uri="http://schemas.microsoft.com/office/2006/metadata/properties"/>
    <ds:schemaRef ds:uri="http://schemas.openxmlformats.org/package/2006/metadata/core-properties"/>
    <ds:schemaRef ds:uri="ed859667-2623-4808-81b1-cdf61e975d75"/>
    <ds:schemaRef ds:uri="http://purl.org/dc/terms/"/>
  </ds:schemaRefs>
</ds:datastoreItem>
</file>

<file path=customXml/itemProps3.xml><?xml version="1.0" encoding="utf-8"?>
<ds:datastoreItem xmlns:ds="http://schemas.openxmlformats.org/officeDocument/2006/customXml" ds:itemID="{1C0A251E-F9C1-4A4C-9452-099593C3258B}">
  <ds:schemaRefs>
    <ds:schemaRef ds:uri="dfeda864-f912-40e2-b877-24092e6460ca"/>
    <ds:schemaRef ds:uri="ed859667-2623-4808-81b1-cdf61e975d7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Words>2322</Words>
  <PresentationFormat>画面に合わせる (4:3)</PresentationFormat>
  <Paragraphs>198</Paragraphs>
  <Slides>2</Slides>
  <Notes>2</Notes>
  <HiddenSlides>0</HiddenSlides>
  <MMClips>0</MMClips>
  <ScaleCrop>false</ScaleCrop>
  <HeadingPairs>
    <vt:vector size="8" baseType="variant">
      <vt:variant>
        <vt:lpstr>使用されているフォント</vt:lpstr>
      </vt:variant>
      <vt:variant>
        <vt:i4>8</vt:i4>
      </vt:variant>
      <vt:variant>
        <vt:lpstr>テーマ</vt:lpstr>
      </vt:variant>
      <vt:variant>
        <vt:i4>3</vt:i4>
      </vt:variant>
      <vt:variant>
        <vt:lpstr>埋め込まれた OLE サーバー</vt:lpstr>
      </vt:variant>
      <vt:variant>
        <vt:i4>1</vt:i4>
      </vt:variant>
      <vt:variant>
        <vt:lpstr>スライド タイトル</vt:lpstr>
      </vt:variant>
      <vt:variant>
        <vt:i4>2</vt:i4>
      </vt:variant>
    </vt:vector>
  </HeadingPairs>
  <TitlesOfParts>
    <vt:vector size="14" baseType="lpstr">
      <vt:lpstr>BIZ UDPゴシック</vt:lpstr>
      <vt:lpstr>HGP創英角ｺﾞｼｯｸUB</vt:lpstr>
      <vt:lpstr>Meiryo UI</vt:lpstr>
      <vt:lpstr>ＭＳ Ｐゴシック</vt:lpstr>
      <vt:lpstr>ＭＳ Ｐ明朝</vt:lpstr>
      <vt:lpstr>Arial</vt:lpstr>
      <vt:lpstr>Calibri</vt:lpstr>
      <vt:lpstr>Times New Roman</vt:lpstr>
      <vt:lpstr>5_標準デザイン</vt:lpstr>
      <vt:lpstr>2_標準デザイン</vt:lpstr>
      <vt:lpstr>4_標準デザイン</vt:lpstr>
      <vt:lpstr>think-cell Slide</vt:lpstr>
      <vt:lpstr>マンションにおける外部管理者方式等に関するガイドラインの概要</vt:lpstr>
      <vt:lpstr>マンションにおける外部管理者方式等に関するガイドライン第３章の概要</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0x0101008F664A5F46EF5243B4F0B20E182A8DEE</vt:lpwstr>
  </property>
</Properties>
</file>