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x-wmf" Extension="wmf"/>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Layout+xml" PartName="/ppt/slideLayouts/slideLayout38.xml"/>
  <Override ContentType="application/vnd.openxmlformats-officedocument.presentationml.slideLayout+xml" PartName="/ppt/slideLayouts/slideLayout39.xml"/>
  <Override ContentType="application/vnd.openxmlformats-officedocument.presentationml.slideLayout+xml" PartName="/ppt/slideLayouts/slideLayout40.xml"/>
  <Override ContentType="application/vnd.openxmlformats-officedocument.presentationml.slideLayout+xml" PartName="/ppt/slideLayouts/slideLayout41.xml"/>
  <Override ContentType="application/vnd.openxmlformats-officedocument.presentationml.slideLayout+xml" PartName="/ppt/slideLayouts/slideLayout42.xml"/>
  <Override ContentType="application/vnd.openxmlformats-officedocument.presentationml.slideLayout+xml" PartName="/ppt/slideLayouts/slideLayout43.xml"/>
  <Override ContentType="application/vnd.openxmlformats-officedocument.presentationml.slideLayout+xml" PartName="/ppt/slideLayouts/slideLayout44.xml"/>
  <Override ContentType="application/vnd.openxmlformats-officedocument.presentationml.slideLayout+xml" PartName="/ppt/slideLayouts/slideLayout45.xml"/>
  <Override ContentType="application/vnd.openxmlformats-officedocument.presentationml.slideLayout+xml" PartName="/ppt/slideLayouts/slideLayout46.xml"/>
  <Override ContentType="application/vnd.openxmlformats-officedocument.presentationml.slideLayout+xml" PartName="/ppt/slideLayouts/slideLayout47.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50.xml"/>
  <Override ContentType="application/vnd.openxmlformats-officedocument.presentationml.slideLayout+xml" PartName="/ppt/slideLayouts/slideLayout51.xml"/>
  <Override ContentType="application/vnd.openxmlformats-officedocument.presentationml.slideLayout+xml" PartName="/ppt/slideLayouts/slideLayout52.xml"/>
  <Override ContentType="application/vnd.openxmlformats-officedocument.presentationml.slideLayout+xml" PartName="/ppt/slideLayouts/slideLayout53.xml"/>
  <Override ContentType="application/vnd.openxmlformats-officedocument.presentationml.slideLayout+xml" PartName="/ppt/slideLayouts/slideLayout54.xml"/>
  <Override ContentType="application/vnd.openxmlformats-officedocument.presentationml.slideLayout+xml" PartName="/ppt/slideLayouts/slideLayout55.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theme+xml" PartName="/ppt/theme/theme6.xml"/>
  <Override ContentType="application/vnd.openxmlformats-officedocument.theme+xml" PartName="/ppt/theme/theme7.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344" r:id="rId1"/>
    <p:sldMasterId id="2147484356" r:id="rId2"/>
    <p:sldMasterId id="2147484885" r:id="rId3"/>
    <p:sldMasterId id="2147484906" r:id="rId4"/>
    <p:sldMasterId id="2147484951" r:id="rId5"/>
  </p:sldMasterIdLst>
  <p:notesMasterIdLst>
    <p:notesMasterId r:id="rId9"/>
  </p:notesMasterIdLst>
  <p:handoutMasterIdLst>
    <p:handoutMasterId r:id="rId10"/>
  </p:handoutMasterIdLst>
  <p:sldIdLst>
    <p:sldId id="263" r:id="rId6"/>
    <p:sldId id="264" r:id="rId7"/>
    <p:sldId id="265" r:id="rId8"/>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6906" algn="l" rtl="0" fontAlgn="base">
      <a:spcBef>
        <a:spcPct val="0"/>
      </a:spcBef>
      <a:spcAft>
        <a:spcPct val="0"/>
      </a:spcAft>
      <a:defRPr kumimoji="1" kern="1200">
        <a:solidFill>
          <a:schemeClr val="tx1"/>
        </a:solidFill>
        <a:latin typeface="Arial" charset="0"/>
        <a:ea typeface="ＭＳ Ｐゴシック" charset="-128"/>
        <a:cs typeface="+mn-cs"/>
      </a:defRPr>
    </a:lvl2pPr>
    <a:lvl3pPr marL="913813" algn="l" rtl="0" fontAlgn="base">
      <a:spcBef>
        <a:spcPct val="0"/>
      </a:spcBef>
      <a:spcAft>
        <a:spcPct val="0"/>
      </a:spcAft>
      <a:defRPr kumimoji="1" kern="1200">
        <a:solidFill>
          <a:schemeClr val="tx1"/>
        </a:solidFill>
        <a:latin typeface="Arial" charset="0"/>
        <a:ea typeface="ＭＳ Ｐゴシック" charset="-128"/>
        <a:cs typeface="+mn-cs"/>
      </a:defRPr>
    </a:lvl3pPr>
    <a:lvl4pPr marL="1370718" algn="l" rtl="0" fontAlgn="base">
      <a:spcBef>
        <a:spcPct val="0"/>
      </a:spcBef>
      <a:spcAft>
        <a:spcPct val="0"/>
      </a:spcAft>
      <a:defRPr kumimoji="1" kern="1200">
        <a:solidFill>
          <a:schemeClr val="tx1"/>
        </a:solidFill>
        <a:latin typeface="Arial" charset="0"/>
        <a:ea typeface="ＭＳ Ｐゴシック" charset="-128"/>
        <a:cs typeface="+mn-cs"/>
      </a:defRPr>
    </a:lvl4pPr>
    <a:lvl5pPr marL="1827625" algn="l" rtl="0" fontAlgn="base">
      <a:spcBef>
        <a:spcPct val="0"/>
      </a:spcBef>
      <a:spcAft>
        <a:spcPct val="0"/>
      </a:spcAft>
      <a:defRPr kumimoji="1" kern="1200">
        <a:solidFill>
          <a:schemeClr val="tx1"/>
        </a:solidFill>
        <a:latin typeface="Arial" charset="0"/>
        <a:ea typeface="ＭＳ Ｐゴシック" charset="-128"/>
        <a:cs typeface="+mn-cs"/>
      </a:defRPr>
    </a:lvl5pPr>
    <a:lvl6pPr marL="2284531" algn="l" defTabSz="913813" rtl="0" eaLnBrk="1" latinLnBrk="0" hangingPunct="1">
      <a:defRPr kumimoji="1" kern="1200">
        <a:solidFill>
          <a:schemeClr val="tx1"/>
        </a:solidFill>
        <a:latin typeface="Arial" charset="0"/>
        <a:ea typeface="ＭＳ Ｐゴシック" charset="-128"/>
        <a:cs typeface="+mn-cs"/>
      </a:defRPr>
    </a:lvl6pPr>
    <a:lvl7pPr marL="2741436" algn="l" defTabSz="913813" rtl="0" eaLnBrk="1" latinLnBrk="0" hangingPunct="1">
      <a:defRPr kumimoji="1" kern="1200">
        <a:solidFill>
          <a:schemeClr val="tx1"/>
        </a:solidFill>
        <a:latin typeface="Arial" charset="0"/>
        <a:ea typeface="ＭＳ Ｐゴシック" charset="-128"/>
        <a:cs typeface="+mn-cs"/>
      </a:defRPr>
    </a:lvl7pPr>
    <a:lvl8pPr marL="3198340" algn="l" defTabSz="913813" rtl="0" eaLnBrk="1" latinLnBrk="0" hangingPunct="1">
      <a:defRPr kumimoji="1" kern="1200">
        <a:solidFill>
          <a:schemeClr val="tx1"/>
        </a:solidFill>
        <a:latin typeface="Arial" charset="0"/>
        <a:ea typeface="ＭＳ Ｐゴシック" charset="-128"/>
        <a:cs typeface="+mn-cs"/>
      </a:defRPr>
    </a:lvl8pPr>
    <a:lvl9pPr marL="3655248" algn="l" defTabSz="913813"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3DDEE"/>
    <a:srgbClr val="C0CEEA"/>
    <a:srgbClr val="CDE5FF"/>
    <a:srgbClr val="D4ECBA"/>
    <a:srgbClr val="A9D1FF"/>
    <a:srgbClr val="FFECAF"/>
    <a:srgbClr val="0000FF"/>
    <a:srgbClr val="FF0000"/>
    <a:srgbClr val="00B050"/>
    <a:srgbClr val="89A4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72" autoAdjust="0"/>
    <p:restoredTop sz="99666" autoAdjust="0"/>
  </p:normalViewPr>
  <p:slideViewPr>
    <p:cSldViewPr snapToGrid="0">
      <p:cViewPr>
        <p:scale>
          <a:sx n="100" d="100"/>
          <a:sy n="100" d="100"/>
        </p:scale>
        <p:origin x="918" y="288"/>
      </p:cViewPr>
      <p:guideLst>
        <p:guide orient="horz" pos="2160"/>
        <p:guide pos="3120"/>
      </p:guideLst>
    </p:cSldViewPr>
  </p:slideViewPr>
  <p:outlineViewPr>
    <p:cViewPr>
      <p:scale>
        <a:sx n="33" d="100"/>
        <a:sy n="33" d="100"/>
      </p:scale>
      <p:origin x="0" y="3906"/>
    </p:cViewPr>
  </p:outlineViewPr>
  <p:notesTextViewPr>
    <p:cViewPr>
      <p:scale>
        <a:sx n="100" d="100"/>
        <a:sy n="100" d="100"/>
      </p:scale>
      <p:origin x="0" y="0"/>
    </p:cViewPr>
  </p:notesTextViewPr>
  <p:sorterViewPr>
    <p:cViewPr>
      <p:scale>
        <a:sx n="66" d="100"/>
        <a:sy n="66" d="100"/>
      </p:scale>
      <p:origin x="0" y="858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handoutMasters/handoutMaster1.xml" Type="http://schemas.openxmlformats.org/officeDocument/2006/relationships/handoutMaster"/><Relationship Id="rId11" Target="presProps.xml" Type="http://schemas.openxmlformats.org/officeDocument/2006/relationships/presProps"/><Relationship Id="rId12" Target="viewProps.xml" Type="http://schemas.openxmlformats.org/officeDocument/2006/relationships/viewProps"/><Relationship Id="rId13" Target="theme/theme1.xml" Type="http://schemas.openxmlformats.org/officeDocument/2006/relationships/theme"/><Relationship Id="rId14" Target="tableStyles.xml" Type="http://schemas.openxmlformats.org/officeDocument/2006/relationships/tableStyles"/><Relationship Id="rId15" Target="../customXml/item1.xml" Type="http://schemas.openxmlformats.org/officeDocument/2006/relationships/customXml"/><Relationship Id="rId16" Target="../customXml/item2.xml" Type="http://schemas.openxmlformats.org/officeDocument/2006/relationships/customXml"/><Relationship Id="rId17" Target="../customXml/item3.xml" Type="http://schemas.openxmlformats.org/officeDocument/2006/relationships/customXml"/><Relationship Id="rId2" Target="slideMasters/slideMaster2.xml" Type="http://schemas.openxmlformats.org/officeDocument/2006/relationships/slideMaster"/><Relationship Id="rId3" Target="slideMasters/slideMaster3.xml" Type="http://schemas.openxmlformats.org/officeDocument/2006/relationships/slideMaster"/><Relationship Id="rId4" Target="slideMasters/slideMaster4.xml" Type="http://schemas.openxmlformats.org/officeDocument/2006/relationships/slideMaster"/><Relationship Id="rId5" Target="slideMasters/slideMaster5.xml" Type="http://schemas.openxmlformats.org/officeDocument/2006/relationships/slideMaster"/><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notesMasters/notesMaster1.xml" Type="http://schemas.openxmlformats.org/officeDocument/2006/relationships/notesMaster"/></Relationships>
</file>

<file path=ppt/handoutMasters/_rels/handoutMaster1.xml.rels><?xml version="1.0" encoding="UTF-8" standalone="yes"?><Relationships xmlns="http://schemas.openxmlformats.org/package/2006/relationships"><Relationship Id="rId1" Target="../theme/theme7.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6"/>
            <a:ext cx="2919413" cy="493713"/>
          </a:xfrm>
          <a:prstGeom prst="rect">
            <a:avLst/>
          </a:prstGeom>
        </p:spPr>
        <p:txBody>
          <a:bodyPr vert="horz" lIns="91351" tIns="45676" rIns="91351" bIns="45676"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6"/>
            <a:ext cx="2919412" cy="493713"/>
          </a:xfrm>
          <a:prstGeom prst="rect">
            <a:avLst/>
          </a:prstGeom>
        </p:spPr>
        <p:txBody>
          <a:bodyPr vert="horz" lIns="91351" tIns="45676" rIns="91351" bIns="45676" rtlCol="0"/>
          <a:lstStyle>
            <a:lvl1pPr algn="r">
              <a:defRPr sz="1200"/>
            </a:lvl1pPr>
          </a:lstStyle>
          <a:p>
            <a:fld id="{33608222-EACF-4450-9CB0-EE24A81AFED5}" type="datetimeFigureOut">
              <a:rPr kumimoji="1" lang="ja-JP" altLang="en-US" smtClean="0"/>
              <a:pPr/>
              <a:t>2025/3/14</a:t>
            </a:fld>
            <a:endParaRPr kumimoji="1" lang="ja-JP" altLang="en-US"/>
          </a:p>
        </p:txBody>
      </p:sp>
      <p:sp>
        <p:nvSpPr>
          <p:cNvPr id="4" name="フッター プレースホルダ 3"/>
          <p:cNvSpPr>
            <a:spLocks noGrp="1"/>
          </p:cNvSpPr>
          <p:nvPr>
            <p:ph type="ftr" sz="quarter" idx="2"/>
          </p:nvPr>
        </p:nvSpPr>
        <p:spPr>
          <a:xfrm>
            <a:off x="6" y="9371013"/>
            <a:ext cx="2919413" cy="493712"/>
          </a:xfrm>
          <a:prstGeom prst="rect">
            <a:avLst/>
          </a:prstGeom>
        </p:spPr>
        <p:txBody>
          <a:bodyPr vert="horz" lIns="91351" tIns="45676" rIns="91351" bIns="45676"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351" tIns="45676" rIns="91351" bIns="45676" rtlCol="0" anchor="b"/>
          <a:lstStyle>
            <a:lvl1pPr algn="r">
              <a:defRPr sz="1200"/>
            </a:lvl1pPr>
          </a:lstStyle>
          <a:p>
            <a:fld id="{AEE37359-DFFC-4F2C-BF6E-5F99B08DD1C5}" type="slidenum">
              <a:rPr kumimoji="1" lang="ja-JP" altLang="en-US" smtClean="0"/>
              <a:pPr/>
              <a:t>‹#›</a:t>
            </a:fld>
            <a:endParaRPr kumimoji="1" lang="ja-JP" altLang="en-US"/>
          </a:p>
        </p:txBody>
      </p:sp>
    </p:spTree>
    <p:extLst>
      <p:ext uri="{BB962C8B-B14F-4D97-AF65-F5344CB8AC3E}">
        <p14:creationId xmlns:p14="http://schemas.microsoft.com/office/powerpoint/2010/main" val="135776964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6.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6"/>
            <a:ext cx="2919413" cy="493713"/>
          </a:xfrm>
          <a:prstGeom prst="rect">
            <a:avLst/>
          </a:prstGeom>
        </p:spPr>
        <p:txBody>
          <a:bodyPr vert="horz" lIns="91344" tIns="45673" rIns="91344" bIns="45673" rtlCol="0"/>
          <a:lstStyle>
            <a:lvl1pPr algn="l">
              <a:defRPr sz="1200">
                <a:latin typeface="Arial" charset="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3814763" y="6"/>
            <a:ext cx="2919412" cy="493713"/>
          </a:xfrm>
          <a:prstGeom prst="rect">
            <a:avLst/>
          </a:prstGeom>
        </p:spPr>
        <p:txBody>
          <a:bodyPr vert="horz" lIns="91344" tIns="45673" rIns="91344" bIns="45673" rtlCol="0"/>
          <a:lstStyle>
            <a:lvl1pPr algn="r">
              <a:defRPr sz="1200">
                <a:latin typeface="Arial" charset="0"/>
                <a:ea typeface="ＭＳ Ｐゴシック" pitchFamily="50" charset="-128"/>
              </a:defRPr>
            </a:lvl1pPr>
          </a:lstStyle>
          <a:p>
            <a:pPr>
              <a:defRPr/>
            </a:pPr>
            <a:fld id="{F9041A05-BEE1-4E0D-85D8-6BC0167415BE}" type="datetimeFigureOut">
              <a:rPr lang="ja-JP" altLang="en-US"/>
              <a:pPr>
                <a:defRPr/>
              </a:pPr>
              <a:t>2025/3/14</a:t>
            </a:fld>
            <a:endParaRPr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344" tIns="45673" rIns="91344" bIns="45673" rtlCol="0" anchor="ctr"/>
          <a:lstStyle/>
          <a:p>
            <a:pPr lvl="0"/>
            <a:endParaRPr lang="ja-JP" altLang="en-US" noProof="0"/>
          </a:p>
        </p:txBody>
      </p:sp>
      <p:sp>
        <p:nvSpPr>
          <p:cNvPr id="5" name="ノート プレースホルダ 4"/>
          <p:cNvSpPr>
            <a:spLocks noGrp="1"/>
          </p:cNvSpPr>
          <p:nvPr>
            <p:ph type="body" sz="quarter" idx="3"/>
          </p:nvPr>
        </p:nvSpPr>
        <p:spPr>
          <a:xfrm>
            <a:off x="673106" y="4686300"/>
            <a:ext cx="5389563" cy="4440238"/>
          </a:xfrm>
          <a:prstGeom prst="rect">
            <a:avLst/>
          </a:prstGeom>
        </p:spPr>
        <p:txBody>
          <a:bodyPr vert="horz" lIns="91344" tIns="45673" rIns="91344" bIns="45673"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6" y="9371013"/>
            <a:ext cx="2919413" cy="493712"/>
          </a:xfrm>
          <a:prstGeom prst="rect">
            <a:avLst/>
          </a:prstGeom>
        </p:spPr>
        <p:txBody>
          <a:bodyPr vert="horz" lIns="91344" tIns="45673" rIns="91344" bIns="45673" rtlCol="0" anchor="b"/>
          <a:lstStyle>
            <a:lvl1pPr algn="l">
              <a:defRPr sz="1200">
                <a:latin typeface="Arial" charset="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344" tIns="45673" rIns="91344" bIns="45673" rtlCol="0" anchor="b"/>
          <a:lstStyle>
            <a:lvl1pPr algn="r">
              <a:defRPr sz="1200">
                <a:latin typeface="Arial" charset="0"/>
                <a:ea typeface="ＭＳ Ｐゴシック" pitchFamily="50" charset="-128"/>
              </a:defRPr>
            </a:lvl1pPr>
          </a:lstStyle>
          <a:p>
            <a:pPr>
              <a:defRPr/>
            </a:pPr>
            <a:fld id="{550F2EF9-45C5-40F4-943F-C7558A161AAE}" type="slidenum">
              <a:rPr lang="ja-JP" altLang="en-US"/>
              <a:pPr>
                <a:defRPr/>
              </a:pPr>
              <a:t>‹#›</a:t>
            </a:fld>
            <a:endParaRPr lang="ja-JP" altLang="en-US"/>
          </a:p>
        </p:txBody>
      </p:sp>
    </p:spTree>
    <p:extLst>
      <p:ext uri="{BB962C8B-B14F-4D97-AF65-F5344CB8AC3E}">
        <p14:creationId xmlns:p14="http://schemas.microsoft.com/office/powerpoint/2010/main" val="35766971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6906" algn="l" rtl="0" eaLnBrk="0" fontAlgn="base" hangingPunct="0">
      <a:spcBef>
        <a:spcPct val="30000"/>
      </a:spcBef>
      <a:spcAft>
        <a:spcPct val="0"/>
      </a:spcAft>
      <a:defRPr kumimoji="1" sz="1200" kern="1200">
        <a:solidFill>
          <a:schemeClr val="tx1"/>
        </a:solidFill>
        <a:latin typeface="+mn-lt"/>
        <a:ea typeface="+mn-ea"/>
        <a:cs typeface="+mn-cs"/>
      </a:defRPr>
    </a:lvl2pPr>
    <a:lvl3pPr marL="913813" algn="l" rtl="0" eaLnBrk="0" fontAlgn="base" hangingPunct="0">
      <a:spcBef>
        <a:spcPct val="30000"/>
      </a:spcBef>
      <a:spcAft>
        <a:spcPct val="0"/>
      </a:spcAft>
      <a:defRPr kumimoji="1" sz="1200" kern="1200">
        <a:solidFill>
          <a:schemeClr val="tx1"/>
        </a:solidFill>
        <a:latin typeface="+mn-lt"/>
        <a:ea typeface="+mn-ea"/>
        <a:cs typeface="+mn-cs"/>
      </a:defRPr>
    </a:lvl3pPr>
    <a:lvl4pPr marL="1370718" algn="l" rtl="0" eaLnBrk="0" fontAlgn="base" hangingPunct="0">
      <a:spcBef>
        <a:spcPct val="30000"/>
      </a:spcBef>
      <a:spcAft>
        <a:spcPct val="0"/>
      </a:spcAft>
      <a:defRPr kumimoji="1" sz="1200" kern="1200">
        <a:solidFill>
          <a:schemeClr val="tx1"/>
        </a:solidFill>
        <a:latin typeface="+mn-lt"/>
        <a:ea typeface="+mn-ea"/>
        <a:cs typeface="+mn-cs"/>
      </a:defRPr>
    </a:lvl4pPr>
    <a:lvl5pPr marL="1827625" algn="l" rtl="0" eaLnBrk="0" fontAlgn="base" hangingPunct="0">
      <a:spcBef>
        <a:spcPct val="30000"/>
      </a:spcBef>
      <a:spcAft>
        <a:spcPct val="0"/>
      </a:spcAft>
      <a:defRPr kumimoji="1" sz="1200" kern="1200">
        <a:solidFill>
          <a:schemeClr val="tx1"/>
        </a:solidFill>
        <a:latin typeface="+mn-lt"/>
        <a:ea typeface="+mn-ea"/>
        <a:cs typeface="+mn-cs"/>
      </a:defRPr>
    </a:lvl5pPr>
    <a:lvl6pPr marL="2284531" algn="l" defTabSz="913813" rtl="0" eaLnBrk="1" latinLnBrk="0" hangingPunct="1">
      <a:defRPr kumimoji="1" sz="1200" kern="1200">
        <a:solidFill>
          <a:schemeClr val="tx1"/>
        </a:solidFill>
        <a:latin typeface="+mn-lt"/>
        <a:ea typeface="+mn-ea"/>
        <a:cs typeface="+mn-cs"/>
      </a:defRPr>
    </a:lvl6pPr>
    <a:lvl7pPr marL="2741436" algn="l" defTabSz="913813" rtl="0" eaLnBrk="1" latinLnBrk="0" hangingPunct="1">
      <a:defRPr kumimoji="1" sz="1200" kern="1200">
        <a:solidFill>
          <a:schemeClr val="tx1"/>
        </a:solidFill>
        <a:latin typeface="+mn-lt"/>
        <a:ea typeface="+mn-ea"/>
        <a:cs typeface="+mn-cs"/>
      </a:defRPr>
    </a:lvl7pPr>
    <a:lvl8pPr marL="3198340" algn="l" defTabSz="913813" rtl="0" eaLnBrk="1" latinLnBrk="0" hangingPunct="1">
      <a:defRPr kumimoji="1" sz="1200" kern="1200">
        <a:solidFill>
          <a:schemeClr val="tx1"/>
        </a:solidFill>
        <a:latin typeface="+mn-lt"/>
        <a:ea typeface="+mn-ea"/>
        <a:cs typeface="+mn-cs"/>
      </a:defRPr>
    </a:lvl8pPr>
    <a:lvl9pPr marL="3655248" algn="l" defTabSz="913813"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1</a:t>
            </a:fld>
            <a:endParaRPr lang="ja-JP" altLang="en-US">
              <a:solidFill>
                <a:prstClr val="black"/>
              </a:solidFill>
            </a:endParaRPr>
          </a:p>
        </p:txBody>
      </p:sp>
    </p:spTree>
    <p:extLst>
      <p:ext uri="{BB962C8B-B14F-4D97-AF65-F5344CB8AC3E}">
        <p14:creationId xmlns:p14="http://schemas.microsoft.com/office/powerpoint/2010/main" val="3647430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2</a:t>
            </a:fld>
            <a:endParaRPr lang="ja-JP" altLang="en-US">
              <a:solidFill>
                <a:prstClr val="black"/>
              </a:solidFill>
            </a:endParaRPr>
          </a:p>
        </p:txBody>
      </p:sp>
    </p:spTree>
    <p:extLst>
      <p:ext uri="{BB962C8B-B14F-4D97-AF65-F5344CB8AC3E}">
        <p14:creationId xmlns:p14="http://schemas.microsoft.com/office/powerpoint/2010/main" val="41982622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3</a:t>
            </a:fld>
            <a:endParaRPr lang="ja-JP" altLang="en-US">
              <a:solidFill>
                <a:prstClr val="black"/>
              </a:solidFill>
            </a:endParaRPr>
          </a:p>
        </p:txBody>
      </p:sp>
    </p:spTree>
    <p:extLst>
      <p:ext uri="{BB962C8B-B14F-4D97-AF65-F5344CB8AC3E}">
        <p14:creationId xmlns:p14="http://schemas.microsoft.com/office/powerpoint/2010/main" val="203370446"/>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png" Type="http://schemas.openxmlformats.org/officeDocument/2006/relationships/image"/></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wmf" Type="http://schemas.openxmlformats.org/officeDocument/2006/relationships/image"/></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2.png" Type="http://schemas.openxmlformats.org/officeDocument/2006/relationships/image"/></Relationships>
</file>

<file path=ppt/slideLayouts/_rels/slideLayout2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1.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4.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2.png" Type="http://schemas.openxmlformats.org/officeDocument/2006/relationships/image"/></Relationships>
</file>

<file path=ppt/slideLayouts/_rels/slideLayout35.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4.wmf" Type="http://schemas.openxmlformats.org/officeDocument/2006/relationships/image"/></Relationships>
</file>

<file path=ppt/slideLayouts/_rels/slideLayout36.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7.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8.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9.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0.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4.wmf" Type="http://schemas.openxmlformats.org/officeDocument/2006/relationships/image"/></Relationships>
</file>

<file path=ppt/slideLayouts/_rels/slideLayout41.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2.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3.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4.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5.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6.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7.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8.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9.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0.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1.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2.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3.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4.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5.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wmf" Type="http://schemas.openxmlformats.org/officeDocument/2006/relationships/image"/></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8"/>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4"/>
            <a:ext cx="9906000" cy="33337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2"/>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38"/>
            <a:ext cx="9906000" cy="333375"/>
          </a:xfrm>
          <a:prstGeom prst="rect">
            <a:avLst/>
          </a:prstGeom>
          <a:noFill/>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1"/>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85"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1"/>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atin typeface="+mn-lt"/>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7" name="Picture 14"/>
          <p:cNvPicPr>
            <a:picLocks noChangeAspect="1" noChangeArrowheads="1"/>
          </p:cNvPicPr>
          <p:nvPr userDrawn="1"/>
        </p:nvPicPr>
        <p:blipFill>
          <a:blip r:embed="rId2" cstate="print"/>
          <a:srcRect t="3670"/>
          <a:stretch>
            <a:fillRect/>
          </a:stretch>
        </p:blipFill>
        <p:spPr bwMode="auto">
          <a:xfrm>
            <a:off x="8225814" y="-14288"/>
            <a:ext cx="1680236" cy="333375"/>
          </a:xfrm>
          <a:prstGeom prst="rect">
            <a:avLst/>
          </a:prstGeom>
          <a:noFill/>
          <a:ln w="9525">
            <a:noFill/>
            <a:miter lim="800000"/>
            <a:headEnd/>
            <a:tailEnd/>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30"/>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8"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7"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6"/>
            <a:ext cx="9906000" cy="333375"/>
          </a:xfrm>
          <a:prstGeom prst="rect">
            <a:avLst/>
          </a:prstGeom>
          <a:noFill/>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60"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9"/>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6"/>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90" y="1600216"/>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7"/>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2" y="273077"/>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3"/>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5"/>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5"/>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8"/>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4"/>
            <a:ext cx="9906000" cy="333375"/>
          </a:xfrm>
          <a:prstGeom prst="rect">
            <a:avLst/>
          </a:prstGeom>
          <a:noFill/>
        </p:spPr>
      </p:pic>
    </p:spTree>
    <p:extLst>
      <p:ext uri="{BB962C8B-B14F-4D97-AF65-F5344CB8AC3E}">
        <p14:creationId xmlns:p14="http://schemas.microsoft.com/office/powerpoint/2010/main" val="89626804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atin typeface="+mn-lt"/>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7" name="Picture 14"/>
          <p:cNvPicPr>
            <a:picLocks noChangeAspect="1" noChangeArrowheads="1"/>
          </p:cNvPicPr>
          <p:nvPr userDrawn="1"/>
        </p:nvPicPr>
        <p:blipFill>
          <a:blip r:embed="rId2" cstate="print"/>
          <a:srcRect t="3670"/>
          <a:stretch>
            <a:fillRect/>
          </a:stretch>
        </p:blipFill>
        <p:spPr bwMode="auto">
          <a:xfrm>
            <a:off x="8225814" y="-14288"/>
            <a:ext cx="1680236" cy="333375"/>
          </a:xfrm>
          <a:prstGeom prst="rect">
            <a:avLst/>
          </a:prstGeom>
          <a:noFill/>
          <a:ln w="9525">
            <a:noFill/>
            <a:miter lim="800000"/>
            <a:headEnd/>
            <a:tailEnd/>
          </a:ln>
        </p:spPr>
      </p:pic>
    </p:spTree>
    <p:extLst>
      <p:ext uri="{BB962C8B-B14F-4D97-AF65-F5344CB8AC3E}">
        <p14:creationId xmlns:p14="http://schemas.microsoft.com/office/powerpoint/2010/main" val="167634496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7"/>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52757327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89"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6074292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1239030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027713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89"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5" name="Picture 14"/>
          <p:cNvPicPr>
            <a:picLocks noChangeAspect="1" noChangeArrowheads="1"/>
          </p:cNvPicPr>
          <p:nvPr userDrawn="1"/>
        </p:nvPicPr>
        <p:blipFill>
          <a:blip r:embed="rId2" cstate="print"/>
          <a:srcRect t="3670"/>
          <a:stretch>
            <a:fillRect/>
          </a:stretch>
        </p:blipFill>
        <p:spPr bwMode="auto">
          <a:xfrm>
            <a:off x="8225764" y="15852"/>
            <a:ext cx="1680236" cy="333375"/>
          </a:xfrm>
          <a:prstGeom prst="rect">
            <a:avLst/>
          </a:prstGeom>
          <a:noFill/>
          <a:ln w="9525">
            <a:noFill/>
            <a:miter lim="800000"/>
            <a:headEnd/>
            <a:tailEnd/>
          </a:ln>
        </p:spPr>
      </p:pic>
    </p:spTree>
    <p:extLst>
      <p:ext uri="{BB962C8B-B14F-4D97-AF65-F5344CB8AC3E}">
        <p14:creationId xmlns:p14="http://schemas.microsoft.com/office/powerpoint/2010/main" val="5508420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2"/>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15394934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372572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5369422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2708078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1032"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1033" name="日付プレースホルダ 3"/>
          <p:cNvSpPr>
            <a:spLocks noGrp="1"/>
          </p:cNvSpPr>
          <p:nvPr>
            <p:ph type="dt" sz="half" idx="10"/>
          </p:nvPr>
        </p:nvSpPr>
        <p:spPr/>
        <p:txBody>
          <a:bodyPr/>
          <a:lstStyle/>
          <a:p>
            <a:endParaRPr kumimoji="1" lang="ja-JP" altLang="en-US"/>
          </a:p>
        </p:txBody>
      </p:sp>
      <p:sp>
        <p:nvSpPr>
          <p:cNvPr id="1034" name="フッター プレースホルダ 4"/>
          <p:cNvSpPr>
            <a:spLocks noGrp="1"/>
          </p:cNvSpPr>
          <p:nvPr>
            <p:ph type="ftr" sz="quarter" idx="11"/>
          </p:nvPr>
        </p:nvSpPr>
        <p:spPr/>
        <p:txBody>
          <a:bodyPr/>
          <a:lstStyle/>
          <a:p>
            <a:endParaRPr kumimoji="1" lang="ja-JP" altLang="en-US"/>
          </a:p>
        </p:txBody>
      </p:sp>
      <p:sp>
        <p:nvSpPr>
          <p:cNvPr id="1035"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8257900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 タイトルの書式設定</a:t>
            </a:r>
          </a:p>
        </p:txBody>
      </p:sp>
      <p:sp>
        <p:nvSpPr>
          <p:cNvPr id="1038"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 3"/>
          <p:cNvSpPr>
            <a:spLocks noGrp="1"/>
          </p:cNvSpPr>
          <p:nvPr>
            <p:ph type="dt" sz="half" idx="10"/>
          </p:nvPr>
        </p:nvSpPr>
        <p:spPr/>
        <p:txBody>
          <a:bodyPr/>
          <a:lstStyle/>
          <a:p>
            <a:endParaRPr kumimoji="1" lang="ja-JP" altLang="en-US"/>
          </a:p>
        </p:txBody>
      </p:sp>
      <p:sp>
        <p:nvSpPr>
          <p:cNvPr id="1040" name="フッター プレースホルダ 4"/>
          <p:cNvSpPr>
            <a:spLocks noGrp="1"/>
          </p:cNvSpPr>
          <p:nvPr>
            <p:ph type="ftr" sz="quarter" idx="11"/>
          </p:nvPr>
        </p:nvSpPr>
        <p:spPr/>
        <p:txBody>
          <a:bodyPr/>
          <a:lstStyle/>
          <a:p>
            <a:endParaRPr kumimoji="1" lang="ja-JP" altLang="en-US"/>
          </a:p>
        </p:txBody>
      </p:sp>
      <p:sp>
        <p:nvSpPr>
          <p:cNvPr id="1041"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46642108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 タイトルの書式設定</a:t>
            </a:r>
          </a:p>
        </p:txBody>
      </p:sp>
      <p:sp>
        <p:nvSpPr>
          <p:cNvPr id="1044"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1045" name="日付プレースホルダ 3"/>
          <p:cNvSpPr>
            <a:spLocks noGrp="1"/>
          </p:cNvSpPr>
          <p:nvPr>
            <p:ph type="dt" sz="half" idx="10"/>
          </p:nvPr>
        </p:nvSpPr>
        <p:spPr/>
        <p:txBody>
          <a:bodyPr/>
          <a:lstStyle/>
          <a:p>
            <a:endParaRPr kumimoji="1" lang="ja-JP" altLang="en-US"/>
          </a:p>
        </p:txBody>
      </p:sp>
      <p:sp>
        <p:nvSpPr>
          <p:cNvPr id="1046" name="フッター プレースホルダ 4"/>
          <p:cNvSpPr>
            <a:spLocks noGrp="1"/>
          </p:cNvSpPr>
          <p:nvPr>
            <p:ph type="ftr" sz="quarter" idx="11"/>
          </p:nvPr>
        </p:nvSpPr>
        <p:spPr/>
        <p:txBody>
          <a:bodyPr/>
          <a:lstStyle/>
          <a:p>
            <a:endParaRPr kumimoji="1" lang="ja-JP" altLang="en-US"/>
          </a:p>
        </p:txBody>
      </p:sp>
      <p:sp>
        <p:nvSpPr>
          <p:cNvPr id="1047"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4739434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 タイトルの書式設定</a:t>
            </a:r>
          </a:p>
        </p:txBody>
      </p:sp>
      <p:sp>
        <p:nvSpPr>
          <p:cNvPr id="1050" name="コンテンツ プレースホルダ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 4"/>
          <p:cNvSpPr>
            <a:spLocks noGrp="1"/>
          </p:cNvSpPr>
          <p:nvPr>
            <p:ph type="dt" sz="half" idx="10"/>
          </p:nvPr>
        </p:nvSpPr>
        <p:spPr/>
        <p:txBody>
          <a:bodyPr/>
          <a:lstStyle/>
          <a:p>
            <a:endParaRPr kumimoji="1" lang="ja-JP" altLang="en-US"/>
          </a:p>
        </p:txBody>
      </p:sp>
      <p:sp>
        <p:nvSpPr>
          <p:cNvPr id="1053" name="フッター プレースホルダ 5"/>
          <p:cNvSpPr>
            <a:spLocks noGrp="1"/>
          </p:cNvSpPr>
          <p:nvPr>
            <p:ph type="ftr" sz="quarter" idx="11"/>
          </p:nvPr>
        </p:nvSpPr>
        <p:spPr/>
        <p:txBody>
          <a:bodyPr/>
          <a:lstStyle/>
          <a:p>
            <a:endParaRPr kumimoji="1" lang="ja-JP" altLang="en-US"/>
          </a:p>
        </p:txBody>
      </p:sp>
      <p:sp>
        <p:nvSpPr>
          <p:cNvPr id="1054"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88463147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495300" y="274638"/>
            <a:ext cx="8915400" cy="1143000"/>
          </a:xfrm>
        </p:spPr>
        <p:txBody>
          <a:bodyPr/>
          <a:lstStyle>
            <a:lvl1pPr>
              <a:defRPr/>
            </a:lvl1pPr>
          </a:lstStyle>
          <a:p>
            <a:r>
              <a:rPr kumimoji="1" lang="ja-JP" altLang="en-US"/>
              <a:t>マスタ タイトルの書式設定</a:t>
            </a:r>
          </a:p>
        </p:txBody>
      </p:sp>
      <p:sp>
        <p:nvSpPr>
          <p:cNvPr id="1057"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58"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60"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 6"/>
          <p:cNvSpPr>
            <a:spLocks noGrp="1"/>
          </p:cNvSpPr>
          <p:nvPr>
            <p:ph type="dt" sz="half" idx="10"/>
          </p:nvPr>
        </p:nvSpPr>
        <p:spPr/>
        <p:txBody>
          <a:bodyPr/>
          <a:lstStyle/>
          <a:p>
            <a:endParaRPr kumimoji="1" lang="ja-JP" altLang="en-US"/>
          </a:p>
        </p:txBody>
      </p:sp>
      <p:sp>
        <p:nvSpPr>
          <p:cNvPr id="1062" name="フッター プレースホルダ 7"/>
          <p:cNvSpPr>
            <a:spLocks noGrp="1"/>
          </p:cNvSpPr>
          <p:nvPr>
            <p:ph type="ftr" sz="quarter" idx="11"/>
          </p:nvPr>
        </p:nvSpPr>
        <p:spPr/>
        <p:txBody>
          <a:bodyPr/>
          <a:lstStyle/>
          <a:p>
            <a:endParaRPr kumimoji="1" lang="ja-JP" altLang="en-US"/>
          </a:p>
        </p:txBody>
      </p:sp>
      <p:sp>
        <p:nvSpPr>
          <p:cNvPr id="1063" name="スライド番号プレースホルダ 8"/>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754822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 タイトルの書式設定</a:t>
            </a:r>
          </a:p>
        </p:txBody>
      </p:sp>
      <p:sp>
        <p:nvSpPr>
          <p:cNvPr id="1066" name="日付プレースホルダ 2"/>
          <p:cNvSpPr>
            <a:spLocks noGrp="1"/>
          </p:cNvSpPr>
          <p:nvPr>
            <p:ph type="dt" sz="half" idx="10"/>
          </p:nvPr>
        </p:nvSpPr>
        <p:spPr/>
        <p:txBody>
          <a:bodyPr/>
          <a:lstStyle/>
          <a:p>
            <a:endParaRPr kumimoji="1" lang="ja-JP" altLang="en-US"/>
          </a:p>
        </p:txBody>
      </p:sp>
      <p:sp>
        <p:nvSpPr>
          <p:cNvPr id="1067" name="フッター プレースホルダ 3"/>
          <p:cNvSpPr>
            <a:spLocks noGrp="1"/>
          </p:cNvSpPr>
          <p:nvPr>
            <p:ph type="ftr" sz="quarter" idx="11"/>
          </p:nvPr>
        </p:nvSpPr>
        <p:spPr/>
        <p:txBody>
          <a:bodyPr/>
          <a:lstStyle/>
          <a:p>
            <a:endParaRPr kumimoji="1" lang="ja-JP" altLang="en-US"/>
          </a:p>
        </p:txBody>
      </p:sp>
      <p:sp>
        <p:nvSpPr>
          <p:cNvPr id="1068" name="スライド番号プレースホルダ 4"/>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50116628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 1"/>
          <p:cNvSpPr>
            <a:spLocks noGrp="1"/>
          </p:cNvSpPr>
          <p:nvPr>
            <p:ph type="dt" sz="half" idx="10"/>
          </p:nvPr>
        </p:nvSpPr>
        <p:spPr/>
        <p:txBody>
          <a:bodyPr/>
          <a:lstStyle/>
          <a:p>
            <a:endParaRPr kumimoji="1" lang="ja-JP" altLang="en-US"/>
          </a:p>
        </p:txBody>
      </p:sp>
      <p:sp>
        <p:nvSpPr>
          <p:cNvPr id="1071" name="フッター プレースホルダ 2"/>
          <p:cNvSpPr>
            <a:spLocks noGrp="1"/>
          </p:cNvSpPr>
          <p:nvPr>
            <p:ph type="ftr" sz="quarter" idx="11"/>
          </p:nvPr>
        </p:nvSpPr>
        <p:spPr/>
        <p:txBody>
          <a:bodyPr/>
          <a:lstStyle/>
          <a:p>
            <a:endParaRPr kumimoji="1" lang="ja-JP" altLang="en-US"/>
          </a:p>
        </p:txBody>
      </p:sp>
      <p:sp>
        <p:nvSpPr>
          <p:cNvPr id="1072" name="スライド番号プレースホルダ 3"/>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8785742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1075"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77" name="日付プレースホルダ 4"/>
          <p:cNvSpPr>
            <a:spLocks noGrp="1"/>
          </p:cNvSpPr>
          <p:nvPr>
            <p:ph type="dt" sz="half" idx="10"/>
          </p:nvPr>
        </p:nvSpPr>
        <p:spPr/>
        <p:txBody>
          <a:bodyPr/>
          <a:lstStyle/>
          <a:p>
            <a:endParaRPr kumimoji="1" lang="ja-JP" altLang="en-US"/>
          </a:p>
        </p:txBody>
      </p:sp>
      <p:sp>
        <p:nvSpPr>
          <p:cNvPr id="1078" name="フッター プレースホルダ 5"/>
          <p:cNvSpPr>
            <a:spLocks noGrp="1"/>
          </p:cNvSpPr>
          <p:nvPr>
            <p:ph type="ftr" sz="quarter" idx="11"/>
          </p:nvPr>
        </p:nvSpPr>
        <p:spPr/>
        <p:txBody>
          <a:bodyPr/>
          <a:lstStyle/>
          <a:p>
            <a:endParaRPr kumimoji="1" lang="ja-JP" altLang="en-US"/>
          </a:p>
        </p:txBody>
      </p:sp>
      <p:sp>
        <p:nvSpPr>
          <p:cNvPr id="1079"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30050170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1082"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84" name="日付プレースホルダ 4"/>
          <p:cNvSpPr>
            <a:spLocks noGrp="1"/>
          </p:cNvSpPr>
          <p:nvPr>
            <p:ph type="dt" sz="half" idx="10"/>
          </p:nvPr>
        </p:nvSpPr>
        <p:spPr/>
        <p:txBody>
          <a:bodyPr/>
          <a:lstStyle/>
          <a:p>
            <a:endParaRPr kumimoji="1" lang="ja-JP" altLang="en-US"/>
          </a:p>
        </p:txBody>
      </p:sp>
      <p:sp>
        <p:nvSpPr>
          <p:cNvPr id="1085" name="フッター プレースホルダ 5"/>
          <p:cNvSpPr>
            <a:spLocks noGrp="1"/>
          </p:cNvSpPr>
          <p:nvPr>
            <p:ph type="ftr" sz="quarter" idx="11"/>
          </p:nvPr>
        </p:nvSpPr>
        <p:spPr/>
        <p:txBody>
          <a:bodyPr/>
          <a:lstStyle/>
          <a:p>
            <a:endParaRPr kumimoji="1" lang="ja-JP" altLang="en-US"/>
          </a:p>
        </p:txBody>
      </p:sp>
      <p:sp>
        <p:nvSpPr>
          <p:cNvPr id="1086"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64491784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 3"/>
          <p:cNvSpPr>
            <a:spLocks noGrp="1"/>
          </p:cNvSpPr>
          <p:nvPr>
            <p:ph type="dt" sz="half" idx="10"/>
          </p:nvPr>
        </p:nvSpPr>
        <p:spPr/>
        <p:txBody>
          <a:bodyPr/>
          <a:lstStyle/>
          <a:p>
            <a:endParaRPr kumimoji="1" lang="ja-JP" altLang="en-US"/>
          </a:p>
        </p:txBody>
      </p:sp>
      <p:sp>
        <p:nvSpPr>
          <p:cNvPr id="1091" name="フッター プレースホルダ 4"/>
          <p:cNvSpPr>
            <a:spLocks noGrp="1"/>
          </p:cNvSpPr>
          <p:nvPr>
            <p:ph type="ftr" sz="quarter" idx="11"/>
          </p:nvPr>
        </p:nvSpPr>
        <p:spPr/>
        <p:txBody>
          <a:bodyPr/>
          <a:lstStyle/>
          <a:p>
            <a:endParaRPr kumimoji="1" lang="ja-JP" altLang="en-US"/>
          </a:p>
        </p:txBody>
      </p:sp>
      <p:sp>
        <p:nvSpPr>
          <p:cNvPr id="1092"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21908977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7780337" y="274639"/>
            <a:ext cx="2414588" cy="5851525"/>
          </a:xfrm>
        </p:spPr>
        <p:txBody>
          <a:bodyPr vert="eaVert"/>
          <a:lstStyle/>
          <a:p>
            <a:r>
              <a:rPr kumimoji="1" lang="ja-JP" altLang="en-US"/>
              <a:t>マスタ タイトルの書式設定</a:t>
            </a:r>
          </a:p>
        </p:txBody>
      </p:sp>
      <p:sp>
        <p:nvSpPr>
          <p:cNvPr id="1095" name="縦書きテキスト プレースホルダ 2"/>
          <p:cNvSpPr>
            <a:spLocks noGrp="1"/>
          </p:cNvSpPr>
          <p:nvPr>
            <p:ph type="body" orient="vert" idx="1"/>
          </p:nvPr>
        </p:nvSpPr>
        <p:spPr>
          <a:xfrm>
            <a:off x="536575" y="274639"/>
            <a:ext cx="7078663"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 3"/>
          <p:cNvSpPr>
            <a:spLocks noGrp="1"/>
          </p:cNvSpPr>
          <p:nvPr>
            <p:ph type="dt" sz="half" idx="10"/>
          </p:nvPr>
        </p:nvSpPr>
        <p:spPr/>
        <p:txBody>
          <a:bodyPr/>
          <a:lstStyle/>
          <a:p>
            <a:endParaRPr kumimoji="1" lang="ja-JP" altLang="en-US"/>
          </a:p>
        </p:txBody>
      </p:sp>
      <p:sp>
        <p:nvSpPr>
          <p:cNvPr id="1097" name="フッター プレースホルダ 4"/>
          <p:cNvSpPr>
            <a:spLocks noGrp="1"/>
          </p:cNvSpPr>
          <p:nvPr>
            <p:ph type="ftr" sz="quarter" idx="11"/>
          </p:nvPr>
        </p:nvSpPr>
        <p:spPr/>
        <p:txBody>
          <a:bodyPr/>
          <a:lstStyle/>
          <a:p>
            <a:endParaRPr kumimoji="1" lang="ja-JP" altLang="en-US"/>
          </a:p>
        </p:txBody>
      </p:sp>
      <p:sp>
        <p:nvSpPr>
          <p:cNvPr id="1098"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916463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5" name="Picture 14"/>
          <p:cNvPicPr>
            <a:picLocks noChangeAspect="1" noChangeArrowheads="1"/>
          </p:cNvPicPr>
          <p:nvPr userDrawn="1"/>
        </p:nvPicPr>
        <p:blipFill>
          <a:blip r:embed="rId2" cstate="print"/>
          <a:srcRect t="3670"/>
          <a:stretch>
            <a:fillRect/>
          </a:stretch>
        </p:blipFill>
        <p:spPr bwMode="auto">
          <a:xfrm>
            <a:off x="8225764" y="15852"/>
            <a:ext cx="1680236" cy="333375"/>
          </a:xfrm>
          <a:prstGeom prst="rect">
            <a:avLst/>
          </a:prstGeom>
          <a:noFill/>
          <a:ln w="9525">
            <a:noFill/>
            <a:miter lim="800000"/>
            <a:headEnd/>
            <a:tailEnd/>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2"/>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media/image1.png" Type="http://schemas.openxmlformats.org/officeDocument/2006/relationships/image"/><Relationship Id="rId14" Target="../media/image2.png" Type="http://schemas.openxmlformats.org/officeDocument/2006/relationships/image"/><Relationship Id="rId15" Target="../media/image3.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13" Target="../media/image1.png" Type="http://schemas.openxmlformats.org/officeDocument/2006/relationships/image"/><Relationship Id="rId14" Target="../media/image2.png" Type="http://schemas.openxmlformats.org/officeDocument/2006/relationships/image"/><Relationship Id="rId15" Target="../media/image3.png" Type="http://schemas.openxmlformats.org/officeDocument/2006/relationships/imag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3.xml" Type="http://schemas.openxmlformats.org/officeDocument/2006/relationships/slideLayout"/><Relationship Id="rId10" Target="../slideLayouts/slideLayout32.xml" Type="http://schemas.openxmlformats.org/officeDocument/2006/relationships/slideLayout"/><Relationship Id="rId11" Target="../slideLayouts/slideLayout33.xml" Type="http://schemas.openxmlformats.org/officeDocument/2006/relationships/slideLayout"/><Relationship Id="rId12" Target="../theme/theme3.xml" Type="http://schemas.openxmlformats.org/officeDocument/2006/relationships/theme"/><Relationship Id="rId13" Target="../media/image1.png" Type="http://schemas.openxmlformats.org/officeDocument/2006/relationships/image"/><Relationship Id="rId14" Target="../media/image2.png" Type="http://schemas.openxmlformats.org/officeDocument/2006/relationships/image"/><Relationship Id="rId15" Target="../media/image3.png" Type="http://schemas.openxmlformats.org/officeDocument/2006/relationships/image"/><Relationship Id="rId2" Target="../slideLayouts/slideLayout24.xml" Type="http://schemas.openxmlformats.org/officeDocument/2006/relationships/slideLayout"/><Relationship Id="rId3" Target="../slideLayouts/slideLayout25.xml" Type="http://schemas.openxmlformats.org/officeDocument/2006/relationships/slideLayout"/><Relationship Id="rId4" Target="../slideLayouts/slideLayout26.xml" Type="http://schemas.openxmlformats.org/officeDocument/2006/relationships/slideLayout"/><Relationship Id="rId5" Target="../slideLayouts/slideLayout27.xml" Type="http://schemas.openxmlformats.org/officeDocument/2006/relationships/slideLayout"/><Relationship Id="rId6" Target="../slideLayouts/slideLayout28.xml" Type="http://schemas.openxmlformats.org/officeDocument/2006/relationships/slideLayout"/><Relationship Id="rId7" Target="../slideLayouts/slideLayout29.xml" Type="http://schemas.openxmlformats.org/officeDocument/2006/relationships/slideLayout"/><Relationship Id="rId8" Target="../slideLayouts/slideLayout30.xml" Type="http://schemas.openxmlformats.org/officeDocument/2006/relationships/slideLayout"/><Relationship Id="rId9" Target="../slideLayouts/slideLayout31.xml" Type="http://schemas.openxmlformats.org/officeDocument/2006/relationships/slideLayout"/></Relationships>
</file>

<file path=ppt/slideMasters/_rels/slideMaster4.xml.rels><?xml version="1.0" encoding="UTF-8" standalone="yes"?><Relationships xmlns="http://schemas.openxmlformats.org/package/2006/relationships"><Relationship Id="rId1" Target="../slideLayouts/slideLayout34.xml" Type="http://schemas.openxmlformats.org/officeDocument/2006/relationships/slideLayout"/><Relationship Id="rId10" Target="../slideLayouts/slideLayout43.xml" Type="http://schemas.openxmlformats.org/officeDocument/2006/relationships/slideLayout"/><Relationship Id="rId11" Target="../slideLayouts/slideLayout44.xml" Type="http://schemas.openxmlformats.org/officeDocument/2006/relationships/slideLayout"/><Relationship Id="rId12" Target="../theme/theme4.xml" Type="http://schemas.openxmlformats.org/officeDocument/2006/relationships/theme"/><Relationship Id="rId13" Target="../media/image1.png" Type="http://schemas.openxmlformats.org/officeDocument/2006/relationships/image"/><Relationship Id="rId14" Target="../media/image2.png" Type="http://schemas.openxmlformats.org/officeDocument/2006/relationships/image"/><Relationship Id="rId15" Target="../media/image3.png" Type="http://schemas.openxmlformats.org/officeDocument/2006/relationships/image"/><Relationship Id="rId2" Target="../slideLayouts/slideLayout35.xml" Type="http://schemas.openxmlformats.org/officeDocument/2006/relationships/slideLayout"/><Relationship Id="rId3" Target="../slideLayouts/slideLayout36.xml" Type="http://schemas.openxmlformats.org/officeDocument/2006/relationships/slideLayout"/><Relationship Id="rId4" Target="../slideLayouts/slideLayout37.xml" Type="http://schemas.openxmlformats.org/officeDocument/2006/relationships/slideLayout"/><Relationship Id="rId5" Target="../slideLayouts/slideLayout38.xml" Type="http://schemas.openxmlformats.org/officeDocument/2006/relationships/slideLayout"/><Relationship Id="rId6" Target="../slideLayouts/slideLayout39.xml" Type="http://schemas.openxmlformats.org/officeDocument/2006/relationships/slideLayout"/><Relationship Id="rId7" Target="../slideLayouts/slideLayout40.xml" Type="http://schemas.openxmlformats.org/officeDocument/2006/relationships/slideLayout"/><Relationship Id="rId8" Target="../slideLayouts/slideLayout41.xml" Type="http://schemas.openxmlformats.org/officeDocument/2006/relationships/slideLayout"/><Relationship Id="rId9" Target="../slideLayouts/slideLayout42.xml" Type="http://schemas.openxmlformats.org/officeDocument/2006/relationships/slideLayout"/></Relationships>
</file>

<file path=ppt/slideMasters/_rels/slideMaster5.xml.rels><?xml version="1.0" encoding="UTF-8" standalone="yes"?><Relationships xmlns="http://schemas.openxmlformats.org/package/2006/relationships"><Relationship Id="rId1" Target="../slideLayouts/slideLayout45.xml" Type="http://schemas.openxmlformats.org/officeDocument/2006/relationships/slideLayout"/><Relationship Id="rId10" Target="../slideLayouts/slideLayout54.xml" Type="http://schemas.openxmlformats.org/officeDocument/2006/relationships/slideLayout"/><Relationship Id="rId11" Target="../slideLayouts/slideLayout55.xml" Type="http://schemas.openxmlformats.org/officeDocument/2006/relationships/slideLayout"/><Relationship Id="rId12" Target="../theme/theme5.xml" Type="http://schemas.openxmlformats.org/officeDocument/2006/relationships/theme"/><Relationship Id="rId2" Target="../slideLayouts/slideLayout46.xml" Type="http://schemas.openxmlformats.org/officeDocument/2006/relationships/slideLayout"/><Relationship Id="rId3" Target="../slideLayouts/slideLayout47.xml" Type="http://schemas.openxmlformats.org/officeDocument/2006/relationships/slideLayout"/><Relationship Id="rId4" Target="../slideLayouts/slideLayout48.xml" Type="http://schemas.openxmlformats.org/officeDocument/2006/relationships/slideLayout"/><Relationship Id="rId5" Target="../slideLayouts/slideLayout49.xml" Type="http://schemas.openxmlformats.org/officeDocument/2006/relationships/slideLayout"/><Relationship Id="rId6" Target="../slideLayouts/slideLayout50.xml" Type="http://schemas.openxmlformats.org/officeDocument/2006/relationships/slideLayout"/><Relationship Id="rId7" Target="../slideLayouts/slideLayout51.xml" Type="http://schemas.openxmlformats.org/officeDocument/2006/relationships/slideLayout"/><Relationship Id="rId8" Target="../slideLayouts/slideLayout52.xml" Type="http://schemas.openxmlformats.org/officeDocument/2006/relationships/slideLayout"/><Relationship Id="rId9" Target="../slideLayouts/slideLayout53.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611"/>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58075"/>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4345" r:id="rId1"/>
    <p:sldLayoutId id="2147484346" r:id="rId2"/>
    <p:sldLayoutId id="2147484347" r:id="rId3"/>
    <p:sldLayoutId id="2147484348" r:id="rId4"/>
    <p:sldLayoutId id="2147484349" r:id="rId5"/>
    <p:sldLayoutId id="2147484350" r:id="rId6"/>
    <p:sldLayoutId id="2147484351" r:id="rId7"/>
    <p:sldLayoutId id="2147484352" r:id="rId8"/>
    <p:sldLayoutId id="2147484353" r:id="rId9"/>
    <p:sldLayoutId id="2147484354" r:id="rId10"/>
    <p:sldLayoutId id="2147484355"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71449"/>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19"/>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4357" r:id="rId1"/>
    <p:sldLayoutId id="2147484358" r:id="rId2"/>
    <p:sldLayoutId id="2147484359" r:id="rId3"/>
    <p:sldLayoutId id="2147484360" r:id="rId4"/>
    <p:sldLayoutId id="2147484361" r:id="rId5"/>
    <p:sldLayoutId id="2147484362" r:id="rId6"/>
    <p:sldLayoutId id="2147484363" r:id="rId7"/>
    <p:sldLayoutId id="2147484364" r:id="rId8"/>
    <p:sldLayoutId id="2147484365" r:id="rId9"/>
    <p:sldLayoutId id="2147484366" r:id="rId10"/>
    <p:sldLayoutId id="2147484367"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6"/>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8"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7"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71449"/>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80" y="22"/>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4886" r:id="rId1"/>
    <p:sldLayoutId id="2147484887" r:id="rId2"/>
    <p:sldLayoutId id="2147484888" r:id="rId3"/>
    <p:sldLayoutId id="2147484889" r:id="rId4"/>
    <p:sldLayoutId id="2147484890" r:id="rId5"/>
    <p:sldLayoutId id="2147484891" r:id="rId6"/>
    <p:sldLayoutId id="2147484892" r:id="rId7"/>
    <p:sldLayoutId id="2147484893" r:id="rId8"/>
    <p:sldLayoutId id="2147484894" r:id="rId9"/>
    <p:sldLayoutId id="2147484895" r:id="rId10"/>
    <p:sldLayoutId id="2147484896"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611"/>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58075"/>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1521660724"/>
      </p:ext>
    </p:extLst>
  </p:cSld>
  <p:clrMap bg1="lt1" tx1="dk1" bg2="lt2" tx2="dk2" accent1="accent1" accent2="accent2" accent3="accent3" accent4="accent4" accent5="accent5" accent6="accent6" hlink="hlink" folHlink="folHlink"/>
  <p:sldLayoutIdLst>
    <p:sldLayoutId id="2147484907" r:id="rId1"/>
    <p:sldLayoutId id="2147484908" r:id="rId2"/>
    <p:sldLayoutId id="2147484909" r:id="rId3"/>
    <p:sldLayoutId id="2147484910" r:id="rId4"/>
    <p:sldLayoutId id="2147484911" r:id="rId5"/>
    <p:sldLayoutId id="2147484912" r:id="rId6"/>
    <p:sldLayoutId id="2147484913" r:id="rId7"/>
    <p:sldLayoutId id="2147484914" r:id="rId8"/>
    <p:sldLayoutId id="2147484915" r:id="rId9"/>
    <p:sldLayoutId id="2147484916" r:id="rId10"/>
    <p:sldLayoutId id="2147484917"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1026"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1028"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644819916"/>
      </p:ext>
    </p:extLst>
  </p:cSld>
  <p:clrMap bg1="lt1" tx1="dk1" bg2="lt2" tx2="dk2" accent1="accent1" accent2="accent2" accent3="accent3" accent4="accent4" accent5="accent5" accent6="accent6" hlink="hlink" folHlink="folHlink"/>
  <p:sldLayoutIdLst>
    <p:sldLayoutId id="2147484952" r:id="rId1"/>
    <p:sldLayoutId id="2147484953" r:id="rId2"/>
    <p:sldLayoutId id="2147484954" r:id="rId3"/>
    <p:sldLayoutId id="2147484955" r:id="rId4"/>
    <p:sldLayoutId id="2147484956" r:id="rId5"/>
    <p:sldLayoutId id="2147484957" r:id="rId6"/>
    <p:sldLayoutId id="2147484958" r:id="rId7"/>
    <p:sldLayoutId id="2147484959" r:id="rId8"/>
    <p:sldLayoutId id="2147484960" r:id="rId9"/>
    <p:sldLayoutId id="2147484961" r:id="rId10"/>
    <p:sldLayoutId id="2147484962"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45.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45.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45.xml" Type="http://schemas.openxmlformats.org/officeDocument/2006/relationships/slideLayout"/><Relationship Id="rId2" Target="../notesSlides/notesSlide3.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56456" y="35116"/>
            <a:ext cx="9777536"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zh-TW" altLang="en-US" sz="1600" b="1" dirty="0">
                <a:solidFill>
                  <a:prstClr val="black"/>
                </a:solidFill>
                <a:latin typeface="+mj-ea"/>
                <a:ea typeface="+mj-ea"/>
              </a:rPr>
              <a:t>令和〇年度〇〇空港防災機能施設整備事業費補助事業</a:t>
            </a:r>
            <a:endParaRPr lang="ja-JP" altLang="en-US" sz="1600" b="1" dirty="0">
              <a:solidFill>
                <a:prstClr val="black"/>
              </a:solidFill>
              <a:latin typeface="+mj-ea"/>
              <a:ea typeface="+mj-ea"/>
            </a:endParaRPr>
          </a:p>
        </p:txBody>
      </p:sp>
      <p:sp>
        <p:nvSpPr>
          <p:cNvPr id="25" name="テキスト ボックス 24"/>
          <p:cNvSpPr txBox="1"/>
          <p:nvPr/>
        </p:nvSpPr>
        <p:spPr>
          <a:xfrm>
            <a:off x="128464" y="497393"/>
            <a:ext cx="9705528"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　・・・</a:t>
            </a:r>
            <a:endParaRPr lang="en-US" altLang="ja-JP" sz="1400" dirty="0">
              <a:solidFill>
                <a:prstClr val="black"/>
              </a:solidFill>
            </a:endParaRPr>
          </a:p>
          <a:p>
            <a:r>
              <a:rPr lang="ja-JP" altLang="en-US" sz="1400" dirty="0">
                <a:solidFill>
                  <a:prstClr val="black"/>
                </a:solidFill>
              </a:rPr>
              <a:t>　・・・</a:t>
            </a:r>
          </a:p>
        </p:txBody>
      </p:sp>
      <p:sp>
        <p:nvSpPr>
          <p:cNvPr id="34" name="テキスト ボックス 33"/>
          <p:cNvSpPr txBox="1"/>
          <p:nvPr/>
        </p:nvSpPr>
        <p:spPr>
          <a:xfrm>
            <a:off x="8552706" y="72019"/>
            <a:ext cx="1296144" cy="318649"/>
          </a:xfrm>
          <a:prstGeom prst="rect">
            <a:avLst/>
          </a:prstGeom>
          <a:noFill/>
          <a:ln>
            <a:noFill/>
          </a:ln>
        </p:spPr>
        <p:txBody>
          <a:bodyPr wrap="square" rtlCol="0">
            <a:spAutoFit/>
          </a:bodyPr>
          <a:lstStyle/>
          <a:p>
            <a:pPr algn="r"/>
            <a:r>
              <a:rPr lang="en-US" altLang="ja-JP" sz="1400" dirty="0">
                <a:solidFill>
                  <a:prstClr val="black"/>
                </a:solidFill>
              </a:rPr>
              <a:t>【</a:t>
            </a:r>
            <a:r>
              <a:rPr lang="ja-JP" altLang="en-US" sz="1400" dirty="0">
                <a:solidFill>
                  <a:prstClr val="black"/>
                </a:solidFill>
              </a:rPr>
              <a:t>別紙２－１</a:t>
            </a:r>
            <a:r>
              <a:rPr lang="en-US" altLang="ja-JP" sz="1400" dirty="0">
                <a:solidFill>
                  <a:prstClr val="black"/>
                </a:solidFill>
              </a:rPr>
              <a:t>】</a:t>
            </a:r>
          </a:p>
        </p:txBody>
      </p:sp>
      <p:sp>
        <p:nvSpPr>
          <p:cNvPr id="7" name="テキスト ボックス 6">
            <a:extLst>
              <a:ext uri="{FF2B5EF4-FFF2-40B4-BE49-F238E27FC236}">
                <a16:creationId xmlns:a16="http://schemas.microsoft.com/office/drawing/2014/main" id="{4D64520A-6807-E8B0-FED5-DC53FE5538F9}"/>
              </a:ext>
            </a:extLst>
          </p:cNvPr>
          <p:cNvSpPr txBox="1"/>
          <p:nvPr/>
        </p:nvSpPr>
        <p:spPr>
          <a:xfrm>
            <a:off x="31800" y="3263159"/>
            <a:ext cx="4130040" cy="3444854"/>
          </a:xfrm>
          <a:prstGeom prst="rect">
            <a:avLst/>
          </a:prstGeom>
          <a:noFill/>
          <a:ln>
            <a:noFill/>
          </a:ln>
        </p:spPr>
        <p:txBody>
          <a:bodyPr wrap="square" rtlCol="0">
            <a:spAutoFit/>
          </a:bodyPr>
          <a:lstStyle/>
          <a:p>
            <a:pPr>
              <a:lnSpc>
                <a:spcPts val="2400"/>
              </a:lnSpc>
            </a:pPr>
            <a:r>
              <a:rPr lang="en-US" altLang="ja-JP" sz="1400" dirty="0">
                <a:solidFill>
                  <a:prstClr val="black"/>
                </a:solidFill>
              </a:rPr>
              <a:t>【</a:t>
            </a:r>
            <a:r>
              <a:rPr lang="ja-JP" altLang="en-US" sz="1400" dirty="0">
                <a:solidFill>
                  <a:prstClr val="black"/>
                </a:solidFill>
              </a:rPr>
              <a:t>事業工程</a:t>
            </a:r>
            <a:r>
              <a:rPr lang="en-US" altLang="ja-JP" sz="1400" dirty="0">
                <a:solidFill>
                  <a:prstClr val="black"/>
                </a:solidFill>
              </a:rPr>
              <a:t>】</a:t>
            </a:r>
          </a:p>
          <a:p>
            <a:pPr marL="92075" algn="l">
              <a:lnSpc>
                <a:spcPts val="2400"/>
              </a:lnSpc>
            </a:pPr>
            <a:r>
              <a:rPr lang="ja-JP" altLang="en-US" sz="1400" b="0" i="0" u="none" strike="noStrike" baseline="0" dirty="0">
                <a:latin typeface="・ｭ・ｳ繧ｴ繧ｷ繝・け"/>
              </a:rPr>
              <a:t>Ｒ●</a:t>
            </a:r>
            <a:r>
              <a:rPr lang="en-US" altLang="ja-JP" sz="1400" b="0" i="0" u="none" strike="noStrike" baseline="0" dirty="0">
                <a:latin typeface="・ｭ・ｳ繧ｴ繧ｷ繝・け"/>
              </a:rPr>
              <a:t>.</a:t>
            </a:r>
            <a:r>
              <a:rPr lang="ja-JP" altLang="en-US" sz="1400" b="0" i="0" u="none" strike="noStrike" baseline="0" dirty="0">
                <a:latin typeface="・ｭ・ｳ繧ｴ繧ｷ繝・け"/>
              </a:rPr>
              <a:t>●～Ｒ●</a:t>
            </a:r>
            <a:r>
              <a:rPr lang="en-US" altLang="ja-JP" sz="1400" b="0" i="0" u="none" strike="noStrike" baseline="0" dirty="0">
                <a:latin typeface="・ｭ・ｳ繧ｴ繧ｷ繝・け"/>
              </a:rPr>
              <a:t>.</a:t>
            </a:r>
            <a:r>
              <a:rPr lang="ja-JP" altLang="en-US" sz="1400" b="0" i="0" u="none" strike="noStrike" baseline="0" dirty="0">
                <a:latin typeface="・ｭ・ｳ繧ｴ繧ｷ繝・け"/>
              </a:rPr>
              <a:t>● 　調査設計業務</a:t>
            </a:r>
          </a:p>
          <a:p>
            <a:pPr marL="92075" algn="l">
              <a:lnSpc>
                <a:spcPts val="2400"/>
              </a:lnSpc>
            </a:pPr>
            <a:r>
              <a:rPr lang="ja-JP" altLang="en-US" sz="1400" b="0" i="0" u="none" strike="noStrike" baseline="0" dirty="0">
                <a:latin typeface="・ｭ・ｳ繧ｴ繧ｷ繝・け"/>
              </a:rPr>
              <a:t>Ｒ●</a:t>
            </a:r>
            <a:r>
              <a:rPr lang="en-US" altLang="ja-JP" sz="1400" b="0" i="0" u="none" strike="noStrike" baseline="0" dirty="0">
                <a:latin typeface="・ｭ・ｳ繧ｴ繧ｷ繝・け"/>
              </a:rPr>
              <a:t>.●</a:t>
            </a:r>
            <a:r>
              <a:rPr lang="ja-JP" altLang="en-US" sz="1400" b="0" i="0" u="none" strike="noStrike" baseline="0" dirty="0">
                <a:latin typeface="・ｭ・ｳ繧ｴ繧ｷ繝・け"/>
              </a:rPr>
              <a:t>　　　 　　　　消防法に基づく設置許可申請</a:t>
            </a:r>
          </a:p>
          <a:p>
            <a:pPr marL="92075" algn="l">
              <a:lnSpc>
                <a:spcPts val="2400"/>
              </a:lnSpc>
            </a:pPr>
            <a:r>
              <a:rPr lang="ja-JP" altLang="en-US" sz="1400" b="0" i="0" u="none" strike="noStrike" baseline="0" dirty="0">
                <a:latin typeface="・ｭ・ｳ繧ｴ繧ｷ繝・け"/>
              </a:rPr>
              <a:t>Ｒ●</a:t>
            </a:r>
            <a:r>
              <a:rPr lang="en-US" altLang="ja-JP" sz="1400" b="0" i="0" u="none" strike="noStrike" baseline="0" dirty="0">
                <a:latin typeface="・ｭ・ｳ繧ｴ繧ｷ繝・け"/>
              </a:rPr>
              <a:t>.●</a:t>
            </a:r>
            <a:r>
              <a:rPr lang="ja-JP" altLang="en-US" sz="1400" b="0" i="0" u="none" strike="noStrike" baseline="0" dirty="0">
                <a:latin typeface="・ｭ・ｳ繧ｴ繧ｷ繝・け"/>
              </a:rPr>
              <a:t>　　　　　　　 Ｒ７年度補助事業の完了</a:t>
            </a:r>
          </a:p>
          <a:p>
            <a:pPr marL="92075" algn="l">
              <a:lnSpc>
                <a:spcPts val="2400"/>
              </a:lnSpc>
            </a:pPr>
            <a:r>
              <a:rPr lang="ja-JP" altLang="en-US" sz="1400" b="0" i="0" u="none" strike="noStrike" baseline="0" dirty="0">
                <a:latin typeface="・ｭ・ｳ繧ｴ繧ｷ繝・け"/>
              </a:rPr>
              <a:t>Ｒ●</a:t>
            </a:r>
            <a:r>
              <a:rPr lang="en-US" altLang="ja-JP" sz="1400" b="0" i="0" u="none" strike="noStrike" baseline="0" dirty="0">
                <a:latin typeface="・ｭ・ｳ繧ｴ繧ｷ繝・け"/>
              </a:rPr>
              <a:t>.●</a:t>
            </a:r>
            <a:r>
              <a:rPr lang="ja-JP" altLang="en-US" sz="1400" b="0" i="0" u="none" strike="noStrike" baseline="0" dirty="0">
                <a:latin typeface="・ｭ・ｳ繧ｴ繧ｷ繝・け"/>
              </a:rPr>
              <a:t>　　　 　　　　消防法に基づく設置許可</a:t>
            </a:r>
          </a:p>
          <a:p>
            <a:pPr marL="92075" algn="l">
              <a:lnSpc>
                <a:spcPts val="2400"/>
              </a:lnSpc>
            </a:pPr>
            <a:r>
              <a:rPr lang="ja-JP" altLang="en-US" sz="1400" b="0" i="0" u="none" strike="noStrike" baseline="0" dirty="0">
                <a:latin typeface="・ｭ・ｳ繧ｴ繧ｷ繝・け"/>
              </a:rPr>
              <a:t>Ｒ●</a:t>
            </a:r>
            <a:r>
              <a:rPr lang="en-US" altLang="ja-JP" sz="1400" b="0" i="0" u="none" strike="noStrike" baseline="0" dirty="0">
                <a:latin typeface="・ｭ・ｳ繧ｴ繧ｷ繝・け"/>
              </a:rPr>
              <a:t>.</a:t>
            </a:r>
            <a:r>
              <a:rPr lang="ja-JP" altLang="en-US" sz="1400" b="0" i="0" u="none" strike="noStrike" baseline="0" dirty="0">
                <a:latin typeface="・ｭ・ｳ繧ｴ繧ｷ繝・け"/>
              </a:rPr>
              <a:t>● ～Ｒ●</a:t>
            </a:r>
            <a:r>
              <a:rPr lang="en-US" altLang="ja-JP" sz="1400" b="0" i="0" u="none" strike="noStrike" baseline="0" dirty="0">
                <a:latin typeface="・ｭ・ｳ繧ｴ繧ｷ繝・け"/>
              </a:rPr>
              <a:t>.</a:t>
            </a:r>
            <a:r>
              <a:rPr lang="ja-JP" altLang="en-US" sz="1400" b="0" i="0" u="none" strike="noStrike" baseline="0" dirty="0">
                <a:latin typeface="・ｭ・ｳ繧ｴ繧ｷ繝・け"/>
              </a:rPr>
              <a:t>●   給油施設新設工事</a:t>
            </a:r>
            <a:endParaRPr lang="en-US" altLang="ja-JP" sz="1400" b="0" i="0" u="none" strike="noStrike" baseline="0" dirty="0">
              <a:latin typeface="・ｭ・ｳ繧ｴ繧ｷ繝・け"/>
            </a:endParaRPr>
          </a:p>
          <a:p>
            <a:pPr marL="92075" algn="l">
              <a:lnSpc>
                <a:spcPts val="2400"/>
              </a:lnSpc>
            </a:pPr>
            <a:r>
              <a:rPr lang="ja-JP" altLang="en-US" sz="1400" b="0" i="0" u="none" strike="noStrike" baseline="0" dirty="0">
                <a:latin typeface="・ｭ・ｳ繧ｴ繧ｷ繝・け"/>
              </a:rPr>
              <a:t>Ｒ●</a:t>
            </a:r>
            <a:r>
              <a:rPr lang="en-US" altLang="ja-JP" sz="1400" b="0" i="0" u="none" strike="noStrike" baseline="0" dirty="0">
                <a:latin typeface="・ｭ・ｳ繧ｴ繧ｷ繝・け"/>
              </a:rPr>
              <a:t>.● </a:t>
            </a:r>
            <a:r>
              <a:rPr lang="ja-JP" altLang="en-US" sz="1400" b="0" i="0" u="none" strike="noStrike" baseline="0" dirty="0">
                <a:latin typeface="・ｭ・ｳ繧ｴ繧ｷ繝・け"/>
              </a:rPr>
              <a:t>　　　　　　   消防法に基づく完成検査</a:t>
            </a:r>
            <a:r>
              <a:rPr lang="ja-JP" altLang="en-US" sz="1400" dirty="0">
                <a:latin typeface="・ｭ・ｳ繧ｴ繧ｷ繝・け"/>
              </a:rPr>
              <a:t>前検査</a:t>
            </a:r>
            <a:endParaRPr lang="ja-JP" altLang="en-US" sz="1400" b="0" i="0" u="none" strike="noStrike" baseline="0" dirty="0">
              <a:latin typeface="・ｭ・ｳ繧ｴ繧ｷ繝・け"/>
            </a:endParaRPr>
          </a:p>
          <a:p>
            <a:pPr marL="92075" algn="l">
              <a:lnSpc>
                <a:spcPts val="2400"/>
              </a:lnSpc>
            </a:pPr>
            <a:r>
              <a:rPr lang="ja-JP" altLang="en-US" sz="1400" b="0" i="0" u="none" strike="noStrike" baseline="0" dirty="0">
                <a:latin typeface="・ｭ・ｳ繧ｴ繧ｷ繝・け"/>
              </a:rPr>
              <a:t>Ｒ●</a:t>
            </a:r>
            <a:r>
              <a:rPr lang="en-US" altLang="ja-JP" sz="1400" b="0" i="0" u="none" strike="noStrike" baseline="0" dirty="0">
                <a:latin typeface="・ｭ・ｳ繧ｴ繧ｷ繝・け"/>
              </a:rPr>
              <a:t>.</a:t>
            </a:r>
            <a:r>
              <a:rPr lang="ja-JP" altLang="en-US" sz="1400" b="0" i="0" u="none" strike="noStrike" baseline="0" dirty="0">
                <a:latin typeface="・ｭ・ｳ繧ｴ繧ｷ繝・け"/>
              </a:rPr>
              <a:t>● 　　　　　　   消防法に基づく完成検査</a:t>
            </a:r>
          </a:p>
          <a:p>
            <a:pPr marL="92075" algn="l">
              <a:lnSpc>
                <a:spcPts val="2400"/>
              </a:lnSpc>
            </a:pPr>
            <a:r>
              <a:rPr lang="ja-JP" altLang="en-US" sz="1400" b="0" i="0" u="none" strike="noStrike" baseline="0" dirty="0">
                <a:latin typeface="・ｭ・ｳ繧ｴ繧ｷ繝・け"/>
              </a:rPr>
              <a:t>Ｒ●</a:t>
            </a:r>
            <a:r>
              <a:rPr lang="en-US" altLang="ja-JP" sz="1400" b="0" i="0" u="none" strike="noStrike" baseline="0" dirty="0">
                <a:latin typeface="・ｭ・ｳ繧ｴ繧ｷ繝・け"/>
              </a:rPr>
              <a:t>.</a:t>
            </a:r>
            <a:r>
              <a:rPr lang="ja-JP" altLang="en-US" sz="1400" b="0" i="0" u="none" strike="noStrike" baseline="0" dirty="0">
                <a:latin typeface="・ｭ・ｳ繧ｴ繧ｷ繝・け"/>
              </a:rPr>
              <a:t>●　　　　　　　 Ｒ８年度補助事業の完了</a:t>
            </a:r>
            <a:endParaRPr lang="en-US" altLang="ja-JP" sz="1400" b="0" i="0" u="none" strike="noStrike" baseline="0" dirty="0">
              <a:latin typeface="・ｭ・ｳ繧ｴ繧ｷ繝・け"/>
            </a:endParaRPr>
          </a:p>
          <a:p>
            <a:pPr marL="92075" algn="l">
              <a:lnSpc>
                <a:spcPts val="2400"/>
              </a:lnSpc>
            </a:pPr>
            <a:r>
              <a:rPr lang="ja-JP" altLang="en-US" sz="1400" b="0" i="0" u="none" strike="noStrike" baseline="0" dirty="0">
                <a:latin typeface="・ｭ・ｳ繧ｴ繧ｷ繝・け"/>
              </a:rPr>
              <a:t>Ｒ●</a:t>
            </a:r>
            <a:r>
              <a:rPr lang="en-US" altLang="ja-JP" sz="1400" b="0" i="0" u="none" strike="noStrike" baseline="0" dirty="0">
                <a:latin typeface="・ｭ・ｳ繧ｴ繧ｷ繝・け"/>
              </a:rPr>
              <a:t>.</a:t>
            </a:r>
            <a:r>
              <a:rPr lang="ja-JP" altLang="en-US" sz="1400" b="0" i="0" u="none" strike="noStrike" baseline="0" dirty="0">
                <a:latin typeface="・ｭ・ｳ繧ｴ繧ｷ繝・け"/>
              </a:rPr>
              <a:t>●　　　　　　　 全体事業の完了</a:t>
            </a:r>
            <a:endParaRPr lang="en-US" altLang="ja-JP" sz="1400" b="0" i="0" u="none" strike="noStrike" baseline="0" dirty="0">
              <a:latin typeface="・ｭ・ｳ繧ｴ繧ｷ繝・け"/>
            </a:endParaRPr>
          </a:p>
          <a:p>
            <a:pPr marL="92075" algn="l">
              <a:lnSpc>
                <a:spcPts val="2400"/>
              </a:lnSpc>
            </a:pPr>
            <a:r>
              <a:rPr lang="ja-JP" altLang="en-US" sz="1400" b="0" i="0" u="none" strike="noStrike" baseline="0" dirty="0">
                <a:latin typeface="・ｭ・ｳ繧ｴ繧ｷ繝・け"/>
              </a:rPr>
              <a:t>Ｒ●</a:t>
            </a:r>
            <a:r>
              <a:rPr lang="en-US" altLang="ja-JP" sz="1400" b="0" i="0" u="none" strike="noStrike" baseline="0" dirty="0">
                <a:latin typeface="・ｭ・ｳ繧ｴ繧ｷ繝・け"/>
              </a:rPr>
              <a:t>.</a:t>
            </a:r>
            <a:r>
              <a:rPr lang="ja-JP" altLang="en-US" sz="1400" b="0" i="0" u="none" strike="noStrike" baseline="0" dirty="0">
                <a:latin typeface="・ｭ・ｳ繧ｴ繧ｷ繝・け"/>
              </a:rPr>
              <a:t>●</a:t>
            </a:r>
            <a:r>
              <a:rPr lang="ja-JP" altLang="en-US" sz="1400" dirty="0">
                <a:latin typeface="・ｭ・ｳ繧ｴ繧ｷ繝・け"/>
              </a:rPr>
              <a:t>　　　　　　　 供用開始</a:t>
            </a:r>
            <a:endParaRPr lang="en-US" altLang="ja-JP" sz="1400" dirty="0">
              <a:solidFill>
                <a:prstClr val="black"/>
              </a:solidFill>
            </a:endParaRPr>
          </a:p>
        </p:txBody>
      </p:sp>
      <p:sp>
        <p:nvSpPr>
          <p:cNvPr id="9" name="テキスト ボックス 21">
            <a:extLst>
              <a:ext uri="{FF2B5EF4-FFF2-40B4-BE49-F238E27FC236}">
                <a16:creationId xmlns:a16="http://schemas.microsoft.com/office/drawing/2014/main" id="{2E4878A6-B383-86DB-AD66-FAC727F9F506}"/>
              </a:ext>
            </a:extLst>
          </p:cNvPr>
          <p:cNvSpPr txBox="1"/>
          <p:nvPr/>
        </p:nvSpPr>
        <p:spPr>
          <a:xfrm>
            <a:off x="4443825" y="1305216"/>
            <a:ext cx="5440286" cy="1584601"/>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航空機燃料給油施設の規模</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・タンク貯蔵所：●●タンク（●ＫＬ</a:t>
            </a:r>
            <a:r>
              <a:rPr lang="ja-JP" altLang="en-US" sz="1400" dirty="0">
                <a:solidFill>
                  <a:prstClr val="black"/>
                </a:solidFill>
                <a:latin typeface="ＭＳ Ｐゴシック" panose="020B0600070205080204" pitchFamily="50" charset="-128"/>
                <a:ea typeface="ＭＳ Ｐゴシック" panose="020B0600070205080204" pitchFamily="50" charset="-128"/>
              </a:rPr>
              <a:t>）</a:t>
            </a:r>
            <a:r>
              <a:rPr lang="en-US" altLang="ja-JP" sz="1400" dirty="0">
                <a:solidFill>
                  <a:prstClr val="black"/>
                </a:solidFill>
                <a:latin typeface="ＭＳ Ｐゴシック" panose="020B0600070205080204" pitchFamily="50" charset="-128"/>
                <a:ea typeface="ＭＳ Ｐゴシック" panose="020B0600070205080204" pitchFamily="50" charset="-128"/>
              </a:rPr>
              <a:t>×</a:t>
            </a:r>
            <a:r>
              <a:rPr lang="ja-JP" altLang="en-US" sz="1400" dirty="0">
                <a:solidFill>
                  <a:prstClr val="black"/>
                </a:solidFill>
                <a:latin typeface="ＭＳ Ｐゴシック" panose="020B0600070205080204" pitchFamily="50" charset="-128"/>
                <a:ea typeface="ＭＳ Ｐゴシック" panose="020B0600070205080204" pitchFamily="50" charset="-128"/>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基</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fontAlgn="auto">
              <a:lnSpc>
                <a:spcPts val="2400"/>
              </a:lnSpc>
              <a:spcBef>
                <a:spcPts val="0"/>
              </a:spcBef>
              <a:spcAft>
                <a:spcPts val="0"/>
              </a:spcAft>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　・タンク貯蔵量：●ＫＬ、うち災害救援活動のための確保量●</a:t>
            </a:r>
            <a:r>
              <a:rPr lang="en-US" altLang="ja-JP" sz="1400" dirty="0">
                <a:solidFill>
                  <a:prstClr val="black"/>
                </a:solidFill>
                <a:latin typeface="ＭＳ Ｐゴシック" panose="020B0600070205080204" pitchFamily="50" charset="-128"/>
                <a:ea typeface="ＭＳ Ｐゴシック" panose="020B0600070205080204" pitchFamily="50" charset="-128"/>
              </a:rPr>
              <a:t>KL</a:t>
            </a:r>
          </a:p>
          <a:p>
            <a:pPr fontAlgn="auto">
              <a:lnSpc>
                <a:spcPts val="2400"/>
              </a:lnSpc>
              <a:spcBef>
                <a:spcPts val="0"/>
              </a:spcBef>
              <a:spcAft>
                <a:spcPts val="0"/>
              </a:spcAft>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  ・関連設備：●●設備、●●設備、●●設備、●●設備等</a:t>
            </a:r>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a:p>
            <a:pPr fontAlgn="auto">
              <a:lnSpc>
                <a:spcPts val="2400"/>
              </a:lnSpc>
              <a:spcBef>
                <a:spcPts val="0"/>
              </a:spcBef>
              <a:spcAft>
                <a:spcPts val="0"/>
              </a:spcAft>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　・施設面積：●</a:t>
            </a:r>
            <a:r>
              <a:rPr lang="en-US" altLang="ja-JP" sz="1400" dirty="0">
                <a:solidFill>
                  <a:prstClr val="black"/>
                </a:solidFill>
                <a:latin typeface="ＭＳ Ｐゴシック" panose="020B0600070205080204" pitchFamily="50" charset="-128"/>
                <a:ea typeface="ＭＳ Ｐゴシック" panose="020B0600070205080204" pitchFamily="50" charset="-128"/>
              </a:rPr>
              <a:t>m2</a:t>
            </a:r>
          </a:p>
        </p:txBody>
      </p:sp>
      <p:sp>
        <p:nvSpPr>
          <p:cNvPr id="4" name="テキスト ボックス 21">
            <a:extLst>
              <a:ext uri="{FF2B5EF4-FFF2-40B4-BE49-F238E27FC236}">
                <a16:creationId xmlns:a16="http://schemas.microsoft.com/office/drawing/2014/main" id="{2C2C6902-FDC2-9768-8B7B-256BB7C3CAB3}"/>
              </a:ext>
            </a:extLst>
          </p:cNvPr>
          <p:cNvSpPr txBox="1"/>
          <p:nvPr/>
        </p:nvSpPr>
        <p:spPr>
          <a:xfrm>
            <a:off x="4443825" y="5297726"/>
            <a:ext cx="5440286" cy="1276824"/>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施設管理体制</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・施設管理者： ●●県</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fontAlgn="auto">
              <a:lnSpc>
                <a:spcPts val="2400"/>
              </a:lnSpc>
              <a:spcBef>
                <a:spcPts val="0"/>
              </a:spcBef>
              <a:spcAft>
                <a:spcPts val="0"/>
              </a:spcAft>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　・</a:t>
            </a:r>
            <a:r>
              <a:rPr lang="zh-TW" altLang="en-US" sz="1400" dirty="0">
                <a:solidFill>
                  <a:prstClr val="black"/>
                </a:solidFill>
                <a:latin typeface="ＭＳ Ｐゴシック" panose="020B0600070205080204" pitchFamily="50" charset="-128"/>
                <a:ea typeface="ＭＳ Ｐゴシック" panose="020B0600070205080204" pitchFamily="50" charset="-128"/>
              </a:rPr>
              <a:t>施設管理委託先： ㈱●●</a:t>
            </a:r>
          </a:p>
          <a:p>
            <a:pPr fontAlgn="auto">
              <a:lnSpc>
                <a:spcPts val="2400"/>
              </a:lnSpc>
              <a:spcBef>
                <a:spcPts val="0"/>
              </a:spcBef>
              <a:spcAft>
                <a:spcPts val="0"/>
              </a:spcAft>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  ・</a:t>
            </a:r>
            <a:r>
              <a:rPr lang="zh-TW" altLang="en-US" sz="1400" dirty="0">
                <a:solidFill>
                  <a:prstClr val="black"/>
                </a:solidFill>
                <a:latin typeface="ＭＳ Ｐゴシック" panose="020B0600070205080204" pitchFamily="50" charset="-128"/>
                <a:ea typeface="ＭＳ Ｐゴシック" panose="020B0600070205080204" pitchFamily="50" charset="-128"/>
              </a:rPr>
              <a:t>施設点検委託先： ㈱●●</a:t>
            </a:r>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p:txBody>
      </p:sp>
      <p:sp>
        <p:nvSpPr>
          <p:cNvPr id="6" name="テキスト ボックス 5">
            <a:extLst>
              <a:ext uri="{FF2B5EF4-FFF2-40B4-BE49-F238E27FC236}">
                <a16:creationId xmlns:a16="http://schemas.microsoft.com/office/drawing/2014/main" id="{82677EC6-C5F5-C5E6-D69D-127FA2BDB9C6}"/>
              </a:ext>
            </a:extLst>
          </p:cNvPr>
          <p:cNvSpPr txBox="1"/>
          <p:nvPr/>
        </p:nvSpPr>
        <p:spPr>
          <a:xfrm>
            <a:off x="4443825" y="3021347"/>
            <a:ext cx="5451716" cy="2201283"/>
          </a:xfrm>
          <a:prstGeom prst="rect">
            <a:avLst/>
          </a:prstGeom>
          <a:noFill/>
          <a:ln>
            <a:noFill/>
          </a:ln>
        </p:spPr>
        <p:txBody>
          <a:bodyPr wrap="square" rtlCol="0">
            <a:noAutofit/>
          </a:bodyPr>
          <a:lstStyle/>
          <a:p>
            <a:r>
              <a:rPr lang="en-US" altLang="ja-JP" sz="1400" dirty="0">
                <a:solidFill>
                  <a:prstClr val="black"/>
                </a:solidFill>
              </a:rPr>
              <a:t>【</a:t>
            </a:r>
            <a:r>
              <a:rPr lang="ja-JP" altLang="en-US" sz="1400" dirty="0">
                <a:solidFill>
                  <a:prstClr val="black"/>
                </a:solidFill>
              </a:rPr>
              <a:t>事業計画（燃料補給計画）</a:t>
            </a:r>
            <a:r>
              <a:rPr lang="en-US" altLang="ja-JP" sz="1400" dirty="0">
                <a:solidFill>
                  <a:prstClr val="black"/>
                </a:solidFill>
              </a:rPr>
              <a:t>】</a:t>
            </a:r>
          </a:p>
          <a:p>
            <a:endParaRPr lang="en-US" altLang="ja-JP" sz="500" dirty="0">
              <a:solidFill>
                <a:prstClr val="black"/>
              </a:solidFill>
            </a:endParaRPr>
          </a:p>
          <a:p>
            <a:r>
              <a:rPr lang="ja-JP" altLang="en-US" sz="1400" dirty="0">
                <a:solidFill>
                  <a:prstClr val="black"/>
                </a:solidFill>
              </a:rPr>
              <a:t>　</a:t>
            </a:r>
            <a:r>
              <a:rPr lang="en-US" altLang="ja-JP" sz="1400" dirty="0">
                <a:solidFill>
                  <a:prstClr val="black"/>
                </a:solidFill>
              </a:rPr>
              <a:t>〔</a:t>
            </a:r>
            <a:r>
              <a:rPr lang="ja-JP" altLang="en-US" sz="1400" dirty="0">
                <a:solidFill>
                  <a:prstClr val="black"/>
                </a:solidFill>
              </a:rPr>
              <a:t>平常時</a:t>
            </a:r>
            <a:r>
              <a:rPr lang="en-US" altLang="ja-JP" sz="1400" dirty="0">
                <a:solidFill>
                  <a:prstClr val="black"/>
                </a:solidFill>
              </a:rPr>
              <a:t>〕</a:t>
            </a:r>
          </a:p>
          <a:p>
            <a:pPr marL="273050" indent="-176213"/>
            <a:r>
              <a:rPr lang="ja-JP" altLang="en-US" sz="1400" dirty="0">
                <a:solidFill>
                  <a:prstClr val="black"/>
                </a:solidFill>
              </a:rPr>
              <a:t>　</a:t>
            </a:r>
            <a:r>
              <a:rPr lang="ja-JP" altLang="en-US" sz="1400" dirty="0">
                <a:solidFill>
                  <a:prstClr val="black"/>
                </a:solidFill>
                <a:latin typeface="ＭＳ Ｐゴシック" panose="020B0600070205080204" pitchFamily="50" charset="-128"/>
                <a:ea typeface="ＭＳ Ｐゴシック" panose="020B0600070205080204" pitchFamily="50" charset="-128"/>
              </a:rPr>
              <a:t>・</a:t>
            </a:r>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a:p>
            <a:pPr marL="273050" indent="-176213"/>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a:p>
            <a:pPr marL="273050" indent="-176213"/>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a:p>
            <a:pPr marL="176213" indent="-176213"/>
            <a:r>
              <a:rPr lang="ja-JP" altLang="en-US" sz="600" dirty="0">
                <a:solidFill>
                  <a:prstClr val="black"/>
                </a:solidFill>
              </a:rPr>
              <a:t>　</a:t>
            </a:r>
            <a:endParaRPr lang="en-US" altLang="ja-JP" sz="600" dirty="0">
              <a:solidFill>
                <a:prstClr val="black"/>
              </a:solidFill>
            </a:endParaRPr>
          </a:p>
          <a:p>
            <a:pPr marL="176213" indent="-176213"/>
            <a:r>
              <a:rPr lang="ja-JP" altLang="en-US" sz="1400" dirty="0">
                <a:solidFill>
                  <a:prstClr val="black"/>
                </a:solidFill>
              </a:rPr>
              <a:t>　</a:t>
            </a:r>
            <a:r>
              <a:rPr lang="en-US" altLang="ja-JP" sz="1400" dirty="0">
                <a:solidFill>
                  <a:prstClr val="black"/>
                </a:solidFill>
              </a:rPr>
              <a:t>〔</a:t>
            </a:r>
            <a:r>
              <a:rPr lang="ja-JP" altLang="en-US" sz="1400" dirty="0">
                <a:solidFill>
                  <a:prstClr val="black"/>
                </a:solidFill>
              </a:rPr>
              <a:t>自然災害の発生時</a:t>
            </a:r>
            <a:r>
              <a:rPr lang="en-US" altLang="ja-JP" sz="1400" dirty="0">
                <a:solidFill>
                  <a:prstClr val="black"/>
                </a:solidFill>
              </a:rPr>
              <a:t>〕</a:t>
            </a:r>
          </a:p>
          <a:p>
            <a:pPr marL="273050" indent="-185738"/>
            <a:r>
              <a:rPr lang="ja-JP" altLang="en-US" sz="1400" dirty="0">
                <a:solidFill>
                  <a:prstClr val="black"/>
                </a:solidFill>
              </a:rPr>
              <a:t>　</a:t>
            </a:r>
            <a:r>
              <a:rPr lang="ja-JP" altLang="en-US" sz="1400" dirty="0">
                <a:solidFill>
                  <a:prstClr val="black"/>
                </a:solidFill>
                <a:latin typeface="ＭＳ Ｐゴシック" panose="020B0600070205080204" pitchFamily="50" charset="-128"/>
                <a:ea typeface="ＭＳ Ｐゴシック" panose="020B0600070205080204" pitchFamily="50" charset="-128"/>
              </a:rPr>
              <a:t>・</a:t>
            </a:r>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a:p>
            <a:pPr marL="273050" indent="-185738"/>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a:p>
            <a:pPr marL="273050" indent="-185738"/>
            <a:endParaRPr lang="ja-JP" altLang="en-US" sz="1400" dirty="0">
              <a:solidFill>
                <a:prstClr val="black"/>
              </a:solidFill>
              <a:latin typeface="ＭＳ Ｐゴシック" panose="020B0600070205080204" pitchFamily="50" charset="-128"/>
              <a:ea typeface="ＭＳ Ｐゴシック" panose="020B0600070205080204" pitchFamily="50" charset="-128"/>
            </a:endParaRPr>
          </a:p>
        </p:txBody>
      </p:sp>
      <p:sp>
        <p:nvSpPr>
          <p:cNvPr id="13" name="スライド番号プレースホルダー 1">
            <a:extLst>
              <a:ext uri="{FF2B5EF4-FFF2-40B4-BE49-F238E27FC236}">
                <a16:creationId xmlns:a16="http://schemas.microsoft.com/office/drawing/2014/main" id="{384EC374-080F-C65A-43B3-C8B7CA4A0049}"/>
              </a:ext>
            </a:extLst>
          </p:cNvPr>
          <p:cNvSpPr txBox="1">
            <a:spLocks/>
          </p:cNvSpPr>
          <p:nvPr/>
        </p:nvSpPr>
        <p:spPr bwMode="auto">
          <a:xfrm>
            <a:off x="8664554" y="6534632"/>
            <a:ext cx="1200279" cy="31524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rgbClr val="000000"/>
                </a:solidFill>
                <a:latin typeface="Arial" charset="0"/>
                <a:ea typeface="ＭＳ Ｐゴシック" pitchFamily="50" charset="-128"/>
                <a:cs typeface="+mn-cs"/>
              </a:defRPr>
            </a:lvl1pPr>
            <a:lvl2pPr marL="456906" algn="l" rtl="0" fontAlgn="base">
              <a:spcBef>
                <a:spcPct val="0"/>
              </a:spcBef>
              <a:spcAft>
                <a:spcPct val="0"/>
              </a:spcAft>
              <a:defRPr kumimoji="1" kern="1200">
                <a:solidFill>
                  <a:schemeClr val="tx1"/>
                </a:solidFill>
                <a:latin typeface="Arial" charset="0"/>
                <a:ea typeface="ＭＳ Ｐゴシック" charset="-128"/>
                <a:cs typeface="+mn-cs"/>
              </a:defRPr>
            </a:lvl2pPr>
            <a:lvl3pPr marL="913813" algn="l" rtl="0" fontAlgn="base">
              <a:spcBef>
                <a:spcPct val="0"/>
              </a:spcBef>
              <a:spcAft>
                <a:spcPct val="0"/>
              </a:spcAft>
              <a:defRPr kumimoji="1" kern="1200">
                <a:solidFill>
                  <a:schemeClr val="tx1"/>
                </a:solidFill>
                <a:latin typeface="Arial" charset="0"/>
                <a:ea typeface="ＭＳ Ｐゴシック" charset="-128"/>
                <a:cs typeface="+mn-cs"/>
              </a:defRPr>
            </a:lvl3pPr>
            <a:lvl4pPr marL="1370718" algn="l" rtl="0" fontAlgn="base">
              <a:spcBef>
                <a:spcPct val="0"/>
              </a:spcBef>
              <a:spcAft>
                <a:spcPct val="0"/>
              </a:spcAft>
              <a:defRPr kumimoji="1" kern="1200">
                <a:solidFill>
                  <a:schemeClr val="tx1"/>
                </a:solidFill>
                <a:latin typeface="Arial" charset="0"/>
                <a:ea typeface="ＭＳ Ｐゴシック" charset="-128"/>
                <a:cs typeface="+mn-cs"/>
              </a:defRPr>
            </a:lvl4pPr>
            <a:lvl5pPr marL="1827625" algn="l" rtl="0" fontAlgn="base">
              <a:spcBef>
                <a:spcPct val="0"/>
              </a:spcBef>
              <a:spcAft>
                <a:spcPct val="0"/>
              </a:spcAft>
              <a:defRPr kumimoji="1" kern="1200">
                <a:solidFill>
                  <a:schemeClr val="tx1"/>
                </a:solidFill>
                <a:latin typeface="Arial" charset="0"/>
                <a:ea typeface="ＭＳ Ｐゴシック" charset="-128"/>
                <a:cs typeface="+mn-cs"/>
              </a:defRPr>
            </a:lvl5pPr>
            <a:lvl6pPr marL="2284531" algn="l" defTabSz="913813" rtl="0" eaLnBrk="1" latinLnBrk="0" hangingPunct="1">
              <a:defRPr kumimoji="1" kern="1200">
                <a:solidFill>
                  <a:schemeClr val="tx1"/>
                </a:solidFill>
                <a:latin typeface="Arial" charset="0"/>
                <a:ea typeface="ＭＳ Ｐゴシック" charset="-128"/>
                <a:cs typeface="+mn-cs"/>
              </a:defRPr>
            </a:lvl6pPr>
            <a:lvl7pPr marL="2741436" algn="l" defTabSz="913813" rtl="0" eaLnBrk="1" latinLnBrk="0" hangingPunct="1">
              <a:defRPr kumimoji="1" kern="1200">
                <a:solidFill>
                  <a:schemeClr val="tx1"/>
                </a:solidFill>
                <a:latin typeface="Arial" charset="0"/>
                <a:ea typeface="ＭＳ Ｐゴシック" charset="-128"/>
                <a:cs typeface="+mn-cs"/>
              </a:defRPr>
            </a:lvl7pPr>
            <a:lvl8pPr marL="3198340" algn="l" defTabSz="913813" rtl="0" eaLnBrk="1" latinLnBrk="0" hangingPunct="1">
              <a:defRPr kumimoji="1" kern="1200">
                <a:solidFill>
                  <a:schemeClr val="tx1"/>
                </a:solidFill>
                <a:latin typeface="Arial" charset="0"/>
                <a:ea typeface="ＭＳ Ｐゴシック" charset="-128"/>
                <a:cs typeface="+mn-cs"/>
              </a:defRPr>
            </a:lvl8pPr>
            <a:lvl9pPr marL="3655248" algn="l" defTabSz="913813" rtl="0" eaLnBrk="1" latinLnBrk="0" hangingPunct="1">
              <a:defRPr kumimoji="1" kern="1200">
                <a:solidFill>
                  <a:schemeClr val="tx1"/>
                </a:solidFill>
                <a:latin typeface="Arial" charset="0"/>
                <a:ea typeface="ＭＳ Ｐゴシック" charset="-128"/>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258466D9-AAEE-40CC-A136-5CED8682336C}" type="slidenum">
              <a:rPr kumimoji="1" lang="ja-JP" altLang="en-US" sz="1600" b="1" i="0" u="none" strike="noStrike" kern="1200" cap="none" spc="0" normalizeH="0" baseline="0" noProof="0" smtClean="0">
                <a:ln>
                  <a:noFill/>
                </a:ln>
                <a:solidFill>
                  <a:prstClr val="black"/>
                </a:solidFill>
                <a:effectLst>
                  <a:glow rad="127000">
                    <a:prstClr val="white"/>
                  </a:glow>
                </a:effectLst>
                <a:uLnTx/>
                <a:uFillTx/>
                <a:latin typeface="游ゴシック" panose="020B0400000000000000" pitchFamily="50" charset="-128"/>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600" b="1" i="0" u="none" strike="noStrike" kern="1200" cap="none" spc="0" normalizeH="0" baseline="0" noProof="0" dirty="0">
              <a:ln>
                <a:noFill/>
              </a:ln>
              <a:solidFill>
                <a:prstClr val="black"/>
              </a:solidFill>
              <a:effectLst>
                <a:glow rad="127000">
                  <a:prstClr val="white"/>
                </a:glow>
              </a:effectLst>
              <a:uLnTx/>
              <a:uFillTx/>
              <a:latin typeface="游ゴシック" panose="020B0400000000000000" pitchFamily="50" charset="-128"/>
              <a:ea typeface="游ゴシック" panose="020B0400000000000000" pitchFamily="50" charset="-128"/>
              <a:cs typeface="+mn-cs"/>
            </a:endParaRPr>
          </a:p>
        </p:txBody>
      </p:sp>
      <p:sp>
        <p:nvSpPr>
          <p:cNvPr id="14" name="テキスト ボックス 21">
            <a:extLst>
              <a:ext uri="{FF2B5EF4-FFF2-40B4-BE49-F238E27FC236}">
                <a16:creationId xmlns:a16="http://schemas.microsoft.com/office/drawing/2014/main" id="{0814A4A3-C520-6F86-E607-8554746868CB}"/>
              </a:ext>
            </a:extLst>
          </p:cNvPr>
          <p:cNvSpPr txBox="1"/>
          <p:nvPr/>
        </p:nvSpPr>
        <p:spPr>
          <a:xfrm>
            <a:off x="31800" y="1296000"/>
            <a:ext cx="4559250" cy="1892378"/>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400" dirty="0">
                <a:solidFill>
                  <a:prstClr val="black"/>
                </a:solidFill>
                <a:latin typeface="ＭＳ Ｐゴシック" panose="020B0600070205080204" pitchFamily="50" charset="-128"/>
                <a:ea typeface="ＭＳ Ｐゴシック" panose="020B0600070205080204" pitchFamily="50" charset="-128"/>
              </a:rPr>
              <a:t>業 者 ： ●●県</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a:t>
            </a:r>
            <a:r>
              <a:rPr lang="ja-JP" altLang="en-US" sz="1400" dirty="0">
                <a:solidFill>
                  <a:prstClr val="black"/>
                </a:solidFill>
                <a:latin typeface="ＭＳ Ｐゴシック" panose="020B0600070205080204" pitchFamily="50" charset="-128"/>
                <a:ea typeface="ＭＳ Ｐゴシック" panose="020B0600070205080204" pitchFamily="50" charset="-128"/>
              </a:rPr>
              <a:t>●●千円 （補助対象●●千円）</a:t>
            </a:r>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ja-JP" altLang="en-US" sz="1400" b="0" i="0" u="none" strike="noStrike" baseline="0" dirty="0">
                <a:latin typeface="・ｭ・ｳ繧ｴ繧ｷ繝・け"/>
              </a:rPr>
              <a:t>Ｒ７</a:t>
            </a:r>
            <a:r>
              <a:rPr lang="en-US" altLang="ja-JP" sz="1400" b="0" i="0" u="none" strike="noStrike" baseline="0" dirty="0">
                <a:latin typeface="・ｭ・ｳ繧ｴ繧ｷ繝・け"/>
              </a:rPr>
              <a:t>.</a:t>
            </a:r>
            <a:r>
              <a:rPr lang="ja-JP" altLang="en-US" sz="1400" b="0" i="0" u="none" strike="noStrike" baseline="0" dirty="0">
                <a:latin typeface="・ｭ・ｳ繧ｴ繧ｷ繝・け"/>
              </a:rPr>
              <a:t>●～Ｒ８</a:t>
            </a:r>
            <a:r>
              <a:rPr lang="en-US" altLang="ja-JP" sz="1400" b="0" i="0" u="none" strike="noStrike" baseline="0" dirty="0">
                <a:latin typeface="・ｭ・ｳ繧ｴ繧ｷ繝・け"/>
              </a:rPr>
              <a:t>.</a:t>
            </a:r>
            <a:r>
              <a:rPr lang="ja-JP" altLang="en-US" sz="1400" b="0" i="0" u="none" strike="noStrike" baseline="0" dirty="0">
                <a:latin typeface="・ｭ・ｳ繧ｴ繧ｷ繝・け"/>
              </a:rPr>
              <a:t>●　</a:t>
            </a:r>
            <a:endParaRPr lang="en-US" altLang="ja-JP" sz="1400" b="0" i="0" u="none" strike="noStrike" baseline="0" dirty="0">
              <a:latin typeface="・ｭ・ｳ繧ｴ繧ｷ繝・け"/>
            </a:endParaRPr>
          </a:p>
          <a:p>
            <a:pPr lvl="0" fontAlgn="auto">
              <a:lnSpc>
                <a:spcPts val="2400"/>
              </a:lnSpc>
              <a:spcBef>
                <a:spcPts val="0"/>
              </a:spcBef>
              <a:spcAft>
                <a:spcPts val="0"/>
              </a:spcAft>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　</a:t>
            </a:r>
            <a:r>
              <a:rPr lang="zh-TW" altLang="en-US" sz="1200" dirty="0">
                <a:solidFill>
                  <a:prstClr val="black"/>
                </a:solidFill>
                <a:latin typeface="ＭＳ Ｐゴシック" panose="020B0600070205080204" pitchFamily="50" charset="-128"/>
                <a:ea typeface="ＭＳ Ｐゴシック" panose="020B0600070205080204" pitchFamily="50" charset="-128"/>
              </a:rPr>
              <a:t>全体事業費</a:t>
            </a:r>
            <a:r>
              <a:rPr lang="zh-TW" altLang="en-US" sz="1400" dirty="0">
                <a:solidFill>
                  <a:prstClr val="black"/>
                </a:solidFill>
                <a:latin typeface="ＭＳ Ｐゴシック" panose="020B0600070205080204" pitchFamily="50" charset="-128"/>
                <a:ea typeface="ＭＳ Ｐゴシック" panose="020B0600070205080204" pitchFamily="50" charset="-128"/>
              </a:rPr>
              <a:t>： </a:t>
            </a:r>
            <a:r>
              <a:rPr lang="ja-JP" altLang="en-US" sz="1400" dirty="0">
                <a:solidFill>
                  <a:prstClr val="black"/>
                </a:solidFill>
                <a:latin typeface="ＭＳ Ｐゴシック" panose="020B0600070205080204" pitchFamily="50" charset="-128"/>
                <a:ea typeface="ＭＳ Ｐゴシック" panose="020B0600070205080204" pitchFamily="50" charset="-128"/>
              </a:rPr>
              <a:t>●●</a:t>
            </a:r>
            <a:r>
              <a:rPr lang="zh-TW" altLang="en-US" sz="1400" dirty="0">
                <a:solidFill>
                  <a:prstClr val="black"/>
                </a:solidFill>
                <a:latin typeface="ＭＳ Ｐゴシック" panose="020B0600070205080204" pitchFamily="50" charset="-128"/>
                <a:ea typeface="ＭＳ Ｐゴシック" panose="020B0600070205080204" pitchFamily="50" charset="-128"/>
              </a:rPr>
              <a:t>千円 （補助対象</a:t>
            </a:r>
            <a:r>
              <a:rPr lang="ja-JP" altLang="en-US" sz="1400" dirty="0">
                <a:solidFill>
                  <a:prstClr val="black"/>
                </a:solidFill>
                <a:latin typeface="ＭＳ Ｐゴシック" panose="020B0600070205080204" pitchFamily="50" charset="-128"/>
                <a:ea typeface="ＭＳ Ｐゴシック" panose="020B0600070205080204" pitchFamily="50" charset="-128"/>
              </a:rPr>
              <a:t>●●</a:t>
            </a:r>
            <a:r>
              <a:rPr lang="zh-TW" altLang="en-US" sz="1400" dirty="0">
                <a:solidFill>
                  <a:prstClr val="black"/>
                </a:solidFill>
                <a:latin typeface="ＭＳ Ｐゴシック" panose="020B0600070205080204" pitchFamily="50" charset="-128"/>
                <a:ea typeface="ＭＳ Ｐゴシック" panose="020B0600070205080204" pitchFamily="50" charset="-128"/>
              </a:rPr>
              <a:t>千円）</a:t>
            </a:r>
          </a:p>
          <a:p>
            <a:pPr lvl="0" fontAlgn="auto">
              <a:lnSpc>
                <a:spcPts val="2400"/>
              </a:lnSpc>
              <a:spcBef>
                <a:spcPts val="0"/>
              </a:spcBef>
              <a:spcAft>
                <a:spcPts val="0"/>
              </a:spcAft>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　</a:t>
            </a:r>
            <a:r>
              <a:rPr lang="ja-JP" altLang="en-US" sz="1200" dirty="0">
                <a:solidFill>
                  <a:prstClr val="black"/>
                </a:solidFill>
                <a:latin typeface="ＭＳ Ｐゴシック" panose="020B0600070205080204" pitchFamily="50" charset="-128"/>
                <a:ea typeface="ＭＳ Ｐゴシック" panose="020B0600070205080204" pitchFamily="50" charset="-128"/>
              </a:rPr>
              <a:t>全体事業期間</a:t>
            </a:r>
            <a:r>
              <a:rPr lang="ja-JP" altLang="en-US" sz="1400" dirty="0">
                <a:solidFill>
                  <a:prstClr val="black"/>
                </a:solidFill>
                <a:latin typeface="ＭＳ Ｐゴシック" panose="020B0600070205080204" pitchFamily="50" charset="-128"/>
                <a:ea typeface="ＭＳ Ｐゴシック" panose="020B0600070205080204" pitchFamily="50" charset="-128"/>
              </a:rPr>
              <a:t>： Ｒ７</a:t>
            </a:r>
            <a:r>
              <a:rPr lang="en-US" altLang="ja-JP" sz="1400" dirty="0">
                <a:solidFill>
                  <a:prstClr val="black"/>
                </a:solidFill>
                <a:latin typeface="ＭＳ Ｐゴシック" panose="020B0600070205080204" pitchFamily="50" charset="-128"/>
                <a:ea typeface="ＭＳ Ｐゴシック" panose="020B0600070205080204" pitchFamily="50" charset="-128"/>
              </a:rPr>
              <a:t>.</a:t>
            </a:r>
            <a:r>
              <a:rPr lang="ja-JP" altLang="en-US" sz="1400" dirty="0">
                <a:solidFill>
                  <a:prstClr val="black"/>
                </a:solidFill>
                <a:latin typeface="ＭＳ Ｐゴシック" panose="020B0600070205080204" pitchFamily="50" charset="-128"/>
                <a:ea typeface="ＭＳ Ｐゴシック" panose="020B0600070205080204" pitchFamily="50" charset="-128"/>
              </a:rPr>
              <a:t>●～Ｒ●</a:t>
            </a:r>
            <a:r>
              <a:rPr lang="en-US" altLang="ja-JP" sz="1400" dirty="0">
                <a:solidFill>
                  <a:prstClr val="black"/>
                </a:solidFill>
                <a:latin typeface="ＭＳ Ｐゴシック" panose="020B0600070205080204" pitchFamily="50" charset="-128"/>
                <a:ea typeface="ＭＳ Ｐゴシック" panose="020B0600070205080204" pitchFamily="50" charset="-128"/>
              </a:rPr>
              <a:t>.</a:t>
            </a:r>
            <a:r>
              <a:rPr lang="ja-JP" altLang="en-US" sz="1400" dirty="0">
                <a:solidFill>
                  <a:prstClr val="black"/>
                </a:solidFill>
                <a:latin typeface="ＭＳ Ｐゴシック" panose="020B0600070205080204" pitchFamily="50" charset="-128"/>
                <a:ea typeface="ＭＳ Ｐゴシック" panose="020B0600070205080204" pitchFamily="50" charset="-128"/>
              </a:rPr>
              <a:t>●　</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046629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56456" y="35116"/>
            <a:ext cx="9777536"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zh-TW" altLang="en-US" sz="1600" b="1" dirty="0">
                <a:solidFill>
                  <a:prstClr val="black"/>
                </a:solidFill>
                <a:latin typeface="+mj-ea"/>
                <a:ea typeface="+mj-ea"/>
              </a:rPr>
              <a:t>令和〇年度〇〇空港防災機能施設整備事業費補助事業</a:t>
            </a:r>
            <a:endParaRPr lang="ja-JP" altLang="en-US" sz="1600" b="1" dirty="0">
              <a:solidFill>
                <a:prstClr val="black"/>
              </a:solidFill>
              <a:latin typeface="+mj-ea"/>
              <a:ea typeface="+mj-ea"/>
            </a:endParaRPr>
          </a:p>
        </p:txBody>
      </p:sp>
      <p:sp>
        <p:nvSpPr>
          <p:cNvPr id="6" name="テキスト ボックス 5">
            <a:extLst>
              <a:ext uri="{FF2B5EF4-FFF2-40B4-BE49-F238E27FC236}">
                <a16:creationId xmlns:a16="http://schemas.microsoft.com/office/drawing/2014/main" id="{C3B584FF-05D2-A8BF-8FF7-02028EAFECBC}"/>
              </a:ext>
            </a:extLst>
          </p:cNvPr>
          <p:cNvSpPr txBox="1"/>
          <p:nvPr/>
        </p:nvSpPr>
        <p:spPr>
          <a:xfrm>
            <a:off x="108000" y="558875"/>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位置図・配置図</a:t>
            </a:r>
            <a:r>
              <a:rPr lang="en-US" altLang="ja-JP" sz="1400" dirty="0">
                <a:solidFill>
                  <a:prstClr val="black"/>
                </a:solidFill>
              </a:rPr>
              <a:t>】</a:t>
            </a:r>
          </a:p>
        </p:txBody>
      </p:sp>
      <p:sp>
        <p:nvSpPr>
          <p:cNvPr id="8" name="スライド番号プレースホルダー 1">
            <a:extLst>
              <a:ext uri="{FF2B5EF4-FFF2-40B4-BE49-F238E27FC236}">
                <a16:creationId xmlns:a16="http://schemas.microsoft.com/office/drawing/2014/main" id="{A19D05F7-FBA8-84AD-38BD-36ACB4507E97}"/>
              </a:ext>
            </a:extLst>
          </p:cNvPr>
          <p:cNvSpPr txBox="1">
            <a:spLocks/>
          </p:cNvSpPr>
          <p:nvPr/>
        </p:nvSpPr>
        <p:spPr bwMode="auto">
          <a:xfrm>
            <a:off x="8664554" y="6534632"/>
            <a:ext cx="1200279" cy="31524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rgbClr val="000000"/>
                </a:solidFill>
                <a:latin typeface="Arial" charset="0"/>
                <a:ea typeface="ＭＳ Ｐゴシック" pitchFamily="50" charset="-128"/>
                <a:cs typeface="+mn-cs"/>
              </a:defRPr>
            </a:lvl1pPr>
            <a:lvl2pPr marL="456906" algn="l" rtl="0" fontAlgn="base">
              <a:spcBef>
                <a:spcPct val="0"/>
              </a:spcBef>
              <a:spcAft>
                <a:spcPct val="0"/>
              </a:spcAft>
              <a:defRPr kumimoji="1" kern="1200">
                <a:solidFill>
                  <a:schemeClr val="tx1"/>
                </a:solidFill>
                <a:latin typeface="Arial" charset="0"/>
                <a:ea typeface="ＭＳ Ｐゴシック" charset="-128"/>
                <a:cs typeface="+mn-cs"/>
              </a:defRPr>
            </a:lvl2pPr>
            <a:lvl3pPr marL="913813" algn="l" rtl="0" fontAlgn="base">
              <a:spcBef>
                <a:spcPct val="0"/>
              </a:spcBef>
              <a:spcAft>
                <a:spcPct val="0"/>
              </a:spcAft>
              <a:defRPr kumimoji="1" kern="1200">
                <a:solidFill>
                  <a:schemeClr val="tx1"/>
                </a:solidFill>
                <a:latin typeface="Arial" charset="0"/>
                <a:ea typeface="ＭＳ Ｐゴシック" charset="-128"/>
                <a:cs typeface="+mn-cs"/>
              </a:defRPr>
            </a:lvl3pPr>
            <a:lvl4pPr marL="1370718" algn="l" rtl="0" fontAlgn="base">
              <a:spcBef>
                <a:spcPct val="0"/>
              </a:spcBef>
              <a:spcAft>
                <a:spcPct val="0"/>
              </a:spcAft>
              <a:defRPr kumimoji="1" kern="1200">
                <a:solidFill>
                  <a:schemeClr val="tx1"/>
                </a:solidFill>
                <a:latin typeface="Arial" charset="0"/>
                <a:ea typeface="ＭＳ Ｐゴシック" charset="-128"/>
                <a:cs typeface="+mn-cs"/>
              </a:defRPr>
            </a:lvl4pPr>
            <a:lvl5pPr marL="1827625" algn="l" rtl="0" fontAlgn="base">
              <a:spcBef>
                <a:spcPct val="0"/>
              </a:spcBef>
              <a:spcAft>
                <a:spcPct val="0"/>
              </a:spcAft>
              <a:defRPr kumimoji="1" kern="1200">
                <a:solidFill>
                  <a:schemeClr val="tx1"/>
                </a:solidFill>
                <a:latin typeface="Arial" charset="0"/>
                <a:ea typeface="ＭＳ Ｐゴシック" charset="-128"/>
                <a:cs typeface="+mn-cs"/>
              </a:defRPr>
            </a:lvl5pPr>
            <a:lvl6pPr marL="2284531" algn="l" defTabSz="913813" rtl="0" eaLnBrk="1" latinLnBrk="0" hangingPunct="1">
              <a:defRPr kumimoji="1" kern="1200">
                <a:solidFill>
                  <a:schemeClr val="tx1"/>
                </a:solidFill>
                <a:latin typeface="Arial" charset="0"/>
                <a:ea typeface="ＭＳ Ｐゴシック" charset="-128"/>
                <a:cs typeface="+mn-cs"/>
              </a:defRPr>
            </a:lvl6pPr>
            <a:lvl7pPr marL="2741436" algn="l" defTabSz="913813" rtl="0" eaLnBrk="1" latinLnBrk="0" hangingPunct="1">
              <a:defRPr kumimoji="1" kern="1200">
                <a:solidFill>
                  <a:schemeClr val="tx1"/>
                </a:solidFill>
                <a:latin typeface="Arial" charset="0"/>
                <a:ea typeface="ＭＳ Ｐゴシック" charset="-128"/>
                <a:cs typeface="+mn-cs"/>
              </a:defRPr>
            </a:lvl7pPr>
            <a:lvl8pPr marL="3198340" algn="l" defTabSz="913813" rtl="0" eaLnBrk="1" latinLnBrk="0" hangingPunct="1">
              <a:defRPr kumimoji="1" kern="1200">
                <a:solidFill>
                  <a:schemeClr val="tx1"/>
                </a:solidFill>
                <a:latin typeface="Arial" charset="0"/>
                <a:ea typeface="ＭＳ Ｐゴシック" charset="-128"/>
                <a:cs typeface="+mn-cs"/>
              </a:defRPr>
            </a:lvl8pPr>
            <a:lvl9pPr marL="3655248" algn="l" defTabSz="913813" rtl="0" eaLnBrk="1" latinLnBrk="0" hangingPunct="1">
              <a:defRPr kumimoji="1" kern="1200">
                <a:solidFill>
                  <a:schemeClr val="tx1"/>
                </a:solidFill>
                <a:latin typeface="Arial" charset="0"/>
                <a:ea typeface="ＭＳ Ｐゴシック" charset="-128"/>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258466D9-AAEE-40CC-A136-5CED8682336C}" type="slidenum">
              <a:rPr kumimoji="1" lang="ja-JP" altLang="en-US" sz="1600" b="1" i="0" u="none" strike="noStrike" kern="1200" cap="none" spc="0" normalizeH="0" baseline="0" noProof="0" smtClean="0">
                <a:ln>
                  <a:noFill/>
                </a:ln>
                <a:solidFill>
                  <a:prstClr val="black"/>
                </a:solidFill>
                <a:effectLst>
                  <a:glow rad="127000">
                    <a:prstClr val="white"/>
                  </a:glow>
                </a:effectLst>
                <a:uLnTx/>
                <a:uFillTx/>
                <a:latin typeface="游ゴシック" panose="020B0400000000000000" pitchFamily="50" charset="-128"/>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600" b="1" i="0" u="none" strike="noStrike" kern="1200" cap="none" spc="0" normalizeH="0" baseline="0" noProof="0" dirty="0">
              <a:ln>
                <a:noFill/>
              </a:ln>
              <a:solidFill>
                <a:prstClr val="black"/>
              </a:solidFill>
              <a:effectLst>
                <a:glow rad="127000">
                  <a:prstClr val="white"/>
                </a:glow>
              </a:effectLst>
              <a:uLnTx/>
              <a:uFillTx/>
              <a:latin typeface="游ゴシック" panose="020B0400000000000000" pitchFamily="50" charset="-128"/>
              <a:ea typeface="游ゴシック" panose="020B0400000000000000" pitchFamily="50" charset="-128"/>
              <a:cs typeface="+mn-cs"/>
            </a:endParaRPr>
          </a:p>
        </p:txBody>
      </p:sp>
      <p:sp>
        <p:nvSpPr>
          <p:cNvPr id="12" name="テキスト ボックス 11">
            <a:extLst>
              <a:ext uri="{FF2B5EF4-FFF2-40B4-BE49-F238E27FC236}">
                <a16:creationId xmlns:a16="http://schemas.microsoft.com/office/drawing/2014/main" id="{C43F7AAF-CE53-ACBD-9108-76274EB9ECB6}"/>
              </a:ext>
            </a:extLst>
          </p:cNvPr>
          <p:cNvSpPr txBox="1"/>
          <p:nvPr/>
        </p:nvSpPr>
        <p:spPr>
          <a:xfrm>
            <a:off x="573326" y="1110670"/>
            <a:ext cx="8627452" cy="1600438"/>
          </a:xfrm>
          <a:prstGeom prst="rect">
            <a:avLst/>
          </a:prstGeom>
          <a:noFill/>
          <a:ln>
            <a:solidFill>
              <a:schemeClr val="tx1"/>
            </a:solidFill>
            <a:prstDash val="dash"/>
          </a:ln>
        </p:spPr>
        <p:txBody>
          <a:bodyPr wrap="square">
            <a:spAutoFit/>
          </a:bodyPr>
          <a:lstStyle/>
          <a:p>
            <a:r>
              <a:rPr lang="ja-JP" altLang="en-US" sz="1400" dirty="0">
                <a:solidFill>
                  <a:prstClr val="black"/>
                </a:solidFill>
              </a:rPr>
              <a:t>位 置 図 ：航空写真</a:t>
            </a:r>
            <a:r>
              <a:rPr lang="en-US" altLang="ja-JP" sz="1050" dirty="0">
                <a:solidFill>
                  <a:prstClr val="black"/>
                </a:solidFill>
              </a:rPr>
              <a:t>※</a:t>
            </a:r>
            <a:r>
              <a:rPr lang="ja-JP" altLang="en-US" sz="1400" dirty="0">
                <a:solidFill>
                  <a:prstClr val="black"/>
                </a:solidFill>
              </a:rPr>
              <a:t>を用いて、航空機給油施設の設置予定箇所を図示して下さい。</a:t>
            </a:r>
            <a:endParaRPr lang="en-US" altLang="ja-JP" sz="1400" dirty="0">
              <a:solidFill>
                <a:prstClr val="black"/>
              </a:solidFill>
            </a:endParaRPr>
          </a:p>
          <a:p>
            <a:r>
              <a:rPr lang="ja-JP" altLang="en-US" sz="1400" dirty="0">
                <a:solidFill>
                  <a:prstClr val="black"/>
                </a:solidFill>
              </a:rPr>
              <a:t>配 置 図 ：施設配置のイメージ図（施設配置のレイアウト、施設の外周寸法、面積）を記載して下さい。</a:t>
            </a:r>
            <a:endParaRPr lang="en-US" altLang="ja-JP" sz="1400" dirty="0">
              <a:solidFill>
                <a:prstClr val="black"/>
              </a:solidFill>
            </a:endParaRPr>
          </a:p>
          <a:p>
            <a:pPr marL="806450" indent="-806450"/>
            <a:r>
              <a:rPr lang="ja-JP" altLang="en-US" sz="1400" dirty="0">
                <a:solidFill>
                  <a:prstClr val="black"/>
                </a:solidFill>
              </a:rPr>
              <a:t>状況写真：施設の設置予定箇所の現場状況がわかる写真を貼付けて下さい。なお、別紙２では、代表的な写真を貼付けて頂き、その他の写真は別途提出して下さい（募集要領６．（４）⑥参照）。</a:t>
            </a:r>
            <a:endParaRPr lang="en-US" altLang="ja-JP" sz="1400" dirty="0">
              <a:solidFill>
                <a:prstClr val="black"/>
              </a:solidFill>
            </a:endParaRPr>
          </a:p>
          <a:p>
            <a:endParaRPr lang="en-US" altLang="ja-JP" sz="1400" dirty="0">
              <a:solidFill>
                <a:prstClr val="black"/>
              </a:solidFill>
            </a:endParaRPr>
          </a:p>
          <a:p>
            <a:r>
              <a:rPr lang="en-US" altLang="ja-JP" sz="1400" dirty="0">
                <a:solidFill>
                  <a:prstClr val="black"/>
                </a:solidFill>
              </a:rPr>
              <a:t>※</a:t>
            </a:r>
            <a:r>
              <a:rPr lang="ja-JP" altLang="en-US" sz="1400" dirty="0">
                <a:solidFill>
                  <a:prstClr val="black"/>
                </a:solidFill>
              </a:rPr>
              <a:t>航空写真を所有していない場合には、国土地理院の地理院地図</a:t>
            </a:r>
            <a:r>
              <a:rPr lang="en-US" altLang="ja-JP" sz="1400" dirty="0">
                <a:solidFill>
                  <a:prstClr val="black"/>
                </a:solidFill>
              </a:rPr>
              <a:t>GSI</a:t>
            </a:r>
            <a:r>
              <a:rPr lang="ja-JP" altLang="en-US" sz="1400" dirty="0">
                <a:solidFill>
                  <a:prstClr val="black"/>
                </a:solidFill>
              </a:rPr>
              <a:t>や、</a:t>
            </a:r>
            <a:r>
              <a:rPr lang="en-US" altLang="ja-JP" sz="1400" dirty="0">
                <a:solidFill>
                  <a:prstClr val="black"/>
                </a:solidFill>
              </a:rPr>
              <a:t>Google Map</a:t>
            </a:r>
            <a:r>
              <a:rPr lang="ja-JP" altLang="en-US" sz="1400" dirty="0">
                <a:solidFill>
                  <a:prstClr val="black"/>
                </a:solidFill>
              </a:rPr>
              <a:t>などを引用</a:t>
            </a:r>
            <a:endParaRPr lang="en-US" altLang="ja-JP" sz="1400" dirty="0">
              <a:solidFill>
                <a:prstClr val="black"/>
              </a:solidFill>
            </a:endParaRPr>
          </a:p>
          <a:p>
            <a:r>
              <a:rPr lang="en-US" altLang="ja-JP" sz="1400" dirty="0">
                <a:solidFill>
                  <a:prstClr val="black"/>
                </a:solidFill>
              </a:rPr>
              <a:t>※</a:t>
            </a:r>
            <a:r>
              <a:rPr lang="ja-JP" altLang="en-US" sz="1400" dirty="0">
                <a:solidFill>
                  <a:prstClr val="black"/>
                </a:solidFill>
              </a:rPr>
              <a:t>図面、写真のレイアウトは、自由（任意）</a:t>
            </a:r>
            <a:endParaRPr lang="en-US" altLang="ja-JP" sz="1400" dirty="0">
              <a:solidFill>
                <a:prstClr val="black"/>
              </a:solidFill>
            </a:endParaRPr>
          </a:p>
        </p:txBody>
      </p:sp>
      <p:sp>
        <p:nvSpPr>
          <p:cNvPr id="13" name="テキスト ボックス 12">
            <a:extLst>
              <a:ext uri="{FF2B5EF4-FFF2-40B4-BE49-F238E27FC236}">
                <a16:creationId xmlns:a16="http://schemas.microsoft.com/office/drawing/2014/main" id="{C54FFAE7-D94E-EAF0-EA54-88E44FEC693D}"/>
              </a:ext>
            </a:extLst>
          </p:cNvPr>
          <p:cNvSpPr txBox="1"/>
          <p:nvPr/>
        </p:nvSpPr>
        <p:spPr>
          <a:xfrm>
            <a:off x="8552706" y="72019"/>
            <a:ext cx="1296144" cy="318649"/>
          </a:xfrm>
          <a:prstGeom prst="rect">
            <a:avLst/>
          </a:prstGeom>
          <a:noFill/>
          <a:ln>
            <a:noFill/>
          </a:ln>
        </p:spPr>
        <p:txBody>
          <a:bodyPr wrap="square" rtlCol="0">
            <a:spAutoFit/>
          </a:bodyPr>
          <a:lstStyle/>
          <a:p>
            <a:pPr algn="r"/>
            <a:r>
              <a:rPr lang="en-US" altLang="ja-JP" sz="1400" dirty="0">
                <a:solidFill>
                  <a:prstClr val="black"/>
                </a:solidFill>
              </a:rPr>
              <a:t>【</a:t>
            </a:r>
            <a:r>
              <a:rPr lang="ja-JP" altLang="en-US" sz="1400" dirty="0">
                <a:solidFill>
                  <a:prstClr val="black"/>
                </a:solidFill>
              </a:rPr>
              <a:t>別紙２－２</a:t>
            </a:r>
            <a:r>
              <a:rPr lang="en-US" altLang="ja-JP" sz="1400" dirty="0">
                <a:solidFill>
                  <a:prstClr val="black"/>
                </a:solidFill>
              </a:rPr>
              <a:t>】</a:t>
            </a:r>
          </a:p>
        </p:txBody>
      </p:sp>
    </p:spTree>
    <p:extLst>
      <p:ext uri="{BB962C8B-B14F-4D97-AF65-F5344CB8AC3E}">
        <p14:creationId xmlns:p14="http://schemas.microsoft.com/office/powerpoint/2010/main" val="3623061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21">
            <a:extLst>
              <a:ext uri="{FF2B5EF4-FFF2-40B4-BE49-F238E27FC236}">
                <a16:creationId xmlns:a16="http://schemas.microsoft.com/office/drawing/2014/main" id="{42FC9773-D0CE-58A0-9CA5-6617C4F1D4D0}"/>
              </a:ext>
            </a:extLst>
          </p:cNvPr>
          <p:cNvSpPr txBox="1"/>
          <p:nvPr/>
        </p:nvSpPr>
        <p:spPr>
          <a:xfrm>
            <a:off x="31800" y="1296000"/>
            <a:ext cx="4559250" cy="1892378"/>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400" dirty="0">
                <a:solidFill>
                  <a:prstClr val="black"/>
                </a:solidFill>
                <a:latin typeface="ＭＳ Ｐゴシック" panose="020B0600070205080204" pitchFamily="50" charset="-128"/>
                <a:ea typeface="ＭＳ Ｐゴシック" panose="020B0600070205080204" pitchFamily="50" charset="-128"/>
              </a:rPr>
              <a:t>業 者 ： ●●県</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a:t>
            </a:r>
            <a:r>
              <a:rPr lang="ja-JP" altLang="en-US" sz="1400" dirty="0">
                <a:solidFill>
                  <a:prstClr val="black"/>
                </a:solidFill>
                <a:latin typeface="ＭＳ Ｐゴシック" panose="020B0600070205080204" pitchFamily="50" charset="-128"/>
                <a:ea typeface="ＭＳ Ｐゴシック" panose="020B0600070205080204" pitchFamily="50" charset="-128"/>
              </a:rPr>
              <a:t>●●千円 （補助対象●●千円）</a:t>
            </a:r>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ja-JP" altLang="en-US" sz="1400" b="0" i="0" u="none" strike="noStrike" baseline="0" dirty="0">
                <a:latin typeface="・ｭ・ｳ繧ｴ繧ｷ繝・け"/>
              </a:rPr>
              <a:t>Ｒ７</a:t>
            </a:r>
            <a:r>
              <a:rPr lang="en-US" altLang="ja-JP" sz="1400" b="0" i="0" u="none" strike="noStrike" baseline="0" dirty="0">
                <a:latin typeface="・ｭ・ｳ繧ｴ繧ｷ繝・け"/>
              </a:rPr>
              <a:t>.</a:t>
            </a:r>
            <a:r>
              <a:rPr lang="ja-JP" altLang="en-US" sz="1400" b="0" i="0" u="none" strike="noStrike" baseline="0" dirty="0">
                <a:latin typeface="・ｭ・ｳ繧ｴ繧ｷ繝・け"/>
              </a:rPr>
              <a:t>１０～Ｒ８</a:t>
            </a:r>
            <a:r>
              <a:rPr lang="en-US" altLang="ja-JP" sz="1400" b="0" i="0" u="none" strike="noStrike" baseline="0" dirty="0">
                <a:latin typeface="・ｭ・ｳ繧ｴ繧ｷ繝・け"/>
              </a:rPr>
              <a:t>.</a:t>
            </a:r>
            <a:r>
              <a:rPr lang="ja-JP" altLang="en-US" sz="1400" b="0" i="0" u="none" strike="noStrike" baseline="0" dirty="0">
                <a:latin typeface="・ｭ・ｳ繧ｴ繧ｷ繝・け"/>
              </a:rPr>
              <a:t>３　</a:t>
            </a:r>
            <a:endParaRPr lang="en-US" altLang="ja-JP" sz="1400" b="0" i="0" u="none" strike="noStrike" baseline="0" dirty="0">
              <a:latin typeface="・ｭ・ｳ繧ｴ繧ｷ繝・け"/>
            </a:endParaRPr>
          </a:p>
          <a:p>
            <a:pPr lvl="0" fontAlgn="auto">
              <a:lnSpc>
                <a:spcPts val="2400"/>
              </a:lnSpc>
              <a:spcBef>
                <a:spcPts val="0"/>
              </a:spcBef>
              <a:spcAft>
                <a:spcPts val="0"/>
              </a:spcAft>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　</a:t>
            </a:r>
            <a:r>
              <a:rPr lang="zh-TW" altLang="en-US" sz="1200" dirty="0">
                <a:solidFill>
                  <a:prstClr val="black"/>
                </a:solidFill>
                <a:latin typeface="ＭＳ Ｐゴシック" panose="020B0600070205080204" pitchFamily="50" charset="-128"/>
                <a:ea typeface="ＭＳ Ｐゴシック" panose="020B0600070205080204" pitchFamily="50" charset="-128"/>
              </a:rPr>
              <a:t>全体事業費</a:t>
            </a:r>
            <a:r>
              <a:rPr lang="zh-TW" altLang="en-US" sz="1400" dirty="0">
                <a:solidFill>
                  <a:prstClr val="black"/>
                </a:solidFill>
                <a:latin typeface="ＭＳ Ｐゴシック" panose="020B0600070205080204" pitchFamily="50" charset="-128"/>
                <a:ea typeface="ＭＳ Ｐゴシック" panose="020B0600070205080204" pitchFamily="50" charset="-128"/>
              </a:rPr>
              <a:t>： </a:t>
            </a:r>
            <a:r>
              <a:rPr lang="ja-JP" altLang="en-US" sz="1400" dirty="0">
                <a:solidFill>
                  <a:prstClr val="black"/>
                </a:solidFill>
                <a:latin typeface="ＭＳ Ｐゴシック" panose="020B0600070205080204" pitchFamily="50" charset="-128"/>
                <a:ea typeface="ＭＳ Ｐゴシック" panose="020B0600070205080204" pitchFamily="50" charset="-128"/>
              </a:rPr>
              <a:t>●●</a:t>
            </a:r>
            <a:r>
              <a:rPr lang="zh-TW" altLang="en-US" sz="1400" dirty="0">
                <a:solidFill>
                  <a:prstClr val="black"/>
                </a:solidFill>
                <a:latin typeface="ＭＳ Ｐゴシック" panose="020B0600070205080204" pitchFamily="50" charset="-128"/>
                <a:ea typeface="ＭＳ Ｐゴシック" panose="020B0600070205080204" pitchFamily="50" charset="-128"/>
              </a:rPr>
              <a:t>千円 （補助対象</a:t>
            </a:r>
            <a:r>
              <a:rPr lang="ja-JP" altLang="en-US" sz="1400" dirty="0">
                <a:solidFill>
                  <a:prstClr val="black"/>
                </a:solidFill>
                <a:latin typeface="ＭＳ Ｐゴシック" panose="020B0600070205080204" pitchFamily="50" charset="-128"/>
                <a:ea typeface="ＭＳ Ｐゴシック" panose="020B0600070205080204" pitchFamily="50" charset="-128"/>
              </a:rPr>
              <a:t>●●</a:t>
            </a:r>
            <a:r>
              <a:rPr lang="zh-TW" altLang="en-US" sz="1400" dirty="0">
                <a:solidFill>
                  <a:prstClr val="black"/>
                </a:solidFill>
                <a:latin typeface="ＭＳ Ｐゴシック" panose="020B0600070205080204" pitchFamily="50" charset="-128"/>
                <a:ea typeface="ＭＳ Ｐゴシック" panose="020B0600070205080204" pitchFamily="50" charset="-128"/>
              </a:rPr>
              <a:t>千円）</a:t>
            </a:r>
          </a:p>
          <a:p>
            <a:pPr lvl="0" fontAlgn="auto">
              <a:lnSpc>
                <a:spcPts val="2400"/>
              </a:lnSpc>
              <a:spcBef>
                <a:spcPts val="0"/>
              </a:spcBef>
              <a:spcAft>
                <a:spcPts val="0"/>
              </a:spcAft>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　</a:t>
            </a:r>
            <a:r>
              <a:rPr lang="ja-JP" altLang="en-US" sz="1200" dirty="0">
                <a:solidFill>
                  <a:prstClr val="black"/>
                </a:solidFill>
                <a:latin typeface="ＭＳ Ｐゴシック" panose="020B0600070205080204" pitchFamily="50" charset="-128"/>
                <a:ea typeface="ＭＳ Ｐゴシック" panose="020B0600070205080204" pitchFamily="50" charset="-128"/>
              </a:rPr>
              <a:t>全体事業期間</a:t>
            </a:r>
            <a:r>
              <a:rPr lang="ja-JP" altLang="en-US" sz="1400" dirty="0">
                <a:solidFill>
                  <a:prstClr val="black"/>
                </a:solidFill>
                <a:latin typeface="ＭＳ Ｐゴシック" panose="020B0600070205080204" pitchFamily="50" charset="-128"/>
                <a:ea typeface="ＭＳ Ｐゴシック" panose="020B0600070205080204" pitchFamily="50" charset="-128"/>
              </a:rPr>
              <a:t>： Ｒ７</a:t>
            </a:r>
            <a:r>
              <a:rPr lang="en-US" altLang="ja-JP" sz="1400" dirty="0">
                <a:solidFill>
                  <a:prstClr val="black"/>
                </a:solidFill>
                <a:latin typeface="ＭＳ Ｐゴシック" panose="020B0600070205080204" pitchFamily="50" charset="-128"/>
                <a:ea typeface="ＭＳ Ｐゴシック" panose="020B0600070205080204" pitchFamily="50" charset="-128"/>
              </a:rPr>
              <a:t>.</a:t>
            </a:r>
            <a:r>
              <a:rPr lang="ja-JP" altLang="en-US" sz="1400" dirty="0">
                <a:solidFill>
                  <a:prstClr val="black"/>
                </a:solidFill>
                <a:latin typeface="ＭＳ Ｐゴシック" panose="020B0600070205080204" pitchFamily="50" charset="-128"/>
                <a:ea typeface="ＭＳ Ｐゴシック" panose="020B0600070205080204" pitchFamily="50" charset="-128"/>
              </a:rPr>
              <a:t>１０～Ｒ９</a:t>
            </a:r>
            <a:r>
              <a:rPr lang="en-US" altLang="ja-JP" sz="1400" dirty="0">
                <a:solidFill>
                  <a:prstClr val="black"/>
                </a:solidFill>
                <a:latin typeface="ＭＳ Ｐゴシック" panose="020B0600070205080204" pitchFamily="50" charset="-128"/>
                <a:ea typeface="ＭＳ Ｐゴシック" panose="020B0600070205080204" pitchFamily="50" charset="-128"/>
              </a:rPr>
              <a:t>.</a:t>
            </a:r>
            <a:r>
              <a:rPr lang="ja-JP" altLang="en-US" sz="1400" dirty="0">
                <a:solidFill>
                  <a:prstClr val="black"/>
                </a:solidFill>
                <a:latin typeface="ＭＳ Ｐゴシック" panose="020B0600070205080204" pitchFamily="50" charset="-128"/>
                <a:ea typeface="ＭＳ Ｐゴシック" panose="020B0600070205080204" pitchFamily="50" charset="-128"/>
              </a:rPr>
              <a:t>３　</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1" name="正方形/長方形 20"/>
          <p:cNvSpPr/>
          <p:nvPr/>
        </p:nvSpPr>
        <p:spPr>
          <a:xfrm>
            <a:off x="56456" y="35116"/>
            <a:ext cx="9777536"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zh-TW" altLang="en-US" sz="1600" b="1" dirty="0">
                <a:solidFill>
                  <a:prstClr val="black"/>
                </a:solidFill>
                <a:latin typeface="+mj-ea"/>
                <a:ea typeface="+mj-ea"/>
              </a:rPr>
              <a:t>令和〇年度〇〇空港防災機能施設整備事業費補助事業</a:t>
            </a:r>
            <a:endParaRPr lang="ja-JP" altLang="en-US" sz="1600" b="1" dirty="0">
              <a:solidFill>
                <a:prstClr val="black"/>
              </a:solidFill>
              <a:latin typeface="+mj-ea"/>
              <a:ea typeface="+mj-ea"/>
            </a:endParaRPr>
          </a:p>
        </p:txBody>
      </p:sp>
      <p:sp>
        <p:nvSpPr>
          <p:cNvPr id="25" name="テキスト ボックス 24"/>
          <p:cNvSpPr txBox="1"/>
          <p:nvPr/>
        </p:nvSpPr>
        <p:spPr>
          <a:xfrm>
            <a:off x="128464" y="497393"/>
            <a:ext cx="9705528"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pPr marL="87313"/>
            <a:r>
              <a:rPr lang="ja-JP" altLang="en-US" sz="1400" dirty="0">
                <a:solidFill>
                  <a:prstClr val="black"/>
                </a:solidFill>
              </a:rPr>
              <a:t>●●空港の防災機能の強化を図るため、自然災害の発生時における人命の救助活動、緊急物資等の輸送活動の拠点として機能するために必要となる航空機燃料給油施設（地下タンク貯蔵所等）の施設整備を実施する。</a:t>
            </a:r>
          </a:p>
        </p:txBody>
      </p:sp>
      <p:sp>
        <p:nvSpPr>
          <p:cNvPr id="7" name="テキスト ボックス 6">
            <a:extLst>
              <a:ext uri="{FF2B5EF4-FFF2-40B4-BE49-F238E27FC236}">
                <a16:creationId xmlns:a16="http://schemas.microsoft.com/office/drawing/2014/main" id="{4D64520A-6807-E8B0-FED5-DC53FE5538F9}"/>
              </a:ext>
            </a:extLst>
          </p:cNvPr>
          <p:cNvSpPr txBox="1"/>
          <p:nvPr/>
        </p:nvSpPr>
        <p:spPr>
          <a:xfrm>
            <a:off x="31800" y="3240000"/>
            <a:ext cx="4130040" cy="3444854"/>
          </a:xfrm>
          <a:prstGeom prst="rect">
            <a:avLst/>
          </a:prstGeom>
          <a:noFill/>
          <a:ln>
            <a:noFill/>
          </a:ln>
        </p:spPr>
        <p:txBody>
          <a:bodyPr wrap="square" rtlCol="0">
            <a:spAutoFit/>
          </a:bodyPr>
          <a:lstStyle/>
          <a:p>
            <a:pPr>
              <a:lnSpc>
                <a:spcPts val="2400"/>
              </a:lnSpc>
            </a:pPr>
            <a:r>
              <a:rPr lang="en-US" altLang="ja-JP" sz="1400" dirty="0">
                <a:solidFill>
                  <a:prstClr val="black"/>
                </a:solidFill>
              </a:rPr>
              <a:t>【</a:t>
            </a:r>
            <a:r>
              <a:rPr lang="ja-JP" altLang="en-US" sz="1400" dirty="0">
                <a:solidFill>
                  <a:prstClr val="black"/>
                </a:solidFill>
              </a:rPr>
              <a:t>事業工程</a:t>
            </a:r>
            <a:r>
              <a:rPr lang="en-US" altLang="ja-JP" sz="1400" dirty="0">
                <a:solidFill>
                  <a:prstClr val="black"/>
                </a:solidFill>
              </a:rPr>
              <a:t>】</a:t>
            </a:r>
          </a:p>
          <a:p>
            <a:pPr marL="92075" algn="l">
              <a:lnSpc>
                <a:spcPts val="2400"/>
              </a:lnSpc>
            </a:pPr>
            <a:r>
              <a:rPr lang="ja-JP" altLang="en-US" sz="1400" b="0" i="0" u="none" strike="noStrike" baseline="0" dirty="0">
                <a:latin typeface="・ｭ・ｳ繧ｴ繧ｷ繝・け"/>
              </a:rPr>
              <a:t>Ｒ７</a:t>
            </a:r>
            <a:r>
              <a:rPr lang="en-US" altLang="ja-JP" sz="1400" b="0" i="0" u="none" strike="noStrike" baseline="0" dirty="0">
                <a:latin typeface="・ｭ・ｳ繧ｴ繧ｷ繝・け"/>
              </a:rPr>
              <a:t>.</a:t>
            </a:r>
            <a:r>
              <a:rPr lang="ja-JP" altLang="en-US" sz="1400" b="0" i="0" u="none" strike="noStrike" baseline="0" dirty="0">
                <a:latin typeface="・ｭ・ｳ繧ｴ繧ｷ繝・け"/>
              </a:rPr>
              <a:t>１０～Ｒ８</a:t>
            </a:r>
            <a:r>
              <a:rPr lang="en-US" altLang="ja-JP" sz="1400" b="0" i="0" u="none" strike="noStrike" baseline="0" dirty="0">
                <a:latin typeface="・ｭ・ｳ繧ｴ繧ｷ繝・け"/>
              </a:rPr>
              <a:t>.</a:t>
            </a:r>
            <a:r>
              <a:rPr lang="ja-JP" altLang="en-US" sz="1400" b="0" i="0" u="none" strike="noStrike" baseline="0" dirty="0">
                <a:latin typeface="・ｭ・ｳ繧ｴ繧ｷ繝・け"/>
              </a:rPr>
              <a:t>２　調査設計業務</a:t>
            </a:r>
          </a:p>
          <a:p>
            <a:pPr marL="92075" algn="l">
              <a:lnSpc>
                <a:spcPts val="2400"/>
              </a:lnSpc>
            </a:pPr>
            <a:r>
              <a:rPr lang="ja-JP" altLang="en-US" sz="1400" b="0" i="0" u="none" strike="noStrike" baseline="0" dirty="0">
                <a:latin typeface="・ｭ・ｳ繧ｴ繧ｷ繝・け"/>
              </a:rPr>
              <a:t>Ｒ８</a:t>
            </a:r>
            <a:r>
              <a:rPr lang="en-US" altLang="ja-JP" sz="1400" b="0" i="0" u="none" strike="noStrike" baseline="0" dirty="0">
                <a:latin typeface="・ｭ・ｳ繧ｴ繧ｷ繝・け"/>
              </a:rPr>
              <a:t>.</a:t>
            </a:r>
            <a:r>
              <a:rPr lang="ja-JP" altLang="en-US" sz="1400" b="0" i="0" u="none" strike="noStrike" baseline="0" dirty="0">
                <a:latin typeface="・ｭ・ｳ繧ｴ繧ｷ繝・け"/>
              </a:rPr>
              <a:t>２　　　 　　　　消防法に基づく設置許可申請</a:t>
            </a:r>
          </a:p>
          <a:p>
            <a:pPr marL="92075" algn="l">
              <a:lnSpc>
                <a:spcPts val="2400"/>
              </a:lnSpc>
            </a:pPr>
            <a:r>
              <a:rPr lang="ja-JP" altLang="en-US" sz="1400" b="0" i="0" u="none" strike="noStrike" baseline="0" dirty="0">
                <a:latin typeface="・ｭ・ｳ繧ｴ繧ｷ繝・け"/>
              </a:rPr>
              <a:t>Ｒ８</a:t>
            </a:r>
            <a:r>
              <a:rPr lang="en-US" altLang="ja-JP" sz="1400" b="0" i="0" u="none" strike="noStrike" baseline="0" dirty="0">
                <a:latin typeface="・ｭ・ｳ繧ｴ繧ｷ繝・け"/>
              </a:rPr>
              <a:t>.</a:t>
            </a:r>
            <a:r>
              <a:rPr lang="ja-JP" altLang="en-US" sz="1400" b="0" i="0" u="none" strike="noStrike" baseline="0" dirty="0">
                <a:latin typeface="・ｭ・ｳ繧ｴ繧ｷ繝・け"/>
              </a:rPr>
              <a:t>３　　　　　　　 Ｒ７年度補助事業の完了</a:t>
            </a:r>
          </a:p>
          <a:p>
            <a:pPr marL="92075" algn="l">
              <a:lnSpc>
                <a:spcPts val="2400"/>
              </a:lnSpc>
            </a:pPr>
            <a:r>
              <a:rPr lang="ja-JP" altLang="en-US" sz="1400" b="0" i="0" u="none" strike="noStrike" baseline="0" dirty="0">
                <a:latin typeface="・ｭ・ｳ繧ｴ繧ｷ繝・け"/>
              </a:rPr>
              <a:t>Ｒ８</a:t>
            </a:r>
            <a:r>
              <a:rPr lang="en-US" altLang="ja-JP" sz="1400" b="0" i="0" u="none" strike="noStrike" baseline="0" dirty="0">
                <a:latin typeface="・ｭ・ｳ繧ｴ繧ｷ繝・け"/>
              </a:rPr>
              <a:t>.</a:t>
            </a:r>
            <a:r>
              <a:rPr lang="ja-JP" altLang="en-US" sz="1400" dirty="0">
                <a:latin typeface="・ｭ・ｳ繧ｴ繧ｷ繝・け"/>
              </a:rPr>
              <a:t>４</a:t>
            </a:r>
            <a:r>
              <a:rPr lang="ja-JP" altLang="en-US" sz="1400" b="0" i="0" u="none" strike="noStrike" baseline="0" dirty="0">
                <a:latin typeface="・ｭ・ｳ繧ｴ繧ｷ繝・け"/>
              </a:rPr>
              <a:t>　　　　　　   消防法に基づく設置許可</a:t>
            </a:r>
            <a:endParaRPr lang="en-US" altLang="ja-JP" sz="1400" b="0" i="0" u="none" strike="noStrike" baseline="0" dirty="0">
              <a:latin typeface="・ｭ・ｳ繧ｴ繧ｷ繝・け"/>
            </a:endParaRPr>
          </a:p>
          <a:p>
            <a:pPr marL="92075" algn="l">
              <a:lnSpc>
                <a:spcPts val="2400"/>
              </a:lnSpc>
            </a:pPr>
            <a:r>
              <a:rPr lang="ja-JP" altLang="en-US" sz="1400" b="0" i="0" u="none" strike="noStrike" baseline="0" dirty="0">
                <a:latin typeface="・ｭ・ｳ繧ｴ繧ｷ繝・け"/>
              </a:rPr>
              <a:t>Ｒ８</a:t>
            </a:r>
            <a:r>
              <a:rPr lang="en-US" altLang="ja-JP" sz="1400" b="0" i="0" u="none" strike="noStrike" baseline="0" dirty="0">
                <a:latin typeface="・ｭ・ｳ繧ｴ繧ｷ繝・け"/>
              </a:rPr>
              <a:t>.</a:t>
            </a:r>
            <a:r>
              <a:rPr lang="ja-JP" altLang="en-US" sz="1400" dirty="0">
                <a:latin typeface="・ｭ・ｳ繧ｴ繧ｷ繝・け"/>
              </a:rPr>
              <a:t>５</a:t>
            </a:r>
            <a:r>
              <a:rPr lang="ja-JP" altLang="en-US" sz="1400" b="0" i="0" u="none" strike="noStrike" baseline="0" dirty="0">
                <a:latin typeface="・ｭ・ｳ繧ｴ繧ｷ繝・け"/>
              </a:rPr>
              <a:t> ～Ｒ９</a:t>
            </a:r>
            <a:r>
              <a:rPr lang="en-US" altLang="ja-JP" sz="1400" b="0" i="0" u="none" strike="noStrike" baseline="0" dirty="0">
                <a:latin typeface="・ｭ・ｳ繧ｴ繧ｷ繝・け"/>
              </a:rPr>
              <a:t>.</a:t>
            </a:r>
            <a:r>
              <a:rPr lang="ja-JP" altLang="en-US" sz="1400" b="0" i="0" u="none" strike="noStrike" baseline="0" dirty="0">
                <a:latin typeface="・ｭ・ｳ繧ｴ繧ｷ繝・け"/>
              </a:rPr>
              <a:t>２    給油施設新設工事</a:t>
            </a:r>
            <a:endParaRPr lang="en-US" altLang="ja-JP" sz="1400" b="0" i="0" u="none" strike="noStrike" baseline="0" dirty="0">
              <a:latin typeface="・ｭ・ｳ繧ｴ繧ｷ繝・け"/>
            </a:endParaRPr>
          </a:p>
          <a:p>
            <a:pPr marL="92075" algn="l">
              <a:lnSpc>
                <a:spcPts val="2400"/>
              </a:lnSpc>
            </a:pPr>
            <a:r>
              <a:rPr lang="ja-JP" altLang="en-US" sz="1400" b="0" i="0" u="none" strike="noStrike" baseline="0" dirty="0">
                <a:latin typeface="・ｭ・ｳ繧ｴ繧ｷ繝・け"/>
              </a:rPr>
              <a:t>Ｒ８</a:t>
            </a:r>
            <a:r>
              <a:rPr lang="en-US" altLang="ja-JP" sz="1400" b="0" i="0" u="none" strike="noStrike" baseline="0" dirty="0">
                <a:latin typeface="・ｭ・ｳ繧ｴ繧ｷ繝・け"/>
              </a:rPr>
              <a:t>.</a:t>
            </a:r>
            <a:r>
              <a:rPr lang="ja-JP" altLang="en-US" sz="1400" b="0" i="0" u="none" strike="noStrike" baseline="0" dirty="0">
                <a:latin typeface="・ｭ・ｳ繧ｴ繧ｷ繝・け"/>
              </a:rPr>
              <a:t>１２　 　　　    消防法に基づく完成検査</a:t>
            </a:r>
            <a:r>
              <a:rPr lang="ja-JP" altLang="en-US" sz="1400" dirty="0">
                <a:latin typeface="・ｭ・ｳ繧ｴ繧ｷ繝・け"/>
              </a:rPr>
              <a:t>前検査</a:t>
            </a:r>
            <a:endParaRPr lang="ja-JP" altLang="en-US" sz="1400" b="0" i="0" u="none" strike="noStrike" baseline="0" dirty="0">
              <a:latin typeface="・ｭ・ｳ繧ｴ繧ｷ繝・け"/>
            </a:endParaRPr>
          </a:p>
          <a:p>
            <a:pPr marL="92075" algn="l">
              <a:lnSpc>
                <a:spcPts val="2400"/>
              </a:lnSpc>
            </a:pPr>
            <a:r>
              <a:rPr lang="ja-JP" altLang="en-US" sz="1400" b="0" i="0" u="none" strike="noStrike" baseline="0" dirty="0">
                <a:latin typeface="・ｭ・ｳ繧ｴ繧ｷ繝・け"/>
              </a:rPr>
              <a:t>Ｒ９</a:t>
            </a:r>
            <a:r>
              <a:rPr lang="en-US" altLang="ja-JP" sz="1400" b="0" i="0" u="none" strike="noStrike" baseline="0" dirty="0">
                <a:latin typeface="・ｭ・ｳ繧ｴ繧ｷ繝・け"/>
              </a:rPr>
              <a:t>.</a:t>
            </a:r>
            <a:r>
              <a:rPr lang="ja-JP" altLang="en-US" sz="1400" b="0" i="0" u="none" strike="noStrike" baseline="0" dirty="0">
                <a:latin typeface="・ｭ・ｳ繧ｴ繧ｷ繝・け"/>
              </a:rPr>
              <a:t>３   　 　　　    消防法に基づく完成検査</a:t>
            </a:r>
          </a:p>
          <a:p>
            <a:pPr marL="92075" algn="l">
              <a:lnSpc>
                <a:spcPts val="2400"/>
              </a:lnSpc>
            </a:pPr>
            <a:r>
              <a:rPr lang="ja-JP" altLang="en-US" sz="1400" b="0" i="0" u="none" strike="noStrike" baseline="0" dirty="0">
                <a:latin typeface="・ｭ・ｳ繧ｴ繧ｷ繝・け"/>
              </a:rPr>
              <a:t>Ｒ９</a:t>
            </a:r>
            <a:r>
              <a:rPr lang="en-US" altLang="ja-JP" sz="1400" b="0" i="0" u="none" strike="noStrike" baseline="0" dirty="0">
                <a:latin typeface="・ｭ・ｳ繧ｴ繧ｷ繝・け"/>
              </a:rPr>
              <a:t>.</a:t>
            </a:r>
            <a:r>
              <a:rPr lang="ja-JP" altLang="en-US" sz="1400" b="0" i="0" u="none" strike="noStrike" baseline="0" dirty="0">
                <a:latin typeface="・ｭ・ｳ繧ｴ繧ｷ繝・け"/>
              </a:rPr>
              <a:t>３　　 　　　　  Ｒ８年度補助事業の完了</a:t>
            </a:r>
            <a:endParaRPr lang="en-US" altLang="ja-JP" sz="1400" b="0" i="0" u="none" strike="noStrike" baseline="0" dirty="0">
              <a:latin typeface="・ｭ・ｳ繧ｴ繧ｷ繝・け"/>
            </a:endParaRPr>
          </a:p>
          <a:p>
            <a:pPr marL="92075" algn="l">
              <a:lnSpc>
                <a:spcPts val="2400"/>
              </a:lnSpc>
            </a:pPr>
            <a:r>
              <a:rPr lang="ja-JP" altLang="en-US" sz="1400" b="0" i="0" u="none" strike="noStrike" baseline="0" dirty="0">
                <a:latin typeface="・ｭ・ｳ繧ｴ繧ｷ繝・け"/>
              </a:rPr>
              <a:t>Ｒ９</a:t>
            </a:r>
            <a:r>
              <a:rPr lang="en-US" altLang="ja-JP" sz="1400" b="0" i="0" u="none" strike="noStrike" baseline="0" dirty="0">
                <a:latin typeface="・ｭ・ｳ繧ｴ繧ｷ繝・け"/>
              </a:rPr>
              <a:t>.</a:t>
            </a:r>
            <a:r>
              <a:rPr lang="ja-JP" altLang="en-US" sz="1400" b="0" i="0" u="none" strike="noStrike" baseline="0" dirty="0">
                <a:latin typeface="・ｭ・ｳ繧ｴ繧ｷ繝・け"/>
              </a:rPr>
              <a:t>３　　 　　　　  全体事業の完了</a:t>
            </a:r>
            <a:endParaRPr lang="en-US" altLang="ja-JP" sz="1400" b="0" i="0" u="none" strike="noStrike" baseline="0" dirty="0">
              <a:latin typeface="・ｭ・ｳ繧ｴ繧ｷ繝・け"/>
            </a:endParaRPr>
          </a:p>
          <a:p>
            <a:pPr marL="92075" algn="l">
              <a:lnSpc>
                <a:spcPts val="2400"/>
              </a:lnSpc>
            </a:pPr>
            <a:r>
              <a:rPr lang="ja-JP" altLang="en-US" sz="1400" b="0" i="0" u="none" strike="noStrike" baseline="0" dirty="0">
                <a:latin typeface="・ｭ・ｳ繧ｴ繧ｷ繝・け"/>
              </a:rPr>
              <a:t>Ｒ９</a:t>
            </a:r>
            <a:r>
              <a:rPr lang="en-US" altLang="ja-JP" sz="1400" b="0" i="0" u="none" strike="noStrike" baseline="0" dirty="0">
                <a:latin typeface="・ｭ・ｳ繧ｴ繧ｷ繝・け"/>
              </a:rPr>
              <a:t>.</a:t>
            </a:r>
            <a:r>
              <a:rPr lang="ja-JP" altLang="en-US" sz="1400" b="0" i="0" u="none" strike="noStrike" baseline="0" dirty="0">
                <a:latin typeface="・ｭ・ｳ繧ｴ繧ｷ繝・け"/>
              </a:rPr>
              <a:t>４</a:t>
            </a:r>
            <a:r>
              <a:rPr lang="ja-JP" altLang="en-US" sz="1400" dirty="0">
                <a:latin typeface="・ｭ・ｳ繧ｴ繧ｷ繝・け"/>
              </a:rPr>
              <a:t>　　 　　　　  供用開始</a:t>
            </a:r>
            <a:endParaRPr lang="en-US" altLang="ja-JP" sz="1400" dirty="0">
              <a:solidFill>
                <a:prstClr val="black"/>
              </a:solidFill>
            </a:endParaRPr>
          </a:p>
        </p:txBody>
      </p:sp>
      <p:sp>
        <p:nvSpPr>
          <p:cNvPr id="9" name="テキスト ボックス 21">
            <a:extLst>
              <a:ext uri="{FF2B5EF4-FFF2-40B4-BE49-F238E27FC236}">
                <a16:creationId xmlns:a16="http://schemas.microsoft.com/office/drawing/2014/main" id="{2E4878A6-B383-86DB-AD66-FAC727F9F506}"/>
              </a:ext>
            </a:extLst>
          </p:cNvPr>
          <p:cNvSpPr txBox="1"/>
          <p:nvPr/>
        </p:nvSpPr>
        <p:spPr>
          <a:xfrm>
            <a:off x="4443825" y="1305216"/>
            <a:ext cx="5440286" cy="1584601"/>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航空機燃料給油施設の規模</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・タンク貯蔵所： 地下タンク（二重殻タンク３０ＫＬ</a:t>
            </a:r>
            <a:r>
              <a:rPr lang="ja-JP" altLang="en-US" sz="1400" dirty="0">
                <a:solidFill>
                  <a:prstClr val="black"/>
                </a:solidFill>
                <a:latin typeface="ＭＳ Ｐゴシック" panose="020B0600070205080204" pitchFamily="50" charset="-128"/>
                <a:ea typeface="ＭＳ Ｐゴシック" panose="020B0600070205080204" pitchFamily="50" charset="-128"/>
              </a:rPr>
              <a:t>）</a:t>
            </a:r>
            <a:r>
              <a:rPr lang="en-US" altLang="ja-JP" sz="1400" dirty="0">
                <a:solidFill>
                  <a:prstClr val="black"/>
                </a:solidFill>
                <a:latin typeface="ＭＳ Ｐゴシック" panose="020B0600070205080204" pitchFamily="50" charset="-128"/>
                <a:ea typeface="ＭＳ Ｐゴシック" panose="020B0600070205080204" pitchFamily="50" charset="-128"/>
              </a:rPr>
              <a:t>×</a:t>
            </a:r>
            <a:r>
              <a:rPr lang="ja-JP" altLang="en-US" sz="1400" dirty="0">
                <a:solidFill>
                  <a:prstClr val="black"/>
                </a:solidFill>
                <a:latin typeface="ＭＳ Ｐゴシック" panose="020B0600070205080204" pitchFamily="50" charset="-128"/>
                <a:ea typeface="ＭＳ Ｐゴシック" panose="020B0600070205080204" pitchFamily="50" charset="-128"/>
              </a:rPr>
              <a:t>２</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基</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fontAlgn="auto">
              <a:lnSpc>
                <a:spcPts val="2400"/>
              </a:lnSpc>
              <a:spcBef>
                <a:spcPts val="0"/>
              </a:spcBef>
              <a:spcAft>
                <a:spcPts val="0"/>
              </a:spcAft>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　・タンク貯蔵量： ６０ＫＬ、うち災害救援活動のための確保量３５ＫＬ</a:t>
            </a:r>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a:p>
            <a:pPr fontAlgn="auto">
              <a:lnSpc>
                <a:spcPts val="2400"/>
              </a:lnSpc>
              <a:spcBef>
                <a:spcPts val="0"/>
              </a:spcBef>
              <a:spcAft>
                <a:spcPts val="0"/>
              </a:spcAft>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  ・関連設備： ポンプ設備、防火設備、電気設備、給排水設備等</a:t>
            </a:r>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a:p>
            <a:pPr fontAlgn="auto">
              <a:lnSpc>
                <a:spcPts val="2400"/>
              </a:lnSpc>
              <a:spcBef>
                <a:spcPts val="0"/>
              </a:spcBef>
              <a:spcAft>
                <a:spcPts val="0"/>
              </a:spcAft>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　・施設面積： ４００</a:t>
            </a:r>
            <a:r>
              <a:rPr lang="en-US" altLang="ja-JP" sz="1400" dirty="0">
                <a:solidFill>
                  <a:prstClr val="black"/>
                </a:solidFill>
                <a:latin typeface="ＭＳ Ｐゴシック" panose="020B0600070205080204" pitchFamily="50" charset="-128"/>
                <a:ea typeface="ＭＳ Ｐゴシック" panose="020B0600070205080204" pitchFamily="50" charset="-128"/>
              </a:rPr>
              <a:t>m2</a:t>
            </a:r>
          </a:p>
        </p:txBody>
      </p:sp>
      <p:sp>
        <p:nvSpPr>
          <p:cNvPr id="4" name="正方形/長方形 11">
            <a:extLst>
              <a:ext uri="{FF2B5EF4-FFF2-40B4-BE49-F238E27FC236}">
                <a16:creationId xmlns:a16="http://schemas.microsoft.com/office/drawing/2014/main" id="{C31DFE64-4182-CCEF-87CD-221B4718F244}"/>
              </a:ext>
            </a:extLst>
          </p:cNvPr>
          <p:cNvSpPr/>
          <p:nvPr/>
        </p:nvSpPr>
        <p:spPr>
          <a:xfrm>
            <a:off x="191844" y="57976"/>
            <a:ext cx="791136" cy="318649"/>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ja-JP" altLang="en-US" sz="1400" dirty="0">
                <a:solidFill>
                  <a:schemeClr val="tx1"/>
                </a:solidFill>
                <a:latin typeface="+mn-ea"/>
              </a:rPr>
              <a:t>記載例</a:t>
            </a:r>
            <a:endParaRPr kumimoji="1" lang="en-US" altLang="ja-JP" sz="1400" dirty="0">
              <a:solidFill>
                <a:schemeClr val="tx1"/>
              </a:solidFill>
              <a:latin typeface="+mn-ea"/>
            </a:endParaRPr>
          </a:p>
        </p:txBody>
      </p:sp>
      <p:sp>
        <p:nvSpPr>
          <p:cNvPr id="5" name="テキスト ボックス 21">
            <a:extLst>
              <a:ext uri="{FF2B5EF4-FFF2-40B4-BE49-F238E27FC236}">
                <a16:creationId xmlns:a16="http://schemas.microsoft.com/office/drawing/2014/main" id="{17838D9C-DC55-6A1C-1097-1BB7FC40AF1F}"/>
              </a:ext>
            </a:extLst>
          </p:cNvPr>
          <p:cNvSpPr txBox="1"/>
          <p:nvPr/>
        </p:nvSpPr>
        <p:spPr>
          <a:xfrm>
            <a:off x="4443825" y="5209806"/>
            <a:ext cx="5440286" cy="1276824"/>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施設管理体制</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・施設管理者： ●●県</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fontAlgn="auto">
              <a:lnSpc>
                <a:spcPts val="2400"/>
              </a:lnSpc>
              <a:spcBef>
                <a:spcPts val="0"/>
              </a:spcBef>
              <a:spcAft>
                <a:spcPts val="0"/>
              </a:spcAft>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　・</a:t>
            </a:r>
            <a:r>
              <a:rPr lang="zh-TW" altLang="en-US" sz="1400" dirty="0">
                <a:solidFill>
                  <a:prstClr val="black"/>
                </a:solidFill>
                <a:latin typeface="ＭＳ Ｐゴシック" panose="020B0600070205080204" pitchFamily="50" charset="-128"/>
                <a:ea typeface="ＭＳ Ｐゴシック" panose="020B0600070205080204" pitchFamily="50" charset="-128"/>
              </a:rPr>
              <a:t>施設管理委託先： ㈱●●</a:t>
            </a:r>
          </a:p>
          <a:p>
            <a:pPr fontAlgn="auto">
              <a:lnSpc>
                <a:spcPts val="2400"/>
              </a:lnSpc>
              <a:spcBef>
                <a:spcPts val="0"/>
              </a:spcBef>
              <a:spcAft>
                <a:spcPts val="0"/>
              </a:spcAft>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  ・</a:t>
            </a:r>
            <a:r>
              <a:rPr lang="zh-TW" altLang="en-US" sz="1400" dirty="0">
                <a:solidFill>
                  <a:prstClr val="black"/>
                </a:solidFill>
                <a:latin typeface="ＭＳ Ｐゴシック" panose="020B0600070205080204" pitchFamily="50" charset="-128"/>
                <a:ea typeface="ＭＳ Ｐゴシック" panose="020B0600070205080204" pitchFamily="50" charset="-128"/>
              </a:rPr>
              <a:t>施設点検委託先： ㈱●●</a:t>
            </a:r>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p:txBody>
      </p:sp>
      <p:sp>
        <p:nvSpPr>
          <p:cNvPr id="10" name="テキスト ボックス 9">
            <a:extLst>
              <a:ext uri="{FF2B5EF4-FFF2-40B4-BE49-F238E27FC236}">
                <a16:creationId xmlns:a16="http://schemas.microsoft.com/office/drawing/2014/main" id="{0420BE9A-6447-A52B-AA5D-C75EC0641704}"/>
              </a:ext>
            </a:extLst>
          </p:cNvPr>
          <p:cNvSpPr txBox="1"/>
          <p:nvPr/>
        </p:nvSpPr>
        <p:spPr>
          <a:xfrm>
            <a:off x="4443825" y="2986179"/>
            <a:ext cx="5451716" cy="2201283"/>
          </a:xfrm>
          <a:prstGeom prst="rect">
            <a:avLst/>
          </a:prstGeom>
          <a:noFill/>
          <a:ln>
            <a:noFill/>
          </a:ln>
        </p:spPr>
        <p:txBody>
          <a:bodyPr wrap="square" rtlCol="0">
            <a:noAutofit/>
          </a:bodyPr>
          <a:lstStyle/>
          <a:p>
            <a:r>
              <a:rPr lang="en-US" altLang="ja-JP" sz="1400" dirty="0">
                <a:solidFill>
                  <a:prstClr val="black"/>
                </a:solidFill>
              </a:rPr>
              <a:t>【</a:t>
            </a:r>
            <a:r>
              <a:rPr lang="ja-JP" altLang="en-US" sz="1400" dirty="0">
                <a:solidFill>
                  <a:prstClr val="black"/>
                </a:solidFill>
              </a:rPr>
              <a:t>事業計画（燃料補給計画）</a:t>
            </a:r>
            <a:r>
              <a:rPr lang="en-US" altLang="ja-JP" sz="1400" dirty="0">
                <a:solidFill>
                  <a:prstClr val="black"/>
                </a:solidFill>
              </a:rPr>
              <a:t>】</a:t>
            </a:r>
          </a:p>
          <a:p>
            <a:endParaRPr lang="en-US" altLang="ja-JP" sz="500" dirty="0">
              <a:solidFill>
                <a:prstClr val="black"/>
              </a:solidFill>
            </a:endParaRPr>
          </a:p>
          <a:p>
            <a:r>
              <a:rPr lang="ja-JP" altLang="en-US" sz="1400" dirty="0">
                <a:solidFill>
                  <a:prstClr val="black"/>
                </a:solidFill>
              </a:rPr>
              <a:t>　</a:t>
            </a:r>
            <a:r>
              <a:rPr lang="en-US" altLang="ja-JP" sz="1400" dirty="0">
                <a:solidFill>
                  <a:prstClr val="black"/>
                </a:solidFill>
              </a:rPr>
              <a:t>〔</a:t>
            </a:r>
            <a:r>
              <a:rPr lang="ja-JP" altLang="en-US" sz="1400" dirty="0">
                <a:solidFill>
                  <a:prstClr val="black"/>
                </a:solidFill>
              </a:rPr>
              <a:t>平常時</a:t>
            </a:r>
            <a:r>
              <a:rPr lang="en-US" altLang="ja-JP" sz="1400" dirty="0">
                <a:solidFill>
                  <a:prstClr val="black"/>
                </a:solidFill>
              </a:rPr>
              <a:t>〕</a:t>
            </a:r>
          </a:p>
          <a:p>
            <a:pPr marL="273050" indent="-176213"/>
            <a:r>
              <a:rPr lang="ja-JP" altLang="en-US" sz="1400" dirty="0">
                <a:solidFill>
                  <a:prstClr val="black"/>
                </a:solidFill>
              </a:rPr>
              <a:t>　</a:t>
            </a:r>
            <a:r>
              <a:rPr lang="ja-JP" altLang="en-US" sz="1400" dirty="0">
                <a:solidFill>
                  <a:prstClr val="black"/>
                </a:solidFill>
                <a:latin typeface="ＭＳ Ｐゴシック" panose="020B0600070205080204" pitchFamily="50" charset="-128"/>
                <a:ea typeface="ＭＳ Ｐゴシック" panose="020B0600070205080204" pitchFamily="50" charset="-128"/>
              </a:rPr>
              <a:t>・施設管理手順書に燃料油在庫管理基準を定め、最低在庫量４０ＫＬ、適正在庫量５５ＫＬとして在庫管理を行い、１週間を目安に燃料の補給を行う。</a:t>
            </a:r>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a:p>
            <a:pPr marL="176213" indent="-176213"/>
            <a:r>
              <a:rPr lang="ja-JP" altLang="en-US" sz="600" dirty="0">
                <a:solidFill>
                  <a:prstClr val="black"/>
                </a:solidFill>
              </a:rPr>
              <a:t>　</a:t>
            </a:r>
            <a:endParaRPr lang="en-US" altLang="ja-JP" sz="600" dirty="0">
              <a:solidFill>
                <a:prstClr val="black"/>
              </a:solidFill>
            </a:endParaRPr>
          </a:p>
          <a:p>
            <a:pPr marL="176213" indent="-176213"/>
            <a:r>
              <a:rPr lang="ja-JP" altLang="en-US" sz="1400" dirty="0">
                <a:solidFill>
                  <a:prstClr val="black"/>
                </a:solidFill>
              </a:rPr>
              <a:t>　</a:t>
            </a:r>
            <a:r>
              <a:rPr lang="en-US" altLang="ja-JP" sz="1400" dirty="0">
                <a:solidFill>
                  <a:prstClr val="black"/>
                </a:solidFill>
              </a:rPr>
              <a:t>〔</a:t>
            </a:r>
            <a:r>
              <a:rPr lang="ja-JP" altLang="en-US" sz="1400" dirty="0">
                <a:solidFill>
                  <a:prstClr val="black"/>
                </a:solidFill>
              </a:rPr>
              <a:t>自然災害の発生時</a:t>
            </a:r>
            <a:r>
              <a:rPr lang="en-US" altLang="ja-JP" sz="1400" dirty="0">
                <a:solidFill>
                  <a:prstClr val="black"/>
                </a:solidFill>
              </a:rPr>
              <a:t>〕</a:t>
            </a:r>
          </a:p>
          <a:p>
            <a:pPr marL="273050" indent="-185738"/>
            <a:r>
              <a:rPr lang="ja-JP" altLang="en-US" sz="1400" dirty="0">
                <a:solidFill>
                  <a:prstClr val="black"/>
                </a:solidFill>
              </a:rPr>
              <a:t>　</a:t>
            </a:r>
            <a:r>
              <a:rPr lang="ja-JP" altLang="en-US" sz="1400" dirty="0">
                <a:solidFill>
                  <a:prstClr val="black"/>
                </a:solidFill>
                <a:latin typeface="ＭＳ Ｐゴシック" panose="020B0600070205080204" pitchFamily="50" charset="-128"/>
                <a:ea typeface="ＭＳ Ｐゴシック" panose="020B0600070205080204" pitchFamily="50" charset="-128"/>
              </a:rPr>
              <a:t>・発災後、 速やかに燃料油の補給調整を行い、１週間以内に燃料油を充填し、災害救援活動が終了するまで継続的に燃料補給を行い、救援機に燃料を供給する。</a:t>
            </a:r>
          </a:p>
        </p:txBody>
      </p:sp>
      <p:sp>
        <p:nvSpPr>
          <p:cNvPr id="15" name="テキスト ボックス 14">
            <a:extLst>
              <a:ext uri="{FF2B5EF4-FFF2-40B4-BE49-F238E27FC236}">
                <a16:creationId xmlns:a16="http://schemas.microsoft.com/office/drawing/2014/main" id="{D5E53D5E-7D16-0CE8-2655-EE6C98ACE0FC}"/>
              </a:ext>
            </a:extLst>
          </p:cNvPr>
          <p:cNvSpPr txBox="1"/>
          <p:nvPr/>
        </p:nvSpPr>
        <p:spPr>
          <a:xfrm>
            <a:off x="8552706" y="72019"/>
            <a:ext cx="1296144" cy="318649"/>
          </a:xfrm>
          <a:prstGeom prst="rect">
            <a:avLst/>
          </a:prstGeom>
          <a:noFill/>
          <a:ln>
            <a:noFill/>
          </a:ln>
        </p:spPr>
        <p:txBody>
          <a:bodyPr wrap="square" rtlCol="0">
            <a:spAutoFit/>
          </a:bodyPr>
          <a:lstStyle/>
          <a:p>
            <a:pPr algn="r"/>
            <a:r>
              <a:rPr lang="en-US" altLang="ja-JP" sz="1400" dirty="0">
                <a:solidFill>
                  <a:prstClr val="black"/>
                </a:solidFill>
              </a:rPr>
              <a:t>【</a:t>
            </a:r>
            <a:r>
              <a:rPr lang="ja-JP" altLang="en-US" sz="1400" dirty="0">
                <a:solidFill>
                  <a:prstClr val="black"/>
                </a:solidFill>
              </a:rPr>
              <a:t>別紙２－１</a:t>
            </a:r>
            <a:r>
              <a:rPr lang="en-US" altLang="ja-JP" sz="1400" dirty="0">
                <a:solidFill>
                  <a:prstClr val="black"/>
                </a:solidFill>
              </a:rPr>
              <a:t>】</a:t>
            </a:r>
          </a:p>
        </p:txBody>
      </p:sp>
    </p:spTree>
    <p:extLst>
      <p:ext uri="{BB962C8B-B14F-4D97-AF65-F5344CB8AC3E}">
        <p14:creationId xmlns:p14="http://schemas.microsoft.com/office/powerpoint/2010/main" val="1775563244"/>
      </p:ext>
    </p:extLst>
  </p:cSld>
  <p:clrMapOvr>
    <a:masterClrMapping/>
  </p:clrMapOvr>
</p:sld>
</file>

<file path=ppt/theme/theme1.xml><?xml version="1.0" encoding="utf-8"?>
<a:theme xmlns:a="http://schemas.openxmlformats.org/drawingml/2006/main" name="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7458528A2DE06A408C79F117991EBC5A" ma:contentTypeVersion="11" ma:contentTypeDescription="新しいドキュメントを作成します。" ma:contentTypeScope="" ma:versionID="26819bc17819128fa0b8161da7a37a2a">
  <xsd:schema xmlns:xsd="http://www.w3.org/2001/XMLSchema" xmlns:xs="http://www.w3.org/2001/XMLSchema" xmlns:p="http://schemas.microsoft.com/office/2006/metadata/properties" xmlns:ns2="68b2a8f9-24ce-4c2b-8d8e-5f3f58ed1dde" xmlns:ns3="7ce362f9-5e6d-439c-ae27-02ea96ea858a" targetNamespace="http://schemas.microsoft.com/office/2006/metadata/properties" ma:root="true" ma:fieldsID="d1654c62319be6bc0c32fbf6a4686674" ns2:_="" ns3:_="">
    <xsd:import namespace="68b2a8f9-24ce-4c2b-8d8e-5f3f58ed1dde"/>
    <xsd:import namespace="7ce362f9-5e6d-439c-ae27-02ea96ea858a"/>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b2a8f9-24ce-4c2b-8d8e-5f3f58ed1dde"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画像タグ" ma:readOnly="false" ma:fieldId="{5cf76f15-5ced-4ddc-b409-7134ff3c332f}" ma:taxonomyMulti="true" ma:sspId="32dd98ac-7f38-441c-8624-e0daaf53fd89"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ce362f9-5e6d-439c-ae27-02ea96ea858a"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c3e454ad-9e50-4ca9-b40c-1e4118d03727}" ma:internalName="TaxCatchAll" ma:showField="CatchAllData" ma:web="7ce362f9-5e6d-439c-ae27-02ea96ea858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ce362f9-5e6d-439c-ae27-02ea96ea858a" xsi:nil="true"/>
    <lcf76f155ced4ddcb4097134ff3c332f xmlns="68b2a8f9-24ce-4c2b-8d8e-5f3f58ed1dd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5B720DE-61C0-4363-8ACA-5EE175829F94}"/>
</file>

<file path=customXml/itemProps2.xml><?xml version="1.0" encoding="utf-8"?>
<ds:datastoreItem xmlns:ds="http://schemas.openxmlformats.org/officeDocument/2006/customXml" ds:itemID="{4DD15EEC-BA5A-48F4-A541-A13B8E8E034D}"/>
</file>

<file path=customXml/itemProps3.xml><?xml version="1.0" encoding="utf-8"?>
<ds:datastoreItem xmlns:ds="http://schemas.openxmlformats.org/officeDocument/2006/customXml" ds:itemID="{DD5470CA-57EA-4579-B6C0-BACEB181FB1F}"/>
</file>

<file path=docProps/app.xml><?xml version="1.0" encoding="utf-8"?>
<Properties xmlns="http://schemas.openxmlformats.org/officeDocument/2006/extended-properties" xmlns:vt="http://schemas.openxmlformats.org/officeDocument/2006/docPropsVTypes">
  <Template/>
  <Words>903</Words>
  <PresentationFormat>A4 210 x 297 mm</PresentationFormat>
  <Paragraphs>92</Paragraphs>
  <Slides>3</Slides>
  <Notes>3</Notes>
  <HiddenSlides>0</HiddenSlides>
  <MMClips>0</MMClips>
  <ScaleCrop>false</ScaleCrop>
  <HeadingPairs>
    <vt:vector size="6" baseType="variant">
      <vt:variant>
        <vt:lpstr>使用されているフォント</vt:lpstr>
      </vt:variant>
      <vt:variant>
        <vt:i4>7</vt:i4>
      </vt:variant>
      <vt:variant>
        <vt:lpstr>テーマ</vt:lpstr>
      </vt:variant>
      <vt:variant>
        <vt:i4>5</vt:i4>
      </vt:variant>
      <vt:variant>
        <vt:lpstr>スライド タイトル</vt:lpstr>
      </vt:variant>
      <vt:variant>
        <vt:i4>3</vt:i4>
      </vt:variant>
    </vt:vector>
  </HeadingPairs>
  <TitlesOfParts>
    <vt:vector size="15" baseType="lpstr">
      <vt:lpstr>・ｭ・ｳ繧ｴ繧ｷ繝・け</vt:lpstr>
      <vt:lpstr>HGP創英角ｺﾞｼｯｸUB</vt:lpstr>
      <vt:lpstr>ＭＳ Ｐゴシック</vt:lpstr>
      <vt:lpstr>游ゴシック</vt:lpstr>
      <vt:lpstr>Arial</vt:lpstr>
      <vt:lpstr>Calibri</vt:lpstr>
      <vt:lpstr>Wingdings</vt:lpstr>
      <vt:lpstr>テーマ1</vt:lpstr>
      <vt:lpstr>1_テーマ1</vt:lpstr>
      <vt:lpstr>2_テーマ1</vt:lpstr>
      <vt:lpstr>3_テーマ1</vt:lpstr>
      <vt:lpstr>1_Office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0x0101007458528A2DE06A408C79F117991EBC5A</vt:lpwstr>
  </property>
</Properties>
</file>