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Layout+xml" PartName="/ppt/slideLayouts/slideLayout53.xml"/>
  <Override ContentType="application/vnd.openxmlformats-officedocument.presentationml.slideLayout+xml" PartName="/ppt/slideLayouts/slideLayout54.xml"/>
  <Override ContentType="application/vnd.openxmlformats-officedocument.presentationml.slideLayout+xml" PartName="/ppt/slideLayouts/slideLayout55.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6.xml"/>
  <Override ContentType="application/vnd.openxmlformats-officedocument.theme+xml" PartName="/ppt/theme/theme7.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344" r:id="rId1"/>
    <p:sldMasterId id="2147484356" r:id="rId2"/>
    <p:sldMasterId id="2147484885" r:id="rId3"/>
    <p:sldMasterId id="2147484906" r:id="rId4"/>
    <p:sldMasterId id="2147484951" r:id="rId5"/>
  </p:sldMasterIdLst>
  <p:notesMasterIdLst>
    <p:notesMasterId r:id="rId9"/>
  </p:notesMasterIdLst>
  <p:handoutMasterIdLst>
    <p:handoutMasterId r:id="rId10"/>
  </p:handoutMasterIdLst>
  <p:sldIdLst>
    <p:sldId id="263" r:id="rId6"/>
    <p:sldId id="264" r:id="rId7"/>
    <p:sldId id="265" r:id="rId8"/>
  </p:sldIdLst>
  <p:sldSz cx="9906000" cy="6858000" type="A4"/>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6906" algn="l" rtl="0" fontAlgn="base">
      <a:spcBef>
        <a:spcPct val="0"/>
      </a:spcBef>
      <a:spcAft>
        <a:spcPct val="0"/>
      </a:spcAft>
      <a:defRPr kumimoji="1" kern="1200">
        <a:solidFill>
          <a:schemeClr val="tx1"/>
        </a:solidFill>
        <a:latin typeface="Arial" charset="0"/>
        <a:ea typeface="ＭＳ Ｐゴシック" charset="-128"/>
        <a:cs typeface="+mn-cs"/>
      </a:defRPr>
    </a:lvl2pPr>
    <a:lvl3pPr marL="913813" algn="l" rtl="0" fontAlgn="base">
      <a:spcBef>
        <a:spcPct val="0"/>
      </a:spcBef>
      <a:spcAft>
        <a:spcPct val="0"/>
      </a:spcAft>
      <a:defRPr kumimoji="1" kern="1200">
        <a:solidFill>
          <a:schemeClr val="tx1"/>
        </a:solidFill>
        <a:latin typeface="Arial" charset="0"/>
        <a:ea typeface="ＭＳ Ｐゴシック" charset="-128"/>
        <a:cs typeface="+mn-cs"/>
      </a:defRPr>
    </a:lvl3pPr>
    <a:lvl4pPr marL="1370718" algn="l" rtl="0" fontAlgn="base">
      <a:spcBef>
        <a:spcPct val="0"/>
      </a:spcBef>
      <a:spcAft>
        <a:spcPct val="0"/>
      </a:spcAft>
      <a:defRPr kumimoji="1" kern="1200">
        <a:solidFill>
          <a:schemeClr val="tx1"/>
        </a:solidFill>
        <a:latin typeface="Arial" charset="0"/>
        <a:ea typeface="ＭＳ Ｐゴシック" charset="-128"/>
        <a:cs typeface="+mn-cs"/>
      </a:defRPr>
    </a:lvl4pPr>
    <a:lvl5pPr marL="1827625" algn="l" rtl="0" fontAlgn="base">
      <a:spcBef>
        <a:spcPct val="0"/>
      </a:spcBef>
      <a:spcAft>
        <a:spcPct val="0"/>
      </a:spcAft>
      <a:defRPr kumimoji="1" kern="1200">
        <a:solidFill>
          <a:schemeClr val="tx1"/>
        </a:solidFill>
        <a:latin typeface="Arial" charset="0"/>
        <a:ea typeface="ＭＳ Ｐゴシック" charset="-128"/>
        <a:cs typeface="+mn-cs"/>
      </a:defRPr>
    </a:lvl5pPr>
    <a:lvl6pPr marL="2284531" algn="l" defTabSz="913813" rtl="0" eaLnBrk="1" latinLnBrk="0" hangingPunct="1">
      <a:defRPr kumimoji="1" kern="1200">
        <a:solidFill>
          <a:schemeClr val="tx1"/>
        </a:solidFill>
        <a:latin typeface="Arial" charset="0"/>
        <a:ea typeface="ＭＳ Ｐゴシック" charset="-128"/>
        <a:cs typeface="+mn-cs"/>
      </a:defRPr>
    </a:lvl6pPr>
    <a:lvl7pPr marL="2741436" algn="l" defTabSz="913813" rtl="0" eaLnBrk="1" latinLnBrk="0" hangingPunct="1">
      <a:defRPr kumimoji="1" kern="1200">
        <a:solidFill>
          <a:schemeClr val="tx1"/>
        </a:solidFill>
        <a:latin typeface="Arial" charset="0"/>
        <a:ea typeface="ＭＳ Ｐゴシック" charset="-128"/>
        <a:cs typeface="+mn-cs"/>
      </a:defRPr>
    </a:lvl7pPr>
    <a:lvl8pPr marL="3198340" algn="l" defTabSz="913813" rtl="0" eaLnBrk="1" latinLnBrk="0" hangingPunct="1">
      <a:defRPr kumimoji="1" kern="1200">
        <a:solidFill>
          <a:schemeClr val="tx1"/>
        </a:solidFill>
        <a:latin typeface="Arial" charset="0"/>
        <a:ea typeface="ＭＳ Ｐゴシック" charset="-128"/>
        <a:cs typeface="+mn-cs"/>
      </a:defRPr>
    </a:lvl8pPr>
    <a:lvl9pPr marL="3655248" algn="l" defTabSz="913813"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DDEE"/>
    <a:srgbClr val="C0CEEA"/>
    <a:srgbClr val="CDE5FF"/>
    <a:srgbClr val="D4ECBA"/>
    <a:srgbClr val="A9D1FF"/>
    <a:srgbClr val="FFECAF"/>
    <a:srgbClr val="0000FF"/>
    <a:srgbClr val="FF0000"/>
    <a:srgbClr val="00B050"/>
    <a:srgbClr val="89A4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2" autoAdjust="0"/>
    <p:restoredTop sz="99666" autoAdjust="0"/>
  </p:normalViewPr>
  <p:slideViewPr>
    <p:cSldViewPr snapToGrid="0">
      <p:cViewPr>
        <p:scale>
          <a:sx n="100" d="100"/>
          <a:sy n="100" d="100"/>
        </p:scale>
        <p:origin x="918" y="288"/>
      </p:cViewPr>
      <p:guideLst>
        <p:guide orient="horz" pos="2160"/>
        <p:guide pos="3120"/>
      </p:guideLst>
    </p:cSldViewPr>
  </p:slideViewPr>
  <p:outlineViewPr>
    <p:cViewPr>
      <p:scale>
        <a:sx n="33" d="100"/>
        <a:sy n="33" d="100"/>
      </p:scale>
      <p:origin x="0" y="3906"/>
    </p:cViewPr>
  </p:outlineViewPr>
  <p:notesTextViewPr>
    <p:cViewPr>
      <p:scale>
        <a:sx n="100" d="100"/>
        <a:sy n="100" d="100"/>
      </p:scale>
      <p:origin x="0" y="0"/>
    </p:cViewPr>
  </p:notesTextViewPr>
  <p:sorterViewPr>
    <p:cViewPr>
      <p:scale>
        <a:sx n="66" d="100"/>
        <a:sy n="66" d="100"/>
      </p:scale>
      <p:origin x="0" y="858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handoutMasters/handoutMaster1.xml" Type="http://schemas.openxmlformats.org/officeDocument/2006/relationships/handoutMaster"/><Relationship Id="rId11" Target="presProps.xml" Type="http://schemas.openxmlformats.org/officeDocument/2006/relationships/presProps"/><Relationship Id="rId12" Target="viewProps.xml" Type="http://schemas.openxmlformats.org/officeDocument/2006/relationships/viewProps"/><Relationship Id="rId13" Target="theme/theme1.xml" Type="http://schemas.openxmlformats.org/officeDocument/2006/relationships/theme"/><Relationship Id="rId14" Target="tableStyles.xml" Type="http://schemas.openxmlformats.org/officeDocument/2006/relationships/tableStyles"/><Relationship Id="rId15" Target="../customXml/item1.xml" Type="http://schemas.openxmlformats.org/officeDocument/2006/relationships/customXml"/><Relationship Id="rId16" Target="../customXml/item2.xml" Type="http://schemas.openxmlformats.org/officeDocument/2006/relationships/customXml"/><Relationship Id="rId17" Target="../customXml/item3.xml" Type="http://schemas.openxmlformats.org/officeDocument/2006/relationships/customXml"/><Relationship Id="rId2" Target="slideMasters/slideMaster2.xml" Type="http://schemas.openxmlformats.org/officeDocument/2006/relationships/slideMaster"/><Relationship Id="rId3" Target="slideMasters/slideMaster3.xml" Type="http://schemas.openxmlformats.org/officeDocument/2006/relationships/slideMaster"/><Relationship Id="rId4" Target="slideMasters/slideMaster4.xml" Type="http://schemas.openxmlformats.org/officeDocument/2006/relationships/slideMaster"/><Relationship Id="rId5" Target="slideMasters/slideMaster5.xml" Type="http://schemas.openxmlformats.org/officeDocument/2006/relationships/slideMaster"/><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notesMasters/notesMaster1.xml" Type="http://schemas.openxmlformats.org/officeDocument/2006/relationships/notesMaster"/></Relationships>
</file>

<file path=ppt/handoutMasters/_rels/handoutMaster1.xml.rels><?xml version="1.0" encoding="UTF-8" standalone="yes"?><Relationships xmlns="http://schemas.openxmlformats.org/package/2006/relationships"><Relationship Id="rId1" Target="../theme/theme7.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6" y="6"/>
            <a:ext cx="2919413" cy="493713"/>
          </a:xfrm>
          <a:prstGeom prst="rect">
            <a:avLst/>
          </a:prstGeom>
        </p:spPr>
        <p:txBody>
          <a:bodyPr vert="horz" lIns="91351" tIns="45676" rIns="91351" bIns="45676"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14763" y="6"/>
            <a:ext cx="2919412" cy="493713"/>
          </a:xfrm>
          <a:prstGeom prst="rect">
            <a:avLst/>
          </a:prstGeom>
        </p:spPr>
        <p:txBody>
          <a:bodyPr vert="horz" lIns="91351" tIns="45676" rIns="91351" bIns="45676" rtlCol="0"/>
          <a:lstStyle>
            <a:lvl1pPr algn="r">
              <a:defRPr sz="1200"/>
            </a:lvl1pPr>
          </a:lstStyle>
          <a:p>
            <a:fld id="{33608222-EACF-4450-9CB0-EE24A81AFED5}" type="datetimeFigureOut">
              <a:rPr kumimoji="1" lang="ja-JP" altLang="en-US" smtClean="0"/>
              <a:pPr/>
              <a:t>2025/3/14</a:t>
            </a:fld>
            <a:endParaRPr kumimoji="1" lang="ja-JP" altLang="en-US"/>
          </a:p>
        </p:txBody>
      </p:sp>
      <p:sp>
        <p:nvSpPr>
          <p:cNvPr id="4" name="フッター プレースホルダ 3"/>
          <p:cNvSpPr>
            <a:spLocks noGrp="1"/>
          </p:cNvSpPr>
          <p:nvPr>
            <p:ph type="ftr" sz="quarter" idx="2"/>
          </p:nvPr>
        </p:nvSpPr>
        <p:spPr>
          <a:xfrm>
            <a:off x="6" y="9371013"/>
            <a:ext cx="2919413" cy="493712"/>
          </a:xfrm>
          <a:prstGeom prst="rect">
            <a:avLst/>
          </a:prstGeom>
        </p:spPr>
        <p:txBody>
          <a:bodyPr vert="horz" lIns="91351" tIns="45676" rIns="91351" bIns="45676"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14763" y="9371013"/>
            <a:ext cx="2919412" cy="493712"/>
          </a:xfrm>
          <a:prstGeom prst="rect">
            <a:avLst/>
          </a:prstGeom>
        </p:spPr>
        <p:txBody>
          <a:bodyPr vert="horz" lIns="91351" tIns="45676" rIns="91351" bIns="45676" rtlCol="0" anchor="b"/>
          <a:lstStyle>
            <a:lvl1pPr algn="r">
              <a:defRPr sz="1200"/>
            </a:lvl1pPr>
          </a:lstStyle>
          <a:p>
            <a:fld id="{AEE37359-DFFC-4F2C-BF6E-5F99B08DD1C5}" type="slidenum">
              <a:rPr kumimoji="1" lang="ja-JP" altLang="en-US" smtClean="0"/>
              <a:pPr/>
              <a:t>‹#›</a:t>
            </a:fld>
            <a:endParaRPr kumimoji="1" lang="ja-JP" altLang="en-US"/>
          </a:p>
        </p:txBody>
      </p:sp>
    </p:spTree>
    <p:extLst>
      <p:ext uri="{BB962C8B-B14F-4D97-AF65-F5344CB8AC3E}">
        <p14:creationId xmlns:p14="http://schemas.microsoft.com/office/powerpoint/2010/main" val="13577696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6.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6" y="6"/>
            <a:ext cx="2919413" cy="493713"/>
          </a:xfrm>
          <a:prstGeom prst="rect">
            <a:avLst/>
          </a:prstGeom>
        </p:spPr>
        <p:txBody>
          <a:bodyPr vert="horz" lIns="91344" tIns="45673" rIns="91344" bIns="45673" rtlCol="0"/>
          <a:lstStyle>
            <a:lvl1pPr algn="l">
              <a:defRPr sz="1200">
                <a:latin typeface="Arial" charset="0"/>
                <a:ea typeface="ＭＳ Ｐゴシック" pitchFamily="50" charset="-128"/>
              </a:defRPr>
            </a:lvl1pPr>
          </a:lstStyle>
          <a:p>
            <a:pPr>
              <a:defRPr/>
            </a:pPr>
            <a:endParaRPr lang="ja-JP" altLang="en-US"/>
          </a:p>
        </p:txBody>
      </p:sp>
      <p:sp>
        <p:nvSpPr>
          <p:cNvPr id="3" name="日付プレースホルダ 2"/>
          <p:cNvSpPr>
            <a:spLocks noGrp="1"/>
          </p:cNvSpPr>
          <p:nvPr>
            <p:ph type="dt" idx="1"/>
          </p:nvPr>
        </p:nvSpPr>
        <p:spPr>
          <a:xfrm>
            <a:off x="3814763" y="6"/>
            <a:ext cx="2919412" cy="493713"/>
          </a:xfrm>
          <a:prstGeom prst="rect">
            <a:avLst/>
          </a:prstGeom>
        </p:spPr>
        <p:txBody>
          <a:bodyPr vert="horz" lIns="91344" tIns="45673" rIns="91344" bIns="45673" rtlCol="0"/>
          <a:lstStyle>
            <a:lvl1pPr algn="r">
              <a:defRPr sz="1200">
                <a:latin typeface="Arial" charset="0"/>
                <a:ea typeface="ＭＳ Ｐゴシック" pitchFamily="50" charset="-128"/>
              </a:defRPr>
            </a:lvl1pPr>
          </a:lstStyle>
          <a:p>
            <a:pPr>
              <a:defRPr/>
            </a:pPr>
            <a:fld id="{F9041A05-BEE1-4E0D-85D8-6BC0167415BE}" type="datetimeFigureOut">
              <a:rPr lang="ja-JP" altLang="en-US"/>
              <a:pPr>
                <a:defRPr/>
              </a:pPr>
              <a:t>2025/3/14</a:t>
            </a:fld>
            <a:endParaRPr lang="ja-JP" altLang="en-US"/>
          </a:p>
        </p:txBody>
      </p:sp>
      <p:sp>
        <p:nvSpPr>
          <p:cNvPr id="4" name="スライド イメージ プレースホルダ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1344" tIns="45673" rIns="91344" bIns="45673" rtlCol="0" anchor="ctr"/>
          <a:lstStyle/>
          <a:p>
            <a:pPr lvl="0"/>
            <a:endParaRPr lang="ja-JP" altLang="en-US" noProof="0"/>
          </a:p>
        </p:txBody>
      </p:sp>
      <p:sp>
        <p:nvSpPr>
          <p:cNvPr id="5" name="ノート プレースホルダ 4"/>
          <p:cNvSpPr>
            <a:spLocks noGrp="1"/>
          </p:cNvSpPr>
          <p:nvPr>
            <p:ph type="body" sz="quarter" idx="3"/>
          </p:nvPr>
        </p:nvSpPr>
        <p:spPr>
          <a:xfrm>
            <a:off x="673106" y="4686300"/>
            <a:ext cx="5389563" cy="4440238"/>
          </a:xfrm>
          <a:prstGeom prst="rect">
            <a:avLst/>
          </a:prstGeom>
        </p:spPr>
        <p:txBody>
          <a:bodyPr vert="horz" lIns="91344" tIns="45673" rIns="91344" bIns="45673"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6" y="9371013"/>
            <a:ext cx="2919413" cy="493712"/>
          </a:xfrm>
          <a:prstGeom prst="rect">
            <a:avLst/>
          </a:prstGeom>
        </p:spPr>
        <p:txBody>
          <a:bodyPr vert="horz" lIns="91344" tIns="45673" rIns="91344" bIns="45673" rtlCol="0" anchor="b"/>
          <a:lstStyle>
            <a:lvl1pPr algn="l">
              <a:defRPr sz="1200">
                <a:latin typeface="Arial" charset="0"/>
                <a:ea typeface="ＭＳ Ｐゴシック" pitchFamily="50" charset="-128"/>
              </a:defRPr>
            </a:lvl1pPr>
          </a:lstStyle>
          <a:p>
            <a:pPr>
              <a:defRPr/>
            </a:pPr>
            <a:endParaRPr lang="ja-JP" altLang="en-US"/>
          </a:p>
        </p:txBody>
      </p:sp>
      <p:sp>
        <p:nvSpPr>
          <p:cNvPr id="7" name="スライド番号プレースホルダ 6"/>
          <p:cNvSpPr>
            <a:spLocks noGrp="1"/>
          </p:cNvSpPr>
          <p:nvPr>
            <p:ph type="sldNum" sz="quarter" idx="5"/>
          </p:nvPr>
        </p:nvSpPr>
        <p:spPr>
          <a:xfrm>
            <a:off x="3814763" y="9371013"/>
            <a:ext cx="2919412" cy="493712"/>
          </a:xfrm>
          <a:prstGeom prst="rect">
            <a:avLst/>
          </a:prstGeom>
        </p:spPr>
        <p:txBody>
          <a:bodyPr vert="horz" lIns="91344" tIns="45673" rIns="91344" bIns="45673" rtlCol="0" anchor="b"/>
          <a:lstStyle>
            <a:lvl1pPr algn="r">
              <a:defRPr sz="1200">
                <a:latin typeface="Arial" charset="0"/>
                <a:ea typeface="ＭＳ Ｐゴシック" pitchFamily="50" charset="-128"/>
              </a:defRPr>
            </a:lvl1pPr>
          </a:lstStyle>
          <a:p>
            <a:pPr>
              <a:defRPr/>
            </a:pPr>
            <a:fld id="{550F2EF9-45C5-40F4-943F-C7558A161AAE}" type="slidenum">
              <a:rPr lang="ja-JP" altLang="en-US"/>
              <a:pPr>
                <a:defRPr/>
              </a:pPr>
              <a:t>‹#›</a:t>
            </a:fld>
            <a:endParaRPr lang="ja-JP" altLang="en-US"/>
          </a:p>
        </p:txBody>
      </p:sp>
    </p:spTree>
    <p:extLst>
      <p:ext uri="{BB962C8B-B14F-4D97-AF65-F5344CB8AC3E}">
        <p14:creationId xmlns:p14="http://schemas.microsoft.com/office/powerpoint/2010/main" val="3576697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6906" algn="l" rtl="0" eaLnBrk="0" fontAlgn="base" hangingPunct="0">
      <a:spcBef>
        <a:spcPct val="30000"/>
      </a:spcBef>
      <a:spcAft>
        <a:spcPct val="0"/>
      </a:spcAft>
      <a:defRPr kumimoji="1" sz="1200" kern="1200">
        <a:solidFill>
          <a:schemeClr val="tx1"/>
        </a:solidFill>
        <a:latin typeface="+mn-lt"/>
        <a:ea typeface="+mn-ea"/>
        <a:cs typeface="+mn-cs"/>
      </a:defRPr>
    </a:lvl2pPr>
    <a:lvl3pPr marL="913813" algn="l" rtl="0" eaLnBrk="0" fontAlgn="base" hangingPunct="0">
      <a:spcBef>
        <a:spcPct val="30000"/>
      </a:spcBef>
      <a:spcAft>
        <a:spcPct val="0"/>
      </a:spcAft>
      <a:defRPr kumimoji="1" sz="1200" kern="1200">
        <a:solidFill>
          <a:schemeClr val="tx1"/>
        </a:solidFill>
        <a:latin typeface="+mn-lt"/>
        <a:ea typeface="+mn-ea"/>
        <a:cs typeface="+mn-cs"/>
      </a:defRPr>
    </a:lvl3pPr>
    <a:lvl4pPr marL="1370718" algn="l" rtl="0" eaLnBrk="0" fontAlgn="base" hangingPunct="0">
      <a:spcBef>
        <a:spcPct val="30000"/>
      </a:spcBef>
      <a:spcAft>
        <a:spcPct val="0"/>
      </a:spcAft>
      <a:defRPr kumimoji="1" sz="1200" kern="1200">
        <a:solidFill>
          <a:schemeClr val="tx1"/>
        </a:solidFill>
        <a:latin typeface="+mn-lt"/>
        <a:ea typeface="+mn-ea"/>
        <a:cs typeface="+mn-cs"/>
      </a:defRPr>
    </a:lvl4pPr>
    <a:lvl5pPr marL="1827625" algn="l" rtl="0" eaLnBrk="0" fontAlgn="base" hangingPunct="0">
      <a:spcBef>
        <a:spcPct val="30000"/>
      </a:spcBef>
      <a:spcAft>
        <a:spcPct val="0"/>
      </a:spcAft>
      <a:defRPr kumimoji="1" sz="1200" kern="1200">
        <a:solidFill>
          <a:schemeClr val="tx1"/>
        </a:solidFill>
        <a:latin typeface="+mn-lt"/>
        <a:ea typeface="+mn-ea"/>
        <a:cs typeface="+mn-cs"/>
      </a:defRPr>
    </a:lvl5pPr>
    <a:lvl6pPr marL="2284531" algn="l" defTabSz="913813" rtl="0" eaLnBrk="1" latinLnBrk="0" hangingPunct="1">
      <a:defRPr kumimoji="1" sz="1200" kern="1200">
        <a:solidFill>
          <a:schemeClr val="tx1"/>
        </a:solidFill>
        <a:latin typeface="+mn-lt"/>
        <a:ea typeface="+mn-ea"/>
        <a:cs typeface="+mn-cs"/>
      </a:defRPr>
    </a:lvl6pPr>
    <a:lvl7pPr marL="2741436" algn="l" defTabSz="913813" rtl="0" eaLnBrk="1" latinLnBrk="0" hangingPunct="1">
      <a:defRPr kumimoji="1" sz="1200" kern="1200">
        <a:solidFill>
          <a:schemeClr val="tx1"/>
        </a:solidFill>
        <a:latin typeface="+mn-lt"/>
        <a:ea typeface="+mn-ea"/>
        <a:cs typeface="+mn-cs"/>
      </a:defRPr>
    </a:lvl7pPr>
    <a:lvl8pPr marL="3198340" algn="l" defTabSz="913813" rtl="0" eaLnBrk="1" latinLnBrk="0" hangingPunct="1">
      <a:defRPr kumimoji="1" sz="1200" kern="1200">
        <a:solidFill>
          <a:schemeClr val="tx1"/>
        </a:solidFill>
        <a:latin typeface="+mn-lt"/>
        <a:ea typeface="+mn-ea"/>
        <a:cs typeface="+mn-cs"/>
      </a:defRPr>
    </a:lvl8pPr>
    <a:lvl9pPr marL="3655248" algn="l" defTabSz="913813"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1</a:t>
            </a:fld>
            <a:endParaRPr lang="ja-JP" altLang="en-US">
              <a:solidFill>
                <a:prstClr val="black"/>
              </a:solidFill>
            </a:endParaRPr>
          </a:p>
        </p:txBody>
      </p:sp>
    </p:spTree>
    <p:extLst>
      <p:ext uri="{BB962C8B-B14F-4D97-AF65-F5344CB8AC3E}">
        <p14:creationId xmlns:p14="http://schemas.microsoft.com/office/powerpoint/2010/main" val="3647430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4198262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20337044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wmf" Type="http://schemas.openxmlformats.org/officeDocument/2006/relationships/image"/></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3.xml" Type="http://schemas.openxmlformats.org/officeDocument/2006/relationships/slideMaster"/><Relationship Id="rId2" Target="../media/image2.png"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5.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6.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7.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8.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9.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1.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2.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3.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4.xml.rels><?xml version="1.0" encoding="UTF-8" standalone="yes"?><Relationships xmlns="http://schemas.openxmlformats.org/package/2006/relationships"><Relationship Id="rId1" Target="../slideMasters/slideMaster4.xml" Type="http://schemas.openxmlformats.org/officeDocument/2006/relationships/slideMaster"/><Relationship Id="rId2" Target="../media/image2.png" Type="http://schemas.openxmlformats.org/officeDocument/2006/relationships/image"/></Relationships>
</file>

<file path=ppt/slideLayouts/_rels/slideLayout35.xml.rels><?xml version="1.0" encoding="UTF-8" standalone="yes"?><Relationships xmlns="http://schemas.openxmlformats.org/package/2006/relationships"><Relationship Id="rId1" Target="../slideMasters/slideMaster4.xml" Type="http://schemas.openxmlformats.org/officeDocument/2006/relationships/slideMaster"/><Relationship Id="rId2" Target="../media/image4.wmf" Type="http://schemas.openxmlformats.org/officeDocument/2006/relationships/image"/></Relationships>
</file>

<file path=ppt/slideLayouts/_rels/slideLayout36.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7.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8.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9.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0.xml.rels><?xml version="1.0" encoding="UTF-8" standalone="yes"?><Relationships xmlns="http://schemas.openxmlformats.org/package/2006/relationships"><Relationship Id="rId1" Target="../slideMasters/slideMaster4.xml" Type="http://schemas.openxmlformats.org/officeDocument/2006/relationships/slideMaster"/><Relationship Id="rId2" Target="../media/image4.wmf" Type="http://schemas.openxmlformats.org/officeDocument/2006/relationships/image"/></Relationships>
</file>

<file path=ppt/slideLayouts/_rels/slideLayout41.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2.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3.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4.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5.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6.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7.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8.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9.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0.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1.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2.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3.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4.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5.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wmf"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53531" y="2134228"/>
            <a:ext cx="8152557" cy="1470025"/>
          </a:xfrm>
        </p:spPr>
        <p:txBody>
          <a:bodyPr/>
          <a:lstStyle>
            <a:lvl1pPr>
              <a:defRPr sz="3200"/>
            </a:lvl1pPr>
          </a:lstStyle>
          <a:p>
            <a:r>
              <a:rPr lang="ja-JP" altLang="en-US"/>
              <a:t>マスタ タイトルの書式設定</a:t>
            </a:r>
          </a:p>
        </p:txBody>
      </p:sp>
      <p:sp>
        <p:nvSpPr>
          <p:cNvPr id="3075" name="Rectangle 3"/>
          <p:cNvSpPr>
            <a:spLocks noGrp="1" noChangeArrowheads="1"/>
          </p:cNvSpPr>
          <p:nvPr>
            <p:ph type="subTitle" idx="1"/>
          </p:nvPr>
        </p:nvSpPr>
        <p:spPr>
          <a:xfrm>
            <a:off x="1486727" y="3886200"/>
            <a:ext cx="6932771" cy="1752600"/>
          </a:xfrm>
        </p:spPr>
        <p:txBody>
          <a:bodyPr/>
          <a:lstStyle>
            <a:lvl1pPr marL="0" indent="0" algn="ctr">
              <a:buFontTx/>
              <a:buNone/>
              <a:defRPr/>
            </a:lvl1pPr>
          </a:lstStyle>
          <a:p>
            <a:r>
              <a:rPr lang="ja-JP" altLang="en-US"/>
              <a:t>マスタ サブタイトルの書式設定</a:t>
            </a:r>
          </a:p>
        </p:txBody>
      </p:sp>
      <p:sp>
        <p:nvSpPr>
          <p:cNvPr id="3076" name="Rectangle 4"/>
          <p:cNvSpPr>
            <a:spLocks noGrp="1" noChangeArrowheads="1"/>
          </p:cNvSpPr>
          <p:nvPr>
            <p:ph type="dt" sz="half" idx="2"/>
          </p:nvPr>
        </p:nvSpPr>
        <p:spPr>
          <a:xfrm>
            <a:off x="495577" y="6245226"/>
            <a:ext cx="2310924" cy="476250"/>
          </a:xfrm>
        </p:spPr>
        <p:txBody>
          <a:bodyPr/>
          <a:lstStyle>
            <a:lvl1pPr>
              <a:defRPr/>
            </a:lvl1pPr>
          </a:lstStyle>
          <a:p>
            <a:endParaRPr lang="ja-JP" altLang="en-US">
              <a:solidFill>
                <a:srgbClr val="000000"/>
              </a:solidFill>
            </a:endParaRPr>
          </a:p>
        </p:txBody>
      </p:sp>
      <p:sp>
        <p:nvSpPr>
          <p:cNvPr id="3077" name="Rectangle 5"/>
          <p:cNvSpPr>
            <a:spLocks noGrp="1" noChangeArrowheads="1"/>
          </p:cNvSpPr>
          <p:nvPr>
            <p:ph type="ftr" sz="quarter" idx="3"/>
          </p:nvPr>
        </p:nvSpPr>
        <p:spPr>
          <a:xfrm>
            <a:off x="3384766" y="6245226"/>
            <a:ext cx="3136821" cy="476250"/>
          </a:xfrm>
        </p:spPr>
        <p:txBody>
          <a:bodyPr/>
          <a:lstStyle>
            <a:lvl1pPr>
              <a:defRPr/>
            </a:lvl1pPr>
          </a:lstStyle>
          <a:p>
            <a:endParaRPr lang="ja-JP" altLang="en-US">
              <a:solidFill>
                <a:srgbClr val="000000"/>
              </a:solidFill>
            </a:endParaRPr>
          </a:p>
        </p:txBody>
      </p:sp>
      <p:pic>
        <p:nvPicPr>
          <p:cNvPr id="3079" name="Picture 7" descr="mlit_top"/>
          <p:cNvPicPr>
            <a:picLocks noChangeAspect="1" noChangeArrowheads="1"/>
          </p:cNvPicPr>
          <p:nvPr/>
        </p:nvPicPr>
        <p:blipFill>
          <a:blip r:embed="rId2" cstate="print"/>
          <a:srcRect t="62230"/>
          <a:stretch>
            <a:fillRect/>
          </a:stretch>
        </p:blipFill>
        <p:spPr bwMode="auto">
          <a:xfrm>
            <a:off x="0" y="6525244"/>
            <a:ext cx="9906000" cy="33337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58414" y="10"/>
            <a:ext cx="2352219" cy="61261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20" y="10"/>
            <a:ext cx="6905770" cy="61261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53531" y="2134222"/>
            <a:ext cx="8152557" cy="1470025"/>
          </a:xfrm>
        </p:spPr>
        <p:txBody>
          <a:bodyPr/>
          <a:lstStyle>
            <a:lvl1pPr>
              <a:defRPr sz="3200"/>
            </a:lvl1pPr>
          </a:lstStyle>
          <a:p>
            <a:r>
              <a:rPr lang="ja-JP" altLang="en-US"/>
              <a:t>マスタ タイトルの書式設定</a:t>
            </a:r>
          </a:p>
        </p:txBody>
      </p:sp>
      <p:sp>
        <p:nvSpPr>
          <p:cNvPr id="3075" name="Rectangle 3"/>
          <p:cNvSpPr>
            <a:spLocks noGrp="1" noChangeArrowheads="1"/>
          </p:cNvSpPr>
          <p:nvPr>
            <p:ph type="subTitle" idx="1"/>
          </p:nvPr>
        </p:nvSpPr>
        <p:spPr>
          <a:xfrm>
            <a:off x="1486727" y="3886200"/>
            <a:ext cx="6932771" cy="1752600"/>
          </a:xfrm>
        </p:spPr>
        <p:txBody>
          <a:bodyPr/>
          <a:lstStyle>
            <a:lvl1pPr marL="0" indent="0" algn="ctr">
              <a:buFontTx/>
              <a:buNone/>
              <a:defRPr/>
            </a:lvl1pPr>
          </a:lstStyle>
          <a:p>
            <a:r>
              <a:rPr lang="ja-JP" altLang="en-US"/>
              <a:t>マスタ サブタイトルの書式設定</a:t>
            </a:r>
          </a:p>
        </p:txBody>
      </p:sp>
      <p:sp>
        <p:nvSpPr>
          <p:cNvPr id="3076" name="Rectangle 4"/>
          <p:cNvSpPr>
            <a:spLocks noGrp="1" noChangeArrowheads="1"/>
          </p:cNvSpPr>
          <p:nvPr>
            <p:ph type="dt" sz="half" idx="2"/>
          </p:nvPr>
        </p:nvSpPr>
        <p:spPr>
          <a:xfrm>
            <a:off x="495577" y="6245226"/>
            <a:ext cx="2310924" cy="476250"/>
          </a:xfrm>
        </p:spPr>
        <p:txBody>
          <a:bodyPr/>
          <a:lstStyle>
            <a:lvl1pPr>
              <a:defRPr/>
            </a:lvl1pPr>
          </a:lstStyle>
          <a:p>
            <a:endParaRPr lang="ja-JP" altLang="en-US">
              <a:solidFill>
                <a:srgbClr val="000000"/>
              </a:solidFill>
            </a:endParaRPr>
          </a:p>
        </p:txBody>
      </p:sp>
      <p:sp>
        <p:nvSpPr>
          <p:cNvPr id="3077" name="Rectangle 5"/>
          <p:cNvSpPr>
            <a:spLocks noGrp="1" noChangeArrowheads="1"/>
          </p:cNvSpPr>
          <p:nvPr>
            <p:ph type="ftr" sz="quarter" idx="3"/>
          </p:nvPr>
        </p:nvSpPr>
        <p:spPr>
          <a:xfrm>
            <a:off x="3384766" y="6245226"/>
            <a:ext cx="3136821" cy="476250"/>
          </a:xfrm>
        </p:spPr>
        <p:txBody>
          <a:bodyPr/>
          <a:lstStyle>
            <a:lvl1pPr>
              <a:defRPr/>
            </a:lvl1pPr>
          </a:lstStyle>
          <a:p>
            <a:endParaRPr lang="ja-JP" altLang="en-US">
              <a:solidFill>
                <a:srgbClr val="000000"/>
              </a:solidFill>
            </a:endParaRPr>
          </a:p>
        </p:txBody>
      </p:sp>
      <p:pic>
        <p:nvPicPr>
          <p:cNvPr id="3079" name="Picture 7" descr="mlit_top"/>
          <p:cNvPicPr>
            <a:picLocks noChangeAspect="1" noChangeArrowheads="1"/>
          </p:cNvPicPr>
          <p:nvPr/>
        </p:nvPicPr>
        <p:blipFill>
          <a:blip r:embed="rId2" cstate="print"/>
          <a:srcRect t="62230"/>
          <a:stretch>
            <a:fillRect/>
          </a:stretch>
        </p:blipFill>
        <p:spPr bwMode="auto">
          <a:xfrm>
            <a:off x="0" y="6525238"/>
            <a:ext cx="9906000" cy="333375"/>
          </a:xfrm>
          <a:prstGeom prst="rect">
            <a:avLst/>
          </a:prstGeom>
          <a:noFill/>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7347" y="357178"/>
            <a:ext cx="9598703" cy="928694"/>
          </a:xfrm>
        </p:spPr>
        <p:txBody>
          <a:bodyPr/>
          <a:lstStyle>
            <a:lvl1pPr>
              <a:defRPr sz="3200"/>
            </a:lvl1pPr>
          </a:lstStyle>
          <a:p>
            <a:r>
              <a:rPr lang="ja-JP" altLang="en-US"/>
              <a:t>マスタ タイトルの書式設定</a:t>
            </a:r>
            <a:endParaRPr lang="ja-JP" altLang="en-US" dirty="0"/>
          </a:p>
        </p:txBody>
      </p:sp>
      <p:sp>
        <p:nvSpPr>
          <p:cNvPr id="3" name="コンテンツ プレースホルダ 2"/>
          <p:cNvSpPr>
            <a:spLocks noGrp="1"/>
          </p:cNvSpPr>
          <p:nvPr>
            <p:ph idx="1"/>
          </p:nvPr>
        </p:nvSpPr>
        <p:spPr/>
        <p:txBody>
          <a:bodyPr/>
          <a:lstStyle>
            <a:lvl1pPr>
              <a:buClr>
                <a:srgbClr val="0066CC"/>
              </a:buClr>
              <a:buFont typeface="Wingdings" pitchFamily="2" charset="2"/>
              <a:buChar char="p"/>
              <a:defRPr sz="2700"/>
            </a:lvl1pPr>
            <a:lvl2pPr>
              <a:buClr>
                <a:srgbClr val="0066CC"/>
              </a:buClr>
              <a:defRPr/>
            </a:lvl2pPr>
            <a:lvl3pPr>
              <a:buClr>
                <a:srgbClr val="0066CC"/>
              </a:buClr>
              <a:defRPr/>
            </a:lvl3pPr>
            <a:lvl4pPr>
              <a:buClr>
                <a:srgbClr val="0066CC"/>
              </a:buClr>
              <a:defRPr/>
            </a:lvl4pPr>
            <a:lvl5pPr>
              <a:buClr>
                <a:srgbClr val="0066CC"/>
              </a:buClr>
              <a:defRPr/>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3179" y="4407511"/>
            <a:ext cx="8419384"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3179" y="2906732"/>
            <a:ext cx="8419384" cy="1500187"/>
          </a:xfrm>
        </p:spPr>
        <p:txBody>
          <a:bodyPr anchor="b"/>
          <a:lstStyle>
            <a:lvl1pPr marL="0" indent="0">
              <a:buNone/>
              <a:defRPr sz="2000"/>
            </a:lvl1pPr>
            <a:lvl2pPr marL="456812" indent="0">
              <a:buNone/>
              <a:defRPr sz="1800"/>
            </a:lvl2pPr>
            <a:lvl3pPr marL="913624" indent="0">
              <a:buNone/>
              <a:defRPr sz="1600"/>
            </a:lvl3pPr>
            <a:lvl4pPr marL="1370436" indent="0">
              <a:buNone/>
              <a:defRPr sz="1400"/>
            </a:lvl4pPr>
            <a:lvl5pPr marL="1827250" indent="0">
              <a:buNone/>
              <a:defRPr sz="1400"/>
            </a:lvl5pPr>
            <a:lvl6pPr marL="2284061" indent="0">
              <a:buNone/>
              <a:defRPr sz="1400"/>
            </a:lvl6pPr>
            <a:lvl7pPr marL="2740872" indent="0">
              <a:buNone/>
              <a:defRPr sz="1400"/>
            </a:lvl7pPr>
            <a:lvl8pPr marL="3197682" indent="0">
              <a:buNone/>
              <a:defRPr sz="1400"/>
            </a:lvl8pPr>
            <a:lvl9pPr marL="3654497" indent="0">
              <a:buNone/>
              <a:defRPr sz="1400"/>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722" y="1600214"/>
            <a:ext cx="438043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8785" y="1600214"/>
            <a:ext cx="438201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558" y="274638"/>
            <a:ext cx="8914923"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711" y="1535113"/>
            <a:ext cx="4377255"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711" y="2174885"/>
            <a:ext cx="437725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1764" y="1535113"/>
            <a:ext cx="4378843"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1764" y="2174885"/>
            <a:ext cx="437884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lvl1pPr>
              <a:defRPr/>
            </a:lvl1pPr>
          </a:lstStyle>
          <a:p>
            <a:endParaRPr lang="ja-JP" altLang="en-US">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ja-JP" altLang="en-US">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p:cNvSpPr>
            <a:spLocks noGrp="1"/>
          </p:cNvSpPr>
          <p:nvPr>
            <p:ph type="dt" sz="half" idx="10"/>
          </p:nvPr>
        </p:nvSpPr>
        <p:spPr/>
        <p:txBody>
          <a:bodyPr/>
          <a:lstStyle>
            <a:lvl1pPr>
              <a:defRPr/>
            </a:lvl1pPr>
          </a:lstStyle>
          <a:p>
            <a:endParaRPr lang="ja-JP" altLang="en-US">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ja-JP" altLang="en-US">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ja-JP" altLang="en-US">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ja-JP" altLang="en-US">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578" y="273051"/>
            <a:ext cx="325911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211" y="273072"/>
            <a:ext cx="553827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578" y="1435121"/>
            <a:ext cx="3259116" cy="4691063"/>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7347" y="357178"/>
            <a:ext cx="9598703" cy="928694"/>
          </a:xfrm>
        </p:spPr>
        <p:txBody>
          <a:bodyPr/>
          <a:lstStyle>
            <a:lvl1pPr>
              <a:defRPr sz="3200"/>
            </a:lvl1pPr>
          </a:lstStyle>
          <a:p>
            <a:r>
              <a:rPr lang="ja-JP" altLang="en-US"/>
              <a:t>マスタ タイトルの書式設定</a:t>
            </a:r>
            <a:endParaRPr lang="ja-JP" altLang="en-US" dirty="0"/>
          </a:p>
        </p:txBody>
      </p:sp>
      <p:sp>
        <p:nvSpPr>
          <p:cNvPr id="3" name="コンテンツ プレースホルダ 2"/>
          <p:cNvSpPr>
            <a:spLocks noGrp="1"/>
          </p:cNvSpPr>
          <p:nvPr>
            <p:ph idx="1"/>
          </p:nvPr>
        </p:nvSpPr>
        <p:spPr/>
        <p:txBody>
          <a:bodyPr/>
          <a:lstStyle>
            <a:lvl1pPr>
              <a:buClr>
                <a:srgbClr val="0066CC"/>
              </a:buClr>
              <a:buFont typeface="Wingdings" pitchFamily="2" charset="2"/>
              <a:buChar char="p"/>
              <a:defRPr sz="2700"/>
            </a:lvl1pPr>
            <a:lvl2pPr>
              <a:buClr>
                <a:srgbClr val="0066CC"/>
              </a:buClr>
              <a:defRPr/>
            </a:lvl2pPr>
            <a:lvl3pPr>
              <a:buClr>
                <a:srgbClr val="0066CC"/>
              </a:buClr>
              <a:defRPr/>
            </a:lvl3pPr>
            <a:lvl4pPr>
              <a:buClr>
                <a:srgbClr val="0066CC"/>
              </a:buClr>
              <a:defRPr/>
            </a:lvl4pPr>
            <a:lvl5pPr>
              <a:buClr>
                <a:srgbClr val="0066CC"/>
              </a:buClr>
              <a:defRPr/>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atin typeface="+mn-lt"/>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pic>
        <p:nvPicPr>
          <p:cNvPr id="7" name="Picture 14"/>
          <p:cNvPicPr>
            <a:picLocks noChangeAspect="1" noChangeArrowheads="1"/>
          </p:cNvPicPr>
          <p:nvPr userDrawn="1"/>
        </p:nvPicPr>
        <p:blipFill>
          <a:blip r:embed="rId2" cstate="print"/>
          <a:srcRect t="3670"/>
          <a:stretch>
            <a:fillRect/>
          </a:stretch>
        </p:blipFill>
        <p:spPr bwMode="auto">
          <a:xfrm>
            <a:off x="8225814" y="-14288"/>
            <a:ext cx="1680236" cy="333375"/>
          </a:xfrm>
          <a:prstGeom prst="rect">
            <a:avLst/>
          </a:prstGeom>
          <a:noFill/>
          <a:ln w="9525">
            <a:noFill/>
            <a:miter lim="800000"/>
            <a:headEnd/>
            <a:tailEnd/>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091" y="4800610"/>
            <a:ext cx="5944871"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091" y="612784"/>
            <a:ext cx="5944871" cy="4114800"/>
          </a:xfrm>
        </p:spPr>
        <p:txBody>
          <a:bodyPr/>
          <a:lstStyle>
            <a:lvl1pPr marL="0" indent="0">
              <a:buNone/>
              <a:defRPr sz="3200"/>
            </a:lvl1pPr>
            <a:lvl2pPr marL="456812" indent="0">
              <a:buNone/>
              <a:defRPr sz="2800"/>
            </a:lvl2pPr>
            <a:lvl3pPr marL="913624" indent="0">
              <a:buNone/>
              <a:defRPr sz="2400"/>
            </a:lvl3pPr>
            <a:lvl4pPr marL="1370436" indent="0">
              <a:buNone/>
              <a:defRPr sz="2000"/>
            </a:lvl4pPr>
            <a:lvl5pPr marL="1827250" indent="0">
              <a:buNone/>
              <a:defRPr sz="2000"/>
            </a:lvl5pPr>
            <a:lvl6pPr marL="2284061" indent="0">
              <a:buNone/>
              <a:defRPr sz="2000"/>
            </a:lvl6pPr>
            <a:lvl7pPr marL="2740872" indent="0">
              <a:buNone/>
              <a:defRPr sz="2000"/>
            </a:lvl7pPr>
            <a:lvl8pPr marL="3197682" indent="0">
              <a:buNone/>
              <a:defRPr sz="2000"/>
            </a:lvl8pPr>
            <a:lvl9pPr marL="3654497" indent="0">
              <a:buNone/>
              <a:defRPr sz="2000"/>
            </a:lvl9pPr>
          </a:lstStyle>
          <a:p>
            <a:r>
              <a:rPr lang="ja-JP" altLang="en-US"/>
              <a:t>アイコンをクリックして図を追加</a:t>
            </a:r>
          </a:p>
        </p:txBody>
      </p:sp>
      <p:sp>
        <p:nvSpPr>
          <p:cNvPr id="4" name="テキスト プレースホルダ 3"/>
          <p:cNvSpPr>
            <a:spLocks noGrp="1"/>
          </p:cNvSpPr>
          <p:nvPr>
            <p:ph type="body" sz="half" idx="2"/>
          </p:nvPr>
        </p:nvSpPr>
        <p:spPr>
          <a:xfrm>
            <a:off x="1941091" y="5367342"/>
            <a:ext cx="5944871" cy="804862"/>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58414" y="10"/>
            <a:ext cx="2352219" cy="61261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20" y="10"/>
            <a:ext cx="6905770" cy="61261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53531" y="2134230"/>
            <a:ext cx="8152557" cy="1470025"/>
          </a:xfrm>
        </p:spPr>
        <p:txBody>
          <a:bodyPr/>
          <a:lstStyle>
            <a:lvl1pPr>
              <a:defRPr sz="3200"/>
            </a:lvl1pPr>
          </a:lstStyle>
          <a:p>
            <a:r>
              <a:rPr lang="ja-JP" altLang="en-US"/>
              <a:t>マスタ タイトルの書式設定</a:t>
            </a:r>
          </a:p>
        </p:txBody>
      </p:sp>
      <p:sp>
        <p:nvSpPr>
          <p:cNvPr id="3075" name="Rectangle 3"/>
          <p:cNvSpPr>
            <a:spLocks noGrp="1" noChangeArrowheads="1"/>
          </p:cNvSpPr>
          <p:nvPr>
            <p:ph type="subTitle" idx="1"/>
          </p:nvPr>
        </p:nvSpPr>
        <p:spPr>
          <a:xfrm>
            <a:off x="1486727" y="3886200"/>
            <a:ext cx="6932771" cy="1752600"/>
          </a:xfrm>
        </p:spPr>
        <p:txBody>
          <a:bodyPr/>
          <a:lstStyle>
            <a:lvl1pPr marL="0" indent="0" algn="ctr">
              <a:buFontTx/>
              <a:buNone/>
              <a:defRPr/>
            </a:lvl1pPr>
          </a:lstStyle>
          <a:p>
            <a:r>
              <a:rPr lang="ja-JP" altLang="en-US"/>
              <a:t>マスタ サブタイトルの書式設定</a:t>
            </a:r>
          </a:p>
        </p:txBody>
      </p:sp>
      <p:sp>
        <p:nvSpPr>
          <p:cNvPr id="3076" name="Rectangle 4"/>
          <p:cNvSpPr>
            <a:spLocks noGrp="1" noChangeArrowheads="1"/>
          </p:cNvSpPr>
          <p:nvPr>
            <p:ph type="dt" sz="half" idx="2"/>
          </p:nvPr>
        </p:nvSpPr>
        <p:spPr>
          <a:xfrm>
            <a:off x="495578" y="6245226"/>
            <a:ext cx="2310924" cy="476250"/>
          </a:xfrm>
        </p:spPr>
        <p:txBody>
          <a:bodyPr/>
          <a:lstStyle>
            <a:lvl1pPr>
              <a:defRPr/>
            </a:lvl1pPr>
          </a:lstStyle>
          <a:p>
            <a:endParaRPr lang="ja-JP" altLang="en-US">
              <a:solidFill>
                <a:srgbClr val="000000"/>
              </a:solidFill>
            </a:endParaRPr>
          </a:p>
        </p:txBody>
      </p:sp>
      <p:sp>
        <p:nvSpPr>
          <p:cNvPr id="3077" name="Rectangle 5"/>
          <p:cNvSpPr>
            <a:spLocks noGrp="1" noChangeArrowheads="1"/>
          </p:cNvSpPr>
          <p:nvPr>
            <p:ph type="ftr" sz="quarter" idx="3"/>
          </p:nvPr>
        </p:nvSpPr>
        <p:spPr>
          <a:xfrm>
            <a:off x="3384767" y="6245226"/>
            <a:ext cx="3136821" cy="476250"/>
          </a:xfrm>
        </p:spPr>
        <p:txBody>
          <a:bodyPr/>
          <a:lstStyle>
            <a:lvl1pPr>
              <a:defRPr/>
            </a:lvl1pPr>
          </a:lstStyle>
          <a:p>
            <a:endParaRPr lang="ja-JP" altLang="en-US">
              <a:solidFill>
                <a:srgbClr val="000000"/>
              </a:solidFill>
            </a:endParaRPr>
          </a:p>
        </p:txBody>
      </p:sp>
      <p:pic>
        <p:nvPicPr>
          <p:cNvPr id="3079" name="Picture 7" descr="mlit_top"/>
          <p:cNvPicPr>
            <a:picLocks noChangeAspect="1" noChangeArrowheads="1"/>
          </p:cNvPicPr>
          <p:nvPr/>
        </p:nvPicPr>
        <p:blipFill>
          <a:blip r:embed="rId2" cstate="print"/>
          <a:srcRect t="62230"/>
          <a:stretch>
            <a:fillRect/>
          </a:stretch>
        </p:blipFill>
        <p:spPr bwMode="auto">
          <a:xfrm>
            <a:off x="0" y="6525246"/>
            <a:ext cx="9906000" cy="333375"/>
          </a:xfrm>
          <a:prstGeom prst="rect">
            <a:avLst/>
          </a:prstGeom>
          <a:noFill/>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7360" y="357178"/>
            <a:ext cx="9598703" cy="928694"/>
          </a:xfrm>
        </p:spPr>
        <p:txBody>
          <a:bodyPr/>
          <a:lstStyle>
            <a:lvl1pPr>
              <a:defRPr sz="3200"/>
            </a:lvl1pPr>
          </a:lstStyle>
          <a:p>
            <a:r>
              <a:rPr lang="ja-JP" altLang="en-US"/>
              <a:t>マスタ タイトルの書式設定</a:t>
            </a:r>
            <a:endParaRPr lang="ja-JP" altLang="en-US" dirty="0"/>
          </a:p>
        </p:txBody>
      </p:sp>
      <p:sp>
        <p:nvSpPr>
          <p:cNvPr id="3" name="コンテンツ プレースホルダ 2"/>
          <p:cNvSpPr>
            <a:spLocks noGrp="1"/>
          </p:cNvSpPr>
          <p:nvPr>
            <p:ph idx="1"/>
          </p:nvPr>
        </p:nvSpPr>
        <p:spPr/>
        <p:txBody>
          <a:bodyPr/>
          <a:lstStyle>
            <a:lvl1pPr>
              <a:buClr>
                <a:srgbClr val="0066CC"/>
              </a:buClr>
              <a:buFont typeface="Wingdings" pitchFamily="2" charset="2"/>
              <a:buChar char="p"/>
              <a:defRPr sz="2700"/>
            </a:lvl1pPr>
            <a:lvl2pPr>
              <a:buClr>
                <a:srgbClr val="0066CC"/>
              </a:buClr>
              <a:defRPr/>
            </a:lvl2pPr>
            <a:lvl3pPr>
              <a:buClr>
                <a:srgbClr val="0066CC"/>
              </a:buClr>
              <a:defRPr/>
            </a:lvl3pPr>
            <a:lvl4pPr>
              <a:buClr>
                <a:srgbClr val="0066CC"/>
              </a:buClr>
              <a:defRPr/>
            </a:lvl4pPr>
            <a:lvl5pPr>
              <a:buClr>
                <a:srgbClr val="0066CC"/>
              </a:buClr>
              <a:defRPr/>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3179" y="4407519"/>
            <a:ext cx="8419384"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3179" y="2906732"/>
            <a:ext cx="8419384" cy="1500187"/>
          </a:xfrm>
        </p:spPr>
        <p:txBody>
          <a:bodyPr anchor="b"/>
          <a:lstStyle>
            <a:lvl1pPr marL="0" indent="0">
              <a:buNone/>
              <a:defRPr sz="2000"/>
            </a:lvl1pPr>
            <a:lvl2pPr marL="456812" indent="0">
              <a:buNone/>
              <a:defRPr sz="1800"/>
            </a:lvl2pPr>
            <a:lvl3pPr marL="913624" indent="0">
              <a:buNone/>
              <a:defRPr sz="1600"/>
            </a:lvl3pPr>
            <a:lvl4pPr marL="1370436" indent="0">
              <a:buNone/>
              <a:defRPr sz="1400"/>
            </a:lvl4pPr>
            <a:lvl5pPr marL="1827250" indent="0">
              <a:buNone/>
              <a:defRPr sz="1400"/>
            </a:lvl5pPr>
            <a:lvl6pPr marL="2284061" indent="0">
              <a:buNone/>
              <a:defRPr sz="1400"/>
            </a:lvl6pPr>
            <a:lvl7pPr marL="2740872" indent="0">
              <a:buNone/>
              <a:defRPr sz="1400"/>
            </a:lvl7pPr>
            <a:lvl8pPr marL="3197682" indent="0">
              <a:buNone/>
              <a:defRPr sz="1400"/>
            </a:lvl8pPr>
            <a:lvl9pPr marL="3654497" indent="0">
              <a:buNone/>
              <a:defRPr sz="1400"/>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722" y="1600216"/>
            <a:ext cx="438043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8790" y="1600216"/>
            <a:ext cx="438201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558" y="274638"/>
            <a:ext cx="8914923"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711" y="1535113"/>
            <a:ext cx="4377255"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711" y="2174885"/>
            <a:ext cx="437725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1764" y="1535113"/>
            <a:ext cx="4378843"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1764" y="2174885"/>
            <a:ext cx="437884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lvl1pPr>
              <a:defRPr/>
            </a:lvl1pPr>
          </a:lstStyle>
          <a:p>
            <a:endParaRPr lang="ja-JP" altLang="en-US">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ja-JP" altLang="en-US">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p:cNvSpPr>
            <a:spLocks noGrp="1"/>
          </p:cNvSpPr>
          <p:nvPr>
            <p:ph type="dt" sz="half" idx="10"/>
          </p:nvPr>
        </p:nvSpPr>
        <p:spPr/>
        <p:txBody>
          <a:bodyPr/>
          <a:lstStyle>
            <a:lvl1pPr>
              <a:defRPr/>
            </a:lvl1pPr>
          </a:lstStyle>
          <a:p>
            <a:endParaRPr lang="ja-JP" altLang="en-US">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ja-JP" altLang="en-US">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ja-JP" altLang="en-US">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ja-JP" altLang="en-US">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3179" y="4407517"/>
            <a:ext cx="8419384"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3179" y="2906732"/>
            <a:ext cx="8419384" cy="1500187"/>
          </a:xfrm>
        </p:spPr>
        <p:txBody>
          <a:bodyPr anchor="b"/>
          <a:lstStyle>
            <a:lvl1pPr marL="0" indent="0">
              <a:buNone/>
              <a:defRPr sz="2000"/>
            </a:lvl1pPr>
            <a:lvl2pPr marL="456812" indent="0">
              <a:buNone/>
              <a:defRPr sz="1800"/>
            </a:lvl2pPr>
            <a:lvl3pPr marL="913624" indent="0">
              <a:buNone/>
              <a:defRPr sz="1600"/>
            </a:lvl3pPr>
            <a:lvl4pPr marL="1370436" indent="0">
              <a:buNone/>
              <a:defRPr sz="1400"/>
            </a:lvl4pPr>
            <a:lvl5pPr marL="1827250" indent="0">
              <a:buNone/>
              <a:defRPr sz="1400"/>
            </a:lvl5pPr>
            <a:lvl6pPr marL="2284061" indent="0">
              <a:buNone/>
              <a:defRPr sz="1400"/>
            </a:lvl6pPr>
            <a:lvl7pPr marL="2740872" indent="0">
              <a:buNone/>
              <a:defRPr sz="1400"/>
            </a:lvl7pPr>
            <a:lvl8pPr marL="3197682" indent="0">
              <a:buNone/>
              <a:defRPr sz="1400"/>
            </a:lvl8pPr>
            <a:lvl9pPr marL="3654497" indent="0">
              <a:buNone/>
              <a:defRPr sz="1400"/>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578" y="273051"/>
            <a:ext cx="325911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212" y="273077"/>
            <a:ext cx="553827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578" y="1435123"/>
            <a:ext cx="3259116" cy="4691063"/>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091" y="4800610"/>
            <a:ext cx="5944871"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091" y="612784"/>
            <a:ext cx="5944871" cy="4114800"/>
          </a:xfrm>
        </p:spPr>
        <p:txBody>
          <a:bodyPr/>
          <a:lstStyle>
            <a:lvl1pPr marL="0" indent="0">
              <a:buNone/>
              <a:defRPr sz="3200"/>
            </a:lvl1pPr>
            <a:lvl2pPr marL="456812" indent="0">
              <a:buNone/>
              <a:defRPr sz="2800"/>
            </a:lvl2pPr>
            <a:lvl3pPr marL="913624" indent="0">
              <a:buNone/>
              <a:defRPr sz="2400"/>
            </a:lvl3pPr>
            <a:lvl4pPr marL="1370436" indent="0">
              <a:buNone/>
              <a:defRPr sz="2000"/>
            </a:lvl4pPr>
            <a:lvl5pPr marL="1827250" indent="0">
              <a:buNone/>
              <a:defRPr sz="2000"/>
            </a:lvl5pPr>
            <a:lvl6pPr marL="2284061" indent="0">
              <a:buNone/>
              <a:defRPr sz="2000"/>
            </a:lvl6pPr>
            <a:lvl7pPr marL="2740872" indent="0">
              <a:buNone/>
              <a:defRPr sz="2000"/>
            </a:lvl7pPr>
            <a:lvl8pPr marL="3197682" indent="0">
              <a:buNone/>
              <a:defRPr sz="2000"/>
            </a:lvl8pPr>
            <a:lvl9pPr marL="3654497" indent="0">
              <a:buNone/>
              <a:defRPr sz="2000"/>
            </a:lvl9pPr>
          </a:lstStyle>
          <a:p>
            <a:r>
              <a:rPr lang="ja-JP" altLang="en-US"/>
              <a:t>アイコンをクリックして図を追加</a:t>
            </a:r>
          </a:p>
        </p:txBody>
      </p:sp>
      <p:sp>
        <p:nvSpPr>
          <p:cNvPr id="4" name="テキスト プレースホルダ 3"/>
          <p:cNvSpPr>
            <a:spLocks noGrp="1"/>
          </p:cNvSpPr>
          <p:nvPr>
            <p:ph type="body" sz="half" idx="2"/>
          </p:nvPr>
        </p:nvSpPr>
        <p:spPr>
          <a:xfrm>
            <a:off x="1941091" y="5367342"/>
            <a:ext cx="5944871" cy="804862"/>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58414" y="15"/>
            <a:ext cx="2352219" cy="61261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20" y="15"/>
            <a:ext cx="6905770" cy="61261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53531" y="2134228"/>
            <a:ext cx="8152557" cy="1470025"/>
          </a:xfrm>
        </p:spPr>
        <p:txBody>
          <a:bodyPr/>
          <a:lstStyle>
            <a:lvl1pPr>
              <a:defRPr sz="3200"/>
            </a:lvl1pPr>
          </a:lstStyle>
          <a:p>
            <a:r>
              <a:rPr lang="ja-JP" altLang="en-US"/>
              <a:t>マスタ タイトルの書式設定</a:t>
            </a:r>
          </a:p>
        </p:txBody>
      </p:sp>
      <p:sp>
        <p:nvSpPr>
          <p:cNvPr id="3075" name="Rectangle 3"/>
          <p:cNvSpPr>
            <a:spLocks noGrp="1" noChangeArrowheads="1"/>
          </p:cNvSpPr>
          <p:nvPr>
            <p:ph type="subTitle" idx="1"/>
          </p:nvPr>
        </p:nvSpPr>
        <p:spPr>
          <a:xfrm>
            <a:off x="1486727" y="3886200"/>
            <a:ext cx="6932771" cy="1752600"/>
          </a:xfrm>
        </p:spPr>
        <p:txBody>
          <a:bodyPr/>
          <a:lstStyle>
            <a:lvl1pPr marL="0" indent="0" algn="ctr">
              <a:buFontTx/>
              <a:buNone/>
              <a:defRPr/>
            </a:lvl1pPr>
          </a:lstStyle>
          <a:p>
            <a:r>
              <a:rPr lang="ja-JP" altLang="en-US"/>
              <a:t>マスタ サブタイトルの書式設定</a:t>
            </a:r>
          </a:p>
        </p:txBody>
      </p:sp>
      <p:sp>
        <p:nvSpPr>
          <p:cNvPr id="3076" name="Rectangle 4"/>
          <p:cNvSpPr>
            <a:spLocks noGrp="1" noChangeArrowheads="1"/>
          </p:cNvSpPr>
          <p:nvPr>
            <p:ph type="dt" sz="half" idx="2"/>
          </p:nvPr>
        </p:nvSpPr>
        <p:spPr>
          <a:xfrm>
            <a:off x="495577" y="6245226"/>
            <a:ext cx="2310924" cy="476250"/>
          </a:xfrm>
        </p:spPr>
        <p:txBody>
          <a:bodyPr/>
          <a:lstStyle>
            <a:lvl1pPr>
              <a:defRPr/>
            </a:lvl1pPr>
          </a:lstStyle>
          <a:p>
            <a:endParaRPr lang="ja-JP" altLang="en-US">
              <a:solidFill>
                <a:srgbClr val="000000"/>
              </a:solidFill>
            </a:endParaRPr>
          </a:p>
        </p:txBody>
      </p:sp>
      <p:sp>
        <p:nvSpPr>
          <p:cNvPr id="3077" name="Rectangle 5"/>
          <p:cNvSpPr>
            <a:spLocks noGrp="1" noChangeArrowheads="1"/>
          </p:cNvSpPr>
          <p:nvPr>
            <p:ph type="ftr" sz="quarter" idx="3"/>
          </p:nvPr>
        </p:nvSpPr>
        <p:spPr>
          <a:xfrm>
            <a:off x="3384766" y="6245226"/>
            <a:ext cx="3136821" cy="476250"/>
          </a:xfrm>
        </p:spPr>
        <p:txBody>
          <a:bodyPr/>
          <a:lstStyle>
            <a:lvl1pPr>
              <a:defRPr/>
            </a:lvl1pPr>
          </a:lstStyle>
          <a:p>
            <a:endParaRPr lang="ja-JP" altLang="en-US">
              <a:solidFill>
                <a:srgbClr val="000000"/>
              </a:solidFill>
            </a:endParaRPr>
          </a:p>
        </p:txBody>
      </p:sp>
      <p:pic>
        <p:nvPicPr>
          <p:cNvPr id="3079" name="Picture 7" descr="mlit_top"/>
          <p:cNvPicPr>
            <a:picLocks noChangeAspect="1" noChangeArrowheads="1"/>
          </p:cNvPicPr>
          <p:nvPr/>
        </p:nvPicPr>
        <p:blipFill>
          <a:blip r:embed="rId2" cstate="print"/>
          <a:srcRect t="62230"/>
          <a:stretch>
            <a:fillRect/>
          </a:stretch>
        </p:blipFill>
        <p:spPr bwMode="auto">
          <a:xfrm>
            <a:off x="0" y="6525244"/>
            <a:ext cx="9906000" cy="333375"/>
          </a:xfrm>
          <a:prstGeom prst="rect">
            <a:avLst/>
          </a:prstGeom>
          <a:noFill/>
        </p:spPr>
      </p:pic>
    </p:spTree>
    <p:extLst>
      <p:ext uri="{BB962C8B-B14F-4D97-AF65-F5344CB8AC3E}">
        <p14:creationId xmlns:p14="http://schemas.microsoft.com/office/powerpoint/2010/main" val="896268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7347" y="357178"/>
            <a:ext cx="9598703" cy="928694"/>
          </a:xfrm>
        </p:spPr>
        <p:txBody>
          <a:bodyPr/>
          <a:lstStyle>
            <a:lvl1pPr>
              <a:defRPr sz="3200"/>
            </a:lvl1pPr>
          </a:lstStyle>
          <a:p>
            <a:r>
              <a:rPr lang="ja-JP" altLang="en-US"/>
              <a:t>マスタ タイトルの書式設定</a:t>
            </a:r>
            <a:endParaRPr lang="ja-JP" altLang="en-US" dirty="0"/>
          </a:p>
        </p:txBody>
      </p:sp>
      <p:sp>
        <p:nvSpPr>
          <p:cNvPr id="3" name="コンテンツ プレースホルダ 2"/>
          <p:cNvSpPr>
            <a:spLocks noGrp="1"/>
          </p:cNvSpPr>
          <p:nvPr>
            <p:ph idx="1"/>
          </p:nvPr>
        </p:nvSpPr>
        <p:spPr/>
        <p:txBody>
          <a:bodyPr/>
          <a:lstStyle>
            <a:lvl1pPr>
              <a:buClr>
                <a:srgbClr val="0066CC"/>
              </a:buClr>
              <a:buFont typeface="Wingdings" pitchFamily="2" charset="2"/>
              <a:buChar char="p"/>
              <a:defRPr sz="2700"/>
            </a:lvl1pPr>
            <a:lvl2pPr>
              <a:buClr>
                <a:srgbClr val="0066CC"/>
              </a:buClr>
              <a:defRPr/>
            </a:lvl2pPr>
            <a:lvl3pPr>
              <a:buClr>
                <a:srgbClr val="0066CC"/>
              </a:buClr>
              <a:defRPr/>
            </a:lvl3pPr>
            <a:lvl4pPr>
              <a:buClr>
                <a:srgbClr val="0066CC"/>
              </a:buClr>
              <a:defRPr/>
            </a:lvl4pPr>
            <a:lvl5pPr>
              <a:buClr>
                <a:srgbClr val="0066CC"/>
              </a:buClr>
              <a:defRPr/>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atin typeface="+mn-lt"/>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pic>
        <p:nvPicPr>
          <p:cNvPr id="7" name="Picture 14"/>
          <p:cNvPicPr>
            <a:picLocks noChangeAspect="1" noChangeArrowheads="1"/>
          </p:cNvPicPr>
          <p:nvPr userDrawn="1"/>
        </p:nvPicPr>
        <p:blipFill>
          <a:blip r:embed="rId2" cstate="print"/>
          <a:srcRect t="3670"/>
          <a:stretch>
            <a:fillRect/>
          </a:stretch>
        </p:blipFill>
        <p:spPr bwMode="auto">
          <a:xfrm>
            <a:off x="8225814" y="-14288"/>
            <a:ext cx="1680236" cy="333375"/>
          </a:xfrm>
          <a:prstGeom prst="rect">
            <a:avLst/>
          </a:prstGeom>
          <a:noFill/>
          <a:ln w="9525">
            <a:noFill/>
            <a:miter lim="800000"/>
            <a:headEnd/>
            <a:tailEnd/>
          </a:ln>
        </p:spPr>
      </p:pic>
    </p:spTree>
    <p:extLst>
      <p:ext uri="{BB962C8B-B14F-4D97-AF65-F5344CB8AC3E}">
        <p14:creationId xmlns:p14="http://schemas.microsoft.com/office/powerpoint/2010/main" val="16763449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3179" y="4407517"/>
            <a:ext cx="8419384"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3179" y="2906732"/>
            <a:ext cx="8419384" cy="1500187"/>
          </a:xfrm>
        </p:spPr>
        <p:txBody>
          <a:bodyPr anchor="b"/>
          <a:lstStyle>
            <a:lvl1pPr marL="0" indent="0">
              <a:buNone/>
              <a:defRPr sz="2000"/>
            </a:lvl1pPr>
            <a:lvl2pPr marL="456812" indent="0">
              <a:buNone/>
              <a:defRPr sz="1800"/>
            </a:lvl2pPr>
            <a:lvl3pPr marL="913624" indent="0">
              <a:buNone/>
              <a:defRPr sz="1600"/>
            </a:lvl3pPr>
            <a:lvl4pPr marL="1370436" indent="0">
              <a:buNone/>
              <a:defRPr sz="1400"/>
            </a:lvl4pPr>
            <a:lvl5pPr marL="1827250" indent="0">
              <a:buNone/>
              <a:defRPr sz="1400"/>
            </a:lvl5pPr>
            <a:lvl6pPr marL="2284061" indent="0">
              <a:buNone/>
              <a:defRPr sz="1400"/>
            </a:lvl6pPr>
            <a:lvl7pPr marL="2740872" indent="0">
              <a:buNone/>
              <a:defRPr sz="1400"/>
            </a:lvl7pPr>
            <a:lvl8pPr marL="3197682" indent="0">
              <a:buNone/>
              <a:defRPr sz="1400"/>
            </a:lvl8pPr>
            <a:lvl9pPr marL="3654497" indent="0">
              <a:buNone/>
              <a:defRPr sz="1400"/>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5275732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722" y="1600214"/>
            <a:ext cx="438043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8789" y="1600214"/>
            <a:ext cx="438201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16074292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558" y="274638"/>
            <a:ext cx="8914923"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711" y="1535113"/>
            <a:ext cx="4377255"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711" y="2174885"/>
            <a:ext cx="437725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1764" y="1535113"/>
            <a:ext cx="4378843"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1764" y="2174885"/>
            <a:ext cx="437884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lvl1pPr>
              <a:defRPr/>
            </a:lvl1pPr>
          </a:lstStyle>
          <a:p>
            <a:endParaRPr lang="ja-JP" altLang="en-US">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ja-JP" altLang="en-US">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2612390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p:cNvSpPr>
            <a:spLocks noGrp="1"/>
          </p:cNvSpPr>
          <p:nvPr>
            <p:ph type="dt" sz="half" idx="10"/>
          </p:nvPr>
        </p:nvSpPr>
        <p:spPr/>
        <p:txBody>
          <a:bodyPr/>
          <a:lstStyle>
            <a:lvl1pPr>
              <a:defRPr/>
            </a:lvl1pPr>
          </a:lstStyle>
          <a:p>
            <a:endParaRPr lang="ja-JP" altLang="en-US">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ja-JP" altLang="en-US">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2027713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722" y="1600214"/>
            <a:ext cx="438043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8789" y="1600214"/>
            <a:ext cx="438201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ja-JP" altLang="en-US">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ja-JP" altLang="en-US">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pic>
        <p:nvPicPr>
          <p:cNvPr id="5" name="Picture 14"/>
          <p:cNvPicPr>
            <a:picLocks noChangeAspect="1" noChangeArrowheads="1"/>
          </p:cNvPicPr>
          <p:nvPr userDrawn="1"/>
        </p:nvPicPr>
        <p:blipFill>
          <a:blip r:embed="rId2" cstate="print"/>
          <a:srcRect t="3670"/>
          <a:stretch>
            <a:fillRect/>
          </a:stretch>
        </p:blipFill>
        <p:spPr bwMode="auto">
          <a:xfrm>
            <a:off x="8225764" y="15852"/>
            <a:ext cx="1680236" cy="333375"/>
          </a:xfrm>
          <a:prstGeom prst="rect">
            <a:avLst/>
          </a:prstGeom>
          <a:noFill/>
          <a:ln w="9525">
            <a:noFill/>
            <a:miter lim="800000"/>
            <a:headEnd/>
            <a:tailEnd/>
          </a:ln>
        </p:spPr>
      </p:pic>
    </p:spTree>
    <p:extLst>
      <p:ext uri="{BB962C8B-B14F-4D97-AF65-F5344CB8AC3E}">
        <p14:creationId xmlns:p14="http://schemas.microsoft.com/office/powerpoint/2010/main" val="5508420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578" y="273051"/>
            <a:ext cx="325911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211" y="273072"/>
            <a:ext cx="553827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578" y="1435122"/>
            <a:ext cx="3259116" cy="4691063"/>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11539493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091" y="4800610"/>
            <a:ext cx="5944871"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091" y="612784"/>
            <a:ext cx="5944871" cy="4114800"/>
          </a:xfrm>
        </p:spPr>
        <p:txBody>
          <a:bodyPr/>
          <a:lstStyle>
            <a:lvl1pPr marL="0" indent="0">
              <a:buNone/>
              <a:defRPr sz="3200"/>
            </a:lvl1pPr>
            <a:lvl2pPr marL="456812" indent="0">
              <a:buNone/>
              <a:defRPr sz="2800"/>
            </a:lvl2pPr>
            <a:lvl3pPr marL="913624" indent="0">
              <a:buNone/>
              <a:defRPr sz="2400"/>
            </a:lvl3pPr>
            <a:lvl4pPr marL="1370436" indent="0">
              <a:buNone/>
              <a:defRPr sz="2000"/>
            </a:lvl4pPr>
            <a:lvl5pPr marL="1827250" indent="0">
              <a:buNone/>
              <a:defRPr sz="2000"/>
            </a:lvl5pPr>
            <a:lvl6pPr marL="2284061" indent="0">
              <a:buNone/>
              <a:defRPr sz="2000"/>
            </a:lvl6pPr>
            <a:lvl7pPr marL="2740872" indent="0">
              <a:buNone/>
              <a:defRPr sz="2000"/>
            </a:lvl7pPr>
            <a:lvl8pPr marL="3197682" indent="0">
              <a:buNone/>
              <a:defRPr sz="2000"/>
            </a:lvl8pPr>
            <a:lvl9pPr marL="3654497" indent="0">
              <a:buNone/>
              <a:defRPr sz="2000"/>
            </a:lvl9pPr>
          </a:lstStyle>
          <a:p>
            <a:r>
              <a:rPr lang="ja-JP" altLang="en-US"/>
              <a:t>アイコンをクリックして図を追加</a:t>
            </a:r>
          </a:p>
        </p:txBody>
      </p:sp>
      <p:sp>
        <p:nvSpPr>
          <p:cNvPr id="4" name="テキスト プレースホルダ 3"/>
          <p:cNvSpPr>
            <a:spLocks noGrp="1"/>
          </p:cNvSpPr>
          <p:nvPr>
            <p:ph type="body" sz="half" idx="2"/>
          </p:nvPr>
        </p:nvSpPr>
        <p:spPr>
          <a:xfrm>
            <a:off x="1941091" y="5367342"/>
            <a:ext cx="5944871" cy="804862"/>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2372572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26536942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58414" y="10"/>
            <a:ext cx="2352219" cy="61261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20" y="10"/>
            <a:ext cx="6905770" cy="61261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ja-JP" altLang="en-US">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ja-JP" altLang="en-US">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extLst>
      <p:ext uri="{BB962C8B-B14F-4D97-AF65-F5344CB8AC3E}">
        <p14:creationId xmlns:p14="http://schemas.microsoft.com/office/powerpoint/2010/main" val="26270807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031" name="タイトル 1"/>
          <p:cNvSpPr>
            <a:spLocks noGrp="1"/>
          </p:cNvSpPr>
          <p:nvPr>
            <p:ph type="ctrTitle"/>
          </p:nvPr>
        </p:nvSpPr>
        <p:spPr>
          <a:xfrm>
            <a:off x="742950" y="2130426"/>
            <a:ext cx="8420100" cy="1470025"/>
          </a:xfrm>
        </p:spPr>
        <p:txBody>
          <a:bodyPr/>
          <a:lstStyle/>
          <a:p>
            <a:r>
              <a:rPr kumimoji="1" lang="ja-JP" altLang="en-US"/>
              <a:t>マスタ タイトルの書式設定</a:t>
            </a:r>
          </a:p>
        </p:txBody>
      </p:sp>
      <p:sp>
        <p:nvSpPr>
          <p:cNvPr id="1032"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1033" name="日付プレースホルダ 3"/>
          <p:cNvSpPr>
            <a:spLocks noGrp="1"/>
          </p:cNvSpPr>
          <p:nvPr>
            <p:ph type="dt" sz="half" idx="10"/>
          </p:nvPr>
        </p:nvSpPr>
        <p:spPr/>
        <p:txBody>
          <a:bodyPr/>
          <a:lstStyle/>
          <a:p>
            <a:endParaRPr kumimoji="1" lang="ja-JP" altLang="en-US"/>
          </a:p>
        </p:txBody>
      </p:sp>
      <p:sp>
        <p:nvSpPr>
          <p:cNvPr id="1034" name="フッター プレースホルダ 4"/>
          <p:cNvSpPr>
            <a:spLocks noGrp="1"/>
          </p:cNvSpPr>
          <p:nvPr>
            <p:ph type="ftr" sz="quarter" idx="11"/>
          </p:nvPr>
        </p:nvSpPr>
        <p:spPr/>
        <p:txBody>
          <a:bodyPr/>
          <a:lstStyle/>
          <a:p>
            <a:endParaRPr kumimoji="1" lang="ja-JP" altLang="en-US"/>
          </a:p>
        </p:txBody>
      </p:sp>
      <p:sp>
        <p:nvSpPr>
          <p:cNvPr id="1035"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36825790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037" name="タイトル 1"/>
          <p:cNvSpPr>
            <a:spLocks noGrp="1"/>
          </p:cNvSpPr>
          <p:nvPr>
            <p:ph type="title"/>
          </p:nvPr>
        </p:nvSpPr>
        <p:spPr/>
        <p:txBody>
          <a:bodyPr/>
          <a:lstStyle/>
          <a:p>
            <a:r>
              <a:rPr kumimoji="1" lang="ja-JP" altLang="en-US"/>
              <a:t>マスタ タイトルの書式設定</a:t>
            </a:r>
          </a:p>
        </p:txBody>
      </p:sp>
      <p:sp>
        <p:nvSpPr>
          <p:cNvPr id="1038"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39" name="日付プレースホルダ 3"/>
          <p:cNvSpPr>
            <a:spLocks noGrp="1"/>
          </p:cNvSpPr>
          <p:nvPr>
            <p:ph type="dt" sz="half" idx="10"/>
          </p:nvPr>
        </p:nvSpPr>
        <p:spPr/>
        <p:txBody>
          <a:bodyPr/>
          <a:lstStyle/>
          <a:p>
            <a:endParaRPr kumimoji="1" lang="ja-JP" altLang="en-US"/>
          </a:p>
        </p:txBody>
      </p:sp>
      <p:sp>
        <p:nvSpPr>
          <p:cNvPr id="1040" name="フッター プレースホルダ 4"/>
          <p:cNvSpPr>
            <a:spLocks noGrp="1"/>
          </p:cNvSpPr>
          <p:nvPr>
            <p:ph type="ftr" sz="quarter" idx="11"/>
          </p:nvPr>
        </p:nvSpPr>
        <p:spPr/>
        <p:txBody>
          <a:bodyPr/>
          <a:lstStyle/>
          <a:p>
            <a:endParaRPr kumimoji="1" lang="ja-JP" altLang="en-US"/>
          </a:p>
        </p:txBody>
      </p:sp>
      <p:sp>
        <p:nvSpPr>
          <p:cNvPr id="1041"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24664210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43"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 タイトルの書式設定</a:t>
            </a:r>
          </a:p>
        </p:txBody>
      </p:sp>
      <p:sp>
        <p:nvSpPr>
          <p:cNvPr id="1044"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1045" name="日付プレースホルダ 3"/>
          <p:cNvSpPr>
            <a:spLocks noGrp="1"/>
          </p:cNvSpPr>
          <p:nvPr>
            <p:ph type="dt" sz="half" idx="10"/>
          </p:nvPr>
        </p:nvSpPr>
        <p:spPr/>
        <p:txBody>
          <a:bodyPr/>
          <a:lstStyle/>
          <a:p>
            <a:endParaRPr kumimoji="1" lang="ja-JP" altLang="en-US"/>
          </a:p>
        </p:txBody>
      </p:sp>
      <p:sp>
        <p:nvSpPr>
          <p:cNvPr id="1046" name="フッター プレースホルダ 4"/>
          <p:cNvSpPr>
            <a:spLocks noGrp="1"/>
          </p:cNvSpPr>
          <p:nvPr>
            <p:ph type="ftr" sz="quarter" idx="11"/>
          </p:nvPr>
        </p:nvSpPr>
        <p:spPr/>
        <p:txBody>
          <a:bodyPr/>
          <a:lstStyle/>
          <a:p>
            <a:endParaRPr kumimoji="1" lang="ja-JP" altLang="en-US"/>
          </a:p>
        </p:txBody>
      </p:sp>
      <p:sp>
        <p:nvSpPr>
          <p:cNvPr id="1047"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24739434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049" name="タイトル 1"/>
          <p:cNvSpPr>
            <a:spLocks noGrp="1"/>
          </p:cNvSpPr>
          <p:nvPr>
            <p:ph type="title"/>
          </p:nvPr>
        </p:nvSpPr>
        <p:spPr/>
        <p:txBody>
          <a:bodyPr/>
          <a:lstStyle/>
          <a:p>
            <a:r>
              <a:rPr kumimoji="1" lang="ja-JP" altLang="en-US"/>
              <a:t>マスタ タイトルの書式設定</a:t>
            </a:r>
          </a:p>
        </p:txBody>
      </p:sp>
      <p:sp>
        <p:nvSpPr>
          <p:cNvPr id="1050"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51"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52" name="日付プレースホルダ 4"/>
          <p:cNvSpPr>
            <a:spLocks noGrp="1"/>
          </p:cNvSpPr>
          <p:nvPr>
            <p:ph type="dt" sz="half" idx="10"/>
          </p:nvPr>
        </p:nvSpPr>
        <p:spPr/>
        <p:txBody>
          <a:bodyPr/>
          <a:lstStyle/>
          <a:p>
            <a:endParaRPr kumimoji="1" lang="ja-JP" altLang="en-US"/>
          </a:p>
        </p:txBody>
      </p:sp>
      <p:sp>
        <p:nvSpPr>
          <p:cNvPr id="1053" name="フッター プレースホルダ 5"/>
          <p:cNvSpPr>
            <a:spLocks noGrp="1"/>
          </p:cNvSpPr>
          <p:nvPr>
            <p:ph type="ftr" sz="quarter" idx="11"/>
          </p:nvPr>
        </p:nvSpPr>
        <p:spPr/>
        <p:txBody>
          <a:bodyPr/>
          <a:lstStyle/>
          <a:p>
            <a:endParaRPr kumimoji="1" lang="ja-JP" altLang="en-US"/>
          </a:p>
        </p:txBody>
      </p:sp>
      <p:sp>
        <p:nvSpPr>
          <p:cNvPr id="1054"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28846314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56" name="タイトル 1"/>
          <p:cNvSpPr>
            <a:spLocks noGrp="1"/>
          </p:cNvSpPr>
          <p:nvPr>
            <p:ph type="title"/>
          </p:nvPr>
        </p:nvSpPr>
        <p:spPr>
          <a:xfrm>
            <a:off x="495300" y="274638"/>
            <a:ext cx="8915400" cy="1143000"/>
          </a:xfrm>
        </p:spPr>
        <p:txBody>
          <a:bodyPr/>
          <a:lstStyle>
            <a:lvl1pPr>
              <a:defRPr/>
            </a:lvl1pPr>
          </a:lstStyle>
          <a:p>
            <a:r>
              <a:rPr kumimoji="1" lang="ja-JP" altLang="en-US"/>
              <a:t>マスタ タイトルの書式設定</a:t>
            </a:r>
          </a:p>
        </p:txBody>
      </p:sp>
      <p:sp>
        <p:nvSpPr>
          <p:cNvPr id="1057"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1058"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59"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1060"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61" name="日付プレースホルダ 6"/>
          <p:cNvSpPr>
            <a:spLocks noGrp="1"/>
          </p:cNvSpPr>
          <p:nvPr>
            <p:ph type="dt" sz="half" idx="10"/>
          </p:nvPr>
        </p:nvSpPr>
        <p:spPr/>
        <p:txBody>
          <a:bodyPr/>
          <a:lstStyle/>
          <a:p>
            <a:endParaRPr kumimoji="1" lang="ja-JP" altLang="en-US"/>
          </a:p>
        </p:txBody>
      </p:sp>
      <p:sp>
        <p:nvSpPr>
          <p:cNvPr id="1062" name="フッター プレースホルダ 7"/>
          <p:cNvSpPr>
            <a:spLocks noGrp="1"/>
          </p:cNvSpPr>
          <p:nvPr>
            <p:ph type="ftr" sz="quarter" idx="11"/>
          </p:nvPr>
        </p:nvSpPr>
        <p:spPr/>
        <p:txBody>
          <a:bodyPr/>
          <a:lstStyle/>
          <a:p>
            <a:endParaRPr kumimoji="1" lang="ja-JP" altLang="en-US"/>
          </a:p>
        </p:txBody>
      </p:sp>
      <p:sp>
        <p:nvSpPr>
          <p:cNvPr id="1063" name="スライド番号プレースホルダ 8"/>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75482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558" y="274638"/>
            <a:ext cx="8914923"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711" y="1535113"/>
            <a:ext cx="4377255"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711" y="2174885"/>
            <a:ext cx="437725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1764" y="1535113"/>
            <a:ext cx="4378843" cy="639762"/>
          </a:xfrm>
        </p:spPr>
        <p:txBody>
          <a:bodyPr anchor="b"/>
          <a:lstStyle>
            <a:lvl1pPr marL="0" indent="0">
              <a:buNone/>
              <a:defRPr sz="2400" b="1"/>
            </a:lvl1pPr>
            <a:lvl2pPr marL="456812" indent="0">
              <a:buNone/>
              <a:defRPr sz="2000" b="1"/>
            </a:lvl2pPr>
            <a:lvl3pPr marL="913624" indent="0">
              <a:buNone/>
              <a:defRPr sz="1800" b="1"/>
            </a:lvl3pPr>
            <a:lvl4pPr marL="1370436" indent="0">
              <a:buNone/>
              <a:defRPr sz="1600" b="1"/>
            </a:lvl4pPr>
            <a:lvl5pPr marL="1827250" indent="0">
              <a:buNone/>
              <a:defRPr sz="1600" b="1"/>
            </a:lvl5pPr>
            <a:lvl6pPr marL="2284061" indent="0">
              <a:buNone/>
              <a:defRPr sz="1600" b="1"/>
            </a:lvl6pPr>
            <a:lvl7pPr marL="2740872" indent="0">
              <a:buNone/>
              <a:defRPr sz="1600" b="1"/>
            </a:lvl7pPr>
            <a:lvl8pPr marL="3197682" indent="0">
              <a:buNone/>
              <a:defRPr sz="1600" b="1"/>
            </a:lvl8pPr>
            <a:lvl9pPr marL="3654497"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1764" y="2174885"/>
            <a:ext cx="437884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lvl1pPr>
              <a:defRPr/>
            </a:lvl1pPr>
          </a:lstStyle>
          <a:p>
            <a:endParaRPr lang="ja-JP" altLang="en-US">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ja-JP" altLang="en-US">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1065" name="タイトル 1"/>
          <p:cNvSpPr>
            <a:spLocks noGrp="1"/>
          </p:cNvSpPr>
          <p:nvPr>
            <p:ph type="title"/>
          </p:nvPr>
        </p:nvSpPr>
        <p:spPr/>
        <p:txBody>
          <a:bodyPr/>
          <a:lstStyle/>
          <a:p>
            <a:r>
              <a:rPr kumimoji="1" lang="ja-JP" altLang="en-US"/>
              <a:t>マスタ タイトルの書式設定</a:t>
            </a:r>
          </a:p>
        </p:txBody>
      </p:sp>
      <p:sp>
        <p:nvSpPr>
          <p:cNvPr id="1066" name="日付プレースホルダ 2"/>
          <p:cNvSpPr>
            <a:spLocks noGrp="1"/>
          </p:cNvSpPr>
          <p:nvPr>
            <p:ph type="dt" sz="half" idx="10"/>
          </p:nvPr>
        </p:nvSpPr>
        <p:spPr/>
        <p:txBody>
          <a:bodyPr/>
          <a:lstStyle/>
          <a:p>
            <a:endParaRPr kumimoji="1" lang="ja-JP" altLang="en-US"/>
          </a:p>
        </p:txBody>
      </p:sp>
      <p:sp>
        <p:nvSpPr>
          <p:cNvPr id="1067" name="フッター プレースホルダ 3"/>
          <p:cNvSpPr>
            <a:spLocks noGrp="1"/>
          </p:cNvSpPr>
          <p:nvPr>
            <p:ph type="ftr" sz="quarter" idx="11"/>
          </p:nvPr>
        </p:nvSpPr>
        <p:spPr/>
        <p:txBody>
          <a:bodyPr/>
          <a:lstStyle/>
          <a:p>
            <a:endParaRPr kumimoji="1" lang="ja-JP" altLang="en-US"/>
          </a:p>
        </p:txBody>
      </p:sp>
      <p:sp>
        <p:nvSpPr>
          <p:cNvPr id="1068" name="スライド番号プレースホルダ 4"/>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15011662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1070" name="日付プレースホルダ 1"/>
          <p:cNvSpPr>
            <a:spLocks noGrp="1"/>
          </p:cNvSpPr>
          <p:nvPr>
            <p:ph type="dt" sz="half" idx="10"/>
          </p:nvPr>
        </p:nvSpPr>
        <p:spPr/>
        <p:txBody>
          <a:bodyPr/>
          <a:lstStyle/>
          <a:p>
            <a:endParaRPr kumimoji="1" lang="ja-JP" altLang="en-US"/>
          </a:p>
        </p:txBody>
      </p:sp>
      <p:sp>
        <p:nvSpPr>
          <p:cNvPr id="1071" name="フッター プレースホルダ 2"/>
          <p:cNvSpPr>
            <a:spLocks noGrp="1"/>
          </p:cNvSpPr>
          <p:nvPr>
            <p:ph type="ftr" sz="quarter" idx="11"/>
          </p:nvPr>
        </p:nvSpPr>
        <p:spPr/>
        <p:txBody>
          <a:bodyPr/>
          <a:lstStyle/>
          <a:p>
            <a:endParaRPr kumimoji="1" lang="ja-JP" altLang="en-US"/>
          </a:p>
        </p:txBody>
      </p:sp>
      <p:sp>
        <p:nvSpPr>
          <p:cNvPr id="1072" name="スライド番号プレースホルダ 3"/>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36878574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074"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 タイトルの書式設定</a:t>
            </a:r>
          </a:p>
        </p:txBody>
      </p:sp>
      <p:sp>
        <p:nvSpPr>
          <p:cNvPr id="1075"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76"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1077" name="日付プレースホルダ 4"/>
          <p:cNvSpPr>
            <a:spLocks noGrp="1"/>
          </p:cNvSpPr>
          <p:nvPr>
            <p:ph type="dt" sz="half" idx="10"/>
          </p:nvPr>
        </p:nvSpPr>
        <p:spPr/>
        <p:txBody>
          <a:bodyPr/>
          <a:lstStyle/>
          <a:p>
            <a:endParaRPr kumimoji="1" lang="ja-JP" altLang="en-US"/>
          </a:p>
        </p:txBody>
      </p:sp>
      <p:sp>
        <p:nvSpPr>
          <p:cNvPr id="1078" name="フッター プレースホルダ 5"/>
          <p:cNvSpPr>
            <a:spLocks noGrp="1"/>
          </p:cNvSpPr>
          <p:nvPr>
            <p:ph type="ftr" sz="quarter" idx="11"/>
          </p:nvPr>
        </p:nvSpPr>
        <p:spPr/>
        <p:txBody>
          <a:bodyPr/>
          <a:lstStyle/>
          <a:p>
            <a:endParaRPr kumimoji="1" lang="ja-JP" altLang="en-US"/>
          </a:p>
        </p:txBody>
      </p:sp>
      <p:sp>
        <p:nvSpPr>
          <p:cNvPr id="1079"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13005017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081"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 タイトルの書式設定</a:t>
            </a:r>
          </a:p>
        </p:txBody>
      </p:sp>
      <p:sp>
        <p:nvSpPr>
          <p:cNvPr id="1082"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1083"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1084" name="日付プレースホルダ 4"/>
          <p:cNvSpPr>
            <a:spLocks noGrp="1"/>
          </p:cNvSpPr>
          <p:nvPr>
            <p:ph type="dt" sz="half" idx="10"/>
          </p:nvPr>
        </p:nvSpPr>
        <p:spPr/>
        <p:txBody>
          <a:bodyPr/>
          <a:lstStyle/>
          <a:p>
            <a:endParaRPr kumimoji="1" lang="ja-JP" altLang="en-US"/>
          </a:p>
        </p:txBody>
      </p:sp>
      <p:sp>
        <p:nvSpPr>
          <p:cNvPr id="1085" name="フッター プレースホルダ 5"/>
          <p:cNvSpPr>
            <a:spLocks noGrp="1"/>
          </p:cNvSpPr>
          <p:nvPr>
            <p:ph type="ftr" sz="quarter" idx="11"/>
          </p:nvPr>
        </p:nvSpPr>
        <p:spPr/>
        <p:txBody>
          <a:bodyPr/>
          <a:lstStyle/>
          <a:p>
            <a:endParaRPr kumimoji="1" lang="ja-JP" altLang="en-US"/>
          </a:p>
        </p:txBody>
      </p:sp>
      <p:sp>
        <p:nvSpPr>
          <p:cNvPr id="1086"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6449178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1088" name="タイトル 1"/>
          <p:cNvSpPr>
            <a:spLocks noGrp="1"/>
          </p:cNvSpPr>
          <p:nvPr>
            <p:ph type="title"/>
          </p:nvPr>
        </p:nvSpPr>
        <p:spPr/>
        <p:txBody>
          <a:bodyPr/>
          <a:lstStyle/>
          <a:p>
            <a:r>
              <a:rPr kumimoji="1" lang="ja-JP" altLang="en-US"/>
              <a:t>マスタ タイトルの書式設定</a:t>
            </a:r>
          </a:p>
        </p:txBody>
      </p:sp>
      <p:sp>
        <p:nvSpPr>
          <p:cNvPr id="1089"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90" name="日付プレースホルダ 3"/>
          <p:cNvSpPr>
            <a:spLocks noGrp="1"/>
          </p:cNvSpPr>
          <p:nvPr>
            <p:ph type="dt" sz="half" idx="10"/>
          </p:nvPr>
        </p:nvSpPr>
        <p:spPr/>
        <p:txBody>
          <a:bodyPr/>
          <a:lstStyle/>
          <a:p>
            <a:endParaRPr kumimoji="1" lang="ja-JP" altLang="en-US"/>
          </a:p>
        </p:txBody>
      </p:sp>
      <p:sp>
        <p:nvSpPr>
          <p:cNvPr id="1091" name="フッター プレースホルダ 4"/>
          <p:cNvSpPr>
            <a:spLocks noGrp="1"/>
          </p:cNvSpPr>
          <p:nvPr>
            <p:ph type="ftr" sz="quarter" idx="11"/>
          </p:nvPr>
        </p:nvSpPr>
        <p:spPr/>
        <p:txBody>
          <a:bodyPr/>
          <a:lstStyle/>
          <a:p>
            <a:endParaRPr kumimoji="1" lang="ja-JP" altLang="en-US"/>
          </a:p>
        </p:txBody>
      </p:sp>
      <p:sp>
        <p:nvSpPr>
          <p:cNvPr id="1092"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12190897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1094" name="縦書きタイトル 1"/>
          <p:cNvSpPr>
            <a:spLocks noGrp="1"/>
          </p:cNvSpPr>
          <p:nvPr>
            <p:ph type="title" orient="vert"/>
          </p:nvPr>
        </p:nvSpPr>
        <p:spPr>
          <a:xfrm>
            <a:off x="7780337" y="274639"/>
            <a:ext cx="2414588" cy="5851525"/>
          </a:xfrm>
        </p:spPr>
        <p:txBody>
          <a:bodyPr vert="eaVert"/>
          <a:lstStyle/>
          <a:p>
            <a:r>
              <a:rPr kumimoji="1" lang="ja-JP" altLang="en-US"/>
              <a:t>マスタ タイトルの書式設定</a:t>
            </a:r>
          </a:p>
        </p:txBody>
      </p:sp>
      <p:sp>
        <p:nvSpPr>
          <p:cNvPr id="1095"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96" name="日付プレースホルダ 3"/>
          <p:cNvSpPr>
            <a:spLocks noGrp="1"/>
          </p:cNvSpPr>
          <p:nvPr>
            <p:ph type="dt" sz="half" idx="10"/>
          </p:nvPr>
        </p:nvSpPr>
        <p:spPr/>
        <p:txBody>
          <a:bodyPr/>
          <a:lstStyle/>
          <a:p>
            <a:endParaRPr kumimoji="1" lang="ja-JP" altLang="en-US"/>
          </a:p>
        </p:txBody>
      </p:sp>
      <p:sp>
        <p:nvSpPr>
          <p:cNvPr id="1097" name="フッター プレースホルダ 4"/>
          <p:cNvSpPr>
            <a:spLocks noGrp="1"/>
          </p:cNvSpPr>
          <p:nvPr>
            <p:ph type="ftr" sz="quarter" idx="11"/>
          </p:nvPr>
        </p:nvSpPr>
        <p:spPr/>
        <p:txBody>
          <a:bodyPr/>
          <a:lstStyle/>
          <a:p>
            <a:endParaRPr kumimoji="1" lang="ja-JP" altLang="en-US"/>
          </a:p>
        </p:txBody>
      </p:sp>
      <p:sp>
        <p:nvSpPr>
          <p:cNvPr id="1098"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1916463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p:cNvSpPr>
            <a:spLocks noGrp="1"/>
          </p:cNvSpPr>
          <p:nvPr>
            <p:ph type="dt" sz="half" idx="10"/>
          </p:nvPr>
        </p:nvSpPr>
        <p:spPr/>
        <p:txBody>
          <a:bodyPr/>
          <a:lstStyle>
            <a:lvl1pPr>
              <a:defRPr/>
            </a:lvl1pPr>
          </a:lstStyle>
          <a:p>
            <a:endParaRPr lang="ja-JP" altLang="en-US">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ja-JP" altLang="en-US">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ja-JP" altLang="en-US">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ja-JP" altLang="en-US">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pic>
        <p:nvPicPr>
          <p:cNvPr id="5" name="Picture 14"/>
          <p:cNvPicPr>
            <a:picLocks noChangeAspect="1" noChangeArrowheads="1"/>
          </p:cNvPicPr>
          <p:nvPr userDrawn="1"/>
        </p:nvPicPr>
        <p:blipFill>
          <a:blip r:embed="rId2" cstate="print"/>
          <a:srcRect t="3670"/>
          <a:stretch>
            <a:fillRect/>
          </a:stretch>
        </p:blipFill>
        <p:spPr bwMode="auto">
          <a:xfrm>
            <a:off x="8225764" y="15852"/>
            <a:ext cx="1680236" cy="333375"/>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578" y="273051"/>
            <a:ext cx="325911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211" y="273072"/>
            <a:ext cx="553827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578" y="1435122"/>
            <a:ext cx="3259116" cy="4691063"/>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091" y="4800610"/>
            <a:ext cx="5944871"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091" y="612784"/>
            <a:ext cx="5944871" cy="4114800"/>
          </a:xfrm>
        </p:spPr>
        <p:txBody>
          <a:bodyPr/>
          <a:lstStyle>
            <a:lvl1pPr marL="0" indent="0">
              <a:buNone/>
              <a:defRPr sz="3200"/>
            </a:lvl1pPr>
            <a:lvl2pPr marL="456812" indent="0">
              <a:buNone/>
              <a:defRPr sz="2800"/>
            </a:lvl2pPr>
            <a:lvl3pPr marL="913624" indent="0">
              <a:buNone/>
              <a:defRPr sz="2400"/>
            </a:lvl3pPr>
            <a:lvl4pPr marL="1370436" indent="0">
              <a:buNone/>
              <a:defRPr sz="2000"/>
            </a:lvl4pPr>
            <a:lvl5pPr marL="1827250" indent="0">
              <a:buNone/>
              <a:defRPr sz="2000"/>
            </a:lvl5pPr>
            <a:lvl6pPr marL="2284061" indent="0">
              <a:buNone/>
              <a:defRPr sz="2000"/>
            </a:lvl6pPr>
            <a:lvl7pPr marL="2740872" indent="0">
              <a:buNone/>
              <a:defRPr sz="2000"/>
            </a:lvl7pPr>
            <a:lvl8pPr marL="3197682" indent="0">
              <a:buNone/>
              <a:defRPr sz="2000"/>
            </a:lvl8pPr>
            <a:lvl9pPr marL="3654497" indent="0">
              <a:buNone/>
              <a:defRPr sz="2000"/>
            </a:lvl9pPr>
          </a:lstStyle>
          <a:p>
            <a:r>
              <a:rPr lang="ja-JP" altLang="en-US"/>
              <a:t>アイコンをクリックして図を追加</a:t>
            </a:r>
          </a:p>
        </p:txBody>
      </p:sp>
      <p:sp>
        <p:nvSpPr>
          <p:cNvPr id="4" name="テキスト プレースホルダ 3"/>
          <p:cNvSpPr>
            <a:spLocks noGrp="1"/>
          </p:cNvSpPr>
          <p:nvPr>
            <p:ph type="body" sz="half" idx="2"/>
          </p:nvPr>
        </p:nvSpPr>
        <p:spPr>
          <a:xfrm>
            <a:off x="1941091" y="5367342"/>
            <a:ext cx="5944871" cy="804862"/>
          </a:xfrm>
        </p:spPr>
        <p:txBody>
          <a:bodyPr/>
          <a:lstStyle>
            <a:lvl1pPr marL="0" indent="0">
              <a:buNone/>
              <a:defRPr sz="1400"/>
            </a:lvl1pPr>
            <a:lvl2pPr marL="456812" indent="0">
              <a:buNone/>
              <a:defRPr sz="1200"/>
            </a:lvl2pPr>
            <a:lvl3pPr marL="913624" indent="0">
              <a:buNone/>
              <a:defRPr sz="1000"/>
            </a:lvl3pPr>
            <a:lvl4pPr marL="1370436" indent="0">
              <a:buNone/>
              <a:defRPr sz="900"/>
            </a:lvl4pPr>
            <a:lvl5pPr marL="1827250" indent="0">
              <a:buNone/>
              <a:defRPr sz="900"/>
            </a:lvl5pPr>
            <a:lvl6pPr marL="2284061" indent="0">
              <a:buNone/>
              <a:defRPr sz="900"/>
            </a:lvl6pPr>
            <a:lvl7pPr marL="2740872" indent="0">
              <a:buNone/>
              <a:defRPr sz="900"/>
            </a:lvl7pPr>
            <a:lvl8pPr marL="3197682" indent="0">
              <a:buNone/>
              <a:defRPr sz="900"/>
            </a:lvl8pPr>
            <a:lvl9pPr marL="3654497"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ja-JP" altLang="en-US">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ja-JP" altLang="en-US">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570A48EB-AEAA-422F-83B8-A3D303AD07CD}" type="slidenum">
              <a:rPr lang="ja-JP" altLang="en-US" smtClean="0">
                <a:solidFill>
                  <a:srgbClr val="000000"/>
                </a:solidFill>
              </a:rPr>
              <a:pPr/>
              <a:t>‹#›</a:t>
            </a:fld>
            <a:endParaRPr lang="ja-JP" altLang="en-US">
              <a:solidFill>
                <a:srgbClr val="000000"/>
              </a:solidFill>
            </a:endParaRP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pn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13" Target="../media/image1.png" Type="http://schemas.openxmlformats.org/officeDocument/2006/relationships/image"/><Relationship Id="rId14" Target="../media/image2.png" Type="http://schemas.openxmlformats.org/officeDocument/2006/relationships/image"/><Relationship Id="rId15" Target="../media/image3.png" Type="http://schemas.openxmlformats.org/officeDocument/2006/relationships/imag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_rels/slideMaster3.xml.rels><?xml version="1.0" encoding="UTF-8" standalone="yes"?><Relationships xmlns="http://schemas.openxmlformats.org/package/2006/relationships"><Relationship Id="rId1" Target="../slideLayouts/slideLayout23.xml" Type="http://schemas.openxmlformats.org/officeDocument/2006/relationships/slideLayout"/><Relationship Id="rId10" Target="../slideLayouts/slideLayout32.xml" Type="http://schemas.openxmlformats.org/officeDocument/2006/relationships/slideLayout"/><Relationship Id="rId11" Target="../slideLayouts/slideLayout33.xml" Type="http://schemas.openxmlformats.org/officeDocument/2006/relationships/slideLayout"/><Relationship Id="rId12" Target="../theme/theme3.xml" Type="http://schemas.openxmlformats.org/officeDocument/2006/relationships/theme"/><Relationship Id="rId13" Target="../media/image1.png" Type="http://schemas.openxmlformats.org/officeDocument/2006/relationships/image"/><Relationship Id="rId14" Target="../media/image2.png" Type="http://schemas.openxmlformats.org/officeDocument/2006/relationships/image"/><Relationship Id="rId15" Target="../media/image3.png" Type="http://schemas.openxmlformats.org/officeDocument/2006/relationships/image"/><Relationship Id="rId2" Target="../slideLayouts/slideLayout24.xml" Type="http://schemas.openxmlformats.org/officeDocument/2006/relationships/slideLayout"/><Relationship Id="rId3" Target="../slideLayouts/slideLayout25.xml" Type="http://schemas.openxmlformats.org/officeDocument/2006/relationships/slideLayout"/><Relationship Id="rId4" Target="../slideLayouts/slideLayout26.xml" Type="http://schemas.openxmlformats.org/officeDocument/2006/relationships/slideLayout"/><Relationship Id="rId5" Target="../slideLayouts/slideLayout27.xml" Type="http://schemas.openxmlformats.org/officeDocument/2006/relationships/slideLayout"/><Relationship Id="rId6" Target="../slideLayouts/slideLayout28.xml" Type="http://schemas.openxmlformats.org/officeDocument/2006/relationships/slideLayout"/><Relationship Id="rId7" Target="../slideLayouts/slideLayout29.xml" Type="http://schemas.openxmlformats.org/officeDocument/2006/relationships/slideLayout"/><Relationship Id="rId8" Target="../slideLayouts/slideLayout30.xml" Type="http://schemas.openxmlformats.org/officeDocument/2006/relationships/slideLayout"/><Relationship Id="rId9" Target="../slideLayouts/slideLayout31.xml" Type="http://schemas.openxmlformats.org/officeDocument/2006/relationships/slideLayout"/></Relationships>
</file>

<file path=ppt/slideMasters/_rels/slideMaster4.xml.rels><?xml version="1.0" encoding="UTF-8" standalone="yes"?><Relationships xmlns="http://schemas.openxmlformats.org/package/2006/relationships"><Relationship Id="rId1" Target="../slideLayouts/slideLayout34.xml" Type="http://schemas.openxmlformats.org/officeDocument/2006/relationships/slideLayout"/><Relationship Id="rId10" Target="../slideLayouts/slideLayout43.xml" Type="http://schemas.openxmlformats.org/officeDocument/2006/relationships/slideLayout"/><Relationship Id="rId11" Target="../slideLayouts/slideLayout44.xml" Type="http://schemas.openxmlformats.org/officeDocument/2006/relationships/slideLayout"/><Relationship Id="rId12" Target="../theme/theme4.xml" Type="http://schemas.openxmlformats.org/officeDocument/2006/relationships/theme"/><Relationship Id="rId13" Target="../media/image1.png" Type="http://schemas.openxmlformats.org/officeDocument/2006/relationships/image"/><Relationship Id="rId14" Target="../media/image2.png" Type="http://schemas.openxmlformats.org/officeDocument/2006/relationships/image"/><Relationship Id="rId15" Target="../media/image3.png" Type="http://schemas.openxmlformats.org/officeDocument/2006/relationships/image"/><Relationship Id="rId2" Target="../slideLayouts/slideLayout35.xml" Type="http://schemas.openxmlformats.org/officeDocument/2006/relationships/slideLayout"/><Relationship Id="rId3" Target="../slideLayouts/slideLayout36.xml" Type="http://schemas.openxmlformats.org/officeDocument/2006/relationships/slideLayout"/><Relationship Id="rId4" Target="../slideLayouts/slideLayout37.xml" Type="http://schemas.openxmlformats.org/officeDocument/2006/relationships/slideLayout"/><Relationship Id="rId5" Target="../slideLayouts/slideLayout38.xml" Type="http://schemas.openxmlformats.org/officeDocument/2006/relationships/slideLayout"/><Relationship Id="rId6" Target="../slideLayouts/slideLayout39.xml" Type="http://schemas.openxmlformats.org/officeDocument/2006/relationships/slideLayout"/><Relationship Id="rId7" Target="../slideLayouts/slideLayout40.xml" Type="http://schemas.openxmlformats.org/officeDocument/2006/relationships/slideLayout"/><Relationship Id="rId8" Target="../slideLayouts/slideLayout41.xml" Type="http://schemas.openxmlformats.org/officeDocument/2006/relationships/slideLayout"/><Relationship Id="rId9" Target="../slideLayouts/slideLayout42.xml" Type="http://schemas.openxmlformats.org/officeDocument/2006/relationships/slideLayout"/></Relationships>
</file>

<file path=ppt/slideMasters/_rels/slideMaster5.xml.rels><?xml version="1.0" encoding="UTF-8" standalone="yes"?><Relationships xmlns="http://schemas.openxmlformats.org/package/2006/relationships"><Relationship Id="rId1" Target="../slideLayouts/slideLayout45.xml" Type="http://schemas.openxmlformats.org/officeDocument/2006/relationships/slideLayout"/><Relationship Id="rId10" Target="../slideLayouts/slideLayout54.xml" Type="http://schemas.openxmlformats.org/officeDocument/2006/relationships/slideLayout"/><Relationship Id="rId11" Target="../slideLayouts/slideLayout55.xml" Type="http://schemas.openxmlformats.org/officeDocument/2006/relationships/slideLayout"/><Relationship Id="rId12" Target="../theme/theme5.xml" Type="http://schemas.openxmlformats.org/officeDocument/2006/relationships/theme"/><Relationship Id="rId2" Target="../slideLayouts/slideLayout46.xml" Type="http://schemas.openxmlformats.org/officeDocument/2006/relationships/slideLayout"/><Relationship Id="rId3" Target="../slideLayouts/slideLayout47.xml" Type="http://schemas.openxmlformats.org/officeDocument/2006/relationships/slideLayout"/><Relationship Id="rId4" Target="../slideLayouts/slideLayout48.xml" Type="http://schemas.openxmlformats.org/officeDocument/2006/relationships/slideLayout"/><Relationship Id="rId5" Target="../slideLayouts/slideLayout49.xml" Type="http://schemas.openxmlformats.org/officeDocument/2006/relationships/slideLayout"/><Relationship Id="rId6" Target="../slideLayouts/slideLayout50.xml" Type="http://schemas.openxmlformats.org/officeDocument/2006/relationships/slideLayout"/><Relationship Id="rId7" Target="../slideLayouts/slideLayout51.xml" Type="http://schemas.openxmlformats.org/officeDocument/2006/relationships/slideLayout"/><Relationship Id="rId8" Target="../slideLayouts/slideLayout52.xml" Type="http://schemas.openxmlformats.org/officeDocument/2006/relationships/slideLayout"/><Relationship Id="rId9" Target="../slideLayouts/slideLayout53.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95558" y="1600214"/>
            <a:ext cx="8914923" cy="4525963"/>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577" y="6524625"/>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29" name="Rectangle 5"/>
          <p:cNvSpPr>
            <a:spLocks noGrp="1" noChangeArrowheads="1"/>
          </p:cNvSpPr>
          <p:nvPr>
            <p:ph type="ftr" sz="quarter" idx="3"/>
          </p:nvPr>
        </p:nvSpPr>
        <p:spPr bwMode="auto">
          <a:xfrm>
            <a:off x="3384766" y="6619877"/>
            <a:ext cx="3136821"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ct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30" name="Rectangle 6"/>
          <p:cNvSpPr>
            <a:spLocks noGrp="1" noChangeArrowheads="1"/>
          </p:cNvSpPr>
          <p:nvPr>
            <p:ph type="sldNum" sz="quarter" idx="4"/>
          </p:nvPr>
        </p:nvSpPr>
        <p:spPr bwMode="auto">
          <a:xfrm>
            <a:off x="7684048" y="6553201"/>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r" defTabSz="913743" fontAlgn="auto">
              <a:spcBef>
                <a:spcPts val="0"/>
              </a:spcBef>
              <a:spcAft>
                <a:spcPts val="0"/>
              </a:spcAft>
              <a:defRPr sz="1400" b="0">
                <a:latin typeface="+mn-lt"/>
              </a:defRPr>
            </a:lvl1pPr>
          </a:lstStyle>
          <a:p>
            <a:fld id="{570A48EB-AEAA-422F-83B8-A3D303AD07CD}" type="slidenum">
              <a:rPr lang="ja-JP" altLang="en-US" smtClean="0">
                <a:solidFill>
                  <a:srgbClr val="000000"/>
                </a:solidFill>
                <a:ea typeface="ＭＳ Ｐゴシック"/>
              </a:rPr>
              <a:pPr/>
              <a:t>‹#›</a:t>
            </a:fld>
            <a:endParaRPr lang="ja-JP" altLang="en-US" dirty="0">
              <a:solidFill>
                <a:srgbClr val="000000"/>
              </a:solidFill>
              <a:ea typeface="ＭＳ Ｐゴシック"/>
            </a:endParaRPr>
          </a:p>
        </p:txBody>
      </p:sp>
      <p:grpSp>
        <p:nvGrpSpPr>
          <p:cNvPr id="2" name="Group 18"/>
          <p:cNvGrpSpPr>
            <a:grpSpLocks/>
          </p:cNvGrpSpPr>
          <p:nvPr/>
        </p:nvGrpSpPr>
        <p:grpSpPr bwMode="auto">
          <a:xfrm>
            <a:off x="0" y="-1611"/>
            <a:ext cx="9906000" cy="546100"/>
            <a:chOff x="0" y="0"/>
            <a:chExt cx="5760" cy="344"/>
          </a:xfrm>
        </p:grpSpPr>
        <p:pic>
          <p:nvPicPr>
            <p:cNvPr id="1033" name="Picture 9" descr="mlit_top"/>
            <p:cNvPicPr>
              <a:picLocks noChangeAspect="1" noChangeArrowheads="1"/>
            </p:cNvPicPr>
            <p:nvPr userDrawn="1"/>
          </p:nvPicPr>
          <p:blipFill>
            <a:blip r:embed="rId13" cstate="print"/>
            <a:srcRect t="26801" b="65286"/>
            <a:stretch>
              <a:fillRect/>
            </a:stretch>
          </p:blipFill>
          <p:spPr bwMode="auto">
            <a:xfrm>
              <a:off x="0" y="300"/>
              <a:ext cx="5760" cy="44"/>
            </a:xfrm>
            <a:prstGeom prst="rect">
              <a:avLst/>
            </a:prstGeom>
            <a:noFill/>
          </p:spPr>
        </p:pic>
        <p:grpSp>
          <p:nvGrpSpPr>
            <p:cNvPr id="3" name="Group 17"/>
            <p:cNvGrpSpPr>
              <a:grpSpLocks/>
            </p:cNvGrpSpPr>
            <p:nvPr userDrawn="1"/>
          </p:nvGrpSpPr>
          <p:grpSpPr bwMode="auto">
            <a:xfrm>
              <a:off x="0" y="0"/>
              <a:ext cx="5760" cy="318"/>
              <a:chOff x="0" y="0"/>
              <a:chExt cx="5760" cy="318"/>
            </a:xfrm>
          </p:grpSpPr>
          <p:pic>
            <p:nvPicPr>
              <p:cNvPr id="1035" name="Picture 11" descr="mlit_top"/>
              <p:cNvPicPr>
                <a:picLocks noChangeAspect="1" noChangeArrowheads="1"/>
              </p:cNvPicPr>
              <p:nvPr userDrawn="1"/>
            </p:nvPicPr>
            <p:blipFill>
              <a:blip r:embed="rId14" cstate="print"/>
              <a:srcRect r="66945" b="42805"/>
              <a:stretch>
                <a:fillRect/>
              </a:stretch>
            </p:blipFill>
            <p:spPr bwMode="auto">
              <a:xfrm>
                <a:off x="3856" y="0"/>
                <a:ext cx="1904" cy="318"/>
              </a:xfrm>
              <a:prstGeom prst="rect">
                <a:avLst/>
              </a:prstGeom>
              <a:noFill/>
            </p:spPr>
          </p:pic>
          <p:pic>
            <p:nvPicPr>
              <p:cNvPr id="1040" name="Picture 16" descr="mlit_top"/>
              <p:cNvPicPr>
                <a:picLocks noChangeAspect="1" noChangeArrowheads="1"/>
              </p:cNvPicPr>
              <p:nvPr userDrawn="1"/>
            </p:nvPicPr>
            <p:blipFill>
              <a:blip r:embed="rId15" cstate="print"/>
              <a:srcRect l="50000" b="42805"/>
              <a:stretch>
                <a:fillRect/>
              </a:stretch>
            </p:blipFill>
            <p:spPr bwMode="auto">
              <a:xfrm>
                <a:off x="1043" y="0"/>
                <a:ext cx="2880" cy="318"/>
              </a:xfrm>
              <a:prstGeom prst="rect">
                <a:avLst/>
              </a:prstGeom>
              <a:noFill/>
            </p:spPr>
          </p:pic>
          <p:pic>
            <p:nvPicPr>
              <p:cNvPr id="1034" name="Picture 10" descr="mlit_top"/>
              <p:cNvPicPr>
                <a:picLocks noChangeAspect="1" noChangeArrowheads="1"/>
              </p:cNvPicPr>
              <p:nvPr userDrawn="1"/>
            </p:nvPicPr>
            <p:blipFill>
              <a:blip r:embed="rId15" cstate="print"/>
              <a:srcRect l="68906" b="42805"/>
              <a:stretch>
                <a:fillRect/>
              </a:stretch>
            </p:blipFill>
            <p:spPr bwMode="auto">
              <a:xfrm>
                <a:off x="0" y="0"/>
                <a:ext cx="1791" cy="318"/>
              </a:xfrm>
              <a:prstGeom prst="rect">
                <a:avLst/>
              </a:prstGeom>
              <a:noFill/>
            </p:spPr>
          </p:pic>
        </p:grpSp>
      </p:grpSp>
      <p:sp>
        <p:nvSpPr>
          <p:cNvPr id="1026" name="Rectangle 2"/>
          <p:cNvSpPr>
            <a:spLocks noGrp="1" noChangeArrowheads="1"/>
          </p:cNvSpPr>
          <p:nvPr>
            <p:ph type="title"/>
          </p:nvPr>
        </p:nvSpPr>
        <p:spPr bwMode="auto">
          <a:xfrm>
            <a:off x="41" y="58075"/>
            <a:ext cx="9741649" cy="404813"/>
          </a:xfrm>
          <a:prstGeom prst="rect">
            <a:avLst/>
          </a:prstGeom>
          <a:noFill/>
          <a:ln w="9525">
            <a:noFill/>
            <a:miter lim="800000"/>
            <a:headEnd/>
            <a:tailEnd/>
          </a:ln>
          <a:effectLst/>
        </p:spPr>
        <p:txBody>
          <a:bodyPr vert="horz" wrap="square" lIns="91362" tIns="45682" rIns="91362" bIns="45682" numCol="1" anchor="ctr" anchorCtr="0" compatLnSpc="1">
            <a:prstTxWarp prst="textNoShape">
              <a:avLst/>
            </a:prstTxWarp>
          </a:bodyPr>
          <a:lstStyle/>
          <a:p>
            <a:pPr lvl="0"/>
            <a:r>
              <a:rPr lang="ja-JP" altLang="en-US"/>
              <a:t>マスタ タイトルの書式設定</a:t>
            </a:r>
          </a:p>
        </p:txBody>
      </p:sp>
    </p:spTree>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sldNum="0" hdr="0" ftr="0" dt="0"/>
  <p:txStyles>
    <p:titleStyle>
      <a:lvl1pPr algn="l" rtl="0" eaLnBrk="1" fontAlgn="base" hangingPunct="1">
        <a:spcBef>
          <a:spcPct val="0"/>
        </a:spcBef>
        <a:spcAft>
          <a:spcPct val="0"/>
        </a:spcAft>
        <a:defRPr kumimoji="1" sz="2000">
          <a:solidFill>
            <a:srgbClr val="4087C8"/>
          </a:solidFill>
          <a:latin typeface="+mj-lt"/>
          <a:ea typeface="+mj-ea"/>
          <a:cs typeface="+mj-cs"/>
        </a:defRPr>
      </a:lvl1pPr>
      <a:lvl2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5pPr>
      <a:lvl6pPr marL="456812"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6pPr>
      <a:lvl7pPr marL="913624"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7pPr>
      <a:lvl8pPr marL="1370436"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8pPr>
      <a:lvl9pPr marL="1827250"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9pPr>
    </p:titleStyle>
    <p:bodyStyle>
      <a:lvl1pPr marL="342610" indent="-342610" algn="l" rtl="0" eaLnBrk="1" fontAlgn="base" hangingPunct="1">
        <a:spcBef>
          <a:spcPct val="20000"/>
        </a:spcBef>
        <a:spcAft>
          <a:spcPct val="0"/>
        </a:spcAft>
        <a:buChar char="•"/>
        <a:defRPr kumimoji="1" sz="3200">
          <a:solidFill>
            <a:schemeClr val="tx1"/>
          </a:solidFill>
          <a:latin typeface="+mn-lt"/>
          <a:ea typeface="+mn-ea"/>
          <a:cs typeface="+mn-cs"/>
        </a:defRPr>
      </a:lvl1pPr>
      <a:lvl2pPr marL="742322" indent="-285508" algn="l" rtl="0" eaLnBrk="1" fontAlgn="base" hangingPunct="1">
        <a:spcBef>
          <a:spcPct val="20000"/>
        </a:spcBef>
        <a:spcAft>
          <a:spcPct val="0"/>
        </a:spcAft>
        <a:buChar char="–"/>
        <a:defRPr kumimoji="1" sz="2800">
          <a:solidFill>
            <a:schemeClr val="tx1"/>
          </a:solidFill>
          <a:latin typeface="+mn-lt"/>
          <a:ea typeface="+mn-ea"/>
        </a:defRPr>
      </a:lvl2pPr>
      <a:lvl3pPr marL="1142031" indent="-228407" algn="l" rtl="0" eaLnBrk="1" fontAlgn="base" hangingPunct="1">
        <a:spcBef>
          <a:spcPct val="20000"/>
        </a:spcBef>
        <a:spcAft>
          <a:spcPct val="0"/>
        </a:spcAft>
        <a:buChar char="•"/>
        <a:defRPr kumimoji="1" sz="2400">
          <a:solidFill>
            <a:schemeClr val="tx1"/>
          </a:solidFill>
          <a:latin typeface="+mn-lt"/>
          <a:ea typeface="+mn-ea"/>
        </a:defRPr>
      </a:lvl3pPr>
      <a:lvl4pPr marL="1598845" indent="-228407" algn="l" rtl="0" eaLnBrk="1" fontAlgn="base" hangingPunct="1">
        <a:spcBef>
          <a:spcPct val="20000"/>
        </a:spcBef>
        <a:spcAft>
          <a:spcPct val="0"/>
        </a:spcAft>
        <a:buChar char="–"/>
        <a:defRPr kumimoji="1" sz="2000">
          <a:solidFill>
            <a:schemeClr val="tx1"/>
          </a:solidFill>
          <a:latin typeface="+mn-lt"/>
          <a:ea typeface="+mn-ea"/>
        </a:defRPr>
      </a:lvl4pPr>
      <a:lvl5pPr marL="2055656" indent="-228407" algn="l" rtl="0" eaLnBrk="1" fontAlgn="base" hangingPunct="1">
        <a:spcBef>
          <a:spcPct val="20000"/>
        </a:spcBef>
        <a:spcAft>
          <a:spcPct val="0"/>
        </a:spcAft>
        <a:buChar char="»"/>
        <a:defRPr kumimoji="1" sz="2000">
          <a:solidFill>
            <a:schemeClr val="tx1"/>
          </a:solidFill>
          <a:latin typeface="+mn-lt"/>
          <a:ea typeface="+mn-ea"/>
        </a:defRPr>
      </a:lvl5pPr>
      <a:lvl6pPr marL="2512467" indent="-228407" algn="l" rtl="0" eaLnBrk="1" fontAlgn="base" hangingPunct="1">
        <a:spcBef>
          <a:spcPct val="20000"/>
        </a:spcBef>
        <a:spcAft>
          <a:spcPct val="0"/>
        </a:spcAft>
        <a:buChar char="»"/>
        <a:defRPr kumimoji="1" sz="2000">
          <a:solidFill>
            <a:schemeClr val="tx1"/>
          </a:solidFill>
          <a:latin typeface="+mn-lt"/>
          <a:ea typeface="+mn-ea"/>
        </a:defRPr>
      </a:lvl6pPr>
      <a:lvl7pPr marL="2969277" indent="-228407" algn="l" rtl="0" eaLnBrk="1" fontAlgn="base" hangingPunct="1">
        <a:spcBef>
          <a:spcPct val="20000"/>
        </a:spcBef>
        <a:spcAft>
          <a:spcPct val="0"/>
        </a:spcAft>
        <a:buChar char="»"/>
        <a:defRPr kumimoji="1" sz="2000">
          <a:solidFill>
            <a:schemeClr val="tx1"/>
          </a:solidFill>
          <a:latin typeface="+mn-lt"/>
          <a:ea typeface="+mn-ea"/>
        </a:defRPr>
      </a:lvl7pPr>
      <a:lvl8pPr marL="3426092" indent="-228407" algn="l" rtl="0" eaLnBrk="1" fontAlgn="base" hangingPunct="1">
        <a:spcBef>
          <a:spcPct val="20000"/>
        </a:spcBef>
        <a:spcAft>
          <a:spcPct val="0"/>
        </a:spcAft>
        <a:buChar char="»"/>
        <a:defRPr kumimoji="1" sz="2000">
          <a:solidFill>
            <a:schemeClr val="tx1"/>
          </a:solidFill>
          <a:latin typeface="+mn-lt"/>
          <a:ea typeface="+mn-ea"/>
        </a:defRPr>
      </a:lvl8pPr>
      <a:lvl9pPr marL="3882904" indent="-228407"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3624" rtl="0" eaLnBrk="1" latinLnBrk="0" hangingPunct="1">
        <a:defRPr kumimoji="1" sz="1800" kern="1200">
          <a:solidFill>
            <a:schemeClr val="tx1"/>
          </a:solidFill>
          <a:latin typeface="+mn-lt"/>
          <a:ea typeface="+mn-ea"/>
          <a:cs typeface="+mn-cs"/>
        </a:defRPr>
      </a:lvl1pPr>
      <a:lvl2pPr marL="456812" algn="l" defTabSz="913624" rtl="0" eaLnBrk="1" latinLnBrk="0" hangingPunct="1">
        <a:defRPr kumimoji="1" sz="1800" kern="1200">
          <a:solidFill>
            <a:schemeClr val="tx1"/>
          </a:solidFill>
          <a:latin typeface="+mn-lt"/>
          <a:ea typeface="+mn-ea"/>
          <a:cs typeface="+mn-cs"/>
        </a:defRPr>
      </a:lvl2pPr>
      <a:lvl3pPr marL="913624" algn="l" defTabSz="913624" rtl="0" eaLnBrk="1" latinLnBrk="0" hangingPunct="1">
        <a:defRPr kumimoji="1" sz="1800" kern="1200">
          <a:solidFill>
            <a:schemeClr val="tx1"/>
          </a:solidFill>
          <a:latin typeface="+mn-lt"/>
          <a:ea typeface="+mn-ea"/>
          <a:cs typeface="+mn-cs"/>
        </a:defRPr>
      </a:lvl3pPr>
      <a:lvl4pPr marL="1370436" algn="l" defTabSz="913624" rtl="0" eaLnBrk="1" latinLnBrk="0" hangingPunct="1">
        <a:defRPr kumimoji="1" sz="1800" kern="1200">
          <a:solidFill>
            <a:schemeClr val="tx1"/>
          </a:solidFill>
          <a:latin typeface="+mn-lt"/>
          <a:ea typeface="+mn-ea"/>
          <a:cs typeface="+mn-cs"/>
        </a:defRPr>
      </a:lvl4pPr>
      <a:lvl5pPr marL="1827250" algn="l" defTabSz="913624" rtl="0" eaLnBrk="1" latinLnBrk="0" hangingPunct="1">
        <a:defRPr kumimoji="1" sz="1800" kern="1200">
          <a:solidFill>
            <a:schemeClr val="tx1"/>
          </a:solidFill>
          <a:latin typeface="+mn-lt"/>
          <a:ea typeface="+mn-ea"/>
          <a:cs typeface="+mn-cs"/>
        </a:defRPr>
      </a:lvl5pPr>
      <a:lvl6pPr marL="2284061" algn="l" defTabSz="913624" rtl="0" eaLnBrk="1" latinLnBrk="0" hangingPunct="1">
        <a:defRPr kumimoji="1" sz="1800" kern="1200">
          <a:solidFill>
            <a:schemeClr val="tx1"/>
          </a:solidFill>
          <a:latin typeface="+mn-lt"/>
          <a:ea typeface="+mn-ea"/>
          <a:cs typeface="+mn-cs"/>
        </a:defRPr>
      </a:lvl6pPr>
      <a:lvl7pPr marL="2740872" algn="l" defTabSz="913624" rtl="0" eaLnBrk="1" latinLnBrk="0" hangingPunct="1">
        <a:defRPr kumimoji="1" sz="1800" kern="1200">
          <a:solidFill>
            <a:schemeClr val="tx1"/>
          </a:solidFill>
          <a:latin typeface="+mn-lt"/>
          <a:ea typeface="+mn-ea"/>
          <a:cs typeface="+mn-cs"/>
        </a:defRPr>
      </a:lvl7pPr>
      <a:lvl8pPr marL="3197682" algn="l" defTabSz="913624" rtl="0" eaLnBrk="1" latinLnBrk="0" hangingPunct="1">
        <a:defRPr kumimoji="1" sz="1800" kern="1200">
          <a:solidFill>
            <a:schemeClr val="tx1"/>
          </a:solidFill>
          <a:latin typeface="+mn-lt"/>
          <a:ea typeface="+mn-ea"/>
          <a:cs typeface="+mn-cs"/>
        </a:defRPr>
      </a:lvl8pPr>
      <a:lvl9pPr marL="3654497" algn="l" defTabSz="913624"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95558" y="1600214"/>
            <a:ext cx="8914923" cy="4525963"/>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577" y="6524625"/>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29" name="Rectangle 5"/>
          <p:cNvSpPr>
            <a:spLocks noGrp="1" noChangeArrowheads="1"/>
          </p:cNvSpPr>
          <p:nvPr>
            <p:ph type="ftr" sz="quarter" idx="3"/>
          </p:nvPr>
        </p:nvSpPr>
        <p:spPr bwMode="auto">
          <a:xfrm>
            <a:off x="3384766" y="6619877"/>
            <a:ext cx="3136821"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ct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30" name="Rectangle 6"/>
          <p:cNvSpPr>
            <a:spLocks noGrp="1" noChangeArrowheads="1"/>
          </p:cNvSpPr>
          <p:nvPr>
            <p:ph type="sldNum" sz="quarter" idx="4"/>
          </p:nvPr>
        </p:nvSpPr>
        <p:spPr bwMode="auto">
          <a:xfrm>
            <a:off x="7684048" y="6553201"/>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r" defTabSz="913743" fontAlgn="auto">
              <a:spcBef>
                <a:spcPts val="0"/>
              </a:spcBef>
              <a:spcAft>
                <a:spcPts val="0"/>
              </a:spcAft>
              <a:defRPr sz="1400" b="0">
                <a:latin typeface="+mn-lt"/>
              </a:defRPr>
            </a:lvl1pPr>
          </a:lstStyle>
          <a:p>
            <a:fld id="{570A48EB-AEAA-422F-83B8-A3D303AD07CD}" type="slidenum">
              <a:rPr lang="ja-JP" altLang="en-US" smtClean="0">
                <a:solidFill>
                  <a:srgbClr val="000000"/>
                </a:solidFill>
                <a:ea typeface="ＭＳ Ｐゴシック"/>
              </a:rPr>
              <a:pPr/>
              <a:t>‹#›</a:t>
            </a:fld>
            <a:endParaRPr lang="ja-JP" altLang="en-US" dirty="0">
              <a:solidFill>
                <a:srgbClr val="000000"/>
              </a:solidFill>
              <a:ea typeface="ＭＳ Ｐゴシック"/>
            </a:endParaRPr>
          </a:p>
        </p:txBody>
      </p:sp>
      <p:grpSp>
        <p:nvGrpSpPr>
          <p:cNvPr id="2" name="Group 18"/>
          <p:cNvGrpSpPr>
            <a:grpSpLocks/>
          </p:cNvGrpSpPr>
          <p:nvPr/>
        </p:nvGrpSpPr>
        <p:grpSpPr bwMode="auto">
          <a:xfrm>
            <a:off x="0" y="-171449"/>
            <a:ext cx="9906000" cy="546100"/>
            <a:chOff x="0" y="0"/>
            <a:chExt cx="5760" cy="344"/>
          </a:xfrm>
        </p:grpSpPr>
        <p:pic>
          <p:nvPicPr>
            <p:cNvPr id="1033" name="Picture 9" descr="mlit_top"/>
            <p:cNvPicPr>
              <a:picLocks noChangeAspect="1" noChangeArrowheads="1"/>
            </p:cNvPicPr>
            <p:nvPr userDrawn="1"/>
          </p:nvPicPr>
          <p:blipFill>
            <a:blip r:embed="rId13" cstate="print"/>
            <a:srcRect t="26801" b="65286"/>
            <a:stretch>
              <a:fillRect/>
            </a:stretch>
          </p:blipFill>
          <p:spPr bwMode="auto">
            <a:xfrm>
              <a:off x="0" y="300"/>
              <a:ext cx="5760" cy="44"/>
            </a:xfrm>
            <a:prstGeom prst="rect">
              <a:avLst/>
            </a:prstGeom>
            <a:noFill/>
          </p:spPr>
        </p:pic>
        <p:grpSp>
          <p:nvGrpSpPr>
            <p:cNvPr id="3" name="Group 17"/>
            <p:cNvGrpSpPr>
              <a:grpSpLocks/>
            </p:cNvGrpSpPr>
            <p:nvPr userDrawn="1"/>
          </p:nvGrpSpPr>
          <p:grpSpPr bwMode="auto">
            <a:xfrm>
              <a:off x="0" y="0"/>
              <a:ext cx="5760" cy="318"/>
              <a:chOff x="0" y="0"/>
              <a:chExt cx="5760" cy="318"/>
            </a:xfrm>
          </p:grpSpPr>
          <p:pic>
            <p:nvPicPr>
              <p:cNvPr id="1035" name="Picture 11" descr="mlit_top"/>
              <p:cNvPicPr>
                <a:picLocks noChangeAspect="1" noChangeArrowheads="1"/>
              </p:cNvPicPr>
              <p:nvPr userDrawn="1"/>
            </p:nvPicPr>
            <p:blipFill>
              <a:blip r:embed="rId14" cstate="print"/>
              <a:srcRect r="66945" b="42805"/>
              <a:stretch>
                <a:fillRect/>
              </a:stretch>
            </p:blipFill>
            <p:spPr bwMode="auto">
              <a:xfrm>
                <a:off x="3856" y="0"/>
                <a:ext cx="1904" cy="318"/>
              </a:xfrm>
              <a:prstGeom prst="rect">
                <a:avLst/>
              </a:prstGeom>
              <a:noFill/>
            </p:spPr>
          </p:pic>
          <p:pic>
            <p:nvPicPr>
              <p:cNvPr id="1040" name="Picture 16" descr="mlit_top"/>
              <p:cNvPicPr>
                <a:picLocks noChangeAspect="1" noChangeArrowheads="1"/>
              </p:cNvPicPr>
              <p:nvPr userDrawn="1"/>
            </p:nvPicPr>
            <p:blipFill>
              <a:blip r:embed="rId15" cstate="print"/>
              <a:srcRect l="50000" b="42805"/>
              <a:stretch>
                <a:fillRect/>
              </a:stretch>
            </p:blipFill>
            <p:spPr bwMode="auto">
              <a:xfrm>
                <a:off x="1043" y="0"/>
                <a:ext cx="2880" cy="318"/>
              </a:xfrm>
              <a:prstGeom prst="rect">
                <a:avLst/>
              </a:prstGeom>
              <a:noFill/>
            </p:spPr>
          </p:pic>
          <p:pic>
            <p:nvPicPr>
              <p:cNvPr id="1034" name="Picture 10" descr="mlit_top"/>
              <p:cNvPicPr>
                <a:picLocks noChangeAspect="1" noChangeArrowheads="1"/>
              </p:cNvPicPr>
              <p:nvPr userDrawn="1"/>
            </p:nvPicPr>
            <p:blipFill>
              <a:blip r:embed="rId15" cstate="print"/>
              <a:srcRect l="68906" b="42805"/>
              <a:stretch>
                <a:fillRect/>
              </a:stretch>
            </p:blipFill>
            <p:spPr bwMode="auto">
              <a:xfrm>
                <a:off x="0" y="0"/>
                <a:ext cx="1791" cy="318"/>
              </a:xfrm>
              <a:prstGeom prst="rect">
                <a:avLst/>
              </a:prstGeom>
              <a:noFill/>
            </p:spPr>
          </p:pic>
        </p:grpSp>
      </p:grpSp>
      <p:sp>
        <p:nvSpPr>
          <p:cNvPr id="1026" name="Rectangle 2"/>
          <p:cNvSpPr>
            <a:spLocks noGrp="1" noChangeArrowheads="1"/>
          </p:cNvSpPr>
          <p:nvPr>
            <p:ph type="title"/>
          </p:nvPr>
        </p:nvSpPr>
        <p:spPr bwMode="auto">
          <a:xfrm>
            <a:off x="41" y="19"/>
            <a:ext cx="9741649" cy="404813"/>
          </a:xfrm>
          <a:prstGeom prst="rect">
            <a:avLst/>
          </a:prstGeom>
          <a:noFill/>
          <a:ln w="9525">
            <a:noFill/>
            <a:miter lim="800000"/>
            <a:headEnd/>
            <a:tailEnd/>
          </a:ln>
          <a:effectLst/>
        </p:spPr>
        <p:txBody>
          <a:bodyPr vert="horz" wrap="square" lIns="91362" tIns="45682" rIns="91362" bIns="45682" numCol="1" anchor="ctr" anchorCtr="0" compatLnSpc="1">
            <a:prstTxWarp prst="textNoShape">
              <a:avLst/>
            </a:prstTxWarp>
          </a:bodyPr>
          <a:lstStyle/>
          <a:p>
            <a:pPr lvl="0"/>
            <a:r>
              <a:rPr lang="ja-JP" altLang="en-US"/>
              <a:t>マスタ タイトルの書式設定</a:t>
            </a:r>
          </a:p>
        </p:txBody>
      </p:sp>
    </p:spTree>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Lst>
  <p:hf sldNum="0" hdr="0" ftr="0" dt="0"/>
  <p:txStyles>
    <p:titleStyle>
      <a:lvl1pPr algn="l" rtl="0" eaLnBrk="1" fontAlgn="base" hangingPunct="1">
        <a:spcBef>
          <a:spcPct val="0"/>
        </a:spcBef>
        <a:spcAft>
          <a:spcPct val="0"/>
        </a:spcAft>
        <a:defRPr kumimoji="1" sz="2000">
          <a:solidFill>
            <a:srgbClr val="4087C8"/>
          </a:solidFill>
          <a:latin typeface="+mj-lt"/>
          <a:ea typeface="+mj-ea"/>
          <a:cs typeface="+mj-cs"/>
        </a:defRPr>
      </a:lvl1pPr>
      <a:lvl2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5pPr>
      <a:lvl6pPr marL="456812"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6pPr>
      <a:lvl7pPr marL="913624"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7pPr>
      <a:lvl8pPr marL="1370436"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8pPr>
      <a:lvl9pPr marL="1827250"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9pPr>
    </p:titleStyle>
    <p:bodyStyle>
      <a:lvl1pPr marL="342610" indent="-342610" algn="l" rtl="0" eaLnBrk="1" fontAlgn="base" hangingPunct="1">
        <a:spcBef>
          <a:spcPct val="20000"/>
        </a:spcBef>
        <a:spcAft>
          <a:spcPct val="0"/>
        </a:spcAft>
        <a:buChar char="•"/>
        <a:defRPr kumimoji="1" sz="3200">
          <a:solidFill>
            <a:schemeClr val="tx1"/>
          </a:solidFill>
          <a:latin typeface="+mn-lt"/>
          <a:ea typeface="+mn-ea"/>
          <a:cs typeface="+mn-cs"/>
        </a:defRPr>
      </a:lvl1pPr>
      <a:lvl2pPr marL="742322" indent="-285508" algn="l" rtl="0" eaLnBrk="1" fontAlgn="base" hangingPunct="1">
        <a:spcBef>
          <a:spcPct val="20000"/>
        </a:spcBef>
        <a:spcAft>
          <a:spcPct val="0"/>
        </a:spcAft>
        <a:buChar char="–"/>
        <a:defRPr kumimoji="1" sz="2800">
          <a:solidFill>
            <a:schemeClr val="tx1"/>
          </a:solidFill>
          <a:latin typeface="+mn-lt"/>
          <a:ea typeface="+mn-ea"/>
        </a:defRPr>
      </a:lvl2pPr>
      <a:lvl3pPr marL="1142031" indent="-228407" algn="l" rtl="0" eaLnBrk="1" fontAlgn="base" hangingPunct="1">
        <a:spcBef>
          <a:spcPct val="20000"/>
        </a:spcBef>
        <a:spcAft>
          <a:spcPct val="0"/>
        </a:spcAft>
        <a:buChar char="•"/>
        <a:defRPr kumimoji="1" sz="2400">
          <a:solidFill>
            <a:schemeClr val="tx1"/>
          </a:solidFill>
          <a:latin typeface="+mn-lt"/>
          <a:ea typeface="+mn-ea"/>
        </a:defRPr>
      </a:lvl3pPr>
      <a:lvl4pPr marL="1598845" indent="-228407" algn="l" rtl="0" eaLnBrk="1" fontAlgn="base" hangingPunct="1">
        <a:spcBef>
          <a:spcPct val="20000"/>
        </a:spcBef>
        <a:spcAft>
          <a:spcPct val="0"/>
        </a:spcAft>
        <a:buChar char="–"/>
        <a:defRPr kumimoji="1" sz="2000">
          <a:solidFill>
            <a:schemeClr val="tx1"/>
          </a:solidFill>
          <a:latin typeface="+mn-lt"/>
          <a:ea typeface="+mn-ea"/>
        </a:defRPr>
      </a:lvl4pPr>
      <a:lvl5pPr marL="2055656" indent="-228407" algn="l" rtl="0" eaLnBrk="1" fontAlgn="base" hangingPunct="1">
        <a:spcBef>
          <a:spcPct val="20000"/>
        </a:spcBef>
        <a:spcAft>
          <a:spcPct val="0"/>
        </a:spcAft>
        <a:buChar char="»"/>
        <a:defRPr kumimoji="1" sz="2000">
          <a:solidFill>
            <a:schemeClr val="tx1"/>
          </a:solidFill>
          <a:latin typeface="+mn-lt"/>
          <a:ea typeface="+mn-ea"/>
        </a:defRPr>
      </a:lvl5pPr>
      <a:lvl6pPr marL="2512467" indent="-228407" algn="l" rtl="0" eaLnBrk="1" fontAlgn="base" hangingPunct="1">
        <a:spcBef>
          <a:spcPct val="20000"/>
        </a:spcBef>
        <a:spcAft>
          <a:spcPct val="0"/>
        </a:spcAft>
        <a:buChar char="»"/>
        <a:defRPr kumimoji="1" sz="2000">
          <a:solidFill>
            <a:schemeClr val="tx1"/>
          </a:solidFill>
          <a:latin typeface="+mn-lt"/>
          <a:ea typeface="+mn-ea"/>
        </a:defRPr>
      </a:lvl6pPr>
      <a:lvl7pPr marL="2969277" indent="-228407" algn="l" rtl="0" eaLnBrk="1" fontAlgn="base" hangingPunct="1">
        <a:spcBef>
          <a:spcPct val="20000"/>
        </a:spcBef>
        <a:spcAft>
          <a:spcPct val="0"/>
        </a:spcAft>
        <a:buChar char="»"/>
        <a:defRPr kumimoji="1" sz="2000">
          <a:solidFill>
            <a:schemeClr val="tx1"/>
          </a:solidFill>
          <a:latin typeface="+mn-lt"/>
          <a:ea typeface="+mn-ea"/>
        </a:defRPr>
      </a:lvl7pPr>
      <a:lvl8pPr marL="3426092" indent="-228407" algn="l" rtl="0" eaLnBrk="1" fontAlgn="base" hangingPunct="1">
        <a:spcBef>
          <a:spcPct val="20000"/>
        </a:spcBef>
        <a:spcAft>
          <a:spcPct val="0"/>
        </a:spcAft>
        <a:buChar char="»"/>
        <a:defRPr kumimoji="1" sz="2000">
          <a:solidFill>
            <a:schemeClr val="tx1"/>
          </a:solidFill>
          <a:latin typeface="+mn-lt"/>
          <a:ea typeface="+mn-ea"/>
        </a:defRPr>
      </a:lvl8pPr>
      <a:lvl9pPr marL="3882904" indent="-228407"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3624" rtl="0" eaLnBrk="1" latinLnBrk="0" hangingPunct="1">
        <a:defRPr kumimoji="1" sz="1800" kern="1200">
          <a:solidFill>
            <a:schemeClr val="tx1"/>
          </a:solidFill>
          <a:latin typeface="+mn-lt"/>
          <a:ea typeface="+mn-ea"/>
          <a:cs typeface="+mn-cs"/>
        </a:defRPr>
      </a:lvl1pPr>
      <a:lvl2pPr marL="456812" algn="l" defTabSz="913624" rtl="0" eaLnBrk="1" latinLnBrk="0" hangingPunct="1">
        <a:defRPr kumimoji="1" sz="1800" kern="1200">
          <a:solidFill>
            <a:schemeClr val="tx1"/>
          </a:solidFill>
          <a:latin typeface="+mn-lt"/>
          <a:ea typeface="+mn-ea"/>
          <a:cs typeface="+mn-cs"/>
        </a:defRPr>
      </a:lvl2pPr>
      <a:lvl3pPr marL="913624" algn="l" defTabSz="913624" rtl="0" eaLnBrk="1" latinLnBrk="0" hangingPunct="1">
        <a:defRPr kumimoji="1" sz="1800" kern="1200">
          <a:solidFill>
            <a:schemeClr val="tx1"/>
          </a:solidFill>
          <a:latin typeface="+mn-lt"/>
          <a:ea typeface="+mn-ea"/>
          <a:cs typeface="+mn-cs"/>
        </a:defRPr>
      </a:lvl3pPr>
      <a:lvl4pPr marL="1370436" algn="l" defTabSz="913624" rtl="0" eaLnBrk="1" latinLnBrk="0" hangingPunct="1">
        <a:defRPr kumimoji="1" sz="1800" kern="1200">
          <a:solidFill>
            <a:schemeClr val="tx1"/>
          </a:solidFill>
          <a:latin typeface="+mn-lt"/>
          <a:ea typeface="+mn-ea"/>
          <a:cs typeface="+mn-cs"/>
        </a:defRPr>
      </a:lvl4pPr>
      <a:lvl5pPr marL="1827250" algn="l" defTabSz="913624" rtl="0" eaLnBrk="1" latinLnBrk="0" hangingPunct="1">
        <a:defRPr kumimoji="1" sz="1800" kern="1200">
          <a:solidFill>
            <a:schemeClr val="tx1"/>
          </a:solidFill>
          <a:latin typeface="+mn-lt"/>
          <a:ea typeface="+mn-ea"/>
          <a:cs typeface="+mn-cs"/>
        </a:defRPr>
      </a:lvl5pPr>
      <a:lvl6pPr marL="2284061" algn="l" defTabSz="913624" rtl="0" eaLnBrk="1" latinLnBrk="0" hangingPunct="1">
        <a:defRPr kumimoji="1" sz="1800" kern="1200">
          <a:solidFill>
            <a:schemeClr val="tx1"/>
          </a:solidFill>
          <a:latin typeface="+mn-lt"/>
          <a:ea typeface="+mn-ea"/>
          <a:cs typeface="+mn-cs"/>
        </a:defRPr>
      </a:lvl6pPr>
      <a:lvl7pPr marL="2740872" algn="l" defTabSz="913624" rtl="0" eaLnBrk="1" latinLnBrk="0" hangingPunct="1">
        <a:defRPr kumimoji="1" sz="1800" kern="1200">
          <a:solidFill>
            <a:schemeClr val="tx1"/>
          </a:solidFill>
          <a:latin typeface="+mn-lt"/>
          <a:ea typeface="+mn-ea"/>
          <a:cs typeface="+mn-cs"/>
        </a:defRPr>
      </a:lvl7pPr>
      <a:lvl8pPr marL="3197682" algn="l" defTabSz="913624" rtl="0" eaLnBrk="1" latinLnBrk="0" hangingPunct="1">
        <a:defRPr kumimoji="1" sz="1800" kern="1200">
          <a:solidFill>
            <a:schemeClr val="tx1"/>
          </a:solidFill>
          <a:latin typeface="+mn-lt"/>
          <a:ea typeface="+mn-ea"/>
          <a:cs typeface="+mn-cs"/>
        </a:defRPr>
      </a:lvl8pPr>
      <a:lvl9pPr marL="3654497" algn="l" defTabSz="913624"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95558" y="1600216"/>
            <a:ext cx="8914923" cy="4525963"/>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578" y="6524625"/>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29" name="Rectangle 5"/>
          <p:cNvSpPr>
            <a:spLocks noGrp="1" noChangeArrowheads="1"/>
          </p:cNvSpPr>
          <p:nvPr>
            <p:ph type="ftr" sz="quarter" idx="3"/>
          </p:nvPr>
        </p:nvSpPr>
        <p:spPr bwMode="auto">
          <a:xfrm>
            <a:off x="3384767" y="6619877"/>
            <a:ext cx="3136821"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ct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30" name="Rectangle 6"/>
          <p:cNvSpPr>
            <a:spLocks noGrp="1" noChangeArrowheads="1"/>
          </p:cNvSpPr>
          <p:nvPr>
            <p:ph type="sldNum" sz="quarter" idx="4"/>
          </p:nvPr>
        </p:nvSpPr>
        <p:spPr bwMode="auto">
          <a:xfrm>
            <a:off x="7684048" y="6553201"/>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r" defTabSz="913743" fontAlgn="auto">
              <a:spcBef>
                <a:spcPts val="0"/>
              </a:spcBef>
              <a:spcAft>
                <a:spcPts val="0"/>
              </a:spcAft>
              <a:defRPr sz="1400" b="0">
                <a:latin typeface="+mn-lt"/>
              </a:defRPr>
            </a:lvl1pPr>
          </a:lstStyle>
          <a:p>
            <a:fld id="{570A48EB-AEAA-422F-83B8-A3D303AD07CD}" type="slidenum">
              <a:rPr lang="ja-JP" altLang="en-US" smtClean="0">
                <a:solidFill>
                  <a:srgbClr val="000000"/>
                </a:solidFill>
                <a:ea typeface="ＭＳ Ｐゴシック"/>
              </a:rPr>
              <a:pPr/>
              <a:t>‹#›</a:t>
            </a:fld>
            <a:endParaRPr lang="ja-JP" altLang="en-US" dirty="0">
              <a:solidFill>
                <a:srgbClr val="000000"/>
              </a:solidFill>
              <a:ea typeface="ＭＳ Ｐゴシック"/>
            </a:endParaRPr>
          </a:p>
        </p:txBody>
      </p:sp>
      <p:grpSp>
        <p:nvGrpSpPr>
          <p:cNvPr id="2" name="Group 18"/>
          <p:cNvGrpSpPr>
            <a:grpSpLocks/>
          </p:cNvGrpSpPr>
          <p:nvPr/>
        </p:nvGrpSpPr>
        <p:grpSpPr bwMode="auto">
          <a:xfrm>
            <a:off x="0" y="-171449"/>
            <a:ext cx="9906000" cy="546100"/>
            <a:chOff x="0" y="0"/>
            <a:chExt cx="5760" cy="344"/>
          </a:xfrm>
        </p:grpSpPr>
        <p:pic>
          <p:nvPicPr>
            <p:cNvPr id="1033" name="Picture 9" descr="mlit_top"/>
            <p:cNvPicPr>
              <a:picLocks noChangeAspect="1" noChangeArrowheads="1"/>
            </p:cNvPicPr>
            <p:nvPr userDrawn="1"/>
          </p:nvPicPr>
          <p:blipFill>
            <a:blip r:embed="rId13" cstate="print"/>
            <a:srcRect t="26801" b="65286"/>
            <a:stretch>
              <a:fillRect/>
            </a:stretch>
          </p:blipFill>
          <p:spPr bwMode="auto">
            <a:xfrm>
              <a:off x="0" y="300"/>
              <a:ext cx="5760" cy="44"/>
            </a:xfrm>
            <a:prstGeom prst="rect">
              <a:avLst/>
            </a:prstGeom>
            <a:noFill/>
          </p:spPr>
        </p:pic>
        <p:grpSp>
          <p:nvGrpSpPr>
            <p:cNvPr id="3" name="Group 17"/>
            <p:cNvGrpSpPr>
              <a:grpSpLocks/>
            </p:cNvGrpSpPr>
            <p:nvPr userDrawn="1"/>
          </p:nvGrpSpPr>
          <p:grpSpPr bwMode="auto">
            <a:xfrm>
              <a:off x="0" y="0"/>
              <a:ext cx="5760" cy="318"/>
              <a:chOff x="0" y="0"/>
              <a:chExt cx="5760" cy="318"/>
            </a:xfrm>
          </p:grpSpPr>
          <p:pic>
            <p:nvPicPr>
              <p:cNvPr id="1035" name="Picture 11" descr="mlit_top"/>
              <p:cNvPicPr>
                <a:picLocks noChangeAspect="1" noChangeArrowheads="1"/>
              </p:cNvPicPr>
              <p:nvPr userDrawn="1"/>
            </p:nvPicPr>
            <p:blipFill>
              <a:blip r:embed="rId14" cstate="print"/>
              <a:srcRect r="66945" b="42805"/>
              <a:stretch>
                <a:fillRect/>
              </a:stretch>
            </p:blipFill>
            <p:spPr bwMode="auto">
              <a:xfrm>
                <a:off x="3856" y="0"/>
                <a:ext cx="1904" cy="318"/>
              </a:xfrm>
              <a:prstGeom prst="rect">
                <a:avLst/>
              </a:prstGeom>
              <a:noFill/>
            </p:spPr>
          </p:pic>
          <p:pic>
            <p:nvPicPr>
              <p:cNvPr id="1040" name="Picture 16" descr="mlit_top"/>
              <p:cNvPicPr>
                <a:picLocks noChangeAspect="1" noChangeArrowheads="1"/>
              </p:cNvPicPr>
              <p:nvPr userDrawn="1"/>
            </p:nvPicPr>
            <p:blipFill>
              <a:blip r:embed="rId15" cstate="print"/>
              <a:srcRect l="50000" b="42805"/>
              <a:stretch>
                <a:fillRect/>
              </a:stretch>
            </p:blipFill>
            <p:spPr bwMode="auto">
              <a:xfrm>
                <a:off x="1043" y="0"/>
                <a:ext cx="2880" cy="318"/>
              </a:xfrm>
              <a:prstGeom prst="rect">
                <a:avLst/>
              </a:prstGeom>
              <a:noFill/>
            </p:spPr>
          </p:pic>
          <p:pic>
            <p:nvPicPr>
              <p:cNvPr id="1034" name="Picture 10" descr="mlit_top"/>
              <p:cNvPicPr>
                <a:picLocks noChangeAspect="1" noChangeArrowheads="1"/>
              </p:cNvPicPr>
              <p:nvPr userDrawn="1"/>
            </p:nvPicPr>
            <p:blipFill>
              <a:blip r:embed="rId15" cstate="print"/>
              <a:srcRect l="68906" b="42805"/>
              <a:stretch>
                <a:fillRect/>
              </a:stretch>
            </p:blipFill>
            <p:spPr bwMode="auto">
              <a:xfrm>
                <a:off x="0" y="0"/>
                <a:ext cx="1791" cy="318"/>
              </a:xfrm>
              <a:prstGeom prst="rect">
                <a:avLst/>
              </a:prstGeom>
              <a:noFill/>
            </p:spPr>
          </p:pic>
        </p:grpSp>
      </p:grpSp>
      <p:sp>
        <p:nvSpPr>
          <p:cNvPr id="1026" name="Rectangle 2"/>
          <p:cNvSpPr>
            <a:spLocks noGrp="1" noChangeArrowheads="1"/>
          </p:cNvSpPr>
          <p:nvPr>
            <p:ph type="title"/>
          </p:nvPr>
        </p:nvSpPr>
        <p:spPr bwMode="auto">
          <a:xfrm>
            <a:off x="80" y="22"/>
            <a:ext cx="9741649" cy="404813"/>
          </a:xfrm>
          <a:prstGeom prst="rect">
            <a:avLst/>
          </a:prstGeom>
          <a:noFill/>
          <a:ln w="9525">
            <a:noFill/>
            <a:miter lim="800000"/>
            <a:headEnd/>
            <a:tailEnd/>
          </a:ln>
          <a:effectLst/>
        </p:spPr>
        <p:txBody>
          <a:bodyPr vert="horz" wrap="square" lIns="91362" tIns="45682" rIns="91362" bIns="45682" numCol="1" anchor="ctr" anchorCtr="0" compatLnSpc="1">
            <a:prstTxWarp prst="textNoShape">
              <a:avLst/>
            </a:prstTxWarp>
          </a:bodyPr>
          <a:lstStyle/>
          <a:p>
            <a:pPr lvl="0"/>
            <a:r>
              <a:rPr lang="ja-JP" altLang="en-US"/>
              <a:t>マスタ タイトルの書式設定</a:t>
            </a:r>
          </a:p>
        </p:txBody>
      </p:sp>
    </p:spTree>
  </p:cSld>
  <p:clrMap bg1="lt1" tx1="dk1" bg2="lt2" tx2="dk2" accent1="accent1" accent2="accent2" accent3="accent3" accent4="accent4" accent5="accent5" accent6="accent6" hlink="hlink" folHlink="folHlink"/>
  <p:sldLayoutIdLst>
    <p:sldLayoutId id="2147484886" r:id="rId1"/>
    <p:sldLayoutId id="2147484887" r:id="rId2"/>
    <p:sldLayoutId id="2147484888" r:id="rId3"/>
    <p:sldLayoutId id="2147484889" r:id="rId4"/>
    <p:sldLayoutId id="2147484890" r:id="rId5"/>
    <p:sldLayoutId id="2147484891" r:id="rId6"/>
    <p:sldLayoutId id="2147484892" r:id="rId7"/>
    <p:sldLayoutId id="2147484893" r:id="rId8"/>
    <p:sldLayoutId id="2147484894" r:id="rId9"/>
    <p:sldLayoutId id="2147484895" r:id="rId10"/>
    <p:sldLayoutId id="2147484896" r:id="rId11"/>
  </p:sldLayoutIdLst>
  <p:hf sldNum="0" hdr="0" ftr="0" dt="0"/>
  <p:txStyles>
    <p:titleStyle>
      <a:lvl1pPr algn="l" rtl="0" eaLnBrk="1" fontAlgn="base" hangingPunct="1">
        <a:spcBef>
          <a:spcPct val="0"/>
        </a:spcBef>
        <a:spcAft>
          <a:spcPct val="0"/>
        </a:spcAft>
        <a:defRPr kumimoji="1" sz="2000">
          <a:solidFill>
            <a:srgbClr val="4087C8"/>
          </a:solidFill>
          <a:latin typeface="+mj-lt"/>
          <a:ea typeface="+mj-ea"/>
          <a:cs typeface="+mj-cs"/>
        </a:defRPr>
      </a:lvl1pPr>
      <a:lvl2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5pPr>
      <a:lvl6pPr marL="456812"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6pPr>
      <a:lvl7pPr marL="913624"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7pPr>
      <a:lvl8pPr marL="1370436"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8pPr>
      <a:lvl9pPr marL="1827250"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9pPr>
    </p:titleStyle>
    <p:bodyStyle>
      <a:lvl1pPr marL="342610" indent="-342610" algn="l" rtl="0" eaLnBrk="1" fontAlgn="base" hangingPunct="1">
        <a:spcBef>
          <a:spcPct val="20000"/>
        </a:spcBef>
        <a:spcAft>
          <a:spcPct val="0"/>
        </a:spcAft>
        <a:buChar char="•"/>
        <a:defRPr kumimoji="1" sz="3200">
          <a:solidFill>
            <a:schemeClr val="tx1"/>
          </a:solidFill>
          <a:latin typeface="+mn-lt"/>
          <a:ea typeface="+mn-ea"/>
          <a:cs typeface="+mn-cs"/>
        </a:defRPr>
      </a:lvl1pPr>
      <a:lvl2pPr marL="742322" indent="-285508" algn="l" rtl="0" eaLnBrk="1" fontAlgn="base" hangingPunct="1">
        <a:spcBef>
          <a:spcPct val="20000"/>
        </a:spcBef>
        <a:spcAft>
          <a:spcPct val="0"/>
        </a:spcAft>
        <a:buChar char="–"/>
        <a:defRPr kumimoji="1" sz="2800">
          <a:solidFill>
            <a:schemeClr val="tx1"/>
          </a:solidFill>
          <a:latin typeface="+mn-lt"/>
          <a:ea typeface="+mn-ea"/>
        </a:defRPr>
      </a:lvl2pPr>
      <a:lvl3pPr marL="1142031" indent="-228407" algn="l" rtl="0" eaLnBrk="1" fontAlgn="base" hangingPunct="1">
        <a:spcBef>
          <a:spcPct val="20000"/>
        </a:spcBef>
        <a:spcAft>
          <a:spcPct val="0"/>
        </a:spcAft>
        <a:buChar char="•"/>
        <a:defRPr kumimoji="1" sz="2400">
          <a:solidFill>
            <a:schemeClr val="tx1"/>
          </a:solidFill>
          <a:latin typeface="+mn-lt"/>
          <a:ea typeface="+mn-ea"/>
        </a:defRPr>
      </a:lvl3pPr>
      <a:lvl4pPr marL="1598845" indent="-228407" algn="l" rtl="0" eaLnBrk="1" fontAlgn="base" hangingPunct="1">
        <a:spcBef>
          <a:spcPct val="20000"/>
        </a:spcBef>
        <a:spcAft>
          <a:spcPct val="0"/>
        </a:spcAft>
        <a:buChar char="–"/>
        <a:defRPr kumimoji="1" sz="2000">
          <a:solidFill>
            <a:schemeClr val="tx1"/>
          </a:solidFill>
          <a:latin typeface="+mn-lt"/>
          <a:ea typeface="+mn-ea"/>
        </a:defRPr>
      </a:lvl4pPr>
      <a:lvl5pPr marL="2055656" indent="-228407" algn="l" rtl="0" eaLnBrk="1" fontAlgn="base" hangingPunct="1">
        <a:spcBef>
          <a:spcPct val="20000"/>
        </a:spcBef>
        <a:spcAft>
          <a:spcPct val="0"/>
        </a:spcAft>
        <a:buChar char="»"/>
        <a:defRPr kumimoji="1" sz="2000">
          <a:solidFill>
            <a:schemeClr val="tx1"/>
          </a:solidFill>
          <a:latin typeface="+mn-lt"/>
          <a:ea typeface="+mn-ea"/>
        </a:defRPr>
      </a:lvl5pPr>
      <a:lvl6pPr marL="2512467" indent="-228407" algn="l" rtl="0" eaLnBrk="1" fontAlgn="base" hangingPunct="1">
        <a:spcBef>
          <a:spcPct val="20000"/>
        </a:spcBef>
        <a:spcAft>
          <a:spcPct val="0"/>
        </a:spcAft>
        <a:buChar char="»"/>
        <a:defRPr kumimoji="1" sz="2000">
          <a:solidFill>
            <a:schemeClr val="tx1"/>
          </a:solidFill>
          <a:latin typeface="+mn-lt"/>
          <a:ea typeface="+mn-ea"/>
        </a:defRPr>
      </a:lvl6pPr>
      <a:lvl7pPr marL="2969277" indent="-228407" algn="l" rtl="0" eaLnBrk="1" fontAlgn="base" hangingPunct="1">
        <a:spcBef>
          <a:spcPct val="20000"/>
        </a:spcBef>
        <a:spcAft>
          <a:spcPct val="0"/>
        </a:spcAft>
        <a:buChar char="»"/>
        <a:defRPr kumimoji="1" sz="2000">
          <a:solidFill>
            <a:schemeClr val="tx1"/>
          </a:solidFill>
          <a:latin typeface="+mn-lt"/>
          <a:ea typeface="+mn-ea"/>
        </a:defRPr>
      </a:lvl7pPr>
      <a:lvl8pPr marL="3426092" indent="-228407" algn="l" rtl="0" eaLnBrk="1" fontAlgn="base" hangingPunct="1">
        <a:spcBef>
          <a:spcPct val="20000"/>
        </a:spcBef>
        <a:spcAft>
          <a:spcPct val="0"/>
        </a:spcAft>
        <a:buChar char="»"/>
        <a:defRPr kumimoji="1" sz="2000">
          <a:solidFill>
            <a:schemeClr val="tx1"/>
          </a:solidFill>
          <a:latin typeface="+mn-lt"/>
          <a:ea typeface="+mn-ea"/>
        </a:defRPr>
      </a:lvl8pPr>
      <a:lvl9pPr marL="3882904" indent="-228407"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3624" rtl="0" eaLnBrk="1" latinLnBrk="0" hangingPunct="1">
        <a:defRPr kumimoji="1" sz="1800" kern="1200">
          <a:solidFill>
            <a:schemeClr val="tx1"/>
          </a:solidFill>
          <a:latin typeface="+mn-lt"/>
          <a:ea typeface="+mn-ea"/>
          <a:cs typeface="+mn-cs"/>
        </a:defRPr>
      </a:lvl1pPr>
      <a:lvl2pPr marL="456812" algn="l" defTabSz="913624" rtl="0" eaLnBrk="1" latinLnBrk="0" hangingPunct="1">
        <a:defRPr kumimoji="1" sz="1800" kern="1200">
          <a:solidFill>
            <a:schemeClr val="tx1"/>
          </a:solidFill>
          <a:latin typeface="+mn-lt"/>
          <a:ea typeface="+mn-ea"/>
          <a:cs typeface="+mn-cs"/>
        </a:defRPr>
      </a:lvl2pPr>
      <a:lvl3pPr marL="913624" algn="l" defTabSz="913624" rtl="0" eaLnBrk="1" latinLnBrk="0" hangingPunct="1">
        <a:defRPr kumimoji="1" sz="1800" kern="1200">
          <a:solidFill>
            <a:schemeClr val="tx1"/>
          </a:solidFill>
          <a:latin typeface="+mn-lt"/>
          <a:ea typeface="+mn-ea"/>
          <a:cs typeface="+mn-cs"/>
        </a:defRPr>
      </a:lvl3pPr>
      <a:lvl4pPr marL="1370436" algn="l" defTabSz="913624" rtl="0" eaLnBrk="1" latinLnBrk="0" hangingPunct="1">
        <a:defRPr kumimoji="1" sz="1800" kern="1200">
          <a:solidFill>
            <a:schemeClr val="tx1"/>
          </a:solidFill>
          <a:latin typeface="+mn-lt"/>
          <a:ea typeface="+mn-ea"/>
          <a:cs typeface="+mn-cs"/>
        </a:defRPr>
      </a:lvl4pPr>
      <a:lvl5pPr marL="1827250" algn="l" defTabSz="913624" rtl="0" eaLnBrk="1" latinLnBrk="0" hangingPunct="1">
        <a:defRPr kumimoji="1" sz="1800" kern="1200">
          <a:solidFill>
            <a:schemeClr val="tx1"/>
          </a:solidFill>
          <a:latin typeface="+mn-lt"/>
          <a:ea typeface="+mn-ea"/>
          <a:cs typeface="+mn-cs"/>
        </a:defRPr>
      </a:lvl5pPr>
      <a:lvl6pPr marL="2284061" algn="l" defTabSz="913624" rtl="0" eaLnBrk="1" latinLnBrk="0" hangingPunct="1">
        <a:defRPr kumimoji="1" sz="1800" kern="1200">
          <a:solidFill>
            <a:schemeClr val="tx1"/>
          </a:solidFill>
          <a:latin typeface="+mn-lt"/>
          <a:ea typeface="+mn-ea"/>
          <a:cs typeface="+mn-cs"/>
        </a:defRPr>
      </a:lvl6pPr>
      <a:lvl7pPr marL="2740872" algn="l" defTabSz="913624" rtl="0" eaLnBrk="1" latinLnBrk="0" hangingPunct="1">
        <a:defRPr kumimoji="1" sz="1800" kern="1200">
          <a:solidFill>
            <a:schemeClr val="tx1"/>
          </a:solidFill>
          <a:latin typeface="+mn-lt"/>
          <a:ea typeface="+mn-ea"/>
          <a:cs typeface="+mn-cs"/>
        </a:defRPr>
      </a:lvl7pPr>
      <a:lvl8pPr marL="3197682" algn="l" defTabSz="913624" rtl="0" eaLnBrk="1" latinLnBrk="0" hangingPunct="1">
        <a:defRPr kumimoji="1" sz="1800" kern="1200">
          <a:solidFill>
            <a:schemeClr val="tx1"/>
          </a:solidFill>
          <a:latin typeface="+mn-lt"/>
          <a:ea typeface="+mn-ea"/>
          <a:cs typeface="+mn-cs"/>
        </a:defRPr>
      </a:lvl8pPr>
      <a:lvl9pPr marL="3654497" algn="l" defTabSz="913624"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95558" y="1600214"/>
            <a:ext cx="8914923" cy="4525963"/>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95577" y="6524625"/>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29" name="Rectangle 5"/>
          <p:cNvSpPr>
            <a:spLocks noGrp="1" noChangeArrowheads="1"/>
          </p:cNvSpPr>
          <p:nvPr>
            <p:ph type="ftr" sz="quarter" idx="3"/>
          </p:nvPr>
        </p:nvSpPr>
        <p:spPr bwMode="auto">
          <a:xfrm>
            <a:off x="3384766" y="6619877"/>
            <a:ext cx="3136821"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ctr" defTabSz="913743" fontAlgn="auto">
              <a:spcBef>
                <a:spcPts val="0"/>
              </a:spcBef>
              <a:spcAft>
                <a:spcPts val="0"/>
              </a:spcAft>
              <a:defRPr sz="1400"/>
            </a:lvl1pPr>
          </a:lstStyle>
          <a:p>
            <a:endParaRPr lang="ja-JP" altLang="en-US" dirty="0">
              <a:solidFill>
                <a:srgbClr val="000000"/>
              </a:solidFill>
              <a:latin typeface="Arial"/>
              <a:ea typeface="ＭＳ Ｐゴシック"/>
            </a:endParaRPr>
          </a:p>
        </p:txBody>
      </p:sp>
      <p:sp>
        <p:nvSpPr>
          <p:cNvPr id="1030" name="Rectangle 6"/>
          <p:cNvSpPr>
            <a:spLocks noGrp="1" noChangeArrowheads="1"/>
          </p:cNvSpPr>
          <p:nvPr>
            <p:ph type="sldNum" sz="quarter" idx="4"/>
          </p:nvPr>
        </p:nvSpPr>
        <p:spPr bwMode="auto">
          <a:xfrm>
            <a:off x="7684048" y="6553201"/>
            <a:ext cx="2310924" cy="476250"/>
          </a:xfrm>
          <a:prstGeom prst="rect">
            <a:avLst/>
          </a:prstGeom>
          <a:noFill/>
          <a:ln w="9525">
            <a:noFill/>
            <a:miter lim="800000"/>
            <a:headEnd/>
            <a:tailEnd/>
          </a:ln>
          <a:effectLst/>
        </p:spPr>
        <p:txBody>
          <a:bodyPr vert="horz" wrap="square" lIns="91362" tIns="45682" rIns="91362" bIns="45682" numCol="1" anchor="t" anchorCtr="0" compatLnSpc="1">
            <a:prstTxWarp prst="textNoShape">
              <a:avLst/>
            </a:prstTxWarp>
          </a:bodyPr>
          <a:lstStyle>
            <a:lvl1pPr algn="r" defTabSz="913743" fontAlgn="auto">
              <a:spcBef>
                <a:spcPts val="0"/>
              </a:spcBef>
              <a:spcAft>
                <a:spcPts val="0"/>
              </a:spcAft>
              <a:defRPr sz="1400" b="0">
                <a:latin typeface="+mn-lt"/>
              </a:defRPr>
            </a:lvl1pPr>
          </a:lstStyle>
          <a:p>
            <a:fld id="{570A48EB-AEAA-422F-83B8-A3D303AD07CD}" type="slidenum">
              <a:rPr lang="ja-JP" altLang="en-US" smtClean="0">
                <a:solidFill>
                  <a:srgbClr val="000000"/>
                </a:solidFill>
                <a:ea typeface="ＭＳ Ｐゴシック"/>
              </a:rPr>
              <a:pPr/>
              <a:t>‹#›</a:t>
            </a:fld>
            <a:endParaRPr lang="ja-JP" altLang="en-US" dirty="0">
              <a:solidFill>
                <a:srgbClr val="000000"/>
              </a:solidFill>
              <a:ea typeface="ＭＳ Ｐゴシック"/>
            </a:endParaRPr>
          </a:p>
        </p:txBody>
      </p:sp>
      <p:grpSp>
        <p:nvGrpSpPr>
          <p:cNvPr id="2" name="Group 18"/>
          <p:cNvGrpSpPr>
            <a:grpSpLocks/>
          </p:cNvGrpSpPr>
          <p:nvPr/>
        </p:nvGrpSpPr>
        <p:grpSpPr bwMode="auto">
          <a:xfrm>
            <a:off x="0" y="-1611"/>
            <a:ext cx="9906000" cy="546100"/>
            <a:chOff x="0" y="0"/>
            <a:chExt cx="5760" cy="344"/>
          </a:xfrm>
        </p:grpSpPr>
        <p:pic>
          <p:nvPicPr>
            <p:cNvPr id="1033" name="Picture 9" descr="mlit_top"/>
            <p:cNvPicPr>
              <a:picLocks noChangeAspect="1" noChangeArrowheads="1"/>
            </p:cNvPicPr>
            <p:nvPr userDrawn="1"/>
          </p:nvPicPr>
          <p:blipFill>
            <a:blip r:embed="rId13" cstate="print"/>
            <a:srcRect t="26801" b="65286"/>
            <a:stretch>
              <a:fillRect/>
            </a:stretch>
          </p:blipFill>
          <p:spPr bwMode="auto">
            <a:xfrm>
              <a:off x="0" y="300"/>
              <a:ext cx="5760" cy="44"/>
            </a:xfrm>
            <a:prstGeom prst="rect">
              <a:avLst/>
            </a:prstGeom>
            <a:noFill/>
          </p:spPr>
        </p:pic>
        <p:grpSp>
          <p:nvGrpSpPr>
            <p:cNvPr id="3" name="Group 17"/>
            <p:cNvGrpSpPr>
              <a:grpSpLocks/>
            </p:cNvGrpSpPr>
            <p:nvPr userDrawn="1"/>
          </p:nvGrpSpPr>
          <p:grpSpPr bwMode="auto">
            <a:xfrm>
              <a:off x="0" y="0"/>
              <a:ext cx="5760" cy="318"/>
              <a:chOff x="0" y="0"/>
              <a:chExt cx="5760" cy="318"/>
            </a:xfrm>
          </p:grpSpPr>
          <p:pic>
            <p:nvPicPr>
              <p:cNvPr id="1035" name="Picture 11" descr="mlit_top"/>
              <p:cNvPicPr>
                <a:picLocks noChangeAspect="1" noChangeArrowheads="1"/>
              </p:cNvPicPr>
              <p:nvPr userDrawn="1"/>
            </p:nvPicPr>
            <p:blipFill>
              <a:blip r:embed="rId14" cstate="print"/>
              <a:srcRect r="66945" b="42805"/>
              <a:stretch>
                <a:fillRect/>
              </a:stretch>
            </p:blipFill>
            <p:spPr bwMode="auto">
              <a:xfrm>
                <a:off x="3856" y="0"/>
                <a:ext cx="1904" cy="318"/>
              </a:xfrm>
              <a:prstGeom prst="rect">
                <a:avLst/>
              </a:prstGeom>
              <a:noFill/>
            </p:spPr>
          </p:pic>
          <p:pic>
            <p:nvPicPr>
              <p:cNvPr id="1040" name="Picture 16" descr="mlit_top"/>
              <p:cNvPicPr>
                <a:picLocks noChangeAspect="1" noChangeArrowheads="1"/>
              </p:cNvPicPr>
              <p:nvPr userDrawn="1"/>
            </p:nvPicPr>
            <p:blipFill>
              <a:blip r:embed="rId15" cstate="print"/>
              <a:srcRect l="50000" b="42805"/>
              <a:stretch>
                <a:fillRect/>
              </a:stretch>
            </p:blipFill>
            <p:spPr bwMode="auto">
              <a:xfrm>
                <a:off x="1043" y="0"/>
                <a:ext cx="2880" cy="318"/>
              </a:xfrm>
              <a:prstGeom prst="rect">
                <a:avLst/>
              </a:prstGeom>
              <a:noFill/>
            </p:spPr>
          </p:pic>
          <p:pic>
            <p:nvPicPr>
              <p:cNvPr id="1034" name="Picture 10" descr="mlit_top"/>
              <p:cNvPicPr>
                <a:picLocks noChangeAspect="1" noChangeArrowheads="1"/>
              </p:cNvPicPr>
              <p:nvPr userDrawn="1"/>
            </p:nvPicPr>
            <p:blipFill>
              <a:blip r:embed="rId15" cstate="print"/>
              <a:srcRect l="68906" b="42805"/>
              <a:stretch>
                <a:fillRect/>
              </a:stretch>
            </p:blipFill>
            <p:spPr bwMode="auto">
              <a:xfrm>
                <a:off x="0" y="0"/>
                <a:ext cx="1791" cy="318"/>
              </a:xfrm>
              <a:prstGeom prst="rect">
                <a:avLst/>
              </a:prstGeom>
              <a:noFill/>
            </p:spPr>
          </p:pic>
        </p:grpSp>
      </p:grpSp>
      <p:sp>
        <p:nvSpPr>
          <p:cNvPr id="1026" name="Rectangle 2"/>
          <p:cNvSpPr>
            <a:spLocks noGrp="1" noChangeArrowheads="1"/>
          </p:cNvSpPr>
          <p:nvPr>
            <p:ph type="title"/>
          </p:nvPr>
        </p:nvSpPr>
        <p:spPr bwMode="auto">
          <a:xfrm>
            <a:off x="41" y="58075"/>
            <a:ext cx="9741649" cy="404813"/>
          </a:xfrm>
          <a:prstGeom prst="rect">
            <a:avLst/>
          </a:prstGeom>
          <a:noFill/>
          <a:ln w="9525">
            <a:noFill/>
            <a:miter lim="800000"/>
            <a:headEnd/>
            <a:tailEnd/>
          </a:ln>
          <a:effectLst/>
        </p:spPr>
        <p:txBody>
          <a:bodyPr vert="horz" wrap="square" lIns="91362" tIns="45682" rIns="91362" bIns="45682" numCol="1" anchor="ctr" anchorCtr="0" compatLnSpc="1">
            <a:prstTxWarp prst="textNoShape">
              <a:avLst/>
            </a:prstTxWarp>
          </a:bodyPr>
          <a:lstStyle/>
          <a:p>
            <a:pPr lvl="0"/>
            <a:r>
              <a:rPr lang="ja-JP" altLang="en-US"/>
              <a:t>マスタ タイトルの書式設定</a:t>
            </a:r>
          </a:p>
        </p:txBody>
      </p:sp>
    </p:spTree>
    <p:extLst>
      <p:ext uri="{BB962C8B-B14F-4D97-AF65-F5344CB8AC3E}">
        <p14:creationId xmlns:p14="http://schemas.microsoft.com/office/powerpoint/2010/main" val="1521660724"/>
      </p:ext>
    </p:extLst>
  </p:cSld>
  <p:clrMap bg1="lt1" tx1="dk1" bg2="lt2" tx2="dk2" accent1="accent1" accent2="accent2" accent3="accent3" accent4="accent4" accent5="accent5" accent6="accent6" hlink="hlink" folHlink="folHlink"/>
  <p:sldLayoutIdLst>
    <p:sldLayoutId id="2147484907" r:id="rId1"/>
    <p:sldLayoutId id="2147484908" r:id="rId2"/>
    <p:sldLayoutId id="2147484909" r:id="rId3"/>
    <p:sldLayoutId id="2147484910" r:id="rId4"/>
    <p:sldLayoutId id="2147484911" r:id="rId5"/>
    <p:sldLayoutId id="2147484912" r:id="rId6"/>
    <p:sldLayoutId id="2147484913" r:id="rId7"/>
    <p:sldLayoutId id="2147484914" r:id="rId8"/>
    <p:sldLayoutId id="2147484915" r:id="rId9"/>
    <p:sldLayoutId id="2147484916" r:id="rId10"/>
    <p:sldLayoutId id="2147484917" r:id="rId11"/>
  </p:sldLayoutIdLst>
  <p:hf sldNum="0" hdr="0" ftr="0" dt="0"/>
  <p:txStyles>
    <p:titleStyle>
      <a:lvl1pPr algn="l" rtl="0" eaLnBrk="1" fontAlgn="base" hangingPunct="1">
        <a:spcBef>
          <a:spcPct val="0"/>
        </a:spcBef>
        <a:spcAft>
          <a:spcPct val="0"/>
        </a:spcAft>
        <a:defRPr kumimoji="1" sz="2000">
          <a:solidFill>
            <a:srgbClr val="4087C8"/>
          </a:solidFill>
          <a:latin typeface="+mj-lt"/>
          <a:ea typeface="+mj-ea"/>
          <a:cs typeface="+mj-cs"/>
        </a:defRPr>
      </a:lvl1pPr>
      <a:lvl2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5pPr>
      <a:lvl6pPr marL="456812"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6pPr>
      <a:lvl7pPr marL="913624"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7pPr>
      <a:lvl8pPr marL="1370436"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8pPr>
      <a:lvl9pPr marL="1827250" algn="l" rtl="0" eaLnBrk="1" fontAlgn="base" hangingPunct="1">
        <a:spcBef>
          <a:spcPct val="0"/>
        </a:spcBef>
        <a:spcAft>
          <a:spcPct val="0"/>
        </a:spcAft>
        <a:defRPr kumimoji="1" sz="2000">
          <a:solidFill>
            <a:srgbClr val="4087C8"/>
          </a:solidFill>
          <a:latin typeface="HGP創英角ｺﾞｼｯｸUB" pitchFamily="50" charset="-128"/>
          <a:ea typeface="HGP創英角ｺﾞｼｯｸUB" pitchFamily="50" charset="-128"/>
        </a:defRPr>
      </a:lvl9pPr>
    </p:titleStyle>
    <p:bodyStyle>
      <a:lvl1pPr marL="342610" indent="-342610" algn="l" rtl="0" eaLnBrk="1" fontAlgn="base" hangingPunct="1">
        <a:spcBef>
          <a:spcPct val="20000"/>
        </a:spcBef>
        <a:spcAft>
          <a:spcPct val="0"/>
        </a:spcAft>
        <a:buChar char="•"/>
        <a:defRPr kumimoji="1" sz="3200">
          <a:solidFill>
            <a:schemeClr val="tx1"/>
          </a:solidFill>
          <a:latin typeface="+mn-lt"/>
          <a:ea typeface="+mn-ea"/>
          <a:cs typeface="+mn-cs"/>
        </a:defRPr>
      </a:lvl1pPr>
      <a:lvl2pPr marL="742322" indent="-285508" algn="l" rtl="0" eaLnBrk="1" fontAlgn="base" hangingPunct="1">
        <a:spcBef>
          <a:spcPct val="20000"/>
        </a:spcBef>
        <a:spcAft>
          <a:spcPct val="0"/>
        </a:spcAft>
        <a:buChar char="–"/>
        <a:defRPr kumimoji="1" sz="2800">
          <a:solidFill>
            <a:schemeClr val="tx1"/>
          </a:solidFill>
          <a:latin typeface="+mn-lt"/>
          <a:ea typeface="+mn-ea"/>
        </a:defRPr>
      </a:lvl2pPr>
      <a:lvl3pPr marL="1142031" indent="-228407" algn="l" rtl="0" eaLnBrk="1" fontAlgn="base" hangingPunct="1">
        <a:spcBef>
          <a:spcPct val="20000"/>
        </a:spcBef>
        <a:spcAft>
          <a:spcPct val="0"/>
        </a:spcAft>
        <a:buChar char="•"/>
        <a:defRPr kumimoji="1" sz="2400">
          <a:solidFill>
            <a:schemeClr val="tx1"/>
          </a:solidFill>
          <a:latin typeface="+mn-lt"/>
          <a:ea typeface="+mn-ea"/>
        </a:defRPr>
      </a:lvl3pPr>
      <a:lvl4pPr marL="1598845" indent="-228407" algn="l" rtl="0" eaLnBrk="1" fontAlgn="base" hangingPunct="1">
        <a:spcBef>
          <a:spcPct val="20000"/>
        </a:spcBef>
        <a:spcAft>
          <a:spcPct val="0"/>
        </a:spcAft>
        <a:buChar char="–"/>
        <a:defRPr kumimoji="1" sz="2000">
          <a:solidFill>
            <a:schemeClr val="tx1"/>
          </a:solidFill>
          <a:latin typeface="+mn-lt"/>
          <a:ea typeface="+mn-ea"/>
        </a:defRPr>
      </a:lvl4pPr>
      <a:lvl5pPr marL="2055656" indent="-228407" algn="l" rtl="0" eaLnBrk="1" fontAlgn="base" hangingPunct="1">
        <a:spcBef>
          <a:spcPct val="20000"/>
        </a:spcBef>
        <a:spcAft>
          <a:spcPct val="0"/>
        </a:spcAft>
        <a:buChar char="»"/>
        <a:defRPr kumimoji="1" sz="2000">
          <a:solidFill>
            <a:schemeClr val="tx1"/>
          </a:solidFill>
          <a:latin typeface="+mn-lt"/>
          <a:ea typeface="+mn-ea"/>
        </a:defRPr>
      </a:lvl5pPr>
      <a:lvl6pPr marL="2512467" indent="-228407" algn="l" rtl="0" eaLnBrk="1" fontAlgn="base" hangingPunct="1">
        <a:spcBef>
          <a:spcPct val="20000"/>
        </a:spcBef>
        <a:spcAft>
          <a:spcPct val="0"/>
        </a:spcAft>
        <a:buChar char="»"/>
        <a:defRPr kumimoji="1" sz="2000">
          <a:solidFill>
            <a:schemeClr val="tx1"/>
          </a:solidFill>
          <a:latin typeface="+mn-lt"/>
          <a:ea typeface="+mn-ea"/>
        </a:defRPr>
      </a:lvl6pPr>
      <a:lvl7pPr marL="2969277" indent="-228407" algn="l" rtl="0" eaLnBrk="1" fontAlgn="base" hangingPunct="1">
        <a:spcBef>
          <a:spcPct val="20000"/>
        </a:spcBef>
        <a:spcAft>
          <a:spcPct val="0"/>
        </a:spcAft>
        <a:buChar char="»"/>
        <a:defRPr kumimoji="1" sz="2000">
          <a:solidFill>
            <a:schemeClr val="tx1"/>
          </a:solidFill>
          <a:latin typeface="+mn-lt"/>
          <a:ea typeface="+mn-ea"/>
        </a:defRPr>
      </a:lvl7pPr>
      <a:lvl8pPr marL="3426092" indent="-228407" algn="l" rtl="0" eaLnBrk="1" fontAlgn="base" hangingPunct="1">
        <a:spcBef>
          <a:spcPct val="20000"/>
        </a:spcBef>
        <a:spcAft>
          <a:spcPct val="0"/>
        </a:spcAft>
        <a:buChar char="»"/>
        <a:defRPr kumimoji="1" sz="2000">
          <a:solidFill>
            <a:schemeClr val="tx1"/>
          </a:solidFill>
          <a:latin typeface="+mn-lt"/>
          <a:ea typeface="+mn-ea"/>
        </a:defRPr>
      </a:lvl8pPr>
      <a:lvl9pPr marL="3882904" indent="-228407"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3624" rtl="0" eaLnBrk="1" latinLnBrk="0" hangingPunct="1">
        <a:defRPr kumimoji="1" sz="1800" kern="1200">
          <a:solidFill>
            <a:schemeClr val="tx1"/>
          </a:solidFill>
          <a:latin typeface="+mn-lt"/>
          <a:ea typeface="+mn-ea"/>
          <a:cs typeface="+mn-cs"/>
        </a:defRPr>
      </a:lvl1pPr>
      <a:lvl2pPr marL="456812" algn="l" defTabSz="913624" rtl="0" eaLnBrk="1" latinLnBrk="0" hangingPunct="1">
        <a:defRPr kumimoji="1" sz="1800" kern="1200">
          <a:solidFill>
            <a:schemeClr val="tx1"/>
          </a:solidFill>
          <a:latin typeface="+mn-lt"/>
          <a:ea typeface="+mn-ea"/>
          <a:cs typeface="+mn-cs"/>
        </a:defRPr>
      </a:lvl2pPr>
      <a:lvl3pPr marL="913624" algn="l" defTabSz="913624" rtl="0" eaLnBrk="1" latinLnBrk="0" hangingPunct="1">
        <a:defRPr kumimoji="1" sz="1800" kern="1200">
          <a:solidFill>
            <a:schemeClr val="tx1"/>
          </a:solidFill>
          <a:latin typeface="+mn-lt"/>
          <a:ea typeface="+mn-ea"/>
          <a:cs typeface="+mn-cs"/>
        </a:defRPr>
      </a:lvl3pPr>
      <a:lvl4pPr marL="1370436" algn="l" defTabSz="913624" rtl="0" eaLnBrk="1" latinLnBrk="0" hangingPunct="1">
        <a:defRPr kumimoji="1" sz="1800" kern="1200">
          <a:solidFill>
            <a:schemeClr val="tx1"/>
          </a:solidFill>
          <a:latin typeface="+mn-lt"/>
          <a:ea typeface="+mn-ea"/>
          <a:cs typeface="+mn-cs"/>
        </a:defRPr>
      </a:lvl4pPr>
      <a:lvl5pPr marL="1827250" algn="l" defTabSz="913624" rtl="0" eaLnBrk="1" latinLnBrk="0" hangingPunct="1">
        <a:defRPr kumimoji="1" sz="1800" kern="1200">
          <a:solidFill>
            <a:schemeClr val="tx1"/>
          </a:solidFill>
          <a:latin typeface="+mn-lt"/>
          <a:ea typeface="+mn-ea"/>
          <a:cs typeface="+mn-cs"/>
        </a:defRPr>
      </a:lvl5pPr>
      <a:lvl6pPr marL="2284061" algn="l" defTabSz="913624" rtl="0" eaLnBrk="1" latinLnBrk="0" hangingPunct="1">
        <a:defRPr kumimoji="1" sz="1800" kern="1200">
          <a:solidFill>
            <a:schemeClr val="tx1"/>
          </a:solidFill>
          <a:latin typeface="+mn-lt"/>
          <a:ea typeface="+mn-ea"/>
          <a:cs typeface="+mn-cs"/>
        </a:defRPr>
      </a:lvl6pPr>
      <a:lvl7pPr marL="2740872" algn="l" defTabSz="913624" rtl="0" eaLnBrk="1" latinLnBrk="0" hangingPunct="1">
        <a:defRPr kumimoji="1" sz="1800" kern="1200">
          <a:solidFill>
            <a:schemeClr val="tx1"/>
          </a:solidFill>
          <a:latin typeface="+mn-lt"/>
          <a:ea typeface="+mn-ea"/>
          <a:cs typeface="+mn-cs"/>
        </a:defRPr>
      </a:lvl7pPr>
      <a:lvl8pPr marL="3197682" algn="l" defTabSz="913624" rtl="0" eaLnBrk="1" latinLnBrk="0" hangingPunct="1">
        <a:defRPr kumimoji="1" sz="1800" kern="1200">
          <a:solidFill>
            <a:schemeClr val="tx1"/>
          </a:solidFill>
          <a:latin typeface="+mn-lt"/>
          <a:ea typeface="+mn-ea"/>
          <a:cs typeface="+mn-cs"/>
        </a:defRPr>
      </a:lvl8pPr>
      <a:lvl9pPr marL="3654497" algn="l" defTabSz="913624"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5"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1026"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27"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1028"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1029"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A94404-18A1-4919-9781-208C73A49063}" type="slidenum">
              <a:rPr kumimoji="1" lang="ja-JP" altLang="en-US" smtClean="0"/>
              <a:t>‹#›</a:t>
            </a:fld>
            <a:endParaRPr kumimoji="1" lang="ja-JP" altLang="en-US"/>
          </a:p>
        </p:txBody>
      </p:sp>
    </p:spTree>
    <p:extLst>
      <p:ext uri="{BB962C8B-B14F-4D97-AF65-F5344CB8AC3E}">
        <p14:creationId xmlns:p14="http://schemas.microsoft.com/office/powerpoint/2010/main" val="2644819916"/>
      </p:ext>
    </p:extLst>
  </p:cSld>
  <p:clrMap bg1="lt1" tx1="dk1" bg2="lt2" tx2="dk2" accent1="accent1" accent2="accent2" accent3="accent3" accent4="accent4" accent5="accent5" accent6="accent6" hlink="hlink" folHlink="folHlink"/>
  <p:sldLayoutIdLst>
    <p:sldLayoutId id="2147484952" r:id="rId1"/>
    <p:sldLayoutId id="2147484953" r:id="rId2"/>
    <p:sldLayoutId id="2147484954" r:id="rId3"/>
    <p:sldLayoutId id="2147484955" r:id="rId4"/>
    <p:sldLayoutId id="2147484956" r:id="rId5"/>
    <p:sldLayoutId id="2147484957" r:id="rId6"/>
    <p:sldLayoutId id="2147484958" r:id="rId7"/>
    <p:sldLayoutId id="2147484959" r:id="rId8"/>
    <p:sldLayoutId id="2147484960" r:id="rId9"/>
    <p:sldLayoutId id="2147484961" r:id="rId10"/>
    <p:sldLayoutId id="2147484962"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5.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45.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45.xml" Type="http://schemas.openxmlformats.org/officeDocument/2006/relationships/slideLayout"/><Relationship Id="rId2" Target="../notesSlides/notesSlide3.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56456" y="35116"/>
            <a:ext cx="9777536"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1600" b="1" dirty="0">
                <a:solidFill>
                  <a:prstClr val="black"/>
                </a:solidFill>
                <a:latin typeface="+mj-ea"/>
                <a:ea typeface="+mj-ea"/>
              </a:rPr>
              <a:t>令和〇年度〇〇空港防災機能施設整備事業費補助事業</a:t>
            </a:r>
            <a:endParaRPr lang="ja-JP" altLang="en-US" sz="1600" b="1" dirty="0">
              <a:solidFill>
                <a:prstClr val="black"/>
              </a:solidFill>
              <a:latin typeface="+mj-ea"/>
              <a:ea typeface="+mj-ea"/>
            </a:endParaRPr>
          </a:p>
        </p:txBody>
      </p:sp>
      <p:sp>
        <p:nvSpPr>
          <p:cNvPr id="25" name="テキスト ボックス 24"/>
          <p:cNvSpPr txBox="1"/>
          <p:nvPr/>
        </p:nvSpPr>
        <p:spPr>
          <a:xfrm>
            <a:off x="128464" y="497393"/>
            <a:ext cx="9705528"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　・・・</a:t>
            </a:r>
            <a:endParaRPr lang="en-US" altLang="ja-JP" sz="1400" dirty="0">
              <a:solidFill>
                <a:prstClr val="black"/>
              </a:solidFill>
            </a:endParaRPr>
          </a:p>
          <a:p>
            <a:r>
              <a:rPr lang="ja-JP" altLang="en-US" sz="1400" dirty="0">
                <a:solidFill>
                  <a:prstClr val="black"/>
                </a:solidFill>
              </a:rPr>
              <a:t>　・・・</a:t>
            </a:r>
          </a:p>
        </p:txBody>
      </p:sp>
      <p:sp>
        <p:nvSpPr>
          <p:cNvPr id="34" name="テキスト ボックス 33"/>
          <p:cNvSpPr txBox="1"/>
          <p:nvPr/>
        </p:nvSpPr>
        <p:spPr>
          <a:xfrm>
            <a:off x="8552706" y="72019"/>
            <a:ext cx="1296144" cy="318649"/>
          </a:xfrm>
          <a:prstGeom prst="rect">
            <a:avLst/>
          </a:prstGeom>
          <a:noFill/>
          <a:ln>
            <a:noFill/>
          </a:ln>
        </p:spPr>
        <p:txBody>
          <a:bodyPr wrap="square" rtlCol="0">
            <a:spAutoFit/>
          </a:bodyPr>
          <a:lstStyle/>
          <a:p>
            <a:pPr algn="r"/>
            <a:r>
              <a:rPr lang="en-US" altLang="ja-JP" sz="1400" dirty="0">
                <a:solidFill>
                  <a:prstClr val="black"/>
                </a:solidFill>
              </a:rPr>
              <a:t>【</a:t>
            </a:r>
            <a:r>
              <a:rPr lang="ja-JP" altLang="en-US" sz="1400" dirty="0">
                <a:solidFill>
                  <a:prstClr val="black"/>
                </a:solidFill>
              </a:rPr>
              <a:t>別紙２－１</a:t>
            </a:r>
            <a:r>
              <a:rPr lang="en-US" altLang="ja-JP" sz="1400" dirty="0">
                <a:solidFill>
                  <a:prstClr val="black"/>
                </a:solidFill>
              </a:rPr>
              <a:t>】</a:t>
            </a:r>
          </a:p>
        </p:txBody>
      </p:sp>
      <p:sp>
        <p:nvSpPr>
          <p:cNvPr id="7" name="テキスト ボックス 6">
            <a:extLst>
              <a:ext uri="{FF2B5EF4-FFF2-40B4-BE49-F238E27FC236}">
                <a16:creationId xmlns:a16="http://schemas.microsoft.com/office/drawing/2014/main" id="{4D64520A-6807-E8B0-FED5-DC53FE5538F9}"/>
              </a:ext>
            </a:extLst>
          </p:cNvPr>
          <p:cNvSpPr txBox="1"/>
          <p:nvPr/>
        </p:nvSpPr>
        <p:spPr>
          <a:xfrm>
            <a:off x="31800" y="3263159"/>
            <a:ext cx="4130040" cy="3444854"/>
          </a:xfrm>
          <a:prstGeom prst="rect">
            <a:avLst/>
          </a:prstGeom>
          <a:noFill/>
          <a:ln>
            <a:noFill/>
          </a:ln>
        </p:spPr>
        <p:txBody>
          <a:bodyPr wrap="square" rtlCol="0">
            <a:spAutoFit/>
          </a:bodyPr>
          <a:lstStyle/>
          <a:p>
            <a:pPr>
              <a:lnSpc>
                <a:spcPts val="2400"/>
              </a:lnSpc>
            </a:pPr>
            <a:r>
              <a:rPr lang="en-US" altLang="ja-JP" sz="1400" dirty="0">
                <a:solidFill>
                  <a:prstClr val="black"/>
                </a:solidFill>
              </a:rPr>
              <a:t>【</a:t>
            </a:r>
            <a:r>
              <a:rPr lang="ja-JP" altLang="en-US" sz="1400" dirty="0">
                <a:solidFill>
                  <a:prstClr val="black"/>
                </a:solidFill>
              </a:rPr>
              <a:t>事業工程</a:t>
            </a:r>
            <a:r>
              <a:rPr lang="en-US" altLang="ja-JP" sz="1400" dirty="0">
                <a:solidFill>
                  <a:prstClr val="black"/>
                </a:solidFill>
              </a:rPr>
              <a:t>】</a:t>
            </a: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調査設計業務</a:t>
            </a: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消防法に基づく設置許可申請</a:t>
            </a: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Ｒ７年度補助事業の完了</a:t>
            </a: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消防法に基づく設置許可</a:t>
            </a: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～Ｒ●</a:t>
            </a:r>
            <a:r>
              <a:rPr lang="en-US" altLang="ja-JP" sz="1400" b="0" i="0" u="none" strike="noStrike" baseline="0" dirty="0">
                <a:latin typeface="・ｭ・ｳ繧ｴ繧ｷ繝・け"/>
              </a:rPr>
              <a:t>.</a:t>
            </a:r>
            <a:r>
              <a:rPr lang="ja-JP" altLang="en-US" sz="1400" b="0" i="0" u="none" strike="noStrike" baseline="0" dirty="0">
                <a:latin typeface="・ｭ・ｳ繧ｴ繧ｷ繝・け"/>
              </a:rPr>
              <a:t>●   給油施設新設工事</a:t>
            </a:r>
            <a:endParaRPr lang="en-US" altLang="ja-JP"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 </a:t>
            </a:r>
            <a:r>
              <a:rPr lang="ja-JP" altLang="en-US" sz="1400" b="0" i="0" u="none" strike="noStrike" baseline="0" dirty="0">
                <a:latin typeface="・ｭ・ｳ繧ｴ繧ｷ繝・け"/>
              </a:rPr>
              <a:t>　　　　　　   消防法に基づく完成検査</a:t>
            </a:r>
            <a:r>
              <a:rPr lang="ja-JP" altLang="en-US" sz="1400" dirty="0">
                <a:latin typeface="・ｭ・ｳ繧ｴ繧ｷ繝・け"/>
              </a:rPr>
              <a:t>前検査</a:t>
            </a:r>
            <a:endParaRPr lang="ja-JP" altLang="en-US"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消防法に基づく完成検査</a:t>
            </a: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Ｒ８年度補助事業の完了</a:t>
            </a:r>
            <a:endParaRPr lang="en-US" altLang="ja-JP"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　　　　　　　 全体事業の完了</a:t>
            </a:r>
            <a:endParaRPr lang="en-US" altLang="ja-JP"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a:t>
            </a:r>
            <a:r>
              <a:rPr lang="en-US" altLang="ja-JP" sz="1400" b="0" i="0" u="none" strike="noStrike" baseline="0" dirty="0">
                <a:latin typeface="・ｭ・ｳ繧ｴ繧ｷ繝・け"/>
              </a:rPr>
              <a:t>.</a:t>
            </a:r>
            <a:r>
              <a:rPr lang="ja-JP" altLang="en-US" sz="1400" b="0" i="0" u="none" strike="noStrike" baseline="0" dirty="0">
                <a:latin typeface="・ｭ・ｳ繧ｴ繧ｷ繝・け"/>
              </a:rPr>
              <a:t>●</a:t>
            </a:r>
            <a:r>
              <a:rPr lang="ja-JP" altLang="en-US" sz="1400" dirty="0">
                <a:latin typeface="・ｭ・ｳ繧ｴ繧ｷ繝・け"/>
              </a:rPr>
              <a:t>　　　　　　　 供用開始</a:t>
            </a:r>
            <a:endParaRPr lang="en-US" altLang="ja-JP" sz="1400" dirty="0">
              <a:solidFill>
                <a:prstClr val="black"/>
              </a:solidFill>
            </a:endParaRPr>
          </a:p>
        </p:txBody>
      </p:sp>
      <p:sp>
        <p:nvSpPr>
          <p:cNvPr id="9" name="テキスト ボックス 21">
            <a:extLst>
              <a:ext uri="{FF2B5EF4-FFF2-40B4-BE49-F238E27FC236}">
                <a16:creationId xmlns:a16="http://schemas.microsoft.com/office/drawing/2014/main" id="{2E4878A6-B383-86DB-AD66-FAC727F9F506}"/>
              </a:ext>
            </a:extLst>
          </p:cNvPr>
          <p:cNvSpPr txBox="1"/>
          <p:nvPr/>
        </p:nvSpPr>
        <p:spPr>
          <a:xfrm>
            <a:off x="4443825" y="1305216"/>
            <a:ext cx="5440286" cy="1584601"/>
          </a:xfrm>
          <a:prstGeom prst="rect">
            <a:avLst/>
          </a:prstGeom>
          <a:noFill/>
          <a:ln>
            <a:noFill/>
          </a:ln>
        </p:spPr>
        <p:txBody>
          <a:bodyPr wrap="square"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航空機燃料給油施設の規模</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p>
          <a:p>
            <a:pPr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・タンク貯蔵所：●●タンク（●ＫＬ</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r>
              <a:rPr lang="en-US" altLang="ja-JP" sz="1400" dirty="0">
                <a:solidFill>
                  <a:prstClr val="black"/>
                </a:solidFill>
                <a:latin typeface="ＭＳ Ｐゴシック" panose="020B0600070205080204" pitchFamily="50" charset="-128"/>
                <a:ea typeface="ＭＳ Ｐゴシック" panose="020B0600070205080204" pitchFamily="50" charset="-128"/>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基</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・タンク貯蔵量：●ＫＬ、うち災害救援活動のための確保量●</a:t>
            </a:r>
            <a:r>
              <a:rPr lang="en-US" altLang="ja-JP" sz="1400" dirty="0">
                <a:solidFill>
                  <a:prstClr val="black"/>
                </a:solidFill>
                <a:latin typeface="ＭＳ Ｐゴシック" panose="020B0600070205080204" pitchFamily="50" charset="-128"/>
                <a:ea typeface="ＭＳ Ｐゴシック" panose="020B0600070205080204" pitchFamily="50" charset="-128"/>
              </a:rPr>
              <a:t>KL</a:t>
            </a: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・関連設備：●●設備、●●設備、●●設備、●●設備等</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・施設面積：●</a:t>
            </a:r>
            <a:r>
              <a:rPr lang="en-US" altLang="ja-JP" sz="1400" dirty="0">
                <a:solidFill>
                  <a:prstClr val="black"/>
                </a:solidFill>
                <a:latin typeface="ＭＳ Ｐゴシック" panose="020B0600070205080204" pitchFamily="50" charset="-128"/>
                <a:ea typeface="ＭＳ Ｐゴシック" panose="020B0600070205080204" pitchFamily="50" charset="-128"/>
              </a:rPr>
              <a:t>m2</a:t>
            </a:r>
          </a:p>
        </p:txBody>
      </p:sp>
      <p:sp>
        <p:nvSpPr>
          <p:cNvPr id="4" name="テキスト ボックス 21">
            <a:extLst>
              <a:ext uri="{FF2B5EF4-FFF2-40B4-BE49-F238E27FC236}">
                <a16:creationId xmlns:a16="http://schemas.microsoft.com/office/drawing/2014/main" id="{2C2C6902-FDC2-9768-8B7B-256BB7C3CAB3}"/>
              </a:ext>
            </a:extLst>
          </p:cNvPr>
          <p:cNvSpPr txBox="1"/>
          <p:nvPr/>
        </p:nvSpPr>
        <p:spPr>
          <a:xfrm>
            <a:off x="4443825" y="5297726"/>
            <a:ext cx="5440286" cy="1276824"/>
          </a:xfrm>
          <a:prstGeom prst="rect">
            <a:avLst/>
          </a:prstGeom>
          <a:noFill/>
          <a:ln>
            <a:noFill/>
          </a:ln>
        </p:spPr>
        <p:txBody>
          <a:bodyPr wrap="square"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施設管理体制</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p>
          <a:p>
            <a:pPr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・施設管理者： ●●県</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zh-TW" altLang="en-US" sz="1400" dirty="0">
                <a:solidFill>
                  <a:prstClr val="black"/>
                </a:solidFill>
                <a:latin typeface="ＭＳ Ｐゴシック" panose="020B0600070205080204" pitchFamily="50" charset="-128"/>
                <a:ea typeface="ＭＳ Ｐゴシック" panose="020B0600070205080204" pitchFamily="50" charset="-128"/>
              </a:rPr>
              <a:t>施設管理委託先： ㈱●●</a:t>
            </a: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zh-TW" altLang="en-US" sz="1400" dirty="0">
                <a:solidFill>
                  <a:prstClr val="black"/>
                </a:solidFill>
                <a:latin typeface="ＭＳ Ｐゴシック" panose="020B0600070205080204" pitchFamily="50" charset="-128"/>
                <a:ea typeface="ＭＳ Ｐゴシック" panose="020B0600070205080204" pitchFamily="50" charset="-128"/>
              </a:rPr>
              <a:t>施設点検委託先： ㈱●●</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p:txBody>
      </p:sp>
      <p:sp>
        <p:nvSpPr>
          <p:cNvPr id="6" name="テキスト ボックス 5">
            <a:extLst>
              <a:ext uri="{FF2B5EF4-FFF2-40B4-BE49-F238E27FC236}">
                <a16:creationId xmlns:a16="http://schemas.microsoft.com/office/drawing/2014/main" id="{82677EC6-C5F5-C5E6-D69D-127FA2BDB9C6}"/>
              </a:ext>
            </a:extLst>
          </p:cNvPr>
          <p:cNvSpPr txBox="1"/>
          <p:nvPr/>
        </p:nvSpPr>
        <p:spPr>
          <a:xfrm>
            <a:off x="4443825" y="3021347"/>
            <a:ext cx="5451716" cy="2201283"/>
          </a:xfrm>
          <a:prstGeom prst="rect">
            <a:avLst/>
          </a:prstGeom>
          <a:noFill/>
          <a:ln>
            <a:noFill/>
          </a:ln>
        </p:spPr>
        <p:txBody>
          <a:bodyPr wrap="square" rtlCol="0">
            <a:noAutofit/>
          </a:bodyPr>
          <a:lstStyle/>
          <a:p>
            <a:r>
              <a:rPr lang="en-US" altLang="ja-JP" sz="1400" dirty="0">
                <a:solidFill>
                  <a:prstClr val="black"/>
                </a:solidFill>
              </a:rPr>
              <a:t>【</a:t>
            </a:r>
            <a:r>
              <a:rPr lang="ja-JP" altLang="en-US" sz="1400" dirty="0">
                <a:solidFill>
                  <a:prstClr val="black"/>
                </a:solidFill>
              </a:rPr>
              <a:t>事業計画（燃料補給計画）</a:t>
            </a:r>
            <a:r>
              <a:rPr lang="en-US" altLang="ja-JP" sz="1400" dirty="0">
                <a:solidFill>
                  <a:prstClr val="black"/>
                </a:solidFill>
              </a:rPr>
              <a:t>】</a:t>
            </a:r>
          </a:p>
          <a:p>
            <a:endParaRPr lang="en-US" altLang="ja-JP" sz="500" dirty="0">
              <a:solidFill>
                <a:prstClr val="black"/>
              </a:solidFill>
            </a:endParaRPr>
          </a:p>
          <a:p>
            <a:r>
              <a:rPr lang="ja-JP" altLang="en-US" sz="1400" dirty="0">
                <a:solidFill>
                  <a:prstClr val="black"/>
                </a:solidFill>
              </a:rPr>
              <a:t>　</a:t>
            </a:r>
            <a:r>
              <a:rPr lang="en-US" altLang="ja-JP" sz="1400" dirty="0">
                <a:solidFill>
                  <a:prstClr val="black"/>
                </a:solidFill>
              </a:rPr>
              <a:t>〔</a:t>
            </a:r>
            <a:r>
              <a:rPr lang="ja-JP" altLang="en-US" sz="1400" dirty="0">
                <a:solidFill>
                  <a:prstClr val="black"/>
                </a:solidFill>
              </a:rPr>
              <a:t>平常時</a:t>
            </a:r>
            <a:r>
              <a:rPr lang="en-US" altLang="ja-JP" sz="1400" dirty="0">
                <a:solidFill>
                  <a:prstClr val="black"/>
                </a:solidFill>
              </a:rPr>
              <a:t>〕</a:t>
            </a:r>
          </a:p>
          <a:p>
            <a:pPr marL="273050" indent="-176213"/>
            <a:r>
              <a:rPr lang="ja-JP" altLang="en-US" sz="1400" dirty="0">
                <a:solidFill>
                  <a:prstClr val="black"/>
                </a:solidFill>
              </a:rPr>
              <a:t>　</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marL="273050" indent="-176213"/>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marL="273050" indent="-176213"/>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marL="176213" indent="-176213"/>
            <a:r>
              <a:rPr lang="ja-JP" altLang="en-US" sz="600" dirty="0">
                <a:solidFill>
                  <a:prstClr val="black"/>
                </a:solidFill>
              </a:rPr>
              <a:t>　</a:t>
            </a:r>
            <a:endParaRPr lang="en-US" altLang="ja-JP" sz="600" dirty="0">
              <a:solidFill>
                <a:prstClr val="black"/>
              </a:solidFill>
            </a:endParaRPr>
          </a:p>
          <a:p>
            <a:pPr marL="176213" indent="-176213"/>
            <a:r>
              <a:rPr lang="ja-JP" altLang="en-US" sz="1400" dirty="0">
                <a:solidFill>
                  <a:prstClr val="black"/>
                </a:solidFill>
              </a:rPr>
              <a:t>　</a:t>
            </a:r>
            <a:r>
              <a:rPr lang="en-US" altLang="ja-JP" sz="1400" dirty="0">
                <a:solidFill>
                  <a:prstClr val="black"/>
                </a:solidFill>
              </a:rPr>
              <a:t>〔</a:t>
            </a:r>
            <a:r>
              <a:rPr lang="ja-JP" altLang="en-US" sz="1400" dirty="0">
                <a:solidFill>
                  <a:prstClr val="black"/>
                </a:solidFill>
              </a:rPr>
              <a:t>自然災害の発生時</a:t>
            </a:r>
            <a:r>
              <a:rPr lang="en-US" altLang="ja-JP" sz="1400" dirty="0">
                <a:solidFill>
                  <a:prstClr val="black"/>
                </a:solidFill>
              </a:rPr>
              <a:t>〕</a:t>
            </a:r>
          </a:p>
          <a:p>
            <a:pPr marL="273050" indent="-185738"/>
            <a:r>
              <a:rPr lang="ja-JP" altLang="en-US" sz="1400" dirty="0">
                <a:solidFill>
                  <a:prstClr val="black"/>
                </a:solidFill>
              </a:rPr>
              <a:t>　</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marL="273050" indent="-185738"/>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marL="273050" indent="-185738"/>
            <a:endParaRPr lang="ja-JP" altLang="en-US" sz="1400" dirty="0">
              <a:solidFill>
                <a:prstClr val="black"/>
              </a:solidFill>
              <a:latin typeface="ＭＳ Ｐゴシック" panose="020B0600070205080204" pitchFamily="50" charset="-128"/>
              <a:ea typeface="ＭＳ Ｐゴシック" panose="020B0600070205080204" pitchFamily="50" charset="-128"/>
            </a:endParaRPr>
          </a:p>
        </p:txBody>
      </p:sp>
      <p:sp>
        <p:nvSpPr>
          <p:cNvPr id="13" name="スライド番号プレースホルダー 1">
            <a:extLst>
              <a:ext uri="{FF2B5EF4-FFF2-40B4-BE49-F238E27FC236}">
                <a16:creationId xmlns:a16="http://schemas.microsoft.com/office/drawing/2014/main" id="{384EC374-080F-C65A-43B3-C8B7CA4A0049}"/>
              </a:ext>
            </a:extLst>
          </p:cNvPr>
          <p:cNvSpPr txBox="1">
            <a:spLocks/>
          </p:cNvSpPr>
          <p:nvPr/>
        </p:nvSpPr>
        <p:spPr bwMode="auto">
          <a:xfrm>
            <a:off x="8664554" y="6534632"/>
            <a:ext cx="1200279" cy="31524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1" sz="1400" kern="1200">
                <a:solidFill>
                  <a:srgbClr val="000000"/>
                </a:solidFill>
                <a:latin typeface="Arial" charset="0"/>
                <a:ea typeface="ＭＳ Ｐゴシック" pitchFamily="50" charset="-128"/>
                <a:cs typeface="+mn-cs"/>
              </a:defRPr>
            </a:lvl1pPr>
            <a:lvl2pPr marL="456906" algn="l" rtl="0" fontAlgn="base">
              <a:spcBef>
                <a:spcPct val="0"/>
              </a:spcBef>
              <a:spcAft>
                <a:spcPct val="0"/>
              </a:spcAft>
              <a:defRPr kumimoji="1" kern="1200">
                <a:solidFill>
                  <a:schemeClr val="tx1"/>
                </a:solidFill>
                <a:latin typeface="Arial" charset="0"/>
                <a:ea typeface="ＭＳ Ｐゴシック" charset="-128"/>
                <a:cs typeface="+mn-cs"/>
              </a:defRPr>
            </a:lvl2pPr>
            <a:lvl3pPr marL="913813" algn="l" rtl="0" fontAlgn="base">
              <a:spcBef>
                <a:spcPct val="0"/>
              </a:spcBef>
              <a:spcAft>
                <a:spcPct val="0"/>
              </a:spcAft>
              <a:defRPr kumimoji="1" kern="1200">
                <a:solidFill>
                  <a:schemeClr val="tx1"/>
                </a:solidFill>
                <a:latin typeface="Arial" charset="0"/>
                <a:ea typeface="ＭＳ Ｐゴシック" charset="-128"/>
                <a:cs typeface="+mn-cs"/>
              </a:defRPr>
            </a:lvl3pPr>
            <a:lvl4pPr marL="1370718" algn="l" rtl="0" fontAlgn="base">
              <a:spcBef>
                <a:spcPct val="0"/>
              </a:spcBef>
              <a:spcAft>
                <a:spcPct val="0"/>
              </a:spcAft>
              <a:defRPr kumimoji="1" kern="1200">
                <a:solidFill>
                  <a:schemeClr val="tx1"/>
                </a:solidFill>
                <a:latin typeface="Arial" charset="0"/>
                <a:ea typeface="ＭＳ Ｐゴシック" charset="-128"/>
                <a:cs typeface="+mn-cs"/>
              </a:defRPr>
            </a:lvl4pPr>
            <a:lvl5pPr marL="1827625" algn="l" rtl="0" fontAlgn="base">
              <a:spcBef>
                <a:spcPct val="0"/>
              </a:spcBef>
              <a:spcAft>
                <a:spcPct val="0"/>
              </a:spcAft>
              <a:defRPr kumimoji="1" kern="1200">
                <a:solidFill>
                  <a:schemeClr val="tx1"/>
                </a:solidFill>
                <a:latin typeface="Arial" charset="0"/>
                <a:ea typeface="ＭＳ Ｐゴシック" charset="-128"/>
                <a:cs typeface="+mn-cs"/>
              </a:defRPr>
            </a:lvl5pPr>
            <a:lvl6pPr marL="2284531" algn="l" defTabSz="913813" rtl="0" eaLnBrk="1" latinLnBrk="0" hangingPunct="1">
              <a:defRPr kumimoji="1" kern="1200">
                <a:solidFill>
                  <a:schemeClr val="tx1"/>
                </a:solidFill>
                <a:latin typeface="Arial" charset="0"/>
                <a:ea typeface="ＭＳ Ｐゴシック" charset="-128"/>
                <a:cs typeface="+mn-cs"/>
              </a:defRPr>
            </a:lvl6pPr>
            <a:lvl7pPr marL="2741436" algn="l" defTabSz="913813" rtl="0" eaLnBrk="1" latinLnBrk="0" hangingPunct="1">
              <a:defRPr kumimoji="1" kern="1200">
                <a:solidFill>
                  <a:schemeClr val="tx1"/>
                </a:solidFill>
                <a:latin typeface="Arial" charset="0"/>
                <a:ea typeface="ＭＳ Ｐゴシック" charset="-128"/>
                <a:cs typeface="+mn-cs"/>
              </a:defRPr>
            </a:lvl7pPr>
            <a:lvl8pPr marL="3198340" algn="l" defTabSz="913813" rtl="0" eaLnBrk="1" latinLnBrk="0" hangingPunct="1">
              <a:defRPr kumimoji="1" kern="1200">
                <a:solidFill>
                  <a:schemeClr val="tx1"/>
                </a:solidFill>
                <a:latin typeface="Arial" charset="0"/>
                <a:ea typeface="ＭＳ Ｐゴシック" charset="-128"/>
                <a:cs typeface="+mn-cs"/>
              </a:defRPr>
            </a:lvl8pPr>
            <a:lvl9pPr marL="3655248" algn="l" defTabSz="913813" rtl="0" eaLnBrk="1" latinLnBrk="0" hangingPunct="1">
              <a:defRPr kumimoji="1" kern="1200">
                <a:solidFill>
                  <a:schemeClr val="tx1"/>
                </a:solidFill>
                <a:latin typeface="Arial" charset="0"/>
                <a:ea typeface="ＭＳ Ｐゴシック" charset="-128"/>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258466D9-AAEE-40CC-A136-5CED8682336C}" type="slidenum">
              <a:rPr kumimoji="1" lang="ja-JP" altLang="en-US" sz="1600" b="1" i="0" u="none" strike="noStrike" kern="1200" cap="none" spc="0" normalizeH="0" baseline="0" noProof="0" smtClean="0">
                <a:ln>
                  <a:noFill/>
                </a:ln>
                <a:solidFill>
                  <a:prstClr val="black"/>
                </a:solidFill>
                <a:effectLst>
                  <a:glow rad="127000">
                    <a:prstClr val="white"/>
                  </a:glow>
                </a:effectLst>
                <a:uLnTx/>
                <a:uFillTx/>
                <a:latin typeface="游ゴシック" panose="020B0400000000000000" pitchFamily="50" charset="-128"/>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600" b="1" i="0" u="none" strike="noStrike" kern="1200" cap="none" spc="0" normalizeH="0" baseline="0" noProof="0" dirty="0">
              <a:ln>
                <a:noFill/>
              </a:ln>
              <a:solidFill>
                <a:prstClr val="black"/>
              </a:solidFill>
              <a:effectLst>
                <a:glow rad="127000">
                  <a:prstClr val="white"/>
                </a:glow>
              </a:effectLst>
              <a:uLnTx/>
              <a:uFillTx/>
              <a:latin typeface="游ゴシック" panose="020B0400000000000000" pitchFamily="50" charset="-128"/>
              <a:ea typeface="游ゴシック" panose="020B0400000000000000" pitchFamily="50" charset="-128"/>
              <a:cs typeface="+mn-cs"/>
            </a:endParaRPr>
          </a:p>
        </p:txBody>
      </p:sp>
      <p:sp>
        <p:nvSpPr>
          <p:cNvPr id="14" name="テキスト ボックス 21">
            <a:extLst>
              <a:ext uri="{FF2B5EF4-FFF2-40B4-BE49-F238E27FC236}">
                <a16:creationId xmlns:a16="http://schemas.microsoft.com/office/drawing/2014/main" id="{0814A4A3-C520-6F86-E607-8554746868CB}"/>
              </a:ext>
            </a:extLst>
          </p:cNvPr>
          <p:cNvSpPr txBox="1"/>
          <p:nvPr/>
        </p:nvSpPr>
        <p:spPr>
          <a:xfrm>
            <a:off x="31800" y="1296000"/>
            <a:ext cx="4559250" cy="1892378"/>
          </a:xfrm>
          <a:prstGeom prst="rect">
            <a:avLst/>
          </a:prstGeom>
          <a:noFill/>
          <a:ln>
            <a:noFill/>
          </a:ln>
        </p:spPr>
        <p:txBody>
          <a:bodyPr wrap="square"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事業概要</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p>
          <a:p>
            <a:pPr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事 </a:t>
            </a:r>
            <a:r>
              <a:rPr lang="ja-JP" altLang="en-US" sz="1400" dirty="0">
                <a:solidFill>
                  <a:prstClr val="black"/>
                </a:solidFill>
                <a:latin typeface="ＭＳ Ｐゴシック" panose="020B0600070205080204" pitchFamily="50" charset="-128"/>
                <a:ea typeface="ＭＳ Ｐゴシック" panose="020B0600070205080204" pitchFamily="50" charset="-128"/>
              </a:rPr>
              <a:t>業 者 ： ●●県</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lvl="0"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事 業 費 ： </a:t>
            </a:r>
            <a:r>
              <a:rPr lang="ja-JP" altLang="en-US" sz="1400" dirty="0">
                <a:solidFill>
                  <a:prstClr val="black"/>
                </a:solidFill>
                <a:latin typeface="ＭＳ Ｐゴシック" panose="020B0600070205080204" pitchFamily="50" charset="-128"/>
                <a:ea typeface="ＭＳ Ｐゴシック" panose="020B0600070205080204" pitchFamily="50" charset="-128"/>
              </a:rPr>
              <a:t>●●千円 （補助対象●●千円）</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lvl="0"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事業期間： </a:t>
            </a:r>
            <a:r>
              <a:rPr lang="ja-JP" altLang="en-US" sz="1400" b="0" i="0" u="none" strike="noStrike" baseline="0" dirty="0">
                <a:latin typeface="・ｭ・ｳ繧ｴ繧ｷ繝・け"/>
              </a:rPr>
              <a:t>Ｒ７</a:t>
            </a:r>
            <a:r>
              <a:rPr lang="en-US" altLang="ja-JP" sz="1400" b="0" i="0" u="none" strike="noStrike" baseline="0" dirty="0">
                <a:latin typeface="・ｭ・ｳ繧ｴ繧ｷ繝・け"/>
              </a:rPr>
              <a:t>.</a:t>
            </a:r>
            <a:r>
              <a:rPr lang="ja-JP" altLang="en-US" sz="1400" b="0" i="0" u="none" strike="noStrike" baseline="0" dirty="0">
                <a:latin typeface="・ｭ・ｳ繧ｴ繧ｷ繝・け"/>
              </a:rPr>
              <a:t>●～Ｒ８</a:t>
            </a:r>
            <a:r>
              <a:rPr lang="en-US" altLang="ja-JP" sz="1400" b="0" i="0" u="none" strike="noStrike" baseline="0" dirty="0">
                <a:latin typeface="・ｭ・ｳ繧ｴ繧ｷ繝・け"/>
              </a:rPr>
              <a:t>.</a:t>
            </a:r>
            <a:r>
              <a:rPr lang="ja-JP" altLang="en-US" sz="1400" b="0" i="0" u="none" strike="noStrike" baseline="0" dirty="0">
                <a:latin typeface="・ｭ・ｳ繧ｴ繧ｷ繝・け"/>
              </a:rPr>
              <a:t>●　</a:t>
            </a:r>
            <a:endParaRPr lang="en-US" altLang="ja-JP" sz="1400" b="0" i="0" u="none" strike="noStrike" baseline="0" dirty="0">
              <a:latin typeface="・ｭ・ｳ繧ｴ繧ｷ繝・け"/>
            </a:endParaRPr>
          </a:p>
          <a:p>
            <a:pPr lvl="0"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zh-TW" altLang="en-US" sz="1200" dirty="0">
                <a:solidFill>
                  <a:prstClr val="black"/>
                </a:solidFill>
                <a:latin typeface="ＭＳ Ｐゴシック" panose="020B0600070205080204" pitchFamily="50" charset="-128"/>
                <a:ea typeface="ＭＳ Ｐゴシック" panose="020B0600070205080204" pitchFamily="50" charset="-128"/>
              </a:rPr>
              <a:t>全体事業費</a:t>
            </a:r>
            <a:r>
              <a:rPr lang="zh-TW" altLang="en-US" sz="1400" dirty="0">
                <a:solidFill>
                  <a:prstClr val="black"/>
                </a:solidFill>
                <a:latin typeface="ＭＳ Ｐゴシック" panose="020B0600070205080204" pitchFamily="50" charset="-128"/>
                <a:ea typeface="ＭＳ Ｐゴシック" panose="020B0600070205080204" pitchFamily="50" charset="-128"/>
              </a:rPr>
              <a:t>： </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r>
              <a:rPr lang="zh-TW" altLang="en-US" sz="1400" dirty="0">
                <a:solidFill>
                  <a:prstClr val="black"/>
                </a:solidFill>
                <a:latin typeface="ＭＳ Ｐゴシック" panose="020B0600070205080204" pitchFamily="50" charset="-128"/>
                <a:ea typeface="ＭＳ Ｐゴシック" panose="020B0600070205080204" pitchFamily="50" charset="-128"/>
              </a:rPr>
              <a:t>千円 （補助対象</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r>
              <a:rPr lang="zh-TW" altLang="en-US" sz="1400" dirty="0">
                <a:solidFill>
                  <a:prstClr val="black"/>
                </a:solidFill>
                <a:latin typeface="ＭＳ Ｐゴシック" panose="020B0600070205080204" pitchFamily="50" charset="-128"/>
                <a:ea typeface="ＭＳ Ｐゴシック" panose="020B0600070205080204" pitchFamily="50" charset="-128"/>
              </a:rPr>
              <a:t>千円）</a:t>
            </a:r>
          </a:p>
          <a:p>
            <a:pPr lvl="0"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ja-JP" altLang="en-US" sz="1200" dirty="0">
                <a:solidFill>
                  <a:prstClr val="black"/>
                </a:solidFill>
                <a:latin typeface="ＭＳ Ｐゴシック" panose="020B0600070205080204" pitchFamily="50" charset="-128"/>
                <a:ea typeface="ＭＳ Ｐゴシック" panose="020B0600070205080204" pitchFamily="50" charset="-128"/>
              </a:rPr>
              <a:t>全体事業期間</a:t>
            </a:r>
            <a:r>
              <a:rPr lang="ja-JP" altLang="en-US" sz="1400" dirty="0">
                <a:solidFill>
                  <a:prstClr val="black"/>
                </a:solidFill>
                <a:latin typeface="ＭＳ Ｐゴシック" panose="020B0600070205080204" pitchFamily="50" charset="-128"/>
                <a:ea typeface="ＭＳ Ｐゴシック" panose="020B0600070205080204" pitchFamily="50" charset="-128"/>
              </a:rPr>
              <a:t>： Ｒ７</a:t>
            </a:r>
            <a:r>
              <a:rPr lang="en-US" altLang="ja-JP" sz="1400" dirty="0">
                <a:solidFill>
                  <a:prstClr val="black"/>
                </a:solidFill>
                <a:latin typeface="ＭＳ Ｐゴシック" panose="020B0600070205080204" pitchFamily="50" charset="-128"/>
                <a:ea typeface="ＭＳ Ｐゴシック" panose="020B0600070205080204" pitchFamily="50" charset="-128"/>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●～Ｒ●</a:t>
            </a:r>
            <a:r>
              <a:rPr lang="en-US" altLang="ja-JP" sz="1400" dirty="0">
                <a:solidFill>
                  <a:prstClr val="black"/>
                </a:solidFill>
                <a:latin typeface="ＭＳ Ｐゴシック" panose="020B0600070205080204" pitchFamily="50" charset="-128"/>
                <a:ea typeface="ＭＳ Ｐゴシック" panose="020B0600070205080204" pitchFamily="50" charset="-128"/>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　</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046629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56456" y="35116"/>
            <a:ext cx="9777536"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1600" b="1" dirty="0">
                <a:solidFill>
                  <a:prstClr val="black"/>
                </a:solidFill>
                <a:latin typeface="+mj-ea"/>
                <a:ea typeface="+mj-ea"/>
              </a:rPr>
              <a:t>令和〇年度〇〇空港防災機能施設整備事業費補助事業</a:t>
            </a:r>
            <a:endParaRPr lang="ja-JP" altLang="en-US" sz="1600" b="1" dirty="0">
              <a:solidFill>
                <a:prstClr val="black"/>
              </a:solidFill>
              <a:latin typeface="+mj-ea"/>
              <a:ea typeface="+mj-ea"/>
            </a:endParaRPr>
          </a:p>
        </p:txBody>
      </p:sp>
      <p:sp>
        <p:nvSpPr>
          <p:cNvPr id="6" name="テキスト ボックス 5">
            <a:extLst>
              <a:ext uri="{FF2B5EF4-FFF2-40B4-BE49-F238E27FC236}">
                <a16:creationId xmlns:a16="http://schemas.microsoft.com/office/drawing/2014/main" id="{C3B584FF-05D2-A8BF-8FF7-02028EAFECBC}"/>
              </a:ext>
            </a:extLst>
          </p:cNvPr>
          <p:cNvSpPr txBox="1"/>
          <p:nvPr/>
        </p:nvSpPr>
        <p:spPr>
          <a:xfrm>
            <a:off x="108000" y="558875"/>
            <a:ext cx="3590439"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位置図・配置図</a:t>
            </a:r>
            <a:r>
              <a:rPr lang="en-US" altLang="ja-JP" sz="1400" dirty="0">
                <a:solidFill>
                  <a:prstClr val="black"/>
                </a:solidFill>
              </a:rPr>
              <a:t>】</a:t>
            </a:r>
          </a:p>
        </p:txBody>
      </p:sp>
      <p:sp>
        <p:nvSpPr>
          <p:cNvPr id="8" name="スライド番号プレースホルダー 1">
            <a:extLst>
              <a:ext uri="{FF2B5EF4-FFF2-40B4-BE49-F238E27FC236}">
                <a16:creationId xmlns:a16="http://schemas.microsoft.com/office/drawing/2014/main" id="{A19D05F7-FBA8-84AD-38BD-36ACB4507E97}"/>
              </a:ext>
            </a:extLst>
          </p:cNvPr>
          <p:cNvSpPr txBox="1">
            <a:spLocks/>
          </p:cNvSpPr>
          <p:nvPr/>
        </p:nvSpPr>
        <p:spPr bwMode="auto">
          <a:xfrm>
            <a:off x="8664554" y="6534632"/>
            <a:ext cx="1200279" cy="31524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1" sz="1400" kern="1200">
                <a:solidFill>
                  <a:srgbClr val="000000"/>
                </a:solidFill>
                <a:latin typeface="Arial" charset="0"/>
                <a:ea typeface="ＭＳ Ｐゴシック" pitchFamily="50" charset="-128"/>
                <a:cs typeface="+mn-cs"/>
              </a:defRPr>
            </a:lvl1pPr>
            <a:lvl2pPr marL="456906" algn="l" rtl="0" fontAlgn="base">
              <a:spcBef>
                <a:spcPct val="0"/>
              </a:spcBef>
              <a:spcAft>
                <a:spcPct val="0"/>
              </a:spcAft>
              <a:defRPr kumimoji="1" kern="1200">
                <a:solidFill>
                  <a:schemeClr val="tx1"/>
                </a:solidFill>
                <a:latin typeface="Arial" charset="0"/>
                <a:ea typeface="ＭＳ Ｐゴシック" charset="-128"/>
                <a:cs typeface="+mn-cs"/>
              </a:defRPr>
            </a:lvl2pPr>
            <a:lvl3pPr marL="913813" algn="l" rtl="0" fontAlgn="base">
              <a:spcBef>
                <a:spcPct val="0"/>
              </a:spcBef>
              <a:spcAft>
                <a:spcPct val="0"/>
              </a:spcAft>
              <a:defRPr kumimoji="1" kern="1200">
                <a:solidFill>
                  <a:schemeClr val="tx1"/>
                </a:solidFill>
                <a:latin typeface="Arial" charset="0"/>
                <a:ea typeface="ＭＳ Ｐゴシック" charset="-128"/>
                <a:cs typeface="+mn-cs"/>
              </a:defRPr>
            </a:lvl3pPr>
            <a:lvl4pPr marL="1370718" algn="l" rtl="0" fontAlgn="base">
              <a:spcBef>
                <a:spcPct val="0"/>
              </a:spcBef>
              <a:spcAft>
                <a:spcPct val="0"/>
              </a:spcAft>
              <a:defRPr kumimoji="1" kern="1200">
                <a:solidFill>
                  <a:schemeClr val="tx1"/>
                </a:solidFill>
                <a:latin typeface="Arial" charset="0"/>
                <a:ea typeface="ＭＳ Ｐゴシック" charset="-128"/>
                <a:cs typeface="+mn-cs"/>
              </a:defRPr>
            </a:lvl4pPr>
            <a:lvl5pPr marL="1827625" algn="l" rtl="0" fontAlgn="base">
              <a:spcBef>
                <a:spcPct val="0"/>
              </a:spcBef>
              <a:spcAft>
                <a:spcPct val="0"/>
              </a:spcAft>
              <a:defRPr kumimoji="1" kern="1200">
                <a:solidFill>
                  <a:schemeClr val="tx1"/>
                </a:solidFill>
                <a:latin typeface="Arial" charset="0"/>
                <a:ea typeface="ＭＳ Ｐゴシック" charset="-128"/>
                <a:cs typeface="+mn-cs"/>
              </a:defRPr>
            </a:lvl5pPr>
            <a:lvl6pPr marL="2284531" algn="l" defTabSz="913813" rtl="0" eaLnBrk="1" latinLnBrk="0" hangingPunct="1">
              <a:defRPr kumimoji="1" kern="1200">
                <a:solidFill>
                  <a:schemeClr val="tx1"/>
                </a:solidFill>
                <a:latin typeface="Arial" charset="0"/>
                <a:ea typeface="ＭＳ Ｐゴシック" charset="-128"/>
                <a:cs typeface="+mn-cs"/>
              </a:defRPr>
            </a:lvl6pPr>
            <a:lvl7pPr marL="2741436" algn="l" defTabSz="913813" rtl="0" eaLnBrk="1" latinLnBrk="0" hangingPunct="1">
              <a:defRPr kumimoji="1" kern="1200">
                <a:solidFill>
                  <a:schemeClr val="tx1"/>
                </a:solidFill>
                <a:latin typeface="Arial" charset="0"/>
                <a:ea typeface="ＭＳ Ｐゴシック" charset="-128"/>
                <a:cs typeface="+mn-cs"/>
              </a:defRPr>
            </a:lvl7pPr>
            <a:lvl8pPr marL="3198340" algn="l" defTabSz="913813" rtl="0" eaLnBrk="1" latinLnBrk="0" hangingPunct="1">
              <a:defRPr kumimoji="1" kern="1200">
                <a:solidFill>
                  <a:schemeClr val="tx1"/>
                </a:solidFill>
                <a:latin typeface="Arial" charset="0"/>
                <a:ea typeface="ＭＳ Ｐゴシック" charset="-128"/>
                <a:cs typeface="+mn-cs"/>
              </a:defRPr>
            </a:lvl8pPr>
            <a:lvl9pPr marL="3655248" algn="l" defTabSz="913813" rtl="0" eaLnBrk="1" latinLnBrk="0" hangingPunct="1">
              <a:defRPr kumimoji="1" kern="1200">
                <a:solidFill>
                  <a:schemeClr val="tx1"/>
                </a:solidFill>
                <a:latin typeface="Arial" charset="0"/>
                <a:ea typeface="ＭＳ Ｐゴシック" charset="-128"/>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258466D9-AAEE-40CC-A136-5CED8682336C}" type="slidenum">
              <a:rPr kumimoji="1" lang="ja-JP" altLang="en-US" sz="1600" b="1" i="0" u="none" strike="noStrike" kern="1200" cap="none" spc="0" normalizeH="0" baseline="0" noProof="0" smtClean="0">
                <a:ln>
                  <a:noFill/>
                </a:ln>
                <a:solidFill>
                  <a:prstClr val="black"/>
                </a:solidFill>
                <a:effectLst>
                  <a:glow rad="127000">
                    <a:prstClr val="white"/>
                  </a:glow>
                </a:effectLst>
                <a:uLnTx/>
                <a:uFillTx/>
                <a:latin typeface="游ゴシック" panose="020B0400000000000000" pitchFamily="50" charset="-128"/>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600" b="1" i="0" u="none" strike="noStrike" kern="1200" cap="none" spc="0" normalizeH="0" baseline="0" noProof="0" dirty="0">
              <a:ln>
                <a:noFill/>
              </a:ln>
              <a:solidFill>
                <a:prstClr val="black"/>
              </a:solidFill>
              <a:effectLst>
                <a:glow rad="127000">
                  <a:prstClr val="white"/>
                </a:glow>
              </a:effectLst>
              <a:uLnTx/>
              <a:uFillTx/>
              <a:latin typeface="游ゴシック" panose="020B0400000000000000" pitchFamily="50" charset="-128"/>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C43F7AAF-CE53-ACBD-9108-76274EB9ECB6}"/>
              </a:ext>
            </a:extLst>
          </p:cNvPr>
          <p:cNvSpPr txBox="1"/>
          <p:nvPr/>
        </p:nvSpPr>
        <p:spPr>
          <a:xfrm>
            <a:off x="573326" y="1110670"/>
            <a:ext cx="8627452" cy="1600438"/>
          </a:xfrm>
          <a:prstGeom prst="rect">
            <a:avLst/>
          </a:prstGeom>
          <a:noFill/>
          <a:ln>
            <a:solidFill>
              <a:schemeClr val="tx1"/>
            </a:solidFill>
            <a:prstDash val="dash"/>
          </a:ln>
        </p:spPr>
        <p:txBody>
          <a:bodyPr wrap="square">
            <a:spAutoFit/>
          </a:bodyPr>
          <a:lstStyle/>
          <a:p>
            <a:r>
              <a:rPr lang="ja-JP" altLang="en-US" sz="1400" dirty="0">
                <a:solidFill>
                  <a:prstClr val="black"/>
                </a:solidFill>
              </a:rPr>
              <a:t>位 置 図 ：航空写真</a:t>
            </a:r>
            <a:r>
              <a:rPr lang="en-US" altLang="ja-JP" sz="1050" dirty="0">
                <a:solidFill>
                  <a:prstClr val="black"/>
                </a:solidFill>
              </a:rPr>
              <a:t>※</a:t>
            </a:r>
            <a:r>
              <a:rPr lang="ja-JP" altLang="en-US" sz="1400" dirty="0">
                <a:solidFill>
                  <a:prstClr val="black"/>
                </a:solidFill>
              </a:rPr>
              <a:t>を用いて、航空機給油施設の設置予定箇所を図示して下さい。</a:t>
            </a:r>
            <a:endParaRPr lang="en-US" altLang="ja-JP" sz="1400" dirty="0">
              <a:solidFill>
                <a:prstClr val="black"/>
              </a:solidFill>
            </a:endParaRPr>
          </a:p>
          <a:p>
            <a:r>
              <a:rPr lang="ja-JP" altLang="en-US" sz="1400" dirty="0">
                <a:solidFill>
                  <a:prstClr val="black"/>
                </a:solidFill>
              </a:rPr>
              <a:t>配 置 図 ：施設配置のイメージ図（施設配置のレイアウト、施設の外周寸法、面積）を記載して下さい。</a:t>
            </a:r>
            <a:endParaRPr lang="en-US" altLang="ja-JP" sz="1400" dirty="0">
              <a:solidFill>
                <a:prstClr val="black"/>
              </a:solidFill>
            </a:endParaRPr>
          </a:p>
          <a:p>
            <a:pPr marL="806450" indent="-806450"/>
            <a:r>
              <a:rPr lang="ja-JP" altLang="en-US" sz="1400" dirty="0">
                <a:solidFill>
                  <a:prstClr val="black"/>
                </a:solidFill>
              </a:rPr>
              <a:t>状況写真：施設の設置予定箇所の現場状況がわかる写真を貼付けて下さい。なお、別紙２では、代表的な写真を貼付けて頂き、その他の写真は別途提出して下さい（募集要領６．（４）⑥参照）。</a:t>
            </a:r>
            <a:endParaRPr lang="en-US" altLang="ja-JP" sz="1400" dirty="0">
              <a:solidFill>
                <a:prstClr val="black"/>
              </a:solidFill>
            </a:endParaRPr>
          </a:p>
          <a:p>
            <a:endParaRPr lang="en-US" altLang="ja-JP" sz="1400" dirty="0">
              <a:solidFill>
                <a:prstClr val="black"/>
              </a:solidFill>
            </a:endParaRPr>
          </a:p>
          <a:p>
            <a:r>
              <a:rPr lang="en-US" altLang="ja-JP" sz="1400" dirty="0">
                <a:solidFill>
                  <a:prstClr val="black"/>
                </a:solidFill>
              </a:rPr>
              <a:t>※</a:t>
            </a:r>
            <a:r>
              <a:rPr lang="ja-JP" altLang="en-US" sz="1400" dirty="0">
                <a:solidFill>
                  <a:prstClr val="black"/>
                </a:solidFill>
              </a:rPr>
              <a:t>航空写真を所有していない場合には、国土地理院の地理院地図</a:t>
            </a:r>
            <a:r>
              <a:rPr lang="en-US" altLang="ja-JP" sz="1400" dirty="0">
                <a:solidFill>
                  <a:prstClr val="black"/>
                </a:solidFill>
              </a:rPr>
              <a:t>GSI</a:t>
            </a:r>
            <a:r>
              <a:rPr lang="ja-JP" altLang="en-US" sz="1400" dirty="0">
                <a:solidFill>
                  <a:prstClr val="black"/>
                </a:solidFill>
              </a:rPr>
              <a:t>や、</a:t>
            </a:r>
            <a:r>
              <a:rPr lang="en-US" altLang="ja-JP" sz="1400" dirty="0">
                <a:solidFill>
                  <a:prstClr val="black"/>
                </a:solidFill>
              </a:rPr>
              <a:t>Google Map</a:t>
            </a:r>
            <a:r>
              <a:rPr lang="ja-JP" altLang="en-US" sz="1400" dirty="0">
                <a:solidFill>
                  <a:prstClr val="black"/>
                </a:solidFill>
              </a:rPr>
              <a:t>などを引用</a:t>
            </a:r>
            <a:endParaRPr lang="en-US" altLang="ja-JP" sz="1400" dirty="0">
              <a:solidFill>
                <a:prstClr val="black"/>
              </a:solidFill>
            </a:endParaRPr>
          </a:p>
          <a:p>
            <a:r>
              <a:rPr lang="en-US" altLang="ja-JP" sz="1400" dirty="0">
                <a:solidFill>
                  <a:prstClr val="black"/>
                </a:solidFill>
              </a:rPr>
              <a:t>※</a:t>
            </a:r>
            <a:r>
              <a:rPr lang="ja-JP" altLang="en-US" sz="1400" dirty="0">
                <a:solidFill>
                  <a:prstClr val="black"/>
                </a:solidFill>
              </a:rPr>
              <a:t>図面、写真のレイアウトは、自由（任意）</a:t>
            </a:r>
            <a:endParaRPr lang="en-US" altLang="ja-JP" sz="1400" dirty="0">
              <a:solidFill>
                <a:prstClr val="black"/>
              </a:solidFill>
            </a:endParaRPr>
          </a:p>
        </p:txBody>
      </p:sp>
      <p:sp>
        <p:nvSpPr>
          <p:cNvPr id="13" name="テキスト ボックス 12">
            <a:extLst>
              <a:ext uri="{FF2B5EF4-FFF2-40B4-BE49-F238E27FC236}">
                <a16:creationId xmlns:a16="http://schemas.microsoft.com/office/drawing/2014/main" id="{C54FFAE7-D94E-EAF0-EA54-88E44FEC693D}"/>
              </a:ext>
            </a:extLst>
          </p:cNvPr>
          <p:cNvSpPr txBox="1"/>
          <p:nvPr/>
        </p:nvSpPr>
        <p:spPr>
          <a:xfrm>
            <a:off x="8552706" y="72019"/>
            <a:ext cx="1296144" cy="318649"/>
          </a:xfrm>
          <a:prstGeom prst="rect">
            <a:avLst/>
          </a:prstGeom>
          <a:noFill/>
          <a:ln>
            <a:noFill/>
          </a:ln>
        </p:spPr>
        <p:txBody>
          <a:bodyPr wrap="square" rtlCol="0">
            <a:spAutoFit/>
          </a:bodyPr>
          <a:lstStyle/>
          <a:p>
            <a:pPr algn="r"/>
            <a:r>
              <a:rPr lang="en-US" altLang="ja-JP" sz="1400" dirty="0">
                <a:solidFill>
                  <a:prstClr val="black"/>
                </a:solidFill>
              </a:rPr>
              <a:t>【</a:t>
            </a:r>
            <a:r>
              <a:rPr lang="ja-JP" altLang="en-US" sz="1400" dirty="0">
                <a:solidFill>
                  <a:prstClr val="black"/>
                </a:solidFill>
              </a:rPr>
              <a:t>別紙２－２</a:t>
            </a:r>
            <a:r>
              <a:rPr lang="en-US" altLang="ja-JP" sz="1400" dirty="0">
                <a:solidFill>
                  <a:prstClr val="black"/>
                </a:solidFill>
              </a:rPr>
              <a:t>】</a:t>
            </a:r>
          </a:p>
        </p:txBody>
      </p:sp>
    </p:spTree>
    <p:extLst>
      <p:ext uri="{BB962C8B-B14F-4D97-AF65-F5344CB8AC3E}">
        <p14:creationId xmlns:p14="http://schemas.microsoft.com/office/powerpoint/2010/main" val="362306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21">
            <a:extLst>
              <a:ext uri="{FF2B5EF4-FFF2-40B4-BE49-F238E27FC236}">
                <a16:creationId xmlns:a16="http://schemas.microsoft.com/office/drawing/2014/main" id="{42FC9773-D0CE-58A0-9CA5-6617C4F1D4D0}"/>
              </a:ext>
            </a:extLst>
          </p:cNvPr>
          <p:cNvSpPr txBox="1"/>
          <p:nvPr/>
        </p:nvSpPr>
        <p:spPr>
          <a:xfrm>
            <a:off x="31800" y="1296000"/>
            <a:ext cx="4559250" cy="1892378"/>
          </a:xfrm>
          <a:prstGeom prst="rect">
            <a:avLst/>
          </a:prstGeom>
          <a:noFill/>
          <a:ln>
            <a:noFill/>
          </a:ln>
        </p:spPr>
        <p:txBody>
          <a:bodyPr wrap="square"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事業概要</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p>
          <a:p>
            <a:pPr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事 </a:t>
            </a:r>
            <a:r>
              <a:rPr lang="ja-JP" altLang="en-US" sz="1400" dirty="0">
                <a:solidFill>
                  <a:prstClr val="black"/>
                </a:solidFill>
                <a:latin typeface="ＭＳ Ｐゴシック" panose="020B0600070205080204" pitchFamily="50" charset="-128"/>
                <a:ea typeface="ＭＳ Ｐゴシック" panose="020B0600070205080204" pitchFamily="50" charset="-128"/>
              </a:rPr>
              <a:t>業 者 ： ●●県</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lvl="0"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事 業 費 ： </a:t>
            </a:r>
            <a:r>
              <a:rPr lang="ja-JP" altLang="en-US" sz="1400" dirty="0">
                <a:solidFill>
                  <a:prstClr val="black"/>
                </a:solidFill>
                <a:latin typeface="ＭＳ Ｐゴシック" panose="020B0600070205080204" pitchFamily="50" charset="-128"/>
                <a:ea typeface="ＭＳ Ｐゴシック" panose="020B0600070205080204" pitchFamily="50" charset="-128"/>
              </a:rPr>
              <a:t>●●千円 （補助対象●●千円）</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lvl="0"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事業期間： </a:t>
            </a:r>
            <a:r>
              <a:rPr lang="ja-JP" altLang="en-US" sz="1400" b="0" i="0" u="none" strike="noStrike" baseline="0" dirty="0">
                <a:latin typeface="・ｭ・ｳ繧ｴ繧ｷ繝・け"/>
              </a:rPr>
              <a:t>Ｒ７</a:t>
            </a:r>
            <a:r>
              <a:rPr lang="en-US" altLang="ja-JP" sz="1400" b="0" i="0" u="none" strike="noStrike" baseline="0" dirty="0">
                <a:latin typeface="・ｭ・ｳ繧ｴ繧ｷ繝・け"/>
              </a:rPr>
              <a:t>.</a:t>
            </a:r>
            <a:r>
              <a:rPr lang="ja-JP" altLang="en-US" sz="1400" b="0" i="0" u="none" strike="noStrike" baseline="0" dirty="0">
                <a:latin typeface="・ｭ・ｳ繧ｴ繧ｷ繝・け"/>
              </a:rPr>
              <a:t>１０～Ｒ８</a:t>
            </a:r>
            <a:r>
              <a:rPr lang="en-US" altLang="ja-JP" sz="1400" b="0" i="0" u="none" strike="noStrike" baseline="0" dirty="0">
                <a:latin typeface="・ｭ・ｳ繧ｴ繧ｷ繝・け"/>
              </a:rPr>
              <a:t>.</a:t>
            </a:r>
            <a:r>
              <a:rPr lang="ja-JP" altLang="en-US" sz="1400" b="0" i="0" u="none" strike="noStrike" baseline="0" dirty="0">
                <a:latin typeface="・ｭ・ｳ繧ｴ繧ｷ繝・け"/>
              </a:rPr>
              <a:t>３　</a:t>
            </a:r>
            <a:endParaRPr lang="en-US" altLang="ja-JP" sz="1400" b="0" i="0" u="none" strike="noStrike" baseline="0" dirty="0">
              <a:latin typeface="・ｭ・ｳ繧ｴ繧ｷ繝・け"/>
            </a:endParaRPr>
          </a:p>
          <a:p>
            <a:pPr lvl="0"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zh-TW" altLang="en-US" sz="1200" dirty="0">
                <a:solidFill>
                  <a:prstClr val="black"/>
                </a:solidFill>
                <a:latin typeface="ＭＳ Ｐゴシック" panose="020B0600070205080204" pitchFamily="50" charset="-128"/>
                <a:ea typeface="ＭＳ Ｐゴシック" panose="020B0600070205080204" pitchFamily="50" charset="-128"/>
              </a:rPr>
              <a:t>全体事業費</a:t>
            </a:r>
            <a:r>
              <a:rPr lang="zh-TW" altLang="en-US" sz="1400" dirty="0">
                <a:solidFill>
                  <a:prstClr val="black"/>
                </a:solidFill>
                <a:latin typeface="ＭＳ Ｐゴシック" panose="020B0600070205080204" pitchFamily="50" charset="-128"/>
                <a:ea typeface="ＭＳ Ｐゴシック" panose="020B0600070205080204" pitchFamily="50" charset="-128"/>
              </a:rPr>
              <a:t>： </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r>
              <a:rPr lang="zh-TW" altLang="en-US" sz="1400" dirty="0">
                <a:solidFill>
                  <a:prstClr val="black"/>
                </a:solidFill>
                <a:latin typeface="ＭＳ Ｐゴシック" panose="020B0600070205080204" pitchFamily="50" charset="-128"/>
                <a:ea typeface="ＭＳ Ｐゴシック" panose="020B0600070205080204" pitchFamily="50" charset="-128"/>
              </a:rPr>
              <a:t>千円 （補助対象</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r>
              <a:rPr lang="zh-TW" altLang="en-US" sz="1400" dirty="0">
                <a:solidFill>
                  <a:prstClr val="black"/>
                </a:solidFill>
                <a:latin typeface="ＭＳ Ｐゴシック" panose="020B0600070205080204" pitchFamily="50" charset="-128"/>
                <a:ea typeface="ＭＳ Ｐゴシック" panose="020B0600070205080204" pitchFamily="50" charset="-128"/>
              </a:rPr>
              <a:t>千円）</a:t>
            </a:r>
          </a:p>
          <a:p>
            <a:pPr lvl="0"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ja-JP" altLang="en-US" sz="1200" dirty="0">
                <a:solidFill>
                  <a:prstClr val="black"/>
                </a:solidFill>
                <a:latin typeface="ＭＳ Ｐゴシック" panose="020B0600070205080204" pitchFamily="50" charset="-128"/>
                <a:ea typeface="ＭＳ Ｐゴシック" panose="020B0600070205080204" pitchFamily="50" charset="-128"/>
              </a:rPr>
              <a:t>全体事業期間</a:t>
            </a:r>
            <a:r>
              <a:rPr lang="ja-JP" altLang="en-US" sz="1400" dirty="0">
                <a:solidFill>
                  <a:prstClr val="black"/>
                </a:solidFill>
                <a:latin typeface="ＭＳ Ｐゴシック" panose="020B0600070205080204" pitchFamily="50" charset="-128"/>
                <a:ea typeface="ＭＳ Ｐゴシック" panose="020B0600070205080204" pitchFamily="50" charset="-128"/>
              </a:rPr>
              <a:t>： Ｒ７</a:t>
            </a:r>
            <a:r>
              <a:rPr lang="en-US" altLang="ja-JP" sz="1400" dirty="0">
                <a:solidFill>
                  <a:prstClr val="black"/>
                </a:solidFill>
                <a:latin typeface="ＭＳ Ｐゴシック" panose="020B0600070205080204" pitchFamily="50" charset="-128"/>
                <a:ea typeface="ＭＳ Ｐゴシック" panose="020B0600070205080204" pitchFamily="50" charset="-128"/>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１０～Ｒ９</a:t>
            </a:r>
            <a:r>
              <a:rPr lang="en-US" altLang="ja-JP" sz="1400" dirty="0">
                <a:solidFill>
                  <a:prstClr val="black"/>
                </a:solidFill>
                <a:latin typeface="ＭＳ Ｐゴシック" panose="020B0600070205080204" pitchFamily="50" charset="-128"/>
                <a:ea typeface="ＭＳ Ｐゴシック" panose="020B0600070205080204" pitchFamily="50" charset="-128"/>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３　</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p:txBody>
      </p:sp>
      <p:sp>
        <p:nvSpPr>
          <p:cNvPr id="21" name="正方形/長方形 20"/>
          <p:cNvSpPr/>
          <p:nvPr/>
        </p:nvSpPr>
        <p:spPr>
          <a:xfrm>
            <a:off x="56456" y="35116"/>
            <a:ext cx="9777536"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1600" b="1" dirty="0">
                <a:solidFill>
                  <a:prstClr val="black"/>
                </a:solidFill>
                <a:latin typeface="+mj-ea"/>
                <a:ea typeface="+mj-ea"/>
              </a:rPr>
              <a:t>令和〇年度〇〇空港防災機能施設整備事業費補助事業</a:t>
            </a:r>
            <a:endParaRPr lang="ja-JP" altLang="en-US" sz="1600" b="1" dirty="0">
              <a:solidFill>
                <a:prstClr val="black"/>
              </a:solidFill>
              <a:latin typeface="+mj-ea"/>
              <a:ea typeface="+mj-ea"/>
            </a:endParaRPr>
          </a:p>
        </p:txBody>
      </p:sp>
      <p:sp>
        <p:nvSpPr>
          <p:cNvPr id="25" name="テキスト ボックス 24"/>
          <p:cNvSpPr txBox="1"/>
          <p:nvPr/>
        </p:nvSpPr>
        <p:spPr>
          <a:xfrm>
            <a:off x="128464" y="497393"/>
            <a:ext cx="9705528"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pPr marL="87313"/>
            <a:r>
              <a:rPr lang="ja-JP" altLang="en-US" sz="1400" dirty="0">
                <a:solidFill>
                  <a:prstClr val="black"/>
                </a:solidFill>
              </a:rPr>
              <a:t>●●空港の防災機能の強化を図るため、自然災害の発生時における人命の救助活動、緊急物資等の輸送活動の拠点として機能するために必要となる航空機燃料給油施設（地下タンク貯蔵所等）の施設整備を実施する。</a:t>
            </a:r>
          </a:p>
        </p:txBody>
      </p:sp>
      <p:sp>
        <p:nvSpPr>
          <p:cNvPr id="7" name="テキスト ボックス 6">
            <a:extLst>
              <a:ext uri="{FF2B5EF4-FFF2-40B4-BE49-F238E27FC236}">
                <a16:creationId xmlns:a16="http://schemas.microsoft.com/office/drawing/2014/main" id="{4D64520A-6807-E8B0-FED5-DC53FE5538F9}"/>
              </a:ext>
            </a:extLst>
          </p:cNvPr>
          <p:cNvSpPr txBox="1"/>
          <p:nvPr/>
        </p:nvSpPr>
        <p:spPr>
          <a:xfrm>
            <a:off x="31800" y="3240000"/>
            <a:ext cx="4130040" cy="3444854"/>
          </a:xfrm>
          <a:prstGeom prst="rect">
            <a:avLst/>
          </a:prstGeom>
          <a:noFill/>
          <a:ln>
            <a:noFill/>
          </a:ln>
        </p:spPr>
        <p:txBody>
          <a:bodyPr wrap="square" rtlCol="0">
            <a:spAutoFit/>
          </a:bodyPr>
          <a:lstStyle/>
          <a:p>
            <a:pPr>
              <a:lnSpc>
                <a:spcPts val="2400"/>
              </a:lnSpc>
            </a:pPr>
            <a:r>
              <a:rPr lang="en-US" altLang="ja-JP" sz="1400" dirty="0">
                <a:solidFill>
                  <a:prstClr val="black"/>
                </a:solidFill>
              </a:rPr>
              <a:t>【</a:t>
            </a:r>
            <a:r>
              <a:rPr lang="ja-JP" altLang="en-US" sz="1400" dirty="0">
                <a:solidFill>
                  <a:prstClr val="black"/>
                </a:solidFill>
              </a:rPr>
              <a:t>事業工程</a:t>
            </a:r>
            <a:r>
              <a:rPr lang="en-US" altLang="ja-JP" sz="1400" dirty="0">
                <a:solidFill>
                  <a:prstClr val="black"/>
                </a:solidFill>
              </a:rPr>
              <a:t>】</a:t>
            </a:r>
          </a:p>
          <a:p>
            <a:pPr marL="92075" algn="l">
              <a:lnSpc>
                <a:spcPts val="2400"/>
              </a:lnSpc>
            </a:pPr>
            <a:r>
              <a:rPr lang="ja-JP" altLang="en-US" sz="1400" b="0" i="0" u="none" strike="noStrike" baseline="0" dirty="0">
                <a:latin typeface="・ｭ・ｳ繧ｴ繧ｷ繝・け"/>
              </a:rPr>
              <a:t>Ｒ７</a:t>
            </a:r>
            <a:r>
              <a:rPr lang="en-US" altLang="ja-JP" sz="1400" b="0" i="0" u="none" strike="noStrike" baseline="0" dirty="0">
                <a:latin typeface="・ｭ・ｳ繧ｴ繧ｷ繝・け"/>
              </a:rPr>
              <a:t>.</a:t>
            </a:r>
            <a:r>
              <a:rPr lang="ja-JP" altLang="en-US" sz="1400" b="0" i="0" u="none" strike="noStrike" baseline="0" dirty="0">
                <a:latin typeface="・ｭ・ｳ繧ｴ繧ｷ繝・け"/>
              </a:rPr>
              <a:t>１０～Ｒ８</a:t>
            </a:r>
            <a:r>
              <a:rPr lang="en-US" altLang="ja-JP" sz="1400" b="0" i="0" u="none" strike="noStrike" baseline="0" dirty="0">
                <a:latin typeface="・ｭ・ｳ繧ｴ繧ｷ繝・け"/>
              </a:rPr>
              <a:t>.</a:t>
            </a:r>
            <a:r>
              <a:rPr lang="ja-JP" altLang="en-US" sz="1400" b="0" i="0" u="none" strike="noStrike" baseline="0" dirty="0">
                <a:latin typeface="・ｭ・ｳ繧ｴ繧ｷ繝・け"/>
              </a:rPr>
              <a:t>２　調査設計業務</a:t>
            </a:r>
          </a:p>
          <a:p>
            <a:pPr marL="92075" algn="l">
              <a:lnSpc>
                <a:spcPts val="2400"/>
              </a:lnSpc>
            </a:pPr>
            <a:r>
              <a:rPr lang="ja-JP" altLang="en-US" sz="1400" b="0" i="0" u="none" strike="noStrike" baseline="0" dirty="0">
                <a:latin typeface="・ｭ・ｳ繧ｴ繧ｷ繝・け"/>
              </a:rPr>
              <a:t>Ｒ８</a:t>
            </a:r>
            <a:r>
              <a:rPr lang="en-US" altLang="ja-JP" sz="1400" b="0" i="0" u="none" strike="noStrike" baseline="0" dirty="0">
                <a:latin typeface="・ｭ・ｳ繧ｴ繧ｷ繝・け"/>
              </a:rPr>
              <a:t>.</a:t>
            </a:r>
            <a:r>
              <a:rPr lang="ja-JP" altLang="en-US" sz="1400" b="0" i="0" u="none" strike="noStrike" baseline="0" dirty="0">
                <a:latin typeface="・ｭ・ｳ繧ｴ繧ｷ繝・け"/>
              </a:rPr>
              <a:t>２　　　 　　　　消防法に基づく設置許可申請</a:t>
            </a:r>
          </a:p>
          <a:p>
            <a:pPr marL="92075" algn="l">
              <a:lnSpc>
                <a:spcPts val="2400"/>
              </a:lnSpc>
            </a:pPr>
            <a:r>
              <a:rPr lang="ja-JP" altLang="en-US" sz="1400" b="0" i="0" u="none" strike="noStrike" baseline="0" dirty="0">
                <a:latin typeface="・ｭ・ｳ繧ｴ繧ｷ繝・け"/>
              </a:rPr>
              <a:t>Ｒ８</a:t>
            </a:r>
            <a:r>
              <a:rPr lang="en-US" altLang="ja-JP" sz="1400" b="0" i="0" u="none" strike="noStrike" baseline="0" dirty="0">
                <a:latin typeface="・ｭ・ｳ繧ｴ繧ｷ繝・け"/>
              </a:rPr>
              <a:t>.</a:t>
            </a:r>
            <a:r>
              <a:rPr lang="ja-JP" altLang="en-US" sz="1400" b="0" i="0" u="none" strike="noStrike" baseline="0" dirty="0">
                <a:latin typeface="・ｭ・ｳ繧ｴ繧ｷ繝・け"/>
              </a:rPr>
              <a:t>３　　　　　　　 Ｒ７年度補助事業の完了</a:t>
            </a:r>
          </a:p>
          <a:p>
            <a:pPr marL="92075" algn="l">
              <a:lnSpc>
                <a:spcPts val="2400"/>
              </a:lnSpc>
            </a:pPr>
            <a:r>
              <a:rPr lang="ja-JP" altLang="en-US" sz="1400" b="0" i="0" u="none" strike="noStrike" baseline="0" dirty="0">
                <a:latin typeface="・ｭ・ｳ繧ｴ繧ｷ繝・け"/>
              </a:rPr>
              <a:t>Ｒ８</a:t>
            </a:r>
            <a:r>
              <a:rPr lang="en-US" altLang="ja-JP" sz="1400" b="0" i="0" u="none" strike="noStrike" baseline="0" dirty="0">
                <a:latin typeface="・ｭ・ｳ繧ｴ繧ｷ繝・け"/>
              </a:rPr>
              <a:t>.</a:t>
            </a:r>
            <a:r>
              <a:rPr lang="ja-JP" altLang="en-US" sz="1400" dirty="0">
                <a:latin typeface="・ｭ・ｳ繧ｴ繧ｷ繝・け"/>
              </a:rPr>
              <a:t>４</a:t>
            </a:r>
            <a:r>
              <a:rPr lang="ja-JP" altLang="en-US" sz="1400" b="0" i="0" u="none" strike="noStrike" baseline="0" dirty="0">
                <a:latin typeface="・ｭ・ｳ繧ｴ繧ｷ繝・け"/>
              </a:rPr>
              <a:t>　　　　　　   消防法に基づく設置許可</a:t>
            </a:r>
            <a:endParaRPr lang="en-US" altLang="ja-JP"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Ｒ８</a:t>
            </a:r>
            <a:r>
              <a:rPr lang="en-US" altLang="ja-JP" sz="1400" b="0" i="0" u="none" strike="noStrike" baseline="0" dirty="0">
                <a:latin typeface="・ｭ・ｳ繧ｴ繧ｷ繝・け"/>
              </a:rPr>
              <a:t>.</a:t>
            </a:r>
            <a:r>
              <a:rPr lang="ja-JP" altLang="en-US" sz="1400" dirty="0">
                <a:latin typeface="・ｭ・ｳ繧ｴ繧ｷ繝・け"/>
              </a:rPr>
              <a:t>５</a:t>
            </a:r>
            <a:r>
              <a:rPr lang="ja-JP" altLang="en-US" sz="1400" b="0" i="0" u="none" strike="noStrike" baseline="0" dirty="0">
                <a:latin typeface="・ｭ・ｳ繧ｴ繧ｷ繝・け"/>
              </a:rPr>
              <a:t> ～Ｒ９</a:t>
            </a:r>
            <a:r>
              <a:rPr lang="en-US" altLang="ja-JP" sz="1400" b="0" i="0" u="none" strike="noStrike" baseline="0" dirty="0">
                <a:latin typeface="・ｭ・ｳ繧ｴ繧ｷ繝・け"/>
              </a:rPr>
              <a:t>.</a:t>
            </a:r>
            <a:r>
              <a:rPr lang="ja-JP" altLang="en-US" sz="1400" b="0" i="0" u="none" strike="noStrike" baseline="0" dirty="0">
                <a:latin typeface="・ｭ・ｳ繧ｴ繧ｷ繝・け"/>
              </a:rPr>
              <a:t>２    給油施設新設工事</a:t>
            </a:r>
            <a:endParaRPr lang="en-US" altLang="ja-JP"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Ｒ８</a:t>
            </a:r>
            <a:r>
              <a:rPr lang="en-US" altLang="ja-JP" sz="1400" b="0" i="0" u="none" strike="noStrike" baseline="0" dirty="0">
                <a:latin typeface="・ｭ・ｳ繧ｴ繧ｷ繝・け"/>
              </a:rPr>
              <a:t>.</a:t>
            </a:r>
            <a:r>
              <a:rPr lang="ja-JP" altLang="en-US" sz="1400" b="0" i="0" u="none" strike="noStrike" baseline="0" dirty="0">
                <a:latin typeface="・ｭ・ｳ繧ｴ繧ｷ繝・け"/>
              </a:rPr>
              <a:t>１２　 　　　    消防法に基づく完成検査</a:t>
            </a:r>
            <a:r>
              <a:rPr lang="ja-JP" altLang="en-US" sz="1400" dirty="0">
                <a:latin typeface="・ｭ・ｳ繧ｴ繧ｷ繝・け"/>
              </a:rPr>
              <a:t>前検査</a:t>
            </a:r>
            <a:endParaRPr lang="ja-JP" altLang="en-US"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Ｒ９</a:t>
            </a:r>
            <a:r>
              <a:rPr lang="en-US" altLang="ja-JP" sz="1400" b="0" i="0" u="none" strike="noStrike" baseline="0" dirty="0">
                <a:latin typeface="・ｭ・ｳ繧ｴ繧ｷ繝・け"/>
              </a:rPr>
              <a:t>.</a:t>
            </a:r>
            <a:r>
              <a:rPr lang="ja-JP" altLang="en-US" sz="1400" b="0" i="0" u="none" strike="noStrike" baseline="0" dirty="0">
                <a:latin typeface="・ｭ・ｳ繧ｴ繧ｷ繝・け"/>
              </a:rPr>
              <a:t>３   　 　　　    消防法に基づく完成検査</a:t>
            </a:r>
          </a:p>
          <a:p>
            <a:pPr marL="92075" algn="l">
              <a:lnSpc>
                <a:spcPts val="2400"/>
              </a:lnSpc>
            </a:pPr>
            <a:r>
              <a:rPr lang="ja-JP" altLang="en-US" sz="1400" b="0" i="0" u="none" strike="noStrike" baseline="0" dirty="0">
                <a:latin typeface="・ｭ・ｳ繧ｴ繧ｷ繝・け"/>
              </a:rPr>
              <a:t>Ｒ９</a:t>
            </a:r>
            <a:r>
              <a:rPr lang="en-US" altLang="ja-JP" sz="1400" b="0" i="0" u="none" strike="noStrike" baseline="0" dirty="0">
                <a:latin typeface="・ｭ・ｳ繧ｴ繧ｷ繝・け"/>
              </a:rPr>
              <a:t>.</a:t>
            </a:r>
            <a:r>
              <a:rPr lang="ja-JP" altLang="en-US" sz="1400" b="0" i="0" u="none" strike="noStrike" baseline="0" dirty="0">
                <a:latin typeface="・ｭ・ｳ繧ｴ繧ｷ繝・け"/>
              </a:rPr>
              <a:t>３　　 　　　　  Ｒ８年度補助事業の完了</a:t>
            </a:r>
            <a:endParaRPr lang="en-US" altLang="ja-JP"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Ｒ９</a:t>
            </a:r>
            <a:r>
              <a:rPr lang="en-US" altLang="ja-JP" sz="1400" b="0" i="0" u="none" strike="noStrike" baseline="0" dirty="0">
                <a:latin typeface="・ｭ・ｳ繧ｴ繧ｷ繝・け"/>
              </a:rPr>
              <a:t>.</a:t>
            </a:r>
            <a:r>
              <a:rPr lang="ja-JP" altLang="en-US" sz="1400" b="0" i="0" u="none" strike="noStrike" baseline="0" dirty="0">
                <a:latin typeface="・ｭ・ｳ繧ｴ繧ｷ繝・け"/>
              </a:rPr>
              <a:t>３　　 　　　　  全体事業の完了</a:t>
            </a:r>
            <a:endParaRPr lang="en-US" altLang="ja-JP" sz="1400" b="0" i="0" u="none" strike="noStrike" baseline="0" dirty="0">
              <a:latin typeface="・ｭ・ｳ繧ｴ繧ｷ繝・け"/>
            </a:endParaRPr>
          </a:p>
          <a:p>
            <a:pPr marL="92075" algn="l">
              <a:lnSpc>
                <a:spcPts val="2400"/>
              </a:lnSpc>
            </a:pPr>
            <a:r>
              <a:rPr lang="ja-JP" altLang="en-US" sz="1400" b="0" i="0" u="none" strike="noStrike" baseline="0" dirty="0">
                <a:latin typeface="・ｭ・ｳ繧ｴ繧ｷ繝・け"/>
              </a:rPr>
              <a:t>Ｒ９</a:t>
            </a:r>
            <a:r>
              <a:rPr lang="en-US" altLang="ja-JP" sz="1400" b="0" i="0" u="none" strike="noStrike" baseline="0" dirty="0">
                <a:latin typeface="・ｭ・ｳ繧ｴ繧ｷ繝・け"/>
              </a:rPr>
              <a:t>.</a:t>
            </a:r>
            <a:r>
              <a:rPr lang="ja-JP" altLang="en-US" sz="1400" b="0" i="0" u="none" strike="noStrike" baseline="0" dirty="0">
                <a:latin typeface="・ｭ・ｳ繧ｴ繧ｷ繝・け"/>
              </a:rPr>
              <a:t>４</a:t>
            </a:r>
            <a:r>
              <a:rPr lang="ja-JP" altLang="en-US" sz="1400" dirty="0">
                <a:latin typeface="・ｭ・ｳ繧ｴ繧ｷ繝・け"/>
              </a:rPr>
              <a:t>　　 　　　　  供用開始</a:t>
            </a:r>
            <a:endParaRPr lang="en-US" altLang="ja-JP" sz="1400" dirty="0">
              <a:solidFill>
                <a:prstClr val="black"/>
              </a:solidFill>
            </a:endParaRPr>
          </a:p>
        </p:txBody>
      </p:sp>
      <p:sp>
        <p:nvSpPr>
          <p:cNvPr id="9" name="テキスト ボックス 21">
            <a:extLst>
              <a:ext uri="{FF2B5EF4-FFF2-40B4-BE49-F238E27FC236}">
                <a16:creationId xmlns:a16="http://schemas.microsoft.com/office/drawing/2014/main" id="{2E4878A6-B383-86DB-AD66-FAC727F9F506}"/>
              </a:ext>
            </a:extLst>
          </p:cNvPr>
          <p:cNvSpPr txBox="1"/>
          <p:nvPr/>
        </p:nvSpPr>
        <p:spPr>
          <a:xfrm>
            <a:off x="4443825" y="1305216"/>
            <a:ext cx="5440286" cy="1584601"/>
          </a:xfrm>
          <a:prstGeom prst="rect">
            <a:avLst/>
          </a:prstGeom>
          <a:noFill/>
          <a:ln>
            <a:noFill/>
          </a:ln>
        </p:spPr>
        <p:txBody>
          <a:bodyPr wrap="square"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航空機燃料給油施設の規模</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p>
          <a:p>
            <a:pPr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・タンク貯蔵所： 地下タンク（二重殻タンク３０ＫＬ</a:t>
            </a:r>
            <a:r>
              <a:rPr lang="ja-JP" altLang="en-US" sz="1400" dirty="0">
                <a:solidFill>
                  <a:prstClr val="black"/>
                </a:solidFill>
                <a:latin typeface="ＭＳ Ｐゴシック" panose="020B0600070205080204" pitchFamily="50" charset="-128"/>
                <a:ea typeface="ＭＳ Ｐゴシック" panose="020B0600070205080204" pitchFamily="50" charset="-128"/>
              </a:rPr>
              <a:t>）</a:t>
            </a:r>
            <a:r>
              <a:rPr lang="en-US" altLang="ja-JP" sz="1400" dirty="0">
                <a:solidFill>
                  <a:prstClr val="black"/>
                </a:solidFill>
                <a:latin typeface="ＭＳ Ｐゴシック" panose="020B0600070205080204" pitchFamily="50" charset="-128"/>
                <a:ea typeface="ＭＳ Ｐゴシック" panose="020B0600070205080204" pitchFamily="50" charset="-128"/>
              </a:rPr>
              <a:t>×</a:t>
            </a:r>
            <a:r>
              <a:rPr lang="ja-JP" altLang="en-US" sz="1400" dirty="0">
                <a:solidFill>
                  <a:prstClr val="black"/>
                </a:solidFill>
                <a:latin typeface="ＭＳ Ｐゴシック" panose="020B0600070205080204" pitchFamily="50" charset="-128"/>
                <a:ea typeface="ＭＳ Ｐゴシック" panose="020B0600070205080204" pitchFamily="50" charset="-128"/>
              </a:rPr>
              <a:t>２</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基</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・タンク貯蔵量： ６０ＫＬ、うち災害救援活動のための確保量３５ＫＬ</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・関連設備： ポンプ設備、防火設備、電気設備、給排水設備等</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・施設面積： ４００</a:t>
            </a:r>
            <a:r>
              <a:rPr lang="en-US" altLang="ja-JP" sz="1400" dirty="0">
                <a:solidFill>
                  <a:prstClr val="black"/>
                </a:solidFill>
                <a:latin typeface="ＭＳ Ｐゴシック" panose="020B0600070205080204" pitchFamily="50" charset="-128"/>
                <a:ea typeface="ＭＳ Ｐゴシック" panose="020B0600070205080204" pitchFamily="50" charset="-128"/>
              </a:rPr>
              <a:t>m2</a:t>
            </a:r>
          </a:p>
        </p:txBody>
      </p:sp>
      <p:sp>
        <p:nvSpPr>
          <p:cNvPr id="4" name="正方形/長方形 11">
            <a:extLst>
              <a:ext uri="{FF2B5EF4-FFF2-40B4-BE49-F238E27FC236}">
                <a16:creationId xmlns:a16="http://schemas.microsoft.com/office/drawing/2014/main" id="{C31DFE64-4182-CCEF-87CD-221B4718F244}"/>
              </a:ext>
            </a:extLst>
          </p:cNvPr>
          <p:cNvSpPr/>
          <p:nvPr/>
        </p:nvSpPr>
        <p:spPr>
          <a:xfrm>
            <a:off x="191844" y="57976"/>
            <a:ext cx="791136" cy="318649"/>
          </a:xfrm>
          <a:prstGeom prst="wedgeRectCallout">
            <a:avLst>
              <a:gd name="adj1" fmla="val 1851"/>
              <a:gd name="adj2" fmla="val 36209"/>
            </a:avLst>
          </a:prstGeom>
          <a:solidFill>
            <a:schemeClr val="bg1"/>
          </a:solidFill>
          <a:ln w="12700">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ja-JP" altLang="en-US" sz="1400" dirty="0">
                <a:solidFill>
                  <a:schemeClr val="tx1"/>
                </a:solidFill>
                <a:latin typeface="+mn-ea"/>
              </a:rPr>
              <a:t>記載例</a:t>
            </a:r>
            <a:endParaRPr kumimoji="1" lang="en-US" altLang="ja-JP" sz="1400" dirty="0">
              <a:solidFill>
                <a:schemeClr val="tx1"/>
              </a:solidFill>
              <a:latin typeface="+mn-ea"/>
            </a:endParaRPr>
          </a:p>
        </p:txBody>
      </p:sp>
      <p:sp>
        <p:nvSpPr>
          <p:cNvPr id="5" name="テキスト ボックス 21">
            <a:extLst>
              <a:ext uri="{FF2B5EF4-FFF2-40B4-BE49-F238E27FC236}">
                <a16:creationId xmlns:a16="http://schemas.microsoft.com/office/drawing/2014/main" id="{17838D9C-DC55-6A1C-1097-1BB7FC40AF1F}"/>
              </a:ext>
            </a:extLst>
          </p:cNvPr>
          <p:cNvSpPr txBox="1"/>
          <p:nvPr/>
        </p:nvSpPr>
        <p:spPr>
          <a:xfrm>
            <a:off x="4443825" y="5209806"/>
            <a:ext cx="5440286" cy="1276824"/>
          </a:xfrm>
          <a:prstGeom prst="rect">
            <a:avLst/>
          </a:prstGeom>
          <a:noFill/>
          <a:ln>
            <a:noFill/>
          </a:ln>
        </p:spPr>
        <p:txBody>
          <a:bodyPr wrap="square"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施設管理体制</a:t>
            </a:r>
            <a:r>
              <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a:t>
            </a:r>
          </a:p>
          <a:p>
            <a:pPr fontAlgn="auto">
              <a:lnSpc>
                <a:spcPts val="2400"/>
              </a:lnSpc>
              <a:spcBef>
                <a:spcPts val="0"/>
              </a:spcBef>
              <a:spcAft>
                <a:spcPts val="0"/>
              </a:spcAft>
              <a:defRPr/>
            </a:pP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・施設管理者： ●●県</a:t>
            </a:r>
            <a:endParaRPr kumimoji="1" lang="en-US" altLang="ja-JP"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zh-TW" altLang="en-US" sz="1400" dirty="0">
                <a:solidFill>
                  <a:prstClr val="black"/>
                </a:solidFill>
                <a:latin typeface="ＭＳ Ｐゴシック" panose="020B0600070205080204" pitchFamily="50" charset="-128"/>
                <a:ea typeface="ＭＳ Ｐゴシック" panose="020B0600070205080204" pitchFamily="50" charset="-128"/>
              </a:rPr>
              <a:t>施設管理委託先： ㈱●●</a:t>
            </a:r>
          </a:p>
          <a:p>
            <a:pPr fontAlgn="auto">
              <a:lnSpc>
                <a:spcPts val="2400"/>
              </a:lnSpc>
              <a:spcBef>
                <a:spcPts val="0"/>
              </a:spcBef>
              <a:spcAft>
                <a:spcPts val="0"/>
              </a:spcAft>
              <a:defRPr/>
            </a:pPr>
            <a:r>
              <a:rPr lang="ja-JP" altLang="en-US" sz="1400" dirty="0">
                <a:solidFill>
                  <a:prstClr val="black"/>
                </a:solidFill>
                <a:latin typeface="ＭＳ Ｐゴシック" panose="020B0600070205080204" pitchFamily="50" charset="-128"/>
                <a:ea typeface="ＭＳ Ｐゴシック" panose="020B0600070205080204" pitchFamily="50" charset="-128"/>
              </a:rPr>
              <a:t>  ・</a:t>
            </a:r>
            <a:r>
              <a:rPr lang="zh-TW" altLang="en-US" sz="1400" dirty="0">
                <a:solidFill>
                  <a:prstClr val="black"/>
                </a:solidFill>
                <a:latin typeface="ＭＳ Ｐゴシック" panose="020B0600070205080204" pitchFamily="50" charset="-128"/>
                <a:ea typeface="ＭＳ Ｐゴシック" panose="020B0600070205080204" pitchFamily="50" charset="-128"/>
              </a:rPr>
              <a:t>施設点検委託先： ㈱●●</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0420BE9A-6447-A52B-AA5D-C75EC0641704}"/>
              </a:ext>
            </a:extLst>
          </p:cNvPr>
          <p:cNvSpPr txBox="1"/>
          <p:nvPr/>
        </p:nvSpPr>
        <p:spPr>
          <a:xfrm>
            <a:off x="4443825" y="2986179"/>
            <a:ext cx="5451716" cy="2201283"/>
          </a:xfrm>
          <a:prstGeom prst="rect">
            <a:avLst/>
          </a:prstGeom>
          <a:noFill/>
          <a:ln>
            <a:noFill/>
          </a:ln>
        </p:spPr>
        <p:txBody>
          <a:bodyPr wrap="square" rtlCol="0">
            <a:noAutofit/>
          </a:bodyPr>
          <a:lstStyle/>
          <a:p>
            <a:r>
              <a:rPr lang="en-US" altLang="ja-JP" sz="1400" dirty="0">
                <a:solidFill>
                  <a:prstClr val="black"/>
                </a:solidFill>
              </a:rPr>
              <a:t>【</a:t>
            </a:r>
            <a:r>
              <a:rPr lang="ja-JP" altLang="en-US" sz="1400" dirty="0">
                <a:solidFill>
                  <a:prstClr val="black"/>
                </a:solidFill>
              </a:rPr>
              <a:t>事業計画（燃料補給計画）</a:t>
            </a:r>
            <a:r>
              <a:rPr lang="en-US" altLang="ja-JP" sz="1400" dirty="0">
                <a:solidFill>
                  <a:prstClr val="black"/>
                </a:solidFill>
              </a:rPr>
              <a:t>】</a:t>
            </a:r>
          </a:p>
          <a:p>
            <a:endParaRPr lang="en-US" altLang="ja-JP" sz="500" dirty="0">
              <a:solidFill>
                <a:prstClr val="black"/>
              </a:solidFill>
            </a:endParaRPr>
          </a:p>
          <a:p>
            <a:r>
              <a:rPr lang="ja-JP" altLang="en-US" sz="1400" dirty="0">
                <a:solidFill>
                  <a:prstClr val="black"/>
                </a:solidFill>
              </a:rPr>
              <a:t>　</a:t>
            </a:r>
            <a:r>
              <a:rPr lang="en-US" altLang="ja-JP" sz="1400" dirty="0">
                <a:solidFill>
                  <a:prstClr val="black"/>
                </a:solidFill>
              </a:rPr>
              <a:t>〔</a:t>
            </a:r>
            <a:r>
              <a:rPr lang="ja-JP" altLang="en-US" sz="1400" dirty="0">
                <a:solidFill>
                  <a:prstClr val="black"/>
                </a:solidFill>
              </a:rPr>
              <a:t>平常時</a:t>
            </a:r>
            <a:r>
              <a:rPr lang="en-US" altLang="ja-JP" sz="1400" dirty="0">
                <a:solidFill>
                  <a:prstClr val="black"/>
                </a:solidFill>
              </a:rPr>
              <a:t>〕</a:t>
            </a:r>
          </a:p>
          <a:p>
            <a:pPr marL="273050" indent="-176213"/>
            <a:r>
              <a:rPr lang="ja-JP" altLang="en-US" sz="1400" dirty="0">
                <a:solidFill>
                  <a:prstClr val="black"/>
                </a:solidFill>
              </a:rPr>
              <a:t>　</a:t>
            </a:r>
            <a:r>
              <a:rPr lang="ja-JP" altLang="en-US" sz="1400" dirty="0">
                <a:solidFill>
                  <a:prstClr val="black"/>
                </a:solidFill>
                <a:latin typeface="ＭＳ Ｐゴシック" panose="020B0600070205080204" pitchFamily="50" charset="-128"/>
                <a:ea typeface="ＭＳ Ｐゴシック" panose="020B0600070205080204" pitchFamily="50" charset="-128"/>
              </a:rPr>
              <a:t>・施設管理手順書に燃料油在庫管理基準を定め、最低在庫量４０ＫＬ、適正在庫量５５ＫＬとして在庫管理を行い、１週間を目安に燃料の補給を行う。</a:t>
            </a:r>
            <a:endParaRPr lang="en-US" altLang="ja-JP" sz="1400" dirty="0">
              <a:solidFill>
                <a:prstClr val="black"/>
              </a:solidFill>
              <a:latin typeface="ＭＳ Ｐゴシック" panose="020B0600070205080204" pitchFamily="50" charset="-128"/>
              <a:ea typeface="ＭＳ Ｐゴシック" panose="020B0600070205080204" pitchFamily="50" charset="-128"/>
            </a:endParaRPr>
          </a:p>
          <a:p>
            <a:pPr marL="176213" indent="-176213"/>
            <a:r>
              <a:rPr lang="ja-JP" altLang="en-US" sz="600" dirty="0">
                <a:solidFill>
                  <a:prstClr val="black"/>
                </a:solidFill>
              </a:rPr>
              <a:t>　</a:t>
            </a:r>
            <a:endParaRPr lang="en-US" altLang="ja-JP" sz="600" dirty="0">
              <a:solidFill>
                <a:prstClr val="black"/>
              </a:solidFill>
            </a:endParaRPr>
          </a:p>
          <a:p>
            <a:pPr marL="176213" indent="-176213"/>
            <a:r>
              <a:rPr lang="ja-JP" altLang="en-US" sz="1400" dirty="0">
                <a:solidFill>
                  <a:prstClr val="black"/>
                </a:solidFill>
              </a:rPr>
              <a:t>　</a:t>
            </a:r>
            <a:r>
              <a:rPr lang="en-US" altLang="ja-JP" sz="1400" dirty="0">
                <a:solidFill>
                  <a:prstClr val="black"/>
                </a:solidFill>
              </a:rPr>
              <a:t>〔</a:t>
            </a:r>
            <a:r>
              <a:rPr lang="ja-JP" altLang="en-US" sz="1400" dirty="0">
                <a:solidFill>
                  <a:prstClr val="black"/>
                </a:solidFill>
              </a:rPr>
              <a:t>自然災害の発生時</a:t>
            </a:r>
            <a:r>
              <a:rPr lang="en-US" altLang="ja-JP" sz="1400" dirty="0">
                <a:solidFill>
                  <a:prstClr val="black"/>
                </a:solidFill>
              </a:rPr>
              <a:t>〕</a:t>
            </a:r>
          </a:p>
          <a:p>
            <a:pPr marL="273050" indent="-185738"/>
            <a:r>
              <a:rPr lang="ja-JP" altLang="en-US" sz="1400" dirty="0">
                <a:solidFill>
                  <a:prstClr val="black"/>
                </a:solidFill>
              </a:rPr>
              <a:t>　</a:t>
            </a:r>
            <a:r>
              <a:rPr lang="ja-JP" altLang="en-US" sz="1400" dirty="0">
                <a:solidFill>
                  <a:prstClr val="black"/>
                </a:solidFill>
                <a:latin typeface="ＭＳ Ｐゴシック" panose="020B0600070205080204" pitchFamily="50" charset="-128"/>
                <a:ea typeface="ＭＳ Ｐゴシック" panose="020B0600070205080204" pitchFamily="50" charset="-128"/>
              </a:rPr>
              <a:t>・発災後、 速やかに燃料油の補給調整を行い、１週間以内に燃料油を充填し、災害救援活動が終了するまで継続的に燃料補給を行い、救援機に燃料を供給する。</a:t>
            </a:r>
          </a:p>
        </p:txBody>
      </p:sp>
      <p:sp>
        <p:nvSpPr>
          <p:cNvPr id="15" name="テキスト ボックス 14">
            <a:extLst>
              <a:ext uri="{FF2B5EF4-FFF2-40B4-BE49-F238E27FC236}">
                <a16:creationId xmlns:a16="http://schemas.microsoft.com/office/drawing/2014/main" id="{D5E53D5E-7D16-0CE8-2655-EE6C98ACE0FC}"/>
              </a:ext>
            </a:extLst>
          </p:cNvPr>
          <p:cNvSpPr txBox="1"/>
          <p:nvPr/>
        </p:nvSpPr>
        <p:spPr>
          <a:xfrm>
            <a:off x="8552706" y="72019"/>
            <a:ext cx="1296144" cy="318649"/>
          </a:xfrm>
          <a:prstGeom prst="rect">
            <a:avLst/>
          </a:prstGeom>
          <a:noFill/>
          <a:ln>
            <a:noFill/>
          </a:ln>
        </p:spPr>
        <p:txBody>
          <a:bodyPr wrap="square" rtlCol="0">
            <a:spAutoFit/>
          </a:bodyPr>
          <a:lstStyle/>
          <a:p>
            <a:pPr algn="r"/>
            <a:r>
              <a:rPr lang="en-US" altLang="ja-JP" sz="1400" dirty="0">
                <a:solidFill>
                  <a:prstClr val="black"/>
                </a:solidFill>
              </a:rPr>
              <a:t>【</a:t>
            </a:r>
            <a:r>
              <a:rPr lang="ja-JP" altLang="en-US" sz="1400" dirty="0">
                <a:solidFill>
                  <a:prstClr val="black"/>
                </a:solidFill>
              </a:rPr>
              <a:t>別紙２－１</a:t>
            </a:r>
            <a:r>
              <a:rPr lang="en-US" altLang="ja-JP" sz="1400" dirty="0">
                <a:solidFill>
                  <a:prstClr val="black"/>
                </a:solidFill>
              </a:rPr>
              <a:t>】</a:t>
            </a:r>
          </a:p>
        </p:txBody>
      </p:sp>
    </p:spTree>
    <p:extLst>
      <p:ext uri="{BB962C8B-B14F-4D97-AF65-F5344CB8AC3E}">
        <p14:creationId xmlns:p14="http://schemas.microsoft.com/office/powerpoint/2010/main" val="1775563244"/>
      </p:ext>
    </p:extLst>
  </p:cSld>
  <p:clrMapOvr>
    <a:masterClrMapping/>
  </p:clrMapOvr>
</p:sld>
</file>

<file path=ppt/theme/theme1.xml><?xml version="1.0" encoding="utf-8"?>
<a:theme xmlns:a="http://schemas.openxmlformats.org/drawingml/2006/main" name="テーマ1">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テーマ1">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テーマ1">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テーマ1">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7458528A2DE06A408C79F117991EBC5A" ma:contentTypeVersion="13" ma:contentTypeDescription="新しいドキュメントを作成します。" ma:contentTypeScope="" ma:versionID="b770c1594b0bba8091c82b0a12f423af">
  <xsd:schema xmlns:xsd="http://www.w3.org/2001/XMLSchema" xmlns:xs="http://www.w3.org/2001/XMLSchema" xmlns:p="http://schemas.microsoft.com/office/2006/metadata/properties" xmlns:ns2="68b2a8f9-24ce-4c2b-8d8e-5f3f58ed1dde" xmlns:ns3="7ce362f9-5e6d-439c-ae27-02ea96ea858a" targetNamespace="http://schemas.microsoft.com/office/2006/metadata/properties" ma:root="true" ma:fieldsID="84efd5005a80e52ecbbfd78785ec066c" ns2:_="" ns3:_="">
    <xsd:import namespace="68b2a8f9-24ce-4c2b-8d8e-5f3f58ed1dde"/>
    <xsd:import namespace="7ce362f9-5e6d-439c-ae27-02ea96ea858a"/>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2a8f9-24ce-4c2b-8d8e-5f3f58ed1dde"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画像タグ" ma:readOnly="false" ma:fieldId="{5cf76f15-5ced-4ddc-b409-7134ff3c332f}" ma:taxonomyMulti="true" ma:sspId="32dd98ac-7f38-441c-8624-e0daaf53fd8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e362f9-5e6d-439c-ae27-02ea96ea858a"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c3e454ad-9e50-4ca9-b40c-1e4118d03727}" ma:internalName="TaxCatchAll" ma:showField="CatchAllData" ma:web="7ce362f9-5e6d-439c-ae27-02ea96ea85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e362f9-5e6d-439c-ae27-02ea96ea858a" xsi:nil="true"/>
    <lcf76f155ced4ddcb4097134ff3c332f xmlns="68b2a8f9-24ce-4c2b-8d8e-5f3f58ed1dd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429901B-C573-459D-9747-2106EF9FB321}"/>
</file>

<file path=customXml/itemProps2.xml><?xml version="1.0" encoding="utf-8"?>
<ds:datastoreItem xmlns:ds="http://schemas.openxmlformats.org/officeDocument/2006/customXml" ds:itemID="{4DD15EEC-BA5A-48F4-A541-A13B8E8E034D}"/>
</file>

<file path=customXml/itemProps3.xml><?xml version="1.0" encoding="utf-8"?>
<ds:datastoreItem xmlns:ds="http://schemas.openxmlformats.org/officeDocument/2006/customXml" ds:itemID="{DD5470CA-57EA-4579-B6C0-BACEB181FB1F}"/>
</file>

<file path=docProps/app.xml><?xml version="1.0" encoding="utf-8"?>
<Properties xmlns="http://schemas.openxmlformats.org/officeDocument/2006/extended-properties" xmlns:vt="http://schemas.openxmlformats.org/officeDocument/2006/docPropsVTypes">
  <Template/>
  <Words>903</Words>
  <PresentationFormat>A4 210 x 297 mm</PresentationFormat>
  <Paragraphs>92</Paragraphs>
  <Slides>3</Slides>
  <Notes>3</Notes>
  <HiddenSlides>0</HiddenSlides>
  <MMClips>0</MMClips>
  <ScaleCrop>false</ScaleCrop>
  <HeadingPairs>
    <vt:vector size="6" baseType="variant">
      <vt:variant>
        <vt:lpstr>使用されているフォント</vt:lpstr>
      </vt:variant>
      <vt:variant>
        <vt:i4>7</vt:i4>
      </vt:variant>
      <vt:variant>
        <vt:lpstr>テーマ</vt:lpstr>
      </vt:variant>
      <vt:variant>
        <vt:i4>5</vt:i4>
      </vt:variant>
      <vt:variant>
        <vt:lpstr>スライド タイトル</vt:lpstr>
      </vt:variant>
      <vt:variant>
        <vt:i4>3</vt:i4>
      </vt:variant>
    </vt:vector>
  </HeadingPairs>
  <TitlesOfParts>
    <vt:vector size="15" baseType="lpstr">
      <vt:lpstr>・ｭ・ｳ繧ｴ繧ｷ繝・け</vt:lpstr>
      <vt:lpstr>HGP創英角ｺﾞｼｯｸUB</vt:lpstr>
      <vt:lpstr>ＭＳ Ｐゴシック</vt:lpstr>
      <vt:lpstr>游ゴシック</vt:lpstr>
      <vt:lpstr>Arial</vt:lpstr>
      <vt:lpstr>Calibri</vt:lpstr>
      <vt:lpstr>Wingdings</vt:lpstr>
      <vt:lpstr>テーマ1</vt:lpstr>
      <vt:lpstr>1_テーマ1</vt:lpstr>
      <vt:lpstr>2_テーマ1</vt:lpstr>
      <vt:lpstr>3_テーマ1</vt:lpstr>
      <vt:lpstr>1_Office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0x0101007458528A2DE06A408C79F117991EBC5A</vt:lpwstr>
  </property>
</Properties>
</file>