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83" r:id="rId3"/>
    <p:sldId id="257" r:id="rId4"/>
    <p:sldId id="262" r:id="rId5"/>
    <p:sldId id="297" r:id="rId6"/>
    <p:sldId id="260" r:id="rId7"/>
    <p:sldId id="278" r:id="rId8"/>
    <p:sldId id="259" r:id="rId9"/>
    <p:sldId id="264" r:id="rId10"/>
    <p:sldId id="258" r:id="rId11"/>
    <p:sldId id="263" r:id="rId12"/>
    <p:sldId id="296" r:id="rId13"/>
    <p:sldId id="294" r:id="rId14"/>
    <p:sldId id="284" r:id="rId15"/>
    <p:sldId id="287" r:id="rId16"/>
    <p:sldId id="274" r:id="rId17"/>
    <p:sldId id="298" r:id="rId18"/>
    <p:sldId id="295" r:id="rId19"/>
    <p:sldId id="285" r:id="rId20"/>
    <p:sldId id="293" r:id="rId2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40" autoAdjust="0"/>
    <p:restoredTop sz="80353" autoAdjust="0"/>
  </p:normalViewPr>
  <p:slideViewPr>
    <p:cSldViewPr snapToGrid="0">
      <p:cViewPr varScale="1">
        <p:scale>
          <a:sx n="62" d="100"/>
          <a:sy n="62" d="100"/>
        </p:scale>
        <p:origin x="92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93EADB-B639-485E-85CC-625CC0C6FE73}" type="datetimeFigureOut">
              <a:rPr kumimoji="1" lang="ja-JP" altLang="en-US" smtClean="0"/>
              <a:t>2023/3/22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D8E824-72A2-405D-B3DC-1D740DD9A6AB}" type="slidenum">
              <a:rPr kumimoji="1" lang="ja-JP" altLang="en-US" smtClean="0"/>
              <a:t>‹#›</a:t>
            </a:fld>
            <a:endParaRPr kumimoji="1" lang="ja-JP" altLang="en-US"/>
          </a:p>
        </p:txBody>
      </p:sp>
    </p:spTree>
    <p:extLst>
      <p:ext uri="{BB962C8B-B14F-4D97-AF65-F5344CB8AC3E}">
        <p14:creationId xmlns:p14="http://schemas.microsoft.com/office/powerpoint/2010/main" val="13827794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a:t>【</a:t>
            </a:r>
            <a:r>
              <a:rPr kumimoji="1" lang="ja-JP" altLang="en-US" b="1" dirty="0"/>
              <a:t>教員向けの説明</a:t>
            </a:r>
            <a:r>
              <a:rPr kumimoji="1" lang="en-US" altLang="ja-JP" b="1" dirty="0"/>
              <a:t>】</a:t>
            </a:r>
          </a:p>
          <a:p>
            <a:r>
              <a:rPr kumimoji="1" lang="ja-JP" altLang="en-US" dirty="0"/>
              <a:t>・</a:t>
            </a:r>
            <a:r>
              <a:rPr kumimoji="1" lang="en-US" altLang="ja-JP" dirty="0"/>
              <a:t>4</a:t>
            </a:r>
            <a:r>
              <a:rPr kumimoji="1" lang="ja-JP" altLang="en-US" dirty="0"/>
              <a:t>年社会科「自然災害から人々を守る活動」において、防災標識をつかって、地域の災害リスクや身を守る方法（逃げるなど）を考える授業</a:t>
            </a:r>
            <a:endParaRPr kumimoji="1" lang="en-US" altLang="ja-JP" dirty="0"/>
          </a:p>
          <a:p>
            <a:r>
              <a:rPr kumimoji="1" lang="ja-JP" altLang="en-US" dirty="0"/>
              <a:t>・防災標識の活用は、教科書ではまだ扱っていないため、最新の防災標識などを用い教科書を補完する内容である</a:t>
            </a:r>
          </a:p>
        </p:txBody>
      </p:sp>
      <p:sp>
        <p:nvSpPr>
          <p:cNvPr id="4" name="スライド番号プレースホルダー 3"/>
          <p:cNvSpPr>
            <a:spLocks noGrp="1"/>
          </p:cNvSpPr>
          <p:nvPr>
            <p:ph type="sldNum" sz="quarter" idx="5"/>
          </p:nvPr>
        </p:nvSpPr>
        <p:spPr/>
        <p:txBody>
          <a:bodyPr/>
          <a:lstStyle/>
          <a:p>
            <a:fld id="{01D8E824-72A2-405D-B3DC-1D740DD9A6AB}" type="slidenum">
              <a:rPr kumimoji="1" lang="ja-JP" altLang="en-US" smtClean="0"/>
              <a:t>1</a:t>
            </a:fld>
            <a:endParaRPr kumimoji="1" lang="ja-JP" altLang="en-US"/>
          </a:p>
        </p:txBody>
      </p:sp>
    </p:spTree>
    <p:extLst>
      <p:ext uri="{BB962C8B-B14F-4D97-AF65-F5344CB8AC3E}">
        <p14:creationId xmlns:p14="http://schemas.microsoft.com/office/powerpoint/2010/main" val="2255167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安全と指示で間違えやすい。</a:t>
            </a:r>
            <a:endParaRPr kumimoji="1" lang="en-US" altLang="ja-JP" dirty="0"/>
          </a:p>
          <a:p>
            <a:r>
              <a:rPr kumimoji="1" lang="ja-JP" altLang="en-US" dirty="0"/>
              <a:t>安全は非常口、青は通学路などに使われているとヒントを出す。</a:t>
            </a:r>
          </a:p>
        </p:txBody>
      </p:sp>
      <p:sp>
        <p:nvSpPr>
          <p:cNvPr id="4" name="スライド番号プレースホルダー 3"/>
          <p:cNvSpPr>
            <a:spLocks noGrp="1"/>
          </p:cNvSpPr>
          <p:nvPr>
            <p:ph type="sldNum" sz="quarter" idx="5"/>
          </p:nvPr>
        </p:nvSpPr>
        <p:spPr/>
        <p:txBody>
          <a:bodyPr/>
          <a:lstStyle/>
          <a:p>
            <a:fld id="{01D8E824-72A2-405D-B3DC-1D740DD9A6AB}" type="slidenum">
              <a:rPr kumimoji="1" lang="ja-JP" altLang="en-US" smtClean="0"/>
              <a:t>10</a:t>
            </a:fld>
            <a:endParaRPr kumimoji="1" lang="ja-JP" altLang="en-US"/>
          </a:p>
        </p:txBody>
      </p:sp>
    </p:spTree>
    <p:extLst>
      <p:ext uri="{BB962C8B-B14F-4D97-AF65-F5344CB8AC3E}">
        <p14:creationId xmlns:p14="http://schemas.microsoft.com/office/powerpoint/2010/main" val="3821895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記号の色と形には意味があり、組み合わせることができる</a:t>
            </a:r>
            <a:endParaRPr kumimoji="1" lang="en-US" altLang="ja-JP" dirty="0"/>
          </a:p>
          <a:p>
            <a:r>
              <a:rPr kumimoji="1" lang="ja-JP" altLang="en-US" dirty="0"/>
              <a:t>（災害以外にも、案内用図記号も同じ考え）</a:t>
            </a:r>
          </a:p>
        </p:txBody>
      </p:sp>
      <p:sp>
        <p:nvSpPr>
          <p:cNvPr id="4" name="スライド番号プレースホルダー 3"/>
          <p:cNvSpPr>
            <a:spLocks noGrp="1"/>
          </p:cNvSpPr>
          <p:nvPr>
            <p:ph type="sldNum" sz="quarter" idx="5"/>
          </p:nvPr>
        </p:nvSpPr>
        <p:spPr/>
        <p:txBody>
          <a:bodyPr/>
          <a:lstStyle/>
          <a:p>
            <a:fld id="{01D8E824-72A2-405D-B3DC-1D740DD9A6AB}" type="slidenum">
              <a:rPr kumimoji="1" lang="ja-JP" altLang="en-US" smtClean="0"/>
              <a:t>11</a:t>
            </a:fld>
            <a:endParaRPr kumimoji="1" lang="ja-JP" altLang="en-US"/>
          </a:p>
        </p:txBody>
      </p:sp>
    </p:spTree>
    <p:extLst>
      <p:ext uri="{BB962C8B-B14F-4D97-AF65-F5344CB8AC3E}">
        <p14:creationId xmlns:p14="http://schemas.microsoft.com/office/powerpoint/2010/main" val="952564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スライド</a:t>
            </a:r>
            <a:r>
              <a:rPr kumimoji="1" lang="en-US" altLang="ja-JP" dirty="0"/>
              <a:t>10</a:t>
            </a:r>
            <a:r>
              <a:rPr kumimoji="1" lang="ja-JP" altLang="en-US" dirty="0"/>
              <a:t>の「禁止・注意・安全・指示」にピクトグラムが組み合わさってより具体的な意味を持った状態となる</a:t>
            </a:r>
          </a:p>
        </p:txBody>
      </p:sp>
      <p:sp>
        <p:nvSpPr>
          <p:cNvPr id="4" name="スライド番号プレースホルダー 3"/>
          <p:cNvSpPr>
            <a:spLocks noGrp="1"/>
          </p:cNvSpPr>
          <p:nvPr>
            <p:ph type="sldNum" sz="quarter" idx="5"/>
          </p:nvPr>
        </p:nvSpPr>
        <p:spPr/>
        <p:txBody>
          <a:bodyPr/>
          <a:lstStyle/>
          <a:p>
            <a:fld id="{01D8E824-72A2-405D-B3DC-1D740DD9A6AB}" type="slidenum">
              <a:rPr kumimoji="1" lang="ja-JP" altLang="en-US" smtClean="0"/>
              <a:t>12</a:t>
            </a:fld>
            <a:endParaRPr kumimoji="1" lang="ja-JP" altLang="en-US"/>
          </a:p>
        </p:txBody>
      </p:sp>
    </p:spTree>
    <p:extLst>
      <p:ext uri="{BB962C8B-B14F-4D97-AF65-F5344CB8AC3E}">
        <p14:creationId xmlns:p14="http://schemas.microsoft.com/office/powerpoint/2010/main" val="2445623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津波のサインが左、そして津波の「注意」を呼びかけるサイン</a:t>
            </a:r>
            <a:r>
              <a:rPr kumimoji="1" lang="ja-JP" altLang="en-US"/>
              <a:t>が右</a:t>
            </a:r>
            <a:endParaRPr kumimoji="1" lang="en-US" altLang="ja-JP" dirty="0"/>
          </a:p>
        </p:txBody>
      </p:sp>
      <p:sp>
        <p:nvSpPr>
          <p:cNvPr id="4" name="スライド番号プレースホルダー 3"/>
          <p:cNvSpPr>
            <a:spLocks noGrp="1"/>
          </p:cNvSpPr>
          <p:nvPr>
            <p:ph type="sldNum" sz="quarter" idx="5"/>
          </p:nvPr>
        </p:nvSpPr>
        <p:spPr/>
        <p:txBody>
          <a:bodyPr/>
          <a:lstStyle/>
          <a:p>
            <a:fld id="{01D8E824-72A2-405D-B3DC-1D740DD9A6AB}" type="slidenum">
              <a:rPr kumimoji="1" lang="ja-JP" altLang="en-US" smtClean="0"/>
              <a:t>13</a:t>
            </a:fld>
            <a:endParaRPr kumimoji="1" lang="ja-JP" altLang="en-US"/>
          </a:p>
        </p:txBody>
      </p:sp>
    </p:spTree>
    <p:extLst>
      <p:ext uri="{BB962C8B-B14F-4D97-AF65-F5344CB8AC3E}">
        <p14:creationId xmlns:p14="http://schemas.microsoft.com/office/powerpoint/2010/main" val="3309005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小学校付近の災害リスクをハザードマップで確認する</a:t>
            </a:r>
            <a:endParaRPr kumimoji="1" lang="en-US" altLang="ja-JP" dirty="0"/>
          </a:p>
        </p:txBody>
      </p:sp>
      <p:sp>
        <p:nvSpPr>
          <p:cNvPr id="4" name="スライド番号プレースホルダー 3"/>
          <p:cNvSpPr>
            <a:spLocks noGrp="1"/>
          </p:cNvSpPr>
          <p:nvPr>
            <p:ph type="sldNum" sz="quarter" idx="5"/>
          </p:nvPr>
        </p:nvSpPr>
        <p:spPr/>
        <p:txBody>
          <a:bodyPr/>
          <a:lstStyle/>
          <a:p>
            <a:fld id="{01D8E824-72A2-405D-B3DC-1D740DD9A6AB}" type="slidenum">
              <a:rPr kumimoji="1" lang="ja-JP" altLang="en-US" smtClean="0"/>
              <a:t>14</a:t>
            </a:fld>
            <a:endParaRPr kumimoji="1" lang="ja-JP" altLang="en-US"/>
          </a:p>
        </p:txBody>
      </p:sp>
    </p:spTree>
    <p:extLst>
      <p:ext uri="{BB962C8B-B14F-4D97-AF65-F5344CB8AC3E}">
        <p14:creationId xmlns:p14="http://schemas.microsoft.com/office/powerpoint/2010/main" val="3203447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自分の地域で災害が起こるかどうかについて考える</a:t>
            </a:r>
          </a:p>
        </p:txBody>
      </p:sp>
      <p:sp>
        <p:nvSpPr>
          <p:cNvPr id="4" name="スライド番号プレースホルダー 3"/>
          <p:cNvSpPr>
            <a:spLocks noGrp="1"/>
          </p:cNvSpPr>
          <p:nvPr>
            <p:ph type="sldNum" sz="quarter" idx="5"/>
          </p:nvPr>
        </p:nvSpPr>
        <p:spPr/>
        <p:txBody>
          <a:bodyPr/>
          <a:lstStyle/>
          <a:p>
            <a:fld id="{01D8E824-72A2-405D-B3DC-1D740DD9A6AB}" type="slidenum">
              <a:rPr kumimoji="1" lang="ja-JP" altLang="en-US" smtClean="0"/>
              <a:t>15</a:t>
            </a:fld>
            <a:endParaRPr kumimoji="1" lang="ja-JP" altLang="en-US"/>
          </a:p>
        </p:txBody>
      </p:sp>
    </p:spTree>
    <p:extLst>
      <p:ext uri="{BB962C8B-B14F-4D97-AF65-F5344CB8AC3E}">
        <p14:creationId xmlns:p14="http://schemas.microsoft.com/office/powerpoint/2010/main" val="2575497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過去の災害の写真を添付する</a:t>
            </a:r>
            <a:endParaRPr kumimoji="1" lang="en-US" altLang="ja-JP" dirty="0"/>
          </a:p>
          <a:p>
            <a:r>
              <a:rPr kumimoji="1" lang="ja-JP" altLang="en-US" dirty="0"/>
              <a:t>（国や県などの河川の管理者、市町村の防災部局などで保有している場合がある）</a:t>
            </a:r>
            <a:endParaRPr kumimoji="1" lang="en-US" altLang="ja-JP" dirty="0"/>
          </a:p>
          <a:p>
            <a:endParaRPr kumimoji="1" lang="en-US" altLang="ja-JP" dirty="0"/>
          </a:p>
          <a:p>
            <a:r>
              <a:rPr kumimoji="1" lang="ja-JP" altLang="en-US" dirty="0"/>
              <a:t>さらに、学校の被害の様子があれば差し替え</a:t>
            </a:r>
            <a:endParaRPr kumimoji="1" lang="en-US" altLang="ja-JP" dirty="0"/>
          </a:p>
          <a:p>
            <a:endParaRPr kumimoji="1" lang="en-US" altLang="ja-JP" dirty="0"/>
          </a:p>
          <a:p>
            <a:r>
              <a:rPr kumimoji="1" lang="ja-JP" altLang="en-US" dirty="0"/>
              <a:t>写真等が無ければこのスライドは削除する</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01D8E824-72A2-405D-B3DC-1D740DD9A6AB}" type="slidenum">
              <a:rPr kumimoji="1" lang="ja-JP" altLang="en-US" smtClean="0"/>
              <a:t>16</a:t>
            </a:fld>
            <a:endParaRPr kumimoji="1" lang="ja-JP" altLang="en-US"/>
          </a:p>
        </p:txBody>
      </p:sp>
    </p:spTree>
    <p:extLst>
      <p:ext uri="{BB962C8B-B14F-4D97-AF65-F5344CB8AC3E}">
        <p14:creationId xmlns:p14="http://schemas.microsoft.com/office/powerpoint/2010/main" val="4243175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学校周辺のハザードマップを添付する</a:t>
            </a:r>
            <a:endParaRPr kumimoji="1" lang="en-US" altLang="ja-JP" dirty="0"/>
          </a:p>
          <a:p>
            <a:r>
              <a:rPr kumimoji="1" lang="en-US" altLang="ja-JP" dirty="0"/>
              <a:t>【</a:t>
            </a:r>
            <a:r>
              <a:rPr kumimoji="1" lang="ja-JP" altLang="en-US" dirty="0"/>
              <a:t>ハザードマップポータルサイト</a:t>
            </a:r>
            <a:r>
              <a:rPr kumimoji="1" lang="en-US" altLang="ja-JP" dirty="0"/>
              <a:t>】</a:t>
            </a:r>
          </a:p>
          <a:p>
            <a:r>
              <a:rPr kumimoji="1" lang="en-US" altLang="ja-JP" dirty="0"/>
              <a:t>https://disaportal.gsi.go.jp/</a:t>
            </a:r>
          </a:p>
          <a:p>
            <a:endParaRPr kumimoji="1" lang="en-US" altLang="ja-JP" dirty="0"/>
          </a:p>
          <a:p>
            <a:endParaRPr kumimoji="1" lang="en-US" altLang="ja-JP" dirty="0"/>
          </a:p>
          <a:p>
            <a:r>
              <a:rPr kumimoji="1" lang="ja-JP" altLang="en-US" dirty="0"/>
              <a:t>洪水・土砂災害被害を調べる</a:t>
            </a:r>
            <a:endParaRPr kumimoji="1" lang="en-US" altLang="ja-JP" dirty="0"/>
          </a:p>
          <a:p>
            <a:r>
              <a:rPr kumimoji="1" lang="ja-JP" altLang="en-US" dirty="0"/>
              <a:t>スライド</a:t>
            </a:r>
            <a:r>
              <a:rPr kumimoji="1" lang="en-US" altLang="ja-JP" dirty="0"/>
              <a:t>6</a:t>
            </a:r>
            <a:r>
              <a:rPr kumimoji="1" lang="ja-JP" altLang="en-US" dirty="0"/>
              <a:t>の学校の避難所</a:t>
            </a:r>
            <a:r>
              <a:rPr kumimoji="1" lang="en-US" altLang="ja-JP" dirty="0"/>
              <a:t>/</a:t>
            </a:r>
            <a:r>
              <a:rPr kumimoji="1" lang="ja-JP" altLang="en-US" dirty="0"/>
              <a:t>避難場所の看板と相違がないか見比べる</a:t>
            </a:r>
            <a:endParaRPr kumimoji="1" lang="en-US" altLang="ja-JP" dirty="0"/>
          </a:p>
          <a:p>
            <a:r>
              <a:rPr kumimoji="1" lang="ja-JP" altLang="en-US" dirty="0"/>
              <a:t>学校付近で過去に起きた災害の写真があれば、スライドなどに記載する</a:t>
            </a:r>
            <a:endParaRPr kumimoji="1" lang="en-US" altLang="ja-JP" dirty="0"/>
          </a:p>
        </p:txBody>
      </p:sp>
      <p:sp>
        <p:nvSpPr>
          <p:cNvPr id="4" name="スライド番号プレースホルダー 3"/>
          <p:cNvSpPr>
            <a:spLocks noGrp="1"/>
          </p:cNvSpPr>
          <p:nvPr>
            <p:ph type="sldNum" sz="quarter" idx="5"/>
          </p:nvPr>
        </p:nvSpPr>
        <p:spPr/>
        <p:txBody>
          <a:bodyPr/>
          <a:lstStyle/>
          <a:p>
            <a:fld id="{01D8E824-72A2-405D-B3DC-1D740DD9A6AB}" type="slidenum">
              <a:rPr kumimoji="1" lang="ja-JP" altLang="en-US" smtClean="0"/>
              <a:t>17</a:t>
            </a:fld>
            <a:endParaRPr kumimoji="1" lang="ja-JP" altLang="en-US"/>
          </a:p>
        </p:txBody>
      </p:sp>
    </p:spTree>
    <p:extLst>
      <p:ext uri="{BB962C8B-B14F-4D97-AF65-F5344CB8AC3E}">
        <p14:creationId xmlns:p14="http://schemas.microsoft.com/office/powerpoint/2010/main" val="2198639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洪水時、どのくらい浸かるか、視覚的に表現する</a:t>
            </a:r>
            <a:endParaRPr kumimoji="1" lang="en-US" altLang="ja-JP" dirty="0"/>
          </a:p>
          <a:p>
            <a:r>
              <a:rPr kumimoji="1" lang="ja-JP" altLang="en-US" dirty="0"/>
              <a:t>自然災害のうち、洪水は被害を事前にある程度、調べることができる</a:t>
            </a:r>
            <a:endParaRPr kumimoji="1" lang="en-US" altLang="ja-JP" dirty="0"/>
          </a:p>
          <a:p>
            <a:endParaRPr kumimoji="1" lang="en-US" altLang="ja-JP" dirty="0"/>
          </a:p>
          <a:p>
            <a:r>
              <a:rPr kumimoji="1" lang="en-US" altLang="ja-JP" dirty="0"/>
              <a:t>※</a:t>
            </a:r>
            <a:r>
              <a:rPr kumimoji="1" lang="ja-JP" altLang="en-US" dirty="0"/>
              <a:t>学校周辺に想定深水深を表すサイン等が無い場合はこのスライドは削除する</a:t>
            </a:r>
          </a:p>
        </p:txBody>
      </p:sp>
      <p:sp>
        <p:nvSpPr>
          <p:cNvPr id="4" name="スライド番号プレースホルダー 3"/>
          <p:cNvSpPr>
            <a:spLocks noGrp="1"/>
          </p:cNvSpPr>
          <p:nvPr>
            <p:ph type="sldNum" sz="quarter" idx="5"/>
          </p:nvPr>
        </p:nvSpPr>
        <p:spPr/>
        <p:txBody>
          <a:bodyPr/>
          <a:lstStyle/>
          <a:p>
            <a:fld id="{01D8E824-72A2-405D-B3DC-1D740DD9A6AB}" type="slidenum">
              <a:rPr kumimoji="1" lang="ja-JP" altLang="en-US" smtClean="0"/>
              <a:t>18</a:t>
            </a:fld>
            <a:endParaRPr kumimoji="1" lang="ja-JP" altLang="en-US"/>
          </a:p>
        </p:txBody>
      </p:sp>
    </p:spTree>
    <p:extLst>
      <p:ext uri="{BB962C8B-B14F-4D97-AF65-F5344CB8AC3E}">
        <p14:creationId xmlns:p14="http://schemas.microsoft.com/office/powerpoint/2010/main" val="2421317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リスクに基づいて、そのリスクに対してどのように対処するかを考える</a:t>
            </a:r>
          </a:p>
        </p:txBody>
      </p:sp>
      <p:sp>
        <p:nvSpPr>
          <p:cNvPr id="4" name="スライド番号プレースホルダー 3"/>
          <p:cNvSpPr>
            <a:spLocks noGrp="1"/>
          </p:cNvSpPr>
          <p:nvPr>
            <p:ph type="sldNum" sz="quarter" idx="5"/>
          </p:nvPr>
        </p:nvSpPr>
        <p:spPr/>
        <p:txBody>
          <a:bodyPr/>
          <a:lstStyle/>
          <a:p>
            <a:fld id="{01D8E824-72A2-405D-B3DC-1D740DD9A6AB}" type="slidenum">
              <a:rPr kumimoji="1" lang="ja-JP" altLang="en-US" smtClean="0"/>
              <a:t>19</a:t>
            </a:fld>
            <a:endParaRPr kumimoji="1" lang="ja-JP" altLang="en-US"/>
          </a:p>
        </p:txBody>
      </p:sp>
    </p:spTree>
    <p:extLst>
      <p:ext uri="{BB962C8B-B14F-4D97-AF65-F5344CB8AC3E}">
        <p14:creationId xmlns:p14="http://schemas.microsoft.com/office/powerpoint/2010/main" val="1372317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既習事項の振り返り</a:t>
            </a:r>
            <a:endParaRPr kumimoji="1" lang="en-US" altLang="ja-JP" dirty="0"/>
          </a:p>
          <a:p>
            <a:r>
              <a:rPr kumimoji="1" lang="ja-JP" altLang="en-US" dirty="0"/>
              <a:t>どんな自然災害があったか　児童に質問をする</a:t>
            </a:r>
          </a:p>
        </p:txBody>
      </p:sp>
      <p:sp>
        <p:nvSpPr>
          <p:cNvPr id="4" name="スライド番号プレースホルダー 3"/>
          <p:cNvSpPr>
            <a:spLocks noGrp="1"/>
          </p:cNvSpPr>
          <p:nvPr>
            <p:ph type="sldNum" sz="quarter" idx="5"/>
          </p:nvPr>
        </p:nvSpPr>
        <p:spPr/>
        <p:txBody>
          <a:bodyPr/>
          <a:lstStyle/>
          <a:p>
            <a:fld id="{01D8E824-72A2-405D-B3DC-1D740DD9A6AB}" type="slidenum">
              <a:rPr kumimoji="1" lang="ja-JP" altLang="en-US" smtClean="0"/>
              <a:t>2</a:t>
            </a:fld>
            <a:endParaRPr kumimoji="1" lang="ja-JP" altLang="en-US"/>
          </a:p>
        </p:txBody>
      </p:sp>
    </p:spTree>
    <p:extLst>
      <p:ext uri="{BB962C8B-B14F-4D97-AF65-F5344CB8AC3E}">
        <p14:creationId xmlns:p14="http://schemas.microsoft.com/office/powerpoint/2010/main" val="4288631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ワークシートに記入する</a:t>
            </a:r>
            <a:endParaRPr kumimoji="1" lang="en-US" altLang="ja-JP" dirty="0"/>
          </a:p>
          <a:p>
            <a:r>
              <a:rPr kumimoji="1" lang="ja-JP" altLang="en-US" dirty="0"/>
              <a:t>どこに逃げるか、なぜそのように考えたか、他にもどうやったら自分や他者の身を守れるか、グループで各自の考えを話し合う</a:t>
            </a:r>
            <a:endParaRPr kumimoji="1" lang="en-US" altLang="ja-JP" dirty="0"/>
          </a:p>
          <a:p>
            <a:endParaRPr kumimoji="1" lang="en-US" altLang="ja-JP" dirty="0"/>
          </a:p>
          <a:p>
            <a:endParaRPr kumimoji="1" lang="en-US" altLang="ja-JP" dirty="0"/>
          </a:p>
          <a:p>
            <a:r>
              <a:rPr kumimoji="1" lang="en-US" altLang="ja-JP" dirty="0"/>
              <a:t>※</a:t>
            </a:r>
            <a:r>
              <a:rPr kumimoji="1" lang="ja-JP" altLang="en-US" dirty="0"/>
              <a:t>時間があれば、「川の災い」だけでなく、地域の川の良さなどの「恵み」についても話し合う。</a:t>
            </a:r>
          </a:p>
        </p:txBody>
      </p:sp>
      <p:sp>
        <p:nvSpPr>
          <p:cNvPr id="4" name="スライド番号プレースホルダー 3"/>
          <p:cNvSpPr>
            <a:spLocks noGrp="1"/>
          </p:cNvSpPr>
          <p:nvPr>
            <p:ph type="sldNum" sz="quarter" idx="5"/>
          </p:nvPr>
        </p:nvSpPr>
        <p:spPr/>
        <p:txBody>
          <a:bodyPr/>
          <a:lstStyle/>
          <a:p>
            <a:fld id="{01D8E824-72A2-405D-B3DC-1D740DD9A6AB}" type="slidenum">
              <a:rPr kumimoji="1" lang="ja-JP" altLang="en-US" smtClean="0"/>
              <a:t>20</a:t>
            </a:fld>
            <a:endParaRPr kumimoji="1" lang="ja-JP" altLang="en-US"/>
          </a:p>
        </p:txBody>
      </p:sp>
    </p:spTree>
    <p:extLst>
      <p:ext uri="{BB962C8B-B14F-4D97-AF65-F5344CB8AC3E}">
        <p14:creationId xmlns:p14="http://schemas.microsoft.com/office/powerpoint/2010/main" val="4009577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例：洪水の標識を見せる</a:t>
            </a:r>
          </a:p>
        </p:txBody>
      </p:sp>
      <p:sp>
        <p:nvSpPr>
          <p:cNvPr id="4" name="スライド番号プレースホルダー 3"/>
          <p:cNvSpPr>
            <a:spLocks noGrp="1"/>
          </p:cNvSpPr>
          <p:nvPr>
            <p:ph type="sldNum" sz="quarter" idx="5"/>
          </p:nvPr>
        </p:nvSpPr>
        <p:spPr/>
        <p:txBody>
          <a:bodyPr/>
          <a:lstStyle/>
          <a:p>
            <a:fld id="{01D8E824-72A2-405D-B3DC-1D740DD9A6AB}" type="slidenum">
              <a:rPr kumimoji="1" lang="ja-JP" altLang="en-US" smtClean="0"/>
              <a:t>3</a:t>
            </a:fld>
            <a:endParaRPr kumimoji="1" lang="ja-JP" altLang="en-US"/>
          </a:p>
        </p:txBody>
      </p:sp>
    </p:spTree>
    <p:extLst>
      <p:ext uri="{BB962C8B-B14F-4D97-AF65-F5344CB8AC3E}">
        <p14:creationId xmlns:p14="http://schemas.microsoft.com/office/powerpoint/2010/main" val="3391416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ワークシートの配布、またはタブレットで表示してもらう</a:t>
            </a:r>
            <a:endParaRPr kumimoji="1" lang="en-US" altLang="ja-JP" dirty="0"/>
          </a:p>
          <a:p>
            <a:r>
              <a:rPr kumimoji="1" lang="ja-JP" altLang="en-US" dirty="0"/>
              <a:t>児童が記入する</a:t>
            </a:r>
          </a:p>
        </p:txBody>
      </p:sp>
      <p:sp>
        <p:nvSpPr>
          <p:cNvPr id="4" name="スライド番号プレースホルダー 3"/>
          <p:cNvSpPr>
            <a:spLocks noGrp="1"/>
          </p:cNvSpPr>
          <p:nvPr>
            <p:ph type="sldNum" sz="quarter" idx="5"/>
          </p:nvPr>
        </p:nvSpPr>
        <p:spPr/>
        <p:txBody>
          <a:bodyPr/>
          <a:lstStyle/>
          <a:p>
            <a:fld id="{01D8E824-72A2-405D-B3DC-1D740DD9A6AB}" type="slidenum">
              <a:rPr kumimoji="1" lang="ja-JP" altLang="en-US" smtClean="0"/>
              <a:t>4</a:t>
            </a:fld>
            <a:endParaRPr kumimoji="1" lang="ja-JP" altLang="en-US"/>
          </a:p>
        </p:txBody>
      </p:sp>
    </p:spTree>
    <p:extLst>
      <p:ext uri="{BB962C8B-B14F-4D97-AF65-F5344CB8AC3E}">
        <p14:creationId xmlns:p14="http://schemas.microsoft.com/office/powerpoint/2010/main" val="3602863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学校及び学校周辺の防災標識に着目する</a:t>
            </a:r>
          </a:p>
        </p:txBody>
      </p:sp>
      <p:sp>
        <p:nvSpPr>
          <p:cNvPr id="4" name="スライド番号プレースホルダー 3"/>
          <p:cNvSpPr>
            <a:spLocks noGrp="1"/>
          </p:cNvSpPr>
          <p:nvPr>
            <p:ph type="sldNum" sz="quarter" idx="5"/>
          </p:nvPr>
        </p:nvSpPr>
        <p:spPr/>
        <p:txBody>
          <a:bodyPr/>
          <a:lstStyle/>
          <a:p>
            <a:fld id="{01D8E824-72A2-405D-B3DC-1D740DD9A6AB}" type="slidenum">
              <a:rPr kumimoji="1" lang="ja-JP" altLang="en-US" smtClean="0"/>
              <a:t>5</a:t>
            </a:fld>
            <a:endParaRPr kumimoji="1" lang="ja-JP" altLang="en-US"/>
          </a:p>
        </p:txBody>
      </p:sp>
    </p:spTree>
    <p:extLst>
      <p:ext uri="{BB962C8B-B14F-4D97-AF65-F5344CB8AC3E}">
        <p14:creationId xmlns:p14="http://schemas.microsoft.com/office/powerpoint/2010/main" val="193232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多くの小学校は指定避難所、避難場所になっていることが多い。</a:t>
            </a:r>
            <a:endParaRPr kumimoji="1" lang="en-US" altLang="ja-JP" dirty="0"/>
          </a:p>
          <a:p>
            <a:r>
              <a:rPr kumimoji="1" lang="ja-JP" altLang="en-US" dirty="0"/>
              <a:t>学校の正門や裏門にある看板を写真に撮り、添付して児童に見せる</a:t>
            </a:r>
            <a:endParaRPr kumimoji="1" lang="en-US" altLang="ja-JP" dirty="0"/>
          </a:p>
        </p:txBody>
      </p:sp>
      <p:sp>
        <p:nvSpPr>
          <p:cNvPr id="4" name="スライド番号プレースホルダー 3"/>
          <p:cNvSpPr>
            <a:spLocks noGrp="1"/>
          </p:cNvSpPr>
          <p:nvPr>
            <p:ph type="sldNum" sz="quarter" idx="5"/>
          </p:nvPr>
        </p:nvSpPr>
        <p:spPr/>
        <p:txBody>
          <a:bodyPr/>
          <a:lstStyle/>
          <a:p>
            <a:fld id="{01D8E824-72A2-405D-B3DC-1D740DD9A6AB}" type="slidenum">
              <a:rPr kumimoji="1" lang="ja-JP" altLang="en-US" smtClean="0"/>
              <a:t>6</a:t>
            </a:fld>
            <a:endParaRPr kumimoji="1" lang="ja-JP" altLang="en-US"/>
          </a:p>
        </p:txBody>
      </p:sp>
    </p:spTree>
    <p:extLst>
      <p:ext uri="{BB962C8B-B14F-4D97-AF65-F5344CB8AC3E}">
        <p14:creationId xmlns:p14="http://schemas.microsoft.com/office/powerpoint/2010/main" val="3919658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学校の近所など児童が良く通うところで他にも標識を見つけた際に添付</a:t>
            </a:r>
            <a:endParaRPr kumimoji="1" lang="en-US" altLang="ja-JP" dirty="0"/>
          </a:p>
          <a:p>
            <a:r>
              <a:rPr kumimoji="1" lang="ja-JP" altLang="en-US" dirty="0"/>
              <a:t>（無ければこのスライドは削除する）</a:t>
            </a:r>
          </a:p>
        </p:txBody>
      </p:sp>
      <p:sp>
        <p:nvSpPr>
          <p:cNvPr id="4" name="スライド番号プレースホルダー 3"/>
          <p:cNvSpPr>
            <a:spLocks noGrp="1"/>
          </p:cNvSpPr>
          <p:nvPr>
            <p:ph type="sldNum" sz="quarter" idx="5"/>
          </p:nvPr>
        </p:nvSpPr>
        <p:spPr/>
        <p:txBody>
          <a:bodyPr/>
          <a:lstStyle/>
          <a:p>
            <a:fld id="{01D8E824-72A2-405D-B3DC-1D740DD9A6AB}" type="slidenum">
              <a:rPr kumimoji="1" lang="ja-JP" altLang="en-US" smtClean="0"/>
              <a:t>7</a:t>
            </a:fld>
            <a:endParaRPr kumimoji="1" lang="ja-JP" altLang="en-US"/>
          </a:p>
        </p:txBody>
      </p:sp>
    </p:spTree>
    <p:extLst>
      <p:ext uri="{BB962C8B-B14F-4D97-AF65-F5344CB8AC3E}">
        <p14:creationId xmlns:p14="http://schemas.microsoft.com/office/powerpoint/2010/main" val="4279799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標識の意味を正しく理解するために、</a:t>
            </a:r>
            <a:endParaRPr kumimoji="1" lang="en-US" altLang="ja-JP" dirty="0"/>
          </a:p>
          <a:p>
            <a:r>
              <a:rPr kumimoji="1" lang="ja-JP" altLang="en-US" dirty="0"/>
              <a:t>防災標識の色と形に着目する</a:t>
            </a:r>
          </a:p>
        </p:txBody>
      </p:sp>
      <p:sp>
        <p:nvSpPr>
          <p:cNvPr id="4" name="スライド番号プレースホルダー 3"/>
          <p:cNvSpPr>
            <a:spLocks noGrp="1"/>
          </p:cNvSpPr>
          <p:nvPr>
            <p:ph type="sldNum" sz="quarter" idx="5"/>
          </p:nvPr>
        </p:nvSpPr>
        <p:spPr/>
        <p:txBody>
          <a:bodyPr/>
          <a:lstStyle/>
          <a:p>
            <a:fld id="{01D8E824-72A2-405D-B3DC-1D740DD9A6AB}" type="slidenum">
              <a:rPr kumimoji="1" lang="ja-JP" altLang="en-US" smtClean="0"/>
              <a:t>8</a:t>
            </a:fld>
            <a:endParaRPr kumimoji="1" lang="ja-JP" altLang="en-US"/>
          </a:p>
        </p:txBody>
      </p:sp>
    </p:spTree>
    <p:extLst>
      <p:ext uri="{BB962C8B-B14F-4D97-AF65-F5344CB8AC3E}">
        <p14:creationId xmlns:p14="http://schemas.microsoft.com/office/powerpoint/2010/main" val="778807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「禁止」を表す記号</a:t>
            </a:r>
          </a:p>
        </p:txBody>
      </p:sp>
      <p:sp>
        <p:nvSpPr>
          <p:cNvPr id="4" name="スライド番号プレースホルダー 3"/>
          <p:cNvSpPr>
            <a:spLocks noGrp="1"/>
          </p:cNvSpPr>
          <p:nvPr>
            <p:ph type="sldNum" sz="quarter" idx="5"/>
          </p:nvPr>
        </p:nvSpPr>
        <p:spPr/>
        <p:txBody>
          <a:bodyPr/>
          <a:lstStyle/>
          <a:p>
            <a:fld id="{01D8E824-72A2-405D-B3DC-1D740DD9A6AB}" type="slidenum">
              <a:rPr kumimoji="1" lang="ja-JP" altLang="en-US" smtClean="0"/>
              <a:t>9</a:t>
            </a:fld>
            <a:endParaRPr kumimoji="1" lang="ja-JP" altLang="en-US"/>
          </a:p>
        </p:txBody>
      </p:sp>
    </p:spTree>
    <p:extLst>
      <p:ext uri="{BB962C8B-B14F-4D97-AF65-F5344CB8AC3E}">
        <p14:creationId xmlns:p14="http://schemas.microsoft.com/office/powerpoint/2010/main" val="2463303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B8B471-F1DC-7E8E-3EB7-8203710C03F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33FC47D-25E8-777D-541A-1C8D413668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59A3698-E44C-2FA2-E8D2-82491A5B2B12}"/>
              </a:ext>
            </a:extLst>
          </p:cNvPr>
          <p:cNvSpPr>
            <a:spLocks noGrp="1"/>
          </p:cNvSpPr>
          <p:nvPr>
            <p:ph type="dt" sz="half" idx="10"/>
          </p:nvPr>
        </p:nvSpPr>
        <p:spPr/>
        <p:txBody>
          <a:bodyPr/>
          <a:lstStyle/>
          <a:p>
            <a:fld id="{ADE249E3-29F8-49BA-A0C5-432B2FCCC0E7}" type="datetimeFigureOut">
              <a:rPr kumimoji="1" lang="ja-JP" altLang="en-US" smtClean="0"/>
              <a:t>2023/3/22</a:t>
            </a:fld>
            <a:endParaRPr kumimoji="1" lang="ja-JP" altLang="en-US"/>
          </a:p>
        </p:txBody>
      </p:sp>
      <p:sp>
        <p:nvSpPr>
          <p:cNvPr id="5" name="フッター プレースホルダー 4">
            <a:extLst>
              <a:ext uri="{FF2B5EF4-FFF2-40B4-BE49-F238E27FC236}">
                <a16:creationId xmlns:a16="http://schemas.microsoft.com/office/drawing/2014/main" id="{8C1A8102-5076-6532-2277-1801373A59B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3190956-39A9-55B1-CC91-8A4C2D5AEDD9}"/>
              </a:ext>
            </a:extLst>
          </p:cNvPr>
          <p:cNvSpPr>
            <a:spLocks noGrp="1"/>
          </p:cNvSpPr>
          <p:nvPr>
            <p:ph type="sldNum" sz="quarter" idx="12"/>
          </p:nvPr>
        </p:nvSpPr>
        <p:spPr/>
        <p:txBody>
          <a:bodyPr/>
          <a:lstStyle/>
          <a:p>
            <a:fld id="{DFFB9559-CCCC-4638-A606-53B4812AF2BA}" type="slidenum">
              <a:rPr kumimoji="1" lang="ja-JP" altLang="en-US" smtClean="0"/>
              <a:t>‹#›</a:t>
            </a:fld>
            <a:endParaRPr kumimoji="1" lang="ja-JP" altLang="en-US"/>
          </a:p>
        </p:txBody>
      </p:sp>
    </p:spTree>
    <p:extLst>
      <p:ext uri="{BB962C8B-B14F-4D97-AF65-F5344CB8AC3E}">
        <p14:creationId xmlns:p14="http://schemas.microsoft.com/office/powerpoint/2010/main" val="1280336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41365C-DD12-5AD4-4E50-B872F4531C1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33C3430-AC86-30DE-36B8-7C2E64B0F5E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98AF56A-CFE4-A75B-EDF3-94D48FE51650}"/>
              </a:ext>
            </a:extLst>
          </p:cNvPr>
          <p:cNvSpPr>
            <a:spLocks noGrp="1"/>
          </p:cNvSpPr>
          <p:nvPr>
            <p:ph type="dt" sz="half" idx="10"/>
          </p:nvPr>
        </p:nvSpPr>
        <p:spPr/>
        <p:txBody>
          <a:bodyPr/>
          <a:lstStyle/>
          <a:p>
            <a:fld id="{ADE249E3-29F8-49BA-A0C5-432B2FCCC0E7}" type="datetimeFigureOut">
              <a:rPr kumimoji="1" lang="ja-JP" altLang="en-US" smtClean="0"/>
              <a:t>2023/3/22</a:t>
            </a:fld>
            <a:endParaRPr kumimoji="1" lang="ja-JP" altLang="en-US"/>
          </a:p>
        </p:txBody>
      </p:sp>
      <p:sp>
        <p:nvSpPr>
          <p:cNvPr id="5" name="フッター プレースホルダー 4">
            <a:extLst>
              <a:ext uri="{FF2B5EF4-FFF2-40B4-BE49-F238E27FC236}">
                <a16:creationId xmlns:a16="http://schemas.microsoft.com/office/drawing/2014/main" id="{BF773AFA-8156-8DB9-CF83-45B7811A192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D8263CC-F1BC-6827-EC13-200D2371694D}"/>
              </a:ext>
            </a:extLst>
          </p:cNvPr>
          <p:cNvSpPr>
            <a:spLocks noGrp="1"/>
          </p:cNvSpPr>
          <p:nvPr>
            <p:ph type="sldNum" sz="quarter" idx="12"/>
          </p:nvPr>
        </p:nvSpPr>
        <p:spPr/>
        <p:txBody>
          <a:bodyPr/>
          <a:lstStyle/>
          <a:p>
            <a:fld id="{DFFB9559-CCCC-4638-A606-53B4812AF2BA}" type="slidenum">
              <a:rPr kumimoji="1" lang="ja-JP" altLang="en-US" smtClean="0"/>
              <a:t>‹#›</a:t>
            </a:fld>
            <a:endParaRPr kumimoji="1" lang="ja-JP" altLang="en-US"/>
          </a:p>
        </p:txBody>
      </p:sp>
    </p:spTree>
    <p:extLst>
      <p:ext uri="{BB962C8B-B14F-4D97-AF65-F5344CB8AC3E}">
        <p14:creationId xmlns:p14="http://schemas.microsoft.com/office/powerpoint/2010/main" val="3857321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C692D95-D027-BB01-1A05-EA50CAA2712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B93166B-D385-99FB-600F-C62E04D171C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8F5CA4E-FD59-62AA-F420-C5F323751A00}"/>
              </a:ext>
            </a:extLst>
          </p:cNvPr>
          <p:cNvSpPr>
            <a:spLocks noGrp="1"/>
          </p:cNvSpPr>
          <p:nvPr>
            <p:ph type="dt" sz="half" idx="10"/>
          </p:nvPr>
        </p:nvSpPr>
        <p:spPr/>
        <p:txBody>
          <a:bodyPr/>
          <a:lstStyle/>
          <a:p>
            <a:fld id="{ADE249E3-29F8-49BA-A0C5-432B2FCCC0E7}" type="datetimeFigureOut">
              <a:rPr kumimoji="1" lang="ja-JP" altLang="en-US" smtClean="0"/>
              <a:t>2023/3/22</a:t>
            </a:fld>
            <a:endParaRPr kumimoji="1" lang="ja-JP" altLang="en-US"/>
          </a:p>
        </p:txBody>
      </p:sp>
      <p:sp>
        <p:nvSpPr>
          <p:cNvPr id="5" name="フッター プレースホルダー 4">
            <a:extLst>
              <a:ext uri="{FF2B5EF4-FFF2-40B4-BE49-F238E27FC236}">
                <a16:creationId xmlns:a16="http://schemas.microsoft.com/office/drawing/2014/main" id="{506A7CA9-5CA3-9D02-0CC4-7310114D2F2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1C197F4-EEED-8225-64E8-2707AE2FCACA}"/>
              </a:ext>
            </a:extLst>
          </p:cNvPr>
          <p:cNvSpPr>
            <a:spLocks noGrp="1"/>
          </p:cNvSpPr>
          <p:nvPr>
            <p:ph type="sldNum" sz="quarter" idx="12"/>
          </p:nvPr>
        </p:nvSpPr>
        <p:spPr/>
        <p:txBody>
          <a:bodyPr/>
          <a:lstStyle/>
          <a:p>
            <a:fld id="{DFFB9559-CCCC-4638-A606-53B4812AF2BA}" type="slidenum">
              <a:rPr kumimoji="1" lang="ja-JP" altLang="en-US" smtClean="0"/>
              <a:t>‹#›</a:t>
            </a:fld>
            <a:endParaRPr kumimoji="1" lang="ja-JP" altLang="en-US"/>
          </a:p>
        </p:txBody>
      </p:sp>
    </p:spTree>
    <p:extLst>
      <p:ext uri="{BB962C8B-B14F-4D97-AF65-F5344CB8AC3E}">
        <p14:creationId xmlns:p14="http://schemas.microsoft.com/office/powerpoint/2010/main" val="1783447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7FC02A-FE69-8627-B468-7D648291ADF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B746150-2AC0-AE94-D5D2-5189EFE6E18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F9C9170-2995-AA3F-DD15-39672D825127}"/>
              </a:ext>
            </a:extLst>
          </p:cNvPr>
          <p:cNvSpPr>
            <a:spLocks noGrp="1"/>
          </p:cNvSpPr>
          <p:nvPr>
            <p:ph type="dt" sz="half" idx="10"/>
          </p:nvPr>
        </p:nvSpPr>
        <p:spPr/>
        <p:txBody>
          <a:bodyPr/>
          <a:lstStyle/>
          <a:p>
            <a:fld id="{ADE249E3-29F8-49BA-A0C5-432B2FCCC0E7}" type="datetimeFigureOut">
              <a:rPr kumimoji="1" lang="ja-JP" altLang="en-US" smtClean="0"/>
              <a:t>2023/3/22</a:t>
            </a:fld>
            <a:endParaRPr kumimoji="1" lang="ja-JP" altLang="en-US"/>
          </a:p>
        </p:txBody>
      </p:sp>
      <p:sp>
        <p:nvSpPr>
          <p:cNvPr id="5" name="フッター プレースホルダー 4">
            <a:extLst>
              <a:ext uri="{FF2B5EF4-FFF2-40B4-BE49-F238E27FC236}">
                <a16:creationId xmlns:a16="http://schemas.microsoft.com/office/drawing/2014/main" id="{D13CBAAE-E3D6-8FC3-6AAC-2225FEC1EC6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FF1059B-8A28-CC21-9572-EC37D7FA0762}"/>
              </a:ext>
            </a:extLst>
          </p:cNvPr>
          <p:cNvSpPr>
            <a:spLocks noGrp="1"/>
          </p:cNvSpPr>
          <p:nvPr>
            <p:ph type="sldNum" sz="quarter" idx="12"/>
          </p:nvPr>
        </p:nvSpPr>
        <p:spPr/>
        <p:txBody>
          <a:bodyPr/>
          <a:lstStyle/>
          <a:p>
            <a:fld id="{DFFB9559-CCCC-4638-A606-53B4812AF2BA}" type="slidenum">
              <a:rPr kumimoji="1" lang="ja-JP" altLang="en-US" smtClean="0"/>
              <a:t>‹#›</a:t>
            </a:fld>
            <a:endParaRPr kumimoji="1" lang="ja-JP" altLang="en-US"/>
          </a:p>
        </p:txBody>
      </p:sp>
    </p:spTree>
    <p:extLst>
      <p:ext uri="{BB962C8B-B14F-4D97-AF65-F5344CB8AC3E}">
        <p14:creationId xmlns:p14="http://schemas.microsoft.com/office/powerpoint/2010/main" val="460707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8C9E41-3180-1A3A-F794-F4771262279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AE0D677-F588-2732-E78E-1340B81594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F18F8B8-3AC7-6CD6-540C-E10E9CB464B9}"/>
              </a:ext>
            </a:extLst>
          </p:cNvPr>
          <p:cNvSpPr>
            <a:spLocks noGrp="1"/>
          </p:cNvSpPr>
          <p:nvPr>
            <p:ph type="dt" sz="half" idx="10"/>
          </p:nvPr>
        </p:nvSpPr>
        <p:spPr/>
        <p:txBody>
          <a:bodyPr/>
          <a:lstStyle/>
          <a:p>
            <a:fld id="{ADE249E3-29F8-49BA-A0C5-432B2FCCC0E7}" type="datetimeFigureOut">
              <a:rPr kumimoji="1" lang="ja-JP" altLang="en-US" smtClean="0"/>
              <a:t>2023/3/22</a:t>
            </a:fld>
            <a:endParaRPr kumimoji="1" lang="ja-JP" altLang="en-US"/>
          </a:p>
        </p:txBody>
      </p:sp>
      <p:sp>
        <p:nvSpPr>
          <p:cNvPr id="5" name="フッター プレースホルダー 4">
            <a:extLst>
              <a:ext uri="{FF2B5EF4-FFF2-40B4-BE49-F238E27FC236}">
                <a16:creationId xmlns:a16="http://schemas.microsoft.com/office/drawing/2014/main" id="{3E8CCFE6-F0DD-A4A6-EE56-35565DD38E3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4D52DDB-D195-B6CA-43AE-4E133DB22C30}"/>
              </a:ext>
            </a:extLst>
          </p:cNvPr>
          <p:cNvSpPr>
            <a:spLocks noGrp="1"/>
          </p:cNvSpPr>
          <p:nvPr>
            <p:ph type="sldNum" sz="quarter" idx="12"/>
          </p:nvPr>
        </p:nvSpPr>
        <p:spPr/>
        <p:txBody>
          <a:bodyPr/>
          <a:lstStyle/>
          <a:p>
            <a:fld id="{DFFB9559-CCCC-4638-A606-53B4812AF2BA}" type="slidenum">
              <a:rPr kumimoji="1" lang="ja-JP" altLang="en-US" smtClean="0"/>
              <a:t>‹#›</a:t>
            </a:fld>
            <a:endParaRPr kumimoji="1" lang="ja-JP" altLang="en-US"/>
          </a:p>
        </p:txBody>
      </p:sp>
    </p:spTree>
    <p:extLst>
      <p:ext uri="{BB962C8B-B14F-4D97-AF65-F5344CB8AC3E}">
        <p14:creationId xmlns:p14="http://schemas.microsoft.com/office/powerpoint/2010/main" val="2310960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02FE57-8A23-485A-EA5A-5FE1C1D430C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47B1812-5AED-1A1F-1574-3183645081A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7E51DEE-D13A-F688-33CC-91FCA5441D0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4C16B4E-C29C-F108-B2FE-C94145A73C7B}"/>
              </a:ext>
            </a:extLst>
          </p:cNvPr>
          <p:cNvSpPr>
            <a:spLocks noGrp="1"/>
          </p:cNvSpPr>
          <p:nvPr>
            <p:ph type="dt" sz="half" idx="10"/>
          </p:nvPr>
        </p:nvSpPr>
        <p:spPr/>
        <p:txBody>
          <a:bodyPr/>
          <a:lstStyle/>
          <a:p>
            <a:fld id="{ADE249E3-29F8-49BA-A0C5-432B2FCCC0E7}" type="datetimeFigureOut">
              <a:rPr kumimoji="1" lang="ja-JP" altLang="en-US" smtClean="0"/>
              <a:t>2023/3/22</a:t>
            </a:fld>
            <a:endParaRPr kumimoji="1" lang="ja-JP" altLang="en-US"/>
          </a:p>
        </p:txBody>
      </p:sp>
      <p:sp>
        <p:nvSpPr>
          <p:cNvPr id="6" name="フッター プレースホルダー 5">
            <a:extLst>
              <a:ext uri="{FF2B5EF4-FFF2-40B4-BE49-F238E27FC236}">
                <a16:creationId xmlns:a16="http://schemas.microsoft.com/office/drawing/2014/main" id="{3FC8FFE3-7736-279C-30F5-E3D1C738055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4FCC22F-56DB-5B4C-BBAF-BC40F1306C6C}"/>
              </a:ext>
            </a:extLst>
          </p:cNvPr>
          <p:cNvSpPr>
            <a:spLocks noGrp="1"/>
          </p:cNvSpPr>
          <p:nvPr>
            <p:ph type="sldNum" sz="quarter" idx="12"/>
          </p:nvPr>
        </p:nvSpPr>
        <p:spPr/>
        <p:txBody>
          <a:bodyPr/>
          <a:lstStyle/>
          <a:p>
            <a:fld id="{DFFB9559-CCCC-4638-A606-53B4812AF2BA}" type="slidenum">
              <a:rPr kumimoji="1" lang="ja-JP" altLang="en-US" smtClean="0"/>
              <a:t>‹#›</a:t>
            </a:fld>
            <a:endParaRPr kumimoji="1" lang="ja-JP" altLang="en-US"/>
          </a:p>
        </p:txBody>
      </p:sp>
    </p:spTree>
    <p:extLst>
      <p:ext uri="{BB962C8B-B14F-4D97-AF65-F5344CB8AC3E}">
        <p14:creationId xmlns:p14="http://schemas.microsoft.com/office/powerpoint/2010/main" val="3158728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F5DCDB-2BCC-F6DA-A9EB-9C854E3FBE5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B5CCD16-E91D-4C75-6801-36B927F8E6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BB04F09-5809-B321-3320-F437D2B295B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3A8D481-A41E-2F6D-CB05-F50C64F721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8043375-428F-BEB3-D76F-9F16E2B0844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B571202-722E-CE2E-CD5F-CDF53B2C8F4B}"/>
              </a:ext>
            </a:extLst>
          </p:cNvPr>
          <p:cNvSpPr>
            <a:spLocks noGrp="1"/>
          </p:cNvSpPr>
          <p:nvPr>
            <p:ph type="dt" sz="half" idx="10"/>
          </p:nvPr>
        </p:nvSpPr>
        <p:spPr/>
        <p:txBody>
          <a:bodyPr/>
          <a:lstStyle/>
          <a:p>
            <a:fld id="{ADE249E3-29F8-49BA-A0C5-432B2FCCC0E7}" type="datetimeFigureOut">
              <a:rPr kumimoji="1" lang="ja-JP" altLang="en-US" smtClean="0"/>
              <a:t>2023/3/22</a:t>
            </a:fld>
            <a:endParaRPr kumimoji="1" lang="ja-JP" altLang="en-US"/>
          </a:p>
        </p:txBody>
      </p:sp>
      <p:sp>
        <p:nvSpPr>
          <p:cNvPr id="8" name="フッター プレースホルダー 7">
            <a:extLst>
              <a:ext uri="{FF2B5EF4-FFF2-40B4-BE49-F238E27FC236}">
                <a16:creationId xmlns:a16="http://schemas.microsoft.com/office/drawing/2014/main" id="{9BE313FB-315F-4500-C050-F482DD39548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BFB5C5A-A630-60FD-8309-98A82584A15F}"/>
              </a:ext>
            </a:extLst>
          </p:cNvPr>
          <p:cNvSpPr>
            <a:spLocks noGrp="1"/>
          </p:cNvSpPr>
          <p:nvPr>
            <p:ph type="sldNum" sz="quarter" idx="12"/>
          </p:nvPr>
        </p:nvSpPr>
        <p:spPr/>
        <p:txBody>
          <a:bodyPr/>
          <a:lstStyle/>
          <a:p>
            <a:fld id="{DFFB9559-CCCC-4638-A606-53B4812AF2BA}" type="slidenum">
              <a:rPr kumimoji="1" lang="ja-JP" altLang="en-US" smtClean="0"/>
              <a:t>‹#›</a:t>
            </a:fld>
            <a:endParaRPr kumimoji="1" lang="ja-JP" altLang="en-US"/>
          </a:p>
        </p:txBody>
      </p:sp>
    </p:spTree>
    <p:extLst>
      <p:ext uri="{BB962C8B-B14F-4D97-AF65-F5344CB8AC3E}">
        <p14:creationId xmlns:p14="http://schemas.microsoft.com/office/powerpoint/2010/main" val="2229776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DFDBC8-E092-1B51-5AD7-DA27C467F45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0E0B0A6-51A1-BF54-3F80-D9A154DCF5C7}"/>
              </a:ext>
            </a:extLst>
          </p:cNvPr>
          <p:cNvSpPr>
            <a:spLocks noGrp="1"/>
          </p:cNvSpPr>
          <p:nvPr>
            <p:ph type="dt" sz="half" idx="10"/>
          </p:nvPr>
        </p:nvSpPr>
        <p:spPr/>
        <p:txBody>
          <a:bodyPr/>
          <a:lstStyle/>
          <a:p>
            <a:fld id="{ADE249E3-29F8-49BA-A0C5-432B2FCCC0E7}" type="datetimeFigureOut">
              <a:rPr kumimoji="1" lang="ja-JP" altLang="en-US" smtClean="0"/>
              <a:t>2023/3/22</a:t>
            </a:fld>
            <a:endParaRPr kumimoji="1" lang="ja-JP" altLang="en-US"/>
          </a:p>
        </p:txBody>
      </p:sp>
      <p:sp>
        <p:nvSpPr>
          <p:cNvPr id="4" name="フッター プレースホルダー 3">
            <a:extLst>
              <a:ext uri="{FF2B5EF4-FFF2-40B4-BE49-F238E27FC236}">
                <a16:creationId xmlns:a16="http://schemas.microsoft.com/office/drawing/2014/main" id="{3AD0E842-C423-A2F8-8496-6217852F709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6A75DCF-9100-B223-601F-F47DCBF5D7A9}"/>
              </a:ext>
            </a:extLst>
          </p:cNvPr>
          <p:cNvSpPr>
            <a:spLocks noGrp="1"/>
          </p:cNvSpPr>
          <p:nvPr>
            <p:ph type="sldNum" sz="quarter" idx="12"/>
          </p:nvPr>
        </p:nvSpPr>
        <p:spPr/>
        <p:txBody>
          <a:bodyPr/>
          <a:lstStyle/>
          <a:p>
            <a:fld id="{DFFB9559-CCCC-4638-A606-53B4812AF2BA}" type="slidenum">
              <a:rPr kumimoji="1" lang="ja-JP" altLang="en-US" smtClean="0"/>
              <a:t>‹#›</a:t>
            </a:fld>
            <a:endParaRPr kumimoji="1" lang="ja-JP" altLang="en-US"/>
          </a:p>
        </p:txBody>
      </p:sp>
    </p:spTree>
    <p:extLst>
      <p:ext uri="{BB962C8B-B14F-4D97-AF65-F5344CB8AC3E}">
        <p14:creationId xmlns:p14="http://schemas.microsoft.com/office/powerpoint/2010/main" val="1798603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4E8A27A-5251-F495-2185-AE829400E3F1}"/>
              </a:ext>
            </a:extLst>
          </p:cNvPr>
          <p:cNvSpPr>
            <a:spLocks noGrp="1"/>
          </p:cNvSpPr>
          <p:nvPr>
            <p:ph type="dt" sz="half" idx="10"/>
          </p:nvPr>
        </p:nvSpPr>
        <p:spPr/>
        <p:txBody>
          <a:bodyPr/>
          <a:lstStyle/>
          <a:p>
            <a:fld id="{ADE249E3-29F8-49BA-A0C5-432B2FCCC0E7}" type="datetimeFigureOut">
              <a:rPr kumimoji="1" lang="ja-JP" altLang="en-US" smtClean="0"/>
              <a:t>2023/3/22</a:t>
            </a:fld>
            <a:endParaRPr kumimoji="1" lang="ja-JP" altLang="en-US"/>
          </a:p>
        </p:txBody>
      </p:sp>
      <p:sp>
        <p:nvSpPr>
          <p:cNvPr id="3" name="フッター プレースホルダー 2">
            <a:extLst>
              <a:ext uri="{FF2B5EF4-FFF2-40B4-BE49-F238E27FC236}">
                <a16:creationId xmlns:a16="http://schemas.microsoft.com/office/drawing/2014/main" id="{E2071EBC-C190-EFF7-72ED-768527BF1A7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BC666A7-FE01-0428-CA6C-03C6D074C0BC}"/>
              </a:ext>
            </a:extLst>
          </p:cNvPr>
          <p:cNvSpPr>
            <a:spLocks noGrp="1"/>
          </p:cNvSpPr>
          <p:nvPr>
            <p:ph type="sldNum" sz="quarter" idx="12"/>
          </p:nvPr>
        </p:nvSpPr>
        <p:spPr/>
        <p:txBody>
          <a:bodyPr/>
          <a:lstStyle/>
          <a:p>
            <a:fld id="{DFFB9559-CCCC-4638-A606-53B4812AF2BA}" type="slidenum">
              <a:rPr kumimoji="1" lang="ja-JP" altLang="en-US" smtClean="0"/>
              <a:t>‹#›</a:t>
            </a:fld>
            <a:endParaRPr kumimoji="1" lang="ja-JP" altLang="en-US"/>
          </a:p>
        </p:txBody>
      </p:sp>
    </p:spTree>
    <p:extLst>
      <p:ext uri="{BB962C8B-B14F-4D97-AF65-F5344CB8AC3E}">
        <p14:creationId xmlns:p14="http://schemas.microsoft.com/office/powerpoint/2010/main" val="3029567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6D52E6-D7D2-AED8-5290-B405ED6F512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A85C2EC-A8DF-CA4B-21EA-D0A4C20DBC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259CB3D-55BC-44CE-FADC-752E33753F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3899965-F5DD-6AD5-C99B-D3F6708D63BE}"/>
              </a:ext>
            </a:extLst>
          </p:cNvPr>
          <p:cNvSpPr>
            <a:spLocks noGrp="1"/>
          </p:cNvSpPr>
          <p:nvPr>
            <p:ph type="dt" sz="half" idx="10"/>
          </p:nvPr>
        </p:nvSpPr>
        <p:spPr/>
        <p:txBody>
          <a:bodyPr/>
          <a:lstStyle/>
          <a:p>
            <a:fld id="{ADE249E3-29F8-49BA-A0C5-432B2FCCC0E7}" type="datetimeFigureOut">
              <a:rPr kumimoji="1" lang="ja-JP" altLang="en-US" smtClean="0"/>
              <a:t>2023/3/22</a:t>
            </a:fld>
            <a:endParaRPr kumimoji="1" lang="ja-JP" altLang="en-US"/>
          </a:p>
        </p:txBody>
      </p:sp>
      <p:sp>
        <p:nvSpPr>
          <p:cNvPr id="6" name="フッター プレースホルダー 5">
            <a:extLst>
              <a:ext uri="{FF2B5EF4-FFF2-40B4-BE49-F238E27FC236}">
                <a16:creationId xmlns:a16="http://schemas.microsoft.com/office/drawing/2014/main" id="{A4C4F2DC-8DCF-59E2-2821-86D4641977A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3056DBC-1851-BDB1-DFB9-EAC182765A7E}"/>
              </a:ext>
            </a:extLst>
          </p:cNvPr>
          <p:cNvSpPr>
            <a:spLocks noGrp="1"/>
          </p:cNvSpPr>
          <p:nvPr>
            <p:ph type="sldNum" sz="quarter" idx="12"/>
          </p:nvPr>
        </p:nvSpPr>
        <p:spPr/>
        <p:txBody>
          <a:bodyPr/>
          <a:lstStyle/>
          <a:p>
            <a:fld id="{DFFB9559-CCCC-4638-A606-53B4812AF2BA}" type="slidenum">
              <a:rPr kumimoji="1" lang="ja-JP" altLang="en-US" smtClean="0"/>
              <a:t>‹#›</a:t>
            </a:fld>
            <a:endParaRPr kumimoji="1" lang="ja-JP" altLang="en-US"/>
          </a:p>
        </p:txBody>
      </p:sp>
    </p:spTree>
    <p:extLst>
      <p:ext uri="{BB962C8B-B14F-4D97-AF65-F5344CB8AC3E}">
        <p14:creationId xmlns:p14="http://schemas.microsoft.com/office/powerpoint/2010/main" val="893508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A52E79-4881-65FD-E7D2-F93AF3A5F4D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780F332-2AE3-E86F-53C6-AD6BBA8CC0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8683CC2-41BA-2656-0491-4748AD54C5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DC08285-FAAC-148E-0B74-8A8144011189}"/>
              </a:ext>
            </a:extLst>
          </p:cNvPr>
          <p:cNvSpPr>
            <a:spLocks noGrp="1"/>
          </p:cNvSpPr>
          <p:nvPr>
            <p:ph type="dt" sz="half" idx="10"/>
          </p:nvPr>
        </p:nvSpPr>
        <p:spPr/>
        <p:txBody>
          <a:bodyPr/>
          <a:lstStyle/>
          <a:p>
            <a:fld id="{ADE249E3-29F8-49BA-A0C5-432B2FCCC0E7}" type="datetimeFigureOut">
              <a:rPr kumimoji="1" lang="ja-JP" altLang="en-US" smtClean="0"/>
              <a:t>2023/3/22</a:t>
            </a:fld>
            <a:endParaRPr kumimoji="1" lang="ja-JP" altLang="en-US"/>
          </a:p>
        </p:txBody>
      </p:sp>
      <p:sp>
        <p:nvSpPr>
          <p:cNvPr id="6" name="フッター プレースホルダー 5">
            <a:extLst>
              <a:ext uri="{FF2B5EF4-FFF2-40B4-BE49-F238E27FC236}">
                <a16:creationId xmlns:a16="http://schemas.microsoft.com/office/drawing/2014/main" id="{D21E01CF-BC8E-1A90-F686-D1EE7BB8616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9C590D7-975F-3A0A-CC62-2F69128B49A0}"/>
              </a:ext>
            </a:extLst>
          </p:cNvPr>
          <p:cNvSpPr>
            <a:spLocks noGrp="1"/>
          </p:cNvSpPr>
          <p:nvPr>
            <p:ph type="sldNum" sz="quarter" idx="12"/>
          </p:nvPr>
        </p:nvSpPr>
        <p:spPr/>
        <p:txBody>
          <a:bodyPr/>
          <a:lstStyle/>
          <a:p>
            <a:fld id="{DFFB9559-CCCC-4638-A606-53B4812AF2BA}" type="slidenum">
              <a:rPr kumimoji="1" lang="ja-JP" altLang="en-US" smtClean="0"/>
              <a:t>‹#›</a:t>
            </a:fld>
            <a:endParaRPr kumimoji="1" lang="ja-JP" altLang="en-US"/>
          </a:p>
        </p:txBody>
      </p:sp>
    </p:spTree>
    <p:extLst>
      <p:ext uri="{BB962C8B-B14F-4D97-AF65-F5344CB8AC3E}">
        <p14:creationId xmlns:p14="http://schemas.microsoft.com/office/powerpoint/2010/main" val="3116838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F3E7900-D2C6-6977-633F-BB427947DB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88F3808-8B28-3B5B-C208-65D3747682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BE1DB21-FDAD-A308-E40D-F5D6D18A06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E249E3-29F8-49BA-A0C5-432B2FCCC0E7}" type="datetimeFigureOut">
              <a:rPr kumimoji="1" lang="ja-JP" altLang="en-US" smtClean="0"/>
              <a:t>2023/3/22</a:t>
            </a:fld>
            <a:endParaRPr kumimoji="1" lang="ja-JP" altLang="en-US"/>
          </a:p>
        </p:txBody>
      </p:sp>
      <p:sp>
        <p:nvSpPr>
          <p:cNvPr id="5" name="フッター プレースホルダー 4">
            <a:extLst>
              <a:ext uri="{FF2B5EF4-FFF2-40B4-BE49-F238E27FC236}">
                <a16:creationId xmlns:a16="http://schemas.microsoft.com/office/drawing/2014/main" id="{227CC7E1-0F2B-0246-F7E8-66DA4CD7D3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F29F5AD-F533-8BAC-7731-CD8FE1001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FB9559-CCCC-4638-A606-53B4812AF2BA}" type="slidenum">
              <a:rPr kumimoji="1" lang="ja-JP" altLang="en-US" smtClean="0"/>
              <a:t>‹#›</a:t>
            </a:fld>
            <a:endParaRPr kumimoji="1" lang="ja-JP" altLang="en-US"/>
          </a:p>
        </p:txBody>
      </p:sp>
    </p:spTree>
    <p:extLst>
      <p:ext uri="{BB962C8B-B14F-4D97-AF65-F5344CB8AC3E}">
        <p14:creationId xmlns:p14="http://schemas.microsoft.com/office/powerpoint/2010/main" val="449480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8.svg"/><Relationship Id="rId4" Type="http://schemas.openxmlformats.org/officeDocument/2006/relationships/image" Target="../media/image16.sv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24.sv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E61827F1-61F5-FBDB-F0A9-491F6691F035}"/>
              </a:ext>
            </a:extLst>
          </p:cNvPr>
          <p:cNvSpPr/>
          <p:nvPr/>
        </p:nvSpPr>
        <p:spPr>
          <a:xfrm>
            <a:off x="0" y="0"/>
            <a:ext cx="12192000" cy="5078186"/>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3200" b="1" dirty="0">
                <a:solidFill>
                  <a:schemeClr val="bg1"/>
                </a:solidFill>
                <a:latin typeface="+mn-ea"/>
              </a:rPr>
              <a:t>防災標識で</a:t>
            </a:r>
            <a:endParaRPr kumimoji="1" lang="en-US" altLang="ja-JP" sz="3200" b="1" dirty="0">
              <a:solidFill>
                <a:schemeClr val="bg1"/>
              </a:solidFill>
              <a:latin typeface="+mn-ea"/>
            </a:endParaRPr>
          </a:p>
          <a:p>
            <a:pPr algn="ctr">
              <a:lnSpc>
                <a:spcPct val="150000"/>
              </a:lnSpc>
            </a:pPr>
            <a:r>
              <a:rPr kumimoji="1" lang="ja-JP" altLang="en-US" sz="3200" b="1" dirty="0">
                <a:solidFill>
                  <a:schemeClr val="bg1"/>
                </a:solidFill>
                <a:latin typeface="+mn-ea"/>
              </a:rPr>
              <a:t>それぞれの自然災害が起きた時に</a:t>
            </a:r>
            <a:endParaRPr kumimoji="1" lang="en-US" altLang="ja-JP" sz="3200" b="1" dirty="0">
              <a:solidFill>
                <a:schemeClr val="bg1"/>
              </a:solidFill>
              <a:latin typeface="+mn-ea"/>
            </a:endParaRPr>
          </a:p>
          <a:p>
            <a:pPr algn="ctr">
              <a:lnSpc>
                <a:spcPct val="150000"/>
              </a:lnSpc>
            </a:pPr>
            <a:r>
              <a:rPr lang="ja-JP" altLang="en-US" sz="3200" b="1" dirty="0">
                <a:solidFill>
                  <a:schemeClr val="bg1"/>
                </a:solidFill>
                <a:latin typeface="+mn-ea"/>
              </a:rPr>
              <a:t>逃げる場所を知ろう</a:t>
            </a:r>
            <a:endParaRPr kumimoji="1" lang="ja-JP" altLang="en-US" sz="3200" b="1" dirty="0">
              <a:solidFill>
                <a:schemeClr val="bg1"/>
              </a:solidFill>
              <a:latin typeface="+mn-ea"/>
            </a:endParaRPr>
          </a:p>
        </p:txBody>
      </p:sp>
      <p:sp>
        <p:nvSpPr>
          <p:cNvPr id="5" name="テキスト ボックス 4">
            <a:extLst>
              <a:ext uri="{FF2B5EF4-FFF2-40B4-BE49-F238E27FC236}">
                <a16:creationId xmlns:a16="http://schemas.microsoft.com/office/drawing/2014/main" id="{72EEDB77-CCC0-B30C-DE48-994F54925851}"/>
              </a:ext>
            </a:extLst>
          </p:cNvPr>
          <p:cNvSpPr txBox="1"/>
          <p:nvPr/>
        </p:nvSpPr>
        <p:spPr>
          <a:xfrm>
            <a:off x="5093161" y="5541260"/>
            <a:ext cx="2005677" cy="707886"/>
          </a:xfrm>
          <a:prstGeom prst="rect">
            <a:avLst/>
          </a:prstGeom>
          <a:noFill/>
        </p:spPr>
        <p:txBody>
          <a:bodyPr wrap="none" rtlCol="0">
            <a:spAutoFit/>
          </a:bodyPr>
          <a:lstStyle/>
          <a:p>
            <a:pPr algn="ctr">
              <a:lnSpc>
                <a:spcPct val="150000"/>
              </a:lnSpc>
            </a:pPr>
            <a:r>
              <a:rPr lang="en-US" altLang="ja-JP" sz="1400" b="1" dirty="0">
                <a:latin typeface="+mn-ea"/>
              </a:rPr>
              <a:t>20</a:t>
            </a:r>
            <a:r>
              <a:rPr lang="ja-JP" altLang="en-US" sz="1400" b="1" dirty="0">
                <a:latin typeface="+mn-ea"/>
              </a:rPr>
              <a:t>●●年●●月●●日</a:t>
            </a:r>
            <a:endParaRPr lang="en-US" altLang="ja-JP" sz="1400" b="1" dirty="0">
              <a:latin typeface="+mn-ea"/>
            </a:endParaRPr>
          </a:p>
          <a:p>
            <a:pPr algn="ctr">
              <a:lnSpc>
                <a:spcPct val="150000"/>
              </a:lnSpc>
            </a:pPr>
            <a:r>
              <a:rPr kumimoji="1" lang="ja-JP" altLang="en-US" sz="1400" b="1" dirty="0">
                <a:latin typeface="+mn-ea"/>
              </a:rPr>
              <a:t>授業用スライド</a:t>
            </a:r>
          </a:p>
        </p:txBody>
      </p:sp>
      <p:sp>
        <p:nvSpPr>
          <p:cNvPr id="2" name="テキスト ボックス 1">
            <a:extLst>
              <a:ext uri="{FF2B5EF4-FFF2-40B4-BE49-F238E27FC236}">
                <a16:creationId xmlns:a16="http://schemas.microsoft.com/office/drawing/2014/main" id="{6C289BEF-26A2-3FAC-3403-58EBDA7CF68A}"/>
              </a:ext>
            </a:extLst>
          </p:cNvPr>
          <p:cNvSpPr txBox="1"/>
          <p:nvPr/>
        </p:nvSpPr>
        <p:spPr>
          <a:xfrm>
            <a:off x="5197862" y="1288558"/>
            <a:ext cx="1479893" cy="311624"/>
          </a:xfrm>
          <a:prstGeom prst="rect">
            <a:avLst/>
          </a:prstGeom>
          <a:noFill/>
        </p:spPr>
        <p:txBody>
          <a:bodyPr wrap="square" rtlCol="0">
            <a:spAutoFit/>
          </a:bodyPr>
          <a:lstStyle/>
          <a:p>
            <a:pPr algn="ctr">
              <a:lnSpc>
                <a:spcPct val="150000"/>
              </a:lnSpc>
            </a:pPr>
            <a:r>
              <a:rPr lang="ja-JP" altLang="en-US" sz="1050" b="1" dirty="0">
                <a:solidFill>
                  <a:schemeClr val="bg1"/>
                </a:solidFill>
                <a:latin typeface="+mn-ea"/>
              </a:rPr>
              <a:t>ぼうさいひょうしき</a:t>
            </a:r>
            <a:endParaRPr kumimoji="1" lang="ja-JP" altLang="en-US" sz="1050" b="1" dirty="0">
              <a:solidFill>
                <a:schemeClr val="bg1"/>
              </a:solidFill>
              <a:latin typeface="+mn-ea"/>
            </a:endParaRPr>
          </a:p>
        </p:txBody>
      </p:sp>
      <p:grpSp>
        <p:nvGrpSpPr>
          <p:cNvPr id="7" name="グループ化 6">
            <a:extLst>
              <a:ext uri="{FF2B5EF4-FFF2-40B4-BE49-F238E27FC236}">
                <a16:creationId xmlns:a16="http://schemas.microsoft.com/office/drawing/2014/main" id="{30F5801A-E92E-C6D3-AE87-E0076429F0D4}"/>
              </a:ext>
            </a:extLst>
          </p:cNvPr>
          <p:cNvGrpSpPr/>
          <p:nvPr/>
        </p:nvGrpSpPr>
        <p:grpSpPr>
          <a:xfrm>
            <a:off x="4232599" y="608854"/>
            <a:ext cx="3726800" cy="372442"/>
            <a:chOff x="4404512" y="286778"/>
            <a:chExt cx="3368230" cy="372442"/>
          </a:xfrm>
        </p:grpSpPr>
        <p:sp>
          <p:nvSpPr>
            <p:cNvPr id="3" name="テキスト ボックス 2">
              <a:extLst>
                <a:ext uri="{FF2B5EF4-FFF2-40B4-BE49-F238E27FC236}">
                  <a16:creationId xmlns:a16="http://schemas.microsoft.com/office/drawing/2014/main" id="{3105EB35-7AE7-5037-41A1-01A7B6A2FCBB}"/>
                </a:ext>
              </a:extLst>
            </p:cNvPr>
            <p:cNvSpPr txBox="1"/>
            <p:nvPr/>
          </p:nvSpPr>
          <p:spPr>
            <a:xfrm>
              <a:off x="4404512" y="286778"/>
              <a:ext cx="3368230" cy="322076"/>
            </a:xfrm>
            <a:prstGeom prst="rect">
              <a:avLst/>
            </a:prstGeom>
            <a:noFill/>
          </p:spPr>
          <p:txBody>
            <a:bodyPr wrap="none" rtlCol="0">
              <a:spAutoFit/>
            </a:bodyPr>
            <a:lstStyle/>
            <a:p>
              <a:pPr algn="ctr">
                <a:lnSpc>
                  <a:spcPct val="150000"/>
                </a:lnSpc>
              </a:pPr>
              <a:r>
                <a:rPr kumimoji="1" lang="en-US" altLang="ja-JP" sz="1100" b="1" dirty="0">
                  <a:solidFill>
                    <a:schemeClr val="bg1"/>
                  </a:solidFill>
                  <a:latin typeface="+mn-ea"/>
                </a:rPr>
                <a:t>4</a:t>
              </a:r>
              <a:r>
                <a:rPr kumimoji="1" lang="ja-JP" altLang="en-US" sz="1100" b="1" dirty="0">
                  <a:solidFill>
                    <a:schemeClr val="bg1"/>
                  </a:solidFill>
                  <a:latin typeface="+mn-ea"/>
                </a:rPr>
                <a:t>年社会「自然災害から人々を守る活動」追加授業</a:t>
              </a:r>
            </a:p>
          </p:txBody>
        </p:sp>
        <p:sp>
          <p:nvSpPr>
            <p:cNvPr id="6" name="四角形: 角を丸くする 5">
              <a:extLst>
                <a:ext uri="{FF2B5EF4-FFF2-40B4-BE49-F238E27FC236}">
                  <a16:creationId xmlns:a16="http://schemas.microsoft.com/office/drawing/2014/main" id="{7FF4AB2D-3B35-0F21-170B-1CF5F1AB343F}"/>
                </a:ext>
              </a:extLst>
            </p:cNvPr>
            <p:cNvSpPr/>
            <p:nvPr/>
          </p:nvSpPr>
          <p:spPr>
            <a:xfrm>
              <a:off x="4518837" y="286778"/>
              <a:ext cx="3147237" cy="372442"/>
            </a:xfrm>
            <a:prstGeom prst="roundRect">
              <a:avLst>
                <a:gd name="adj" fmla="val 33639"/>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a:extLst>
              <a:ext uri="{FF2B5EF4-FFF2-40B4-BE49-F238E27FC236}">
                <a16:creationId xmlns:a16="http://schemas.microsoft.com/office/drawing/2014/main" id="{00907BEF-60DF-6A16-2E5F-0306D266EBBE}"/>
              </a:ext>
            </a:extLst>
          </p:cNvPr>
          <p:cNvSpPr txBox="1"/>
          <p:nvPr/>
        </p:nvSpPr>
        <p:spPr>
          <a:xfrm>
            <a:off x="5191038" y="2063256"/>
            <a:ext cx="1479893" cy="311624"/>
          </a:xfrm>
          <a:prstGeom prst="rect">
            <a:avLst/>
          </a:prstGeom>
          <a:noFill/>
        </p:spPr>
        <p:txBody>
          <a:bodyPr wrap="square" rtlCol="0">
            <a:spAutoFit/>
          </a:bodyPr>
          <a:lstStyle/>
          <a:p>
            <a:pPr algn="ctr">
              <a:lnSpc>
                <a:spcPct val="150000"/>
              </a:lnSpc>
            </a:pPr>
            <a:r>
              <a:rPr lang="ja-JP" altLang="en-US" sz="1050" b="1" dirty="0">
                <a:solidFill>
                  <a:schemeClr val="bg1"/>
                </a:solidFill>
                <a:latin typeface="+mn-ea"/>
              </a:rPr>
              <a:t>しぜんさいがい</a:t>
            </a:r>
            <a:endParaRPr kumimoji="1" lang="ja-JP" altLang="en-US" sz="1050" b="1" dirty="0">
              <a:solidFill>
                <a:schemeClr val="bg1"/>
              </a:solidFill>
              <a:latin typeface="+mn-ea"/>
            </a:endParaRPr>
          </a:p>
        </p:txBody>
      </p:sp>
      <p:sp>
        <p:nvSpPr>
          <p:cNvPr id="9" name="テキスト ボックス 8">
            <a:extLst>
              <a:ext uri="{FF2B5EF4-FFF2-40B4-BE49-F238E27FC236}">
                <a16:creationId xmlns:a16="http://schemas.microsoft.com/office/drawing/2014/main" id="{C1404A27-96AC-90B1-E9BA-C327DF77EF6B}"/>
              </a:ext>
            </a:extLst>
          </p:cNvPr>
          <p:cNvSpPr txBox="1"/>
          <p:nvPr/>
        </p:nvSpPr>
        <p:spPr>
          <a:xfrm>
            <a:off x="3767383" y="2796023"/>
            <a:ext cx="1479893" cy="311624"/>
          </a:xfrm>
          <a:prstGeom prst="rect">
            <a:avLst/>
          </a:prstGeom>
          <a:noFill/>
        </p:spPr>
        <p:txBody>
          <a:bodyPr wrap="square" rtlCol="0">
            <a:spAutoFit/>
          </a:bodyPr>
          <a:lstStyle/>
          <a:p>
            <a:pPr algn="ctr">
              <a:lnSpc>
                <a:spcPct val="150000"/>
              </a:lnSpc>
            </a:pPr>
            <a:r>
              <a:rPr lang="ja-JP" altLang="en-US" sz="1050" b="1" dirty="0">
                <a:solidFill>
                  <a:schemeClr val="bg1"/>
                </a:solidFill>
                <a:latin typeface="+mn-ea"/>
              </a:rPr>
              <a:t>に</a:t>
            </a:r>
            <a:endParaRPr kumimoji="1" lang="ja-JP" altLang="en-US" sz="1050" b="1" dirty="0">
              <a:solidFill>
                <a:schemeClr val="bg1"/>
              </a:solidFill>
              <a:latin typeface="+mn-ea"/>
            </a:endParaRPr>
          </a:p>
        </p:txBody>
      </p:sp>
    </p:spTree>
    <p:extLst>
      <p:ext uri="{BB962C8B-B14F-4D97-AF65-F5344CB8AC3E}">
        <p14:creationId xmlns:p14="http://schemas.microsoft.com/office/powerpoint/2010/main" val="269314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3BA8EF6-3BFD-AB47-3EB5-374BD019924C}"/>
              </a:ext>
            </a:extLst>
          </p:cNvPr>
          <p:cNvSpPr txBox="1"/>
          <p:nvPr/>
        </p:nvSpPr>
        <p:spPr>
          <a:xfrm>
            <a:off x="4080066" y="315771"/>
            <a:ext cx="4031873" cy="1433341"/>
          </a:xfrm>
          <a:prstGeom prst="rect">
            <a:avLst/>
          </a:prstGeom>
          <a:noFill/>
        </p:spPr>
        <p:txBody>
          <a:bodyPr wrap="none" rtlCol="0">
            <a:spAutoFit/>
          </a:bodyPr>
          <a:lstStyle/>
          <a:p>
            <a:pPr algn="ctr">
              <a:lnSpc>
                <a:spcPct val="150000"/>
              </a:lnSpc>
            </a:pPr>
            <a:r>
              <a:rPr lang="ja-JP" altLang="en-US" sz="2000" b="1" dirty="0">
                <a:latin typeface="+mn-ea"/>
              </a:rPr>
              <a:t>ワークシートを使って</a:t>
            </a:r>
            <a:endParaRPr kumimoji="1" lang="ja-JP" altLang="en-US" sz="2000" b="1" dirty="0">
              <a:latin typeface="+mn-ea"/>
            </a:endParaRPr>
          </a:p>
          <a:p>
            <a:pPr algn="ctr">
              <a:lnSpc>
                <a:spcPct val="150000"/>
              </a:lnSpc>
            </a:pPr>
            <a:r>
              <a:rPr kumimoji="1" lang="ja-JP" altLang="en-US" sz="2000" b="1" dirty="0">
                <a:latin typeface="+mn-ea"/>
              </a:rPr>
              <a:t>記号の色と形について考えよう。</a:t>
            </a:r>
            <a:endParaRPr kumimoji="1" lang="en-US" altLang="ja-JP" sz="2000" b="1" dirty="0">
              <a:latin typeface="+mn-ea"/>
            </a:endParaRPr>
          </a:p>
          <a:p>
            <a:pPr algn="ctr">
              <a:lnSpc>
                <a:spcPct val="150000"/>
              </a:lnSpc>
            </a:pPr>
            <a:r>
              <a:rPr lang="ja-JP" altLang="en-US" sz="2000" b="1" dirty="0">
                <a:latin typeface="+mn-ea"/>
              </a:rPr>
              <a:t>（線でむすぼう）</a:t>
            </a:r>
            <a:endParaRPr kumimoji="1" lang="en-US" altLang="ja-JP" sz="2000" b="1" dirty="0">
              <a:latin typeface="+mn-ea"/>
            </a:endParaRPr>
          </a:p>
        </p:txBody>
      </p:sp>
      <p:sp>
        <p:nvSpPr>
          <p:cNvPr id="3" name="テキスト ボックス 2">
            <a:extLst>
              <a:ext uri="{FF2B5EF4-FFF2-40B4-BE49-F238E27FC236}">
                <a16:creationId xmlns:a16="http://schemas.microsoft.com/office/drawing/2014/main" id="{A35F0A83-4239-E8C4-5F22-181C5DD84D23}"/>
              </a:ext>
            </a:extLst>
          </p:cNvPr>
          <p:cNvSpPr txBox="1"/>
          <p:nvPr/>
        </p:nvSpPr>
        <p:spPr>
          <a:xfrm>
            <a:off x="3916340" y="661804"/>
            <a:ext cx="975759" cy="280333"/>
          </a:xfrm>
          <a:prstGeom prst="rect">
            <a:avLst/>
          </a:prstGeom>
          <a:noFill/>
        </p:spPr>
        <p:txBody>
          <a:bodyPr wrap="square" rtlCol="0">
            <a:spAutoFit/>
          </a:bodyPr>
          <a:lstStyle/>
          <a:p>
            <a:pPr algn="ctr">
              <a:lnSpc>
                <a:spcPct val="150000"/>
              </a:lnSpc>
            </a:pPr>
            <a:r>
              <a:rPr lang="ja-JP" altLang="en-US" sz="900" b="1" dirty="0">
                <a:latin typeface="+mn-ea"/>
              </a:rPr>
              <a:t>きごう</a:t>
            </a:r>
            <a:endParaRPr kumimoji="1" lang="ja-JP" altLang="en-US" sz="900" b="1" dirty="0">
              <a:latin typeface="+mn-ea"/>
            </a:endParaRPr>
          </a:p>
        </p:txBody>
      </p:sp>
      <p:grpSp>
        <p:nvGrpSpPr>
          <p:cNvPr id="38" name="グループ化 37">
            <a:extLst>
              <a:ext uri="{FF2B5EF4-FFF2-40B4-BE49-F238E27FC236}">
                <a16:creationId xmlns:a16="http://schemas.microsoft.com/office/drawing/2014/main" id="{80E07894-7B9F-2AA7-5101-4843072FD9A2}"/>
              </a:ext>
            </a:extLst>
          </p:cNvPr>
          <p:cNvGrpSpPr/>
          <p:nvPr/>
        </p:nvGrpSpPr>
        <p:grpSpPr>
          <a:xfrm>
            <a:off x="2718898" y="2175503"/>
            <a:ext cx="7065124" cy="3820632"/>
            <a:chOff x="2718898" y="2175503"/>
            <a:chExt cx="7065124" cy="3820632"/>
          </a:xfrm>
        </p:grpSpPr>
        <p:grpSp>
          <p:nvGrpSpPr>
            <p:cNvPr id="17" name="グループ化 16">
              <a:extLst>
                <a:ext uri="{FF2B5EF4-FFF2-40B4-BE49-F238E27FC236}">
                  <a16:creationId xmlns:a16="http://schemas.microsoft.com/office/drawing/2014/main" id="{907F73BB-39B5-130A-2F92-E2E1E49D3AAF}"/>
                </a:ext>
              </a:extLst>
            </p:cNvPr>
            <p:cNvGrpSpPr/>
            <p:nvPr/>
          </p:nvGrpSpPr>
          <p:grpSpPr>
            <a:xfrm>
              <a:off x="2718898" y="3990151"/>
              <a:ext cx="7065124" cy="2005984"/>
              <a:chOff x="1250881" y="10294808"/>
              <a:chExt cx="3819434" cy="1084443"/>
            </a:xfrm>
          </p:grpSpPr>
          <p:sp>
            <p:nvSpPr>
              <p:cNvPr id="22" name="テキスト ボックス 21">
                <a:extLst>
                  <a:ext uri="{FF2B5EF4-FFF2-40B4-BE49-F238E27FC236}">
                    <a16:creationId xmlns:a16="http://schemas.microsoft.com/office/drawing/2014/main" id="{DEF9C3C6-7694-680E-6C94-D9F5F2E298B7}"/>
                  </a:ext>
                </a:extLst>
              </p:cNvPr>
              <p:cNvSpPr txBox="1"/>
              <p:nvPr/>
            </p:nvSpPr>
            <p:spPr>
              <a:xfrm>
                <a:off x="1253866" y="10294808"/>
                <a:ext cx="720000" cy="166385"/>
              </a:xfrm>
              <a:prstGeom prst="rect">
                <a:avLst/>
              </a:prstGeom>
              <a:noFill/>
            </p:spPr>
            <p:txBody>
              <a:bodyPr wrap="square">
                <a:spAutoFit/>
              </a:bodyPr>
              <a:lstStyle/>
              <a:p>
                <a:pPr algn="ctr"/>
                <a:r>
                  <a:rPr kumimoji="1" lang="ja-JP" altLang="en-US" sz="1400" b="1" dirty="0">
                    <a:solidFill>
                      <a:schemeClr val="tx1"/>
                    </a:solidFill>
                    <a:latin typeface="+mn-ea"/>
                  </a:rPr>
                  <a:t>●</a:t>
                </a:r>
                <a:endParaRPr lang="en-US" altLang="ja-JP" sz="1400" b="1" dirty="0">
                  <a:solidFill>
                    <a:schemeClr val="tx1"/>
                  </a:solidFill>
                  <a:latin typeface="+mn-ea"/>
                </a:endParaRPr>
              </a:p>
            </p:txBody>
          </p:sp>
          <p:sp>
            <p:nvSpPr>
              <p:cNvPr id="23" name="テキスト ボックス 22">
                <a:extLst>
                  <a:ext uri="{FF2B5EF4-FFF2-40B4-BE49-F238E27FC236}">
                    <a16:creationId xmlns:a16="http://schemas.microsoft.com/office/drawing/2014/main" id="{61CFB3C5-B807-6943-65FB-E8241BD3622E}"/>
                  </a:ext>
                </a:extLst>
              </p:cNvPr>
              <p:cNvSpPr txBox="1"/>
              <p:nvPr/>
            </p:nvSpPr>
            <p:spPr>
              <a:xfrm>
                <a:off x="2336401" y="10294808"/>
                <a:ext cx="720000" cy="166385"/>
              </a:xfrm>
              <a:prstGeom prst="rect">
                <a:avLst/>
              </a:prstGeom>
              <a:noFill/>
            </p:spPr>
            <p:txBody>
              <a:bodyPr wrap="square">
                <a:spAutoFit/>
              </a:bodyPr>
              <a:lstStyle/>
              <a:p>
                <a:pPr algn="ctr"/>
                <a:r>
                  <a:rPr kumimoji="1" lang="ja-JP" altLang="en-US" sz="1400" b="1" dirty="0">
                    <a:solidFill>
                      <a:schemeClr val="tx1"/>
                    </a:solidFill>
                    <a:latin typeface="+mn-ea"/>
                  </a:rPr>
                  <a:t>●</a:t>
                </a:r>
                <a:endParaRPr lang="en-US" altLang="ja-JP" sz="1400" b="1" dirty="0">
                  <a:solidFill>
                    <a:schemeClr val="tx1"/>
                  </a:solidFill>
                  <a:latin typeface="+mn-ea"/>
                </a:endParaRPr>
              </a:p>
            </p:txBody>
          </p:sp>
          <p:sp>
            <p:nvSpPr>
              <p:cNvPr id="24" name="テキスト ボックス 23">
                <a:extLst>
                  <a:ext uri="{FF2B5EF4-FFF2-40B4-BE49-F238E27FC236}">
                    <a16:creationId xmlns:a16="http://schemas.microsoft.com/office/drawing/2014/main" id="{02DBB542-6164-8F58-3F69-824254B1163E}"/>
                  </a:ext>
                </a:extLst>
              </p:cNvPr>
              <p:cNvSpPr txBox="1"/>
              <p:nvPr/>
            </p:nvSpPr>
            <p:spPr>
              <a:xfrm>
                <a:off x="3330844" y="10294808"/>
                <a:ext cx="720000" cy="166385"/>
              </a:xfrm>
              <a:prstGeom prst="rect">
                <a:avLst/>
              </a:prstGeom>
              <a:noFill/>
            </p:spPr>
            <p:txBody>
              <a:bodyPr wrap="square">
                <a:spAutoFit/>
              </a:bodyPr>
              <a:lstStyle/>
              <a:p>
                <a:pPr algn="ctr"/>
                <a:r>
                  <a:rPr kumimoji="1" lang="ja-JP" altLang="en-US" sz="1400" b="1" dirty="0">
                    <a:solidFill>
                      <a:schemeClr val="tx1"/>
                    </a:solidFill>
                    <a:latin typeface="+mn-ea"/>
                  </a:rPr>
                  <a:t>●</a:t>
                </a:r>
                <a:endParaRPr lang="en-US" altLang="ja-JP" sz="1400" b="1" dirty="0">
                  <a:solidFill>
                    <a:schemeClr val="tx1"/>
                  </a:solidFill>
                  <a:latin typeface="+mn-ea"/>
                </a:endParaRPr>
              </a:p>
            </p:txBody>
          </p:sp>
          <p:sp>
            <p:nvSpPr>
              <p:cNvPr id="25" name="テキスト ボックス 24">
                <a:extLst>
                  <a:ext uri="{FF2B5EF4-FFF2-40B4-BE49-F238E27FC236}">
                    <a16:creationId xmlns:a16="http://schemas.microsoft.com/office/drawing/2014/main" id="{FB505594-2899-9A5F-A122-7020C19B00D9}"/>
                  </a:ext>
                </a:extLst>
              </p:cNvPr>
              <p:cNvSpPr txBox="1"/>
              <p:nvPr/>
            </p:nvSpPr>
            <p:spPr>
              <a:xfrm>
                <a:off x="4350315" y="10294808"/>
                <a:ext cx="720000" cy="166385"/>
              </a:xfrm>
              <a:prstGeom prst="rect">
                <a:avLst/>
              </a:prstGeom>
              <a:noFill/>
            </p:spPr>
            <p:txBody>
              <a:bodyPr wrap="square">
                <a:spAutoFit/>
              </a:bodyPr>
              <a:lstStyle/>
              <a:p>
                <a:pPr algn="ctr"/>
                <a:r>
                  <a:rPr kumimoji="1" lang="ja-JP" altLang="en-US" sz="1400" b="1" dirty="0">
                    <a:solidFill>
                      <a:schemeClr val="tx1"/>
                    </a:solidFill>
                    <a:latin typeface="+mn-ea"/>
                  </a:rPr>
                  <a:t>●</a:t>
                </a:r>
                <a:endParaRPr lang="en-US" altLang="ja-JP" sz="1400" b="1" dirty="0">
                  <a:solidFill>
                    <a:schemeClr val="tx1"/>
                  </a:solidFill>
                  <a:latin typeface="+mn-ea"/>
                </a:endParaRPr>
              </a:p>
            </p:txBody>
          </p:sp>
          <p:sp>
            <p:nvSpPr>
              <p:cNvPr id="26" name="テキスト ボックス 25">
                <a:extLst>
                  <a:ext uri="{FF2B5EF4-FFF2-40B4-BE49-F238E27FC236}">
                    <a16:creationId xmlns:a16="http://schemas.microsoft.com/office/drawing/2014/main" id="{60E42F27-65E4-BC39-A6DB-EFAB4C4EF3A2}"/>
                  </a:ext>
                </a:extLst>
              </p:cNvPr>
              <p:cNvSpPr txBox="1"/>
              <p:nvPr/>
            </p:nvSpPr>
            <p:spPr>
              <a:xfrm>
                <a:off x="1250881" y="10859297"/>
                <a:ext cx="720000" cy="519954"/>
              </a:xfrm>
              <a:prstGeom prst="rect">
                <a:avLst/>
              </a:prstGeom>
              <a:noFill/>
            </p:spPr>
            <p:txBody>
              <a:bodyPr wrap="square">
                <a:spAutoFit/>
              </a:bodyPr>
              <a:lstStyle/>
              <a:p>
                <a:pPr algn="ctr"/>
                <a:r>
                  <a:rPr kumimoji="1" lang="ja-JP" altLang="en-US" sz="1400" b="1" dirty="0">
                    <a:solidFill>
                      <a:schemeClr val="tx1"/>
                    </a:solidFill>
                    <a:latin typeface="+mn-ea"/>
                  </a:rPr>
                  <a:t>●</a:t>
                </a:r>
                <a:endParaRPr kumimoji="1" lang="en-US" altLang="ja-JP" sz="1400" b="1" dirty="0">
                  <a:solidFill>
                    <a:schemeClr val="tx1"/>
                  </a:solidFill>
                  <a:latin typeface="+mn-ea"/>
                </a:endParaRPr>
              </a:p>
              <a:p>
                <a:pPr algn="ctr"/>
                <a:endParaRPr kumimoji="1" lang="en-US" altLang="ja-JP" sz="1400" b="1" dirty="0">
                  <a:solidFill>
                    <a:schemeClr val="tx1"/>
                  </a:solidFill>
                  <a:latin typeface="+mn-ea"/>
                </a:endParaRPr>
              </a:p>
              <a:p>
                <a:pPr algn="ctr"/>
                <a:r>
                  <a:rPr kumimoji="1" lang="ja-JP" altLang="en-US" sz="1050" b="1" dirty="0">
                    <a:latin typeface="+mn-ea"/>
                  </a:rPr>
                  <a:t>あんぜん</a:t>
                </a:r>
                <a:endParaRPr kumimoji="1" lang="en-US" altLang="ja-JP" sz="1050" b="1" dirty="0">
                  <a:solidFill>
                    <a:schemeClr val="tx1"/>
                  </a:solidFill>
                  <a:latin typeface="+mn-ea"/>
                </a:endParaRPr>
              </a:p>
              <a:p>
                <a:pPr algn="ctr"/>
                <a:r>
                  <a:rPr kumimoji="1" lang="ja-JP" altLang="en-US" b="1" dirty="0">
                    <a:solidFill>
                      <a:schemeClr val="tx1"/>
                    </a:solidFill>
                    <a:latin typeface="+mn-ea"/>
                  </a:rPr>
                  <a:t>安全</a:t>
                </a:r>
                <a:endParaRPr lang="en-US" altLang="ja-JP" b="1" dirty="0">
                  <a:solidFill>
                    <a:schemeClr val="tx1"/>
                  </a:solidFill>
                  <a:latin typeface="+mn-ea"/>
                </a:endParaRPr>
              </a:p>
            </p:txBody>
          </p:sp>
          <p:sp>
            <p:nvSpPr>
              <p:cNvPr id="27" name="テキスト ボックス 26">
                <a:extLst>
                  <a:ext uri="{FF2B5EF4-FFF2-40B4-BE49-F238E27FC236}">
                    <a16:creationId xmlns:a16="http://schemas.microsoft.com/office/drawing/2014/main" id="{FD5877B7-2FA1-ABC7-BCEB-2BE4D7A70585}"/>
                  </a:ext>
                </a:extLst>
              </p:cNvPr>
              <p:cNvSpPr txBox="1"/>
              <p:nvPr/>
            </p:nvSpPr>
            <p:spPr>
              <a:xfrm>
                <a:off x="2349997" y="10859297"/>
                <a:ext cx="720000" cy="519954"/>
              </a:xfrm>
              <a:prstGeom prst="rect">
                <a:avLst/>
              </a:prstGeom>
              <a:noFill/>
            </p:spPr>
            <p:txBody>
              <a:bodyPr wrap="square">
                <a:spAutoFit/>
              </a:bodyPr>
              <a:lstStyle/>
              <a:p>
                <a:pPr algn="ctr"/>
                <a:r>
                  <a:rPr kumimoji="1" lang="ja-JP" altLang="en-US" sz="1400" b="1" dirty="0">
                    <a:solidFill>
                      <a:schemeClr val="tx1"/>
                    </a:solidFill>
                    <a:latin typeface="+mn-ea"/>
                  </a:rPr>
                  <a:t>●</a:t>
                </a:r>
                <a:endParaRPr kumimoji="1" lang="en-US" altLang="ja-JP" sz="1400" b="1" dirty="0">
                  <a:solidFill>
                    <a:schemeClr val="tx1"/>
                  </a:solidFill>
                  <a:latin typeface="+mn-ea"/>
                </a:endParaRPr>
              </a:p>
              <a:p>
                <a:pPr algn="ctr"/>
                <a:endParaRPr kumimoji="1" lang="en-US" altLang="ja-JP" sz="1400" b="1" dirty="0">
                  <a:solidFill>
                    <a:schemeClr val="tx1"/>
                  </a:solidFill>
                  <a:latin typeface="+mn-ea"/>
                </a:endParaRPr>
              </a:p>
              <a:p>
                <a:pPr algn="ctr"/>
                <a:r>
                  <a:rPr kumimoji="1" lang="ja-JP" altLang="en-US" sz="1050" b="1" dirty="0">
                    <a:solidFill>
                      <a:schemeClr val="tx1"/>
                    </a:solidFill>
                    <a:latin typeface="+mn-ea"/>
                  </a:rPr>
                  <a:t>きんし</a:t>
                </a:r>
                <a:endParaRPr kumimoji="1" lang="en-US" altLang="ja-JP" sz="1400" b="1" dirty="0">
                  <a:solidFill>
                    <a:schemeClr val="tx1"/>
                  </a:solidFill>
                  <a:latin typeface="+mn-ea"/>
                </a:endParaRPr>
              </a:p>
              <a:p>
                <a:pPr algn="ctr"/>
                <a:r>
                  <a:rPr lang="ja-JP" altLang="en-US" b="1" dirty="0">
                    <a:solidFill>
                      <a:schemeClr val="tx1"/>
                    </a:solidFill>
                    <a:latin typeface="+mn-ea"/>
                  </a:rPr>
                  <a:t>禁止</a:t>
                </a:r>
                <a:endParaRPr lang="en-US" altLang="ja-JP" b="1" dirty="0">
                  <a:solidFill>
                    <a:schemeClr val="tx1"/>
                  </a:solidFill>
                  <a:latin typeface="+mn-ea"/>
                </a:endParaRPr>
              </a:p>
            </p:txBody>
          </p:sp>
          <p:sp>
            <p:nvSpPr>
              <p:cNvPr id="28" name="テキスト ボックス 27">
                <a:extLst>
                  <a:ext uri="{FF2B5EF4-FFF2-40B4-BE49-F238E27FC236}">
                    <a16:creationId xmlns:a16="http://schemas.microsoft.com/office/drawing/2014/main" id="{692A32E4-4504-6FD8-D29A-1B2ED825BA3C}"/>
                  </a:ext>
                </a:extLst>
              </p:cNvPr>
              <p:cNvSpPr txBox="1"/>
              <p:nvPr/>
            </p:nvSpPr>
            <p:spPr>
              <a:xfrm>
                <a:off x="3349446" y="10859297"/>
                <a:ext cx="720000" cy="519954"/>
              </a:xfrm>
              <a:prstGeom prst="rect">
                <a:avLst/>
              </a:prstGeom>
              <a:noFill/>
            </p:spPr>
            <p:txBody>
              <a:bodyPr wrap="square">
                <a:spAutoFit/>
              </a:bodyPr>
              <a:lstStyle/>
              <a:p>
                <a:pPr algn="ctr"/>
                <a:r>
                  <a:rPr kumimoji="1" lang="ja-JP" altLang="en-US" sz="1400" b="1" dirty="0">
                    <a:solidFill>
                      <a:schemeClr val="tx1"/>
                    </a:solidFill>
                    <a:latin typeface="+mn-ea"/>
                  </a:rPr>
                  <a:t>●</a:t>
                </a:r>
                <a:endParaRPr kumimoji="1" lang="en-US" altLang="ja-JP" sz="1400" b="1" dirty="0">
                  <a:solidFill>
                    <a:schemeClr val="tx1"/>
                  </a:solidFill>
                  <a:latin typeface="+mn-ea"/>
                </a:endParaRPr>
              </a:p>
              <a:p>
                <a:pPr algn="ctr"/>
                <a:endParaRPr kumimoji="1" lang="en-US" altLang="ja-JP" sz="1400" b="1" dirty="0">
                  <a:solidFill>
                    <a:schemeClr val="tx1"/>
                  </a:solidFill>
                  <a:latin typeface="+mn-ea"/>
                </a:endParaRPr>
              </a:p>
              <a:p>
                <a:pPr algn="ctr"/>
                <a:r>
                  <a:rPr kumimoji="1" lang="ja-JP" altLang="en-US" sz="1050" b="1" dirty="0">
                    <a:latin typeface="+mn-ea"/>
                  </a:rPr>
                  <a:t>ちゅうい</a:t>
                </a:r>
                <a:endParaRPr kumimoji="1" lang="en-US" altLang="ja-JP" sz="1200" b="1" dirty="0">
                  <a:solidFill>
                    <a:schemeClr val="tx1"/>
                  </a:solidFill>
                  <a:latin typeface="+mn-ea"/>
                </a:endParaRPr>
              </a:p>
              <a:p>
                <a:pPr algn="ctr"/>
                <a:r>
                  <a:rPr lang="ja-JP" altLang="en-US" b="1" dirty="0">
                    <a:solidFill>
                      <a:schemeClr val="tx1"/>
                    </a:solidFill>
                    <a:latin typeface="+mn-ea"/>
                  </a:rPr>
                  <a:t>注意</a:t>
                </a:r>
                <a:endParaRPr lang="en-US" altLang="ja-JP" b="1" dirty="0">
                  <a:solidFill>
                    <a:schemeClr val="tx1"/>
                  </a:solidFill>
                  <a:latin typeface="+mn-ea"/>
                </a:endParaRPr>
              </a:p>
            </p:txBody>
          </p:sp>
          <p:sp>
            <p:nvSpPr>
              <p:cNvPr id="29" name="テキスト ボックス 28">
                <a:extLst>
                  <a:ext uri="{FF2B5EF4-FFF2-40B4-BE49-F238E27FC236}">
                    <a16:creationId xmlns:a16="http://schemas.microsoft.com/office/drawing/2014/main" id="{B30974B6-FB40-D90E-6FC8-0E697502324A}"/>
                  </a:ext>
                </a:extLst>
              </p:cNvPr>
              <p:cNvSpPr txBox="1"/>
              <p:nvPr/>
            </p:nvSpPr>
            <p:spPr>
              <a:xfrm>
                <a:off x="4350315" y="10859297"/>
                <a:ext cx="720000" cy="519954"/>
              </a:xfrm>
              <a:prstGeom prst="rect">
                <a:avLst/>
              </a:prstGeom>
              <a:noFill/>
            </p:spPr>
            <p:txBody>
              <a:bodyPr wrap="square">
                <a:spAutoFit/>
              </a:bodyPr>
              <a:lstStyle/>
              <a:p>
                <a:pPr algn="ctr"/>
                <a:r>
                  <a:rPr kumimoji="1" lang="ja-JP" altLang="en-US" sz="1400" b="1" dirty="0">
                    <a:solidFill>
                      <a:schemeClr val="tx1"/>
                    </a:solidFill>
                    <a:latin typeface="+mn-ea"/>
                  </a:rPr>
                  <a:t>●</a:t>
                </a:r>
                <a:endParaRPr kumimoji="1" lang="en-US" altLang="ja-JP" sz="1400" b="1" dirty="0">
                  <a:solidFill>
                    <a:schemeClr val="tx1"/>
                  </a:solidFill>
                  <a:latin typeface="+mn-ea"/>
                </a:endParaRPr>
              </a:p>
              <a:p>
                <a:pPr algn="ctr"/>
                <a:endParaRPr kumimoji="1" lang="en-US" altLang="ja-JP" sz="1400" b="1" dirty="0">
                  <a:solidFill>
                    <a:schemeClr val="tx1"/>
                  </a:solidFill>
                  <a:latin typeface="+mn-ea"/>
                </a:endParaRPr>
              </a:p>
              <a:p>
                <a:pPr algn="ctr"/>
                <a:r>
                  <a:rPr kumimoji="1" lang="ja-JP" altLang="en-US" sz="1050" b="1" dirty="0">
                    <a:solidFill>
                      <a:schemeClr val="tx1"/>
                    </a:solidFill>
                    <a:latin typeface="+mn-ea"/>
                  </a:rPr>
                  <a:t>しじ</a:t>
                </a:r>
                <a:endParaRPr kumimoji="1" lang="en-US" altLang="ja-JP" sz="1050" b="1" dirty="0">
                  <a:solidFill>
                    <a:schemeClr val="tx1"/>
                  </a:solidFill>
                  <a:latin typeface="+mn-ea"/>
                </a:endParaRPr>
              </a:p>
              <a:p>
                <a:pPr algn="ctr"/>
                <a:r>
                  <a:rPr lang="ja-JP" altLang="en-US" b="1" dirty="0">
                    <a:solidFill>
                      <a:schemeClr val="tx1"/>
                    </a:solidFill>
                    <a:latin typeface="+mn-ea"/>
                  </a:rPr>
                  <a:t>指示</a:t>
                </a:r>
                <a:endParaRPr lang="en-US" altLang="ja-JP" b="1" dirty="0">
                  <a:solidFill>
                    <a:schemeClr val="tx1"/>
                  </a:solidFill>
                  <a:latin typeface="+mn-ea"/>
                </a:endParaRPr>
              </a:p>
            </p:txBody>
          </p:sp>
        </p:grpSp>
        <p:cxnSp>
          <p:nvCxnSpPr>
            <p:cNvPr id="4" name="直線コネクタ 3">
              <a:extLst>
                <a:ext uri="{FF2B5EF4-FFF2-40B4-BE49-F238E27FC236}">
                  <a16:creationId xmlns:a16="http://schemas.microsoft.com/office/drawing/2014/main" id="{537FBABA-02C7-CB50-1443-1AC26B6B6E02}"/>
                </a:ext>
              </a:extLst>
            </p:cNvPr>
            <p:cNvCxnSpPr>
              <a:cxnSpLocks/>
            </p:cNvCxnSpPr>
            <p:nvPr/>
          </p:nvCxnSpPr>
          <p:spPr>
            <a:xfrm>
              <a:off x="3391786" y="4125433"/>
              <a:ext cx="2030819" cy="105262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34" name="グラフィックス 33">
              <a:extLst>
                <a:ext uri="{FF2B5EF4-FFF2-40B4-BE49-F238E27FC236}">
                  <a16:creationId xmlns:a16="http://schemas.microsoft.com/office/drawing/2014/main" id="{61828DC0-E1C2-C4B5-0C4B-C8FF915B47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57049" y="2175503"/>
              <a:ext cx="1093187" cy="1093187"/>
            </a:xfrm>
            <a:prstGeom prst="rect">
              <a:avLst/>
            </a:prstGeom>
          </p:spPr>
        </p:pic>
        <p:pic>
          <p:nvPicPr>
            <p:cNvPr id="35" name="グラフィックス 34">
              <a:extLst>
                <a:ext uri="{FF2B5EF4-FFF2-40B4-BE49-F238E27FC236}">
                  <a16:creationId xmlns:a16="http://schemas.microsoft.com/office/drawing/2014/main" id="{1069F9B2-00DB-1B22-D59F-2AEB9A54EA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53393" y="2192450"/>
              <a:ext cx="1203354" cy="1059291"/>
            </a:xfrm>
            <a:prstGeom prst="rect">
              <a:avLst/>
            </a:prstGeom>
          </p:spPr>
        </p:pic>
        <p:pic>
          <p:nvPicPr>
            <p:cNvPr id="36" name="グラフィックス 35">
              <a:extLst>
                <a:ext uri="{FF2B5EF4-FFF2-40B4-BE49-F238E27FC236}">
                  <a16:creationId xmlns:a16="http://schemas.microsoft.com/office/drawing/2014/main" id="{542C68B5-916A-11C2-08C7-2087FF5D121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59904" y="2200927"/>
              <a:ext cx="1042341" cy="1042341"/>
            </a:xfrm>
            <a:prstGeom prst="rect">
              <a:avLst/>
            </a:prstGeom>
          </p:spPr>
        </p:pic>
        <p:pic>
          <p:nvPicPr>
            <p:cNvPr id="37" name="グラフィックス 36">
              <a:extLst>
                <a:ext uri="{FF2B5EF4-FFF2-40B4-BE49-F238E27FC236}">
                  <a16:creationId xmlns:a16="http://schemas.microsoft.com/office/drawing/2014/main" id="{61D64211-4494-772D-9C7E-6EA0939917C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05403" y="2191476"/>
              <a:ext cx="1025393" cy="1025393"/>
            </a:xfrm>
            <a:prstGeom prst="rect">
              <a:avLst/>
            </a:prstGeom>
          </p:spPr>
        </p:pic>
      </p:grpSp>
    </p:spTree>
    <p:extLst>
      <p:ext uri="{BB962C8B-B14F-4D97-AF65-F5344CB8AC3E}">
        <p14:creationId xmlns:p14="http://schemas.microsoft.com/office/powerpoint/2010/main" val="88320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3BA8EF6-3BFD-AB47-3EB5-374BD019924C}"/>
              </a:ext>
            </a:extLst>
          </p:cNvPr>
          <p:cNvSpPr txBox="1"/>
          <p:nvPr/>
        </p:nvSpPr>
        <p:spPr>
          <a:xfrm>
            <a:off x="4208306" y="448469"/>
            <a:ext cx="3775393" cy="510011"/>
          </a:xfrm>
          <a:prstGeom prst="rect">
            <a:avLst/>
          </a:prstGeom>
          <a:noFill/>
        </p:spPr>
        <p:txBody>
          <a:bodyPr wrap="none" rtlCol="0">
            <a:spAutoFit/>
          </a:bodyPr>
          <a:lstStyle/>
          <a:p>
            <a:pPr algn="ctr">
              <a:lnSpc>
                <a:spcPct val="150000"/>
              </a:lnSpc>
            </a:pPr>
            <a:r>
              <a:rPr kumimoji="1" lang="ja-JP" altLang="en-US" sz="2000" b="1" dirty="0">
                <a:latin typeface="+mn-ea"/>
              </a:rPr>
              <a:t>記号の色と形について考えよう</a:t>
            </a:r>
          </a:p>
        </p:txBody>
      </p:sp>
      <p:sp>
        <p:nvSpPr>
          <p:cNvPr id="22" name="テキスト ボックス 21">
            <a:extLst>
              <a:ext uri="{FF2B5EF4-FFF2-40B4-BE49-F238E27FC236}">
                <a16:creationId xmlns:a16="http://schemas.microsoft.com/office/drawing/2014/main" id="{5984B968-6B60-8B4C-A716-2DBA0C9A5210}"/>
              </a:ext>
            </a:extLst>
          </p:cNvPr>
          <p:cNvSpPr txBox="1"/>
          <p:nvPr/>
        </p:nvSpPr>
        <p:spPr>
          <a:xfrm>
            <a:off x="4107029" y="361433"/>
            <a:ext cx="975759" cy="280333"/>
          </a:xfrm>
          <a:prstGeom prst="rect">
            <a:avLst/>
          </a:prstGeom>
          <a:noFill/>
        </p:spPr>
        <p:txBody>
          <a:bodyPr wrap="square" rtlCol="0">
            <a:spAutoFit/>
          </a:bodyPr>
          <a:lstStyle/>
          <a:p>
            <a:pPr algn="ctr">
              <a:lnSpc>
                <a:spcPct val="150000"/>
              </a:lnSpc>
            </a:pPr>
            <a:r>
              <a:rPr lang="ja-JP" altLang="en-US" sz="900" b="1" dirty="0">
                <a:latin typeface="+mn-ea"/>
              </a:rPr>
              <a:t>きごう</a:t>
            </a:r>
            <a:endParaRPr kumimoji="1" lang="ja-JP" altLang="en-US" sz="900" b="1" dirty="0">
              <a:latin typeface="+mn-ea"/>
            </a:endParaRPr>
          </a:p>
        </p:txBody>
      </p:sp>
      <p:cxnSp>
        <p:nvCxnSpPr>
          <p:cNvPr id="64" name="直線コネクタ 63">
            <a:extLst>
              <a:ext uri="{FF2B5EF4-FFF2-40B4-BE49-F238E27FC236}">
                <a16:creationId xmlns:a16="http://schemas.microsoft.com/office/drawing/2014/main" id="{C7595321-DC6A-E155-4BA2-85D8FF71EA2B}"/>
              </a:ext>
            </a:extLst>
          </p:cNvPr>
          <p:cNvCxnSpPr>
            <a:cxnSpLocks/>
          </p:cNvCxnSpPr>
          <p:nvPr/>
        </p:nvCxnSpPr>
        <p:spPr>
          <a:xfrm flipH="1">
            <a:off x="0" y="3951165"/>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グループ化 12">
            <a:extLst>
              <a:ext uri="{FF2B5EF4-FFF2-40B4-BE49-F238E27FC236}">
                <a16:creationId xmlns:a16="http://schemas.microsoft.com/office/drawing/2014/main" id="{5C5E5EB7-159E-7CE9-D450-DA6A6C699747}"/>
              </a:ext>
            </a:extLst>
          </p:cNvPr>
          <p:cNvGrpSpPr/>
          <p:nvPr/>
        </p:nvGrpSpPr>
        <p:grpSpPr>
          <a:xfrm>
            <a:off x="4365834" y="1910574"/>
            <a:ext cx="576188" cy="576188"/>
            <a:chOff x="1319105" y="725261"/>
            <a:chExt cx="666750" cy="666750"/>
          </a:xfrm>
        </p:grpSpPr>
        <p:sp>
          <p:nvSpPr>
            <p:cNvPr id="11" name="正方形/長方形 10">
              <a:extLst>
                <a:ext uri="{FF2B5EF4-FFF2-40B4-BE49-F238E27FC236}">
                  <a16:creationId xmlns:a16="http://schemas.microsoft.com/office/drawing/2014/main" id="{58CAFCB8-A26A-E3A8-BBA7-4AF3A57A5576}"/>
                </a:ext>
              </a:extLst>
            </p:cNvPr>
            <p:cNvSpPr/>
            <p:nvPr/>
          </p:nvSpPr>
          <p:spPr>
            <a:xfrm>
              <a:off x="1319105" y="1012371"/>
              <a:ext cx="666750" cy="925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89A9849A-3DBB-ABF3-D5F2-3C842D72034C}"/>
                </a:ext>
              </a:extLst>
            </p:cNvPr>
            <p:cNvSpPr/>
            <p:nvPr/>
          </p:nvSpPr>
          <p:spPr>
            <a:xfrm rot="5400000">
              <a:off x="1319108" y="1012371"/>
              <a:ext cx="666750" cy="925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矢印: 右 13">
            <a:extLst>
              <a:ext uri="{FF2B5EF4-FFF2-40B4-BE49-F238E27FC236}">
                <a16:creationId xmlns:a16="http://schemas.microsoft.com/office/drawing/2014/main" id="{E71C8BF5-D585-3BA6-A0FE-3DEEDFBC4310}"/>
              </a:ext>
            </a:extLst>
          </p:cNvPr>
          <p:cNvSpPr/>
          <p:nvPr/>
        </p:nvSpPr>
        <p:spPr>
          <a:xfrm>
            <a:off x="7055321" y="1951923"/>
            <a:ext cx="804907" cy="49348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グラフィックス 37">
            <a:extLst>
              <a:ext uri="{FF2B5EF4-FFF2-40B4-BE49-F238E27FC236}">
                <a16:creationId xmlns:a16="http://schemas.microsoft.com/office/drawing/2014/main" id="{B2901019-7672-CE69-FF9C-3CBA3FF653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58870" y="1489428"/>
            <a:ext cx="1458850" cy="1458850"/>
          </a:xfrm>
          <a:prstGeom prst="rect">
            <a:avLst/>
          </a:prstGeom>
        </p:spPr>
      </p:pic>
      <p:pic>
        <p:nvPicPr>
          <p:cNvPr id="42" name="グラフィックス 41">
            <a:extLst>
              <a:ext uri="{FF2B5EF4-FFF2-40B4-BE49-F238E27FC236}">
                <a16:creationId xmlns:a16="http://schemas.microsoft.com/office/drawing/2014/main" id="{C5C01CAF-4FA2-1594-04B5-DD43EB7F09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62607" y="1832328"/>
            <a:ext cx="893404" cy="644608"/>
          </a:xfrm>
          <a:prstGeom prst="rect">
            <a:avLst/>
          </a:prstGeom>
        </p:spPr>
      </p:pic>
      <p:sp>
        <p:nvSpPr>
          <p:cNvPr id="62" name="テキスト ボックス 61">
            <a:extLst>
              <a:ext uri="{FF2B5EF4-FFF2-40B4-BE49-F238E27FC236}">
                <a16:creationId xmlns:a16="http://schemas.microsoft.com/office/drawing/2014/main" id="{4EAFB2F2-3BD6-8675-980E-D88D8999D8DA}"/>
              </a:ext>
            </a:extLst>
          </p:cNvPr>
          <p:cNvSpPr txBox="1"/>
          <p:nvPr/>
        </p:nvSpPr>
        <p:spPr>
          <a:xfrm>
            <a:off x="327321" y="2040189"/>
            <a:ext cx="607859" cy="829907"/>
          </a:xfrm>
          <a:prstGeom prst="rect">
            <a:avLst/>
          </a:prstGeom>
          <a:noFill/>
        </p:spPr>
        <p:txBody>
          <a:bodyPr wrap="none" rtlCol="0">
            <a:spAutoFit/>
          </a:bodyPr>
          <a:lstStyle/>
          <a:p>
            <a:pPr algn="ctr">
              <a:lnSpc>
                <a:spcPct val="150000"/>
              </a:lnSpc>
            </a:pPr>
            <a:r>
              <a:rPr lang="ja-JP" altLang="en-US" sz="1100" b="1" dirty="0">
                <a:latin typeface="+mn-ea"/>
              </a:rPr>
              <a:t>標準</a:t>
            </a:r>
            <a:endParaRPr lang="en-US" altLang="ja-JP" sz="1100" b="1" dirty="0">
              <a:latin typeface="+mn-ea"/>
            </a:endParaRPr>
          </a:p>
          <a:p>
            <a:pPr algn="ctr">
              <a:lnSpc>
                <a:spcPct val="150000"/>
              </a:lnSpc>
            </a:pPr>
            <a:r>
              <a:rPr kumimoji="1" lang="ja-JP" altLang="en-US" sz="1100" b="1" dirty="0">
                <a:latin typeface="+mn-ea"/>
              </a:rPr>
              <a:t>案内用</a:t>
            </a:r>
            <a:endParaRPr kumimoji="1" lang="en-US" altLang="ja-JP" sz="1100" b="1" dirty="0">
              <a:latin typeface="+mn-ea"/>
            </a:endParaRPr>
          </a:p>
          <a:p>
            <a:pPr algn="ctr">
              <a:lnSpc>
                <a:spcPct val="150000"/>
              </a:lnSpc>
            </a:pPr>
            <a:r>
              <a:rPr lang="ja-JP" altLang="en-US" sz="1100" b="1" dirty="0">
                <a:latin typeface="+mn-ea"/>
              </a:rPr>
              <a:t>図記号</a:t>
            </a:r>
            <a:endParaRPr kumimoji="1" lang="en-US" altLang="ja-JP" sz="1100" b="1" dirty="0">
              <a:latin typeface="+mn-ea"/>
            </a:endParaRPr>
          </a:p>
        </p:txBody>
      </p:sp>
      <p:grpSp>
        <p:nvGrpSpPr>
          <p:cNvPr id="18" name="グループ化 17">
            <a:extLst>
              <a:ext uri="{FF2B5EF4-FFF2-40B4-BE49-F238E27FC236}">
                <a16:creationId xmlns:a16="http://schemas.microsoft.com/office/drawing/2014/main" id="{F39E65F7-065A-94AE-6310-44299302AE76}"/>
              </a:ext>
            </a:extLst>
          </p:cNvPr>
          <p:cNvGrpSpPr/>
          <p:nvPr/>
        </p:nvGrpSpPr>
        <p:grpSpPr>
          <a:xfrm>
            <a:off x="4400434" y="5039295"/>
            <a:ext cx="576188" cy="576188"/>
            <a:chOff x="1319105" y="725261"/>
            <a:chExt cx="666750" cy="666750"/>
          </a:xfrm>
        </p:grpSpPr>
        <p:sp>
          <p:nvSpPr>
            <p:cNvPr id="19" name="正方形/長方形 18">
              <a:extLst>
                <a:ext uri="{FF2B5EF4-FFF2-40B4-BE49-F238E27FC236}">
                  <a16:creationId xmlns:a16="http://schemas.microsoft.com/office/drawing/2014/main" id="{DB6F84EC-69F5-7A92-E184-FB7A15FBE338}"/>
                </a:ext>
              </a:extLst>
            </p:cNvPr>
            <p:cNvSpPr/>
            <p:nvPr/>
          </p:nvSpPr>
          <p:spPr>
            <a:xfrm>
              <a:off x="1319105" y="1012371"/>
              <a:ext cx="666750" cy="925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AD135615-33D5-A09A-182A-2A357F753DF5}"/>
                </a:ext>
              </a:extLst>
            </p:cNvPr>
            <p:cNvSpPr/>
            <p:nvPr/>
          </p:nvSpPr>
          <p:spPr>
            <a:xfrm rot="5400000">
              <a:off x="1319108" y="1012371"/>
              <a:ext cx="666750" cy="925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矢印: 右 20">
            <a:extLst>
              <a:ext uri="{FF2B5EF4-FFF2-40B4-BE49-F238E27FC236}">
                <a16:creationId xmlns:a16="http://schemas.microsoft.com/office/drawing/2014/main" id="{698C4605-0412-3A52-8E0B-72796F8D4F19}"/>
              </a:ext>
            </a:extLst>
          </p:cNvPr>
          <p:cNvSpPr/>
          <p:nvPr/>
        </p:nvSpPr>
        <p:spPr>
          <a:xfrm>
            <a:off x="7089921" y="5080644"/>
            <a:ext cx="804907" cy="49348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グラフィックス 26">
            <a:extLst>
              <a:ext uri="{FF2B5EF4-FFF2-40B4-BE49-F238E27FC236}">
                <a16:creationId xmlns:a16="http://schemas.microsoft.com/office/drawing/2014/main" id="{BB381863-79D0-0AEC-F72E-732014D3D34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58870" y="4696014"/>
            <a:ext cx="1528051" cy="1345116"/>
          </a:xfrm>
          <a:prstGeom prst="rect">
            <a:avLst/>
          </a:prstGeom>
        </p:spPr>
      </p:pic>
      <p:pic>
        <p:nvPicPr>
          <p:cNvPr id="35" name="グラフィックス 34">
            <a:extLst>
              <a:ext uri="{FF2B5EF4-FFF2-40B4-BE49-F238E27FC236}">
                <a16:creationId xmlns:a16="http://schemas.microsoft.com/office/drawing/2014/main" id="{FD5ACBE3-935A-AC87-0BD5-B6D222ACD71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43014" y="4697873"/>
            <a:ext cx="1259028" cy="1259028"/>
          </a:xfrm>
          <a:prstGeom prst="rect">
            <a:avLst/>
          </a:prstGeom>
        </p:spPr>
      </p:pic>
      <p:sp>
        <p:nvSpPr>
          <p:cNvPr id="63" name="テキスト ボックス 62">
            <a:extLst>
              <a:ext uri="{FF2B5EF4-FFF2-40B4-BE49-F238E27FC236}">
                <a16:creationId xmlns:a16="http://schemas.microsoft.com/office/drawing/2014/main" id="{176D97F6-636F-1731-1C99-DB429C5A41A2}"/>
              </a:ext>
            </a:extLst>
          </p:cNvPr>
          <p:cNvSpPr txBox="1"/>
          <p:nvPr/>
        </p:nvSpPr>
        <p:spPr>
          <a:xfrm>
            <a:off x="400108" y="5159546"/>
            <a:ext cx="543739" cy="384721"/>
          </a:xfrm>
          <a:prstGeom prst="rect">
            <a:avLst/>
          </a:prstGeom>
          <a:noFill/>
        </p:spPr>
        <p:txBody>
          <a:bodyPr wrap="none" rtlCol="0">
            <a:spAutoFit/>
          </a:bodyPr>
          <a:lstStyle/>
          <a:p>
            <a:pPr algn="ctr">
              <a:lnSpc>
                <a:spcPct val="150000"/>
              </a:lnSpc>
            </a:pPr>
            <a:r>
              <a:rPr lang="ja-JP" altLang="en-US" sz="1400" b="1" dirty="0">
                <a:latin typeface="+mn-ea"/>
              </a:rPr>
              <a:t>災害</a:t>
            </a:r>
            <a:endParaRPr kumimoji="1" lang="ja-JP" altLang="en-US" sz="1400" b="1" dirty="0">
              <a:solidFill>
                <a:srgbClr val="FF0000"/>
              </a:solidFill>
              <a:latin typeface="+mn-ea"/>
            </a:endParaRPr>
          </a:p>
        </p:txBody>
      </p:sp>
      <p:sp>
        <p:nvSpPr>
          <p:cNvPr id="3" name="テキスト ボックス 2">
            <a:extLst>
              <a:ext uri="{FF2B5EF4-FFF2-40B4-BE49-F238E27FC236}">
                <a16:creationId xmlns:a16="http://schemas.microsoft.com/office/drawing/2014/main" id="{66CDA03B-4DE9-A0A1-C491-AEC53547C907}"/>
              </a:ext>
            </a:extLst>
          </p:cNvPr>
          <p:cNvSpPr txBox="1"/>
          <p:nvPr/>
        </p:nvSpPr>
        <p:spPr>
          <a:xfrm>
            <a:off x="8074282" y="1373857"/>
            <a:ext cx="1875835" cy="1569660"/>
          </a:xfrm>
          <a:prstGeom prst="rect">
            <a:avLst/>
          </a:prstGeom>
          <a:noFill/>
        </p:spPr>
        <p:txBody>
          <a:bodyPr wrap="none" rtlCol="0">
            <a:spAutoFit/>
          </a:bodyPr>
          <a:lstStyle/>
          <a:p>
            <a:r>
              <a:rPr kumimoji="1" lang="ja-JP" altLang="en-US" sz="9600" dirty="0"/>
              <a:t>❔</a:t>
            </a:r>
          </a:p>
        </p:txBody>
      </p:sp>
      <p:sp>
        <p:nvSpPr>
          <p:cNvPr id="4" name="テキスト ボックス 3">
            <a:extLst>
              <a:ext uri="{FF2B5EF4-FFF2-40B4-BE49-F238E27FC236}">
                <a16:creationId xmlns:a16="http://schemas.microsoft.com/office/drawing/2014/main" id="{E64E3AD7-9F5B-D07E-514B-77A88FF28E56}"/>
              </a:ext>
            </a:extLst>
          </p:cNvPr>
          <p:cNvSpPr txBox="1"/>
          <p:nvPr/>
        </p:nvSpPr>
        <p:spPr>
          <a:xfrm>
            <a:off x="8005081" y="4670892"/>
            <a:ext cx="1875835" cy="1569660"/>
          </a:xfrm>
          <a:prstGeom prst="rect">
            <a:avLst/>
          </a:prstGeom>
          <a:noFill/>
        </p:spPr>
        <p:txBody>
          <a:bodyPr wrap="none" rtlCol="0">
            <a:spAutoFit/>
          </a:bodyPr>
          <a:lstStyle/>
          <a:p>
            <a:r>
              <a:rPr kumimoji="1" lang="ja-JP" altLang="en-US" sz="9600" dirty="0"/>
              <a:t>❔</a:t>
            </a:r>
          </a:p>
        </p:txBody>
      </p:sp>
    </p:spTree>
    <p:extLst>
      <p:ext uri="{BB962C8B-B14F-4D97-AF65-F5344CB8AC3E}">
        <p14:creationId xmlns:p14="http://schemas.microsoft.com/office/powerpoint/2010/main" val="271657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4EF51209-B31C-7309-3077-8FF96DBC8620}"/>
              </a:ext>
            </a:extLst>
          </p:cNvPr>
          <p:cNvGrpSpPr/>
          <p:nvPr/>
        </p:nvGrpSpPr>
        <p:grpSpPr>
          <a:xfrm>
            <a:off x="9636103" y="2456541"/>
            <a:ext cx="1764691" cy="2049093"/>
            <a:chOff x="9761415" y="1523312"/>
            <a:chExt cx="1764691" cy="2049093"/>
          </a:xfrm>
        </p:grpSpPr>
        <p:pic>
          <p:nvPicPr>
            <p:cNvPr id="3" name="グラフィックス 2">
              <a:extLst>
                <a:ext uri="{FF2B5EF4-FFF2-40B4-BE49-F238E27FC236}">
                  <a16:creationId xmlns:a16="http://schemas.microsoft.com/office/drawing/2014/main" id="{8432A575-E556-CC1E-CF5A-BA2D750ABC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31431" y="1523312"/>
              <a:ext cx="1458850" cy="1458850"/>
            </a:xfrm>
            <a:prstGeom prst="rect">
              <a:avLst/>
            </a:prstGeom>
          </p:spPr>
        </p:pic>
        <p:sp>
          <p:nvSpPr>
            <p:cNvPr id="4" name="テキスト ボックス 3">
              <a:extLst>
                <a:ext uri="{FF2B5EF4-FFF2-40B4-BE49-F238E27FC236}">
                  <a16:creationId xmlns:a16="http://schemas.microsoft.com/office/drawing/2014/main" id="{C99A14C5-8F15-E984-90C0-2BB14F19B13A}"/>
                </a:ext>
              </a:extLst>
            </p:cNvPr>
            <p:cNvSpPr txBox="1"/>
            <p:nvPr/>
          </p:nvSpPr>
          <p:spPr>
            <a:xfrm>
              <a:off x="10062468" y="3187684"/>
              <a:ext cx="1441420" cy="384721"/>
            </a:xfrm>
            <a:prstGeom prst="rect">
              <a:avLst/>
            </a:prstGeom>
            <a:noFill/>
          </p:spPr>
          <p:txBody>
            <a:bodyPr wrap="none" rtlCol="0">
              <a:spAutoFit/>
            </a:bodyPr>
            <a:lstStyle/>
            <a:p>
              <a:pPr algn="ctr">
                <a:lnSpc>
                  <a:spcPct val="150000"/>
                </a:lnSpc>
              </a:pPr>
              <a:r>
                <a:rPr lang="ja-JP" altLang="en-US" sz="1400" b="1" dirty="0">
                  <a:latin typeface="+mn-ea"/>
                </a:rPr>
                <a:t>静かに</a:t>
              </a:r>
              <a:r>
                <a:rPr kumimoji="1" lang="ja-JP" altLang="en-US" sz="1400" b="1" dirty="0">
                  <a:latin typeface="+mn-ea"/>
                </a:rPr>
                <a:t>（</a:t>
              </a:r>
              <a:r>
                <a:rPr kumimoji="1" lang="ja-JP" altLang="en-US" sz="1400" b="1" dirty="0">
                  <a:solidFill>
                    <a:srgbClr val="FF0000"/>
                  </a:solidFill>
                  <a:latin typeface="+mn-ea"/>
                </a:rPr>
                <a:t>指示</a:t>
              </a:r>
              <a:r>
                <a:rPr kumimoji="1" lang="ja-JP" altLang="en-US" sz="1400" b="1" dirty="0">
                  <a:latin typeface="+mn-ea"/>
                </a:rPr>
                <a:t>）</a:t>
              </a:r>
            </a:p>
          </p:txBody>
        </p:sp>
        <p:sp>
          <p:nvSpPr>
            <p:cNvPr id="5" name="テキスト ボックス 4">
              <a:extLst>
                <a:ext uri="{FF2B5EF4-FFF2-40B4-BE49-F238E27FC236}">
                  <a16:creationId xmlns:a16="http://schemas.microsoft.com/office/drawing/2014/main" id="{4952302B-1BA6-7050-4275-E747B1C112C7}"/>
                </a:ext>
              </a:extLst>
            </p:cNvPr>
            <p:cNvSpPr txBox="1"/>
            <p:nvPr/>
          </p:nvSpPr>
          <p:spPr>
            <a:xfrm>
              <a:off x="9761415" y="3060926"/>
              <a:ext cx="975759" cy="280333"/>
            </a:xfrm>
            <a:prstGeom prst="rect">
              <a:avLst/>
            </a:prstGeom>
            <a:noFill/>
          </p:spPr>
          <p:txBody>
            <a:bodyPr wrap="square" rtlCol="0">
              <a:spAutoFit/>
            </a:bodyPr>
            <a:lstStyle/>
            <a:p>
              <a:pPr algn="ctr">
                <a:lnSpc>
                  <a:spcPct val="150000"/>
                </a:lnSpc>
              </a:pPr>
              <a:r>
                <a:rPr lang="ja-JP" altLang="en-US" sz="900" b="1" dirty="0">
                  <a:latin typeface="+mn-ea"/>
                </a:rPr>
                <a:t>しず</a:t>
              </a:r>
              <a:endParaRPr kumimoji="1" lang="ja-JP" altLang="en-US" sz="900" b="1" dirty="0">
                <a:latin typeface="+mn-ea"/>
              </a:endParaRPr>
            </a:p>
          </p:txBody>
        </p:sp>
        <p:sp>
          <p:nvSpPr>
            <p:cNvPr id="6" name="テキスト ボックス 5">
              <a:extLst>
                <a:ext uri="{FF2B5EF4-FFF2-40B4-BE49-F238E27FC236}">
                  <a16:creationId xmlns:a16="http://schemas.microsoft.com/office/drawing/2014/main" id="{BFA95FCA-D657-9963-2849-9AC24A33994A}"/>
                </a:ext>
              </a:extLst>
            </p:cNvPr>
            <p:cNvSpPr txBox="1"/>
            <p:nvPr/>
          </p:nvSpPr>
          <p:spPr>
            <a:xfrm>
              <a:off x="10550347" y="3047517"/>
              <a:ext cx="975759" cy="280333"/>
            </a:xfrm>
            <a:prstGeom prst="rect">
              <a:avLst/>
            </a:prstGeom>
            <a:noFill/>
          </p:spPr>
          <p:txBody>
            <a:bodyPr wrap="square" rtlCol="0">
              <a:spAutoFit/>
            </a:bodyPr>
            <a:lstStyle/>
            <a:p>
              <a:pPr algn="ctr">
                <a:lnSpc>
                  <a:spcPct val="150000"/>
                </a:lnSpc>
              </a:pPr>
              <a:r>
                <a:rPr lang="ja-JP" altLang="en-US" sz="900" b="1" dirty="0">
                  <a:latin typeface="+mn-ea"/>
                </a:rPr>
                <a:t>しじ</a:t>
              </a:r>
              <a:endParaRPr kumimoji="1" lang="ja-JP" altLang="en-US" sz="900" b="1" dirty="0">
                <a:latin typeface="+mn-ea"/>
              </a:endParaRPr>
            </a:p>
          </p:txBody>
        </p:sp>
      </p:grpSp>
      <p:grpSp>
        <p:nvGrpSpPr>
          <p:cNvPr id="7" name="グループ化 6">
            <a:extLst>
              <a:ext uri="{FF2B5EF4-FFF2-40B4-BE49-F238E27FC236}">
                <a16:creationId xmlns:a16="http://schemas.microsoft.com/office/drawing/2014/main" id="{92F746C6-6C74-498B-EEB3-659E4A884BA5}"/>
              </a:ext>
            </a:extLst>
          </p:cNvPr>
          <p:cNvGrpSpPr/>
          <p:nvPr/>
        </p:nvGrpSpPr>
        <p:grpSpPr>
          <a:xfrm>
            <a:off x="6958605" y="2524211"/>
            <a:ext cx="1625328" cy="1929335"/>
            <a:chOff x="9878560" y="4522631"/>
            <a:chExt cx="1625328" cy="1929335"/>
          </a:xfrm>
        </p:grpSpPr>
        <p:pic>
          <p:nvPicPr>
            <p:cNvPr id="8" name="グラフィックス 7">
              <a:extLst>
                <a:ext uri="{FF2B5EF4-FFF2-40B4-BE49-F238E27FC236}">
                  <a16:creationId xmlns:a16="http://schemas.microsoft.com/office/drawing/2014/main" id="{87964D43-9BF3-3EDA-79BF-69FF851A44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90793" y="4522631"/>
              <a:ext cx="1345115" cy="1345115"/>
            </a:xfrm>
            <a:prstGeom prst="rect">
              <a:avLst/>
            </a:prstGeom>
          </p:spPr>
        </p:pic>
        <p:sp>
          <p:nvSpPr>
            <p:cNvPr id="9" name="テキスト ボックス 8">
              <a:extLst>
                <a:ext uri="{FF2B5EF4-FFF2-40B4-BE49-F238E27FC236}">
                  <a16:creationId xmlns:a16="http://schemas.microsoft.com/office/drawing/2014/main" id="{34CCA69C-D61C-33B2-32A5-187FD6C20EF2}"/>
                </a:ext>
              </a:extLst>
            </p:cNvPr>
            <p:cNvSpPr txBox="1"/>
            <p:nvPr/>
          </p:nvSpPr>
          <p:spPr>
            <a:xfrm>
              <a:off x="10016466" y="6067245"/>
              <a:ext cx="1441420" cy="384721"/>
            </a:xfrm>
            <a:prstGeom prst="rect">
              <a:avLst/>
            </a:prstGeom>
            <a:noFill/>
          </p:spPr>
          <p:txBody>
            <a:bodyPr wrap="none" rtlCol="0">
              <a:spAutoFit/>
            </a:bodyPr>
            <a:lstStyle/>
            <a:p>
              <a:pPr algn="ctr">
                <a:lnSpc>
                  <a:spcPct val="150000"/>
                </a:lnSpc>
              </a:pPr>
              <a:r>
                <a:rPr lang="ja-JP" altLang="en-US" sz="1400" b="1" dirty="0">
                  <a:latin typeface="+mn-ea"/>
                </a:rPr>
                <a:t>避難所</a:t>
              </a:r>
              <a:r>
                <a:rPr kumimoji="1" lang="ja-JP" altLang="en-US" sz="1400" b="1" dirty="0">
                  <a:latin typeface="+mn-ea"/>
                </a:rPr>
                <a:t>（</a:t>
              </a:r>
              <a:r>
                <a:rPr kumimoji="1" lang="ja-JP" altLang="en-US" sz="1400" b="1" dirty="0">
                  <a:solidFill>
                    <a:srgbClr val="FF0000"/>
                  </a:solidFill>
                  <a:latin typeface="+mn-ea"/>
                </a:rPr>
                <a:t>安全</a:t>
              </a:r>
              <a:r>
                <a:rPr kumimoji="1" lang="ja-JP" altLang="en-US" sz="1400" b="1" dirty="0">
                  <a:latin typeface="+mn-ea"/>
                </a:rPr>
                <a:t>）</a:t>
              </a:r>
            </a:p>
          </p:txBody>
        </p:sp>
        <p:sp>
          <p:nvSpPr>
            <p:cNvPr id="10" name="テキスト ボックス 9">
              <a:extLst>
                <a:ext uri="{FF2B5EF4-FFF2-40B4-BE49-F238E27FC236}">
                  <a16:creationId xmlns:a16="http://schemas.microsoft.com/office/drawing/2014/main" id="{2C96B517-B72A-9AC1-230F-8DE1B8EDE1F6}"/>
                </a:ext>
              </a:extLst>
            </p:cNvPr>
            <p:cNvSpPr txBox="1"/>
            <p:nvPr/>
          </p:nvSpPr>
          <p:spPr>
            <a:xfrm>
              <a:off x="9878560" y="5940487"/>
              <a:ext cx="975759" cy="280333"/>
            </a:xfrm>
            <a:prstGeom prst="rect">
              <a:avLst/>
            </a:prstGeom>
            <a:noFill/>
          </p:spPr>
          <p:txBody>
            <a:bodyPr wrap="square" rtlCol="0">
              <a:spAutoFit/>
            </a:bodyPr>
            <a:lstStyle/>
            <a:p>
              <a:pPr algn="ctr">
                <a:lnSpc>
                  <a:spcPct val="150000"/>
                </a:lnSpc>
              </a:pPr>
              <a:r>
                <a:rPr kumimoji="1" lang="ja-JP" altLang="en-US" sz="900" b="1" dirty="0">
                  <a:latin typeface="+mn-ea"/>
                </a:rPr>
                <a:t>ひなんじょ</a:t>
              </a:r>
            </a:p>
          </p:txBody>
        </p:sp>
        <p:sp>
          <p:nvSpPr>
            <p:cNvPr id="11" name="テキスト ボックス 10">
              <a:extLst>
                <a:ext uri="{FF2B5EF4-FFF2-40B4-BE49-F238E27FC236}">
                  <a16:creationId xmlns:a16="http://schemas.microsoft.com/office/drawing/2014/main" id="{58F4DD4E-021E-C661-F1F6-939DF3A5D284}"/>
                </a:ext>
              </a:extLst>
            </p:cNvPr>
            <p:cNvSpPr txBox="1"/>
            <p:nvPr/>
          </p:nvSpPr>
          <p:spPr>
            <a:xfrm>
              <a:off x="10528129" y="5949554"/>
              <a:ext cx="975759" cy="280333"/>
            </a:xfrm>
            <a:prstGeom prst="rect">
              <a:avLst/>
            </a:prstGeom>
            <a:noFill/>
          </p:spPr>
          <p:txBody>
            <a:bodyPr wrap="square" rtlCol="0">
              <a:spAutoFit/>
            </a:bodyPr>
            <a:lstStyle/>
            <a:p>
              <a:pPr algn="ctr">
                <a:lnSpc>
                  <a:spcPct val="150000"/>
                </a:lnSpc>
              </a:pPr>
              <a:r>
                <a:rPr kumimoji="1" lang="ja-JP" altLang="en-US" sz="900" b="1" dirty="0">
                  <a:latin typeface="+mn-ea"/>
                </a:rPr>
                <a:t>あんぜん</a:t>
              </a:r>
            </a:p>
          </p:txBody>
        </p:sp>
      </p:grpSp>
      <p:grpSp>
        <p:nvGrpSpPr>
          <p:cNvPr id="19" name="グループ化 18">
            <a:extLst>
              <a:ext uri="{FF2B5EF4-FFF2-40B4-BE49-F238E27FC236}">
                <a16:creationId xmlns:a16="http://schemas.microsoft.com/office/drawing/2014/main" id="{A1BF92B4-7748-C549-3F71-843C71047D6D}"/>
              </a:ext>
            </a:extLst>
          </p:cNvPr>
          <p:cNvGrpSpPr/>
          <p:nvPr/>
        </p:nvGrpSpPr>
        <p:grpSpPr>
          <a:xfrm>
            <a:off x="1166489" y="2404453"/>
            <a:ext cx="1458850" cy="2049093"/>
            <a:chOff x="7536387" y="1523312"/>
            <a:chExt cx="1458850" cy="2049093"/>
          </a:xfrm>
        </p:grpSpPr>
        <p:pic>
          <p:nvPicPr>
            <p:cNvPr id="12" name="グラフィックス 11">
              <a:extLst>
                <a:ext uri="{FF2B5EF4-FFF2-40B4-BE49-F238E27FC236}">
                  <a16:creationId xmlns:a16="http://schemas.microsoft.com/office/drawing/2014/main" id="{04F57636-405B-E9CE-6150-9C0797FC684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36387" y="1523312"/>
              <a:ext cx="1458850" cy="1458850"/>
            </a:xfrm>
            <a:prstGeom prst="rect">
              <a:avLst/>
            </a:prstGeom>
          </p:spPr>
        </p:pic>
        <p:sp>
          <p:nvSpPr>
            <p:cNvPr id="13" name="テキスト ボックス 12">
              <a:extLst>
                <a:ext uri="{FF2B5EF4-FFF2-40B4-BE49-F238E27FC236}">
                  <a16:creationId xmlns:a16="http://schemas.microsoft.com/office/drawing/2014/main" id="{C5625F82-65C2-77C6-0319-AAB00C0B1659}"/>
                </a:ext>
              </a:extLst>
            </p:cNvPr>
            <p:cNvSpPr txBox="1"/>
            <p:nvPr/>
          </p:nvSpPr>
          <p:spPr>
            <a:xfrm>
              <a:off x="7854386" y="3187684"/>
              <a:ext cx="902811" cy="384721"/>
            </a:xfrm>
            <a:prstGeom prst="rect">
              <a:avLst/>
            </a:prstGeom>
            <a:noFill/>
          </p:spPr>
          <p:txBody>
            <a:bodyPr wrap="none" rtlCol="0">
              <a:spAutoFit/>
            </a:bodyPr>
            <a:lstStyle/>
            <a:p>
              <a:pPr algn="ctr">
                <a:lnSpc>
                  <a:spcPct val="150000"/>
                </a:lnSpc>
              </a:pPr>
              <a:r>
                <a:rPr lang="ja-JP" altLang="en-US" sz="1400" b="1" dirty="0">
                  <a:latin typeface="+mn-ea"/>
                </a:rPr>
                <a:t>撮影</a:t>
              </a:r>
              <a:r>
                <a:rPr lang="ja-JP" altLang="en-US" sz="1400" b="1" dirty="0">
                  <a:solidFill>
                    <a:srgbClr val="FF0000"/>
                  </a:solidFill>
                  <a:latin typeface="+mn-ea"/>
                </a:rPr>
                <a:t>禁止</a:t>
              </a:r>
              <a:endParaRPr kumimoji="1" lang="ja-JP" altLang="en-US" sz="1400" b="1" dirty="0">
                <a:solidFill>
                  <a:srgbClr val="FF0000"/>
                </a:solidFill>
                <a:latin typeface="+mn-ea"/>
              </a:endParaRPr>
            </a:p>
          </p:txBody>
        </p:sp>
        <p:sp>
          <p:nvSpPr>
            <p:cNvPr id="14" name="テキスト ボックス 13">
              <a:extLst>
                <a:ext uri="{FF2B5EF4-FFF2-40B4-BE49-F238E27FC236}">
                  <a16:creationId xmlns:a16="http://schemas.microsoft.com/office/drawing/2014/main" id="{2BD015DF-EEA2-C086-EC24-56A31BF7E8E1}"/>
                </a:ext>
              </a:extLst>
            </p:cNvPr>
            <p:cNvSpPr txBox="1"/>
            <p:nvPr/>
          </p:nvSpPr>
          <p:spPr>
            <a:xfrm>
              <a:off x="7705698" y="3060926"/>
              <a:ext cx="1200189" cy="280333"/>
            </a:xfrm>
            <a:prstGeom prst="rect">
              <a:avLst/>
            </a:prstGeom>
            <a:noFill/>
          </p:spPr>
          <p:txBody>
            <a:bodyPr wrap="square" rtlCol="0">
              <a:spAutoFit/>
            </a:bodyPr>
            <a:lstStyle/>
            <a:p>
              <a:pPr algn="ctr">
                <a:lnSpc>
                  <a:spcPct val="150000"/>
                </a:lnSpc>
              </a:pPr>
              <a:r>
                <a:rPr lang="ja-JP" altLang="en-US" sz="900" b="1" dirty="0">
                  <a:latin typeface="+mn-ea"/>
                </a:rPr>
                <a:t>さつえいきんし</a:t>
              </a:r>
              <a:endParaRPr kumimoji="1" lang="ja-JP" altLang="en-US" sz="900" b="1" dirty="0">
                <a:latin typeface="+mn-ea"/>
              </a:endParaRPr>
            </a:p>
          </p:txBody>
        </p:sp>
      </p:grpSp>
      <p:grpSp>
        <p:nvGrpSpPr>
          <p:cNvPr id="18" name="グループ化 17">
            <a:extLst>
              <a:ext uri="{FF2B5EF4-FFF2-40B4-BE49-F238E27FC236}">
                <a16:creationId xmlns:a16="http://schemas.microsoft.com/office/drawing/2014/main" id="{C3A994E7-D0E2-D34F-BE38-A0A5422B32E4}"/>
              </a:ext>
            </a:extLst>
          </p:cNvPr>
          <p:cNvGrpSpPr/>
          <p:nvPr/>
        </p:nvGrpSpPr>
        <p:grpSpPr>
          <a:xfrm>
            <a:off x="4022566" y="2501736"/>
            <a:ext cx="1538812" cy="1951810"/>
            <a:chOff x="7536387" y="4522632"/>
            <a:chExt cx="1538812" cy="1951810"/>
          </a:xfrm>
        </p:grpSpPr>
        <p:pic>
          <p:nvPicPr>
            <p:cNvPr id="15" name="グラフィックス 14">
              <a:extLst>
                <a:ext uri="{FF2B5EF4-FFF2-40B4-BE49-F238E27FC236}">
                  <a16:creationId xmlns:a16="http://schemas.microsoft.com/office/drawing/2014/main" id="{7B0B307F-EDF8-1C4D-9D5A-59570B62BF4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36387" y="4522632"/>
              <a:ext cx="1538812" cy="1345116"/>
            </a:xfrm>
            <a:prstGeom prst="rect">
              <a:avLst/>
            </a:prstGeom>
          </p:spPr>
        </p:pic>
        <p:sp>
          <p:nvSpPr>
            <p:cNvPr id="16" name="テキスト ボックス 15">
              <a:extLst>
                <a:ext uri="{FF2B5EF4-FFF2-40B4-BE49-F238E27FC236}">
                  <a16:creationId xmlns:a16="http://schemas.microsoft.com/office/drawing/2014/main" id="{3CF884A2-0018-F520-CAA3-F7FDD44EBC30}"/>
                </a:ext>
              </a:extLst>
            </p:cNvPr>
            <p:cNvSpPr txBox="1"/>
            <p:nvPr/>
          </p:nvSpPr>
          <p:spPr>
            <a:xfrm>
              <a:off x="7854386" y="6089721"/>
              <a:ext cx="902811" cy="384721"/>
            </a:xfrm>
            <a:prstGeom prst="rect">
              <a:avLst/>
            </a:prstGeom>
            <a:noFill/>
          </p:spPr>
          <p:txBody>
            <a:bodyPr wrap="none" rtlCol="0">
              <a:spAutoFit/>
            </a:bodyPr>
            <a:lstStyle/>
            <a:p>
              <a:pPr algn="ctr">
                <a:lnSpc>
                  <a:spcPct val="150000"/>
                </a:lnSpc>
              </a:pPr>
              <a:r>
                <a:rPr lang="ja-JP" altLang="en-US" sz="1400" b="1" dirty="0">
                  <a:latin typeface="+mn-ea"/>
                </a:rPr>
                <a:t>津波</a:t>
              </a:r>
              <a:r>
                <a:rPr lang="ja-JP" altLang="en-US" sz="1400" b="1" dirty="0">
                  <a:solidFill>
                    <a:srgbClr val="FF0000"/>
                  </a:solidFill>
                  <a:latin typeface="+mn-ea"/>
                </a:rPr>
                <a:t>注意</a:t>
              </a:r>
              <a:endParaRPr kumimoji="1" lang="ja-JP" altLang="en-US" sz="1400" b="1" dirty="0">
                <a:solidFill>
                  <a:srgbClr val="FF0000"/>
                </a:solidFill>
                <a:latin typeface="+mn-ea"/>
              </a:endParaRPr>
            </a:p>
          </p:txBody>
        </p:sp>
        <p:sp>
          <p:nvSpPr>
            <p:cNvPr id="17" name="テキスト ボックス 16">
              <a:extLst>
                <a:ext uri="{FF2B5EF4-FFF2-40B4-BE49-F238E27FC236}">
                  <a16:creationId xmlns:a16="http://schemas.microsoft.com/office/drawing/2014/main" id="{4368745D-D33E-07F6-66C5-A837A758AE9B}"/>
                </a:ext>
              </a:extLst>
            </p:cNvPr>
            <p:cNvSpPr txBox="1"/>
            <p:nvPr/>
          </p:nvSpPr>
          <p:spPr>
            <a:xfrm>
              <a:off x="7705698" y="5962963"/>
              <a:ext cx="1200189" cy="280333"/>
            </a:xfrm>
            <a:prstGeom prst="rect">
              <a:avLst/>
            </a:prstGeom>
            <a:noFill/>
          </p:spPr>
          <p:txBody>
            <a:bodyPr wrap="square" rtlCol="0">
              <a:spAutoFit/>
            </a:bodyPr>
            <a:lstStyle/>
            <a:p>
              <a:pPr algn="ctr">
                <a:lnSpc>
                  <a:spcPct val="150000"/>
                </a:lnSpc>
              </a:pPr>
              <a:r>
                <a:rPr lang="ja-JP" altLang="en-US" sz="900" b="1" dirty="0">
                  <a:latin typeface="+mn-ea"/>
                </a:rPr>
                <a:t>つなみちゅうい</a:t>
              </a:r>
              <a:endParaRPr kumimoji="1" lang="ja-JP" altLang="en-US" sz="900" b="1" dirty="0">
                <a:latin typeface="+mn-ea"/>
              </a:endParaRPr>
            </a:p>
          </p:txBody>
        </p:sp>
      </p:grpSp>
      <p:sp>
        <p:nvSpPr>
          <p:cNvPr id="20" name="テキスト ボックス 19">
            <a:extLst>
              <a:ext uri="{FF2B5EF4-FFF2-40B4-BE49-F238E27FC236}">
                <a16:creationId xmlns:a16="http://schemas.microsoft.com/office/drawing/2014/main" id="{AD417F44-49FC-55DA-7827-472769AC3AA2}"/>
              </a:ext>
            </a:extLst>
          </p:cNvPr>
          <p:cNvSpPr txBox="1"/>
          <p:nvPr/>
        </p:nvSpPr>
        <p:spPr>
          <a:xfrm>
            <a:off x="3567106" y="448469"/>
            <a:ext cx="5057796" cy="510011"/>
          </a:xfrm>
          <a:prstGeom prst="rect">
            <a:avLst/>
          </a:prstGeom>
          <a:noFill/>
        </p:spPr>
        <p:txBody>
          <a:bodyPr wrap="none" rtlCol="0">
            <a:spAutoFit/>
          </a:bodyPr>
          <a:lstStyle/>
          <a:p>
            <a:pPr algn="ctr">
              <a:lnSpc>
                <a:spcPct val="150000"/>
              </a:lnSpc>
            </a:pPr>
            <a:r>
              <a:rPr kumimoji="1" lang="ja-JP" altLang="en-US" sz="2000" b="1" dirty="0">
                <a:latin typeface="+mn-ea"/>
              </a:rPr>
              <a:t>記号の色と形が組み合わさって意味を持つ</a:t>
            </a:r>
          </a:p>
        </p:txBody>
      </p:sp>
      <p:sp>
        <p:nvSpPr>
          <p:cNvPr id="21" name="テキスト ボックス 20">
            <a:extLst>
              <a:ext uri="{FF2B5EF4-FFF2-40B4-BE49-F238E27FC236}">
                <a16:creationId xmlns:a16="http://schemas.microsoft.com/office/drawing/2014/main" id="{58C1E48A-2DEF-E12D-29F0-85AF3135B868}"/>
              </a:ext>
            </a:extLst>
          </p:cNvPr>
          <p:cNvSpPr txBox="1"/>
          <p:nvPr/>
        </p:nvSpPr>
        <p:spPr>
          <a:xfrm>
            <a:off x="3444878" y="361433"/>
            <a:ext cx="975759" cy="280333"/>
          </a:xfrm>
          <a:prstGeom prst="rect">
            <a:avLst/>
          </a:prstGeom>
          <a:noFill/>
        </p:spPr>
        <p:txBody>
          <a:bodyPr wrap="square" rtlCol="0">
            <a:spAutoFit/>
          </a:bodyPr>
          <a:lstStyle/>
          <a:p>
            <a:pPr algn="ctr">
              <a:lnSpc>
                <a:spcPct val="150000"/>
              </a:lnSpc>
            </a:pPr>
            <a:r>
              <a:rPr lang="ja-JP" altLang="en-US" sz="900" b="1" dirty="0">
                <a:latin typeface="+mn-ea"/>
              </a:rPr>
              <a:t>きごう</a:t>
            </a:r>
            <a:endParaRPr kumimoji="1" lang="ja-JP" altLang="en-US" sz="900" b="1" dirty="0">
              <a:latin typeface="+mn-ea"/>
            </a:endParaRPr>
          </a:p>
        </p:txBody>
      </p:sp>
    </p:spTree>
    <p:extLst>
      <p:ext uri="{BB962C8B-B14F-4D97-AF65-F5344CB8AC3E}">
        <p14:creationId xmlns:p14="http://schemas.microsoft.com/office/powerpoint/2010/main" val="2032829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グラフィックス 2">
            <a:extLst>
              <a:ext uri="{FF2B5EF4-FFF2-40B4-BE49-F238E27FC236}">
                <a16:creationId xmlns:a16="http://schemas.microsoft.com/office/drawing/2014/main" id="{E66E058D-B79E-9DBA-E9D1-118A6D9E9F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22366" y="2609601"/>
            <a:ext cx="2012208" cy="2012208"/>
          </a:xfrm>
          <a:prstGeom prst="rect">
            <a:avLst/>
          </a:prstGeom>
        </p:spPr>
      </p:pic>
      <p:pic>
        <p:nvPicPr>
          <p:cNvPr id="5" name="グラフィックス 4">
            <a:extLst>
              <a:ext uri="{FF2B5EF4-FFF2-40B4-BE49-F238E27FC236}">
                <a16:creationId xmlns:a16="http://schemas.microsoft.com/office/drawing/2014/main" id="{65388870-9366-AB67-3C82-E334386744A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74279" y="2444497"/>
            <a:ext cx="2747198" cy="2401398"/>
          </a:xfrm>
          <a:prstGeom prst="rect">
            <a:avLst/>
          </a:prstGeom>
        </p:spPr>
      </p:pic>
      <p:sp>
        <p:nvSpPr>
          <p:cNvPr id="6" name="テキスト ボックス 5">
            <a:extLst>
              <a:ext uri="{FF2B5EF4-FFF2-40B4-BE49-F238E27FC236}">
                <a16:creationId xmlns:a16="http://schemas.microsoft.com/office/drawing/2014/main" id="{CEF58867-3FCF-3EAD-E57F-08F127BD829D}"/>
              </a:ext>
            </a:extLst>
          </p:cNvPr>
          <p:cNvSpPr txBox="1"/>
          <p:nvPr/>
        </p:nvSpPr>
        <p:spPr>
          <a:xfrm>
            <a:off x="2736351" y="1436117"/>
            <a:ext cx="1723549" cy="510011"/>
          </a:xfrm>
          <a:prstGeom prst="rect">
            <a:avLst/>
          </a:prstGeom>
          <a:noFill/>
        </p:spPr>
        <p:txBody>
          <a:bodyPr wrap="none" rtlCol="0">
            <a:spAutoFit/>
          </a:bodyPr>
          <a:lstStyle/>
          <a:p>
            <a:pPr algn="ctr">
              <a:lnSpc>
                <a:spcPct val="150000"/>
              </a:lnSpc>
            </a:pPr>
            <a:r>
              <a:rPr lang="ja-JP" altLang="en-US" sz="2000" b="1" dirty="0">
                <a:latin typeface="+mn-ea"/>
              </a:rPr>
              <a:t>津波のサイン</a:t>
            </a:r>
            <a:endParaRPr kumimoji="1" lang="ja-JP" altLang="en-US" sz="2000" b="1" dirty="0">
              <a:latin typeface="+mn-ea"/>
            </a:endParaRPr>
          </a:p>
        </p:txBody>
      </p:sp>
      <p:sp>
        <p:nvSpPr>
          <p:cNvPr id="4" name="テキスト ボックス 3">
            <a:extLst>
              <a:ext uri="{FF2B5EF4-FFF2-40B4-BE49-F238E27FC236}">
                <a16:creationId xmlns:a16="http://schemas.microsoft.com/office/drawing/2014/main" id="{587E4B4E-BE57-2632-826C-CBEFF684486E}"/>
              </a:ext>
            </a:extLst>
          </p:cNvPr>
          <p:cNvSpPr txBox="1"/>
          <p:nvPr/>
        </p:nvSpPr>
        <p:spPr>
          <a:xfrm>
            <a:off x="7486346" y="1436116"/>
            <a:ext cx="2236510" cy="510011"/>
          </a:xfrm>
          <a:prstGeom prst="rect">
            <a:avLst/>
          </a:prstGeom>
          <a:noFill/>
        </p:spPr>
        <p:txBody>
          <a:bodyPr wrap="none" rtlCol="0">
            <a:spAutoFit/>
          </a:bodyPr>
          <a:lstStyle/>
          <a:p>
            <a:pPr algn="ctr">
              <a:lnSpc>
                <a:spcPct val="150000"/>
              </a:lnSpc>
            </a:pPr>
            <a:r>
              <a:rPr lang="ja-JP" altLang="en-US" sz="2000" b="1" dirty="0">
                <a:latin typeface="+mn-ea"/>
              </a:rPr>
              <a:t>津波</a:t>
            </a:r>
            <a:r>
              <a:rPr lang="ja-JP" altLang="en-US" sz="2000" b="1" u="heavy" dirty="0">
                <a:solidFill>
                  <a:srgbClr val="FF0000"/>
                </a:solidFill>
                <a:latin typeface="+mn-ea"/>
              </a:rPr>
              <a:t>注意</a:t>
            </a:r>
            <a:r>
              <a:rPr lang="ja-JP" altLang="en-US" sz="2000" b="1" dirty="0">
                <a:latin typeface="+mn-ea"/>
              </a:rPr>
              <a:t>のサイン</a:t>
            </a:r>
            <a:endParaRPr lang="en-US" altLang="ja-JP" sz="2000" b="1" dirty="0">
              <a:latin typeface="+mn-ea"/>
            </a:endParaRPr>
          </a:p>
        </p:txBody>
      </p:sp>
      <p:sp>
        <p:nvSpPr>
          <p:cNvPr id="2" name="テキスト ボックス 1">
            <a:extLst>
              <a:ext uri="{FF2B5EF4-FFF2-40B4-BE49-F238E27FC236}">
                <a16:creationId xmlns:a16="http://schemas.microsoft.com/office/drawing/2014/main" id="{51397305-A5C2-261F-6CD2-5879B69321FC}"/>
              </a:ext>
            </a:extLst>
          </p:cNvPr>
          <p:cNvSpPr txBox="1"/>
          <p:nvPr/>
        </p:nvSpPr>
        <p:spPr>
          <a:xfrm>
            <a:off x="2622366" y="1295949"/>
            <a:ext cx="975759" cy="280333"/>
          </a:xfrm>
          <a:prstGeom prst="rect">
            <a:avLst/>
          </a:prstGeom>
          <a:noFill/>
        </p:spPr>
        <p:txBody>
          <a:bodyPr wrap="square" rtlCol="0">
            <a:spAutoFit/>
          </a:bodyPr>
          <a:lstStyle/>
          <a:p>
            <a:pPr algn="ctr">
              <a:lnSpc>
                <a:spcPct val="150000"/>
              </a:lnSpc>
            </a:pPr>
            <a:r>
              <a:rPr lang="ja-JP" altLang="en-US" sz="900" b="1" dirty="0">
                <a:latin typeface="+mn-ea"/>
              </a:rPr>
              <a:t>つなみ</a:t>
            </a:r>
            <a:endParaRPr kumimoji="1" lang="ja-JP" altLang="en-US" sz="900" b="1" dirty="0">
              <a:latin typeface="+mn-ea"/>
            </a:endParaRPr>
          </a:p>
        </p:txBody>
      </p:sp>
      <p:sp>
        <p:nvSpPr>
          <p:cNvPr id="8" name="テキスト ボックス 7">
            <a:extLst>
              <a:ext uri="{FF2B5EF4-FFF2-40B4-BE49-F238E27FC236}">
                <a16:creationId xmlns:a16="http://schemas.microsoft.com/office/drawing/2014/main" id="{AF916087-BE5E-3E27-D8DD-CCEF9C66DD13}"/>
              </a:ext>
            </a:extLst>
          </p:cNvPr>
          <p:cNvSpPr txBox="1"/>
          <p:nvPr/>
        </p:nvSpPr>
        <p:spPr>
          <a:xfrm>
            <a:off x="7501844" y="1295949"/>
            <a:ext cx="1177094" cy="280333"/>
          </a:xfrm>
          <a:prstGeom prst="rect">
            <a:avLst/>
          </a:prstGeom>
          <a:noFill/>
        </p:spPr>
        <p:txBody>
          <a:bodyPr wrap="square" rtlCol="0">
            <a:spAutoFit/>
          </a:bodyPr>
          <a:lstStyle/>
          <a:p>
            <a:pPr algn="ctr">
              <a:lnSpc>
                <a:spcPct val="150000"/>
              </a:lnSpc>
            </a:pPr>
            <a:r>
              <a:rPr lang="ja-JP" altLang="en-US" sz="900" b="1" dirty="0">
                <a:latin typeface="+mn-ea"/>
              </a:rPr>
              <a:t>つなみ　ちゅうい</a:t>
            </a:r>
            <a:endParaRPr kumimoji="1" lang="ja-JP" altLang="en-US" sz="900" b="1" dirty="0">
              <a:latin typeface="+mn-ea"/>
            </a:endParaRPr>
          </a:p>
        </p:txBody>
      </p:sp>
    </p:spTree>
    <p:extLst>
      <p:ext uri="{BB962C8B-B14F-4D97-AF65-F5344CB8AC3E}">
        <p14:creationId xmlns:p14="http://schemas.microsoft.com/office/powerpoint/2010/main" val="392188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3DA09F9-DB3A-E11B-D417-D4085C91C5A0}"/>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a:extLst>
              <a:ext uri="{FF2B5EF4-FFF2-40B4-BE49-F238E27FC236}">
                <a16:creationId xmlns:a16="http://schemas.microsoft.com/office/drawing/2014/main" id="{FA7E3D87-5462-29B9-603C-16C3699EBE66}"/>
              </a:ext>
            </a:extLst>
          </p:cNvPr>
          <p:cNvSpPr txBox="1"/>
          <p:nvPr/>
        </p:nvSpPr>
        <p:spPr>
          <a:xfrm>
            <a:off x="3131085" y="3148827"/>
            <a:ext cx="5929828" cy="1239891"/>
          </a:xfrm>
          <a:prstGeom prst="rect">
            <a:avLst/>
          </a:prstGeom>
          <a:noFill/>
        </p:spPr>
        <p:txBody>
          <a:bodyPr wrap="none" rtlCol="0">
            <a:spAutoFit/>
          </a:bodyPr>
          <a:lstStyle/>
          <a:p>
            <a:pPr algn="ctr">
              <a:lnSpc>
                <a:spcPct val="150000"/>
              </a:lnSpc>
            </a:pPr>
            <a:r>
              <a:rPr lang="ja-JP" altLang="en-US" sz="2800" b="1" dirty="0">
                <a:solidFill>
                  <a:schemeClr val="bg1"/>
                </a:solidFill>
                <a:latin typeface="+mn-ea"/>
              </a:rPr>
              <a:t>小学校付近の災害リスクを考えよう</a:t>
            </a:r>
            <a:endParaRPr lang="en-US" altLang="ja-JP" sz="2800" b="1" dirty="0">
              <a:solidFill>
                <a:schemeClr val="bg1"/>
              </a:solidFill>
              <a:latin typeface="+mn-ea"/>
            </a:endParaRPr>
          </a:p>
          <a:p>
            <a:pPr algn="ctr">
              <a:lnSpc>
                <a:spcPct val="150000"/>
              </a:lnSpc>
            </a:pPr>
            <a:r>
              <a:rPr kumimoji="1" lang="ja-JP" altLang="en-US" sz="2400" b="1" dirty="0">
                <a:solidFill>
                  <a:schemeClr val="bg1"/>
                </a:solidFill>
                <a:latin typeface="+mn-ea"/>
              </a:rPr>
              <a:t>（ハザードマップで見比べる）</a:t>
            </a:r>
          </a:p>
        </p:txBody>
      </p:sp>
      <p:sp>
        <p:nvSpPr>
          <p:cNvPr id="3" name="テキスト ボックス 2">
            <a:extLst>
              <a:ext uri="{FF2B5EF4-FFF2-40B4-BE49-F238E27FC236}">
                <a16:creationId xmlns:a16="http://schemas.microsoft.com/office/drawing/2014/main" id="{6E726159-D124-DF44-28B3-687D2F75BED2}"/>
              </a:ext>
            </a:extLst>
          </p:cNvPr>
          <p:cNvSpPr txBox="1"/>
          <p:nvPr/>
        </p:nvSpPr>
        <p:spPr>
          <a:xfrm>
            <a:off x="5356052" y="609310"/>
            <a:ext cx="1479893" cy="1930208"/>
          </a:xfrm>
          <a:prstGeom prst="rect">
            <a:avLst/>
          </a:prstGeom>
          <a:noFill/>
        </p:spPr>
        <p:txBody>
          <a:bodyPr wrap="none" rtlCol="0">
            <a:spAutoFit/>
          </a:bodyPr>
          <a:lstStyle/>
          <a:p>
            <a:pPr algn="ctr">
              <a:lnSpc>
                <a:spcPct val="150000"/>
              </a:lnSpc>
            </a:pPr>
            <a:r>
              <a:rPr kumimoji="1" lang="en-US" altLang="ja-JP" sz="8800" b="1" dirty="0">
                <a:solidFill>
                  <a:schemeClr val="bg1"/>
                </a:solidFill>
                <a:latin typeface="+mn-ea"/>
              </a:rPr>
              <a:t>04</a:t>
            </a:r>
            <a:endParaRPr kumimoji="1" lang="ja-JP" altLang="en-US" sz="8800" b="1" dirty="0">
              <a:solidFill>
                <a:schemeClr val="bg1"/>
              </a:solidFill>
              <a:latin typeface="+mn-ea"/>
            </a:endParaRPr>
          </a:p>
        </p:txBody>
      </p:sp>
      <p:sp>
        <p:nvSpPr>
          <p:cNvPr id="4" name="テキスト ボックス 3">
            <a:extLst>
              <a:ext uri="{FF2B5EF4-FFF2-40B4-BE49-F238E27FC236}">
                <a16:creationId xmlns:a16="http://schemas.microsoft.com/office/drawing/2014/main" id="{BE49C556-0E9B-D6F9-7833-80F0A3D7F653}"/>
              </a:ext>
            </a:extLst>
          </p:cNvPr>
          <p:cNvSpPr txBox="1"/>
          <p:nvPr/>
        </p:nvSpPr>
        <p:spPr>
          <a:xfrm>
            <a:off x="5019875" y="3008660"/>
            <a:ext cx="1479893" cy="311624"/>
          </a:xfrm>
          <a:prstGeom prst="rect">
            <a:avLst/>
          </a:prstGeom>
          <a:noFill/>
        </p:spPr>
        <p:txBody>
          <a:bodyPr wrap="square" rtlCol="0">
            <a:spAutoFit/>
          </a:bodyPr>
          <a:lstStyle/>
          <a:p>
            <a:pPr algn="ctr">
              <a:lnSpc>
                <a:spcPct val="150000"/>
              </a:lnSpc>
            </a:pPr>
            <a:r>
              <a:rPr lang="ja-JP" altLang="en-US" sz="1050" b="1" dirty="0">
                <a:solidFill>
                  <a:schemeClr val="bg1"/>
                </a:solidFill>
                <a:latin typeface="+mn-ea"/>
              </a:rPr>
              <a:t>さいがい</a:t>
            </a:r>
            <a:endParaRPr kumimoji="1" lang="ja-JP" altLang="en-US" sz="1050" b="1" dirty="0">
              <a:solidFill>
                <a:schemeClr val="bg1"/>
              </a:solidFill>
              <a:latin typeface="+mn-ea"/>
            </a:endParaRPr>
          </a:p>
        </p:txBody>
      </p:sp>
      <p:sp>
        <p:nvSpPr>
          <p:cNvPr id="5" name="テキスト ボックス 4">
            <a:extLst>
              <a:ext uri="{FF2B5EF4-FFF2-40B4-BE49-F238E27FC236}">
                <a16:creationId xmlns:a16="http://schemas.microsoft.com/office/drawing/2014/main" id="{0A99128C-4DE1-5584-4939-B2231115A8D7}"/>
              </a:ext>
            </a:extLst>
          </p:cNvPr>
          <p:cNvSpPr txBox="1"/>
          <p:nvPr/>
        </p:nvSpPr>
        <p:spPr>
          <a:xfrm>
            <a:off x="6255072" y="3698689"/>
            <a:ext cx="1479893" cy="280333"/>
          </a:xfrm>
          <a:prstGeom prst="rect">
            <a:avLst/>
          </a:prstGeom>
          <a:noFill/>
        </p:spPr>
        <p:txBody>
          <a:bodyPr wrap="square" rtlCol="0">
            <a:spAutoFit/>
          </a:bodyPr>
          <a:lstStyle/>
          <a:p>
            <a:pPr algn="ctr">
              <a:lnSpc>
                <a:spcPct val="150000"/>
              </a:lnSpc>
            </a:pPr>
            <a:r>
              <a:rPr lang="ja-JP" altLang="en-US" sz="900" b="1" dirty="0">
                <a:solidFill>
                  <a:schemeClr val="bg1"/>
                </a:solidFill>
                <a:latin typeface="+mn-ea"/>
              </a:rPr>
              <a:t>みくら</a:t>
            </a:r>
            <a:endParaRPr kumimoji="1" lang="ja-JP" altLang="en-US" sz="900" b="1" dirty="0">
              <a:solidFill>
                <a:schemeClr val="bg1"/>
              </a:solidFill>
              <a:latin typeface="+mn-ea"/>
            </a:endParaRPr>
          </a:p>
        </p:txBody>
      </p:sp>
      <p:sp>
        <p:nvSpPr>
          <p:cNvPr id="6" name="テキスト ボックス 5">
            <a:extLst>
              <a:ext uri="{FF2B5EF4-FFF2-40B4-BE49-F238E27FC236}">
                <a16:creationId xmlns:a16="http://schemas.microsoft.com/office/drawing/2014/main" id="{0145CEA1-7147-5B25-64D9-A747F911EBEA}"/>
              </a:ext>
            </a:extLst>
          </p:cNvPr>
          <p:cNvSpPr txBox="1"/>
          <p:nvPr/>
        </p:nvSpPr>
        <p:spPr>
          <a:xfrm>
            <a:off x="3922575" y="3008660"/>
            <a:ext cx="1479893" cy="311624"/>
          </a:xfrm>
          <a:prstGeom prst="rect">
            <a:avLst/>
          </a:prstGeom>
          <a:noFill/>
        </p:spPr>
        <p:txBody>
          <a:bodyPr wrap="square" rtlCol="0">
            <a:spAutoFit/>
          </a:bodyPr>
          <a:lstStyle/>
          <a:p>
            <a:pPr algn="ctr">
              <a:lnSpc>
                <a:spcPct val="150000"/>
              </a:lnSpc>
            </a:pPr>
            <a:r>
              <a:rPr lang="ja-JP" altLang="en-US" sz="1050" b="1">
                <a:solidFill>
                  <a:schemeClr val="bg1"/>
                </a:solidFill>
                <a:latin typeface="+mn-ea"/>
              </a:rPr>
              <a:t>ふきん</a:t>
            </a:r>
            <a:endParaRPr kumimoji="1" lang="ja-JP" altLang="en-US" sz="1050" b="1" dirty="0">
              <a:solidFill>
                <a:schemeClr val="bg1"/>
              </a:solidFill>
              <a:latin typeface="+mn-ea"/>
            </a:endParaRPr>
          </a:p>
        </p:txBody>
      </p:sp>
    </p:spTree>
    <p:extLst>
      <p:ext uri="{BB962C8B-B14F-4D97-AF65-F5344CB8AC3E}">
        <p14:creationId xmlns:p14="http://schemas.microsoft.com/office/powerpoint/2010/main" val="55483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CEF58867-3FCF-3EAD-E57F-08F127BD829D}"/>
              </a:ext>
            </a:extLst>
          </p:cNvPr>
          <p:cNvSpPr txBox="1"/>
          <p:nvPr/>
        </p:nvSpPr>
        <p:spPr>
          <a:xfrm>
            <a:off x="4310895" y="2918989"/>
            <a:ext cx="3570208" cy="593560"/>
          </a:xfrm>
          <a:prstGeom prst="rect">
            <a:avLst/>
          </a:prstGeom>
          <a:noFill/>
        </p:spPr>
        <p:txBody>
          <a:bodyPr wrap="none" rtlCol="0">
            <a:spAutoFit/>
          </a:bodyPr>
          <a:lstStyle/>
          <a:p>
            <a:pPr algn="ctr">
              <a:lnSpc>
                <a:spcPct val="150000"/>
              </a:lnSpc>
            </a:pPr>
            <a:r>
              <a:rPr lang="ja-JP" altLang="en-US" sz="2400" b="1" dirty="0">
                <a:latin typeface="+mn-ea"/>
              </a:rPr>
              <a:t>本当に災害は起こるの？</a:t>
            </a:r>
            <a:endParaRPr kumimoji="1" lang="ja-JP" altLang="en-US" sz="2400" b="1" dirty="0">
              <a:latin typeface="+mn-ea"/>
            </a:endParaRPr>
          </a:p>
        </p:txBody>
      </p:sp>
      <p:sp>
        <p:nvSpPr>
          <p:cNvPr id="2" name="テキスト ボックス 1">
            <a:extLst>
              <a:ext uri="{FF2B5EF4-FFF2-40B4-BE49-F238E27FC236}">
                <a16:creationId xmlns:a16="http://schemas.microsoft.com/office/drawing/2014/main" id="{94B40729-E7DF-7372-05A8-4819A1382E3D}"/>
              </a:ext>
            </a:extLst>
          </p:cNvPr>
          <p:cNvSpPr txBox="1"/>
          <p:nvPr/>
        </p:nvSpPr>
        <p:spPr>
          <a:xfrm>
            <a:off x="4243150" y="2843617"/>
            <a:ext cx="975759" cy="280333"/>
          </a:xfrm>
          <a:prstGeom prst="rect">
            <a:avLst/>
          </a:prstGeom>
          <a:noFill/>
        </p:spPr>
        <p:txBody>
          <a:bodyPr wrap="square" rtlCol="0">
            <a:spAutoFit/>
          </a:bodyPr>
          <a:lstStyle/>
          <a:p>
            <a:pPr algn="ctr">
              <a:lnSpc>
                <a:spcPct val="150000"/>
              </a:lnSpc>
            </a:pPr>
            <a:r>
              <a:rPr lang="ja-JP" altLang="en-US" sz="900" b="1">
                <a:latin typeface="+mn-ea"/>
              </a:rPr>
              <a:t>ほんとう</a:t>
            </a:r>
            <a:endParaRPr kumimoji="1" lang="ja-JP" altLang="en-US" sz="900" b="1" dirty="0">
              <a:latin typeface="+mn-ea"/>
            </a:endParaRPr>
          </a:p>
        </p:txBody>
      </p:sp>
      <p:sp>
        <p:nvSpPr>
          <p:cNvPr id="3" name="テキスト ボックス 2">
            <a:extLst>
              <a:ext uri="{FF2B5EF4-FFF2-40B4-BE49-F238E27FC236}">
                <a16:creationId xmlns:a16="http://schemas.microsoft.com/office/drawing/2014/main" id="{9646FD9C-A7E8-BBAD-16B0-C61C972CAF52}"/>
              </a:ext>
            </a:extLst>
          </p:cNvPr>
          <p:cNvSpPr txBox="1"/>
          <p:nvPr/>
        </p:nvSpPr>
        <p:spPr>
          <a:xfrm>
            <a:off x="5211477" y="2843617"/>
            <a:ext cx="975759" cy="280333"/>
          </a:xfrm>
          <a:prstGeom prst="rect">
            <a:avLst/>
          </a:prstGeom>
          <a:noFill/>
        </p:spPr>
        <p:txBody>
          <a:bodyPr wrap="square" rtlCol="0">
            <a:spAutoFit/>
          </a:bodyPr>
          <a:lstStyle/>
          <a:p>
            <a:pPr algn="ctr">
              <a:lnSpc>
                <a:spcPct val="150000"/>
              </a:lnSpc>
            </a:pPr>
            <a:r>
              <a:rPr lang="ja-JP" altLang="en-US" sz="900" b="1" dirty="0">
                <a:latin typeface="+mn-ea"/>
              </a:rPr>
              <a:t>さいがい</a:t>
            </a:r>
            <a:endParaRPr kumimoji="1" lang="ja-JP" altLang="en-US" sz="900" b="1" dirty="0">
              <a:latin typeface="+mn-ea"/>
            </a:endParaRPr>
          </a:p>
        </p:txBody>
      </p:sp>
      <p:sp>
        <p:nvSpPr>
          <p:cNvPr id="4" name="テキスト ボックス 3">
            <a:extLst>
              <a:ext uri="{FF2B5EF4-FFF2-40B4-BE49-F238E27FC236}">
                <a16:creationId xmlns:a16="http://schemas.microsoft.com/office/drawing/2014/main" id="{F07249BA-F55D-21C0-0AFA-E62095251E80}"/>
              </a:ext>
            </a:extLst>
          </p:cNvPr>
          <p:cNvSpPr txBox="1"/>
          <p:nvPr/>
        </p:nvSpPr>
        <p:spPr>
          <a:xfrm>
            <a:off x="5913958" y="2832530"/>
            <a:ext cx="975759" cy="280333"/>
          </a:xfrm>
          <a:prstGeom prst="rect">
            <a:avLst/>
          </a:prstGeom>
          <a:noFill/>
        </p:spPr>
        <p:txBody>
          <a:bodyPr wrap="square" rtlCol="0">
            <a:spAutoFit/>
          </a:bodyPr>
          <a:lstStyle/>
          <a:p>
            <a:pPr algn="ctr">
              <a:lnSpc>
                <a:spcPct val="150000"/>
              </a:lnSpc>
            </a:pPr>
            <a:r>
              <a:rPr kumimoji="1" lang="ja-JP" altLang="en-US" sz="900" b="1" dirty="0">
                <a:latin typeface="+mn-ea"/>
              </a:rPr>
              <a:t>お</a:t>
            </a:r>
          </a:p>
        </p:txBody>
      </p:sp>
    </p:spTree>
    <p:extLst>
      <p:ext uri="{BB962C8B-B14F-4D97-AF65-F5344CB8AC3E}">
        <p14:creationId xmlns:p14="http://schemas.microsoft.com/office/powerpoint/2010/main" val="149952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EA6F386E-9A4A-9C42-3CF8-5B25AC661D4B}"/>
              </a:ext>
            </a:extLst>
          </p:cNvPr>
          <p:cNvSpPr/>
          <p:nvPr/>
        </p:nvSpPr>
        <p:spPr>
          <a:xfrm>
            <a:off x="1957458" y="1174946"/>
            <a:ext cx="8422105" cy="48126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D8C7A891-38D4-84F7-1B1D-166745D014EB}"/>
              </a:ext>
            </a:extLst>
          </p:cNvPr>
          <p:cNvSpPr txBox="1"/>
          <p:nvPr/>
        </p:nvSpPr>
        <p:spPr>
          <a:xfrm>
            <a:off x="1521212" y="6162256"/>
            <a:ext cx="9196552" cy="461665"/>
          </a:xfrm>
          <a:prstGeom prst="rect">
            <a:avLst/>
          </a:prstGeom>
          <a:noFill/>
        </p:spPr>
        <p:txBody>
          <a:bodyPr wrap="square" rtlCol="0">
            <a:spAutoFit/>
          </a:bodyPr>
          <a:lstStyle/>
          <a:p>
            <a:pPr algn="ctr"/>
            <a:r>
              <a:rPr lang="ja-JP" altLang="en-US" sz="2400" b="1" dirty="0">
                <a:solidFill>
                  <a:schemeClr val="bg1">
                    <a:lumMod val="50000"/>
                  </a:schemeClr>
                </a:solidFill>
              </a:rPr>
              <a:t>地域で発生した災害の写真があればここに貼り付けます</a:t>
            </a:r>
          </a:p>
        </p:txBody>
      </p:sp>
      <p:sp>
        <p:nvSpPr>
          <p:cNvPr id="15" name="テキスト ボックス 14">
            <a:extLst>
              <a:ext uri="{FF2B5EF4-FFF2-40B4-BE49-F238E27FC236}">
                <a16:creationId xmlns:a16="http://schemas.microsoft.com/office/drawing/2014/main" id="{2B535CDC-8519-3F54-C647-7D93FD048B9F}"/>
              </a:ext>
            </a:extLst>
          </p:cNvPr>
          <p:cNvSpPr txBox="1"/>
          <p:nvPr/>
        </p:nvSpPr>
        <p:spPr>
          <a:xfrm>
            <a:off x="7823839" y="1309051"/>
            <a:ext cx="1210588" cy="795795"/>
          </a:xfrm>
          <a:prstGeom prst="rect">
            <a:avLst/>
          </a:prstGeom>
          <a:noFill/>
        </p:spPr>
        <p:txBody>
          <a:bodyPr wrap="none" rtlCol="0">
            <a:spAutoFit/>
          </a:bodyPr>
          <a:lstStyle/>
          <a:p>
            <a:pPr algn="ctr">
              <a:lnSpc>
                <a:spcPct val="150000"/>
              </a:lnSpc>
            </a:pPr>
            <a:r>
              <a:rPr lang="en-US" altLang="ja-JP" sz="1600" b="1" dirty="0">
                <a:latin typeface="+mn-ea"/>
              </a:rPr>
              <a:t>2013</a:t>
            </a:r>
            <a:r>
              <a:rPr lang="ja-JP" altLang="en-US" sz="1600" b="1" dirty="0">
                <a:latin typeface="+mn-ea"/>
              </a:rPr>
              <a:t>年</a:t>
            </a:r>
            <a:r>
              <a:rPr lang="en-US" altLang="ja-JP" sz="1600" b="1" dirty="0">
                <a:latin typeface="+mn-ea"/>
              </a:rPr>
              <a:t>9</a:t>
            </a:r>
            <a:r>
              <a:rPr lang="ja-JP" altLang="en-US" sz="1600" b="1" dirty="0">
                <a:latin typeface="+mn-ea"/>
              </a:rPr>
              <a:t>月</a:t>
            </a:r>
            <a:endParaRPr lang="en-US" altLang="ja-JP" sz="1600" b="1" dirty="0">
              <a:latin typeface="+mn-ea"/>
            </a:endParaRPr>
          </a:p>
          <a:p>
            <a:pPr algn="ctr">
              <a:lnSpc>
                <a:spcPct val="150000"/>
              </a:lnSpc>
            </a:pPr>
            <a:r>
              <a:rPr kumimoji="1" lang="ja-JP" altLang="en-US" sz="1600" b="1" dirty="0">
                <a:latin typeface="+mn-ea"/>
              </a:rPr>
              <a:t>被害の様子</a:t>
            </a:r>
          </a:p>
        </p:txBody>
      </p:sp>
      <p:sp>
        <p:nvSpPr>
          <p:cNvPr id="7" name="四角形: 角を丸くする 6">
            <a:extLst>
              <a:ext uri="{FF2B5EF4-FFF2-40B4-BE49-F238E27FC236}">
                <a16:creationId xmlns:a16="http://schemas.microsoft.com/office/drawing/2014/main" id="{25B7FDC9-6B2D-1A88-A89E-03220C1D06C3}"/>
              </a:ext>
            </a:extLst>
          </p:cNvPr>
          <p:cNvSpPr/>
          <p:nvPr/>
        </p:nvSpPr>
        <p:spPr>
          <a:xfrm>
            <a:off x="0" y="1"/>
            <a:ext cx="12192000" cy="769434"/>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ja-JP" sz="2400" b="1" dirty="0">
                <a:solidFill>
                  <a:schemeClr val="bg1"/>
                </a:solidFill>
                <a:latin typeface="+mn-ea"/>
              </a:rPr>
              <a:t>2013</a:t>
            </a:r>
            <a:r>
              <a:rPr kumimoji="1" lang="ja-JP" altLang="en-US" sz="2400" b="1" dirty="0">
                <a:solidFill>
                  <a:schemeClr val="bg1"/>
                </a:solidFill>
                <a:latin typeface="+mn-ea"/>
              </a:rPr>
              <a:t>年</a:t>
            </a:r>
            <a:r>
              <a:rPr kumimoji="1" lang="en-US" altLang="ja-JP" sz="2400" b="1" dirty="0">
                <a:solidFill>
                  <a:schemeClr val="bg1"/>
                </a:solidFill>
                <a:latin typeface="+mn-ea"/>
              </a:rPr>
              <a:t>9</a:t>
            </a:r>
            <a:r>
              <a:rPr kumimoji="1" lang="ja-JP" altLang="en-US" sz="2400" b="1" dirty="0">
                <a:solidFill>
                  <a:schemeClr val="bg1"/>
                </a:solidFill>
                <a:latin typeface="+mn-ea"/>
              </a:rPr>
              <a:t>月</a:t>
            </a:r>
            <a:r>
              <a:rPr kumimoji="1" lang="en-US" altLang="ja-JP" sz="2400" b="1" dirty="0">
                <a:solidFill>
                  <a:schemeClr val="bg1"/>
                </a:solidFill>
                <a:latin typeface="+mn-ea"/>
              </a:rPr>
              <a:t>16</a:t>
            </a:r>
            <a:r>
              <a:rPr kumimoji="1" lang="ja-JP" altLang="en-US" sz="2400" b="1" dirty="0">
                <a:solidFill>
                  <a:schemeClr val="bg1"/>
                </a:solidFill>
                <a:latin typeface="+mn-ea"/>
              </a:rPr>
              <a:t>日　台風</a:t>
            </a:r>
            <a:r>
              <a:rPr kumimoji="1" lang="en-US" altLang="ja-JP" sz="2400" b="1" dirty="0">
                <a:solidFill>
                  <a:schemeClr val="bg1"/>
                </a:solidFill>
                <a:latin typeface="+mn-ea"/>
              </a:rPr>
              <a:t>18</a:t>
            </a:r>
            <a:r>
              <a:rPr kumimoji="1" lang="ja-JP" altLang="en-US" sz="2400" b="1" dirty="0">
                <a:solidFill>
                  <a:schemeClr val="bg1"/>
                </a:solidFill>
                <a:latin typeface="+mn-ea"/>
              </a:rPr>
              <a:t>号による洪水の様子</a:t>
            </a:r>
          </a:p>
        </p:txBody>
      </p:sp>
      <p:sp>
        <p:nvSpPr>
          <p:cNvPr id="8" name="テキスト ボックス 7">
            <a:extLst>
              <a:ext uri="{FF2B5EF4-FFF2-40B4-BE49-F238E27FC236}">
                <a16:creationId xmlns:a16="http://schemas.microsoft.com/office/drawing/2014/main" id="{1136FCE6-E104-4B28-AEA6-110187514F96}"/>
              </a:ext>
            </a:extLst>
          </p:cNvPr>
          <p:cNvSpPr txBox="1"/>
          <p:nvPr/>
        </p:nvSpPr>
        <p:spPr>
          <a:xfrm>
            <a:off x="1244706" y="1321107"/>
            <a:ext cx="4698722" cy="795795"/>
          </a:xfrm>
          <a:prstGeom prst="rect">
            <a:avLst/>
          </a:prstGeom>
          <a:noFill/>
        </p:spPr>
        <p:txBody>
          <a:bodyPr wrap="none" rtlCol="0">
            <a:spAutoFit/>
          </a:bodyPr>
          <a:lstStyle/>
          <a:p>
            <a:pPr algn="ctr">
              <a:lnSpc>
                <a:spcPct val="150000"/>
              </a:lnSpc>
            </a:pPr>
            <a:r>
              <a:rPr lang="ja-JP" altLang="en-US" sz="1600" b="1" dirty="0">
                <a:latin typeface="+mn-ea"/>
              </a:rPr>
              <a:t>普段の〇〇小学校（写真は木津市立木津小学校）</a:t>
            </a:r>
            <a:endParaRPr lang="en-US" altLang="ja-JP" sz="1600" b="1" dirty="0">
              <a:latin typeface="+mn-ea"/>
            </a:endParaRPr>
          </a:p>
          <a:p>
            <a:pPr algn="ctr">
              <a:lnSpc>
                <a:spcPct val="150000"/>
              </a:lnSpc>
            </a:pPr>
            <a:r>
              <a:rPr lang="ja-JP" altLang="en-US" sz="1600" b="1" dirty="0">
                <a:latin typeface="+mn-ea"/>
              </a:rPr>
              <a:t>校庭側と水路</a:t>
            </a:r>
            <a:endParaRPr kumimoji="1" lang="ja-JP" altLang="en-US" sz="1600" b="1" dirty="0">
              <a:latin typeface="+mn-ea"/>
            </a:endParaRPr>
          </a:p>
        </p:txBody>
      </p:sp>
      <p:sp>
        <p:nvSpPr>
          <p:cNvPr id="10" name="テキスト ボックス 9">
            <a:extLst>
              <a:ext uri="{FF2B5EF4-FFF2-40B4-BE49-F238E27FC236}">
                <a16:creationId xmlns:a16="http://schemas.microsoft.com/office/drawing/2014/main" id="{FB34C9CF-A874-14B8-39D1-E1379424B162}"/>
              </a:ext>
            </a:extLst>
          </p:cNvPr>
          <p:cNvSpPr txBox="1"/>
          <p:nvPr/>
        </p:nvSpPr>
        <p:spPr>
          <a:xfrm>
            <a:off x="8369772" y="-2063"/>
            <a:ext cx="975759" cy="280333"/>
          </a:xfrm>
          <a:prstGeom prst="rect">
            <a:avLst/>
          </a:prstGeom>
          <a:noFill/>
        </p:spPr>
        <p:txBody>
          <a:bodyPr wrap="square" rtlCol="0">
            <a:spAutoFit/>
          </a:bodyPr>
          <a:lstStyle/>
          <a:p>
            <a:pPr algn="ctr">
              <a:lnSpc>
                <a:spcPct val="150000"/>
              </a:lnSpc>
            </a:pPr>
            <a:r>
              <a:rPr lang="ja-JP" altLang="en-US" sz="900" b="1" dirty="0">
                <a:solidFill>
                  <a:schemeClr val="bg1"/>
                </a:solidFill>
                <a:latin typeface="+mn-ea"/>
              </a:rPr>
              <a:t>ようす</a:t>
            </a:r>
            <a:endParaRPr kumimoji="1" lang="ja-JP" altLang="en-US" sz="900" b="1" dirty="0">
              <a:solidFill>
                <a:schemeClr val="bg1"/>
              </a:solidFill>
              <a:latin typeface="+mn-ea"/>
            </a:endParaRPr>
          </a:p>
        </p:txBody>
      </p:sp>
      <p:sp>
        <p:nvSpPr>
          <p:cNvPr id="14" name="テキスト ボックス 13">
            <a:extLst>
              <a:ext uri="{FF2B5EF4-FFF2-40B4-BE49-F238E27FC236}">
                <a16:creationId xmlns:a16="http://schemas.microsoft.com/office/drawing/2014/main" id="{4ADFF16C-B2C8-FEAC-D752-8E73B5F3A950}"/>
              </a:ext>
            </a:extLst>
          </p:cNvPr>
          <p:cNvSpPr txBox="1"/>
          <p:nvPr/>
        </p:nvSpPr>
        <p:spPr>
          <a:xfrm>
            <a:off x="2334505" y="3295879"/>
            <a:ext cx="2954655" cy="830997"/>
          </a:xfrm>
          <a:prstGeom prst="rect">
            <a:avLst/>
          </a:prstGeom>
          <a:noFill/>
        </p:spPr>
        <p:txBody>
          <a:bodyPr wrap="square" rtlCol="0">
            <a:spAutoFit/>
          </a:bodyPr>
          <a:lstStyle/>
          <a:p>
            <a:r>
              <a:rPr kumimoji="1" lang="ja-JP" altLang="en-US" sz="4800" dirty="0">
                <a:solidFill>
                  <a:schemeClr val="bg1">
                    <a:lumMod val="50000"/>
                  </a:schemeClr>
                </a:solidFill>
              </a:rPr>
              <a:t>写真添付</a:t>
            </a:r>
          </a:p>
        </p:txBody>
      </p:sp>
      <p:sp>
        <p:nvSpPr>
          <p:cNvPr id="5" name="テキスト ボックス 4">
            <a:extLst>
              <a:ext uri="{FF2B5EF4-FFF2-40B4-BE49-F238E27FC236}">
                <a16:creationId xmlns:a16="http://schemas.microsoft.com/office/drawing/2014/main" id="{2A792A4E-79A5-3014-BF61-D38A790A6FBE}"/>
              </a:ext>
            </a:extLst>
          </p:cNvPr>
          <p:cNvSpPr txBox="1"/>
          <p:nvPr/>
        </p:nvSpPr>
        <p:spPr>
          <a:xfrm>
            <a:off x="7338389" y="3295879"/>
            <a:ext cx="2954655" cy="830997"/>
          </a:xfrm>
          <a:prstGeom prst="rect">
            <a:avLst/>
          </a:prstGeom>
          <a:noFill/>
        </p:spPr>
        <p:txBody>
          <a:bodyPr wrap="square" rtlCol="0">
            <a:spAutoFit/>
          </a:bodyPr>
          <a:lstStyle/>
          <a:p>
            <a:r>
              <a:rPr kumimoji="1" lang="ja-JP" altLang="en-US" sz="4800" dirty="0">
                <a:solidFill>
                  <a:schemeClr val="bg1">
                    <a:lumMod val="50000"/>
                  </a:schemeClr>
                </a:solidFill>
              </a:rPr>
              <a:t>写真添付</a:t>
            </a:r>
          </a:p>
        </p:txBody>
      </p:sp>
      <p:sp>
        <p:nvSpPr>
          <p:cNvPr id="2" name="テキスト ボックス 1">
            <a:extLst>
              <a:ext uri="{FF2B5EF4-FFF2-40B4-BE49-F238E27FC236}">
                <a16:creationId xmlns:a16="http://schemas.microsoft.com/office/drawing/2014/main" id="{AC561E74-B882-E920-95F1-E8F8AC62C82E}"/>
              </a:ext>
            </a:extLst>
          </p:cNvPr>
          <p:cNvSpPr txBox="1"/>
          <p:nvPr/>
        </p:nvSpPr>
        <p:spPr>
          <a:xfrm>
            <a:off x="7465201" y="4357608"/>
            <a:ext cx="2576422" cy="307777"/>
          </a:xfrm>
          <a:prstGeom prst="rect">
            <a:avLst/>
          </a:prstGeom>
          <a:noFill/>
        </p:spPr>
        <p:txBody>
          <a:bodyPr wrap="square" rtlCol="0">
            <a:spAutoFit/>
          </a:bodyPr>
          <a:lstStyle/>
          <a:p>
            <a:r>
              <a:rPr kumimoji="1" lang="ja-JP" altLang="en-US" sz="1400" dirty="0"/>
              <a:t>例</a:t>
            </a:r>
          </a:p>
        </p:txBody>
      </p:sp>
      <p:pic>
        <p:nvPicPr>
          <p:cNvPr id="9" name="Picture 8">
            <a:extLst>
              <a:ext uri="{FF2B5EF4-FFF2-40B4-BE49-F238E27FC236}">
                <a16:creationId xmlns:a16="http://schemas.microsoft.com/office/drawing/2014/main" id="{848DD05E-92CF-F736-D80A-C46035E57E0D}"/>
              </a:ext>
            </a:extLst>
          </p:cNvPr>
          <p:cNvPicPr>
            <a:picLocks noChangeAspect="1"/>
          </p:cNvPicPr>
          <p:nvPr/>
        </p:nvPicPr>
        <p:blipFill>
          <a:blip r:embed="rId3" cstate="print">
            <a:lum contrast="20000"/>
          </a:blip>
          <a:srcRect/>
          <a:stretch>
            <a:fillRect/>
          </a:stretch>
        </p:blipFill>
        <p:spPr bwMode="auto">
          <a:xfrm>
            <a:off x="1613966" y="2104846"/>
            <a:ext cx="4185285" cy="3154072"/>
          </a:xfrm>
          <a:prstGeom prst="rect">
            <a:avLst/>
          </a:prstGeom>
          <a:noFill/>
        </p:spPr>
      </p:pic>
      <p:pic>
        <p:nvPicPr>
          <p:cNvPr id="11" name="図 10">
            <a:extLst>
              <a:ext uri="{FF2B5EF4-FFF2-40B4-BE49-F238E27FC236}">
                <a16:creationId xmlns:a16="http://schemas.microsoft.com/office/drawing/2014/main" id="{6A2C9F33-DEA2-9F25-A323-C564C6D472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7762" y="2098436"/>
            <a:ext cx="4210002" cy="3154073"/>
          </a:xfrm>
          <a:prstGeom prst="rect">
            <a:avLst/>
          </a:prstGeom>
        </p:spPr>
      </p:pic>
      <p:sp>
        <p:nvSpPr>
          <p:cNvPr id="16" name="テキスト ボックス 15">
            <a:extLst>
              <a:ext uri="{FF2B5EF4-FFF2-40B4-BE49-F238E27FC236}">
                <a16:creationId xmlns:a16="http://schemas.microsoft.com/office/drawing/2014/main" id="{521E481D-F511-2A4B-74E3-FD672F167528}"/>
              </a:ext>
            </a:extLst>
          </p:cNvPr>
          <p:cNvSpPr txBox="1"/>
          <p:nvPr/>
        </p:nvSpPr>
        <p:spPr>
          <a:xfrm>
            <a:off x="1278295" y="5571992"/>
            <a:ext cx="4185285" cy="259430"/>
          </a:xfrm>
          <a:prstGeom prst="rect">
            <a:avLst/>
          </a:prstGeom>
          <a:noFill/>
        </p:spPr>
        <p:txBody>
          <a:bodyPr wrap="square" rtlCol="0">
            <a:spAutoFit/>
          </a:bodyPr>
          <a:lstStyle/>
          <a:p>
            <a:pPr algn="ctr">
              <a:lnSpc>
                <a:spcPct val="150000"/>
              </a:lnSpc>
            </a:pPr>
            <a:r>
              <a:rPr lang="ja-JP" altLang="en-US" sz="800" b="1" dirty="0">
                <a:latin typeface="+mn-ea"/>
              </a:rPr>
              <a:t>写真提供：淀川管内河川レンジャーアドバイザー　福井波恵氏</a:t>
            </a:r>
            <a:endParaRPr kumimoji="1" lang="ja-JP" altLang="en-US" sz="800" b="1" dirty="0">
              <a:latin typeface="+mn-ea"/>
            </a:endParaRPr>
          </a:p>
        </p:txBody>
      </p:sp>
      <p:sp>
        <p:nvSpPr>
          <p:cNvPr id="17" name="テキスト ボックス 16">
            <a:extLst>
              <a:ext uri="{FF2B5EF4-FFF2-40B4-BE49-F238E27FC236}">
                <a16:creationId xmlns:a16="http://schemas.microsoft.com/office/drawing/2014/main" id="{8C19B0DE-EF81-A5A2-44BF-56811BBC8512}"/>
              </a:ext>
            </a:extLst>
          </p:cNvPr>
          <p:cNvSpPr txBox="1"/>
          <p:nvPr/>
        </p:nvSpPr>
        <p:spPr>
          <a:xfrm>
            <a:off x="6728422" y="5570810"/>
            <a:ext cx="4185285" cy="259430"/>
          </a:xfrm>
          <a:prstGeom prst="rect">
            <a:avLst/>
          </a:prstGeom>
          <a:noFill/>
        </p:spPr>
        <p:txBody>
          <a:bodyPr wrap="square" rtlCol="0">
            <a:spAutoFit/>
          </a:bodyPr>
          <a:lstStyle/>
          <a:p>
            <a:pPr algn="ctr">
              <a:lnSpc>
                <a:spcPct val="150000"/>
              </a:lnSpc>
            </a:pPr>
            <a:r>
              <a:rPr lang="ja-JP" altLang="en-US" sz="800" b="1" dirty="0">
                <a:latin typeface="+mn-ea"/>
              </a:rPr>
              <a:t>写真提供：淀川管内河川レンジャーアドバイザー　福井波恵氏</a:t>
            </a:r>
            <a:endParaRPr kumimoji="1" lang="ja-JP" altLang="en-US" sz="800" b="1" dirty="0">
              <a:latin typeface="+mn-ea"/>
            </a:endParaRPr>
          </a:p>
        </p:txBody>
      </p:sp>
    </p:spTree>
    <p:extLst>
      <p:ext uri="{BB962C8B-B14F-4D97-AF65-F5344CB8AC3E}">
        <p14:creationId xmlns:p14="http://schemas.microsoft.com/office/powerpoint/2010/main" val="237376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632B5D06-8C57-16F3-018C-AD16B99667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テキスト ボックス 6">
            <a:extLst>
              <a:ext uri="{FF2B5EF4-FFF2-40B4-BE49-F238E27FC236}">
                <a16:creationId xmlns:a16="http://schemas.microsoft.com/office/drawing/2014/main" id="{0C13EDBD-8679-2F8B-F639-F28D5B7DF4D6}"/>
              </a:ext>
            </a:extLst>
          </p:cNvPr>
          <p:cNvSpPr txBox="1"/>
          <p:nvPr/>
        </p:nvSpPr>
        <p:spPr>
          <a:xfrm>
            <a:off x="8306145" y="2092230"/>
            <a:ext cx="1210588" cy="426463"/>
          </a:xfrm>
          <a:prstGeom prst="rect">
            <a:avLst/>
          </a:prstGeom>
          <a:solidFill>
            <a:srgbClr val="FFFFFF">
              <a:alpha val="69804"/>
            </a:srgbClr>
          </a:solidFill>
        </p:spPr>
        <p:txBody>
          <a:bodyPr wrap="none" rtlCol="0">
            <a:spAutoFit/>
          </a:bodyPr>
          <a:lstStyle/>
          <a:p>
            <a:pPr algn="ctr">
              <a:lnSpc>
                <a:spcPct val="150000"/>
              </a:lnSpc>
            </a:pPr>
            <a:r>
              <a:rPr lang="ja-JP" altLang="en-US" sz="1600" b="1" dirty="0">
                <a:solidFill>
                  <a:srgbClr val="FF0000"/>
                </a:solidFill>
                <a:latin typeface="+mn-ea"/>
              </a:rPr>
              <a:t>〇〇小学校</a:t>
            </a:r>
            <a:endParaRPr kumimoji="1" lang="ja-JP" altLang="en-US" sz="1600" b="1" dirty="0">
              <a:solidFill>
                <a:srgbClr val="FF0000"/>
              </a:solidFill>
              <a:latin typeface="+mn-ea"/>
            </a:endParaRPr>
          </a:p>
        </p:txBody>
      </p:sp>
      <p:sp>
        <p:nvSpPr>
          <p:cNvPr id="8" name="テキスト ボックス 7">
            <a:extLst>
              <a:ext uri="{FF2B5EF4-FFF2-40B4-BE49-F238E27FC236}">
                <a16:creationId xmlns:a16="http://schemas.microsoft.com/office/drawing/2014/main" id="{F839E1F8-6DB6-D6ED-4FE3-DB3173A93763}"/>
              </a:ext>
            </a:extLst>
          </p:cNvPr>
          <p:cNvSpPr txBox="1"/>
          <p:nvPr/>
        </p:nvSpPr>
        <p:spPr>
          <a:xfrm>
            <a:off x="4289486" y="194898"/>
            <a:ext cx="3467616" cy="426463"/>
          </a:xfrm>
          <a:prstGeom prst="rect">
            <a:avLst/>
          </a:prstGeom>
          <a:solidFill>
            <a:srgbClr val="FF0000">
              <a:alpha val="69804"/>
            </a:srgbClr>
          </a:solidFill>
        </p:spPr>
        <p:txBody>
          <a:bodyPr wrap="none" rtlCol="0">
            <a:spAutoFit/>
          </a:bodyPr>
          <a:lstStyle/>
          <a:p>
            <a:pPr algn="ctr">
              <a:lnSpc>
                <a:spcPct val="150000"/>
              </a:lnSpc>
            </a:pPr>
            <a:r>
              <a:rPr lang="ja-JP" altLang="en-US" sz="1600" b="1" dirty="0">
                <a:solidFill>
                  <a:schemeClr val="bg1"/>
                </a:solidFill>
                <a:latin typeface="+mn-ea"/>
              </a:rPr>
              <a:t>ハザードマップ（洪水・土砂災害）</a:t>
            </a:r>
            <a:endParaRPr kumimoji="1" lang="ja-JP" altLang="en-US" sz="1600" b="1" dirty="0">
              <a:solidFill>
                <a:schemeClr val="bg1"/>
              </a:solidFill>
              <a:latin typeface="+mn-ea"/>
            </a:endParaRPr>
          </a:p>
        </p:txBody>
      </p:sp>
      <p:sp>
        <p:nvSpPr>
          <p:cNvPr id="2" name="テキスト ボックス 1">
            <a:extLst>
              <a:ext uri="{FF2B5EF4-FFF2-40B4-BE49-F238E27FC236}">
                <a16:creationId xmlns:a16="http://schemas.microsoft.com/office/drawing/2014/main" id="{C08EFD69-F66D-76AA-5375-4207907454BE}"/>
              </a:ext>
            </a:extLst>
          </p:cNvPr>
          <p:cNvSpPr txBox="1"/>
          <p:nvPr/>
        </p:nvSpPr>
        <p:spPr>
          <a:xfrm>
            <a:off x="6337564" y="119407"/>
            <a:ext cx="1479893" cy="280333"/>
          </a:xfrm>
          <a:prstGeom prst="rect">
            <a:avLst/>
          </a:prstGeom>
          <a:noFill/>
        </p:spPr>
        <p:txBody>
          <a:bodyPr wrap="square" rtlCol="0">
            <a:spAutoFit/>
          </a:bodyPr>
          <a:lstStyle/>
          <a:p>
            <a:pPr algn="ctr">
              <a:lnSpc>
                <a:spcPct val="150000"/>
              </a:lnSpc>
            </a:pPr>
            <a:r>
              <a:rPr lang="ja-JP" altLang="en-US" sz="900" b="1" dirty="0">
                <a:solidFill>
                  <a:schemeClr val="bg1"/>
                </a:solidFill>
                <a:latin typeface="+mn-ea"/>
              </a:rPr>
              <a:t>どしゃさいがい</a:t>
            </a:r>
            <a:endParaRPr kumimoji="1" lang="ja-JP" altLang="en-US" sz="900" b="1" dirty="0">
              <a:solidFill>
                <a:schemeClr val="bg1"/>
              </a:solidFill>
              <a:latin typeface="+mn-ea"/>
            </a:endParaRPr>
          </a:p>
        </p:txBody>
      </p:sp>
      <p:sp>
        <p:nvSpPr>
          <p:cNvPr id="11" name="テキスト ボックス 10">
            <a:extLst>
              <a:ext uri="{FF2B5EF4-FFF2-40B4-BE49-F238E27FC236}">
                <a16:creationId xmlns:a16="http://schemas.microsoft.com/office/drawing/2014/main" id="{B8601A17-871A-650C-1182-A73323AA7EA7}"/>
              </a:ext>
            </a:extLst>
          </p:cNvPr>
          <p:cNvSpPr txBox="1"/>
          <p:nvPr/>
        </p:nvSpPr>
        <p:spPr>
          <a:xfrm>
            <a:off x="8301429" y="6436007"/>
            <a:ext cx="3890571" cy="276999"/>
          </a:xfrm>
          <a:prstGeom prst="rect">
            <a:avLst/>
          </a:prstGeom>
          <a:solidFill>
            <a:schemeClr val="bg1"/>
          </a:solidFill>
        </p:spPr>
        <p:txBody>
          <a:bodyPr wrap="square" rtlCol="0">
            <a:spAutoFit/>
          </a:bodyPr>
          <a:lstStyle/>
          <a:p>
            <a:pPr algn="r"/>
            <a:r>
              <a:rPr kumimoji="1" lang="ja-JP" altLang="en-US" sz="1200" dirty="0"/>
              <a:t>ハザードマップポータルサイトより</a:t>
            </a:r>
          </a:p>
        </p:txBody>
      </p:sp>
      <p:sp>
        <p:nvSpPr>
          <p:cNvPr id="13" name="テキスト ボックス 12">
            <a:extLst>
              <a:ext uri="{FF2B5EF4-FFF2-40B4-BE49-F238E27FC236}">
                <a16:creationId xmlns:a16="http://schemas.microsoft.com/office/drawing/2014/main" id="{3A3B5E9D-6443-68B3-D594-4C7D2FE6DF33}"/>
              </a:ext>
            </a:extLst>
          </p:cNvPr>
          <p:cNvSpPr txBox="1"/>
          <p:nvPr/>
        </p:nvSpPr>
        <p:spPr>
          <a:xfrm>
            <a:off x="7817457" y="221251"/>
            <a:ext cx="2576422" cy="400110"/>
          </a:xfrm>
          <a:prstGeom prst="rect">
            <a:avLst/>
          </a:prstGeom>
          <a:noFill/>
        </p:spPr>
        <p:txBody>
          <a:bodyPr wrap="square" rtlCol="0">
            <a:spAutoFit/>
          </a:bodyPr>
          <a:lstStyle/>
          <a:p>
            <a:r>
              <a:rPr kumimoji="1" lang="ja-JP" altLang="en-US" sz="2000" b="1" dirty="0">
                <a:solidFill>
                  <a:srgbClr val="FF0000"/>
                </a:solidFill>
              </a:rPr>
              <a:t>例</a:t>
            </a:r>
          </a:p>
        </p:txBody>
      </p:sp>
      <p:pic>
        <p:nvPicPr>
          <p:cNvPr id="25" name="グラフィックス 24">
            <a:extLst>
              <a:ext uri="{FF2B5EF4-FFF2-40B4-BE49-F238E27FC236}">
                <a16:creationId xmlns:a16="http://schemas.microsoft.com/office/drawing/2014/main" id="{7DEEF481-1478-16B5-AA7C-23C0FA95F1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24490" y="2609069"/>
            <a:ext cx="533189" cy="384706"/>
          </a:xfrm>
          <a:prstGeom prst="rect">
            <a:avLst/>
          </a:prstGeom>
        </p:spPr>
      </p:pic>
      <p:sp>
        <p:nvSpPr>
          <p:cNvPr id="4" name="楕円 3">
            <a:extLst>
              <a:ext uri="{FF2B5EF4-FFF2-40B4-BE49-F238E27FC236}">
                <a16:creationId xmlns:a16="http://schemas.microsoft.com/office/drawing/2014/main" id="{26F0F578-BD37-784C-1519-0CECDDCF1BBD}"/>
              </a:ext>
            </a:extLst>
          </p:cNvPr>
          <p:cNvSpPr/>
          <p:nvPr/>
        </p:nvSpPr>
        <p:spPr>
          <a:xfrm>
            <a:off x="6561725" y="2866938"/>
            <a:ext cx="562062" cy="56206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矢印コネクタ 4">
            <a:extLst>
              <a:ext uri="{FF2B5EF4-FFF2-40B4-BE49-F238E27FC236}">
                <a16:creationId xmlns:a16="http://schemas.microsoft.com/office/drawing/2014/main" id="{06842415-FF01-7B2D-515E-225A71A933DC}"/>
              </a:ext>
            </a:extLst>
          </p:cNvPr>
          <p:cNvCxnSpPr>
            <a:cxnSpLocks/>
          </p:cNvCxnSpPr>
          <p:nvPr/>
        </p:nvCxnSpPr>
        <p:spPr>
          <a:xfrm flipH="1">
            <a:off x="7123787" y="2305462"/>
            <a:ext cx="1086056" cy="68670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0A936C90-EE05-5F33-EF2B-73A064F9D3E2}"/>
              </a:ext>
            </a:extLst>
          </p:cNvPr>
          <p:cNvCxnSpPr>
            <a:cxnSpLocks/>
          </p:cNvCxnSpPr>
          <p:nvPr/>
        </p:nvCxnSpPr>
        <p:spPr>
          <a:xfrm flipV="1">
            <a:off x="5522080" y="2857383"/>
            <a:ext cx="861810" cy="65785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9" name="グループ化 18">
            <a:extLst>
              <a:ext uri="{FF2B5EF4-FFF2-40B4-BE49-F238E27FC236}">
                <a16:creationId xmlns:a16="http://schemas.microsoft.com/office/drawing/2014/main" id="{6E74F78D-046A-2EDE-E536-6E7B2FBEE1D3}"/>
              </a:ext>
            </a:extLst>
          </p:cNvPr>
          <p:cNvGrpSpPr/>
          <p:nvPr/>
        </p:nvGrpSpPr>
        <p:grpSpPr>
          <a:xfrm>
            <a:off x="2735116" y="2866938"/>
            <a:ext cx="2877671" cy="3079680"/>
            <a:chOff x="3079376" y="2157230"/>
            <a:chExt cx="2877671" cy="3079680"/>
          </a:xfrm>
        </p:grpSpPr>
        <p:sp>
          <p:nvSpPr>
            <p:cNvPr id="18" name="四角形: 角を丸くする 17">
              <a:extLst>
                <a:ext uri="{FF2B5EF4-FFF2-40B4-BE49-F238E27FC236}">
                  <a16:creationId xmlns:a16="http://schemas.microsoft.com/office/drawing/2014/main" id="{1CABA4FA-7321-BA9F-058D-F3D4DA0EF3E4}"/>
                </a:ext>
              </a:extLst>
            </p:cNvPr>
            <p:cNvSpPr/>
            <p:nvPr/>
          </p:nvSpPr>
          <p:spPr>
            <a:xfrm>
              <a:off x="3079376" y="2157230"/>
              <a:ext cx="2877671" cy="3079680"/>
            </a:xfrm>
            <a:prstGeom prst="roundRect">
              <a:avLst>
                <a:gd name="adj" fmla="val 5919"/>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a:extLst>
                <a:ext uri="{FF2B5EF4-FFF2-40B4-BE49-F238E27FC236}">
                  <a16:creationId xmlns:a16="http://schemas.microsoft.com/office/drawing/2014/main" id="{1059EDBE-B088-F94A-4466-4CDF9334BC2F}"/>
                </a:ext>
              </a:extLst>
            </p:cNvPr>
            <p:cNvGrpSpPr/>
            <p:nvPr/>
          </p:nvGrpSpPr>
          <p:grpSpPr>
            <a:xfrm>
              <a:off x="3178578" y="2282459"/>
              <a:ext cx="2687763" cy="2954451"/>
              <a:chOff x="6528825" y="1309051"/>
              <a:chExt cx="4210003" cy="4627734"/>
            </a:xfrm>
          </p:grpSpPr>
          <p:sp>
            <p:nvSpPr>
              <p:cNvPr id="14" name="テキスト ボックス 13">
                <a:extLst>
                  <a:ext uri="{FF2B5EF4-FFF2-40B4-BE49-F238E27FC236}">
                    <a16:creationId xmlns:a16="http://schemas.microsoft.com/office/drawing/2014/main" id="{B4157930-DBE2-0E27-9DD6-1304EF5B8433}"/>
                  </a:ext>
                </a:extLst>
              </p:cNvPr>
              <p:cNvSpPr txBox="1"/>
              <p:nvPr/>
            </p:nvSpPr>
            <p:spPr>
              <a:xfrm>
                <a:off x="6528826" y="1309051"/>
                <a:ext cx="4210002" cy="723134"/>
              </a:xfrm>
              <a:prstGeom prst="rect">
                <a:avLst/>
              </a:prstGeom>
              <a:noFill/>
            </p:spPr>
            <p:txBody>
              <a:bodyPr wrap="square" rtlCol="0">
                <a:spAutoFit/>
              </a:bodyPr>
              <a:lstStyle/>
              <a:p>
                <a:pPr algn="ctr"/>
                <a:r>
                  <a:rPr lang="en-US" altLang="ja-JP" sz="1200" b="1" dirty="0">
                    <a:latin typeface="+mn-ea"/>
                  </a:rPr>
                  <a:t>2013</a:t>
                </a:r>
                <a:r>
                  <a:rPr lang="ja-JP" altLang="en-US" sz="1200" b="1" dirty="0">
                    <a:latin typeface="+mn-ea"/>
                  </a:rPr>
                  <a:t>年</a:t>
                </a:r>
                <a:r>
                  <a:rPr lang="en-US" altLang="ja-JP" sz="1200" b="1" dirty="0">
                    <a:latin typeface="+mn-ea"/>
                  </a:rPr>
                  <a:t>9</a:t>
                </a:r>
                <a:r>
                  <a:rPr lang="ja-JP" altLang="en-US" sz="1200" b="1" dirty="0">
                    <a:latin typeface="+mn-ea"/>
                  </a:rPr>
                  <a:t>月</a:t>
                </a:r>
                <a:endParaRPr lang="en-US" altLang="ja-JP" sz="1200" b="1" dirty="0">
                  <a:latin typeface="+mn-ea"/>
                </a:endParaRPr>
              </a:p>
              <a:p>
                <a:pPr algn="ctr"/>
                <a:r>
                  <a:rPr kumimoji="1" lang="ja-JP" altLang="en-US" sz="1200" b="1" dirty="0">
                    <a:latin typeface="+mn-ea"/>
                  </a:rPr>
                  <a:t>被害の様子</a:t>
                </a:r>
              </a:p>
            </p:txBody>
          </p:sp>
          <p:pic>
            <p:nvPicPr>
              <p:cNvPr id="15" name="図 14">
                <a:extLst>
                  <a:ext uri="{FF2B5EF4-FFF2-40B4-BE49-F238E27FC236}">
                    <a16:creationId xmlns:a16="http://schemas.microsoft.com/office/drawing/2014/main" id="{0712202D-5967-1396-581B-9F597A270B4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28825" y="2098435"/>
                <a:ext cx="4210002" cy="3154073"/>
              </a:xfrm>
              <a:prstGeom prst="rect">
                <a:avLst/>
              </a:prstGeom>
            </p:spPr>
          </p:pic>
          <p:sp>
            <p:nvSpPr>
              <p:cNvPr id="16" name="テキスト ボックス 15">
                <a:extLst>
                  <a:ext uri="{FF2B5EF4-FFF2-40B4-BE49-F238E27FC236}">
                    <a16:creationId xmlns:a16="http://schemas.microsoft.com/office/drawing/2014/main" id="{68552CF4-5B76-0466-3DC9-9232C19BFD89}"/>
                  </a:ext>
                </a:extLst>
              </p:cNvPr>
              <p:cNvSpPr txBox="1"/>
              <p:nvPr/>
            </p:nvSpPr>
            <p:spPr>
              <a:xfrm>
                <a:off x="6528825" y="5241171"/>
                <a:ext cx="4169901" cy="695614"/>
              </a:xfrm>
              <a:prstGeom prst="rect">
                <a:avLst/>
              </a:prstGeom>
              <a:noFill/>
            </p:spPr>
            <p:txBody>
              <a:bodyPr wrap="square" rtlCol="0">
                <a:spAutoFit/>
              </a:bodyPr>
              <a:lstStyle/>
              <a:p>
                <a:pPr algn="ctr">
                  <a:lnSpc>
                    <a:spcPct val="150000"/>
                  </a:lnSpc>
                </a:pPr>
                <a:r>
                  <a:rPr lang="ja-JP" altLang="en-US" sz="800" b="1" dirty="0">
                    <a:latin typeface="+mn-ea"/>
                  </a:rPr>
                  <a:t>写真提供：淀川管内河川レンジャーアドバイザー</a:t>
                </a:r>
                <a:endParaRPr lang="en-US" altLang="ja-JP" sz="800" b="1" dirty="0">
                  <a:latin typeface="+mn-ea"/>
                </a:endParaRPr>
              </a:p>
              <a:p>
                <a:pPr algn="ctr">
                  <a:lnSpc>
                    <a:spcPct val="150000"/>
                  </a:lnSpc>
                </a:pPr>
                <a:r>
                  <a:rPr lang="ja-JP" altLang="en-US" sz="800" b="1" dirty="0">
                    <a:latin typeface="+mn-ea"/>
                  </a:rPr>
                  <a:t>福井波恵氏</a:t>
                </a:r>
                <a:endParaRPr kumimoji="1" lang="ja-JP" altLang="en-US" sz="800" b="1" dirty="0">
                  <a:latin typeface="+mn-ea"/>
                </a:endParaRPr>
              </a:p>
            </p:txBody>
          </p:sp>
        </p:grpSp>
      </p:grpSp>
    </p:spTree>
    <p:extLst>
      <p:ext uri="{BB962C8B-B14F-4D97-AF65-F5344CB8AC3E}">
        <p14:creationId xmlns:p14="http://schemas.microsoft.com/office/powerpoint/2010/main" val="225404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51AC9693-16A4-0556-0B95-43E65F938E2D}"/>
              </a:ext>
            </a:extLst>
          </p:cNvPr>
          <p:cNvSpPr/>
          <p:nvPr/>
        </p:nvSpPr>
        <p:spPr>
          <a:xfrm>
            <a:off x="1155032" y="1268680"/>
            <a:ext cx="9897979" cy="5589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759370E1-D6BC-AAE4-1211-BB8B85BCF8FE}"/>
              </a:ext>
            </a:extLst>
          </p:cNvPr>
          <p:cNvSpPr txBox="1"/>
          <p:nvPr/>
        </p:nvSpPr>
        <p:spPr>
          <a:xfrm>
            <a:off x="4802447" y="4189846"/>
            <a:ext cx="2954655" cy="830997"/>
          </a:xfrm>
          <a:prstGeom prst="rect">
            <a:avLst/>
          </a:prstGeom>
          <a:noFill/>
        </p:spPr>
        <p:txBody>
          <a:bodyPr wrap="square" rtlCol="0">
            <a:spAutoFit/>
          </a:bodyPr>
          <a:lstStyle/>
          <a:p>
            <a:r>
              <a:rPr kumimoji="1" lang="ja-JP" altLang="en-US" sz="4800" dirty="0">
                <a:solidFill>
                  <a:schemeClr val="bg1">
                    <a:lumMod val="50000"/>
                  </a:schemeClr>
                </a:solidFill>
              </a:rPr>
              <a:t>写真添付</a:t>
            </a:r>
          </a:p>
        </p:txBody>
      </p:sp>
      <p:sp>
        <p:nvSpPr>
          <p:cNvPr id="8" name="正方形/長方形 7">
            <a:extLst>
              <a:ext uri="{FF2B5EF4-FFF2-40B4-BE49-F238E27FC236}">
                <a16:creationId xmlns:a16="http://schemas.microsoft.com/office/drawing/2014/main" id="{42A64280-A58A-F2A0-0A83-B6A153DC2FB6}"/>
              </a:ext>
            </a:extLst>
          </p:cNvPr>
          <p:cNvSpPr/>
          <p:nvPr/>
        </p:nvSpPr>
        <p:spPr>
          <a:xfrm>
            <a:off x="751367" y="2658140"/>
            <a:ext cx="10664456" cy="4199860"/>
          </a:xfrm>
          <a:prstGeom prst="rect">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上下 9">
            <a:extLst>
              <a:ext uri="{FF2B5EF4-FFF2-40B4-BE49-F238E27FC236}">
                <a16:creationId xmlns:a16="http://schemas.microsoft.com/office/drawing/2014/main" id="{AF956458-45A8-8464-607C-0FC287B29D05}"/>
              </a:ext>
            </a:extLst>
          </p:cNvPr>
          <p:cNvSpPr/>
          <p:nvPr/>
        </p:nvSpPr>
        <p:spPr>
          <a:xfrm>
            <a:off x="6641803" y="2658140"/>
            <a:ext cx="255181" cy="1158948"/>
          </a:xfrm>
          <a:prstGeom prst="up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9DDFE4E9-55F4-0520-EB31-881DA3A778C0}"/>
              </a:ext>
            </a:extLst>
          </p:cNvPr>
          <p:cNvSpPr txBox="1"/>
          <p:nvPr/>
        </p:nvSpPr>
        <p:spPr>
          <a:xfrm>
            <a:off x="285690" y="848955"/>
            <a:ext cx="3924801" cy="1147558"/>
          </a:xfrm>
          <a:prstGeom prst="rect">
            <a:avLst/>
          </a:prstGeom>
          <a:solidFill>
            <a:srgbClr val="FFFFFF">
              <a:alpha val="69804"/>
            </a:srgbClr>
          </a:solidFill>
        </p:spPr>
        <p:txBody>
          <a:bodyPr wrap="square" rtlCol="0">
            <a:spAutoFit/>
          </a:bodyPr>
          <a:lstStyle/>
          <a:p>
            <a:pPr>
              <a:lnSpc>
                <a:spcPct val="150000"/>
              </a:lnSpc>
            </a:pPr>
            <a:r>
              <a:rPr kumimoji="1" lang="ja-JP" altLang="en-US" sz="2400" b="1" dirty="0">
                <a:latin typeface="+mn-ea"/>
              </a:rPr>
              <a:t>青いところ全部が</a:t>
            </a:r>
            <a:endParaRPr kumimoji="1" lang="en-US" altLang="ja-JP" sz="2400" b="1" dirty="0">
              <a:latin typeface="+mn-ea"/>
            </a:endParaRPr>
          </a:p>
          <a:p>
            <a:pPr>
              <a:lnSpc>
                <a:spcPct val="150000"/>
              </a:lnSpc>
            </a:pPr>
            <a:r>
              <a:rPr kumimoji="1" lang="ja-JP" altLang="en-US" sz="2400" b="1" dirty="0">
                <a:latin typeface="+mn-ea"/>
              </a:rPr>
              <a:t>水に浸かるかもしれません</a:t>
            </a:r>
          </a:p>
        </p:txBody>
      </p:sp>
      <p:sp>
        <p:nvSpPr>
          <p:cNvPr id="13" name="テキスト ボックス 12">
            <a:extLst>
              <a:ext uri="{FF2B5EF4-FFF2-40B4-BE49-F238E27FC236}">
                <a16:creationId xmlns:a16="http://schemas.microsoft.com/office/drawing/2014/main" id="{C126F137-876B-0BE6-E51F-393F5C7943B6}"/>
              </a:ext>
            </a:extLst>
          </p:cNvPr>
          <p:cNvSpPr txBox="1"/>
          <p:nvPr/>
        </p:nvSpPr>
        <p:spPr>
          <a:xfrm>
            <a:off x="53165" y="788408"/>
            <a:ext cx="975759" cy="280333"/>
          </a:xfrm>
          <a:prstGeom prst="rect">
            <a:avLst/>
          </a:prstGeom>
          <a:noFill/>
        </p:spPr>
        <p:txBody>
          <a:bodyPr wrap="square" rtlCol="0">
            <a:spAutoFit/>
          </a:bodyPr>
          <a:lstStyle/>
          <a:p>
            <a:pPr algn="ctr">
              <a:lnSpc>
                <a:spcPct val="150000"/>
              </a:lnSpc>
            </a:pPr>
            <a:r>
              <a:rPr lang="ja-JP" altLang="en-US" sz="900" b="1" dirty="0">
                <a:latin typeface="+mn-ea"/>
              </a:rPr>
              <a:t>あお</a:t>
            </a:r>
            <a:endParaRPr kumimoji="1" lang="ja-JP" altLang="en-US" sz="900" b="1" dirty="0">
              <a:latin typeface="+mn-ea"/>
            </a:endParaRPr>
          </a:p>
        </p:txBody>
      </p:sp>
      <p:sp>
        <p:nvSpPr>
          <p:cNvPr id="14" name="テキスト ボックス 13">
            <a:extLst>
              <a:ext uri="{FF2B5EF4-FFF2-40B4-BE49-F238E27FC236}">
                <a16:creationId xmlns:a16="http://schemas.microsoft.com/office/drawing/2014/main" id="{5FBB72E7-3F01-C385-CF22-B9ED9F666570}"/>
              </a:ext>
            </a:extLst>
          </p:cNvPr>
          <p:cNvSpPr txBox="1"/>
          <p:nvPr/>
        </p:nvSpPr>
        <p:spPr>
          <a:xfrm>
            <a:off x="1717678" y="788408"/>
            <a:ext cx="975759" cy="280333"/>
          </a:xfrm>
          <a:prstGeom prst="rect">
            <a:avLst/>
          </a:prstGeom>
          <a:noFill/>
        </p:spPr>
        <p:txBody>
          <a:bodyPr wrap="square" rtlCol="0">
            <a:spAutoFit/>
          </a:bodyPr>
          <a:lstStyle/>
          <a:p>
            <a:pPr algn="ctr">
              <a:lnSpc>
                <a:spcPct val="150000"/>
              </a:lnSpc>
            </a:pPr>
            <a:r>
              <a:rPr lang="ja-JP" altLang="en-US" sz="900" b="1">
                <a:latin typeface="+mn-ea"/>
              </a:rPr>
              <a:t>ぜんぶ</a:t>
            </a:r>
            <a:endParaRPr kumimoji="1" lang="ja-JP" altLang="en-US" sz="900" b="1" dirty="0">
              <a:latin typeface="+mn-ea"/>
            </a:endParaRPr>
          </a:p>
        </p:txBody>
      </p:sp>
      <p:sp>
        <p:nvSpPr>
          <p:cNvPr id="15" name="テキスト ボックス 14">
            <a:extLst>
              <a:ext uri="{FF2B5EF4-FFF2-40B4-BE49-F238E27FC236}">
                <a16:creationId xmlns:a16="http://schemas.microsoft.com/office/drawing/2014/main" id="{BAD3BB98-1ADF-2668-2204-0B28746E5492}"/>
              </a:ext>
            </a:extLst>
          </p:cNvPr>
          <p:cNvSpPr txBox="1"/>
          <p:nvPr/>
        </p:nvSpPr>
        <p:spPr>
          <a:xfrm>
            <a:off x="649804" y="1327927"/>
            <a:ext cx="975759" cy="280333"/>
          </a:xfrm>
          <a:prstGeom prst="rect">
            <a:avLst/>
          </a:prstGeom>
          <a:noFill/>
        </p:spPr>
        <p:txBody>
          <a:bodyPr wrap="square" rtlCol="0">
            <a:spAutoFit/>
          </a:bodyPr>
          <a:lstStyle/>
          <a:p>
            <a:pPr algn="ctr">
              <a:lnSpc>
                <a:spcPct val="150000"/>
              </a:lnSpc>
            </a:pPr>
            <a:r>
              <a:rPr lang="ja-JP" altLang="en-US" sz="900" b="1">
                <a:latin typeface="+mn-ea"/>
              </a:rPr>
              <a:t>つ</a:t>
            </a:r>
            <a:endParaRPr kumimoji="1" lang="ja-JP" altLang="en-US" sz="900" b="1" dirty="0">
              <a:latin typeface="+mn-ea"/>
            </a:endParaRPr>
          </a:p>
        </p:txBody>
      </p:sp>
      <p:sp>
        <p:nvSpPr>
          <p:cNvPr id="17" name="テキスト ボックス 16">
            <a:extLst>
              <a:ext uri="{FF2B5EF4-FFF2-40B4-BE49-F238E27FC236}">
                <a16:creationId xmlns:a16="http://schemas.microsoft.com/office/drawing/2014/main" id="{E80EF2EA-E91B-40A6-D535-97553D0B4BB4}"/>
              </a:ext>
            </a:extLst>
          </p:cNvPr>
          <p:cNvSpPr txBox="1"/>
          <p:nvPr/>
        </p:nvSpPr>
        <p:spPr>
          <a:xfrm>
            <a:off x="5966786" y="3024381"/>
            <a:ext cx="577402" cy="426463"/>
          </a:xfrm>
          <a:prstGeom prst="rect">
            <a:avLst/>
          </a:prstGeom>
          <a:solidFill>
            <a:srgbClr val="FFFFFF">
              <a:alpha val="69804"/>
            </a:srgbClr>
          </a:solidFill>
        </p:spPr>
        <p:txBody>
          <a:bodyPr wrap="none" rtlCol="0">
            <a:spAutoFit/>
          </a:bodyPr>
          <a:lstStyle/>
          <a:p>
            <a:pPr algn="ctr">
              <a:lnSpc>
                <a:spcPct val="150000"/>
              </a:lnSpc>
            </a:pPr>
            <a:r>
              <a:rPr lang="ja-JP" altLang="en-US" sz="1600" b="1" dirty="0">
                <a:solidFill>
                  <a:srgbClr val="FF0000"/>
                </a:solidFill>
                <a:latin typeface="+mn-ea"/>
              </a:rPr>
              <a:t>〇</a:t>
            </a:r>
            <a:r>
              <a:rPr lang="en-US" altLang="ja-JP" sz="1600" b="1" dirty="0">
                <a:solidFill>
                  <a:srgbClr val="FF0000"/>
                </a:solidFill>
                <a:latin typeface="+mn-ea"/>
              </a:rPr>
              <a:t>m</a:t>
            </a:r>
          </a:p>
        </p:txBody>
      </p:sp>
      <p:pic>
        <p:nvPicPr>
          <p:cNvPr id="4" name="図 3">
            <a:extLst>
              <a:ext uri="{FF2B5EF4-FFF2-40B4-BE49-F238E27FC236}">
                <a16:creationId xmlns:a16="http://schemas.microsoft.com/office/drawing/2014/main" id="{A3C78775-51A9-2B35-C985-73B3A6B2BB08}"/>
              </a:ext>
            </a:extLst>
          </p:cNvPr>
          <p:cNvPicPr>
            <a:picLocks noChangeAspect="1"/>
          </p:cNvPicPr>
          <p:nvPr/>
        </p:nvPicPr>
        <p:blipFill rotWithShape="1">
          <a:blip r:embed="rId3"/>
          <a:srcRect l="34535" t="21852" r="14166" b="25926"/>
          <a:stretch/>
        </p:blipFill>
        <p:spPr>
          <a:xfrm>
            <a:off x="8107262" y="3476539"/>
            <a:ext cx="3712226" cy="2125729"/>
          </a:xfrm>
          <a:prstGeom prst="rect">
            <a:avLst/>
          </a:prstGeom>
        </p:spPr>
      </p:pic>
      <p:sp>
        <p:nvSpPr>
          <p:cNvPr id="2" name="テキスト ボックス 1">
            <a:extLst>
              <a:ext uri="{FF2B5EF4-FFF2-40B4-BE49-F238E27FC236}">
                <a16:creationId xmlns:a16="http://schemas.microsoft.com/office/drawing/2014/main" id="{B7DCF1A0-5D62-D59D-2710-89325FF49C26}"/>
              </a:ext>
            </a:extLst>
          </p:cNvPr>
          <p:cNvSpPr txBox="1"/>
          <p:nvPr/>
        </p:nvSpPr>
        <p:spPr>
          <a:xfrm>
            <a:off x="7974115" y="3082220"/>
            <a:ext cx="2576422" cy="307777"/>
          </a:xfrm>
          <a:prstGeom prst="rect">
            <a:avLst/>
          </a:prstGeom>
          <a:noFill/>
        </p:spPr>
        <p:txBody>
          <a:bodyPr wrap="square" rtlCol="0">
            <a:spAutoFit/>
          </a:bodyPr>
          <a:lstStyle/>
          <a:p>
            <a:r>
              <a:rPr kumimoji="1" lang="ja-JP" altLang="en-US" sz="1400" dirty="0"/>
              <a:t>例</a:t>
            </a:r>
          </a:p>
        </p:txBody>
      </p:sp>
      <p:sp>
        <p:nvSpPr>
          <p:cNvPr id="6" name="テキスト ボックス 5">
            <a:extLst>
              <a:ext uri="{FF2B5EF4-FFF2-40B4-BE49-F238E27FC236}">
                <a16:creationId xmlns:a16="http://schemas.microsoft.com/office/drawing/2014/main" id="{78F536FD-5826-865A-9657-053C832E7E35}"/>
              </a:ext>
            </a:extLst>
          </p:cNvPr>
          <p:cNvSpPr txBox="1"/>
          <p:nvPr/>
        </p:nvSpPr>
        <p:spPr>
          <a:xfrm>
            <a:off x="4802447" y="1537509"/>
            <a:ext cx="5375772" cy="830997"/>
          </a:xfrm>
          <a:prstGeom prst="rect">
            <a:avLst/>
          </a:prstGeom>
          <a:noFill/>
        </p:spPr>
        <p:txBody>
          <a:bodyPr wrap="square" rtlCol="0">
            <a:spAutoFit/>
          </a:bodyPr>
          <a:lstStyle/>
          <a:p>
            <a:pPr algn="ctr"/>
            <a:r>
              <a:rPr lang="ja-JP" altLang="en-US" sz="2400" b="1" dirty="0">
                <a:solidFill>
                  <a:schemeClr val="bg1">
                    <a:lumMod val="50000"/>
                  </a:schemeClr>
                </a:solidFill>
              </a:rPr>
              <a:t>学校周辺に想定深水深を表すサイン等があればここに貼り付けます</a:t>
            </a:r>
          </a:p>
        </p:txBody>
      </p:sp>
    </p:spTree>
    <p:extLst>
      <p:ext uri="{BB962C8B-B14F-4D97-AF65-F5344CB8AC3E}">
        <p14:creationId xmlns:p14="http://schemas.microsoft.com/office/powerpoint/2010/main" val="313035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3DA09F9-DB3A-E11B-D417-D4085C91C5A0}"/>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a:extLst>
              <a:ext uri="{FF2B5EF4-FFF2-40B4-BE49-F238E27FC236}">
                <a16:creationId xmlns:a16="http://schemas.microsoft.com/office/drawing/2014/main" id="{FA7E3D87-5462-29B9-603C-16C3699EBE66}"/>
              </a:ext>
            </a:extLst>
          </p:cNvPr>
          <p:cNvSpPr txBox="1"/>
          <p:nvPr/>
        </p:nvSpPr>
        <p:spPr>
          <a:xfrm>
            <a:off x="2772012" y="3148827"/>
            <a:ext cx="6647975" cy="1323439"/>
          </a:xfrm>
          <a:prstGeom prst="rect">
            <a:avLst/>
          </a:prstGeom>
          <a:noFill/>
        </p:spPr>
        <p:txBody>
          <a:bodyPr wrap="none" rtlCol="0">
            <a:spAutoFit/>
          </a:bodyPr>
          <a:lstStyle/>
          <a:p>
            <a:pPr algn="ctr">
              <a:lnSpc>
                <a:spcPct val="150000"/>
              </a:lnSpc>
            </a:pPr>
            <a:r>
              <a:rPr kumimoji="1" lang="ja-JP" altLang="en-US" sz="2800" b="1" dirty="0">
                <a:solidFill>
                  <a:schemeClr val="bg1"/>
                </a:solidFill>
                <a:latin typeface="+mn-ea"/>
              </a:rPr>
              <a:t>学校のまわりにはどんな危険があった？</a:t>
            </a:r>
            <a:endParaRPr kumimoji="1" lang="en-US" altLang="ja-JP" sz="2800" b="1" dirty="0">
              <a:solidFill>
                <a:schemeClr val="bg1"/>
              </a:solidFill>
              <a:latin typeface="+mn-ea"/>
            </a:endParaRPr>
          </a:p>
          <a:p>
            <a:pPr algn="ctr">
              <a:lnSpc>
                <a:spcPct val="150000"/>
              </a:lnSpc>
            </a:pPr>
            <a:r>
              <a:rPr lang="ja-JP" altLang="en-US" sz="2800" b="1" dirty="0">
                <a:solidFill>
                  <a:schemeClr val="bg1"/>
                </a:solidFill>
                <a:latin typeface="+mn-ea"/>
              </a:rPr>
              <a:t>そのときどこに逃げるか考えよう</a:t>
            </a:r>
            <a:endParaRPr kumimoji="1" lang="ja-JP" altLang="en-US" sz="2800" b="1" dirty="0">
              <a:solidFill>
                <a:schemeClr val="bg1"/>
              </a:solidFill>
              <a:latin typeface="+mn-ea"/>
            </a:endParaRPr>
          </a:p>
        </p:txBody>
      </p:sp>
      <p:sp>
        <p:nvSpPr>
          <p:cNvPr id="3" name="テキスト ボックス 2">
            <a:extLst>
              <a:ext uri="{FF2B5EF4-FFF2-40B4-BE49-F238E27FC236}">
                <a16:creationId xmlns:a16="http://schemas.microsoft.com/office/drawing/2014/main" id="{6E726159-D124-DF44-28B3-687D2F75BED2}"/>
              </a:ext>
            </a:extLst>
          </p:cNvPr>
          <p:cNvSpPr txBox="1"/>
          <p:nvPr/>
        </p:nvSpPr>
        <p:spPr>
          <a:xfrm>
            <a:off x="5356052" y="609310"/>
            <a:ext cx="1479893" cy="1930208"/>
          </a:xfrm>
          <a:prstGeom prst="rect">
            <a:avLst/>
          </a:prstGeom>
          <a:noFill/>
        </p:spPr>
        <p:txBody>
          <a:bodyPr wrap="none" rtlCol="0">
            <a:spAutoFit/>
          </a:bodyPr>
          <a:lstStyle/>
          <a:p>
            <a:pPr algn="ctr">
              <a:lnSpc>
                <a:spcPct val="150000"/>
              </a:lnSpc>
            </a:pPr>
            <a:r>
              <a:rPr kumimoji="1" lang="en-US" altLang="ja-JP" sz="8800" b="1" dirty="0">
                <a:solidFill>
                  <a:schemeClr val="bg1"/>
                </a:solidFill>
                <a:latin typeface="+mn-ea"/>
              </a:rPr>
              <a:t>05</a:t>
            </a:r>
            <a:endParaRPr kumimoji="1" lang="ja-JP" altLang="en-US" sz="8800" b="1" dirty="0">
              <a:solidFill>
                <a:schemeClr val="bg1"/>
              </a:solidFill>
              <a:latin typeface="+mn-ea"/>
            </a:endParaRPr>
          </a:p>
        </p:txBody>
      </p:sp>
      <p:sp>
        <p:nvSpPr>
          <p:cNvPr id="4" name="テキスト ボックス 3">
            <a:extLst>
              <a:ext uri="{FF2B5EF4-FFF2-40B4-BE49-F238E27FC236}">
                <a16:creationId xmlns:a16="http://schemas.microsoft.com/office/drawing/2014/main" id="{B74746C0-F884-6375-D8F7-4BDA06DC859D}"/>
              </a:ext>
            </a:extLst>
          </p:cNvPr>
          <p:cNvSpPr txBox="1"/>
          <p:nvPr/>
        </p:nvSpPr>
        <p:spPr>
          <a:xfrm>
            <a:off x="6429843" y="2993015"/>
            <a:ext cx="1479893" cy="311624"/>
          </a:xfrm>
          <a:prstGeom prst="rect">
            <a:avLst/>
          </a:prstGeom>
          <a:noFill/>
        </p:spPr>
        <p:txBody>
          <a:bodyPr wrap="square" rtlCol="0">
            <a:spAutoFit/>
          </a:bodyPr>
          <a:lstStyle/>
          <a:p>
            <a:pPr algn="ctr">
              <a:lnSpc>
                <a:spcPct val="150000"/>
              </a:lnSpc>
            </a:pPr>
            <a:r>
              <a:rPr lang="ja-JP" altLang="en-US" sz="1050" b="1" dirty="0">
                <a:solidFill>
                  <a:schemeClr val="bg1"/>
                </a:solidFill>
                <a:latin typeface="+mn-ea"/>
              </a:rPr>
              <a:t>きけん</a:t>
            </a:r>
            <a:endParaRPr kumimoji="1" lang="ja-JP" altLang="en-US" sz="1050" b="1" dirty="0">
              <a:solidFill>
                <a:schemeClr val="bg1"/>
              </a:solidFill>
              <a:latin typeface="+mn-ea"/>
            </a:endParaRPr>
          </a:p>
        </p:txBody>
      </p:sp>
      <p:sp>
        <p:nvSpPr>
          <p:cNvPr id="5" name="テキスト ボックス 4">
            <a:extLst>
              <a:ext uri="{FF2B5EF4-FFF2-40B4-BE49-F238E27FC236}">
                <a16:creationId xmlns:a16="http://schemas.microsoft.com/office/drawing/2014/main" id="{E264EAB6-FB03-E8B2-A7BA-6902FE7F712A}"/>
              </a:ext>
            </a:extLst>
          </p:cNvPr>
          <p:cNvSpPr txBox="1"/>
          <p:nvPr/>
        </p:nvSpPr>
        <p:spPr>
          <a:xfrm>
            <a:off x="5356053" y="3705618"/>
            <a:ext cx="1479893" cy="311624"/>
          </a:xfrm>
          <a:prstGeom prst="rect">
            <a:avLst/>
          </a:prstGeom>
          <a:noFill/>
        </p:spPr>
        <p:txBody>
          <a:bodyPr wrap="square" rtlCol="0">
            <a:spAutoFit/>
          </a:bodyPr>
          <a:lstStyle/>
          <a:p>
            <a:pPr algn="ctr">
              <a:lnSpc>
                <a:spcPct val="150000"/>
              </a:lnSpc>
            </a:pPr>
            <a:r>
              <a:rPr lang="ja-JP" altLang="en-US" sz="1050" b="1" dirty="0">
                <a:solidFill>
                  <a:schemeClr val="bg1"/>
                </a:solidFill>
                <a:latin typeface="+mn-ea"/>
              </a:rPr>
              <a:t>に</a:t>
            </a:r>
            <a:endParaRPr kumimoji="1" lang="ja-JP" altLang="en-US" sz="1050" b="1" dirty="0">
              <a:solidFill>
                <a:schemeClr val="bg1"/>
              </a:solidFill>
              <a:latin typeface="+mn-ea"/>
            </a:endParaRPr>
          </a:p>
        </p:txBody>
      </p:sp>
    </p:spTree>
    <p:extLst>
      <p:ext uri="{BB962C8B-B14F-4D97-AF65-F5344CB8AC3E}">
        <p14:creationId xmlns:p14="http://schemas.microsoft.com/office/powerpoint/2010/main" val="165242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3DA09F9-DB3A-E11B-D417-D4085C91C5A0}"/>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a:extLst>
              <a:ext uri="{FF2B5EF4-FFF2-40B4-BE49-F238E27FC236}">
                <a16:creationId xmlns:a16="http://schemas.microsoft.com/office/drawing/2014/main" id="{FA7E3D87-5462-29B9-603C-16C3699EBE66}"/>
              </a:ext>
            </a:extLst>
          </p:cNvPr>
          <p:cNvSpPr txBox="1"/>
          <p:nvPr/>
        </p:nvSpPr>
        <p:spPr>
          <a:xfrm>
            <a:off x="4746915" y="3148827"/>
            <a:ext cx="2698176" cy="677108"/>
          </a:xfrm>
          <a:prstGeom prst="rect">
            <a:avLst/>
          </a:prstGeom>
          <a:noFill/>
        </p:spPr>
        <p:txBody>
          <a:bodyPr wrap="none" rtlCol="0">
            <a:spAutoFit/>
          </a:bodyPr>
          <a:lstStyle/>
          <a:p>
            <a:pPr algn="ctr">
              <a:lnSpc>
                <a:spcPct val="150000"/>
              </a:lnSpc>
            </a:pPr>
            <a:r>
              <a:rPr kumimoji="1" lang="ja-JP" altLang="en-US" sz="2800" b="1" dirty="0">
                <a:solidFill>
                  <a:schemeClr val="bg1"/>
                </a:solidFill>
                <a:latin typeface="+mn-ea"/>
              </a:rPr>
              <a:t>防災標識のお話</a:t>
            </a:r>
          </a:p>
        </p:txBody>
      </p:sp>
      <p:sp>
        <p:nvSpPr>
          <p:cNvPr id="3" name="テキスト ボックス 2">
            <a:extLst>
              <a:ext uri="{FF2B5EF4-FFF2-40B4-BE49-F238E27FC236}">
                <a16:creationId xmlns:a16="http://schemas.microsoft.com/office/drawing/2014/main" id="{6E726159-D124-DF44-28B3-687D2F75BED2}"/>
              </a:ext>
            </a:extLst>
          </p:cNvPr>
          <p:cNvSpPr txBox="1"/>
          <p:nvPr/>
        </p:nvSpPr>
        <p:spPr>
          <a:xfrm>
            <a:off x="5356053" y="609310"/>
            <a:ext cx="1479892" cy="1930208"/>
          </a:xfrm>
          <a:prstGeom prst="rect">
            <a:avLst/>
          </a:prstGeom>
          <a:noFill/>
        </p:spPr>
        <p:txBody>
          <a:bodyPr wrap="none" rtlCol="0">
            <a:spAutoFit/>
          </a:bodyPr>
          <a:lstStyle/>
          <a:p>
            <a:pPr algn="ctr">
              <a:lnSpc>
                <a:spcPct val="150000"/>
              </a:lnSpc>
            </a:pPr>
            <a:r>
              <a:rPr kumimoji="1" lang="en-US" altLang="ja-JP" sz="8800" b="1" dirty="0">
                <a:solidFill>
                  <a:schemeClr val="bg1"/>
                </a:solidFill>
                <a:latin typeface="+mn-ea"/>
              </a:rPr>
              <a:t>01</a:t>
            </a:r>
            <a:endParaRPr kumimoji="1" lang="ja-JP" altLang="en-US" sz="8800" b="1" dirty="0">
              <a:solidFill>
                <a:schemeClr val="bg1"/>
              </a:solidFill>
              <a:latin typeface="+mn-ea"/>
            </a:endParaRPr>
          </a:p>
        </p:txBody>
      </p:sp>
      <p:sp>
        <p:nvSpPr>
          <p:cNvPr id="4" name="テキスト ボックス 3">
            <a:extLst>
              <a:ext uri="{FF2B5EF4-FFF2-40B4-BE49-F238E27FC236}">
                <a16:creationId xmlns:a16="http://schemas.microsoft.com/office/drawing/2014/main" id="{75E37961-5F46-A400-5E53-C90A5DBCDE29}"/>
              </a:ext>
            </a:extLst>
          </p:cNvPr>
          <p:cNvSpPr txBox="1"/>
          <p:nvPr/>
        </p:nvSpPr>
        <p:spPr>
          <a:xfrm>
            <a:off x="4844323" y="2993015"/>
            <a:ext cx="1479893" cy="311624"/>
          </a:xfrm>
          <a:prstGeom prst="rect">
            <a:avLst/>
          </a:prstGeom>
          <a:noFill/>
        </p:spPr>
        <p:txBody>
          <a:bodyPr wrap="square" rtlCol="0">
            <a:spAutoFit/>
          </a:bodyPr>
          <a:lstStyle/>
          <a:p>
            <a:pPr algn="ctr">
              <a:lnSpc>
                <a:spcPct val="150000"/>
              </a:lnSpc>
            </a:pPr>
            <a:r>
              <a:rPr lang="ja-JP" altLang="en-US" sz="1050" b="1" dirty="0">
                <a:solidFill>
                  <a:schemeClr val="bg1"/>
                </a:solidFill>
                <a:latin typeface="+mn-ea"/>
              </a:rPr>
              <a:t>ぼうさいひょうしき</a:t>
            </a:r>
            <a:endParaRPr kumimoji="1" lang="ja-JP" altLang="en-US" sz="1050" b="1" dirty="0">
              <a:solidFill>
                <a:schemeClr val="bg1"/>
              </a:solidFill>
              <a:latin typeface="+mn-ea"/>
            </a:endParaRPr>
          </a:p>
        </p:txBody>
      </p:sp>
    </p:spTree>
    <p:extLst>
      <p:ext uri="{BB962C8B-B14F-4D97-AF65-F5344CB8AC3E}">
        <p14:creationId xmlns:p14="http://schemas.microsoft.com/office/powerpoint/2010/main" val="416486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348A1D37-8C51-1186-DC79-825754111684}"/>
              </a:ext>
            </a:extLst>
          </p:cNvPr>
          <p:cNvSpPr txBox="1"/>
          <p:nvPr/>
        </p:nvSpPr>
        <p:spPr>
          <a:xfrm>
            <a:off x="3233678" y="2408320"/>
            <a:ext cx="5724644" cy="1701556"/>
          </a:xfrm>
          <a:prstGeom prst="rect">
            <a:avLst/>
          </a:prstGeom>
          <a:solidFill>
            <a:srgbClr val="FFFFFF">
              <a:alpha val="69804"/>
            </a:srgbClr>
          </a:solidFill>
        </p:spPr>
        <p:txBody>
          <a:bodyPr wrap="none" rtlCol="0">
            <a:spAutoFit/>
          </a:bodyPr>
          <a:lstStyle/>
          <a:p>
            <a:pPr algn="ctr">
              <a:lnSpc>
                <a:spcPct val="150000"/>
              </a:lnSpc>
            </a:pPr>
            <a:r>
              <a:rPr lang="ja-JP" altLang="en-US" sz="2400" b="1" dirty="0">
                <a:latin typeface="+mn-ea"/>
              </a:rPr>
              <a:t>それぞれの自然災害時にどこに逃げるか</a:t>
            </a:r>
            <a:endParaRPr lang="en-US" altLang="ja-JP" sz="2400" b="1" dirty="0">
              <a:latin typeface="+mn-ea"/>
            </a:endParaRPr>
          </a:p>
          <a:p>
            <a:pPr algn="ctr">
              <a:lnSpc>
                <a:spcPct val="150000"/>
              </a:lnSpc>
            </a:pPr>
            <a:r>
              <a:rPr kumimoji="1" lang="ja-JP" altLang="en-US" sz="2400" b="1" dirty="0">
                <a:latin typeface="+mn-ea"/>
              </a:rPr>
              <a:t>ワークシートに書き、</a:t>
            </a:r>
            <a:endParaRPr kumimoji="1" lang="en-US" altLang="ja-JP" sz="2400" b="1" dirty="0">
              <a:latin typeface="+mn-ea"/>
            </a:endParaRPr>
          </a:p>
          <a:p>
            <a:pPr algn="ctr">
              <a:lnSpc>
                <a:spcPct val="150000"/>
              </a:lnSpc>
            </a:pPr>
            <a:r>
              <a:rPr lang="ja-JP" altLang="en-US" sz="2400" b="1" dirty="0">
                <a:latin typeface="+mn-ea"/>
              </a:rPr>
              <a:t>グループで話し合いましょう。</a:t>
            </a:r>
            <a:endParaRPr kumimoji="1" lang="ja-JP" altLang="en-US" sz="2400" b="1" dirty="0">
              <a:latin typeface="+mn-ea"/>
            </a:endParaRPr>
          </a:p>
        </p:txBody>
      </p:sp>
    </p:spTree>
    <p:extLst>
      <p:ext uri="{BB962C8B-B14F-4D97-AF65-F5344CB8AC3E}">
        <p14:creationId xmlns:p14="http://schemas.microsoft.com/office/powerpoint/2010/main" val="98318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CEF58867-3FCF-3EAD-E57F-08F127BD829D}"/>
              </a:ext>
            </a:extLst>
          </p:cNvPr>
          <p:cNvSpPr txBox="1"/>
          <p:nvPr/>
        </p:nvSpPr>
        <p:spPr>
          <a:xfrm>
            <a:off x="4464782" y="1012371"/>
            <a:ext cx="3262432" cy="510011"/>
          </a:xfrm>
          <a:prstGeom prst="rect">
            <a:avLst/>
          </a:prstGeom>
          <a:noFill/>
        </p:spPr>
        <p:txBody>
          <a:bodyPr wrap="none" rtlCol="0">
            <a:spAutoFit/>
          </a:bodyPr>
          <a:lstStyle/>
          <a:p>
            <a:pPr algn="ctr">
              <a:lnSpc>
                <a:spcPct val="150000"/>
              </a:lnSpc>
            </a:pPr>
            <a:r>
              <a:rPr lang="ja-JP" altLang="en-US" sz="2000" b="1" dirty="0">
                <a:latin typeface="+mn-ea"/>
              </a:rPr>
              <a:t>こんな標識見たことある？</a:t>
            </a:r>
            <a:endParaRPr kumimoji="1" lang="ja-JP" altLang="en-US" sz="2000" b="1" dirty="0">
              <a:latin typeface="+mn-ea"/>
            </a:endParaRPr>
          </a:p>
        </p:txBody>
      </p:sp>
      <p:pic>
        <p:nvPicPr>
          <p:cNvPr id="3" name="グラフィックス 2">
            <a:extLst>
              <a:ext uri="{FF2B5EF4-FFF2-40B4-BE49-F238E27FC236}">
                <a16:creationId xmlns:a16="http://schemas.microsoft.com/office/drawing/2014/main" id="{03F7B02B-72A3-035C-3622-3B02AC9102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43500" y="2476500"/>
            <a:ext cx="1904999" cy="1904999"/>
          </a:xfrm>
          <a:prstGeom prst="rect">
            <a:avLst/>
          </a:prstGeom>
        </p:spPr>
      </p:pic>
      <p:sp>
        <p:nvSpPr>
          <p:cNvPr id="2" name="テキスト ボックス 1">
            <a:extLst>
              <a:ext uri="{FF2B5EF4-FFF2-40B4-BE49-F238E27FC236}">
                <a16:creationId xmlns:a16="http://schemas.microsoft.com/office/drawing/2014/main" id="{7266A54D-7784-8469-D617-06DBAD86CB91}"/>
              </a:ext>
            </a:extLst>
          </p:cNvPr>
          <p:cNvSpPr txBox="1"/>
          <p:nvPr/>
        </p:nvSpPr>
        <p:spPr>
          <a:xfrm>
            <a:off x="5120239" y="906361"/>
            <a:ext cx="975759" cy="280333"/>
          </a:xfrm>
          <a:prstGeom prst="rect">
            <a:avLst/>
          </a:prstGeom>
          <a:noFill/>
        </p:spPr>
        <p:txBody>
          <a:bodyPr wrap="square" rtlCol="0">
            <a:spAutoFit/>
          </a:bodyPr>
          <a:lstStyle/>
          <a:p>
            <a:pPr algn="ctr">
              <a:lnSpc>
                <a:spcPct val="150000"/>
              </a:lnSpc>
            </a:pPr>
            <a:r>
              <a:rPr lang="ja-JP" altLang="en-US" sz="900" b="1" dirty="0">
                <a:latin typeface="+mn-ea"/>
              </a:rPr>
              <a:t>ひょうしき</a:t>
            </a:r>
            <a:endParaRPr kumimoji="1" lang="ja-JP" altLang="en-US" sz="900" b="1" dirty="0">
              <a:latin typeface="+mn-ea"/>
            </a:endParaRPr>
          </a:p>
        </p:txBody>
      </p:sp>
    </p:spTree>
    <p:extLst>
      <p:ext uri="{BB962C8B-B14F-4D97-AF65-F5344CB8AC3E}">
        <p14:creationId xmlns:p14="http://schemas.microsoft.com/office/powerpoint/2010/main" val="327393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CEF58867-3FCF-3EAD-E57F-08F127BD829D}"/>
              </a:ext>
            </a:extLst>
          </p:cNvPr>
          <p:cNvSpPr txBox="1"/>
          <p:nvPr/>
        </p:nvSpPr>
        <p:spPr>
          <a:xfrm>
            <a:off x="2797670" y="440874"/>
            <a:ext cx="6596678" cy="1433341"/>
          </a:xfrm>
          <a:prstGeom prst="rect">
            <a:avLst/>
          </a:prstGeom>
          <a:noFill/>
        </p:spPr>
        <p:txBody>
          <a:bodyPr wrap="none" rtlCol="0">
            <a:spAutoFit/>
          </a:bodyPr>
          <a:lstStyle/>
          <a:p>
            <a:pPr algn="ctr">
              <a:lnSpc>
                <a:spcPct val="150000"/>
              </a:lnSpc>
            </a:pPr>
            <a:r>
              <a:rPr lang="ja-JP" altLang="en-US" sz="2000" b="1" dirty="0">
                <a:latin typeface="+mn-ea"/>
              </a:rPr>
              <a:t>これからワークシートをくばります。</a:t>
            </a:r>
            <a:endParaRPr lang="en-US" altLang="ja-JP" sz="2000" b="1" dirty="0">
              <a:latin typeface="+mn-ea"/>
            </a:endParaRPr>
          </a:p>
          <a:p>
            <a:pPr algn="ctr">
              <a:lnSpc>
                <a:spcPct val="150000"/>
              </a:lnSpc>
            </a:pPr>
            <a:r>
              <a:rPr lang="ja-JP" altLang="en-US" sz="2000" b="1" dirty="0">
                <a:latin typeface="+mn-ea"/>
              </a:rPr>
              <a:t>どんな災害があるか、ワークシートを使って考えよう。</a:t>
            </a:r>
            <a:endParaRPr lang="en-US" altLang="ja-JP" sz="2000" b="1" dirty="0">
              <a:latin typeface="+mn-ea"/>
            </a:endParaRPr>
          </a:p>
          <a:p>
            <a:pPr algn="ctr">
              <a:lnSpc>
                <a:spcPct val="150000"/>
              </a:lnSpc>
            </a:pPr>
            <a:r>
              <a:rPr kumimoji="1" lang="ja-JP" altLang="en-US" sz="2000" b="1" dirty="0">
                <a:latin typeface="+mn-ea"/>
              </a:rPr>
              <a:t>（標識と災害の種類を線でむすぼう）</a:t>
            </a:r>
          </a:p>
        </p:txBody>
      </p:sp>
      <p:sp>
        <p:nvSpPr>
          <p:cNvPr id="3" name="テキスト ボックス 2">
            <a:extLst>
              <a:ext uri="{FF2B5EF4-FFF2-40B4-BE49-F238E27FC236}">
                <a16:creationId xmlns:a16="http://schemas.microsoft.com/office/drawing/2014/main" id="{9271200F-E7E8-4A3D-2E57-E4E8E4938EA0}"/>
              </a:ext>
            </a:extLst>
          </p:cNvPr>
          <p:cNvSpPr txBox="1"/>
          <p:nvPr/>
        </p:nvSpPr>
        <p:spPr>
          <a:xfrm>
            <a:off x="5475877" y="1281739"/>
            <a:ext cx="975759" cy="280333"/>
          </a:xfrm>
          <a:prstGeom prst="rect">
            <a:avLst/>
          </a:prstGeom>
          <a:noFill/>
        </p:spPr>
        <p:txBody>
          <a:bodyPr wrap="square" rtlCol="0">
            <a:spAutoFit/>
          </a:bodyPr>
          <a:lstStyle/>
          <a:p>
            <a:pPr algn="ctr">
              <a:lnSpc>
                <a:spcPct val="150000"/>
              </a:lnSpc>
            </a:pPr>
            <a:r>
              <a:rPr lang="ja-JP" altLang="en-US" sz="900" b="1" dirty="0">
                <a:latin typeface="+mn-ea"/>
              </a:rPr>
              <a:t>しゅるい</a:t>
            </a:r>
            <a:endParaRPr kumimoji="1" lang="ja-JP" altLang="en-US" sz="900" b="1" dirty="0">
              <a:latin typeface="+mn-ea"/>
            </a:endParaRPr>
          </a:p>
        </p:txBody>
      </p:sp>
      <p:sp>
        <p:nvSpPr>
          <p:cNvPr id="4" name="テキスト ボックス 3">
            <a:extLst>
              <a:ext uri="{FF2B5EF4-FFF2-40B4-BE49-F238E27FC236}">
                <a16:creationId xmlns:a16="http://schemas.microsoft.com/office/drawing/2014/main" id="{D19FEA97-2525-3179-BCC4-0E9E5DD9476A}"/>
              </a:ext>
            </a:extLst>
          </p:cNvPr>
          <p:cNvSpPr txBox="1"/>
          <p:nvPr/>
        </p:nvSpPr>
        <p:spPr>
          <a:xfrm>
            <a:off x="3454258" y="818631"/>
            <a:ext cx="975759" cy="280333"/>
          </a:xfrm>
          <a:prstGeom prst="rect">
            <a:avLst/>
          </a:prstGeom>
          <a:noFill/>
        </p:spPr>
        <p:txBody>
          <a:bodyPr wrap="square" rtlCol="0">
            <a:spAutoFit/>
          </a:bodyPr>
          <a:lstStyle/>
          <a:p>
            <a:pPr algn="ctr">
              <a:lnSpc>
                <a:spcPct val="150000"/>
              </a:lnSpc>
            </a:pPr>
            <a:r>
              <a:rPr lang="ja-JP" altLang="en-US" sz="900" b="1" dirty="0">
                <a:latin typeface="+mn-ea"/>
              </a:rPr>
              <a:t>さいがい</a:t>
            </a:r>
            <a:endParaRPr kumimoji="1" lang="ja-JP" altLang="en-US" sz="900" b="1" dirty="0">
              <a:latin typeface="+mn-ea"/>
            </a:endParaRPr>
          </a:p>
        </p:txBody>
      </p:sp>
      <p:grpSp>
        <p:nvGrpSpPr>
          <p:cNvPr id="33" name="グループ化 32">
            <a:extLst>
              <a:ext uri="{FF2B5EF4-FFF2-40B4-BE49-F238E27FC236}">
                <a16:creationId xmlns:a16="http://schemas.microsoft.com/office/drawing/2014/main" id="{C672AD89-A39D-6D6D-5501-9CC4A7E7095A}"/>
              </a:ext>
            </a:extLst>
          </p:cNvPr>
          <p:cNvGrpSpPr/>
          <p:nvPr/>
        </p:nvGrpSpPr>
        <p:grpSpPr>
          <a:xfrm>
            <a:off x="643896" y="2675866"/>
            <a:ext cx="11073734" cy="3564285"/>
            <a:chOff x="643896" y="2675866"/>
            <a:chExt cx="11073734" cy="3564285"/>
          </a:xfrm>
        </p:grpSpPr>
        <p:grpSp>
          <p:nvGrpSpPr>
            <p:cNvPr id="32" name="グループ化 31">
              <a:extLst>
                <a:ext uri="{FF2B5EF4-FFF2-40B4-BE49-F238E27FC236}">
                  <a16:creationId xmlns:a16="http://schemas.microsoft.com/office/drawing/2014/main" id="{AAC08F56-4F97-2995-CF38-BE34128BFFF0}"/>
                </a:ext>
              </a:extLst>
            </p:cNvPr>
            <p:cNvGrpSpPr/>
            <p:nvPr/>
          </p:nvGrpSpPr>
          <p:grpSpPr>
            <a:xfrm>
              <a:off x="643896" y="4263736"/>
              <a:ext cx="11073734" cy="1976415"/>
              <a:chOff x="643896" y="4263736"/>
              <a:chExt cx="11073734" cy="1976415"/>
            </a:xfrm>
          </p:grpSpPr>
          <p:grpSp>
            <p:nvGrpSpPr>
              <p:cNvPr id="15" name="グループ化 14">
                <a:extLst>
                  <a:ext uri="{FF2B5EF4-FFF2-40B4-BE49-F238E27FC236}">
                    <a16:creationId xmlns:a16="http://schemas.microsoft.com/office/drawing/2014/main" id="{85733FD8-BAA4-D927-24D6-BA6023D9D74D}"/>
                  </a:ext>
                </a:extLst>
              </p:cNvPr>
              <p:cNvGrpSpPr/>
              <p:nvPr/>
            </p:nvGrpSpPr>
            <p:grpSpPr>
              <a:xfrm>
                <a:off x="643896" y="4289206"/>
                <a:ext cx="11073734" cy="1950945"/>
                <a:chOff x="3549284" y="4379426"/>
                <a:chExt cx="5051842" cy="970681"/>
              </a:xfrm>
            </p:grpSpPr>
            <p:sp>
              <p:nvSpPr>
                <p:cNvPr id="22" name="テキスト ボックス 21">
                  <a:extLst>
                    <a:ext uri="{FF2B5EF4-FFF2-40B4-BE49-F238E27FC236}">
                      <a16:creationId xmlns:a16="http://schemas.microsoft.com/office/drawing/2014/main" id="{606D493B-6A5F-AFB2-B867-3818BB24AD23}"/>
                    </a:ext>
                  </a:extLst>
                </p:cNvPr>
                <p:cNvSpPr txBox="1"/>
                <p:nvPr/>
              </p:nvSpPr>
              <p:spPr>
                <a:xfrm>
                  <a:off x="3549284" y="4871568"/>
                  <a:ext cx="983637" cy="478539"/>
                </a:xfrm>
                <a:prstGeom prst="rect">
                  <a:avLst/>
                </a:prstGeom>
                <a:noFill/>
              </p:spPr>
              <p:txBody>
                <a:bodyPr wrap="square">
                  <a:spAutoFit/>
                </a:bodyPr>
                <a:lstStyle/>
                <a:p>
                  <a:pPr algn="ctr"/>
                  <a:r>
                    <a:rPr kumimoji="1" lang="ja-JP" altLang="en-US" sz="1400" b="1" dirty="0">
                      <a:solidFill>
                        <a:schemeClr val="tx1"/>
                      </a:solidFill>
                      <a:latin typeface="+mn-ea"/>
                    </a:rPr>
                    <a:t>●</a:t>
                  </a:r>
                  <a:endParaRPr kumimoji="1" lang="en-US" altLang="ja-JP" sz="1400" b="1" dirty="0">
                    <a:solidFill>
                      <a:schemeClr val="tx1"/>
                    </a:solidFill>
                    <a:latin typeface="+mn-ea"/>
                  </a:endParaRPr>
                </a:p>
                <a:p>
                  <a:pPr algn="ctr"/>
                  <a:endParaRPr kumimoji="1" lang="en-US" altLang="ja-JP" sz="1400" b="1" dirty="0">
                    <a:solidFill>
                      <a:schemeClr val="tx1"/>
                    </a:solidFill>
                    <a:latin typeface="+mn-ea"/>
                  </a:endParaRPr>
                </a:p>
                <a:p>
                  <a:pPr algn="ctr"/>
                  <a:r>
                    <a:rPr kumimoji="1" lang="ja-JP" altLang="en-US" sz="1050" b="1" dirty="0">
                      <a:solidFill>
                        <a:schemeClr val="tx1"/>
                      </a:solidFill>
                      <a:latin typeface="+mn-ea"/>
                    </a:rPr>
                    <a:t>こうずい</a:t>
                  </a:r>
                  <a:endParaRPr kumimoji="1" lang="en-US" altLang="ja-JP" sz="1050" b="1" dirty="0">
                    <a:latin typeface="+mn-ea"/>
                  </a:endParaRPr>
                </a:p>
                <a:p>
                  <a:pPr algn="ctr"/>
                  <a:r>
                    <a:rPr kumimoji="1" lang="ja-JP" altLang="en-US" b="1" dirty="0">
                      <a:solidFill>
                        <a:schemeClr val="tx1"/>
                      </a:solidFill>
                      <a:latin typeface="+mn-ea"/>
                    </a:rPr>
                    <a:t>洪水</a:t>
                  </a:r>
                  <a:endParaRPr lang="en-US" altLang="ja-JP" b="1" dirty="0">
                    <a:solidFill>
                      <a:schemeClr val="tx1"/>
                    </a:solidFill>
                    <a:latin typeface="+mn-ea"/>
                  </a:endParaRPr>
                </a:p>
              </p:txBody>
            </p:sp>
            <p:sp>
              <p:nvSpPr>
                <p:cNvPr id="23" name="テキスト ボックス 22">
                  <a:extLst>
                    <a:ext uri="{FF2B5EF4-FFF2-40B4-BE49-F238E27FC236}">
                      <a16:creationId xmlns:a16="http://schemas.microsoft.com/office/drawing/2014/main" id="{20137C6E-8ABB-93FD-FA89-F0587860BD1D}"/>
                    </a:ext>
                  </a:extLst>
                </p:cNvPr>
                <p:cNvSpPr txBox="1"/>
                <p:nvPr/>
              </p:nvSpPr>
              <p:spPr>
                <a:xfrm>
                  <a:off x="3681103" y="4379426"/>
                  <a:ext cx="720000" cy="191416"/>
                </a:xfrm>
                <a:prstGeom prst="rect">
                  <a:avLst/>
                </a:prstGeom>
                <a:noFill/>
              </p:spPr>
              <p:txBody>
                <a:bodyPr wrap="square">
                  <a:spAutoFit/>
                </a:bodyPr>
                <a:lstStyle/>
                <a:p>
                  <a:pPr algn="ctr">
                    <a:lnSpc>
                      <a:spcPct val="150000"/>
                    </a:lnSpc>
                  </a:pPr>
                  <a:r>
                    <a:rPr kumimoji="1" lang="ja-JP" altLang="en-US" sz="1400" b="1" dirty="0">
                      <a:solidFill>
                        <a:schemeClr val="tx1"/>
                      </a:solidFill>
                      <a:latin typeface="+mn-ea"/>
                    </a:rPr>
                    <a:t>●</a:t>
                  </a:r>
                  <a:endParaRPr kumimoji="1" lang="en-US" altLang="ja-JP" sz="1400" b="1" dirty="0">
                    <a:solidFill>
                      <a:schemeClr val="tx1"/>
                    </a:solidFill>
                    <a:latin typeface="+mn-ea"/>
                  </a:endParaRPr>
                </a:p>
              </p:txBody>
            </p:sp>
            <p:sp>
              <p:nvSpPr>
                <p:cNvPr id="24" name="テキスト ボックス 23">
                  <a:extLst>
                    <a:ext uri="{FF2B5EF4-FFF2-40B4-BE49-F238E27FC236}">
                      <a16:creationId xmlns:a16="http://schemas.microsoft.com/office/drawing/2014/main" id="{FFA90357-3181-8E6C-D486-901D1D5AE816}"/>
                    </a:ext>
                  </a:extLst>
                </p:cNvPr>
                <p:cNvSpPr txBox="1"/>
                <p:nvPr/>
              </p:nvSpPr>
              <p:spPr>
                <a:xfrm>
                  <a:off x="4717092" y="4871569"/>
                  <a:ext cx="720000" cy="474710"/>
                </a:xfrm>
                <a:prstGeom prst="rect">
                  <a:avLst/>
                </a:prstGeom>
                <a:noFill/>
              </p:spPr>
              <p:txBody>
                <a:bodyPr wrap="square">
                  <a:spAutoFit/>
                </a:bodyPr>
                <a:lstStyle/>
                <a:p>
                  <a:pPr algn="ctr"/>
                  <a:r>
                    <a:rPr kumimoji="1" lang="ja-JP" altLang="en-US" sz="1400" b="1" dirty="0">
                      <a:solidFill>
                        <a:schemeClr val="tx1"/>
                      </a:solidFill>
                      <a:latin typeface="+mn-ea"/>
                    </a:rPr>
                    <a:t>●</a:t>
                  </a:r>
                  <a:endParaRPr kumimoji="1" lang="en-US" altLang="ja-JP" sz="1400" b="1" dirty="0">
                    <a:solidFill>
                      <a:schemeClr val="tx1"/>
                    </a:solidFill>
                    <a:latin typeface="+mn-ea"/>
                  </a:endParaRPr>
                </a:p>
                <a:p>
                  <a:pPr algn="ctr"/>
                  <a:endParaRPr kumimoji="1" lang="en-US" altLang="ja-JP" sz="1400" b="1" dirty="0">
                    <a:solidFill>
                      <a:schemeClr val="tx1"/>
                    </a:solidFill>
                    <a:latin typeface="+mn-ea"/>
                  </a:endParaRPr>
                </a:p>
                <a:p>
                  <a:pPr algn="ctr"/>
                  <a:r>
                    <a:rPr kumimoji="1" lang="ja-JP" altLang="en-US" sz="1000" b="1" dirty="0">
                      <a:solidFill>
                        <a:schemeClr val="tx1"/>
                      </a:solidFill>
                      <a:latin typeface="+mn-ea"/>
                    </a:rPr>
                    <a:t>たかしお </a:t>
                  </a:r>
                  <a:r>
                    <a:rPr kumimoji="1" lang="en-US" altLang="ja-JP" sz="1000" b="1" dirty="0">
                      <a:solidFill>
                        <a:schemeClr val="tx1"/>
                      </a:solidFill>
                      <a:latin typeface="+mn-ea"/>
                    </a:rPr>
                    <a:t>/ </a:t>
                  </a:r>
                  <a:r>
                    <a:rPr kumimoji="1" lang="ja-JP" altLang="en-US" sz="1000" b="1" dirty="0">
                      <a:solidFill>
                        <a:schemeClr val="tx1"/>
                      </a:solidFill>
                      <a:latin typeface="+mn-ea"/>
                    </a:rPr>
                    <a:t>つなみ</a:t>
                  </a:r>
                  <a:endParaRPr kumimoji="1" lang="en-US" altLang="ja-JP" sz="1000" b="1" dirty="0">
                    <a:solidFill>
                      <a:schemeClr val="tx1"/>
                    </a:solidFill>
                    <a:latin typeface="+mn-ea"/>
                  </a:endParaRPr>
                </a:p>
                <a:p>
                  <a:pPr algn="ctr"/>
                  <a:r>
                    <a:rPr lang="ja-JP" altLang="en-US" b="1" dirty="0">
                      <a:solidFill>
                        <a:schemeClr val="tx1"/>
                      </a:solidFill>
                      <a:latin typeface="+mn-ea"/>
                    </a:rPr>
                    <a:t>高潮 </a:t>
                  </a:r>
                  <a:r>
                    <a:rPr lang="en-US" altLang="ja-JP" b="1" dirty="0">
                      <a:solidFill>
                        <a:schemeClr val="tx1"/>
                      </a:solidFill>
                      <a:latin typeface="+mn-ea"/>
                    </a:rPr>
                    <a:t>/ </a:t>
                  </a:r>
                  <a:r>
                    <a:rPr lang="ja-JP" altLang="en-US" b="1" dirty="0">
                      <a:solidFill>
                        <a:schemeClr val="tx1"/>
                      </a:solidFill>
                      <a:latin typeface="+mn-ea"/>
                    </a:rPr>
                    <a:t>津波</a:t>
                  </a:r>
                  <a:endParaRPr lang="en-US" altLang="ja-JP" b="1" dirty="0">
                    <a:solidFill>
                      <a:schemeClr val="tx1"/>
                    </a:solidFill>
                    <a:latin typeface="+mn-ea"/>
                  </a:endParaRPr>
                </a:p>
              </p:txBody>
            </p:sp>
            <p:sp>
              <p:nvSpPr>
                <p:cNvPr id="25" name="テキスト ボックス 24">
                  <a:extLst>
                    <a:ext uri="{FF2B5EF4-FFF2-40B4-BE49-F238E27FC236}">
                      <a16:creationId xmlns:a16="http://schemas.microsoft.com/office/drawing/2014/main" id="{1C1E1D1F-36B7-EB38-B7DD-CC026C8B970C}"/>
                    </a:ext>
                  </a:extLst>
                </p:cNvPr>
                <p:cNvSpPr txBox="1"/>
                <p:nvPr/>
              </p:nvSpPr>
              <p:spPr>
                <a:xfrm>
                  <a:off x="5735588" y="4854921"/>
                  <a:ext cx="720000" cy="478539"/>
                </a:xfrm>
                <a:prstGeom prst="rect">
                  <a:avLst/>
                </a:prstGeom>
                <a:noFill/>
              </p:spPr>
              <p:txBody>
                <a:bodyPr wrap="square">
                  <a:spAutoFit/>
                </a:bodyPr>
                <a:lstStyle/>
                <a:p>
                  <a:pPr algn="ctr"/>
                  <a:r>
                    <a:rPr kumimoji="1" lang="ja-JP" altLang="en-US" sz="1400" b="1" dirty="0">
                      <a:solidFill>
                        <a:schemeClr val="tx1"/>
                      </a:solidFill>
                      <a:latin typeface="+mn-ea"/>
                    </a:rPr>
                    <a:t>●</a:t>
                  </a:r>
                  <a:endParaRPr kumimoji="1" lang="en-US" altLang="ja-JP" sz="1400" b="1" dirty="0">
                    <a:solidFill>
                      <a:schemeClr val="tx1"/>
                    </a:solidFill>
                    <a:latin typeface="+mn-ea"/>
                  </a:endParaRPr>
                </a:p>
                <a:p>
                  <a:pPr algn="ctr"/>
                  <a:endParaRPr kumimoji="1" lang="en-US" altLang="ja-JP" sz="1400" b="1" dirty="0">
                    <a:solidFill>
                      <a:schemeClr val="tx1"/>
                    </a:solidFill>
                    <a:latin typeface="+mn-ea"/>
                  </a:endParaRPr>
                </a:p>
                <a:p>
                  <a:pPr algn="ctr"/>
                  <a:r>
                    <a:rPr kumimoji="1" lang="ja-JP" altLang="en-US" sz="1050" b="1" dirty="0">
                      <a:solidFill>
                        <a:schemeClr val="tx1"/>
                      </a:solidFill>
                      <a:latin typeface="+mn-ea"/>
                    </a:rPr>
                    <a:t>どせきりゅう</a:t>
                  </a:r>
                  <a:endParaRPr kumimoji="1" lang="en-US" altLang="ja-JP" sz="1050" b="1" dirty="0">
                    <a:solidFill>
                      <a:schemeClr val="tx1"/>
                    </a:solidFill>
                    <a:latin typeface="+mn-ea"/>
                  </a:endParaRPr>
                </a:p>
                <a:p>
                  <a:pPr algn="ctr"/>
                  <a:r>
                    <a:rPr kumimoji="1" lang="ja-JP" altLang="en-US" b="1" dirty="0">
                      <a:latin typeface="+mn-ea"/>
                    </a:rPr>
                    <a:t>土石流</a:t>
                  </a:r>
                  <a:endParaRPr lang="en-US" altLang="ja-JP" b="1" dirty="0">
                    <a:solidFill>
                      <a:schemeClr val="tx1"/>
                    </a:solidFill>
                    <a:latin typeface="+mn-ea"/>
                  </a:endParaRPr>
                </a:p>
              </p:txBody>
            </p:sp>
            <p:sp>
              <p:nvSpPr>
                <p:cNvPr id="26" name="テキスト ボックス 25">
                  <a:extLst>
                    <a:ext uri="{FF2B5EF4-FFF2-40B4-BE49-F238E27FC236}">
                      <a16:creationId xmlns:a16="http://schemas.microsoft.com/office/drawing/2014/main" id="{5BE27919-9F14-131F-B6C7-481BFF062991}"/>
                    </a:ext>
                  </a:extLst>
                </p:cNvPr>
                <p:cNvSpPr txBox="1"/>
                <p:nvPr/>
              </p:nvSpPr>
              <p:spPr>
                <a:xfrm>
                  <a:off x="6558236" y="4854921"/>
                  <a:ext cx="1144131" cy="478539"/>
                </a:xfrm>
                <a:prstGeom prst="rect">
                  <a:avLst/>
                </a:prstGeom>
                <a:noFill/>
              </p:spPr>
              <p:txBody>
                <a:bodyPr wrap="square">
                  <a:spAutoFit/>
                </a:bodyPr>
                <a:lstStyle/>
                <a:p>
                  <a:pPr algn="ctr"/>
                  <a:r>
                    <a:rPr kumimoji="1" lang="ja-JP" altLang="en-US" sz="1400" b="1" dirty="0">
                      <a:solidFill>
                        <a:schemeClr val="tx1"/>
                      </a:solidFill>
                      <a:latin typeface="+mn-ea"/>
                    </a:rPr>
                    <a:t>●</a:t>
                  </a:r>
                  <a:endParaRPr kumimoji="1" lang="en-US" altLang="ja-JP" sz="1400" b="1" dirty="0">
                    <a:solidFill>
                      <a:schemeClr val="tx1"/>
                    </a:solidFill>
                    <a:latin typeface="+mn-ea"/>
                  </a:endParaRPr>
                </a:p>
                <a:p>
                  <a:pPr algn="ctr"/>
                  <a:endParaRPr kumimoji="1" lang="en-US" altLang="ja-JP" sz="1400" b="1" dirty="0">
                    <a:solidFill>
                      <a:schemeClr val="tx1"/>
                    </a:solidFill>
                    <a:latin typeface="+mn-ea"/>
                  </a:endParaRPr>
                </a:p>
                <a:p>
                  <a:r>
                    <a:rPr kumimoji="1" lang="ja-JP" altLang="en-US" sz="1050" b="1" dirty="0">
                      <a:solidFill>
                        <a:schemeClr val="tx1"/>
                      </a:solidFill>
                      <a:latin typeface="+mn-ea"/>
                    </a:rPr>
                    <a:t>　　　がけくず　　   じすべ</a:t>
                  </a:r>
                  <a:endParaRPr kumimoji="1" lang="en-US" altLang="ja-JP" sz="1050" b="1" dirty="0">
                    <a:solidFill>
                      <a:schemeClr val="tx1"/>
                    </a:solidFill>
                    <a:latin typeface="+mn-ea"/>
                  </a:endParaRPr>
                </a:p>
                <a:p>
                  <a:pPr algn="ctr"/>
                  <a:r>
                    <a:rPr kumimoji="1" lang="ja-JP" altLang="en-US" b="1" dirty="0">
                      <a:solidFill>
                        <a:schemeClr val="tx1"/>
                      </a:solidFill>
                      <a:latin typeface="+mn-ea"/>
                    </a:rPr>
                    <a:t>崖崩れ・地滑り</a:t>
                  </a:r>
                  <a:endParaRPr lang="en-US" altLang="ja-JP" b="1" dirty="0">
                    <a:solidFill>
                      <a:schemeClr val="tx1"/>
                    </a:solidFill>
                    <a:latin typeface="+mn-ea"/>
                  </a:endParaRPr>
                </a:p>
              </p:txBody>
            </p:sp>
            <p:sp>
              <p:nvSpPr>
                <p:cNvPr id="27" name="テキスト ボックス 26">
                  <a:extLst>
                    <a:ext uri="{FF2B5EF4-FFF2-40B4-BE49-F238E27FC236}">
                      <a16:creationId xmlns:a16="http://schemas.microsoft.com/office/drawing/2014/main" id="{7F7B00CC-5C79-B25B-088B-CDA5FA8516A8}"/>
                    </a:ext>
                  </a:extLst>
                </p:cNvPr>
                <p:cNvSpPr txBox="1"/>
                <p:nvPr/>
              </p:nvSpPr>
              <p:spPr>
                <a:xfrm>
                  <a:off x="7699020" y="4854919"/>
                  <a:ext cx="902106" cy="478539"/>
                </a:xfrm>
                <a:prstGeom prst="rect">
                  <a:avLst/>
                </a:prstGeom>
                <a:noFill/>
              </p:spPr>
              <p:txBody>
                <a:bodyPr wrap="square">
                  <a:spAutoFit/>
                </a:bodyPr>
                <a:lstStyle/>
                <a:p>
                  <a:pPr algn="ctr"/>
                  <a:r>
                    <a:rPr kumimoji="1" lang="ja-JP" altLang="en-US" sz="1400" b="1" dirty="0">
                      <a:solidFill>
                        <a:schemeClr val="tx1"/>
                      </a:solidFill>
                      <a:latin typeface="+mn-ea"/>
                    </a:rPr>
                    <a:t>●</a:t>
                  </a:r>
                  <a:endParaRPr kumimoji="1" lang="en-US" altLang="ja-JP" sz="1400" b="1" dirty="0">
                    <a:solidFill>
                      <a:schemeClr val="tx1"/>
                    </a:solidFill>
                    <a:latin typeface="+mn-ea"/>
                  </a:endParaRPr>
                </a:p>
                <a:p>
                  <a:pPr algn="ctr"/>
                  <a:endParaRPr kumimoji="1" lang="en-US" altLang="ja-JP" sz="1400" b="1" dirty="0">
                    <a:solidFill>
                      <a:schemeClr val="tx1"/>
                    </a:solidFill>
                    <a:latin typeface="+mn-ea"/>
                  </a:endParaRPr>
                </a:p>
                <a:p>
                  <a:pPr algn="ctr"/>
                  <a:r>
                    <a:rPr kumimoji="1" lang="ja-JP" altLang="en-US" sz="1050" b="1" dirty="0">
                      <a:latin typeface="+mn-ea"/>
                    </a:rPr>
                    <a:t>だいきぼ　　　かじ</a:t>
                  </a:r>
                  <a:endParaRPr kumimoji="1" lang="en-US" altLang="ja-JP" sz="1050" b="1" dirty="0">
                    <a:solidFill>
                      <a:schemeClr val="tx1"/>
                    </a:solidFill>
                    <a:latin typeface="+mn-ea"/>
                  </a:endParaRPr>
                </a:p>
                <a:p>
                  <a:pPr algn="ctr"/>
                  <a:r>
                    <a:rPr kumimoji="1" lang="ja-JP" altLang="en-US" b="1" dirty="0">
                      <a:latin typeface="+mn-ea"/>
                    </a:rPr>
                    <a:t>大規模な火事</a:t>
                  </a:r>
                  <a:endParaRPr lang="en-US" altLang="ja-JP" b="1" dirty="0">
                    <a:solidFill>
                      <a:schemeClr val="tx1"/>
                    </a:solidFill>
                    <a:latin typeface="+mn-ea"/>
                  </a:endParaRPr>
                </a:p>
              </p:txBody>
            </p:sp>
          </p:grpSp>
          <p:sp>
            <p:nvSpPr>
              <p:cNvPr id="28" name="テキスト ボックス 27">
                <a:extLst>
                  <a:ext uri="{FF2B5EF4-FFF2-40B4-BE49-F238E27FC236}">
                    <a16:creationId xmlns:a16="http://schemas.microsoft.com/office/drawing/2014/main" id="{95A9200B-C798-8023-055A-63C60EDB4ECB}"/>
                  </a:ext>
                </a:extLst>
              </p:cNvPr>
              <p:cNvSpPr txBox="1"/>
              <p:nvPr/>
            </p:nvSpPr>
            <p:spPr>
              <a:xfrm>
                <a:off x="3184581" y="4263736"/>
                <a:ext cx="1578254" cy="384721"/>
              </a:xfrm>
              <a:prstGeom prst="rect">
                <a:avLst/>
              </a:prstGeom>
              <a:noFill/>
            </p:spPr>
            <p:txBody>
              <a:bodyPr wrap="square">
                <a:spAutoFit/>
              </a:bodyPr>
              <a:lstStyle/>
              <a:p>
                <a:pPr algn="ctr">
                  <a:lnSpc>
                    <a:spcPct val="150000"/>
                  </a:lnSpc>
                </a:pPr>
                <a:r>
                  <a:rPr kumimoji="1" lang="ja-JP" altLang="en-US" sz="1400" b="1" dirty="0">
                    <a:solidFill>
                      <a:schemeClr val="tx1"/>
                    </a:solidFill>
                    <a:latin typeface="+mn-ea"/>
                  </a:rPr>
                  <a:t>●</a:t>
                </a:r>
                <a:endParaRPr kumimoji="1" lang="en-US" altLang="ja-JP" sz="1400" b="1" dirty="0">
                  <a:solidFill>
                    <a:schemeClr val="tx1"/>
                  </a:solidFill>
                  <a:latin typeface="+mn-ea"/>
                </a:endParaRPr>
              </a:p>
            </p:txBody>
          </p:sp>
          <p:sp>
            <p:nvSpPr>
              <p:cNvPr id="29" name="テキスト ボックス 28">
                <a:extLst>
                  <a:ext uri="{FF2B5EF4-FFF2-40B4-BE49-F238E27FC236}">
                    <a16:creationId xmlns:a16="http://schemas.microsoft.com/office/drawing/2014/main" id="{D628C6C3-ED24-EC68-7236-212689CDE0E0}"/>
                  </a:ext>
                </a:extLst>
              </p:cNvPr>
              <p:cNvSpPr txBox="1"/>
              <p:nvPr/>
            </p:nvSpPr>
            <p:spPr>
              <a:xfrm>
                <a:off x="5436316" y="4278099"/>
                <a:ext cx="1578254" cy="384721"/>
              </a:xfrm>
              <a:prstGeom prst="rect">
                <a:avLst/>
              </a:prstGeom>
              <a:noFill/>
            </p:spPr>
            <p:txBody>
              <a:bodyPr wrap="square">
                <a:spAutoFit/>
              </a:bodyPr>
              <a:lstStyle/>
              <a:p>
                <a:pPr algn="ctr">
                  <a:lnSpc>
                    <a:spcPct val="150000"/>
                  </a:lnSpc>
                </a:pPr>
                <a:r>
                  <a:rPr kumimoji="1" lang="ja-JP" altLang="en-US" sz="1400" b="1" dirty="0">
                    <a:solidFill>
                      <a:schemeClr val="tx1"/>
                    </a:solidFill>
                    <a:latin typeface="+mn-ea"/>
                  </a:rPr>
                  <a:t>●</a:t>
                </a:r>
                <a:endParaRPr kumimoji="1" lang="en-US" altLang="ja-JP" sz="1400" b="1" dirty="0">
                  <a:solidFill>
                    <a:schemeClr val="tx1"/>
                  </a:solidFill>
                  <a:latin typeface="+mn-ea"/>
                </a:endParaRPr>
              </a:p>
            </p:txBody>
          </p:sp>
          <p:sp>
            <p:nvSpPr>
              <p:cNvPr id="30" name="テキスト ボックス 29">
                <a:extLst>
                  <a:ext uri="{FF2B5EF4-FFF2-40B4-BE49-F238E27FC236}">
                    <a16:creationId xmlns:a16="http://schemas.microsoft.com/office/drawing/2014/main" id="{73829939-20B4-D284-0862-9EBA3D181D4D}"/>
                  </a:ext>
                </a:extLst>
              </p:cNvPr>
              <p:cNvSpPr txBox="1"/>
              <p:nvPr/>
            </p:nvSpPr>
            <p:spPr>
              <a:xfrm>
                <a:off x="7688051" y="4340198"/>
                <a:ext cx="1578254" cy="384721"/>
              </a:xfrm>
              <a:prstGeom prst="rect">
                <a:avLst/>
              </a:prstGeom>
              <a:noFill/>
            </p:spPr>
            <p:txBody>
              <a:bodyPr wrap="square">
                <a:spAutoFit/>
              </a:bodyPr>
              <a:lstStyle/>
              <a:p>
                <a:pPr algn="ctr">
                  <a:lnSpc>
                    <a:spcPct val="150000"/>
                  </a:lnSpc>
                </a:pPr>
                <a:r>
                  <a:rPr kumimoji="1" lang="ja-JP" altLang="en-US" sz="1400" b="1" dirty="0">
                    <a:solidFill>
                      <a:schemeClr val="tx1"/>
                    </a:solidFill>
                    <a:latin typeface="+mn-ea"/>
                  </a:rPr>
                  <a:t>●</a:t>
                </a:r>
                <a:endParaRPr kumimoji="1" lang="en-US" altLang="ja-JP" sz="1400" b="1" dirty="0">
                  <a:solidFill>
                    <a:schemeClr val="tx1"/>
                  </a:solidFill>
                  <a:latin typeface="+mn-ea"/>
                </a:endParaRPr>
              </a:p>
            </p:txBody>
          </p:sp>
          <p:sp>
            <p:nvSpPr>
              <p:cNvPr id="31" name="テキスト ボックス 30">
                <a:extLst>
                  <a:ext uri="{FF2B5EF4-FFF2-40B4-BE49-F238E27FC236}">
                    <a16:creationId xmlns:a16="http://schemas.microsoft.com/office/drawing/2014/main" id="{1F90E454-CEA0-C525-8F09-99EDD15888AD}"/>
                  </a:ext>
                </a:extLst>
              </p:cNvPr>
              <p:cNvSpPr txBox="1"/>
              <p:nvPr/>
            </p:nvSpPr>
            <p:spPr>
              <a:xfrm>
                <a:off x="9939786" y="4346386"/>
                <a:ext cx="1578254" cy="384721"/>
              </a:xfrm>
              <a:prstGeom prst="rect">
                <a:avLst/>
              </a:prstGeom>
              <a:noFill/>
            </p:spPr>
            <p:txBody>
              <a:bodyPr wrap="square">
                <a:spAutoFit/>
              </a:bodyPr>
              <a:lstStyle/>
              <a:p>
                <a:pPr algn="ctr">
                  <a:lnSpc>
                    <a:spcPct val="150000"/>
                  </a:lnSpc>
                </a:pPr>
                <a:r>
                  <a:rPr kumimoji="1" lang="ja-JP" altLang="en-US" sz="1400" b="1" dirty="0">
                    <a:solidFill>
                      <a:schemeClr val="tx1"/>
                    </a:solidFill>
                    <a:latin typeface="+mn-ea"/>
                  </a:rPr>
                  <a:t>●</a:t>
                </a:r>
                <a:endParaRPr kumimoji="1" lang="en-US" altLang="ja-JP" sz="1400" b="1" dirty="0">
                  <a:solidFill>
                    <a:schemeClr val="tx1"/>
                  </a:solidFill>
                  <a:latin typeface="+mn-ea"/>
                </a:endParaRPr>
              </a:p>
            </p:txBody>
          </p:sp>
        </p:grpSp>
        <p:cxnSp>
          <p:nvCxnSpPr>
            <p:cNvPr id="2" name="直線コネクタ 1">
              <a:extLst>
                <a:ext uri="{FF2B5EF4-FFF2-40B4-BE49-F238E27FC236}">
                  <a16:creationId xmlns:a16="http://schemas.microsoft.com/office/drawing/2014/main" id="{7E6E4C30-0039-04A5-CD43-D2B9BD99DE9C}"/>
                </a:ext>
              </a:extLst>
            </p:cNvPr>
            <p:cNvCxnSpPr>
              <a:cxnSpLocks/>
            </p:cNvCxnSpPr>
            <p:nvPr/>
          </p:nvCxnSpPr>
          <p:spPr>
            <a:xfrm>
              <a:off x="1724767" y="4530055"/>
              <a:ext cx="0" cy="87128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グラフィックス 6">
              <a:extLst>
                <a:ext uri="{FF2B5EF4-FFF2-40B4-BE49-F238E27FC236}">
                  <a16:creationId xmlns:a16="http://schemas.microsoft.com/office/drawing/2014/main" id="{0D947A09-DB1F-1564-E9DE-FA0635456C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1967" y="2718993"/>
              <a:ext cx="1420013" cy="1420013"/>
            </a:xfrm>
            <a:prstGeom prst="rect">
              <a:avLst/>
            </a:prstGeom>
          </p:spPr>
        </p:pic>
        <p:pic>
          <p:nvPicPr>
            <p:cNvPr id="9" name="グラフィックス 8">
              <a:extLst>
                <a:ext uri="{FF2B5EF4-FFF2-40B4-BE49-F238E27FC236}">
                  <a16:creationId xmlns:a16="http://schemas.microsoft.com/office/drawing/2014/main" id="{F71DC47C-5ED8-D901-B6EA-A82CE1EE85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07832" y="2675867"/>
              <a:ext cx="1420013" cy="1420013"/>
            </a:xfrm>
            <a:prstGeom prst="rect">
              <a:avLst/>
            </a:prstGeom>
          </p:spPr>
        </p:pic>
        <p:pic>
          <p:nvPicPr>
            <p:cNvPr id="11" name="グラフィックス 10">
              <a:extLst>
                <a:ext uri="{FF2B5EF4-FFF2-40B4-BE49-F238E27FC236}">
                  <a16:creationId xmlns:a16="http://schemas.microsoft.com/office/drawing/2014/main" id="{4D9341F0-D50E-11A4-1FE0-C9E7D4ACDDA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75877" y="2675866"/>
              <a:ext cx="1420013" cy="1420013"/>
            </a:xfrm>
            <a:prstGeom prst="rect">
              <a:avLst/>
            </a:prstGeom>
          </p:spPr>
        </p:pic>
        <p:pic>
          <p:nvPicPr>
            <p:cNvPr id="13" name="グラフィックス 12">
              <a:extLst>
                <a:ext uri="{FF2B5EF4-FFF2-40B4-BE49-F238E27FC236}">
                  <a16:creationId xmlns:a16="http://schemas.microsoft.com/office/drawing/2014/main" id="{05891DE6-A741-8DBB-0CD5-901C01948AE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43922" y="2689414"/>
              <a:ext cx="1420013" cy="1420013"/>
            </a:xfrm>
            <a:prstGeom prst="rect">
              <a:avLst/>
            </a:prstGeom>
          </p:spPr>
        </p:pic>
        <p:pic>
          <p:nvPicPr>
            <p:cNvPr id="16" name="グラフィックス 15">
              <a:extLst>
                <a:ext uri="{FF2B5EF4-FFF2-40B4-BE49-F238E27FC236}">
                  <a16:creationId xmlns:a16="http://schemas.microsoft.com/office/drawing/2014/main" id="{971BF90C-00C3-42DA-EDB0-BAA522520A5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939786" y="2689414"/>
              <a:ext cx="1420013" cy="1420013"/>
            </a:xfrm>
            <a:prstGeom prst="rect">
              <a:avLst/>
            </a:prstGeom>
          </p:spPr>
        </p:pic>
      </p:grpSp>
      <p:sp>
        <p:nvSpPr>
          <p:cNvPr id="5" name="テキスト ボックス 4">
            <a:extLst>
              <a:ext uri="{FF2B5EF4-FFF2-40B4-BE49-F238E27FC236}">
                <a16:creationId xmlns:a16="http://schemas.microsoft.com/office/drawing/2014/main" id="{E4110344-BE2D-A03E-066D-7AEC885C5328}"/>
              </a:ext>
            </a:extLst>
          </p:cNvPr>
          <p:cNvSpPr txBox="1"/>
          <p:nvPr/>
        </p:nvSpPr>
        <p:spPr>
          <a:xfrm>
            <a:off x="3992880" y="1281739"/>
            <a:ext cx="975759" cy="280333"/>
          </a:xfrm>
          <a:prstGeom prst="rect">
            <a:avLst/>
          </a:prstGeom>
          <a:noFill/>
        </p:spPr>
        <p:txBody>
          <a:bodyPr wrap="square" rtlCol="0">
            <a:spAutoFit/>
          </a:bodyPr>
          <a:lstStyle/>
          <a:p>
            <a:pPr algn="ctr">
              <a:lnSpc>
                <a:spcPct val="150000"/>
              </a:lnSpc>
            </a:pPr>
            <a:r>
              <a:rPr lang="ja-JP" altLang="en-US" sz="900" b="1" dirty="0">
                <a:latin typeface="+mn-ea"/>
              </a:rPr>
              <a:t>ひょうしき</a:t>
            </a:r>
            <a:endParaRPr kumimoji="1" lang="ja-JP" altLang="en-US" sz="900" b="1" dirty="0">
              <a:latin typeface="+mn-ea"/>
            </a:endParaRPr>
          </a:p>
        </p:txBody>
      </p:sp>
    </p:spTree>
    <p:extLst>
      <p:ext uri="{BB962C8B-B14F-4D97-AF65-F5344CB8AC3E}">
        <p14:creationId xmlns:p14="http://schemas.microsoft.com/office/powerpoint/2010/main" val="155630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3DA09F9-DB3A-E11B-D417-D4085C91C5A0}"/>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a:extLst>
              <a:ext uri="{FF2B5EF4-FFF2-40B4-BE49-F238E27FC236}">
                <a16:creationId xmlns:a16="http://schemas.microsoft.com/office/drawing/2014/main" id="{FA7E3D87-5462-29B9-603C-16C3699EBE66}"/>
              </a:ext>
            </a:extLst>
          </p:cNvPr>
          <p:cNvSpPr txBox="1"/>
          <p:nvPr/>
        </p:nvSpPr>
        <p:spPr>
          <a:xfrm>
            <a:off x="3310622" y="3148827"/>
            <a:ext cx="5570756" cy="677108"/>
          </a:xfrm>
          <a:prstGeom prst="rect">
            <a:avLst/>
          </a:prstGeom>
          <a:noFill/>
        </p:spPr>
        <p:txBody>
          <a:bodyPr wrap="none" rtlCol="0">
            <a:spAutoFit/>
          </a:bodyPr>
          <a:lstStyle/>
          <a:p>
            <a:pPr algn="ctr">
              <a:lnSpc>
                <a:spcPct val="150000"/>
              </a:lnSpc>
            </a:pPr>
            <a:r>
              <a:rPr lang="ja-JP" altLang="en-US" sz="2800" b="1" dirty="0">
                <a:solidFill>
                  <a:schemeClr val="bg1"/>
                </a:solidFill>
                <a:latin typeface="+mn-ea"/>
              </a:rPr>
              <a:t>学校にある防災標識をみつけよう</a:t>
            </a:r>
            <a:endParaRPr lang="en-US" altLang="ja-JP" sz="2800" b="1" dirty="0">
              <a:solidFill>
                <a:schemeClr val="bg1"/>
              </a:solidFill>
              <a:latin typeface="+mn-ea"/>
            </a:endParaRPr>
          </a:p>
        </p:txBody>
      </p:sp>
      <p:sp>
        <p:nvSpPr>
          <p:cNvPr id="3" name="テキスト ボックス 2">
            <a:extLst>
              <a:ext uri="{FF2B5EF4-FFF2-40B4-BE49-F238E27FC236}">
                <a16:creationId xmlns:a16="http://schemas.microsoft.com/office/drawing/2014/main" id="{6E726159-D124-DF44-28B3-687D2F75BED2}"/>
              </a:ext>
            </a:extLst>
          </p:cNvPr>
          <p:cNvSpPr txBox="1"/>
          <p:nvPr/>
        </p:nvSpPr>
        <p:spPr>
          <a:xfrm>
            <a:off x="5356052" y="609310"/>
            <a:ext cx="1479893" cy="1930208"/>
          </a:xfrm>
          <a:prstGeom prst="rect">
            <a:avLst/>
          </a:prstGeom>
          <a:noFill/>
        </p:spPr>
        <p:txBody>
          <a:bodyPr wrap="none" rtlCol="0">
            <a:spAutoFit/>
          </a:bodyPr>
          <a:lstStyle/>
          <a:p>
            <a:pPr algn="ctr">
              <a:lnSpc>
                <a:spcPct val="150000"/>
              </a:lnSpc>
            </a:pPr>
            <a:r>
              <a:rPr kumimoji="1" lang="en-US" altLang="ja-JP" sz="8800" b="1">
                <a:solidFill>
                  <a:schemeClr val="bg1"/>
                </a:solidFill>
                <a:latin typeface="+mn-ea"/>
              </a:rPr>
              <a:t>02</a:t>
            </a:r>
            <a:endParaRPr kumimoji="1" lang="ja-JP" altLang="en-US" sz="8800" b="1" dirty="0">
              <a:solidFill>
                <a:schemeClr val="bg1"/>
              </a:solidFill>
              <a:latin typeface="+mn-ea"/>
            </a:endParaRPr>
          </a:p>
        </p:txBody>
      </p:sp>
      <p:sp>
        <p:nvSpPr>
          <p:cNvPr id="4" name="テキスト ボックス 3">
            <a:extLst>
              <a:ext uri="{FF2B5EF4-FFF2-40B4-BE49-F238E27FC236}">
                <a16:creationId xmlns:a16="http://schemas.microsoft.com/office/drawing/2014/main" id="{56EE26C8-3188-12A4-5C43-BFBEE8E38174}"/>
              </a:ext>
            </a:extLst>
          </p:cNvPr>
          <p:cNvSpPr txBox="1"/>
          <p:nvPr/>
        </p:nvSpPr>
        <p:spPr>
          <a:xfrm>
            <a:off x="5138338" y="2993015"/>
            <a:ext cx="1479893" cy="311624"/>
          </a:xfrm>
          <a:prstGeom prst="rect">
            <a:avLst/>
          </a:prstGeom>
          <a:noFill/>
        </p:spPr>
        <p:txBody>
          <a:bodyPr wrap="square" rtlCol="0">
            <a:spAutoFit/>
          </a:bodyPr>
          <a:lstStyle/>
          <a:p>
            <a:pPr algn="ctr">
              <a:lnSpc>
                <a:spcPct val="150000"/>
              </a:lnSpc>
            </a:pPr>
            <a:r>
              <a:rPr lang="ja-JP" altLang="en-US" sz="1050" b="1" dirty="0">
                <a:solidFill>
                  <a:schemeClr val="bg1"/>
                </a:solidFill>
                <a:latin typeface="+mn-ea"/>
              </a:rPr>
              <a:t>ぼうさいひょうしき</a:t>
            </a:r>
            <a:endParaRPr kumimoji="1" lang="ja-JP" altLang="en-US" sz="1050" b="1" dirty="0">
              <a:solidFill>
                <a:schemeClr val="bg1"/>
              </a:solidFill>
              <a:latin typeface="+mn-ea"/>
            </a:endParaRPr>
          </a:p>
        </p:txBody>
      </p:sp>
    </p:spTree>
    <p:extLst>
      <p:ext uri="{BB962C8B-B14F-4D97-AF65-F5344CB8AC3E}">
        <p14:creationId xmlns:p14="http://schemas.microsoft.com/office/powerpoint/2010/main" val="403108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FB7F889-7655-5440-731F-3F78E27DA51F}"/>
              </a:ext>
            </a:extLst>
          </p:cNvPr>
          <p:cNvSpPr/>
          <p:nvPr/>
        </p:nvSpPr>
        <p:spPr>
          <a:xfrm>
            <a:off x="3769895" y="1090863"/>
            <a:ext cx="8422105" cy="48126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CD02E7FE-CE09-82A2-C216-C2041280A19B}"/>
              </a:ext>
            </a:extLst>
          </p:cNvPr>
          <p:cNvSpPr txBox="1"/>
          <p:nvPr/>
        </p:nvSpPr>
        <p:spPr>
          <a:xfrm>
            <a:off x="159430" y="2578222"/>
            <a:ext cx="2954655" cy="1701556"/>
          </a:xfrm>
          <a:prstGeom prst="rect">
            <a:avLst/>
          </a:prstGeom>
          <a:solidFill>
            <a:srgbClr val="FFFFFF">
              <a:alpha val="69804"/>
            </a:srgbClr>
          </a:solidFill>
        </p:spPr>
        <p:txBody>
          <a:bodyPr wrap="none" rtlCol="0">
            <a:spAutoFit/>
          </a:bodyPr>
          <a:lstStyle/>
          <a:p>
            <a:pPr>
              <a:lnSpc>
                <a:spcPct val="150000"/>
              </a:lnSpc>
            </a:pPr>
            <a:r>
              <a:rPr kumimoji="1" lang="en-US" altLang="ja-JP" sz="2400" b="1" dirty="0">
                <a:latin typeface="+mn-ea"/>
              </a:rPr>
              <a:t>【</a:t>
            </a:r>
            <a:r>
              <a:rPr kumimoji="1" lang="ja-JP" altLang="en-US" sz="2400" b="1" dirty="0">
                <a:latin typeface="+mn-ea"/>
              </a:rPr>
              <a:t>第１問</a:t>
            </a:r>
            <a:r>
              <a:rPr kumimoji="1" lang="en-US" altLang="ja-JP" sz="2400" b="1" dirty="0">
                <a:latin typeface="+mn-ea"/>
              </a:rPr>
              <a:t>】</a:t>
            </a:r>
          </a:p>
          <a:p>
            <a:pPr>
              <a:lnSpc>
                <a:spcPct val="150000"/>
              </a:lnSpc>
            </a:pPr>
            <a:r>
              <a:rPr kumimoji="1" lang="ja-JP" altLang="en-US" sz="2400" b="1" dirty="0">
                <a:latin typeface="+mn-ea"/>
              </a:rPr>
              <a:t>●どんな意味かな？</a:t>
            </a:r>
            <a:endParaRPr kumimoji="1" lang="en-US" altLang="ja-JP" sz="2400" b="1" dirty="0">
              <a:latin typeface="+mn-ea"/>
            </a:endParaRPr>
          </a:p>
          <a:p>
            <a:pPr>
              <a:lnSpc>
                <a:spcPct val="150000"/>
              </a:lnSpc>
            </a:pPr>
            <a:r>
              <a:rPr lang="ja-JP" altLang="en-US" sz="2400" b="1" dirty="0">
                <a:latin typeface="+mn-ea"/>
              </a:rPr>
              <a:t>●どこにある？</a:t>
            </a:r>
            <a:endParaRPr kumimoji="1" lang="ja-JP" altLang="en-US" sz="2400" b="1" dirty="0">
              <a:latin typeface="+mn-ea"/>
            </a:endParaRPr>
          </a:p>
        </p:txBody>
      </p:sp>
      <p:sp>
        <p:nvSpPr>
          <p:cNvPr id="13" name="テキスト ボックス 12">
            <a:extLst>
              <a:ext uri="{FF2B5EF4-FFF2-40B4-BE49-F238E27FC236}">
                <a16:creationId xmlns:a16="http://schemas.microsoft.com/office/drawing/2014/main" id="{ED780018-2CF7-831B-783D-20F0D208E8D8}"/>
              </a:ext>
            </a:extLst>
          </p:cNvPr>
          <p:cNvSpPr txBox="1"/>
          <p:nvPr/>
        </p:nvSpPr>
        <p:spPr>
          <a:xfrm>
            <a:off x="9353100" y="3587055"/>
            <a:ext cx="2576422" cy="307777"/>
          </a:xfrm>
          <a:prstGeom prst="rect">
            <a:avLst/>
          </a:prstGeom>
          <a:noFill/>
        </p:spPr>
        <p:txBody>
          <a:bodyPr wrap="square" rtlCol="0">
            <a:spAutoFit/>
          </a:bodyPr>
          <a:lstStyle/>
          <a:p>
            <a:r>
              <a:rPr kumimoji="1" lang="ja-JP" altLang="en-US" sz="1400" b="1" dirty="0"/>
              <a:t>例</a:t>
            </a:r>
          </a:p>
        </p:txBody>
      </p:sp>
      <p:sp>
        <p:nvSpPr>
          <p:cNvPr id="14" name="テキスト ボックス 13">
            <a:extLst>
              <a:ext uri="{FF2B5EF4-FFF2-40B4-BE49-F238E27FC236}">
                <a16:creationId xmlns:a16="http://schemas.microsoft.com/office/drawing/2014/main" id="{ABB12DF1-2D80-8ACE-4941-579366D7012E}"/>
              </a:ext>
            </a:extLst>
          </p:cNvPr>
          <p:cNvSpPr txBox="1"/>
          <p:nvPr/>
        </p:nvSpPr>
        <p:spPr>
          <a:xfrm>
            <a:off x="6398445" y="2644170"/>
            <a:ext cx="2954655" cy="1569660"/>
          </a:xfrm>
          <a:prstGeom prst="rect">
            <a:avLst/>
          </a:prstGeom>
          <a:noFill/>
        </p:spPr>
        <p:txBody>
          <a:bodyPr wrap="square" rtlCol="0">
            <a:spAutoFit/>
          </a:bodyPr>
          <a:lstStyle/>
          <a:p>
            <a:pPr algn="ctr"/>
            <a:r>
              <a:rPr lang="ja-JP" altLang="en-US" sz="2400" b="1" dirty="0">
                <a:solidFill>
                  <a:schemeClr val="bg1">
                    <a:lumMod val="50000"/>
                  </a:schemeClr>
                </a:solidFill>
              </a:rPr>
              <a:t>学校の正門や裏門にある防災標識を写真に撮りここに貼り付けます</a:t>
            </a:r>
            <a:endParaRPr kumimoji="1" lang="ja-JP" altLang="en-US" sz="2400" b="1" dirty="0">
              <a:solidFill>
                <a:schemeClr val="bg1">
                  <a:lumMod val="50000"/>
                </a:schemeClr>
              </a:solidFill>
            </a:endParaRPr>
          </a:p>
        </p:txBody>
      </p:sp>
      <p:pic>
        <p:nvPicPr>
          <p:cNvPr id="15" name="Picture 2">
            <a:extLst>
              <a:ext uri="{FF2B5EF4-FFF2-40B4-BE49-F238E27FC236}">
                <a16:creationId xmlns:a16="http://schemas.microsoft.com/office/drawing/2014/main" id="{927DCB41-538D-A508-6E0C-B61E2F16796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5780" b="17431"/>
          <a:stretch/>
        </p:blipFill>
        <p:spPr bwMode="auto">
          <a:xfrm>
            <a:off x="9390330" y="4020553"/>
            <a:ext cx="2501963" cy="221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45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D02E7FE-CE09-82A2-C216-C2041280A19B}"/>
              </a:ext>
            </a:extLst>
          </p:cNvPr>
          <p:cNvSpPr txBox="1"/>
          <p:nvPr/>
        </p:nvSpPr>
        <p:spPr>
          <a:xfrm>
            <a:off x="159430" y="2578222"/>
            <a:ext cx="2954655" cy="1701556"/>
          </a:xfrm>
          <a:prstGeom prst="rect">
            <a:avLst/>
          </a:prstGeom>
          <a:solidFill>
            <a:srgbClr val="FFFFFF">
              <a:alpha val="69804"/>
            </a:srgbClr>
          </a:solidFill>
        </p:spPr>
        <p:txBody>
          <a:bodyPr wrap="none" rtlCol="0">
            <a:spAutoFit/>
          </a:bodyPr>
          <a:lstStyle/>
          <a:p>
            <a:pPr>
              <a:lnSpc>
                <a:spcPct val="150000"/>
              </a:lnSpc>
            </a:pPr>
            <a:r>
              <a:rPr kumimoji="1" lang="en-US" altLang="ja-JP" sz="2400" b="1" dirty="0">
                <a:latin typeface="+mn-ea"/>
              </a:rPr>
              <a:t>【</a:t>
            </a:r>
            <a:r>
              <a:rPr kumimoji="1" lang="ja-JP" altLang="en-US" sz="2400" b="1" dirty="0">
                <a:latin typeface="+mn-ea"/>
              </a:rPr>
              <a:t>第２問</a:t>
            </a:r>
            <a:r>
              <a:rPr kumimoji="1" lang="en-US" altLang="ja-JP" sz="2400" b="1" dirty="0">
                <a:latin typeface="+mn-ea"/>
              </a:rPr>
              <a:t>】</a:t>
            </a:r>
          </a:p>
          <a:p>
            <a:pPr>
              <a:lnSpc>
                <a:spcPct val="150000"/>
              </a:lnSpc>
            </a:pPr>
            <a:r>
              <a:rPr kumimoji="1" lang="ja-JP" altLang="en-US" sz="2400" b="1" dirty="0">
                <a:latin typeface="+mn-ea"/>
              </a:rPr>
              <a:t>●どんな意味かな？</a:t>
            </a:r>
            <a:endParaRPr kumimoji="1" lang="en-US" altLang="ja-JP" sz="2400" b="1" dirty="0">
              <a:latin typeface="+mn-ea"/>
            </a:endParaRPr>
          </a:p>
          <a:p>
            <a:pPr>
              <a:lnSpc>
                <a:spcPct val="150000"/>
              </a:lnSpc>
            </a:pPr>
            <a:r>
              <a:rPr lang="ja-JP" altLang="en-US" sz="2400" b="1" dirty="0">
                <a:latin typeface="+mn-ea"/>
              </a:rPr>
              <a:t>●どこにある？</a:t>
            </a:r>
            <a:endParaRPr kumimoji="1" lang="ja-JP" altLang="en-US" sz="2400" b="1" dirty="0">
              <a:latin typeface="+mn-ea"/>
            </a:endParaRPr>
          </a:p>
        </p:txBody>
      </p:sp>
      <p:sp>
        <p:nvSpPr>
          <p:cNvPr id="2" name="正方形/長方形 1">
            <a:extLst>
              <a:ext uri="{FF2B5EF4-FFF2-40B4-BE49-F238E27FC236}">
                <a16:creationId xmlns:a16="http://schemas.microsoft.com/office/drawing/2014/main" id="{F2587DC0-7CDB-5165-24E4-00A654D4DD39}"/>
              </a:ext>
            </a:extLst>
          </p:cNvPr>
          <p:cNvSpPr/>
          <p:nvPr/>
        </p:nvSpPr>
        <p:spPr>
          <a:xfrm>
            <a:off x="3769895" y="1090863"/>
            <a:ext cx="8422105" cy="48126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A0FC2816-53AA-3B8F-7AE7-A8B48E071B09}"/>
              </a:ext>
            </a:extLst>
          </p:cNvPr>
          <p:cNvSpPr txBox="1"/>
          <p:nvPr/>
        </p:nvSpPr>
        <p:spPr>
          <a:xfrm>
            <a:off x="9353100" y="3587055"/>
            <a:ext cx="2576422" cy="307777"/>
          </a:xfrm>
          <a:prstGeom prst="rect">
            <a:avLst/>
          </a:prstGeom>
          <a:noFill/>
        </p:spPr>
        <p:txBody>
          <a:bodyPr wrap="square" rtlCol="0">
            <a:spAutoFit/>
          </a:bodyPr>
          <a:lstStyle/>
          <a:p>
            <a:r>
              <a:rPr kumimoji="1" lang="ja-JP" altLang="en-US" sz="1400" b="1" dirty="0"/>
              <a:t>例</a:t>
            </a:r>
          </a:p>
        </p:txBody>
      </p:sp>
      <p:sp>
        <p:nvSpPr>
          <p:cNvPr id="3" name="テキスト ボックス 2">
            <a:extLst>
              <a:ext uri="{FF2B5EF4-FFF2-40B4-BE49-F238E27FC236}">
                <a16:creationId xmlns:a16="http://schemas.microsoft.com/office/drawing/2014/main" id="{902EB7F6-0B9A-7930-672F-DFBFBA4807C0}"/>
              </a:ext>
            </a:extLst>
          </p:cNvPr>
          <p:cNvSpPr txBox="1"/>
          <p:nvPr/>
        </p:nvSpPr>
        <p:spPr>
          <a:xfrm>
            <a:off x="6398445" y="2090172"/>
            <a:ext cx="2954655" cy="2677656"/>
          </a:xfrm>
          <a:prstGeom prst="rect">
            <a:avLst/>
          </a:prstGeom>
          <a:noFill/>
        </p:spPr>
        <p:txBody>
          <a:bodyPr wrap="square" rtlCol="0">
            <a:spAutoFit/>
          </a:bodyPr>
          <a:lstStyle/>
          <a:p>
            <a:pPr algn="ctr"/>
            <a:r>
              <a:rPr lang="ja-JP" altLang="en-US" sz="2400" b="1" dirty="0">
                <a:solidFill>
                  <a:schemeClr val="bg1">
                    <a:lumMod val="50000"/>
                  </a:schemeClr>
                </a:solidFill>
              </a:rPr>
              <a:t>学校の近所など児童が良く通うところで他にも標識を見つけた際に写真を貼り付けます</a:t>
            </a:r>
          </a:p>
          <a:p>
            <a:pPr algn="ctr"/>
            <a:r>
              <a:rPr lang="ja-JP" altLang="en-US" sz="2400" b="1" dirty="0">
                <a:solidFill>
                  <a:schemeClr val="bg1">
                    <a:lumMod val="50000"/>
                  </a:schemeClr>
                </a:solidFill>
              </a:rPr>
              <a:t>（無ければこのスライドは削除する）</a:t>
            </a:r>
          </a:p>
        </p:txBody>
      </p:sp>
      <p:pic>
        <p:nvPicPr>
          <p:cNvPr id="8" name="図 7">
            <a:extLst>
              <a:ext uri="{FF2B5EF4-FFF2-40B4-BE49-F238E27FC236}">
                <a16:creationId xmlns:a16="http://schemas.microsoft.com/office/drawing/2014/main" id="{EB47CB1E-9473-C7D2-86DB-336D536653F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9388877" y="3957452"/>
            <a:ext cx="2963169" cy="2222377"/>
          </a:xfrm>
          <a:prstGeom prst="rect">
            <a:avLst/>
          </a:prstGeom>
        </p:spPr>
      </p:pic>
    </p:spTree>
    <p:extLst>
      <p:ext uri="{BB962C8B-B14F-4D97-AF65-F5344CB8AC3E}">
        <p14:creationId xmlns:p14="http://schemas.microsoft.com/office/powerpoint/2010/main" val="363402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3DA09F9-DB3A-E11B-D417-D4085C91C5A0}"/>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a:extLst>
              <a:ext uri="{FF2B5EF4-FFF2-40B4-BE49-F238E27FC236}">
                <a16:creationId xmlns:a16="http://schemas.microsoft.com/office/drawing/2014/main" id="{FA7E3D87-5462-29B9-603C-16C3699EBE66}"/>
              </a:ext>
            </a:extLst>
          </p:cNvPr>
          <p:cNvSpPr txBox="1"/>
          <p:nvPr/>
        </p:nvSpPr>
        <p:spPr>
          <a:xfrm>
            <a:off x="4567378" y="3148827"/>
            <a:ext cx="3057247" cy="677108"/>
          </a:xfrm>
          <a:prstGeom prst="rect">
            <a:avLst/>
          </a:prstGeom>
          <a:noFill/>
        </p:spPr>
        <p:txBody>
          <a:bodyPr wrap="none" rtlCol="0">
            <a:spAutoFit/>
          </a:bodyPr>
          <a:lstStyle/>
          <a:p>
            <a:pPr algn="ctr">
              <a:lnSpc>
                <a:spcPct val="150000"/>
              </a:lnSpc>
            </a:pPr>
            <a:r>
              <a:rPr lang="ja-JP" altLang="en-US" sz="2800" b="1" dirty="0">
                <a:solidFill>
                  <a:schemeClr val="bg1"/>
                </a:solidFill>
                <a:latin typeface="+mn-ea"/>
              </a:rPr>
              <a:t>防災標識の色と形</a:t>
            </a:r>
            <a:endParaRPr lang="en-US" altLang="ja-JP" sz="2800" b="1" dirty="0">
              <a:solidFill>
                <a:schemeClr val="bg1"/>
              </a:solidFill>
              <a:latin typeface="+mn-ea"/>
            </a:endParaRPr>
          </a:p>
        </p:txBody>
      </p:sp>
      <p:sp>
        <p:nvSpPr>
          <p:cNvPr id="3" name="テキスト ボックス 2">
            <a:extLst>
              <a:ext uri="{FF2B5EF4-FFF2-40B4-BE49-F238E27FC236}">
                <a16:creationId xmlns:a16="http://schemas.microsoft.com/office/drawing/2014/main" id="{6E726159-D124-DF44-28B3-687D2F75BED2}"/>
              </a:ext>
            </a:extLst>
          </p:cNvPr>
          <p:cNvSpPr txBox="1"/>
          <p:nvPr/>
        </p:nvSpPr>
        <p:spPr>
          <a:xfrm>
            <a:off x="5356053" y="609310"/>
            <a:ext cx="1479892" cy="1930208"/>
          </a:xfrm>
          <a:prstGeom prst="rect">
            <a:avLst/>
          </a:prstGeom>
          <a:noFill/>
        </p:spPr>
        <p:txBody>
          <a:bodyPr wrap="none" rtlCol="0">
            <a:spAutoFit/>
          </a:bodyPr>
          <a:lstStyle/>
          <a:p>
            <a:pPr algn="ctr">
              <a:lnSpc>
                <a:spcPct val="150000"/>
              </a:lnSpc>
            </a:pPr>
            <a:r>
              <a:rPr kumimoji="1" lang="en-US" altLang="ja-JP" sz="8800" b="1" dirty="0">
                <a:solidFill>
                  <a:schemeClr val="bg1"/>
                </a:solidFill>
                <a:latin typeface="+mn-ea"/>
              </a:rPr>
              <a:t>03</a:t>
            </a:r>
            <a:endParaRPr kumimoji="1" lang="ja-JP" altLang="en-US" sz="8800" b="1" dirty="0">
              <a:solidFill>
                <a:schemeClr val="bg1"/>
              </a:solidFill>
              <a:latin typeface="+mn-ea"/>
            </a:endParaRPr>
          </a:p>
        </p:txBody>
      </p:sp>
      <p:sp>
        <p:nvSpPr>
          <p:cNvPr id="4" name="テキスト ボックス 3">
            <a:extLst>
              <a:ext uri="{FF2B5EF4-FFF2-40B4-BE49-F238E27FC236}">
                <a16:creationId xmlns:a16="http://schemas.microsoft.com/office/drawing/2014/main" id="{56EE26C8-3188-12A4-5C43-BFBEE8E38174}"/>
              </a:ext>
            </a:extLst>
          </p:cNvPr>
          <p:cNvSpPr txBox="1"/>
          <p:nvPr/>
        </p:nvSpPr>
        <p:spPr>
          <a:xfrm>
            <a:off x="4616106" y="2993015"/>
            <a:ext cx="1479893" cy="311624"/>
          </a:xfrm>
          <a:prstGeom prst="rect">
            <a:avLst/>
          </a:prstGeom>
          <a:noFill/>
        </p:spPr>
        <p:txBody>
          <a:bodyPr wrap="square" rtlCol="0">
            <a:spAutoFit/>
          </a:bodyPr>
          <a:lstStyle/>
          <a:p>
            <a:pPr algn="ctr">
              <a:lnSpc>
                <a:spcPct val="150000"/>
              </a:lnSpc>
            </a:pPr>
            <a:r>
              <a:rPr lang="ja-JP" altLang="en-US" sz="1050" b="1" dirty="0">
                <a:solidFill>
                  <a:schemeClr val="bg1"/>
                </a:solidFill>
                <a:latin typeface="+mn-ea"/>
              </a:rPr>
              <a:t>ぼうさいひょうしき</a:t>
            </a:r>
            <a:endParaRPr kumimoji="1" lang="ja-JP" altLang="en-US" sz="1050" b="1" dirty="0">
              <a:solidFill>
                <a:schemeClr val="bg1"/>
              </a:solidFill>
              <a:latin typeface="+mn-ea"/>
            </a:endParaRPr>
          </a:p>
        </p:txBody>
      </p:sp>
    </p:spTree>
    <p:extLst>
      <p:ext uri="{BB962C8B-B14F-4D97-AF65-F5344CB8AC3E}">
        <p14:creationId xmlns:p14="http://schemas.microsoft.com/office/powerpoint/2010/main" val="834128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3BA8EF6-3BFD-AB47-3EB5-374BD019924C}"/>
              </a:ext>
            </a:extLst>
          </p:cNvPr>
          <p:cNvSpPr txBox="1"/>
          <p:nvPr/>
        </p:nvSpPr>
        <p:spPr>
          <a:xfrm>
            <a:off x="4593026" y="1012371"/>
            <a:ext cx="3005951" cy="971676"/>
          </a:xfrm>
          <a:prstGeom prst="rect">
            <a:avLst/>
          </a:prstGeom>
          <a:noFill/>
        </p:spPr>
        <p:txBody>
          <a:bodyPr wrap="none" rtlCol="0">
            <a:spAutoFit/>
          </a:bodyPr>
          <a:lstStyle/>
          <a:p>
            <a:pPr algn="ctr">
              <a:lnSpc>
                <a:spcPct val="150000"/>
              </a:lnSpc>
            </a:pPr>
            <a:r>
              <a:rPr lang="ja-JP" altLang="en-US" sz="2000" b="1" dirty="0">
                <a:latin typeface="+mn-ea"/>
              </a:rPr>
              <a:t>この記号みたことある？</a:t>
            </a:r>
            <a:endParaRPr lang="en-US" altLang="ja-JP" sz="2000" b="1" dirty="0">
              <a:latin typeface="+mn-ea"/>
            </a:endParaRPr>
          </a:p>
          <a:p>
            <a:pPr algn="ctr">
              <a:lnSpc>
                <a:spcPct val="150000"/>
              </a:lnSpc>
            </a:pPr>
            <a:r>
              <a:rPr kumimoji="1" lang="ja-JP" altLang="en-US" sz="2000" b="1" dirty="0">
                <a:latin typeface="+mn-ea"/>
              </a:rPr>
              <a:t>色と形をよくみてみよう</a:t>
            </a:r>
          </a:p>
        </p:txBody>
      </p:sp>
      <p:sp>
        <p:nvSpPr>
          <p:cNvPr id="3" name="テキスト ボックス 2">
            <a:extLst>
              <a:ext uri="{FF2B5EF4-FFF2-40B4-BE49-F238E27FC236}">
                <a16:creationId xmlns:a16="http://schemas.microsoft.com/office/drawing/2014/main" id="{1C3BDAEB-7C54-EA8C-FA31-CDE1B7CB6407}"/>
              </a:ext>
            </a:extLst>
          </p:cNvPr>
          <p:cNvSpPr txBox="1"/>
          <p:nvPr/>
        </p:nvSpPr>
        <p:spPr>
          <a:xfrm>
            <a:off x="4964603" y="922538"/>
            <a:ext cx="975759" cy="280333"/>
          </a:xfrm>
          <a:prstGeom prst="rect">
            <a:avLst/>
          </a:prstGeom>
          <a:noFill/>
        </p:spPr>
        <p:txBody>
          <a:bodyPr wrap="square" rtlCol="0">
            <a:spAutoFit/>
          </a:bodyPr>
          <a:lstStyle/>
          <a:p>
            <a:pPr algn="ctr">
              <a:lnSpc>
                <a:spcPct val="150000"/>
              </a:lnSpc>
            </a:pPr>
            <a:r>
              <a:rPr lang="ja-JP" altLang="en-US" sz="900" b="1" dirty="0">
                <a:latin typeface="+mn-ea"/>
              </a:rPr>
              <a:t>きごう</a:t>
            </a:r>
            <a:endParaRPr kumimoji="1" lang="ja-JP" altLang="en-US" sz="900" b="1" dirty="0">
              <a:latin typeface="+mn-ea"/>
            </a:endParaRPr>
          </a:p>
        </p:txBody>
      </p:sp>
      <p:pic>
        <p:nvPicPr>
          <p:cNvPr id="8" name="グラフィックス 7">
            <a:extLst>
              <a:ext uri="{FF2B5EF4-FFF2-40B4-BE49-F238E27FC236}">
                <a16:creationId xmlns:a16="http://schemas.microsoft.com/office/drawing/2014/main" id="{B7DCCD75-AAD8-58B3-00BB-EA765A4E33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40828" y="2433391"/>
            <a:ext cx="2310343" cy="2310343"/>
          </a:xfrm>
          <a:prstGeom prst="rect">
            <a:avLst/>
          </a:prstGeom>
        </p:spPr>
      </p:pic>
    </p:spTree>
    <p:extLst>
      <p:ext uri="{BB962C8B-B14F-4D97-AF65-F5344CB8AC3E}">
        <p14:creationId xmlns:p14="http://schemas.microsoft.com/office/powerpoint/2010/main" val="1952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4643</TotalTime>
  <Words>1120</Words>
  <PresentationFormat>ワイド画面</PresentationFormat>
  <Paragraphs>229</Paragraphs>
  <Slides>20</Slides>
  <Notes>20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20</vt:i4>
      </vt:variant>
    </vt:vector>
  </HeadingPairs>
  <TitlesOfParts>
    <vt:vector size="24" baseType="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2022-10-22T11:32:35Z</dcterms:created>
  <dcterms:modified xsi:type="dcterms:W3CDTF">2023-03-22T08:12:57Z</dcterms:modified>
</cp:coreProperties>
</file>