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0" r:id="rId2"/>
  </p:sldMasterIdLst>
  <p:notesMasterIdLst>
    <p:notesMasterId r:id="rId10"/>
  </p:notesMasterIdLst>
  <p:sldIdLst>
    <p:sldId id="256" r:id="rId3"/>
    <p:sldId id="262" r:id="rId4"/>
    <p:sldId id="281" r:id="rId5"/>
    <p:sldId id="277" r:id="rId6"/>
    <p:sldId id="294" r:id="rId7"/>
    <p:sldId id="295" r:id="rId8"/>
    <p:sldId id="296" r:id="rId9"/>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4BFD"/>
    <a:srgbClr val="4087C8"/>
    <a:srgbClr val="FFCCFF"/>
    <a:srgbClr val="CCFFFF"/>
    <a:srgbClr val="FFFFCC"/>
    <a:srgbClr val="FFFFFF"/>
    <a:srgbClr val="FFCC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424" autoAdjust="0"/>
  </p:normalViewPr>
  <p:slideViewPr>
    <p:cSldViewPr>
      <p:cViewPr varScale="1">
        <p:scale>
          <a:sx n="66" d="100"/>
          <a:sy n="66" d="100"/>
        </p:scale>
        <p:origin x="1266" y="7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11" tIns="45705" rIns="91411" bIns="45705"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11" tIns="45705" rIns="91411" bIns="45705" rtlCol="0"/>
          <a:lstStyle>
            <a:lvl1pPr algn="r" fontAlgn="auto">
              <a:spcBef>
                <a:spcPts val="0"/>
              </a:spcBef>
              <a:spcAft>
                <a:spcPts val="0"/>
              </a:spcAft>
              <a:defRPr sz="1200">
                <a:latin typeface="+mn-lt"/>
                <a:ea typeface="+mn-ea"/>
              </a:defRPr>
            </a:lvl1pPr>
          </a:lstStyle>
          <a:p>
            <a:pPr>
              <a:defRPr/>
            </a:pPr>
            <a:fld id="{5B5B744A-9F8D-407E-9E8D-0B352AD61E5E}" type="datetimeFigureOut">
              <a:rPr lang="ja-JP" altLang="en-US"/>
              <a:pPr>
                <a:defRPr/>
              </a:pPr>
              <a:t>2017/9/28</a:t>
            </a:fld>
            <a:endParaRPr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11" tIns="45705" rIns="91411" bIns="45705"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11" tIns="45705" rIns="91411" bIns="45705"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11" tIns="45705" rIns="91411" bIns="45705"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wrap="square" lIns="91411" tIns="45705" rIns="91411" bIns="45705" numCol="1" anchor="b" anchorCtr="0" compatLnSpc="1">
            <a:prstTxWarp prst="textNoShape">
              <a:avLst/>
            </a:prstTxWarp>
          </a:bodyPr>
          <a:lstStyle>
            <a:lvl1pPr algn="r">
              <a:defRPr sz="1200">
                <a:latin typeface="Calibri" panose="020F0502020204030204" pitchFamily="34" charset="0"/>
              </a:defRPr>
            </a:lvl1pPr>
          </a:lstStyle>
          <a:p>
            <a:fld id="{33BB66AA-0132-4468-AC85-8471B99C7F6C}" type="slidenum">
              <a:rPr lang="ja-JP" altLang="en-US"/>
              <a:pPr/>
              <a:t>‹#›</a:t>
            </a:fld>
            <a:endParaRPr lang="ja-JP" altLang="en-US"/>
          </a:p>
        </p:txBody>
      </p:sp>
    </p:spTree>
    <p:extLst>
      <p:ext uri="{BB962C8B-B14F-4D97-AF65-F5344CB8AC3E}">
        <p14:creationId xmlns:p14="http://schemas.microsoft.com/office/powerpoint/2010/main" val="130424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0854750-AE57-4517-A3A4-A32F33A61CDE}" type="slidenum">
              <a:rPr lang="ja-JP" altLang="en-US"/>
              <a:pPr/>
              <a:t>‹#›</a:t>
            </a:fld>
            <a:endParaRPr lang="ja-JP" altLang="en-US"/>
          </a:p>
        </p:txBody>
      </p:sp>
    </p:spTree>
    <p:extLst>
      <p:ext uri="{BB962C8B-B14F-4D97-AF65-F5344CB8AC3E}">
        <p14:creationId xmlns:p14="http://schemas.microsoft.com/office/powerpoint/2010/main" val="31970238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B4BAD87-A25A-458A-B76E-9BCAACA34A08}" type="slidenum">
              <a:rPr lang="ja-JP" altLang="en-US"/>
              <a:pPr/>
              <a:t>‹#›</a:t>
            </a:fld>
            <a:endParaRPr lang="ja-JP" altLang="en-US"/>
          </a:p>
        </p:txBody>
      </p:sp>
    </p:spTree>
    <p:extLst>
      <p:ext uri="{BB962C8B-B14F-4D97-AF65-F5344CB8AC3E}">
        <p14:creationId xmlns:p14="http://schemas.microsoft.com/office/powerpoint/2010/main" val="195807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4369F39-DA69-446C-B5F1-0807128E9552}" type="slidenum">
              <a:rPr lang="ja-JP" altLang="en-US"/>
              <a:pPr/>
              <a:t>‹#›</a:t>
            </a:fld>
            <a:endParaRPr lang="ja-JP" altLang="en-US"/>
          </a:p>
        </p:txBody>
      </p:sp>
    </p:spTree>
    <p:extLst>
      <p:ext uri="{BB962C8B-B14F-4D97-AF65-F5344CB8AC3E}">
        <p14:creationId xmlns:p14="http://schemas.microsoft.com/office/powerpoint/2010/main" val="37518029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6"/>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299" y="3284539"/>
            <a:ext cx="8072702" cy="73025"/>
          </a:xfrm>
          <a:prstGeom prst="rect">
            <a:avLst/>
          </a:prstGeom>
          <a:solidFill>
            <a:srgbClr val="0066CC"/>
          </a:solidFill>
          <a:ln w="9525">
            <a:noFill/>
            <a:miter lim="800000"/>
            <a:headEnd/>
            <a:tailEnd/>
          </a:ln>
          <a:effectLst/>
        </p:spPr>
        <p:txBody>
          <a:bodyPr wrap="none" anchor="ctr"/>
          <a:lstStyle/>
          <a:p>
            <a:pPr>
              <a:defRPr/>
            </a:pPr>
            <a:endParaRPr lang="ja-JP" altLang="en-US">
              <a:solidFill>
                <a:srgbClr val="000000"/>
              </a:solidFill>
              <a:latin typeface="+mn-lt"/>
              <a:ea typeface="+mn-ea"/>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6051551"/>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1" y="6524626"/>
            <a:ext cx="3642920" cy="276999"/>
          </a:xfrm>
          <a:prstGeom prst="rect">
            <a:avLst/>
          </a:prstGeom>
          <a:noFill/>
          <a:ln w="9525">
            <a:noFill/>
            <a:miter lim="800000"/>
            <a:headEnd/>
            <a:tailEnd/>
          </a:ln>
          <a:effectLst/>
        </p:spPr>
        <p:txBody>
          <a:bodyPr wrap="none">
            <a:spAutoFit/>
          </a:bodyPr>
          <a:lstStyle/>
          <a:p>
            <a:pPr>
              <a:defRPr/>
            </a:pPr>
            <a:r>
              <a:rPr lang="en-US" altLang="ja-JP" sz="1200" i="1">
                <a:solidFill>
                  <a:srgbClr val="FFFFFF"/>
                </a:solidFill>
                <a:latin typeface="Times New Roman" pitchFamily="18" charset="0"/>
                <a:ea typeface="+mn-ea"/>
              </a:rPr>
              <a:t>Ministry of Land, Infrastructure, Transport and Tourism</a:t>
            </a:r>
          </a:p>
        </p:txBody>
      </p:sp>
      <p:sp>
        <p:nvSpPr>
          <p:cNvPr id="3074" name="Rectangle 2"/>
          <p:cNvSpPr>
            <a:spLocks noGrp="1" noChangeArrowheads="1"/>
          </p:cNvSpPr>
          <p:nvPr>
            <p:ph type="ctrTitle"/>
          </p:nvPr>
        </p:nvSpPr>
        <p:spPr>
          <a:xfrm>
            <a:off x="1754187" y="2133605"/>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9"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10" name="Rectangle 6"/>
          <p:cNvSpPr>
            <a:spLocks noGrp="1" noChangeArrowheads="1"/>
          </p:cNvSpPr>
          <p:nvPr>
            <p:ph type="sldNum" sz="quarter" idx="12"/>
          </p:nvPr>
        </p:nvSpPr>
        <p:spPr>
          <a:xfrm>
            <a:off x="7099300" y="6245225"/>
            <a:ext cx="2311400" cy="476250"/>
          </a:xfrm>
        </p:spPr>
        <p:txBody>
          <a:bodyPr/>
          <a:lstStyle>
            <a:lvl1pPr>
              <a:defRPr/>
            </a:lvl1pPr>
          </a:lstStyle>
          <a:p>
            <a:fld id="{F7ED58CA-73A4-414A-BF24-3E15F12096A4}" type="slidenum">
              <a:rPr lang="en-US" altLang="ja-JP"/>
              <a:pPr/>
              <a:t>‹#›</a:t>
            </a:fld>
            <a:endParaRPr lang="en-US" altLang="ja-JP"/>
          </a:p>
        </p:txBody>
      </p:sp>
    </p:spTree>
    <p:extLst>
      <p:ext uri="{BB962C8B-B14F-4D97-AF65-F5344CB8AC3E}">
        <p14:creationId xmlns:p14="http://schemas.microsoft.com/office/powerpoint/2010/main" val="24698945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F0F1361A-1DA7-4332-ACE8-4D38927327EA}" type="slidenum">
              <a:rPr lang="en-US" altLang="ja-JP"/>
              <a:pPr/>
              <a:t>‹#›</a:t>
            </a:fld>
            <a:endParaRPr lang="en-US" altLang="ja-JP"/>
          </a:p>
        </p:txBody>
      </p:sp>
    </p:spTree>
    <p:extLst>
      <p:ext uri="{BB962C8B-B14F-4D97-AF65-F5344CB8AC3E}">
        <p14:creationId xmlns:p14="http://schemas.microsoft.com/office/powerpoint/2010/main" val="13607128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E39678CD-739B-4783-9A2D-E3AC04F68837}" type="slidenum">
              <a:rPr lang="en-US" altLang="ja-JP"/>
              <a:pPr/>
              <a:t>‹#›</a:t>
            </a:fld>
            <a:endParaRPr lang="en-US" altLang="ja-JP"/>
          </a:p>
        </p:txBody>
      </p:sp>
    </p:spTree>
    <p:extLst>
      <p:ext uri="{BB962C8B-B14F-4D97-AF65-F5344CB8AC3E}">
        <p14:creationId xmlns:p14="http://schemas.microsoft.com/office/powerpoint/2010/main" val="6083537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fld id="{826756B6-9EC2-4D28-9F3D-250C3067D477}" type="slidenum">
              <a:rPr lang="en-US" altLang="ja-JP"/>
              <a:pPr/>
              <a:t>‹#›</a:t>
            </a:fld>
            <a:endParaRPr lang="en-US" altLang="ja-JP"/>
          </a:p>
        </p:txBody>
      </p:sp>
    </p:spTree>
    <p:extLst>
      <p:ext uri="{BB962C8B-B14F-4D97-AF65-F5344CB8AC3E}">
        <p14:creationId xmlns:p14="http://schemas.microsoft.com/office/powerpoint/2010/main" val="40594684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a:lvl1pPr>
          </a:lstStyle>
          <a:p>
            <a:fld id="{121DE851-0243-47C3-8F5E-A59F812EFAD9}" type="slidenum">
              <a:rPr lang="en-US" altLang="ja-JP"/>
              <a:pPr/>
              <a:t>‹#›</a:t>
            </a:fld>
            <a:endParaRPr lang="en-US" altLang="ja-JP"/>
          </a:p>
        </p:txBody>
      </p:sp>
    </p:spTree>
    <p:extLst>
      <p:ext uri="{BB962C8B-B14F-4D97-AF65-F5344CB8AC3E}">
        <p14:creationId xmlns:p14="http://schemas.microsoft.com/office/powerpoint/2010/main" val="29092550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fld id="{6648ED4E-A39E-46C6-847C-F4586622DF45}" type="slidenum">
              <a:rPr lang="en-US" altLang="ja-JP"/>
              <a:pPr/>
              <a:t>‹#›</a:t>
            </a:fld>
            <a:endParaRPr lang="en-US" altLang="ja-JP"/>
          </a:p>
        </p:txBody>
      </p:sp>
    </p:spTree>
    <p:extLst>
      <p:ext uri="{BB962C8B-B14F-4D97-AF65-F5344CB8AC3E}">
        <p14:creationId xmlns:p14="http://schemas.microsoft.com/office/powerpoint/2010/main" val="2260285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fld id="{B54FA97A-5D1A-4CDF-8368-6C3BD229E97F}" type="slidenum">
              <a:rPr lang="en-US" altLang="ja-JP"/>
              <a:pPr/>
              <a:t>‹#›</a:t>
            </a:fld>
            <a:endParaRPr lang="en-US" altLang="ja-JP"/>
          </a:p>
        </p:txBody>
      </p:sp>
    </p:spTree>
    <p:extLst>
      <p:ext uri="{BB962C8B-B14F-4D97-AF65-F5344CB8AC3E}">
        <p14:creationId xmlns:p14="http://schemas.microsoft.com/office/powerpoint/2010/main" val="35552768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fld id="{41763318-9D8A-45C1-82BD-2A6E9136F91E}" type="slidenum">
              <a:rPr lang="en-US" altLang="ja-JP"/>
              <a:pPr/>
              <a:t>‹#›</a:t>
            </a:fld>
            <a:endParaRPr lang="en-US" altLang="ja-JP"/>
          </a:p>
        </p:txBody>
      </p:sp>
    </p:spTree>
    <p:extLst>
      <p:ext uri="{BB962C8B-B14F-4D97-AF65-F5344CB8AC3E}">
        <p14:creationId xmlns:p14="http://schemas.microsoft.com/office/powerpoint/2010/main" val="1425721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9D7AD3F-8CBB-444F-B165-C568C6CF4A97}" type="slidenum">
              <a:rPr lang="ja-JP" altLang="en-US"/>
              <a:pPr/>
              <a:t>‹#›</a:t>
            </a:fld>
            <a:endParaRPr lang="ja-JP" altLang="en-US"/>
          </a:p>
        </p:txBody>
      </p:sp>
    </p:spTree>
    <p:extLst>
      <p:ext uri="{BB962C8B-B14F-4D97-AF65-F5344CB8AC3E}">
        <p14:creationId xmlns:p14="http://schemas.microsoft.com/office/powerpoint/2010/main" val="23588092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fld id="{7367D099-08EA-4E88-BC7F-FA1CD4247618}" type="slidenum">
              <a:rPr lang="en-US" altLang="ja-JP"/>
              <a:pPr/>
              <a:t>‹#›</a:t>
            </a:fld>
            <a:endParaRPr lang="en-US" altLang="ja-JP"/>
          </a:p>
        </p:txBody>
      </p:sp>
    </p:spTree>
    <p:extLst>
      <p:ext uri="{BB962C8B-B14F-4D97-AF65-F5344CB8AC3E}">
        <p14:creationId xmlns:p14="http://schemas.microsoft.com/office/powerpoint/2010/main" val="22415935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40C71D23-5A7F-4AAD-92E0-62FA374757F4}" type="slidenum">
              <a:rPr lang="en-US" altLang="ja-JP"/>
              <a:pPr/>
              <a:t>‹#›</a:t>
            </a:fld>
            <a:endParaRPr lang="en-US" altLang="ja-JP"/>
          </a:p>
        </p:txBody>
      </p:sp>
    </p:spTree>
    <p:extLst>
      <p:ext uri="{BB962C8B-B14F-4D97-AF65-F5344CB8AC3E}">
        <p14:creationId xmlns:p14="http://schemas.microsoft.com/office/powerpoint/2010/main" val="37673626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1"/>
            <a:ext cx="68929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3B6CF106-F6B2-4FEF-914C-99B215173E7C}" type="slidenum">
              <a:rPr lang="en-US" altLang="ja-JP"/>
              <a:pPr/>
              <a:t>‹#›</a:t>
            </a:fld>
            <a:endParaRPr lang="en-US" altLang="ja-JP"/>
          </a:p>
        </p:txBody>
      </p:sp>
    </p:spTree>
    <p:extLst>
      <p:ext uri="{BB962C8B-B14F-4D97-AF65-F5344CB8AC3E}">
        <p14:creationId xmlns:p14="http://schemas.microsoft.com/office/powerpoint/2010/main" val="39211676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E550743F-4471-4D59-8BCD-B65455E94C7F}" type="slidenum">
              <a:rPr lang="ja-JP" altLang="en-US"/>
              <a:pPr/>
              <a:t>‹#›</a:t>
            </a:fld>
            <a:endParaRPr lang="ja-JP" altLang="en-US"/>
          </a:p>
        </p:txBody>
      </p:sp>
    </p:spTree>
    <p:extLst>
      <p:ext uri="{BB962C8B-B14F-4D97-AF65-F5344CB8AC3E}">
        <p14:creationId xmlns:p14="http://schemas.microsoft.com/office/powerpoint/2010/main" val="28222668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E73695B6-D27B-4532-9311-937AD5B5A0FE}" type="slidenum">
              <a:rPr lang="ja-JP" altLang="en-US"/>
              <a:pPr/>
              <a:t>‹#›</a:t>
            </a:fld>
            <a:endParaRPr lang="ja-JP" altLang="en-US"/>
          </a:p>
        </p:txBody>
      </p:sp>
    </p:spTree>
    <p:extLst>
      <p:ext uri="{BB962C8B-B14F-4D97-AF65-F5344CB8AC3E}">
        <p14:creationId xmlns:p14="http://schemas.microsoft.com/office/powerpoint/2010/main" val="20615382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ECCF2DF6-5649-48DC-B2F3-8A410E52D6FD}" type="slidenum">
              <a:rPr lang="ja-JP" altLang="en-US"/>
              <a:pPr/>
              <a:t>‹#›</a:t>
            </a:fld>
            <a:endParaRPr lang="ja-JP" altLang="en-US"/>
          </a:p>
        </p:txBody>
      </p:sp>
    </p:spTree>
    <p:extLst>
      <p:ext uri="{BB962C8B-B14F-4D97-AF65-F5344CB8AC3E}">
        <p14:creationId xmlns:p14="http://schemas.microsoft.com/office/powerpoint/2010/main" val="1875172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880B97A-E66C-41E3-946C-9F2AB44CFC55}" type="slidenum">
              <a:rPr lang="ja-JP" altLang="en-US"/>
              <a:pPr/>
              <a:t>‹#›</a:t>
            </a:fld>
            <a:endParaRPr lang="ja-JP" altLang="en-US"/>
          </a:p>
        </p:txBody>
      </p:sp>
    </p:spTree>
    <p:extLst>
      <p:ext uri="{BB962C8B-B14F-4D97-AF65-F5344CB8AC3E}">
        <p14:creationId xmlns:p14="http://schemas.microsoft.com/office/powerpoint/2010/main" val="23445988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7F972DF7-1A82-4DB9-887C-3AAE65E91575}" type="slidenum">
              <a:rPr lang="ja-JP" altLang="en-US"/>
              <a:pPr/>
              <a:t>‹#›</a:t>
            </a:fld>
            <a:endParaRPr lang="ja-JP" altLang="en-US"/>
          </a:p>
        </p:txBody>
      </p:sp>
    </p:spTree>
    <p:extLst>
      <p:ext uri="{BB962C8B-B14F-4D97-AF65-F5344CB8AC3E}">
        <p14:creationId xmlns:p14="http://schemas.microsoft.com/office/powerpoint/2010/main" val="12406868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5307A643-C43B-4CC2-8F18-C5347C2B9CF7}" type="slidenum">
              <a:rPr lang="ja-JP" altLang="en-US"/>
              <a:pPr/>
              <a:t>‹#›</a:t>
            </a:fld>
            <a:endParaRPr lang="ja-JP" altLang="en-US"/>
          </a:p>
        </p:txBody>
      </p:sp>
    </p:spTree>
    <p:extLst>
      <p:ext uri="{BB962C8B-B14F-4D97-AF65-F5344CB8AC3E}">
        <p14:creationId xmlns:p14="http://schemas.microsoft.com/office/powerpoint/2010/main" val="27164913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00A62735-BFCF-49CB-9997-8C332E5248D7}" type="slidenum">
              <a:rPr lang="ja-JP" altLang="en-US"/>
              <a:pPr/>
              <a:t>‹#›</a:t>
            </a:fld>
            <a:endParaRPr lang="ja-JP" altLang="en-US"/>
          </a:p>
        </p:txBody>
      </p:sp>
    </p:spTree>
    <p:extLst>
      <p:ext uri="{BB962C8B-B14F-4D97-AF65-F5344CB8AC3E}">
        <p14:creationId xmlns:p14="http://schemas.microsoft.com/office/powerpoint/2010/main" val="168341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テキスト プレースホルダ 2"/>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47328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C374DF2-CDD4-475F-992A-1E8552F79106}"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8697416" y="6453336"/>
            <a:ext cx="1087264" cy="332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E81C79D2-C057-42E9-AE47-407BC3F0DC29}" type="slidenum">
              <a:rPr lang="en-US" altLang="ja-JP"/>
              <a:pPr/>
              <a:t>‹#›</a:t>
            </a:fld>
            <a:endParaRPr lang="en-US" altLang="ja-JP"/>
          </a:p>
        </p:txBody>
      </p:sp>
      <p:grpSp>
        <p:nvGrpSpPr>
          <p:cNvPr id="2054" name="Group 18"/>
          <p:cNvGrpSpPr>
            <a:grpSpLocks/>
          </p:cNvGrpSpPr>
          <p:nvPr userDrawn="1"/>
        </p:nvGrpSpPr>
        <p:grpSpPr bwMode="auto">
          <a:xfrm>
            <a:off x="0" y="0"/>
            <a:ext cx="9906000" cy="546100"/>
            <a:chOff x="0" y="0"/>
            <a:chExt cx="5760" cy="344"/>
          </a:xfrm>
        </p:grpSpPr>
        <p:pic>
          <p:nvPicPr>
            <p:cNvPr id="2057" name="Picture 9" descr="mlit_top"/>
            <p:cNvPicPr>
              <a:picLocks noChangeAspect="1" noChangeArrowheads="1"/>
            </p:cNvPicPr>
            <p:nvPr userDrawn="1"/>
          </p:nvPicPr>
          <p:blipFill>
            <a:blip r:embed="rId13">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 name="Group 17"/>
            <p:cNvGrpSpPr>
              <a:grpSpLocks/>
            </p:cNvGrpSpPr>
            <p:nvPr userDrawn="1"/>
          </p:nvGrpSpPr>
          <p:grpSpPr bwMode="auto">
            <a:xfrm>
              <a:off x="0" y="0"/>
              <a:ext cx="5760" cy="318"/>
              <a:chOff x="0" y="0"/>
              <a:chExt cx="5760" cy="318"/>
            </a:xfrm>
          </p:grpSpPr>
          <p:pic>
            <p:nvPicPr>
              <p:cNvPr id="2059" name="Picture 11"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0"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55" name="Rectangle 2"/>
          <p:cNvSpPr>
            <a:spLocks noGrp="1" noChangeArrowheads="1"/>
          </p:cNvSpPr>
          <p:nvPr>
            <p:ph type="title"/>
          </p:nvPr>
        </p:nvSpPr>
        <p:spPr bwMode="auto">
          <a:xfrm>
            <a:off x="0" y="0"/>
            <a:ext cx="760491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2056"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t="3670"/>
          <a:stretch>
            <a:fillRect/>
          </a:stretch>
        </p:blipFill>
        <p:spPr bwMode="auto">
          <a:xfrm>
            <a:off x="8225765" y="1"/>
            <a:ext cx="168023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20750" y="1916114"/>
            <a:ext cx="8280400" cy="1227137"/>
          </a:xfrm>
        </p:spPr>
        <p:txBody>
          <a:bodyPr rtlCol="0">
            <a:normAutofit fontScale="90000"/>
          </a:bodyPr>
          <a:lstStyle/>
          <a:p>
            <a:pPr eaLnBrk="1" fontAlgn="auto" hangingPunct="1">
              <a:spcAft>
                <a:spcPts val="0"/>
              </a:spcAft>
              <a:defRPr/>
            </a:pPr>
            <a:r>
              <a:rPr lang="ja-JP" altLang="en-US" dirty="0" smtClean="0"/>
              <a:t>事業所等の自衛水防に役立つ</a:t>
            </a:r>
            <a:r>
              <a:rPr lang="en-US" altLang="ja-JP" dirty="0" smtClean="0"/>
              <a:t/>
            </a:r>
            <a:br>
              <a:rPr lang="en-US" altLang="ja-JP" dirty="0" smtClean="0"/>
            </a:br>
            <a:r>
              <a:rPr lang="ja-JP" altLang="en-US" dirty="0" smtClean="0"/>
              <a:t>情報の提供について</a:t>
            </a:r>
            <a:endParaRPr lang="ja-JP" altLang="en-US" dirty="0"/>
          </a:p>
        </p:txBody>
      </p:sp>
      <p:sp>
        <p:nvSpPr>
          <p:cNvPr id="16387" name="サブタイトル 2"/>
          <p:cNvSpPr>
            <a:spLocks noGrp="1"/>
          </p:cNvSpPr>
          <p:nvPr>
            <p:ph type="subTitle" idx="1"/>
          </p:nvPr>
        </p:nvSpPr>
        <p:spPr>
          <a:xfrm>
            <a:off x="1752600" y="4413250"/>
            <a:ext cx="6400800" cy="1752600"/>
          </a:xfrm>
        </p:spPr>
        <p:txBody>
          <a:bodyPr/>
          <a:lstStyle/>
          <a:p>
            <a:pPr eaLnBrk="1" hangingPunct="1"/>
            <a:r>
              <a:rPr lang="ja-JP" altLang="en-US" sz="2800" dirty="0">
                <a:solidFill>
                  <a:schemeClr val="tx1"/>
                </a:solidFill>
              </a:rPr>
              <a:t>平成２９年９月</a:t>
            </a:r>
            <a:endParaRPr lang="en-US" altLang="ja-JP" sz="2800" dirty="0">
              <a:solidFill>
                <a:schemeClr val="tx1"/>
              </a:solidFill>
            </a:endParaRPr>
          </a:p>
          <a:p>
            <a:pPr eaLnBrk="1" hangingPunct="1"/>
            <a:r>
              <a:rPr lang="ja-JP" altLang="en-US" sz="2800" dirty="0">
                <a:solidFill>
                  <a:schemeClr val="tx1"/>
                </a:solidFill>
              </a:rPr>
              <a:t>国土交通省　水管理・国土保全局</a:t>
            </a:r>
            <a:endParaRPr lang="en-US" altLang="ja-JP" sz="2800" dirty="0">
              <a:solidFill>
                <a:schemeClr val="tx1"/>
              </a:solidFill>
            </a:endParaRPr>
          </a:p>
          <a:p>
            <a:pPr eaLnBrk="1" hangingPunct="1"/>
            <a:r>
              <a:rPr lang="ja-JP" altLang="en-US" sz="2800" dirty="0">
                <a:solidFill>
                  <a:schemeClr val="tx1"/>
                </a:solidFill>
              </a:rPr>
              <a:t>　河川環境課　水防企画室</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1" y="0"/>
            <a:ext cx="8048626" cy="476250"/>
          </a:xfrm>
        </p:spPr>
        <p:txBody>
          <a:bodyPr/>
          <a:lstStyle/>
          <a:p>
            <a:r>
              <a:rPr lang="ja-JP" altLang="en-US" sz="2000" dirty="0"/>
              <a:t>本資料の目的と内容</a:t>
            </a:r>
          </a:p>
        </p:txBody>
      </p:sp>
      <p:sp>
        <p:nvSpPr>
          <p:cNvPr id="17412" name="テキスト ボックス 3"/>
          <p:cNvSpPr txBox="1">
            <a:spLocks noChangeArrowheads="1"/>
          </p:cNvSpPr>
          <p:nvPr/>
        </p:nvSpPr>
        <p:spPr bwMode="auto">
          <a:xfrm>
            <a:off x="3944938" y="1773239"/>
            <a:ext cx="5256212" cy="4955203"/>
          </a:xfrm>
          <a:prstGeom prst="rect">
            <a:avLst/>
          </a:prstGeom>
          <a:noFill/>
          <a:ln w="9525">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t>＜目次＞</a:t>
            </a:r>
            <a:endParaRPr lang="en-US" altLang="ja-JP" dirty="0"/>
          </a:p>
          <a:p>
            <a:pPr eaLnBrk="1" hangingPunct="1"/>
            <a:endParaRPr lang="en-US" altLang="ja-JP" dirty="0"/>
          </a:p>
          <a:p>
            <a:pPr eaLnBrk="1" hangingPunct="1"/>
            <a:r>
              <a:rPr lang="ja-JP" altLang="en-US" sz="1400" dirty="0"/>
              <a:t>（１）平常時の情報提供</a:t>
            </a:r>
            <a:endParaRPr lang="en-US" altLang="ja-JP" sz="1400" dirty="0"/>
          </a:p>
          <a:p>
            <a:pPr marL="449263" indent="-187325" eaLnBrk="1" hangingPunct="1"/>
            <a:r>
              <a:rPr lang="ja-JP" altLang="en-US" sz="1400" dirty="0"/>
              <a:t>①洪水浸水想定区域について</a:t>
            </a:r>
          </a:p>
          <a:p>
            <a:pPr marL="449263" indent="-187325" eaLnBrk="1" hangingPunct="1"/>
            <a:r>
              <a:rPr lang="ja-JP" altLang="en-US" sz="1400" dirty="0"/>
              <a:t>②地点別浸水シミュレーション検索システム（浸水ナビ）について</a:t>
            </a:r>
          </a:p>
          <a:p>
            <a:pPr marL="449263" indent="-187325" eaLnBrk="1" hangingPunct="1"/>
            <a:r>
              <a:rPr lang="ja-JP" altLang="en-US" sz="1400" dirty="0"/>
              <a:t>③洪水ハザードマップについて</a:t>
            </a:r>
          </a:p>
          <a:p>
            <a:pPr eaLnBrk="1" hangingPunct="1"/>
            <a:r>
              <a:rPr lang="ja-JP" altLang="en-US" sz="1400" dirty="0"/>
              <a:t>　</a:t>
            </a:r>
            <a:endParaRPr lang="en-US" altLang="ja-JP" sz="1400" dirty="0"/>
          </a:p>
          <a:p>
            <a:pPr eaLnBrk="1" hangingPunct="1"/>
            <a:endParaRPr lang="en-US" altLang="ja-JP" sz="1400" dirty="0"/>
          </a:p>
          <a:p>
            <a:pPr eaLnBrk="1" hangingPunct="1"/>
            <a:r>
              <a:rPr lang="ja-JP" altLang="en-US" sz="1400" dirty="0"/>
              <a:t>（２）洪水時の情報提供</a:t>
            </a:r>
          </a:p>
          <a:p>
            <a:pPr marL="449263" indent="-187325" eaLnBrk="1" hangingPunct="1"/>
            <a:r>
              <a:rPr lang="ja-JP" altLang="en-US" sz="1400" dirty="0"/>
              <a:t>①基準水位観測所における設定水位の意味</a:t>
            </a:r>
            <a:endParaRPr lang="en-US" altLang="ja-JP" sz="1400" dirty="0"/>
          </a:p>
          <a:p>
            <a:pPr marL="449263" indent="-187325" eaLnBrk="1" hangingPunct="1"/>
            <a:r>
              <a:rPr lang="ja-JP" altLang="en-US" sz="1400" dirty="0"/>
              <a:t>②基準水位観測所の意味（区間代表性）</a:t>
            </a:r>
            <a:endParaRPr lang="en-US" altLang="ja-JP" sz="1400" dirty="0"/>
          </a:p>
          <a:p>
            <a:pPr marL="449263" indent="-187325" eaLnBrk="1" hangingPunct="1"/>
            <a:r>
              <a:rPr lang="ja-JP" altLang="en-US" sz="1400" dirty="0"/>
              <a:t>③水位情報と住民に求められる行動</a:t>
            </a:r>
          </a:p>
          <a:p>
            <a:pPr marL="449263" indent="-187325" eaLnBrk="1" hangingPunct="1"/>
            <a:r>
              <a:rPr lang="ja-JP" altLang="en-US" sz="1400" dirty="0"/>
              <a:t>④「川の防災情報サイト」のご紹介</a:t>
            </a:r>
            <a:endParaRPr lang="en-US" altLang="ja-JP" sz="1400" dirty="0"/>
          </a:p>
          <a:p>
            <a:pPr marL="449263" indent="-187325" eaLnBrk="1" hangingPunct="1"/>
            <a:r>
              <a:rPr lang="ja-JP" altLang="en-US" sz="1400" dirty="0"/>
              <a:t>⑤</a:t>
            </a:r>
            <a:r>
              <a:rPr lang="en-US" altLang="ja-JP" sz="1400" dirty="0"/>
              <a:t>XRAIN</a:t>
            </a:r>
            <a:r>
              <a:rPr lang="ja-JP" altLang="en-US" sz="1400" dirty="0"/>
              <a:t>（国土交通省</a:t>
            </a:r>
            <a:r>
              <a:rPr lang="en-US" altLang="ja-JP" sz="1400" dirty="0"/>
              <a:t>X</a:t>
            </a:r>
            <a:r>
              <a:rPr lang="ja-JP" altLang="en-US" sz="1400" dirty="0"/>
              <a:t>バンド</a:t>
            </a:r>
            <a:r>
              <a:rPr lang="en-US" altLang="ja-JP" sz="1400" dirty="0"/>
              <a:t>MP</a:t>
            </a:r>
            <a:r>
              <a:rPr lang="ja-JP" altLang="en-US" sz="1400" dirty="0"/>
              <a:t>レーダ）のご紹介</a:t>
            </a:r>
            <a:endParaRPr lang="en-US" altLang="ja-JP" sz="1400" dirty="0"/>
          </a:p>
          <a:p>
            <a:pPr marL="449263" indent="-187325" eaLnBrk="1" hangingPunct="1"/>
            <a:r>
              <a:rPr lang="ja-JP" altLang="en-US" sz="1400" dirty="0"/>
              <a:t>⑥「地デジによる河川情報の提供」のご紹介</a:t>
            </a:r>
          </a:p>
          <a:p>
            <a:pPr marL="449263" indent="-187325" eaLnBrk="1" hangingPunct="1"/>
            <a:r>
              <a:rPr lang="ja-JP" altLang="en-US" sz="1400" dirty="0"/>
              <a:t>⑦</a:t>
            </a:r>
            <a:r>
              <a:rPr lang="en-US" altLang="ja-JP" sz="1400" dirty="0"/>
              <a:t>PUSH</a:t>
            </a:r>
            <a:r>
              <a:rPr lang="ja-JP" altLang="en-US" sz="1400" dirty="0"/>
              <a:t>型情報提供事例のご紹介</a:t>
            </a:r>
            <a:endParaRPr lang="en-US" altLang="ja-JP" sz="1400" dirty="0"/>
          </a:p>
          <a:p>
            <a:pPr eaLnBrk="1" hangingPunct="1"/>
            <a:r>
              <a:rPr lang="ja-JP" altLang="en-US" sz="1400" dirty="0"/>
              <a:t>　</a:t>
            </a:r>
          </a:p>
          <a:p>
            <a:pPr eaLnBrk="1" hangingPunct="1"/>
            <a:r>
              <a:rPr lang="ja-JP" altLang="en-US" sz="1400" dirty="0"/>
              <a:t>（３）氾濫発生時における情報提供</a:t>
            </a:r>
            <a:endParaRPr lang="en-US" altLang="ja-JP" sz="1400" dirty="0"/>
          </a:p>
          <a:p>
            <a:pPr eaLnBrk="1" hangingPunct="1"/>
            <a:r>
              <a:rPr lang="ja-JP" altLang="en-US" sz="1400" dirty="0"/>
              <a:t>　　　</a:t>
            </a:r>
            <a:endParaRPr lang="en-US" altLang="ja-JP" sz="1400" dirty="0"/>
          </a:p>
          <a:p>
            <a:pPr eaLnBrk="1" hangingPunct="1"/>
            <a:endParaRPr lang="ja-JP" altLang="en-US" sz="1400" dirty="0"/>
          </a:p>
          <a:p>
            <a:pPr eaLnBrk="1" hangingPunct="1"/>
            <a:r>
              <a:rPr lang="ja-JP" altLang="en-US" sz="1400" dirty="0"/>
              <a:t>（４）災害情報普及支援室一覧</a:t>
            </a:r>
            <a:endParaRPr lang="en-US" altLang="ja-JP" sz="1400" dirty="0"/>
          </a:p>
          <a:p>
            <a:pPr eaLnBrk="1" hangingPunct="1"/>
            <a:r>
              <a:rPr lang="ja-JP" altLang="en-US" sz="1400" dirty="0"/>
              <a:t>（５）洪水予報河川及び水位周知河川一覧　</a:t>
            </a:r>
            <a:r>
              <a:rPr lang="en-US" altLang="ja-JP" sz="1400" dirty="0"/>
              <a:t>【</a:t>
            </a:r>
            <a:r>
              <a:rPr lang="ja-JP" altLang="en-US" sz="1400" dirty="0"/>
              <a:t>別表</a:t>
            </a:r>
            <a:r>
              <a:rPr lang="en-US" altLang="ja-JP" sz="1400" dirty="0"/>
              <a:t>】</a:t>
            </a:r>
            <a:endParaRPr lang="ja-JP" altLang="en-US" sz="1400" dirty="0"/>
          </a:p>
        </p:txBody>
      </p:sp>
      <p:sp>
        <p:nvSpPr>
          <p:cNvPr id="17413" name="テキスト ボックス 4"/>
          <p:cNvSpPr txBox="1">
            <a:spLocks noChangeArrowheads="1"/>
          </p:cNvSpPr>
          <p:nvPr/>
        </p:nvSpPr>
        <p:spPr bwMode="auto">
          <a:xfrm>
            <a:off x="128464" y="620713"/>
            <a:ext cx="9648000" cy="100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ts val="600"/>
              </a:spcBef>
            </a:pPr>
            <a:r>
              <a:rPr lang="ja-JP" altLang="en-US" dirty="0" smtClean="0"/>
              <a:t>○ この</a:t>
            </a:r>
            <a:r>
              <a:rPr lang="ja-JP" altLang="en-US" dirty="0"/>
              <a:t>資料は、自衛水防をご検討される事業所等の所有者又は管理者を対象に</a:t>
            </a:r>
            <a:r>
              <a:rPr lang="ja-JP" altLang="en-US" dirty="0" smtClean="0"/>
              <a:t>、自衛</a:t>
            </a:r>
            <a:r>
              <a:rPr lang="ja-JP" altLang="en-US" dirty="0"/>
              <a:t>水防</a:t>
            </a:r>
            <a:r>
              <a:rPr lang="ja-JP" altLang="en-US" dirty="0" smtClean="0"/>
              <a:t>に</a:t>
            </a:r>
            <a:r>
              <a:rPr lang="en-US" altLang="ja-JP" dirty="0" smtClean="0"/>
              <a:t/>
            </a:r>
            <a:br>
              <a:rPr lang="en-US" altLang="ja-JP" dirty="0" smtClean="0"/>
            </a:br>
            <a:r>
              <a:rPr lang="ja-JP" altLang="en-US" dirty="0" smtClean="0"/>
              <a:t>役立つ</a:t>
            </a:r>
            <a:r>
              <a:rPr lang="ja-JP" altLang="en-US" dirty="0"/>
              <a:t>情報のご紹介と入手方法等についてまとめたものです。</a:t>
            </a:r>
            <a:endParaRPr lang="en-US" altLang="ja-JP" dirty="0"/>
          </a:p>
          <a:p>
            <a:pPr marL="261938" indent="-261938" eaLnBrk="1" hangingPunct="1">
              <a:spcBef>
                <a:spcPts val="600"/>
              </a:spcBef>
            </a:pPr>
            <a:r>
              <a:rPr lang="ja-JP" altLang="en-US" dirty="0" smtClean="0"/>
              <a:t>○ 水害</a:t>
            </a:r>
            <a:r>
              <a:rPr lang="ja-JP" altLang="en-US" dirty="0"/>
              <a:t>時の対応や、避難確保・浸水防止計画の作成、訓練の実施等にお役立て下さい。</a:t>
            </a:r>
          </a:p>
        </p:txBody>
      </p:sp>
      <p:sp>
        <p:nvSpPr>
          <p:cNvPr id="6" name="正方形/長方形 5"/>
          <p:cNvSpPr/>
          <p:nvPr/>
        </p:nvSpPr>
        <p:spPr>
          <a:xfrm>
            <a:off x="560389" y="1989139"/>
            <a:ext cx="2663825" cy="935037"/>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平常時</a:t>
            </a:r>
          </a:p>
        </p:txBody>
      </p:sp>
      <p:sp>
        <p:nvSpPr>
          <p:cNvPr id="7" name="正方形/長方形 6"/>
          <p:cNvSpPr/>
          <p:nvPr/>
        </p:nvSpPr>
        <p:spPr>
          <a:xfrm>
            <a:off x="560389" y="3500439"/>
            <a:ext cx="2663825" cy="936625"/>
          </a:xfrm>
          <a:prstGeom prst="rect">
            <a:avLst/>
          </a:prstGeom>
          <a:solidFill>
            <a:srgbClr val="CC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洪水時</a:t>
            </a:r>
          </a:p>
        </p:txBody>
      </p:sp>
      <p:sp>
        <p:nvSpPr>
          <p:cNvPr id="8" name="正方形/長方形 7"/>
          <p:cNvSpPr/>
          <p:nvPr/>
        </p:nvSpPr>
        <p:spPr>
          <a:xfrm>
            <a:off x="560389" y="5157789"/>
            <a:ext cx="2663825" cy="935037"/>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氾濫発生時</a:t>
            </a:r>
          </a:p>
        </p:txBody>
      </p:sp>
      <p:sp>
        <p:nvSpPr>
          <p:cNvPr id="9" name="下矢印 8"/>
          <p:cNvSpPr/>
          <p:nvPr/>
        </p:nvSpPr>
        <p:spPr>
          <a:xfrm>
            <a:off x="1639888" y="3008881"/>
            <a:ext cx="504825" cy="360363"/>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下矢印 9"/>
          <p:cNvSpPr/>
          <p:nvPr/>
        </p:nvSpPr>
        <p:spPr>
          <a:xfrm>
            <a:off x="1639888" y="4598991"/>
            <a:ext cx="504825" cy="360362"/>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419" name="テキスト ボックス 10"/>
          <p:cNvSpPr txBox="1">
            <a:spLocks noChangeArrowheads="1"/>
          </p:cNvSpPr>
          <p:nvPr/>
        </p:nvSpPr>
        <p:spPr bwMode="auto">
          <a:xfrm>
            <a:off x="344487" y="1620540"/>
            <a:ext cx="198437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t>【</a:t>
            </a:r>
            <a:r>
              <a:rPr lang="ja-JP" altLang="en-US" dirty="0"/>
              <a:t>この資料の見方</a:t>
            </a:r>
            <a:r>
              <a:rPr lang="en-US" altLang="ja-JP" dirty="0"/>
              <a:t>】</a:t>
            </a:r>
            <a:endParaRPr lang="ja-JP" altLang="en-US" dirty="0"/>
          </a:p>
        </p:txBody>
      </p:sp>
      <p:cxnSp>
        <p:nvCxnSpPr>
          <p:cNvPr id="16" name="直線コネクタ 15"/>
          <p:cNvCxnSpPr/>
          <p:nvPr/>
        </p:nvCxnSpPr>
        <p:spPr>
          <a:xfrm>
            <a:off x="3224214" y="2420938"/>
            <a:ext cx="720725"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224214" y="3789363"/>
            <a:ext cx="720725"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224214" y="5661025"/>
            <a:ext cx="720725"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23" name="テキスト ボックス 18"/>
          <p:cNvSpPr txBox="1">
            <a:spLocks noChangeArrowheads="1"/>
          </p:cNvSpPr>
          <p:nvPr/>
        </p:nvSpPr>
        <p:spPr bwMode="auto">
          <a:xfrm>
            <a:off x="330201" y="6229350"/>
            <a:ext cx="3287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a:t>
            </a:r>
            <a:r>
              <a:rPr lang="ja-JP" altLang="en-US" sz="1600"/>
              <a:t>上記の各段階に分けて、提供</a:t>
            </a:r>
            <a:endParaRPr lang="en-US" altLang="ja-JP" sz="1600"/>
          </a:p>
          <a:p>
            <a:pPr eaLnBrk="1" hangingPunct="1"/>
            <a:r>
              <a:rPr lang="ja-JP" altLang="en-US" sz="1600"/>
              <a:t>　　可能な情報をご紹介しています。</a:t>
            </a:r>
            <a:endParaRPr lang="ja-JP" altLang="en-US"/>
          </a:p>
        </p:txBody>
      </p:sp>
      <p:sp>
        <p:nvSpPr>
          <p:cNvPr id="3" name="スライド番号プレースホルダー 2"/>
          <p:cNvSpPr>
            <a:spLocks noGrp="1"/>
          </p:cNvSpPr>
          <p:nvPr>
            <p:ph type="sldNum" sz="quarter" idx="12"/>
          </p:nvPr>
        </p:nvSpPr>
        <p:spPr/>
        <p:txBody>
          <a:bodyPr/>
          <a:lstStyle/>
          <a:p>
            <a:fld id="{F0F1361A-1DA7-4332-ACE8-4D38927327EA}" type="slidenum">
              <a:rPr lang="en-US" altLang="ja-JP" smtClean="0"/>
              <a:pPr/>
              <a:t>1</a:t>
            </a:fld>
            <a:endParaRPr lang="en-US" altLang="ja-JP"/>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ctrTitle"/>
          </p:nvPr>
        </p:nvSpPr>
        <p:spPr>
          <a:xfrm>
            <a:off x="1856656" y="2492896"/>
            <a:ext cx="6192837" cy="1227138"/>
          </a:xfrm>
          <a:solidFill>
            <a:srgbClr val="FFFFCC"/>
          </a:solidFill>
          <a:ln>
            <a:solidFill>
              <a:schemeClr val="tx1"/>
            </a:solidFill>
            <a:miter lim="800000"/>
            <a:headEnd/>
            <a:tailEnd/>
          </a:ln>
        </p:spPr>
        <p:txBody>
          <a:bodyPr/>
          <a:lstStyle/>
          <a:p>
            <a:pPr eaLnBrk="1" hangingPunct="1"/>
            <a:r>
              <a:rPr lang="ja-JP" altLang="en-US" sz="3600" dirty="0"/>
              <a:t>（１）平常時の情報提供</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タイトル 1"/>
          <p:cNvSpPr>
            <a:spLocks noGrp="1"/>
          </p:cNvSpPr>
          <p:nvPr>
            <p:ph type="title"/>
          </p:nvPr>
        </p:nvSpPr>
        <p:spPr>
          <a:xfrm>
            <a:off x="1" y="0"/>
            <a:ext cx="8048626" cy="476250"/>
          </a:xfrm>
        </p:spPr>
        <p:txBody>
          <a:bodyPr/>
          <a:lstStyle/>
          <a:p>
            <a:r>
              <a:rPr lang="ja-JP" altLang="en-US" sz="2000" dirty="0"/>
              <a:t>（１）平常時の情報提供　　～①浸水想定区域について～</a:t>
            </a:r>
            <a:endParaRPr lang="ja-JP" altLang="en-US" sz="1600" dirty="0"/>
          </a:p>
        </p:txBody>
      </p:sp>
      <p:sp>
        <p:nvSpPr>
          <p:cNvPr id="72" name="正方形/長方形 71"/>
          <p:cNvSpPr/>
          <p:nvPr/>
        </p:nvSpPr>
        <p:spPr>
          <a:xfrm>
            <a:off x="992188" y="1268760"/>
            <a:ext cx="8064500" cy="1079500"/>
          </a:xfrm>
          <a:prstGeom prst="rect">
            <a:avLst/>
          </a:prstGeom>
          <a:solidFill>
            <a:srgbClr val="FFFFCC"/>
          </a:solidFill>
          <a:ln w="44450" cmpd="dbl">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4" name="正方形/長方形 73"/>
          <p:cNvSpPr/>
          <p:nvPr/>
        </p:nvSpPr>
        <p:spPr>
          <a:xfrm>
            <a:off x="6392863" y="2451423"/>
            <a:ext cx="2100262" cy="1430338"/>
          </a:xfrm>
          <a:prstGeom prst="rect">
            <a:avLst/>
          </a:prstGeom>
          <a:solidFill>
            <a:schemeClr val="bg1"/>
          </a:solidFill>
          <a:ln w="9525" cap="flat" cmpd="sng" algn="ctr">
            <a:solidFill>
              <a:sysClr val="windowText" lastClr="000000"/>
            </a:solid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77" name="テキスト ボックス 5"/>
          <p:cNvSpPr txBox="1">
            <a:spLocks noChangeArrowheads="1"/>
          </p:cNvSpPr>
          <p:nvPr/>
        </p:nvSpPr>
        <p:spPr bwMode="auto">
          <a:xfrm>
            <a:off x="560389" y="5427663"/>
            <a:ext cx="18875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t>①複数の決壊箇所を</a:t>
            </a:r>
            <a:endParaRPr lang="en-US" altLang="ja-JP" sz="1400" dirty="0"/>
          </a:p>
          <a:p>
            <a:pPr eaLnBrk="1" hangingPunct="1">
              <a:spcBef>
                <a:spcPct val="0"/>
              </a:spcBef>
              <a:buFontTx/>
              <a:buNone/>
            </a:pPr>
            <a:r>
              <a:rPr lang="ja-JP" altLang="en-US" sz="1400" dirty="0"/>
              <a:t>　想定します。</a:t>
            </a:r>
          </a:p>
        </p:txBody>
      </p:sp>
      <p:sp>
        <p:nvSpPr>
          <p:cNvPr id="79" name="涙形 78"/>
          <p:cNvSpPr/>
          <p:nvPr/>
        </p:nvSpPr>
        <p:spPr>
          <a:xfrm rot="16941536">
            <a:off x="7713663" y="2983236"/>
            <a:ext cx="519113" cy="439738"/>
          </a:xfrm>
          <a:prstGeom prst="teardrop">
            <a:avLst/>
          </a:prstGeom>
          <a:solidFill>
            <a:srgbClr val="1F497D">
              <a:lumMod val="40000"/>
              <a:lumOff val="60000"/>
            </a:srgbClr>
          </a:solidFill>
          <a:ln w="9525" cap="flat" cmpd="sng" algn="ctr">
            <a:no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80" name="涙形 79"/>
          <p:cNvSpPr/>
          <p:nvPr/>
        </p:nvSpPr>
        <p:spPr>
          <a:xfrm rot="10800000">
            <a:off x="7077076" y="3180087"/>
            <a:ext cx="898525" cy="681037"/>
          </a:xfrm>
          <a:prstGeom prst="teardrop">
            <a:avLst/>
          </a:prstGeom>
          <a:solidFill>
            <a:srgbClr val="1F497D">
              <a:lumMod val="40000"/>
              <a:lumOff val="60000"/>
            </a:srgbClr>
          </a:solidFill>
          <a:ln w="9525" cap="flat" cmpd="sng" algn="ctr">
            <a:noFill/>
            <a:prstDash val="sysDot"/>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85" name="涙形 84"/>
          <p:cNvSpPr/>
          <p:nvPr/>
        </p:nvSpPr>
        <p:spPr>
          <a:xfrm flipH="1" flipV="1">
            <a:off x="6400801" y="3070549"/>
            <a:ext cx="1000125" cy="811213"/>
          </a:xfrm>
          <a:prstGeom prst="teardrop">
            <a:avLst/>
          </a:prstGeom>
          <a:solidFill>
            <a:srgbClr val="1F497D">
              <a:lumMod val="40000"/>
              <a:lumOff val="60000"/>
            </a:srgbClr>
          </a:solidFill>
          <a:ln w="9525" cap="flat" cmpd="sng" algn="ctr">
            <a:noFill/>
            <a:prstDash val="sysDot"/>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88" name="涙形 87"/>
          <p:cNvSpPr/>
          <p:nvPr/>
        </p:nvSpPr>
        <p:spPr>
          <a:xfrm rot="16200000" flipV="1">
            <a:off x="7331076" y="2873699"/>
            <a:ext cx="733425" cy="1241425"/>
          </a:xfrm>
          <a:prstGeom prst="teardrop">
            <a:avLst>
              <a:gd name="adj" fmla="val 80872"/>
            </a:avLst>
          </a:prstGeom>
          <a:solidFill>
            <a:srgbClr val="1F497D">
              <a:lumMod val="40000"/>
              <a:lumOff val="60000"/>
            </a:srgbClr>
          </a:solidFill>
          <a:ln w="9525" cap="flat" cmpd="sng" algn="ctr">
            <a:noFill/>
            <a:prstDash val="sysDot"/>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91" name="涙形 90"/>
          <p:cNvSpPr/>
          <p:nvPr/>
        </p:nvSpPr>
        <p:spPr>
          <a:xfrm rot="16941536">
            <a:off x="7593013" y="2997524"/>
            <a:ext cx="965200" cy="765175"/>
          </a:xfrm>
          <a:prstGeom prst="teardrop">
            <a:avLst/>
          </a:prstGeom>
          <a:solidFill>
            <a:srgbClr val="1F497D">
              <a:lumMod val="40000"/>
              <a:lumOff val="60000"/>
            </a:srgbClr>
          </a:solidFill>
          <a:ln w="9525" cap="flat" cmpd="sng" algn="ctr">
            <a:solidFill>
              <a:sysClr val="windowText" lastClr="000000"/>
            </a:solidFill>
            <a:prstDash val="sysDash"/>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92" name="直方体 91"/>
          <p:cNvSpPr/>
          <p:nvPr/>
        </p:nvSpPr>
        <p:spPr>
          <a:xfrm>
            <a:off x="7927976" y="3670624"/>
            <a:ext cx="169863" cy="169863"/>
          </a:xfrm>
          <a:prstGeom prst="cube">
            <a:avLst/>
          </a:prstGeom>
          <a:solidFill>
            <a:sysClr val="window" lastClr="FFFFFF">
              <a:lumMod val="95000"/>
            </a:sysClr>
          </a:solidFill>
          <a:ln w="9525"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cxnSp>
        <p:nvCxnSpPr>
          <p:cNvPr id="93" name="曲線コネクタ 26"/>
          <p:cNvCxnSpPr>
            <a:cxnSpLocks noChangeShapeType="1"/>
          </p:cNvCxnSpPr>
          <p:nvPr/>
        </p:nvCxnSpPr>
        <p:spPr bwMode="auto">
          <a:xfrm rot="5400000" flipH="1" flipV="1">
            <a:off x="6771482" y="2704630"/>
            <a:ext cx="1409700" cy="903287"/>
          </a:xfrm>
          <a:prstGeom prst="curvedConnector3">
            <a:avLst>
              <a:gd name="adj1" fmla="val 50000"/>
            </a:avLst>
          </a:prstGeom>
          <a:noFill/>
          <a:ln w="63500" algn="ctr">
            <a:solidFill>
              <a:srgbClr val="4A7EBB"/>
            </a:solidFill>
            <a:round/>
            <a:headEnd/>
            <a:tailEnd/>
          </a:ln>
          <a:extLst>
            <a:ext uri="{909E8E84-426E-40DD-AFC4-6F175D3DCCD1}">
              <a14:hiddenFill xmlns:a14="http://schemas.microsoft.com/office/drawing/2010/main">
                <a:noFill/>
              </a14:hiddenFill>
            </a:ext>
          </a:extLst>
        </p:spPr>
      </p:cxnSp>
      <p:sp>
        <p:nvSpPr>
          <p:cNvPr id="94" name="乗算記号 93"/>
          <p:cNvSpPr/>
          <p:nvPr/>
        </p:nvSpPr>
        <p:spPr>
          <a:xfrm>
            <a:off x="6911976" y="3240412"/>
            <a:ext cx="339725" cy="339725"/>
          </a:xfrm>
          <a:prstGeom prst="mathMultiply">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96" name="乗算記号 95"/>
          <p:cNvSpPr/>
          <p:nvPr/>
        </p:nvSpPr>
        <p:spPr>
          <a:xfrm>
            <a:off x="7477125" y="3014987"/>
            <a:ext cx="338138" cy="338137"/>
          </a:xfrm>
          <a:prstGeom prst="mathMultiply">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98" name="乗算記号 97"/>
          <p:cNvSpPr/>
          <p:nvPr/>
        </p:nvSpPr>
        <p:spPr>
          <a:xfrm>
            <a:off x="7702550" y="2676848"/>
            <a:ext cx="338138" cy="338138"/>
          </a:xfrm>
          <a:prstGeom prst="mathMultiply">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99" name="直方体 98"/>
          <p:cNvSpPr/>
          <p:nvPr/>
        </p:nvSpPr>
        <p:spPr>
          <a:xfrm>
            <a:off x="1743076" y="5181601"/>
            <a:ext cx="169863" cy="168275"/>
          </a:xfrm>
          <a:prstGeom prst="cube">
            <a:avLst/>
          </a:prstGeom>
          <a:solidFill>
            <a:sysClr val="window" lastClr="FFFFFF">
              <a:lumMod val="95000"/>
            </a:sysClr>
          </a:solidFill>
          <a:ln w="9525"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cxnSp>
        <p:nvCxnSpPr>
          <p:cNvPr id="102" name="曲線コネクタ 49"/>
          <p:cNvCxnSpPr>
            <a:cxnSpLocks noChangeShapeType="1"/>
          </p:cNvCxnSpPr>
          <p:nvPr/>
        </p:nvCxnSpPr>
        <p:spPr bwMode="auto">
          <a:xfrm rot="5400000" flipH="1" flipV="1">
            <a:off x="608807" y="4263232"/>
            <a:ext cx="1338262" cy="930275"/>
          </a:xfrm>
          <a:prstGeom prst="curvedConnector3">
            <a:avLst>
              <a:gd name="adj1" fmla="val 50000"/>
            </a:avLst>
          </a:prstGeom>
          <a:noFill/>
          <a:ln w="63500" algn="ctr">
            <a:solidFill>
              <a:srgbClr val="4A7EBB"/>
            </a:solidFill>
            <a:round/>
            <a:headEnd/>
            <a:tailEnd/>
          </a:ln>
          <a:extLst>
            <a:ext uri="{909E8E84-426E-40DD-AFC4-6F175D3DCCD1}">
              <a14:hiddenFill xmlns:a14="http://schemas.microsoft.com/office/drawing/2010/main">
                <a:noFill/>
              </a14:hiddenFill>
            </a:ext>
          </a:extLst>
        </p:spPr>
      </p:cxnSp>
      <p:sp>
        <p:nvSpPr>
          <p:cNvPr id="103" name="乗算記号 102"/>
          <p:cNvSpPr/>
          <p:nvPr/>
        </p:nvSpPr>
        <p:spPr>
          <a:xfrm>
            <a:off x="728664" y="4848225"/>
            <a:ext cx="338137" cy="338138"/>
          </a:xfrm>
          <a:prstGeom prst="mathMultiply">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05" name="乗算記号 104"/>
          <p:cNvSpPr/>
          <p:nvPr/>
        </p:nvSpPr>
        <p:spPr>
          <a:xfrm>
            <a:off x="1292225" y="4622800"/>
            <a:ext cx="338138" cy="338138"/>
          </a:xfrm>
          <a:prstGeom prst="mathMultiply">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06" name="乗算記号 105"/>
          <p:cNvSpPr/>
          <p:nvPr/>
        </p:nvSpPr>
        <p:spPr>
          <a:xfrm>
            <a:off x="1517651" y="4284664"/>
            <a:ext cx="339725" cy="338137"/>
          </a:xfrm>
          <a:prstGeom prst="mathMultiply">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08" name="正方形/長方形 107"/>
          <p:cNvSpPr/>
          <p:nvPr/>
        </p:nvSpPr>
        <p:spPr>
          <a:xfrm>
            <a:off x="452439" y="4059238"/>
            <a:ext cx="1855787" cy="1338262"/>
          </a:xfrm>
          <a:prstGeom prst="rect">
            <a:avLst/>
          </a:prstGeom>
          <a:noFill/>
          <a:ln w="9525" cap="flat" cmpd="sng" algn="ctr">
            <a:solidFill>
              <a:sysClr val="windowText" lastClr="000000"/>
            </a:solid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cxnSp>
        <p:nvCxnSpPr>
          <p:cNvPr id="109" name="直線コネクタ 54"/>
          <p:cNvCxnSpPr>
            <a:cxnSpLocks noChangeShapeType="1"/>
            <a:stCxn id="111" idx="2"/>
            <a:endCxn id="106" idx="2"/>
          </p:cNvCxnSpPr>
          <p:nvPr/>
        </p:nvCxnSpPr>
        <p:spPr bwMode="auto">
          <a:xfrm>
            <a:off x="1085851" y="4330700"/>
            <a:ext cx="688975" cy="21113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11" name="テキスト ボックス 110"/>
          <p:cNvSpPr txBox="1"/>
          <p:nvPr/>
        </p:nvSpPr>
        <p:spPr>
          <a:xfrm>
            <a:off x="668339" y="4114800"/>
            <a:ext cx="835025" cy="215900"/>
          </a:xfrm>
          <a:prstGeom prst="rect">
            <a:avLst/>
          </a:prstGeom>
          <a:noFill/>
        </p:spPr>
        <p:txBody>
          <a:bodyPr lIns="36000" tIns="0" rIns="36000" bIns="0">
            <a:spAutoFit/>
          </a:bodyPr>
          <a:lstStyle/>
          <a:p>
            <a:pPr fontAlgn="auto">
              <a:spcBef>
                <a:spcPts val="0"/>
              </a:spcBef>
              <a:spcAft>
                <a:spcPts val="0"/>
              </a:spcAft>
              <a:defRPr/>
            </a:pPr>
            <a:r>
              <a:rPr lang="ja-JP" altLang="en-US" sz="1400" kern="0" dirty="0">
                <a:solidFill>
                  <a:srgbClr val="FF0000"/>
                </a:solidFill>
                <a:latin typeface="+mn-lt"/>
                <a:ea typeface="+mn-ea"/>
              </a:rPr>
              <a:t>決壊箇所</a:t>
            </a:r>
          </a:p>
        </p:txBody>
      </p:sp>
      <p:cxnSp>
        <p:nvCxnSpPr>
          <p:cNvPr id="112" name="直線コネクタ 56"/>
          <p:cNvCxnSpPr>
            <a:cxnSpLocks noChangeShapeType="1"/>
            <a:stCxn id="111" idx="2"/>
            <a:endCxn id="105" idx="0"/>
          </p:cNvCxnSpPr>
          <p:nvPr/>
        </p:nvCxnSpPr>
        <p:spPr bwMode="auto">
          <a:xfrm>
            <a:off x="1085850" y="4330701"/>
            <a:ext cx="287338" cy="37306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13" name="直線コネクタ 48"/>
          <p:cNvCxnSpPr>
            <a:cxnSpLocks noChangeShapeType="1"/>
            <a:stCxn id="111" idx="2"/>
            <a:endCxn id="103" idx="3"/>
          </p:cNvCxnSpPr>
          <p:nvPr/>
        </p:nvCxnSpPr>
        <p:spPr bwMode="auto">
          <a:xfrm flipH="1">
            <a:off x="809626" y="4330700"/>
            <a:ext cx="276225" cy="7747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14" name="テキスト ボックス 59"/>
          <p:cNvSpPr txBox="1">
            <a:spLocks noChangeArrowheads="1"/>
          </p:cNvSpPr>
          <p:nvPr/>
        </p:nvSpPr>
        <p:spPr bwMode="auto">
          <a:xfrm>
            <a:off x="560388" y="2492375"/>
            <a:ext cx="1930400" cy="5032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u="sng" dirty="0"/>
              <a:t>洪水浸水想定区域図の</a:t>
            </a:r>
            <a:endParaRPr lang="en-US" altLang="ja-JP" sz="1400" u="sng" dirty="0"/>
          </a:p>
          <a:p>
            <a:pPr eaLnBrk="1" hangingPunct="1">
              <a:spcBef>
                <a:spcPct val="0"/>
              </a:spcBef>
              <a:buFontTx/>
              <a:buNone/>
            </a:pPr>
            <a:r>
              <a:rPr lang="ja-JP" altLang="en-US" sz="1400" u="sng" dirty="0"/>
              <a:t>作成手順</a:t>
            </a:r>
          </a:p>
        </p:txBody>
      </p:sp>
      <p:sp>
        <p:nvSpPr>
          <p:cNvPr id="115" name="涙形 114"/>
          <p:cNvSpPr/>
          <p:nvPr/>
        </p:nvSpPr>
        <p:spPr>
          <a:xfrm rot="16941536">
            <a:off x="4436270" y="2880520"/>
            <a:ext cx="519113" cy="441325"/>
          </a:xfrm>
          <a:prstGeom prst="teardrop">
            <a:avLst/>
          </a:prstGeom>
          <a:solidFill>
            <a:srgbClr val="1F497D">
              <a:lumMod val="40000"/>
              <a:lumOff val="60000"/>
            </a:srgbClr>
          </a:solidFill>
          <a:ln w="9525" cap="flat" cmpd="sng" algn="ctr">
            <a:no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16" name="涙形 115"/>
          <p:cNvSpPr/>
          <p:nvPr/>
        </p:nvSpPr>
        <p:spPr>
          <a:xfrm rot="16941536">
            <a:off x="4315619" y="2894807"/>
            <a:ext cx="966788" cy="765175"/>
          </a:xfrm>
          <a:prstGeom prst="teardrop">
            <a:avLst/>
          </a:prstGeom>
          <a:solidFill>
            <a:srgbClr val="1F497D">
              <a:lumMod val="40000"/>
              <a:lumOff val="60000"/>
            </a:srgbClr>
          </a:solidFill>
          <a:ln w="9525" cap="flat" cmpd="sng" algn="ctr">
            <a:solidFill>
              <a:sysClr val="windowText" lastClr="000000"/>
            </a:solidFill>
            <a:prstDash val="sysDash"/>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17" name="直方体 116"/>
          <p:cNvSpPr/>
          <p:nvPr/>
        </p:nvSpPr>
        <p:spPr>
          <a:xfrm>
            <a:off x="4651376" y="3568701"/>
            <a:ext cx="168275" cy="168275"/>
          </a:xfrm>
          <a:prstGeom prst="cube">
            <a:avLst/>
          </a:prstGeom>
          <a:solidFill>
            <a:sysClr val="window" lastClr="FFFFFF">
              <a:lumMod val="95000"/>
            </a:sysClr>
          </a:solidFill>
          <a:ln w="9525"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cxnSp>
        <p:nvCxnSpPr>
          <p:cNvPr id="118" name="曲線コネクタ 71"/>
          <p:cNvCxnSpPr>
            <a:cxnSpLocks noChangeShapeType="1"/>
          </p:cNvCxnSpPr>
          <p:nvPr/>
        </p:nvCxnSpPr>
        <p:spPr bwMode="auto">
          <a:xfrm rot="5400000" flipH="1" flipV="1">
            <a:off x="3511551" y="2744789"/>
            <a:ext cx="1223963" cy="865187"/>
          </a:xfrm>
          <a:prstGeom prst="curvedConnector3">
            <a:avLst>
              <a:gd name="adj1" fmla="val 50000"/>
            </a:avLst>
          </a:prstGeom>
          <a:noFill/>
          <a:ln w="63500" algn="ctr">
            <a:solidFill>
              <a:srgbClr val="4A7EBB"/>
            </a:solidFill>
            <a:round/>
            <a:headEnd/>
            <a:tailEnd/>
          </a:ln>
          <a:extLst>
            <a:ext uri="{909E8E84-426E-40DD-AFC4-6F175D3DCCD1}">
              <a14:hiddenFill xmlns:a14="http://schemas.microsoft.com/office/drawing/2010/main">
                <a:noFill/>
              </a14:hiddenFill>
            </a:ext>
          </a:extLst>
        </p:spPr>
      </p:cxnSp>
      <p:sp>
        <p:nvSpPr>
          <p:cNvPr id="119" name="正方形/長方形 118"/>
          <p:cNvSpPr/>
          <p:nvPr/>
        </p:nvSpPr>
        <p:spPr>
          <a:xfrm>
            <a:off x="3071814" y="2565401"/>
            <a:ext cx="2143125" cy="1223963"/>
          </a:xfrm>
          <a:prstGeom prst="rect">
            <a:avLst/>
          </a:prstGeom>
          <a:noFill/>
          <a:ln w="9525" cap="flat" cmpd="sng" algn="ctr">
            <a:solidFill>
              <a:sysClr val="windowText" lastClr="000000"/>
            </a:solid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20" name="涙形 119"/>
          <p:cNvSpPr/>
          <p:nvPr/>
        </p:nvSpPr>
        <p:spPr>
          <a:xfrm rot="10800000">
            <a:off x="3763964" y="4522789"/>
            <a:ext cx="898525" cy="681037"/>
          </a:xfrm>
          <a:prstGeom prst="teardrop">
            <a:avLst>
              <a:gd name="adj" fmla="val 110658"/>
            </a:avLst>
          </a:prstGeom>
          <a:solidFill>
            <a:srgbClr val="1F497D">
              <a:lumMod val="40000"/>
              <a:lumOff val="60000"/>
            </a:srgbClr>
          </a:solidFill>
          <a:ln w="9525" cap="flat" cmpd="sng" algn="ctr">
            <a:noFill/>
            <a:prstDash val="sysDot"/>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21" name="涙形 120"/>
          <p:cNvSpPr/>
          <p:nvPr/>
        </p:nvSpPr>
        <p:spPr>
          <a:xfrm rot="16200000" flipV="1">
            <a:off x="4123531" y="4293394"/>
            <a:ext cx="649288" cy="1079500"/>
          </a:xfrm>
          <a:prstGeom prst="teardrop">
            <a:avLst>
              <a:gd name="adj" fmla="val 72447"/>
            </a:avLst>
          </a:prstGeom>
          <a:solidFill>
            <a:srgbClr val="1F497D">
              <a:lumMod val="40000"/>
              <a:lumOff val="60000"/>
            </a:srgbClr>
          </a:solidFill>
          <a:ln w="9525" cap="flat" cmpd="sng" algn="ctr">
            <a:noFill/>
            <a:prstDash val="sysDot"/>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22" name="直方体 121"/>
          <p:cNvSpPr/>
          <p:nvPr/>
        </p:nvSpPr>
        <p:spPr>
          <a:xfrm>
            <a:off x="4651376" y="5008563"/>
            <a:ext cx="168275" cy="169862"/>
          </a:xfrm>
          <a:prstGeom prst="cube">
            <a:avLst/>
          </a:prstGeom>
          <a:solidFill>
            <a:sysClr val="window" lastClr="FFFFFF">
              <a:lumMod val="95000"/>
            </a:sysClr>
          </a:solidFill>
          <a:ln w="9525"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cxnSp>
        <p:nvCxnSpPr>
          <p:cNvPr id="123" name="曲線コネクタ 92"/>
          <p:cNvCxnSpPr>
            <a:cxnSpLocks noChangeShapeType="1"/>
          </p:cNvCxnSpPr>
          <p:nvPr/>
        </p:nvCxnSpPr>
        <p:spPr bwMode="auto">
          <a:xfrm rot="5400000" flipH="1" flipV="1">
            <a:off x="3475832" y="4148932"/>
            <a:ext cx="1295400" cy="865187"/>
          </a:xfrm>
          <a:prstGeom prst="curvedConnector3">
            <a:avLst>
              <a:gd name="adj1" fmla="val 52106"/>
            </a:avLst>
          </a:prstGeom>
          <a:noFill/>
          <a:ln w="63500" algn="ctr">
            <a:solidFill>
              <a:srgbClr val="4A7EBB"/>
            </a:solidFill>
            <a:round/>
            <a:headEnd/>
            <a:tailEnd/>
          </a:ln>
          <a:extLst>
            <a:ext uri="{909E8E84-426E-40DD-AFC4-6F175D3DCCD1}">
              <a14:hiddenFill xmlns:a14="http://schemas.microsoft.com/office/drawing/2010/main">
                <a:noFill/>
              </a14:hiddenFill>
            </a:ext>
          </a:extLst>
        </p:spPr>
      </p:cxnSp>
      <p:sp>
        <p:nvSpPr>
          <p:cNvPr id="124" name="乗算記号 123"/>
          <p:cNvSpPr/>
          <p:nvPr/>
        </p:nvSpPr>
        <p:spPr>
          <a:xfrm>
            <a:off x="4200525" y="4325938"/>
            <a:ext cx="338138" cy="322262"/>
          </a:xfrm>
          <a:prstGeom prst="mathMultiply">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25" name="正方形/長方形 124"/>
          <p:cNvSpPr/>
          <p:nvPr/>
        </p:nvSpPr>
        <p:spPr>
          <a:xfrm>
            <a:off x="3071814" y="3933825"/>
            <a:ext cx="2143125" cy="1295400"/>
          </a:xfrm>
          <a:prstGeom prst="rect">
            <a:avLst/>
          </a:prstGeom>
          <a:noFill/>
          <a:ln w="9525" cap="flat" cmpd="sng" algn="ctr">
            <a:solidFill>
              <a:sysClr val="windowText" lastClr="000000"/>
            </a:solid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26" name="涙形 125"/>
          <p:cNvSpPr/>
          <p:nvPr/>
        </p:nvSpPr>
        <p:spPr>
          <a:xfrm flipH="1" flipV="1">
            <a:off x="3071813" y="5641975"/>
            <a:ext cx="1071562" cy="882650"/>
          </a:xfrm>
          <a:prstGeom prst="teardrop">
            <a:avLst/>
          </a:prstGeom>
          <a:solidFill>
            <a:srgbClr val="1F497D">
              <a:lumMod val="40000"/>
              <a:lumOff val="60000"/>
            </a:srgbClr>
          </a:solidFill>
          <a:ln w="9525" cap="flat" cmpd="sng" algn="ctr">
            <a:noFill/>
            <a:prstDash val="sysDot"/>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27" name="直方体 126"/>
          <p:cNvSpPr/>
          <p:nvPr/>
        </p:nvSpPr>
        <p:spPr>
          <a:xfrm>
            <a:off x="4651376" y="6303963"/>
            <a:ext cx="168275" cy="169862"/>
          </a:xfrm>
          <a:prstGeom prst="cube">
            <a:avLst/>
          </a:prstGeom>
          <a:solidFill>
            <a:sysClr val="window" lastClr="FFFFFF">
              <a:lumMod val="95000"/>
            </a:sysClr>
          </a:solidFill>
          <a:ln w="9525"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28" name="テキスト ボックス 39"/>
          <p:cNvSpPr txBox="1">
            <a:spLocks noChangeArrowheads="1"/>
          </p:cNvSpPr>
          <p:nvPr/>
        </p:nvSpPr>
        <p:spPr bwMode="auto">
          <a:xfrm>
            <a:off x="128464" y="621681"/>
            <a:ext cx="9648000" cy="576263"/>
          </a:xfrm>
          <a:prstGeom prst="rect">
            <a:avLst/>
          </a:prstGeom>
          <a:solidFill>
            <a:schemeClr val="bg1"/>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ct val="0"/>
              </a:spcBef>
              <a:buFontTx/>
              <a:buNone/>
            </a:pPr>
            <a:r>
              <a:rPr lang="ja-JP" altLang="en-US" sz="1600" dirty="0" smtClean="0"/>
              <a:t>○ </a:t>
            </a:r>
            <a:r>
              <a:rPr lang="ja-JP" altLang="en-US" sz="1600" dirty="0" smtClean="0">
                <a:solidFill>
                  <a:srgbClr val="FF0000"/>
                </a:solidFill>
              </a:rPr>
              <a:t>平常</a:t>
            </a:r>
            <a:r>
              <a:rPr lang="ja-JP" altLang="en-US" sz="1600" dirty="0">
                <a:solidFill>
                  <a:srgbClr val="FF0000"/>
                </a:solidFill>
              </a:rPr>
              <a:t>時</a:t>
            </a:r>
            <a:r>
              <a:rPr lang="ja-JP" altLang="en-US" sz="1600" dirty="0"/>
              <a:t>から、</a:t>
            </a:r>
            <a:r>
              <a:rPr lang="ja-JP" altLang="en-US" sz="1600" dirty="0">
                <a:solidFill>
                  <a:srgbClr val="FF0000"/>
                </a:solidFill>
              </a:rPr>
              <a:t>浸水が想定される区域</a:t>
            </a:r>
            <a:r>
              <a:rPr lang="ja-JP" altLang="en-US" sz="1600" dirty="0"/>
              <a:t>と、その</a:t>
            </a:r>
            <a:r>
              <a:rPr lang="ja-JP" altLang="en-US" sz="1600" dirty="0">
                <a:solidFill>
                  <a:srgbClr val="FF0000"/>
                </a:solidFill>
              </a:rPr>
              <a:t>浸水深</a:t>
            </a:r>
            <a:r>
              <a:rPr lang="ja-JP" altLang="en-US" sz="1600" dirty="0"/>
              <a:t>を事前にお知らせすることで、</a:t>
            </a:r>
            <a:r>
              <a:rPr lang="ja-JP" altLang="en-US" sz="1600" dirty="0">
                <a:solidFill>
                  <a:srgbClr val="FF0000"/>
                </a:solidFill>
              </a:rPr>
              <a:t>避難確保や浸水</a:t>
            </a:r>
            <a:r>
              <a:rPr lang="ja-JP" altLang="en-US" sz="1600" dirty="0" smtClean="0">
                <a:solidFill>
                  <a:srgbClr val="FF0000"/>
                </a:solidFill>
              </a:rPr>
              <a:t>防止</a:t>
            </a:r>
            <a:r>
              <a:rPr lang="ja-JP" altLang="en-US" sz="1600" dirty="0" smtClean="0"/>
              <a:t>に</a:t>
            </a:r>
            <a:r>
              <a:rPr lang="en-US" altLang="ja-JP" sz="1600" dirty="0" smtClean="0"/>
              <a:t/>
            </a:r>
            <a:br>
              <a:rPr lang="en-US" altLang="ja-JP" sz="1600" dirty="0" smtClean="0"/>
            </a:br>
            <a:r>
              <a:rPr lang="ja-JP" altLang="en-US" sz="1600" dirty="0" smtClean="0"/>
              <a:t>役立てて</a:t>
            </a:r>
            <a:r>
              <a:rPr lang="ja-JP" altLang="en-US" sz="1600" dirty="0"/>
              <a:t>いただくため、国又は都道府県では「</a:t>
            </a:r>
            <a:r>
              <a:rPr lang="ja-JP" altLang="en-US" sz="1600" dirty="0">
                <a:solidFill>
                  <a:srgbClr val="FF0000"/>
                </a:solidFill>
              </a:rPr>
              <a:t>洪水浸水想定区域</a:t>
            </a:r>
            <a:r>
              <a:rPr lang="ja-JP" altLang="en-US" sz="1600" dirty="0"/>
              <a:t>」を公表しています。</a:t>
            </a:r>
            <a:endParaRPr lang="en-US" altLang="ja-JP" sz="1600" dirty="0"/>
          </a:p>
        </p:txBody>
      </p:sp>
      <p:sp>
        <p:nvSpPr>
          <p:cNvPr id="129" name="涙形 128"/>
          <p:cNvSpPr/>
          <p:nvPr/>
        </p:nvSpPr>
        <p:spPr>
          <a:xfrm rot="10800000">
            <a:off x="3805239" y="5949951"/>
            <a:ext cx="898525" cy="549275"/>
          </a:xfrm>
          <a:prstGeom prst="teardrop">
            <a:avLst>
              <a:gd name="adj" fmla="val 136443"/>
            </a:avLst>
          </a:prstGeom>
          <a:solidFill>
            <a:schemeClr val="bg1"/>
          </a:solidFill>
          <a:ln w="9525" cap="flat" cmpd="sng" algn="ctr">
            <a:noFill/>
            <a:prstDash val="sysDot"/>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cxnSp>
        <p:nvCxnSpPr>
          <p:cNvPr id="130" name="曲線コネクタ 105"/>
          <p:cNvCxnSpPr>
            <a:cxnSpLocks noChangeShapeType="1"/>
          </p:cNvCxnSpPr>
          <p:nvPr/>
        </p:nvCxnSpPr>
        <p:spPr bwMode="auto">
          <a:xfrm rot="5400000" flipH="1" flipV="1">
            <a:off x="3512345" y="5588795"/>
            <a:ext cx="1150937" cy="720725"/>
          </a:xfrm>
          <a:prstGeom prst="curvedConnector3">
            <a:avLst>
              <a:gd name="adj1" fmla="val 50000"/>
            </a:avLst>
          </a:prstGeom>
          <a:noFill/>
          <a:ln w="63500" algn="ctr">
            <a:solidFill>
              <a:srgbClr val="4A7EBB"/>
            </a:solidFill>
            <a:round/>
            <a:headEnd/>
            <a:tailEnd/>
          </a:ln>
          <a:extLst>
            <a:ext uri="{909E8E84-426E-40DD-AFC4-6F175D3DCCD1}">
              <a14:hiddenFill xmlns:a14="http://schemas.microsoft.com/office/drawing/2010/main">
                <a:noFill/>
              </a14:hiddenFill>
            </a:ext>
          </a:extLst>
        </p:spPr>
      </p:cxnSp>
      <p:sp>
        <p:nvSpPr>
          <p:cNvPr id="131" name="乗算記号 130"/>
          <p:cNvSpPr/>
          <p:nvPr/>
        </p:nvSpPr>
        <p:spPr>
          <a:xfrm>
            <a:off x="3635375" y="5837238"/>
            <a:ext cx="338138" cy="322262"/>
          </a:xfrm>
          <a:prstGeom prst="mathMultiply">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32" name="正方形/長方形 131"/>
          <p:cNvSpPr/>
          <p:nvPr/>
        </p:nvSpPr>
        <p:spPr>
          <a:xfrm>
            <a:off x="3071814" y="5373689"/>
            <a:ext cx="2143125" cy="1150937"/>
          </a:xfrm>
          <a:prstGeom prst="rect">
            <a:avLst/>
          </a:prstGeom>
          <a:noFill/>
          <a:ln w="9525" cap="flat" cmpd="sng" algn="ctr">
            <a:solidFill>
              <a:sysClr val="windowText" lastClr="000000"/>
            </a:solid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33" name="テキスト ボックス 157"/>
          <p:cNvSpPr txBox="1">
            <a:spLocks noChangeArrowheads="1"/>
          </p:cNvSpPr>
          <p:nvPr/>
        </p:nvSpPr>
        <p:spPr bwMode="auto">
          <a:xfrm>
            <a:off x="2606675" y="6581776"/>
            <a:ext cx="3240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t>②それぞれの最大浸水域を計算します。</a:t>
            </a:r>
          </a:p>
        </p:txBody>
      </p:sp>
      <p:sp>
        <p:nvSpPr>
          <p:cNvPr id="134" name="テキスト ボックス 158"/>
          <p:cNvSpPr txBox="1">
            <a:spLocks noChangeArrowheads="1"/>
          </p:cNvSpPr>
          <p:nvPr/>
        </p:nvSpPr>
        <p:spPr bwMode="auto">
          <a:xfrm>
            <a:off x="6369050" y="3841105"/>
            <a:ext cx="212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t>③浸水域を重合せます。</a:t>
            </a:r>
          </a:p>
        </p:txBody>
      </p:sp>
      <p:sp>
        <p:nvSpPr>
          <p:cNvPr id="135" name="雲形吹き出し 134"/>
          <p:cNvSpPr/>
          <p:nvPr/>
        </p:nvSpPr>
        <p:spPr>
          <a:xfrm>
            <a:off x="661989" y="3108326"/>
            <a:ext cx="935037" cy="3603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36" name="直線コネクタ 135"/>
          <p:cNvCxnSpPr>
            <a:stCxn id="135" idx="4"/>
          </p:cNvCxnSpPr>
          <p:nvPr/>
        </p:nvCxnSpPr>
        <p:spPr>
          <a:xfrm flipH="1">
            <a:off x="733426" y="3514726"/>
            <a:ext cx="201613" cy="385763"/>
          </a:xfrm>
          <a:prstGeom prst="line">
            <a:avLst/>
          </a:prstGeom>
          <a:ln w="158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H="1">
            <a:off x="877888" y="3468688"/>
            <a:ext cx="201612" cy="387350"/>
          </a:xfrm>
          <a:prstGeom prst="line">
            <a:avLst/>
          </a:prstGeom>
          <a:ln w="158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H="1">
            <a:off x="1165226" y="3468688"/>
            <a:ext cx="201613" cy="387350"/>
          </a:xfrm>
          <a:prstGeom prst="line">
            <a:avLst/>
          </a:prstGeom>
          <a:ln w="158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flipH="1">
            <a:off x="1022351" y="3468688"/>
            <a:ext cx="200025" cy="387350"/>
          </a:xfrm>
          <a:prstGeom prst="line">
            <a:avLst/>
          </a:prstGeom>
          <a:ln w="158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40" name="テキスト ボックス 61"/>
          <p:cNvSpPr txBox="1">
            <a:spLocks noChangeArrowheads="1"/>
          </p:cNvSpPr>
          <p:nvPr/>
        </p:nvSpPr>
        <p:spPr bwMode="auto">
          <a:xfrm>
            <a:off x="6825108" y="6564478"/>
            <a:ext cx="2592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t>④洪水浸水想定区域の公表</a:t>
            </a:r>
          </a:p>
        </p:txBody>
      </p:sp>
      <p:sp>
        <p:nvSpPr>
          <p:cNvPr id="141" name="涙形 140"/>
          <p:cNvSpPr/>
          <p:nvPr/>
        </p:nvSpPr>
        <p:spPr>
          <a:xfrm rot="16941536">
            <a:off x="4370388" y="2843213"/>
            <a:ext cx="747712" cy="588962"/>
          </a:xfrm>
          <a:prstGeom prst="teardrop">
            <a:avLst/>
          </a:prstGeom>
          <a:solidFill>
            <a:srgbClr val="1F497D">
              <a:lumMod val="40000"/>
              <a:lumOff val="60000"/>
            </a:srgbClr>
          </a:solidFill>
          <a:ln w="9525" cap="flat" cmpd="sng" algn="ctr">
            <a:solidFill>
              <a:sysClr val="windowText" lastClr="000000"/>
            </a:solidFill>
            <a:prstDash val="sysDash"/>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42" name="涙形 141"/>
          <p:cNvSpPr/>
          <p:nvPr/>
        </p:nvSpPr>
        <p:spPr>
          <a:xfrm rot="16941536">
            <a:off x="4485482" y="2777332"/>
            <a:ext cx="519113" cy="482600"/>
          </a:xfrm>
          <a:prstGeom prst="teardrop">
            <a:avLst/>
          </a:prstGeom>
          <a:solidFill>
            <a:srgbClr val="1F497D">
              <a:lumMod val="40000"/>
              <a:lumOff val="60000"/>
            </a:srgbClr>
          </a:solidFill>
          <a:ln w="9525" cap="flat" cmpd="sng" algn="ctr">
            <a:solidFill>
              <a:sysClr val="windowText" lastClr="000000"/>
            </a:solidFill>
            <a:prstDash val="sysDash"/>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43" name="乗算記号 142"/>
          <p:cNvSpPr/>
          <p:nvPr/>
        </p:nvSpPr>
        <p:spPr>
          <a:xfrm>
            <a:off x="4340225" y="2565401"/>
            <a:ext cx="338138" cy="322263"/>
          </a:xfrm>
          <a:prstGeom prst="mathMultiply">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ja-JP" altLang="en-US" kern="0">
              <a:solidFill>
                <a:sysClr val="window" lastClr="FFFFFF"/>
              </a:solidFill>
              <a:latin typeface="Calibri"/>
              <a:ea typeface="ＭＳ Ｐゴシック"/>
            </a:endParaRPr>
          </a:p>
        </p:txBody>
      </p:sp>
      <p:sp>
        <p:nvSpPr>
          <p:cNvPr id="144" name="角丸四角形吹き出し 143"/>
          <p:cNvSpPr/>
          <p:nvPr/>
        </p:nvSpPr>
        <p:spPr>
          <a:xfrm>
            <a:off x="3152776" y="2636838"/>
            <a:ext cx="1223963" cy="647700"/>
          </a:xfrm>
          <a:prstGeom prst="wedgeRoundRectCallout">
            <a:avLst>
              <a:gd name="adj1" fmla="val 53864"/>
              <a:gd name="adj2" fmla="val 61447"/>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ja-JP" altLang="en-US" sz="1000" dirty="0">
                <a:solidFill>
                  <a:schemeClr val="tx1"/>
                </a:solidFill>
              </a:rPr>
              <a:t>時間の経過によって氾濫域は異なりますので、最大浸水域を計算しています。</a:t>
            </a:r>
          </a:p>
        </p:txBody>
      </p:sp>
      <p:sp>
        <p:nvSpPr>
          <p:cNvPr id="145" name="中かっこ 144"/>
          <p:cNvSpPr/>
          <p:nvPr/>
        </p:nvSpPr>
        <p:spPr>
          <a:xfrm>
            <a:off x="2779713" y="2492376"/>
            <a:ext cx="2762250" cy="4105275"/>
          </a:xfrm>
          <a:prstGeom prst="bracePair">
            <a:avLst>
              <a:gd name="adj" fmla="val 44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146" name="右矢印 145"/>
          <p:cNvSpPr/>
          <p:nvPr/>
        </p:nvSpPr>
        <p:spPr>
          <a:xfrm>
            <a:off x="2403476" y="4312507"/>
            <a:ext cx="312737" cy="936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7" name="右矢印 146"/>
          <p:cNvSpPr/>
          <p:nvPr/>
        </p:nvSpPr>
        <p:spPr>
          <a:xfrm>
            <a:off x="5749926" y="2809081"/>
            <a:ext cx="468313" cy="936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8" name="右矢印 147"/>
          <p:cNvSpPr/>
          <p:nvPr/>
        </p:nvSpPr>
        <p:spPr>
          <a:xfrm rot="5400000">
            <a:off x="7924452" y="3875088"/>
            <a:ext cx="252412" cy="900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9" name="テキスト ボックス 148"/>
          <p:cNvSpPr txBox="1"/>
          <p:nvPr/>
        </p:nvSpPr>
        <p:spPr>
          <a:xfrm>
            <a:off x="2936875" y="1330674"/>
            <a:ext cx="5976938" cy="369887"/>
          </a:xfrm>
          <a:prstGeom prst="rect">
            <a:avLst/>
          </a:prstGeom>
          <a:solidFill>
            <a:srgbClr val="CCFFFF"/>
          </a:solidFill>
          <a:ln>
            <a:solidFill>
              <a:schemeClr val="tx1"/>
            </a:solidFill>
          </a:ln>
          <a:effectLst>
            <a:outerShdw blurRad="50800" dist="38100" dir="2700000" algn="tl" rotWithShape="0">
              <a:prstClr val="black">
                <a:alpha val="40000"/>
              </a:prstClr>
            </a:outerShdw>
          </a:effectLst>
        </p:spPr>
        <p:txBody>
          <a:bodyPr/>
          <a:lstStyle/>
          <a:p>
            <a:pPr fontAlgn="auto">
              <a:spcBef>
                <a:spcPts val="0"/>
              </a:spcBef>
              <a:spcAft>
                <a:spcPts val="0"/>
              </a:spcAft>
              <a:defRPr/>
            </a:pPr>
            <a:r>
              <a:rPr lang="ja-JP" altLang="en-US" sz="1400" dirty="0">
                <a:latin typeface="+mn-lt"/>
                <a:ea typeface="+mn-ea"/>
              </a:rPr>
              <a:t>「</a:t>
            </a:r>
            <a:r>
              <a:rPr lang="ja-JP" altLang="en-US" sz="1400" dirty="0">
                <a:solidFill>
                  <a:srgbClr val="FF0000"/>
                </a:solidFill>
                <a:latin typeface="+mn-lt"/>
                <a:ea typeface="+mn-ea"/>
              </a:rPr>
              <a:t>洪水予報河川</a:t>
            </a:r>
            <a:r>
              <a:rPr lang="ja-JP" altLang="en-US" sz="1400" dirty="0">
                <a:latin typeface="+mn-lt"/>
                <a:ea typeface="+mn-ea"/>
              </a:rPr>
              <a:t>」：　水位等の</a:t>
            </a:r>
            <a:r>
              <a:rPr lang="ja-JP" altLang="en-US" sz="1400" dirty="0">
                <a:solidFill>
                  <a:srgbClr val="FF0000"/>
                </a:solidFill>
                <a:latin typeface="+mn-lt"/>
                <a:ea typeface="+mn-ea"/>
              </a:rPr>
              <a:t>予測が技術的に可能</a:t>
            </a:r>
            <a:r>
              <a:rPr lang="ja-JP" altLang="en-US" sz="1400" dirty="0">
                <a:latin typeface="+mn-lt"/>
                <a:ea typeface="+mn-ea"/>
              </a:rPr>
              <a:t>な、流域面積が</a:t>
            </a:r>
            <a:r>
              <a:rPr lang="ja-JP" altLang="en-US" sz="1400" dirty="0">
                <a:solidFill>
                  <a:srgbClr val="FF0000"/>
                </a:solidFill>
                <a:latin typeface="+mn-lt"/>
                <a:ea typeface="+mn-ea"/>
              </a:rPr>
              <a:t>大きな</a:t>
            </a:r>
            <a:r>
              <a:rPr lang="ja-JP" altLang="en-US" sz="1400" dirty="0">
                <a:latin typeface="+mn-lt"/>
                <a:ea typeface="+mn-ea"/>
              </a:rPr>
              <a:t>河川</a:t>
            </a:r>
          </a:p>
        </p:txBody>
      </p:sp>
      <p:sp>
        <p:nvSpPr>
          <p:cNvPr id="150" name="テキスト ボックス 149"/>
          <p:cNvSpPr txBox="1"/>
          <p:nvPr/>
        </p:nvSpPr>
        <p:spPr>
          <a:xfrm>
            <a:off x="2936875" y="1771999"/>
            <a:ext cx="5976938" cy="504825"/>
          </a:xfrm>
          <a:prstGeom prst="rect">
            <a:avLst/>
          </a:prstGeom>
          <a:solidFill>
            <a:srgbClr val="CCFFFF"/>
          </a:solidFill>
          <a:ln>
            <a:solidFill>
              <a:schemeClr val="tx1"/>
            </a:solidFill>
          </a:ln>
          <a:effectLst>
            <a:outerShdw blurRad="50800" dist="38100" dir="2700000" algn="tl" rotWithShape="0">
              <a:prstClr val="black">
                <a:alpha val="40000"/>
              </a:prstClr>
            </a:outerShdw>
          </a:effectLst>
        </p:spPr>
        <p:txBody>
          <a:bodyPr/>
          <a:lstStyle/>
          <a:p>
            <a:pPr fontAlgn="auto">
              <a:spcBef>
                <a:spcPts val="0"/>
              </a:spcBef>
              <a:spcAft>
                <a:spcPts val="0"/>
              </a:spcAft>
              <a:defRPr/>
            </a:pPr>
            <a:r>
              <a:rPr lang="ja-JP" altLang="en-US" sz="1400" dirty="0">
                <a:latin typeface="+mn-lt"/>
                <a:ea typeface="+mn-ea"/>
              </a:rPr>
              <a:t>「</a:t>
            </a:r>
            <a:r>
              <a:rPr lang="ja-JP" altLang="en-US" sz="1400" dirty="0">
                <a:solidFill>
                  <a:srgbClr val="FF0000"/>
                </a:solidFill>
                <a:latin typeface="+mn-lt"/>
                <a:ea typeface="+mn-ea"/>
              </a:rPr>
              <a:t>水位周知河川</a:t>
            </a:r>
            <a:r>
              <a:rPr lang="ja-JP" altLang="en-US" sz="1400" dirty="0">
                <a:latin typeface="+mn-lt"/>
                <a:ea typeface="+mn-ea"/>
              </a:rPr>
              <a:t>」：　流域面積が</a:t>
            </a:r>
            <a:r>
              <a:rPr lang="ja-JP" altLang="en-US" sz="1400" dirty="0">
                <a:solidFill>
                  <a:srgbClr val="FF0000"/>
                </a:solidFill>
                <a:latin typeface="+mn-lt"/>
                <a:ea typeface="+mn-ea"/>
              </a:rPr>
              <a:t>小さく</a:t>
            </a:r>
            <a:r>
              <a:rPr lang="ja-JP" altLang="en-US" sz="1400" dirty="0">
                <a:latin typeface="+mn-lt"/>
                <a:ea typeface="+mn-ea"/>
              </a:rPr>
              <a:t>、洪水予報を行う</a:t>
            </a:r>
            <a:r>
              <a:rPr lang="ja-JP" altLang="en-US" sz="1400" dirty="0">
                <a:solidFill>
                  <a:srgbClr val="FF0000"/>
                </a:solidFill>
                <a:latin typeface="+mn-lt"/>
                <a:ea typeface="+mn-ea"/>
              </a:rPr>
              <a:t>時間的余裕がない</a:t>
            </a:r>
            <a:r>
              <a:rPr lang="ja-JP" altLang="en-US" sz="1400" dirty="0">
                <a:latin typeface="+mn-lt"/>
                <a:ea typeface="+mn-ea"/>
              </a:rPr>
              <a:t>ため、</a:t>
            </a:r>
            <a:endParaRPr lang="en-US" altLang="ja-JP" sz="1400" dirty="0">
              <a:latin typeface="+mn-lt"/>
              <a:ea typeface="+mn-ea"/>
            </a:endParaRPr>
          </a:p>
          <a:p>
            <a:pPr fontAlgn="auto">
              <a:spcBef>
                <a:spcPts val="0"/>
              </a:spcBef>
              <a:spcAft>
                <a:spcPts val="0"/>
              </a:spcAft>
              <a:defRPr/>
            </a:pPr>
            <a:r>
              <a:rPr lang="ja-JP" altLang="en-US" sz="1400" dirty="0">
                <a:latin typeface="+mn-lt"/>
                <a:ea typeface="+mn-ea"/>
              </a:rPr>
              <a:t>　　　　　　　　　　　　　あらかじめ定めた</a:t>
            </a:r>
            <a:r>
              <a:rPr lang="ja-JP" altLang="en-US" sz="1400" dirty="0">
                <a:solidFill>
                  <a:srgbClr val="FF0000"/>
                </a:solidFill>
                <a:latin typeface="+mn-lt"/>
                <a:ea typeface="+mn-ea"/>
              </a:rPr>
              <a:t>水位の到達情報を周知</a:t>
            </a:r>
            <a:r>
              <a:rPr lang="ja-JP" altLang="en-US" sz="1400" dirty="0">
                <a:latin typeface="+mn-lt"/>
                <a:ea typeface="+mn-ea"/>
              </a:rPr>
              <a:t>する河川</a:t>
            </a:r>
            <a:endParaRPr lang="en-US" altLang="ja-JP" sz="1400" dirty="0">
              <a:latin typeface="+mn-lt"/>
              <a:ea typeface="+mn-ea"/>
            </a:endParaRPr>
          </a:p>
        </p:txBody>
      </p:sp>
      <p:sp>
        <p:nvSpPr>
          <p:cNvPr id="151" name="テキスト ボックス 84"/>
          <p:cNvSpPr txBox="1">
            <a:spLocks noChangeArrowheads="1"/>
          </p:cNvSpPr>
          <p:nvPr/>
        </p:nvSpPr>
        <p:spPr bwMode="auto">
          <a:xfrm>
            <a:off x="1065214" y="1556099"/>
            <a:ext cx="1589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浸水想定区域を</a:t>
            </a:r>
            <a:endParaRPr lang="en-US" altLang="ja-JP" sz="1400"/>
          </a:p>
          <a:p>
            <a:pPr eaLnBrk="1" hangingPunct="1">
              <a:spcBef>
                <a:spcPct val="0"/>
              </a:spcBef>
              <a:buFontTx/>
              <a:buNone/>
            </a:pPr>
            <a:r>
              <a:rPr lang="ja-JP" altLang="en-US" sz="1400"/>
              <a:t>作成する対象河川</a:t>
            </a:r>
            <a:endParaRPr lang="en-US" altLang="ja-JP" sz="1400"/>
          </a:p>
        </p:txBody>
      </p:sp>
      <p:sp>
        <p:nvSpPr>
          <p:cNvPr id="152" name="左中かっこ 151"/>
          <p:cNvSpPr/>
          <p:nvPr/>
        </p:nvSpPr>
        <p:spPr>
          <a:xfrm>
            <a:off x="2649538" y="1340199"/>
            <a:ext cx="215900" cy="9366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cxnSp>
        <p:nvCxnSpPr>
          <p:cNvPr id="153" name="直線コネクタ 152"/>
          <p:cNvCxnSpPr/>
          <p:nvPr/>
        </p:nvCxnSpPr>
        <p:spPr>
          <a:xfrm>
            <a:off x="129544" y="2420318"/>
            <a:ext cx="9720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4" name="テキスト ボックス 165"/>
          <p:cNvSpPr txBox="1">
            <a:spLocks noChangeArrowheads="1"/>
          </p:cNvSpPr>
          <p:nvPr/>
        </p:nvSpPr>
        <p:spPr bwMode="auto">
          <a:xfrm>
            <a:off x="1549401" y="3455989"/>
            <a:ext cx="1243013" cy="414337"/>
          </a:xfrm>
          <a:prstGeom prst="rect">
            <a:avLst/>
          </a:prstGeom>
          <a:noFill/>
          <a:extLst/>
        </p:spPr>
        <p:txBody>
          <a:bodyPr>
            <a:spAutoFit/>
          </a:bodyPr>
          <a:lstStyle>
            <a:defPPr>
              <a:defRPr lang="ja-JP"/>
            </a:defPPr>
            <a:lvl1pPr fontAlgn="auto">
              <a:spcBef>
                <a:spcPts val="0"/>
              </a:spcBef>
              <a:spcAft>
                <a:spcPts val="0"/>
              </a:spcAft>
              <a:defRPr sz="969">
                <a:latin typeface="+mn-lt"/>
                <a:ea typeface="+mn-ea"/>
              </a:defRPr>
            </a:lvl1pPr>
          </a:lstStyle>
          <a:p>
            <a:pPr eaLnBrk="1" hangingPunct="1">
              <a:defRPr/>
            </a:pPr>
            <a:r>
              <a:rPr lang="ja-JP" altLang="en-US" sz="1050" dirty="0"/>
              <a:t>想定し得る最大規模の降雨で計算</a:t>
            </a:r>
            <a:endParaRPr lang="en-US" altLang="ja-JP" sz="1050" dirty="0"/>
          </a:p>
        </p:txBody>
      </p:sp>
      <p:pic>
        <p:nvPicPr>
          <p:cNvPr id="155" name="図 155"/>
          <p:cNvPicPr>
            <a:picLocks noChangeAspect="1"/>
          </p:cNvPicPr>
          <p:nvPr/>
        </p:nvPicPr>
        <p:blipFill>
          <a:blip r:embed="rId2">
            <a:extLst>
              <a:ext uri="{28A0092B-C50C-407E-A947-70E740481C1C}">
                <a14:useLocalDpi xmlns:a14="http://schemas.microsoft.com/office/drawing/2010/main" val="0"/>
              </a:ext>
            </a:extLst>
          </a:blip>
          <a:srcRect t="8983" b="24257"/>
          <a:stretch>
            <a:fillRect/>
          </a:stretch>
        </p:blipFill>
        <p:spPr bwMode="auto">
          <a:xfrm>
            <a:off x="6725889" y="4511676"/>
            <a:ext cx="2609850" cy="204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F0F1361A-1DA7-4332-ACE8-4D38927327EA}" type="slidenum">
              <a:rPr lang="en-US" altLang="ja-JP" smtClean="0"/>
              <a:pPr/>
              <a:t>3</a:t>
            </a:fld>
            <a:endParaRPr lang="en-US" altLang="ja-JP"/>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1" y="0"/>
            <a:ext cx="8882064" cy="476250"/>
          </a:xfrm>
        </p:spPr>
        <p:txBody>
          <a:bodyPr/>
          <a:lstStyle/>
          <a:p>
            <a:r>
              <a:rPr lang="ja-JP" altLang="en-US" sz="2000" dirty="0"/>
              <a:t>（１）平常時の情報提供　</a:t>
            </a:r>
            <a:r>
              <a:rPr lang="ja-JP" altLang="en-US" sz="1800" dirty="0"/>
              <a:t>～②地点別浸水シミュレーション検索システム（浸水ナビ）～</a:t>
            </a:r>
          </a:p>
        </p:txBody>
      </p:sp>
      <p:sp>
        <p:nvSpPr>
          <p:cNvPr id="52" name="正方形/長方形 51"/>
          <p:cNvSpPr/>
          <p:nvPr/>
        </p:nvSpPr>
        <p:spPr>
          <a:xfrm>
            <a:off x="804863" y="5080001"/>
            <a:ext cx="3257550" cy="16621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grpSp>
        <p:nvGrpSpPr>
          <p:cNvPr id="16389" name="グループ化 52"/>
          <p:cNvGrpSpPr>
            <a:grpSpLocks/>
          </p:cNvGrpSpPr>
          <p:nvPr/>
        </p:nvGrpSpPr>
        <p:grpSpPr bwMode="auto">
          <a:xfrm>
            <a:off x="779463" y="2806700"/>
            <a:ext cx="3814762" cy="2325688"/>
            <a:chOff x="323528" y="2564904"/>
            <a:chExt cx="4132517" cy="2520280"/>
          </a:xfrm>
        </p:grpSpPr>
        <p:sp>
          <p:nvSpPr>
            <p:cNvPr id="54" name="フリーフォーム 53"/>
            <p:cNvSpPr/>
            <p:nvPr/>
          </p:nvSpPr>
          <p:spPr>
            <a:xfrm>
              <a:off x="1142121" y="3111968"/>
              <a:ext cx="2911507" cy="1636032"/>
            </a:xfrm>
            <a:custGeom>
              <a:avLst/>
              <a:gdLst>
                <a:gd name="connsiteX0" fmla="*/ 2214563 w 2909888"/>
                <a:gd name="connsiteY0" fmla="*/ 0 h 1576388"/>
                <a:gd name="connsiteX1" fmla="*/ 2414588 w 2909888"/>
                <a:gd name="connsiteY1" fmla="*/ 223838 h 1576388"/>
                <a:gd name="connsiteX2" fmla="*/ 2709863 w 2909888"/>
                <a:gd name="connsiteY2" fmla="*/ 376238 h 1576388"/>
                <a:gd name="connsiteX3" fmla="*/ 2909888 w 2909888"/>
                <a:gd name="connsiteY3" fmla="*/ 700088 h 1576388"/>
                <a:gd name="connsiteX4" fmla="*/ 2838450 w 2909888"/>
                <a:gd name="connsiteY4" fmla="*/ 1223963 h 1576388"/>
                <a:gd name="connsiteX5" fmla="*/ 2776538 w 2909888"/>
                <a:gd name="connsiteY5" fmla="*/ 1304925 h 1576388"/>
                <a:gd name="connsiteX6" fmla="*/ 2538413 w 2909888"/>
                <a:gd name="connsiteY6" fmla="*/ 1247775 h 1576388"/>
                <a:gd name="connsiteX7" fmla="*/ 2266950 w 2909888"/>
                <a:gd name="connsiteY7" fmla="*/ 1428750 h 1576388"/>
                <a:gd name="connsiteX8" fmla="*/ 1838325 w 2909888"/>
                <a:gd name="connsiteY8" fmla="*/ 1433513 h 1576388"/>
                <a:gd name="connsiteX9" fmla="*/ 1666875 w 2909888"/>
                <a:gd name="connsiteY9" fmla="*/ 1357313 h 1576388"/>
                <a:gd name="connsiteX10" fmla="*/ 990600 w 2909888"/>
                <a:gd name="connsiteY10" fmla="*/ 1447800 h 1576388"/>
                <a:gd name="connsiteX11" fmla="*/ 219075 w 2909888"/>
                <a:gd name="connsiteY11" fmla="*/ 1576388 h 1576388"/>
                <a:gd name="connsiteX12" fmla="*/ 0 w 2909888"/>
                <a:gd name="connsiteY12" fmla="*/ 1524000 h 1576388"/>
                <a:gd name="connsiteX13" fmla="*/ 100013 w 2909888"/>
                <a:gd name="connsiteY13" fmla="*/ 1371600 h 1576388"/>
                <a:gd name="connsiteX14" fmla="*/ 100013 w 2909888"/>
                <a:gd name="connsiteY14" fmla="*/ 1114425 h 1576388"/>
                <a:gd name="connsiteX15" fmla="*/ 233363 w 2909888"/>
                <a:gd name="connsiteY15" fmla="*/ 904875 h 1576388"/>
                <a:gd name="connsiteX16" fmla="*/ 376238 w 2909888"/>
                <a:gd name="connsiteY16" fmla="*/ 685800 h 1576388"/>
                <a:gd name="connsiteX17" fmla="*/ 528638 w 2909888"/>
                <a:gd name="connsiteY17" fmla="*/ 571500 h 1576388"/>
                <a:gd name="connsiteX18" fmla="*/ 695325 w 2909888"/>
                <a:gd name="connsiteY18" fmla="*/ 490538 h 1576388"/>
                <a:gd name="connsiteX19" fmla="*/ 942975 w 2909888"/>
                <a:gd name="connsiteY19" fmla="*/ 409575 h 1576388"/>
                <a:gd name="connsiteX20" fmla="*/ 990600 w 2909888"/>
                <a:gd name="connsiteY20" fmla="*/ 228600 h 1576388"/>
                <a:gd name="connsiteX21" fmla="*/ 1162050 w 2909888"/>
                <a:gd name="connsiteY21" fmla="*/ 123825 h 1576388"/>
                <a:gd name="connsiteX22" fmla="*/ 1628775 w 2909888"/>
                <a:gd name="connsiteY22" fmla="*/ 9525 h 1576388"/>
                <a:gd name="connsiteX23" fmla="*/ 2214563 w 2909888"/>
                <a:gd name="connsiteY23" fmla="*/ 0 h 1576388"/>
                <a:gd name="connsiteX0" fmla="*/ 2214563 w 2909888"/>
                <a:gd name="connsiteY0" fmla="*/ 42168 h 1618556"/>
                <a:gd name="connsiteX1" fmla="*/ 2414588 w 2909888"/>
                <a:gd name="connsiteY1" fmla="*/ 266006 h 1618556"/>
                <a:gd name="connsiteX2" fmla="*/ 2709863 w 2909888"/>
                <a:gd name="connsiteY2" fmla="*/ 418406 h 1618556"/>
                <a:gd name="connsiteX3" fmla="*/ 2909888 w 2909888"/>
                <a:gd name="connsiteY3" fmla="*/ 742256 h 1618556"/>
                <a:gd name="connsiteX4" fmla="*/ 2838450 w 2909888"/>
                <a:gd name="connsiteY4" fmla="*/ 1266131 h 1618556"/>
                <a:gd name="connsiteX5" fmla="*/ 2776538 w 2909888"/>
                <a:gd name="connsiteY5" fmla="*/ 1347093 h 1618556"/>
                <a:gd name="connsiteX6" fmla="*/ 2538413 w 2909888"/>
                <a:gd name="connsiteY6" fmla="*/ 1289943 h 1618556"/>
                <a:gd name="connsiteX7" fmla="*/ 2266950 w 2909888"/>
                <a:gd name="connsiteY7" fmla="*/ 1470918 h 1618556"/>
                <a:gd name="connsiteX8" fmla="*/ 1838325 w 2909888"/>
                <a:gd name="connsiteY8" fmla="*/ 1475681 h 1618556"/>
                <a:gd name="connsiteX9" fmla="*/ 1666875 w 2909888"/>
                <a:gd name="connsiteY9" fmla="*/ 1399481 h 1618556"/>
                <a:gd name="connsiteX10" fmla="*/ 990600 w 2909888"/>
                <a:gd name="connsiteY10" fmla="*/ 1489968 h 1618556"/>
                <a:gd name="connsiteX11" fmla="*/ 219075 w 2909888"/>
                <a:gd name="connsiteY11" fmla="*/ 1618556 h 1618556"/>
                <a:gd name="connsiteX12" fmla="*/ 0 w 2909888"/>
                <a:gd name="connsiteY12" fmla="*/ 1566168 h 1618556"/>
                <a:gd name="connsiteX13" fmla="*/ 100013 w 2909888"/>
                <a:gd name="connsiteY13" fmla="*/ 1413768 h 1618556"/>
                <a:gd name="connsiteX14" fmla="*/ 100013 w 2909888"/>
                <a:gd name="connsiteY14" fmla="*/ 1156593 h 1618556"/>
                <a:gd name="connsiteX15" fmla="*/ 233363 w 2909888"/>
                <a:gd name="connsiteY15" fmla="*/ 947043 h 1618556"/>
                <a:gd name="connsiteX16" fmla="*/ 376238 w 2909888"/>
                <a:gd name="connsiteY16" fmla="*/ 727968 h 1618556"/>
                <a:gd name="connsiteX17" fmla="*/ 528638 w 2909888"/>
                <a:gd name="connsiteY17" fmla="*/ 613668 h 1618556"/>
                <a:gd name="connsiteX18" fmla="*/ 695325 w 2909888"/>
                <a:gd name="connsiteY18" fmla="*/ 532706 h 1618556"/>
                <a:gd name="connsiteX19" fmla="*/ 942975 w 2909888"/>
                <a:gd name="connsiteY19" fmla="*/ 451743 h 1618556"/>
                <a:gd name="connsiteX20" fmla="*/ 990600 w 2909888"/>
                <a:gd name="connsiteY20" fmla="*/ 270768 h 1618556"/>
                <a:gd name="connsiteX21" fmla="*/ 1162050 w 2909888"/>
                <a:gd name="connsiteY21" fmla="*/ 165993 h 1618556"/>
                <a:gd name="connsiteX22" fmla="*/ 1628775 w 2909888"/>
                <a:gd name="connsiteY22" fmla="*/ 51693 h 1618556"/>
                <a:gd name="connsiteX23" fmla="*/ 2214563 w 2909888"/>
                <a:gd name="connsiteY23" fmla="*/ 42168 h 1618556"/>
                <a:gd name="connsiteX0" fmla="*/ 2214563 w 2909888"/>
                <a:gd name="connsiteY0" fmla="*/ 42168 h 1618556"/>
                <a:gd name="connsiteX1" fmla="*/ 2414588 w 2909888"/>
                <a:gd name="connsiteY1" fmla="*/ 266006 h 1618556"/>
                <a:gd name="connsiteX2" fmla="*/ 2709863 w 2909888"/>
                <a:gd name="connsiteY2" fmla="*/ 418406 h 1618556"/>
                <a:gd name="connsiteX3" fmla="*/ 2909888 w 2909888"/>
                <a:gd name="connsiteY3" fmla="*/ 742256 h 1618556"/>
                <a:gd name="connsiteX4" fmla="*/ 2838450 w 2909888"/>
                <a:gd name="connsiteY4" fmla="*/ 1266131 h 1618556"/>
                <a:gd name="connsiteX5" fmla="*/ 2776538 w 2909888"/>
                <a:gd name="connsiteY5" fmla="*/ 1347093 h 1618556"/>
                <a:gd name="connsiteX6" fmla="*/ 2538413 w 2909888"/>
                <a:gd name="connsiteY6" fmla="*/ 1289943 h 1618556"/>
                <a:gd name="connsiteX7" fmla="*/ 2266950 w 2909888"/>
                <a:gd name="connsiteY7" fmla="*/ 1470918 h 1618556"/>
                <a:gd name="connsiteX8" fmla="*/ 1838325 w 2909888"/>
                <a:gd name="connsiteY8" fmla="*/ 1475681 h 1618556"/>
                <a:gd name="connsiteX9" fmla="*/ 1666875 w 2909888"/>
                <a:gd name="connsiteY9" fmla="*/ 1399481 h 1618556"/>
                <a:gd name="connsiteX10" fmla="*/ 990600 w 2909888"/>
                <a:gd name="connsiteY10" fmla="*/ 1489968 h 1618556"/>
                <a:gd name="connsiteX11" fmla="*/ 219075 w 2909888"/>
                <a:gd name="connsiteY11" fmla="*/ 1618556 h 1618556"/>
                <a:gd name="connsiteX12" fmla="*/ 0 w 2909888"/>
                <a:gd name="connsiteY12" fmla="*/ 1566168 h 1618556"/>
                <a:gd name="connsiteX13" fmla="*/ 100013 w 2909888"/>
                <a:gd name="connsiteY13" fmla="*/ 1413768 h 1618556"/>
                <a:gd name="connsiteX14" fmla="*/ 100013 w 2909888"/>
                <a:gd name="connsiteY14" fmla="*/ 1156593 h 1618556"/>
                <a:gd name="connsiteX15" fmla="*/ 233363 w 2909888"/>
                <a:gd name="connsiteY15" fmla="*/ 947043 h 1618556"/>
                <a:gd name="connsiteX16" fmla="*/ 376238 w 2909888"/>
                <a:gd name="connsiteY16" fmla="*/ 727968 h 1618556"/>
                <a:gd name="connsiteX17" fmla="*/ 528638 w 2909888"/>
                <a:gd name="connsiteY17" fmla="*/ 613668 h 1618556"/>
                <a:gd name="connsiteX18" fmla="*/ 695325 w 2909888"/>
                <a:gd name="connsiteY18" fmla="*/ 532706 h 1618556"/>
                <a:gd name="connsiteX19" fmla="*/ 942975 w 2909888"/>
                <a:gd name="connsiteY19" fmla="*/ 451743 h 1618556"/>
                <a:gd name="connsiteX20" fmla="*/ 990600 w 2909888"/>
                <a:gd name="connsiteY20" fmla="*/ 270768 h 1618556"/>
                <a:gd name="connsiteX21" fmla="*/ 1162050 w 2909888"/>
                <a:gd name="connsiteY21" fmla="*/ 165993 h 1618556"/>
                <a:gd name="connsiteX22" fmla="*/ 1628775 w 2909888"/>
                <a:gd name="connsiteY22" fmla="*/ 51693 h 1618556"/>
                <a:gd name="connsiteX23" fmla="*/ 2214563 w 2909888"/>
                <a:gd name="connsiteY23" fmla="*/ 42168 h 1618556"/>
                <a:gd name="connsiteX0" fmla="*/ 2214563 w 2909888"/>
                <a:gd name="connsiteY0" fmla="*/ 42168 h 1618556"/>
                <a:gd name="connsiteX1" fmla="*/ 2414588 w 2909888"/>
                <a:gd name="connsiteY1" fmla="*/ 266006 h 1618556"/>
                <a:gd name="connsiteX2" fmla="*/ 2709863 w 2909888"/>
                <a:gd name="connsiteY2" fmla="*/ 418406 h 1618556"/>
                <a:gd name="connsiteX3" fmla="*/ 2909888 w 2909888"/>
                <a:gd name="connsiteY3" fmla="*/ 742256 h 1618556"/>
                <a:gd name="connsiteX4" fmla="*/ 2838450 w 2909888"/>
                <a:gd name="connsiteY4" fmla="*/ 1266131 h 1618556"/>
                <a:gd name="connsiteX5" fmla="*/ 2776538 w 2909888"/>
                <a:gd name="connsiteY5" fmla="*/ 1347093 h 1618556"/>
                <a:gd name="connsiteX6" fmla="*/ 2538413 w 2909888"/>
                <a:gd name="connsiteY6" fmla="*/ 1289943 h 1618556"/>
                <a:gd name="connsiteX7" fmla="*/ 2266950 w 2909888"/>
                <a:gd name="connsiteY7" fmla="*/ 1470918 h 1618556"/>
                <a:gd name="connsiteX8" fmla="*/ 1838325 w 2909888"/>
                <a:gd name="connsiteY8" fmla="*/ 1475681 h 1618556"/>
                <a:gd name="connsiteX9" fmla="*/ 1666875 w 2909888"/>
                <a:gd name="connsiteY9" fmla="*/ 1399481 h 1618556"/>
                <a:gd name="connsiteX10" fmla="*/ 990600 w 2909888"/>
                <a:gd name="connsiteY10" fmla="*/ 1489968 h 1618556"/>
                <a:gd name="connsiteX11" fmla="*/ 219075 w 2909888"/>
                <a:gd name="connsiteY11" fmla="*/ 1618556 h 1618556"/>
                <a:gd name="connsiteX12" fmla="*/ 0 w 2909888"/>
                <a:gd name="connsiteY12" fmla="*/ 1566168 h 1618556"/>
                <a:gd name="connsiteX13" fmla="*/ 100013 w 2909888"/>
                <a:gd name="connsiteY13" fmla="*/ 1413768 h 1618556"/>
                <a:gd name="connsiteX14" fmla="*/ 100013 w 2909888"/>
                <a:gd name="connsiteY14" fmla="*/ 1156593 h 1618556"/>
                <a:gd name="connsiteX15" fmla="*/ 233363 w 2909888"/>
                <a:gd name="connsiteY15" fmla="*/ 947043 h 1618556"/>
                <a:gd name="connsiteX16" fmla="*/ 376238 w 2909888"/>
                <a:gd name="connsiteY16" fmla="*/ 727968 h 1618556"/>
                <a:gd name="connsiteX17" fmla="*/ 528638 w 2909888"/>
                <a:gd name="connsiteY17" fmla="*/ 613668 h 1618556"/>
                <a:gd name="connsiteX18" fmla="*/ 695325 w 2909888"/>
                <a:gd name="connsiteY18" fmla="*/ 532706 h 1618556"/>
                <a:gd name="connsiteX19" fmla="*/ 942975 w 2909888"/>
                <a:gd name="connsiteY19" fmla="*/ 451743 h 1618556"/>
                <a:gd name="connsiteX20" fmla="*/ 990600 w 2909888"/>
                <a:gd name="connsiteY20" fmla="*/ 270768 h 1618556"/>
                <a:gd name="connsiteX21" fmla="*/ 1162050 w 2909888"/>
                <a:gd name="connsiteY21" fmla="*/ 165993 h 1618556"/>
                <a:gd name="connsiteX22" fmla="*/ 1628775 w 2909888"/>
                <a:gd name="connsiteY22" fmla="*/ 51693 h 1618556"/>
                <a:gd name="connsiteX23" fmla="*/ 2214563 w 2909888"/>
                <a:gd name="connsiteY23" fmla="*/ 42168 h 1618556"/>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376238 w 2909888"/>
                <a:gd name="connsiteY16" fmla="*/ 746893 h 1637481"/>
                <a:gd name="connsiteX17" fmla="*/ 528638 w 2909888"/>
                <a:gd name="connsiteY17" fmla="*/ 632593 h 1637481"/>
                <a:gd name="connsiteX18" fmla="*/ 695325 w 2909888"/>
                <a:gd name="connsiteY18" fmla="*/ 551631 h 1637481"/>
                <a:gd name="connsiteX19" fmla="*/ 942975 w 2909888"/>
                <a:gd name="connsiteY19" fmla="*/ 470668 h 1637481"/>
                <a:gd name="connsiteX20" fmla="*/ 990600 w 2909888"/>
                <a:gd name="connsiteY20" fmla="*/ 289693 h 1637481"/>
                <a:gd name="connsiteX21" fmla="*/ 1162050 w 2909888"/>
                <a:gd name="connsiteY21" fmla="*/ 184918 h 1637481"/>
                <a:gd name="connsiteX22" fmla="*/ 1633513 w 2909888"/>
                <a:gd name="connsiteY22" fmla="*/ 34230 h 1637481"/>
                <a:gd name="connsiteX23" fmla="*/ 2214563 w 2909888"/>
                <a:gd name="connsiteY23"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376238 w 2909888"/>
                <a:gd name="connsiteY16" fmla="*/ 746893 h 1637481"/>
                <a:gd name="connsiteX17" fmla="*/ 528638 w 2909888"/>
                <a:gd name="connsiteY17" fmla="*/ 632593 h 1637481"/>
                <a:gd name="connsiteX18" fmla="*/ 695325 w 2909888"/>
                <a:gd name="connsiteY18" fmla="*/ 551631 h 1637481"/>
                <a:gd name="connsiteX19" fmla="*/ 942975 w 2909888"/>
                <a:gd name="connsiteY19" fmla="*/ 470668 h 1637481"/>
                <a:gd name="connsiteX20" fmla="*/ 990600 w 2909888"/>
                <a:gd name="connsiteY20" fmla="*/ 289693 h 1637481"/>
                <a:gd name="connsiteX21" fmla="*/ 1162050 w 2909888"/>
                <a:gd name="connsiteY21" fmla="*/ 184918 h 1637481"/>
                <a:gd name="connsiteX22" fmla="*/ 1633513 w 2909888"/>
                <a:gd name="connsiteY22" fmla="*/ 34230 h 1637481"/>
                <a:gd name="connsiteX23" fmla="*/ 2214563 w 2909888"/>
                <a:gd name="connsiteY23"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376238 w 2909888"/>
                <a:gd name="connsiteY16" fmla="*/ 746893 h 1637481"/>
                <a:gd name="connsiteX17" fmla="*/ 528638 w 2909888"/>
                <a:gd name="connsiteY17" fmla="*/ 632593 h 1637481"/>
                <a:gd name="connsiteX18" fmla="*/ 695325 w 2909888"/>
                <a:gd name="connsiteY18" fmla="*/ 551631 h 1637481"/>
                <a:gd name="connsiteX19" fmla="*/ 942975 w 2909888"/>
                <a:gd name="connsiteY19" fmla="*/ 470668 h 1637481"/>
                <a:gd name="connsiteX20" fmla="*/ 990600 w 2909888"/>
                <a:gd name="connsiteY20" fmla="*/ 289693 h 1637481"/>
                <a:gd name="connsiteX21" fmla="*/ 1162050 w 2909888"/>
                <a:gd name="connsiteY21" fmla="*/ 184918 h 1637481"/>
                <a:gd name="connsiteX22" fmla="*/ 1633513 w 2909888"/>
                <a:gd name="connsiteY22" fmla="*/ 34230 h 1637481"/>
                <a:gd name="connsiteX23" fmla="*/ 2214563 w 2909888"/>
                <a:gd name="connsiteY23"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376238 w 2909888"/>
                <a:gd name="connsiteY16" fmla="*/ 746893 h 1637481"/>
                <a:gd name="connsiteX17" fmla="*/ 528638 w 2909888"/>
                <a:gd name="connsiteY17" fmla="*/ 632593 h 1637481"/>
                <a:gd name="connsiteX18" fmla="*/ 695325 w 2909888"/>
                <a:gd name="connsiteY18" fmla="*/ 551631 h 1637481"/>
                <a:gd name="connsiteX19" fmla="*/ 942975 w 2909888"/>
                <a:gd name="connsiteY19" fmla="*/ 470668 h 1637481"/>
                <a:gd name="connsiteX20" fmla="*/ 1162050 w 2909888"/>
                <a:gd name="connsiteY20" fmla="*/ 184918 h 1637481"/>
                <a:gd name="connsiteX21" fmla="*/ 1633513 w 2909888"/>
                <a:gd name="connsiteY21" fmla="*/ 34230 h 1637481"/>
                <a:gd name="connsiteX22" fmla="*/ 2214563 w 2909888"/>
                <a:gd name="connsiteY22"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376238 w 2909888"/>
                <a:gd name="connsiteY16" fmla="*/ 746893 h 1637481"/>
                <a:gd name="connsiteX17" fmla="*/ 528638 w 2909888"/>
                <a:gd name="connsiteY17" fmla="*/ 632593 h 1637481"/>
                <a:gd name="connsiteX18" fmla="*/ 695325 w 2909888"/>
                <a:gd name="connsiteY18" fmla="*/ 551631 h 1637481"/>
                <a:gd name="connsiteX19" fmla="*/ 942975 w 2909888"/>
                <a:gd name="connsiteY19" fmla="*/ 470668 h 1637481"/>
                <a:gd name="connsiteX20" fmla="*/ 1162050 w 2909888"/>
                <a:gd name="connsiteY20" fmla="*/ 184918 h 1637481"/>
                <a:gd name="connsiteX21" fmla="*/ 1633513 w 2909888"/>
                <a:gd name="connsiteY21" fmla="*/ 34230 h 1637481"/>
                <a:gd name="connsiteX22" fmla="*/ 2214563 w 2909888"/>
                <a:gd name="connsiteY22"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376238 w 2909888"/>
                <a:gd name="connsiteY16" fmla="*/ 746893 h 1637481"/>
                <a:gd name="connsiteX17" fmla="*/ 528638 w 2909888"/>
                <a:gd name="connsiteY17" fmla="*/ 632593 h 1637481"/>
                <a:gd name="connsiteX18" fmla="*/ 695325 w 2909888"/>
                <a:gd name="connsiteY18" fmla="*/ 551631 h 1637481"/>
                <a:gd name="connsiteX19" fmla="*/ 957263 w 2909888"/>
                <a:gd name="connsiteY19" fmla="*/ 451618 h 1637481"/>
                <a:gd name="connsiteX20" fmla="*/ 1162050 w 2909888"/>
                <a:gd name="connsiteY20" fmla="*/ 184918 h 1637481"/>
                <a:gd name="connsiteX21" fmla="*/ 1633513 w 2909888"/>
                <a:gd name="connsiteY21" fmla="*/ 34230 h 1637481"/>
                <a:gd name="connsiteX22" fmla="*/ 2214563 w 2909888"/>
                <a:gd name="connsiteY22"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376238 w 2909888"/>
                <a:gd name="connsiteY16" fmla="*/ 746893 h 1637481"/>
                <a:gd name="connsiteX17" fmla="*/ 528638 w 2909888"/>
                <a:gd name="connsiteY17" fmla="*/ 632593 h 1637481"/>
                <a:gd name="connsiteX18" fmla="*/ 695325 w 2909888"/>
                <a:gd name="connsiteY18" fmla="*/ 551631 h 1637481"/>
                <a:gd name="connsiteX19" fmla="*/ 957263 w 2909888"/>
                <a:gd name="connsiteY19" fmla="*/ 451618 h 1637481"/>
                <a:gd name="connsiteX20" fmla="*/ 1162050 w 2909888"/>
                <a:gd name="connsiteY20" fmla="*/ 184918 h 1637481"/>
                <a:gd name="connsiteX21" fmla="*/ 1633513 w 2909888"/>
                <a:gd name="connsiteY21" fmla="*/ 34230 h 1637481"/>
                <a:gd name="connsiteX22" fmla="*/ 2214563 w 2909888"/>
                <a:gd name="connsiteY22"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376238 w 2909888"/>
                <a:gd name="connsiteY16" fmla="*/ 746893 h 1637481"/>
                <a:gd name="connsiteX17" fmla="*/ 528638 w 2909888"/>
                <a:gd name="connsiteY17" fmla="*/ 632593 h 1637481"/>
                <a:gd name="connsiteX18" fmla="*/ 695325 w 2909888"/>
                <a:gd name="connsiteY18" fmla="*/ 551631 h 1637481"/>
                <a:gd name="connsiteX19" fmla="*/ 957263 w 2909888"/>
                <a:gd name="connsiteY19" fmla="*/ 451618 h 1637481"/>
                <a:gd name="connsiteX20" fmla="*/ 1162050 w 2909888"/>
                <a:gd name="connsiteY20" fmla="*/ 184918 h 1637481"/>
                <a:gd name="connsiteX21" fmla="*/ 1633513 w 2909888"/>
                <a:gd name="connsiteY21" fmla="*/ 34230 h 1637481"/>
                <a:gd name="connsiteX22" fmla="*/ 2214563 w 2909888"/>
                <a:gd name="connsiteY22"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376238 w 2909888"/>
                <a:gd name="connsiteY16" fmla="*/ 746893 h 1637481"/>
                <a:gd name="connsiteX17" fmla="*/ 528638 w 2909888"/>
                <a:gd name="connsiteY17" fmla="*/ 632593 h 1637481"/>
                <a:gd name="connsiteX18" fmla="*/ 695325 w 2909888"/>
                <a:gd name="connsiteY18" fmla="*/ 551631 h 1637481"/>
                <a:gd name="connsiteX19" fmla="*/ 957263 w 2909888"/>
                <a:gd name="connsiteY19" fmla="*/ 451618 h 1637481"/>
                <a:gd name="connsiteX20" fmla="*/ 1162050 w 2909888"/>
                <a:gd name="connsiteY20" fmla="*/ 184918 h 1637481"/>
                <a:gd name="connsiteX21" fmla="*/ 1633513 w 2909888"/>
                <a:gd name="connsiteY21" fmla="*/ 34230 h 1637481"/>
                <a:gd name="connsiteX22" fmla="*/ 2214563 w 2909888"/>
                <a:gd name="connsiteY22"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376238 w 2909888"/>
                <a:gd name="connsiteY16" fmla="*/ 746893 h 1637481"/>
                <a:gd name="connsiteX17" fmla="*/ 528638 w 2909888"/>
                <a:gd name="connsiteY17" fmla="*/ 632593 h 1637481"/>
                <a:gd name="connsiteX18" fmla="*/ 695325 w 2909888"/>
                <a:gd name="connsiteY18" fmla="*/ 551631 h 1637481"/>
                <a:gd name="connsiteX19" fmla="*/ 957263 w 2909888"/>
                <a:gd name="connsiteY19" fmla="*/ 451618 h 1637481"/>
                <a:gd name="connsiteX20" fmla="*/ 1162050 w 2909888"/>
                <a:gd name="connsiteY20" fmla="*/ 184918 h 1637481"/>
                <a:gd name="connsiteX21" fmla="*/ 1633513 w 2909888"/>
                <a:gd name="connsiteY21" fmla="*/ 34230 h 1637481"/>
                <a:gd name="connsiteX22" fmla="*/ 2214563 w 2909888"/>
                <a:gd name="connsiteY22"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528638 w 2909888"/>
                <a:gd name="connsiteY16" fmla="*/ 632593 h 1637481"/>
                <a:gd name="connsiteX17" fmla="*/ 695325 w 2909888"/>
                <a:gd name="connsiteY17" fmla="*/ 551631 h 1637481"/>
                <a:gd name="connsiteX18" fmla="*/ 957263 w 2909888"/>
                <a:gd name="connsiteY18" fmla="*/ 451618 h 1637481"/>
                <a:gd name="connsiteX19" fmla="*/ 1162050 w 2909888"/>
                <a:gd name="connsiteY19" fmla="*/ 184918 h 1637481"/>
                <a:gd name="connsiteX20" fmla="*/ 1633513 w 2909888"/>
                <a:gd name="connsiteY20" fmla="*/ 34230 h 1637481"/>
                <a:gd name="connsiteX21" fmla="*/ 2214563 w 2909888"/>
                <a:gd name="connsiteY21"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360958 w 2909888"/>
                <a:gd name="connsiteY16" fmla="*/ 725561 h 1637481"/>
                <a:gd name="connsiteX17" fmla="*/ 695325 w 2909888"/>
                <a:gd name="connsiteY17" fmla="*/ 551631 h 1637481"/>
                <a:gd name="connsiteX18" fmla="*/ 957263 w 2909888"/>
                <a:gd name="connsiteY18" fmla="*/ 451618 h 1637481"/>
                <a:gd name="connsiteX19" fmla="*/ 1162050 w 2909888"/>
                <a:gd name="connsiteY19" fmla="*/ 184918 h 1637481"/>
                <a:gd name="connsiteX20" fmla="*/ 1633513 w 2909888"/>
                <a:gd name="connsiteY20" fmla="*/ 34230 h 1637481"/>
                <a:gd name="connsiteX21" fmla="*/ 2214563 w 2909888"/>
                <a:gd name="connsiteY21"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233363 w 2909888"/>
                <a:gd name="connsiteY15" fmla="*/ 965968 h 1637481"/>
                <a:gd name="connsiteX16" fmla="*/ 360958 w 2909888"/>
                <a:gd name="connsiteY16" fmla="*/ 725561 h 1637481"/>
                <a:gd name="connsiteX17" fmla="*/ 695325 w 2909888"/>
                <a:gd name="connsiteY17" fmla="*/ 551631 h 1637481"/>
                <a:gd name="connsiteX18" fmla="*/ 957263 w 2909888"/>
                <a:gd name="connsiteY18" fmla="*/ 451618 h 1637481"/>
                <a:gd name="connsiteX19" fmla="*/ 1162050 w 2909888"/>
                <a:gd name="connsiteY19" fmla="*/ 184918 h 1637481"/>
                <a:gd name="connsiteX20" fmla="*/ 1633513 w 2909888"/>
                <a:gd name="connsiteY20" fmla="*/ 34230 h 1637481"/>
                <a:gd name="connsiteX21" fmla="*/ 2214563 w 2909888"/>
                <a:gd name="connsiteY21"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360958 w 2909888"/>
                <a:gd name="connsiteY15" fmla="*/ 725561 h 1637481"/>
                <a:gd name="connsiteX16" fmla="*/ 695325 w 2909888"/>
                <a:gd name="connsiteY16" fmla="*/ 551631 h 1637481"/>
                <a:gd name="connsiteX17" fmla="*/ 957263 w 2909888"/>
                <a:gd name="connsiteY17" fmla="*/ 451618 h 1637481"/>
                <a:gd name="connsiteX18" fmla="*/ 1162050 w 2909888"/>
                <a:gd name="connsiteY18" fmla="*/ 184918 h 1637481"/>
                <a:gd name="connsiteX19" fmla="*/ 1633513 w 2909888"/>
                <a:gd name="connsiteY19" fmla="*/ 34230 h 1637481"/>
                <a:gd name="connsiteX20" fmla="*/ 2214563 w 2909888"/>
                <a:gd name="connsiteY20"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360958 w 2909888"/>
                <a:gd name="connsiteY15" fmla="*/ 725561 h 1637481"/>
                <a:gd name="connsiteX16" fmla="*/ 695325 w 2909888"/>
                <a:gd name="connsiteY16" fmla="*/ 551631 h 1637481"/>
                <a:gd name="connsiteX17" fmla="*/ 957263 w 2909888"/>
                <a:gd name="connsiteY17" fmla="*/ 451618 h 1637481"/>
                <a:gd name="connsiteX18" fmla="*/ 1162050 w 2909888"/>
                <a:gd name="connsiteY18" fmla="*/ 184918 h 1637481"/>
                <a:gd name="connsiteX19" fmla="*/ 1633513 w 2909888"/>
                <a:gd name="connsiteY19" fmla="*/ 34230 h 1637481"/>
                <a:gd name="connsiteX20" fmla="*/ 2214563 w 2909888"/>
                <a:gd name="connsiteY20"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432693 h 1637481"/>
                <a:gd name="connsiteX14" fmla="*/ 100013 w 2909888"/>
                <a:gd name="connsiteY14" fmla="*/ 1175518 h 1637481"/>
                <a:gd name="connsiteX15" fmla="*/ 360958 w 2909888"/>
                <a:gd name="connsiteY15" fmla="*/ 725561 h 1637481"/>
                <a:gd name="connsiteX16" fmla="*/ 695325 w 2909888"/>
                <a:gd name="connsiteY16" fmla="*/ 551631 h 1637481"/>
                <a:gd name="connsiteX17" fmla="*/ 957263 w 2909888"/>
                <a:gd name="connsiteY17" fmla="*/ 451618 h 1637481"/>
                <a:gd name="connsiteX18" fmla="*/ 1162050 w 2909888"/>
                <a:gd name="connsiteY18" fmla="*/ 184918 h 1637481"/>
                <a:gd name="connsiteX19" fmla="*/ 1633513 w 2909888"/>
                <a:gd name="connsiteY19" fmla="*/ 34230 h 1637481"/>
                <a:gd name="connsiteX20" fmla="*/ 2214563 w 2909888"/>
                <a:gd name="connsiteY20"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175518 h 1637481"/>
                <a:gd name="connsiteX14" fmla="*/ 360958 w 2909888"/>
                <a:gd name="connsiteY14" fmla="*/ 725561 h 1637481"/>
                <a:gd name="connsiteX15" fmla="*/ 695325 w 2909888"/>
                <a:gd name="connsiteY15" fmla="*/ 551631 h 1637481"/>
                <a:gd name="connsiteX16" fmla="*/ 957263 w 2909888"/>
                <a:gd name="connsiteY16" fmla="*/ 451618 h 1637481"/>
                <a:gd name="connsiteX17" fmla="*/ 1162050 w 2909888"/>
                <a:gd name="connsiteY17" fmla="*/ 184918 h 1637481"/>
                <a:gd name="connsiteX18" fmla="*/ 1633513 w 2909888"/>
                <a:gd name="connsiteY18" fmla="*/ 34230 h 1637481"/>
                <a:gd name="connsiteX19" fmla="*/ 2214563 w 2909888"/>
                <a:gd name="connsiteY19"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175518 h 1637481"/>
                <a:gd name="connsiteX14" fmla="*/ 360958 w 2909888"/>
                <a:gd name="connsiteY14" fmla="*/ 725561 h 1637481"/>
                <a:gd name="connsiteX15" fmla="*/ 695325 w 2909888"/>
                <a:gd name="connsiteY15" fmla="*/ 551631 h 1637481"/>
                <a:gd name="connsiteX16" fmla="*/ 957263 w 2909888"/>
                <a:gd name="connsiteY16" fmla="*/ 451618 h 1637481"/>
                <a:gd name="connsiteX17" fmla="*/ 1162050 w 2909888"/>
                <a:gd name="connsiteY17" fmla="*/ 184918 h 1637481"/>
                <a:gd name="connsiteX18" fmla="*/ 1633513 w 2909888"/>
                <a:gd name="connsiteY18" fmla="*/ 34230 h 1637481"/>
                <a:gd name="connsiteX19" fmla="*/ 2214563 w 2909888"/>
                <a:gd name="connsiteY19"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100013 w 2909888"/>
                <a:gd name="connsiteY13" fmla="*/ 1175518 h 1637481"/>
                <a:gd name="connsiteX14" fmla="*/ 360958 w 2909888"/>
                <a:gd name="connsiteY14" fmla="*/ 725561 h 1637481"/>
                <a:gd name="connsiteX15" fmla="*/ 695325 w 2909888"/>
                <a:gd name="connsiteY15" fmla="*/ 551631 h 1637481"/>
                <a:gd name="connsiteX16" fmla="*/ 957263 w 2909888"/>
                <a:gd name="connsiteY16" fmla="*/ 451618 h 1637481"/>
                <a:gd name="connsiteX17" fmla="*/ 1162050 w 2909888"/>
                <a:gd name="connsiteY17" fmla="*/ 184918 h 1637481"/>
                <a:gd name="connsiteX18" fmla="*/ 1633513 w 2909888"/>
                <a:gd name="connsiteY18" fmla="*/ 34230 h 1637481"/>
                <a:gd name="connsiteX19" fmla="*/ 2214563 w 2909888"/>
                <a:gd name="connsiteY19" fmla="*/ 61093 h 1637481"/>
                <a:gd name="connsiteX0" fmla="*/ 2214563 w 2909888"/>
                <a:gd name="connsiteY0" fmla="*/ 61093 h 1637481"/>
                <a:gd name="connsiteX1" fmla="*/ 2414588 w 2909888"/>
                <a:gd name="connsiteY1" fmla="*/ 284931 h 1637481"/>
                <a:gd name="connsiteX2" fmla="*/ 2709863 w 2909888"/>
                <a:gd name="connsiteY2" fmla="*/ 437331 h 1637481"/>
                <a:gd name="connsiteX3" fmla="*/ 2909888 w 2909888"/>
                <a:gd name="connsiteY3" fmla="*/ 761181 h 1637481"/>
                <a:gd name="connsiteX4" fmla="*/ 2838450 w 2909888"/>
                <a:gd name="connsiteY4" fmla="*/ 1285056 h 1637481"/>
                <a:gd name="connsiteX5" fmla="*/ 2776538 w 2909888"/>
                <a:gd name="connsiteY5" fmla="*/ 1366018 h 1637481"/>
                <a:gd name="connsiteX6" fmla="*/ 2538413 w 2909888"/>
                <a:gd name="connsiteY6" fmla="*/ 1308868 h 1637481"/>
                <a:gd name="connsiteX7" fmla="*/ 2266950 w 2909888"/>
                <a:gd name="connsiteY7" fmla="*/ 1489843 h 1637481"/>
                <a:gd name="connsiteX8" fmla="*/ 1838325 w 2909888"/>
                <a:gd name="connsiteY8" fmla="*/ 1494606 h 1637481"/>
                <a:gd name="connsiteX9" fmla="*/ 1666875 w 2909888"/>
                <a:gd name="connsiteY9" fmla="*/ 1418406 h 1637481"/>
                <a:gd name="connsiteX10" fmla="*/ 990600 w 2909888"/>
                <a:gd name="connsiteY10" fmla="*/ 1508893 h 1637481"/>
                <a:gd name="connsiteX11" fmla="*/ 219075 w 2909888"/>
                <a:gd name="connsiteY11" fmla="*/ 1637481 h 1637481"/>
                <a:gd name="connsiteX12" fmla="*/ 0 w 2909888"/>
                <a:gd name="connsiteY12" fmla="*/ 1585093 h 1637481"/>
                <a:gd name="connsiteX13" fmla="*/ 73869 w 2909888"/>
                <a:gd name="connsiteY13" fmla="*/ 1268685 h 1637481"/>
                <a:gd name="connsiteX14" fmla="*/ 360958 w 2909888"/>
                <a:gd name="connsiteY14" fmla="*/ 725561 h 1637481"/>
                <a:gd name="connsiteX15" fmla="*/ 695325 w 2909888"/>
                <a:gd name="connsiteY15" fmla="*/ 551631 h 1637481"/>
                <a:gd name="connsiteX16" fmla="*/ 957263 w 2909888"/>
                <a:gd name="connsiteY16" fmla="*/ 451618 h 1637481"/>
                <a:gd name="connsiteX17" fmla="*/ 1162050 w 2909888"/>
                <a:gd name="connsiteY17" fmla="*/ 184918 h 1637481"/>
                <a:gd name="connsiteX18" fmla="*/ 1633513 w 2909888"/>
                <a:gd name="connsiteY18" fmla="*/ 34230 h 1637481"/>
                <a:gd name="connsiteX19" fmla="*/ 2214563 w 2909888"/>
                <a:gd name="connsiteY19" fmla="*/ 61093 h 163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9888" h="1637481">
                  <a:moveTo>
                    <a:pt x="2214563" y="61093"/>
                  </a:moveTo>
                  <a:lnTo>
                    <a:pt x="2414588" y="284931"/>
                  </a:lnTo>
                  <a:lnTo>
                    <a:pt x="2709863" y="437331"/>
                  </a:lnTo>
                  <a:lnTo>
                    <a:pt x="2909888" y="761181"/>
                  </a:lnTo>
                  <a:lnTo>
                    <a:pt x="2838450" y="1285056"/>
                  </a:lnTo>
                  <a:lnTo>
                    <a:pt x="2776538" y="1366018"/>
                  </a:lnTo>
                  <a:lnTo>
                    <a:pt x="2538413" y="1308868"/>
                  </a:lnTo>
                  <a:lnTo>
                    <a:pt x="2266950" y="1489843"/>
                  </a:lnTo>
                  <a:lnTo>
                    <a:pt x="1838325" y="1494606"/>
                  </a:lnTo>
                  <a:lnTo>
                    <a:pt x="1666875" y="1418406"/>
                  </a:lnTo>
                  <a:lnTo>
                    <a:pt x="990600" y="1508893"/>
                  </a:lnTo>
                  <a:lnTo>
                    <a:pt x="219075" y="1637481"/>
                  </a:lnTo>
                  <a:lnTo>
                    <a:pt x="0" y="1585093"/>
                  </a:lnTo>
                  <a:cubicBezTo>
                    <a:pt x="33338" y="1448568"/>
                    <a:pt x="67345" y="1578198"/>
                    <a:pt x="73869" y="1268685"/>
                  </a:cubicBezTo>
                  <a:cubicBezTo>
                    <a:pt x="116946" y="1027468"/>
                    <a:pt x="260978" y="847171"/>
                    <a:pt x="360958" y="725561"/>
                  </a:cubicBezTo>
                  <a:cubicBezTo>
                    <a:pt x="487957" y="584274"/>
                    <a:pt x="639763" y="578618"/>
                    <a:pt x="695325" y="551631"/>
                  </a:cubicBezTo>
                  <a:cubicBezTo>
                    <a:pt x="806450" y="499243"/>
                    <a:pt x="950913" y="504006"/>
                    <a:pt x="957263" y="451618"/>
                  </a:cubicBezTo>
                  <a:cubicBezTo>
                    <a:pt x="1049338" y="365893"/>
                    <a:pt x="931862" y="299218"/>
                    <a:pt x="1162050" y="184918"/>
                  </a:cubicBezTo>
                  <a:cubicBezTo>
                    <a:pt x="1317625" y="146818"/>
                    <a:pt x="1402854" y="93091"/>
                    <a:pt x="1633513" y="34230"/>
                  </a:cubicBezTo>
                  <a:cubicBezTo>
                    <a:pt x="1798465" y="0"/>
                    <a:pt x="2049760" y="18925"/>
                    <a:pt x="2214563" y="61093"/>
                  </a:cubicBezTo>
                  <a:close/>
                </a:path>
              </a:pathLst>
            </a:custGeom>
            <a:gradFill>
              <a:gsLst>
                <a:gs pos="0">
                  <a:schemeClr val="bg1"/>
                </a:gs>
                <a:gs pos="56000">
                  <a:srgbClr val="CCFFFF"/>
                </a:gs>
                <a:gs pos="100000">
                  <a:srgbClr val="00B0F0"/>
                </a:gs>
              </a:gsLst>
              <a:lin ang="0" scaled="1"/>
            </a:gradFill>
            <a:ln w="31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55" name="フリーフォーム 54"/>
            <p:cNvSpPr/>
            <p:nvPr/>
          </p:nvSpPr>
          <p:spPr>
            <a:xfrm>
              <a:off x="323528" y="2564904"/>
              <a:ext cx="4132517" cy="2520280"/>
            </a:xfrm>
            <a:custGeom>
              <a:avLst/>
              <a:gdLst>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33062 w 9130352"/>
                <a:gd name="connsiteY3" fmla="*/ 1828801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15701 w 9130352"/>
                <a:gd name="connsiteY5" fmla="*/ 2593075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913194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47211 w 9130352"/>
                <a:gd name="connsiteY4" fmla="*/ 2251881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913194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455390 w 9130352"/>
                <a:gd name="connsiteY2" fmla="*/ 1255594 h 5568287"/>
                <a:gd name="connsiteX3" fmla="*/ 6933062 w 9130352"/>
                <a:gd name="connsiteY3" fmla="*/ 1828801 h 5568287"/>
                <a:gd name="connsiteX4" fmla="*/ 7547211 w 9130352"/>
                <a:gd name="connsiteY4" fmla="*/ 2251881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913194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5759355 w 9130352"/>
                <a:gd name="connsiteY1" fmla="*/ 436444 h 5568287"/>
                <a:gd name="connsiteX2" fmla="*/ 6045958 w 9130352"/>
                <a:gd name="connsiteY2" fmla="*/ 709684 h 5568287"/>
                <a:gd name="connsiteX3" fmla="*/ 6455390 w 9130352"/>
                <a:gd name="connsiteY3" fmla="*/ 1255594 h 5568287"/>
                <a:gd name="connsiteX4" fmla="*/ 6933062 w 9130352"/>
                <a:gd name="connsiteY4" fmla="*/ 1828801 h 5568287"/>
                <a:gd name="connsiteX5" fmla="*/ 7547211 w 9130352"/>
                <a:gd name="connsiteY5" fmla="*/ 2251881 h 5568287"/>
                <a:gd name="connsiteX6" fmla="*/ 7915701 w 9130352"/>
                <a:gd name="connsiteY6" fmla="*/ 2593075 h 5568287"/>
                <a:gd name="connsiteX7" fmla="*/ 8065827 w 9130352"/>
                <a:gd name="connsiteY7" fmla="*/ 3220871 h 5568287"/>
                <a:gd name="connsiteX8" fmla="*/ 7874758 w 9130352"/>
                <a:gd name="connsiteY8" fmla="*/ 3998794 h 5568287"/>
                <a:gd name="connsiteX9" fmla="*/ 7328848 w 9130352"/>
                <a:gd name="connsiteY9" fmla="*/ 4026090 h 5568287"/>
                <a:gd name="connsiteX10" fmla="*/ 6660107 w 9130352"/>
                <a:gd name="connsiteY10" fmla="*/ 4339988 h 5568287"/>
                <a:gd name="connsiteX11" fmla="*/ 5936776 w 9130352"/>
                <a:gd name="connsiteY11" fmla="*/ 4339988 h 5568287"/>
                <a:gd name="connsiteX12" fmla="*/ 5500048 w 9130352"/>
                <a:gd name="connsiteY12" fmla="*/ 4258102 h 5568287"/>
                <a:gd name="connsiteX13" fmla="*/ 5036024 w 9130352"/>
                <a:gd name="connsiteY13" fmla="*/ 4339988 h 5568287"/>
                <a:gd name="connsiteX14" fmla="*/ 4299045 w 9130352"/>
                <a:gd name="connsiteY14" fmla="*/ 4367284 h 5568287"/>
                <a:gd name="connsiteX15" fmla="*/ 3193576 w 9130352"/>
                <a:gd name="connsiteY15" fmla="*/ 4531057 h 5568287"/>
                <a:gd name="connsiteX16" fmla="*/ 2388358 w 9130352"/>
                <a:gd name="connsiteY16" fmla="*/ 4585648 h 5568287"/>
                <a:gd name="connsiteX17" fmla="*/ 1910686 w 9130352"/>
                <a:gd name="connsiteY17" fmla="*/ 4599296 h 5568287"/>
                <a:gd name="connsiteX18" fmla="*/ 1323833 w 9130352"/>
                <a:gd name="connsiteY18" fmla="*/ 4258102 h 5568287"/>
                <a:gd name="connsiteX19" fmla="*/ 873456 w 9130352"/>
                <a:gd name="connsiteY19" fmla="*/ 4039737 h 5568287"/>
                <a:gd name="connsiteX20" fmla="*/ 354842 w 9130352"/>
                <a:gd name="connsiteY20" fmla="*/ 3616657 h 5568287"/>
                <a:gd name="connsiteX21" fmla="*/ 0 w 9130352"/>
                <a:gd name="connsiteY21" fmla="*/ 3439236 h 5568287"/>
                <a:gd name="connsiteX22" fmla="*/ 0 w 9130352"/>
                <a:gd name="connsiteY22" fmla="*/ 3780430 h 5568287"/>
                <a:gd name="connsiteX23" fmla="*/ 818865 w 9130352"/>
                <a:gd name="connsiteY23" fmla="*/ 4312693 h 5568287"/>
                <a:gd name="connsiteX24" fmla="*/ 1105468 w 9130352"/>
                <a:gd name="connsiteY24" fmla="*/ 4531057 h 5568287"/>
                <a:gd name="connsiteX25" fmla="*/ 1310185 w 9130352"/>
                <a:gd name="connsiteY25" fmla="*/ 4790364 h 5568287"/>
                <a:gd name="connsiteX26" fmla="*/ 1610436 w 9130352"/>
                <a:gd name="connsiteY26" fmla="*/ 4872251 h 5568287"/>
                <a:gd name="connsiteX27" fmla="*/ 2169994 w 9130352"/>
                <a:gd name="connsiteY27" fmla="*/ 5158854 h 5568287"/>
                <a:gd name="connsiteX28" fmla="*/ 2988859 w 9130352"/>
                <a:gd name="connsiteY28" fmla="*/ 4981433 h 5568287"/>
                <a:gd name="connsiteX29" fmla="*/ 4067033 w 9130352"/>
                <a:gd name="connsiteY29" fmla="*/ 4913194 h 5568287"/>
                <a:gd name="connsiteX30" fmla="*/ 4763068 w 9130352"/>
                <a:gd name="connsiteY30" fmla="*/ 4899546 h 5568287"/>
                <a:gd name="connsiteX31" fmla="*/ 5486400 w 9130352"/>
                <a:gd name="connsiteY31" fmla="*/ 4872251 h 5568287"/>
                <a:gd name="connsiteX32" fmla="*/ 5882185 w 9130352"/>
                <a:gd name="connsiteY32" fmla="*/ 4858603 h 5568287"/>
                <a:gd name="connsiteX33" fmla="*/ 6578221 w 9130352"/>
                <a:gd name="connsiteY33" fmla="*/ 4872251 h 5568287"/>
                <a:gd name="connsiteX34" fmla="*/ 7478973 w 9130352"/>
                <a:gd name="connsiteY34" fmla="*/ 4749421 h 5568287"/>
                <a:gd name="connsiteX35" fmla="*/ 7956645 w 9130352"/>
                <a:gd name="connsiteY35" fmla="*/ 4667534 h 5568287"/>
                <a:gd name="connsiteX36" fmla="*/ 8270543 w 9130352"/>
                <a:gd name="connsiteY36" fmla="*/ 4735773 h 5568287"/>
                <a:gd name="connsiteX37" fmla="*/ 8734567 w 9130352"/>
                <a:gd name="connsiteY37" fmla="*/ 5227093 h 5568287"/>
                <a:gd name="connsiteX38" fmla="*/ 9130352 w 9130352"/>
                <a:gd name="connsiteY38" fmla="*/ 5568287 h 5568287"/>
                <a:gd name="connsiteX39" fmla="*/ 9130352 w 9130352"/>
                <a:gd name="connsiteY39" fmla="*/ 4681182 h 5568287"/>
                <a:gd name="connsiteX40" fmla="*/ 8802806 w 9130352"/>
                <a:gd name="connsiteY40" fmla="*/ 4299045 h 5568287"/>
                <a:gd name="connsiteX41" fmla="*/ 8598089 w 9130352"/>
                <a:gd name="connsiteY41" fmla="*/ 3985146 h 5568287"/>
                <a:gd name="connsiteX42" fmla="*/ 8488907 w 9130352"/>
                <a:gd name="connsiteY42" fmla="*/ 3357349 h 5568287"/>
                <a:gd name="connsiteX43" fmla="*/ 8447964 w 9130352"/>
                <a:gd name="connsiteY43" fmla="*/ 2729552 h 5568287"/>
                <a:gd name="connsiteX44" fmla="*/ 8011236 w 9130352"/>
                <a:gd name="connsiteY44" fmla="*/ 2142699 h 5568287"/>
                <a:gd name="connsiteX45" fmla="*/ 7738280 w 9130352"/>
                <a:gd name="connsiteY45" fmla="*/ 1883391 h 5568287"/>
                <a:gd name="connsiteX46" fmla="*/ 7042245 w 9130352"/>
                <a:gd name="connsiteY46" fmla="*/ 1473958 h 5568287"/>
                <a:gd name="connsiteX47" fmla="*/ 6646459 w 9130352"/>
                <a:gd name="connsiteY47" fmla="*/ 928048 h 5568287"/>
                <a:gd name="connsiteX48" fmla="*/ 6073253 w 9130352"/>
                <a:gd name="connsiteY48" fmla="*/ 409433 h 5568287"/>
                <a:gd name="connsiteX49" fmla="*/ 5841242 w 9130352"/>
                <a:gd name="connsiteY49" fmla="*/ 0 h 5568287"/>
                <a:gd name="connsiteX50" fmla="*/ 5609230 w 9130352"/>
                <a:gd name="connsiteY50" fmla="*/ 13648 h 5568287"/>
                <a:gd name="connsiteX0" fmla="*/ 5609230 w 9130352"/>
                <a:gd name="connsiteY0" fmla="*/ 13648 h 5568287"/>
                <a:gd name="connsiteX1" fmla="*/ 5759355 w 9130352"/>
                <a:gd name="connsiteY1" fmla="*/ 436444 h 5568287"/>
                <a:gd name="connsiteX2" fmla="*/ 6045958 w 9130352"/>
                <a:gd name="connsiteY2" fmla="*/ 709684 h 5568287"/>
                <a:gd name="connsiteX3" fmla="*/ 6455390 w 9130352"/>
                <a:gd name="connsiteY3" fmla="*/ 1255594 h 5568287"/>
                <a:gd name="connsiteX4" fmla="*/ 6933062 w 9130352"/>
                <a:gd name="connsiteY4" fmla="*/ 1828801 h 5568287"/>
                <a:gd name="connsiteX5" fmla="*/ 7547211 w 9130352"/>
                <a:gd name="connsiteY5" fmla="*/ 2251881 h 5568287"/>
                <a:gd name="connsiteX6" fmla="*/ 7915701 w 9130352"/>
                <a:gd name="connsiteY6" fmla="*/ 2593075 h 5568287"/>
                <a:gd name="connsiteX7" fmla="*/ 8065827 w 9130352"/>
                <a:gd name="connsiteY7" fmla="*/ 3220871 h 5568287"/>
                <a:gd name="connsiteX8" fmla="*/ 7874758 w 9130352"/>
                <a:gd name="connsiteY8" fmla="*/ 3998794 h 5568287"/>
                <a:gd name="connsiteX9" fmla="*/ 7328848 w 9130352"/>
                <a:gd name="connsiteY9" fmla="*/ 4026090 h 5568287"/>
                <a:gd name="connsiteX10" fmla="*/ 6660107 w 9130352"/>
                <a:gd name="connsiteY10" fmla="*/ 4339988 h 5568287"/>
                <a:gd name="connsiteX11" fmla="*/ 5936776 w 9130352"/>
                <a:gd name="connsiteY11" fmla="*/ 4339988 h 5568287"/>
                <a:gd name="connsiteX12" fmla="*/ 5500048 w 9130352"/>
                <a:gd name="connsiteY12" fmla="*/ 4258102 h 5568287"/>
                <a:gd name="connsiteX13" fmla="*/ 5036024 w 9130352"/>
                <a:gd name="connsiteY13" fmla="*/ 4339988 h 5568287"/>
                <a:gd name="connsiteX14" fmla="*/ 4299045 w 9130352"/>
                <a:gd name="connsiteY14" fmla="*/ 4367284 h 5568287"/>
                <a:gd name="connsiteX15" fmla="*/ 3193576 w 9130352"/>
                <a:gd name="connsiteY15" fmla="*/ 4531057 h 5568287"/>
                <a:gd name="connsiteX16" fmla="*/ 2388358 w 9130352"/>
                <a:gd name="connsiteY16" fmla="*/ 4585648 h 5568287"/>
                <a:gd name="connsiteX17" fmla="*/ 1910686 w 9130352"/>
                <a:gd name="connsiteY17" fmla="*/ 4599296 h 5568287"/>
                <a:gd name="connsiteX18" fmla="*/ 1323833 w 9130352"/>
                <a:gd name="connsiteY18" fmla="*/ 4258102 h 5568287"/>
                <a:gd name="connsiteX19" fmla="*/ 873456 w 9130352"/>
                <a:gd name="connsiteY19" fmla="*/ 4039737 h 5568287"/>
                <a:gd name="connsiteX20" fmla="*/ 354842 w 9130352"/>
                <a:gd name="connsiteY20" fmla="*/ 3616657 h 5568287"/>
                <a:gd name="connsiteX21" fmla="*/ 0 w 9130352"/>
                <a:gd name="connsiteY21" fmla="*/ 3439236 h 5568287"/>
                <a:gd name="connsiteX22" fmla="*/ 0 w 9130352"/>
                <a:gd name="connsiteY22" fmla="*/ 3780430 h 5568287"/>
                <a:gd name="connsiteX23" fmla="*/ 818865 w 9130352"/>
                <a:gd name="connsiteY23" fmla="*/ 4312693 h 5568287"/>
                <a:gd name="connsiteX24" fmla="*/ 1105468 w 9130352"/>
                <a:gd name="connsiteY24" fmla="*/ 4531057 h 5568287"/>
                <a:gd name="connsiteX25" fmla="*/ 1310185 w 9130352"/>
                <a:gd name="connsiteY25" fmla="*/ 4790364 h 5568287"/>
                <a:gd name="connsiteX26" fmla="*/ 1610436 w 9130352"/>
                <a:gd name="connsiteY26" fmla="*/ 4872251 h 5568287"/>
                <a:gd name="connsiteX27" fmla="*/ 2224585 w 9130352"/>
                <a:gd name="connsiteY27" fmla="*/ 5008729 h 5568287"/>
                <a:gd name="connsiteX28" fmla="*/ 2988859 w 9130352"/>
                <a:gd name="connsiteY28" fmla="*/ 4981433 h 5568287"/>
                <a:gd name="connsiteX29" fmla="*/ 4067033 w 9130352"/>
                <a:gd name="connsiteY29" fmla="*/ 4913194 h 5568287"/>
                <a:gd name="connsiteX30" fmla="*/ 4763068 w 9130352"/>
                <a:gd name="connsiteY30" fmla="*/ 4899546 h 5568287"/>
                <a:gd name="connsiteX31" fmla="*/ 5486400 w 9130352"/>
                <a:gd name="connsiteY31" fmla="*/ 4872251 h 5568287"/>
                <a:gd name="connsiteX32" fmla="*/ 5882185 w 9130352"/>
                <a:gd name="connsiteY32" fmla="*/ 4858603 h 5568287"/>
                <a:gd name="connsiteX33" fmla="*/ 6578221 w 9130352"/>
                <a:gd name="connsiteY33" fmla="*/ 4872251 h 5568287"/>
                <a:gd name="connsiteX34" fmla="*/ 7478973 w 9130352"/>
                <a:gd name="connsiteY34" fmla="*/ 4749421 h 5568287"/>
                <a:gd name="connsiteX35" fmla="*/ 7956645 w 9130352"/>
                <a:gd name="connsiteY35" fmla="*/ 4667534 h 5568287"/>
                <a:gd name="connsiteX36" fmla="*/ 8270543 w 9130352"/>
                <a:gd name="connsiteY36" fmla="*/ 4735773 h 5568287"/>
                <a:gd name="connsiteX37" fmla="*/ 8734567 w 9130352"/>
                <a:gd name="connsiteY37" fmla="*/ 5227093 h 5568287"/>
                <a:gd name="connsiteX38" fmla="*/ 9130352 w 9130352"/>
                <a:gd name="connsiteY38" fmla="*/ 5568287 h 5568287"/>
                <a:gd name="connsiteX39" fmla="*/ 9130352 w 9130352"/>
                <a:gd name="connsiteY39" fmla="*/ 4681182 h 5568287"/>
                <a:gd name="connsiteX40" fmla="*/ 8802806 w 9130352"/>
                <a:gd name="connsiteY40" fmla="*/ 4299045 h 5568287"/>
                <a:gd name="connsiteX41" fmla="*/ 8598089 w 9130352"/>
                <a:gd name="connsiteY41" fmla="*/ 3985146 h 5568287"/>
                <a:gd name="connsiteX42" fmla="*/ 8488907 w 9130352"/>
                <a:gd name="connsiteY42" fmla="*/ 3357349 h 5568287"/>
                <a:gd name="connsiteX43" fmla="*/ 8447964 w 9130352"/>
                <a:gd name="connsiteY43" fmla="*/ 2729552 h 5568287"/>
                <a:gd name="connsiteX44" fmla="*/ 8011236 w 9130352"/>
                <a:gd name="connsiteY44" fmla="*/ 2142699 h 5568287"/>
                <a:gd name="connsiteX45" fmla="*/ 7738280 w 9130352"/>
                <a:gd name="connsiteY45" fmla="*/ 1883391 h 5568287"/>
                <a:gd name="connsiteX46" fmla="*/ 7042245 w 9130352"/>
                <a:gd name="connsiteY46" fmla="*/ 1473958 h 5568287"/>
                <a:gd name="connsiteX47" fmla="*/ 6646459 w 9130352"/>
                <a:gd name="connsiteY47" fmla="*/ 928048 h 5568287"/>
                <a:gd name="connsiteX48" fmla="*/ 6073253 w 9130352"/>
                <a:gd name="connsiteY48" fmla="*/ 409433 h 5568287"/>
                <a:gd name="connsiteX49" fmla="*/ 5841242 w 9130352"/>
                <a:gd name="connsiteY49" fmla="*/ 0 h 5568287"/>
                <a:gd name="connsiteX50" fmla="*/ 5609230 w 9130352"/>
                <a:gd name="connsiteY50" fmla="*/ 13648 h 5568287"/>
                <a:gd name="connsiteX0" fmla="*/ 5609230 w 9130352"/>
                <a:gd name="connsiteY0" fmla="*/ 13648 h 5568287"/>
                <a:gd name="connsiteX1" fmla="*/ 5759355 w 9130352"/>
                <a:gd name="connsiteY1" fmla="*/ 436444 h 5568287"/>
                <a:gd name="connsiteX2" fmla="*/ 6045958 w 9130352"/>
                <a:gd name="connsiteY2" fmla="*/ 709684 h 5568287"/>
                <a:gd name="connsiteX3" fmla="*/ 6455390 w 9130352"/>
                <a:gd name="connsiteY3" fmla="*/ 1255594 h 5568287"/>
                <a:gd name="connsiteX4" fmla="*/ 6933062 w 9130352"/>
                <a:gd name="connsiteY4" fmla="*/ 1828801 h 5568287"/>
                <a:gd name="connsiteX5" fmla="*/ 7547211 w 9130352"/>
                <a:gd name="connsiteY5" fmla="*/ 2251881 h 5568287"/>
                <a:gd name="connsiteX6" fmla="*/ 7915701 w 9130352"/>
                <a:gd name="connsiteY6" fmla="*/ 2593075 h 5568287"/>
                <a:gd name="connsiteX7" fmla="*/ 8065827 w 9130352"/>
                <a:gd name="connsiteY7" fmla="*/ 3220871 h 5568287"/>
                <a:gd name="connsiteX8" fmla="*/ 7874758 w 9130352"/>
                <a:gd name="connsiteY8" fmla="*/ 3998794 h 5568287"/>
                <a:gd name="connsiteX9" fmla="*/ 7328848 w 9130352"/>
                <a:gd name="connsiteY9" fmla="*/ 4026090 h 5568287"/>
                <a:gd name="connsiteX10" fmla="*/ 6660107 w 9130352"/>
                <a:gd name="connsiteY10" fmla="*/ 4339988 h 5568287"/>
                <a:gd name="connsiteX11" fmla="*/ 5936776 w 9130352"/>
                <a:gd name="connsiteY11" fmla="*/ 4339988 h 5568287"/>
                <a:gd name="connsiteX12" fmla="*/ 5500048 w 9130352"/>
                <a:gd name="connsiteY12" fmla="*/ 4258102 h 5568287"/>
                <a:gd name="connsiteX13" fmla="*/ 5036024 w 9130352"/>
                <a:gd name="connsiteY13" fmla="*/ 4339988 h 5568287"/>
                <a:gd name="connsiteX14" fmla="*/ 4299045 w 9130352"/>
                <a:gd name="connsiteY14" fmla="*/ 4367284 h 5568287"/>
                <a:gd name="connsiteX15" fmla="*/ 3193576 w 9130352"/>
                <a:gd name="connsiteY15" fmla="*/ 4531057 h 5568287"/>
                <a:gd name="connsiteX16" fmla="*/ 2388358 w 9130352"/>
                <a:gd name="connsiteY16" fmla="*/ 4585648 h 5568287"/>
                <a:gd name="connsiteX17" fmla="*/ 1910686 w 9130352"/>
                <a:gd name="connsiteY17" fmla="*/ 4599296 h 5568287"/>
                <a:gd name="connsiteX18" fmla="*/ 1323833 w 9130352"/>
                <a:gd name="connsiteY18" fmla="*/ 4258102 h 5568287"/>
                <a:gd name="connsiteX19" fmla="*/ 873456 w 9130352"/>
                <a:gd name="connsiteY19" fmla="*/ 4039737 h 5568287"/>
                <a:gd name="connsiteX20" fmla="*/ 354842 w 9130352"/>
                <a:gd name="connsiteY20" fmla="*/ 3616657 h 5568287"/>
                <a:gd name="connsiteX21" fmla="*/ 0 w 9130352"/>
                <a:gd name="connsiteY21" fmla="*/ 3439236 h 5568287"/>
                <a:gd name="connsiteX22" fmla="*/ 0 w 9130352"/>
                <a:gd name="connsiteY22" fmla="*/ 3780430 h 5568287"/>
                <a:gd name="connsiteX23" fmla="*/ 818865 w 9130352"/>
                <a:gd name="connsiteY23" fmla="*/ 4312693 h 5568287"/>
                <a:gd name="connsiteX24" fmla="*/ 1105468 w 9130352"/>
                <a:gd name="connsiteY24" fmla="*/ 4531057 h 5568287"/>
                <a:gd name="connsiteX25" fmla="*/ 1351128 w 9130352"/>
                <a:gd name="connsiteY25" fmla="*/ 4694830 h 5568287"/>
                <a:gd name="connsiteX26" fmla="*/ 1610436 w 9130352"/>
                <a:gd name="connsiteY26" fmla="*/ 4872251 h 5568287"/>
                <a:gd name="connsiteX27" fmla="*/ 2224585 w 9130352"/>
                <a:gd name="connsiteY27" fmla="*/ 5008729 h 5568287"/>
                <a:gd name="connsiteX28" fmla="*/ 2988859 w 9130352"/>
                <a:gd name="connsiteY28" fmla="*/ 4981433 h 5568287"/>
                <a:gd name="connsiteX29" fmla="*/ 4067033 w 9130352"/>
                <a:gd name="connsiteY29" fmla="*/ 4913194 h 5568287"/>
                <a:gd name="connsiteX30" fmla="*/ 4763068 w 9130352"/>
                <a:gd name="connsiteY30" fmla="*/ 4899546 h 5568287"/>
                <a:gd name="connsiteX31" fmla="*/ 5486400 w 9130352"/>
                <a:gd name="connsiteY31" fmla="*/ 4872251 h 5568287"/>
                <a:gd name="connsiteX32" fmla="*/ 5882185 w 9130352"/>
                <a:gd name="connsiteY32" fmla="*/ 4858603 h 5568287"/>
                <a:gd name="connsiteX33" fmla="*/ 6578221 w 9130352"/>
                <a:gd name="connsiteY33" fmla="*/ 4872251 h 5568287"/>
                <a:gd name="connsiteX34" fmla="*/ 7478973 w 9130352"/>
                <a:gd name="connsiteY34" fmla="*/ 4749421 h 5568287"/>
                <a:gd name="connsiteX35" fmla="*/ 7956645 w 9130352"/>
                <a:gd name="connsiteY35" fmla="*/ 4667534 h 5568287"/>
                <a:gd name="connsiteX36" fmla="*/ 8270543 w 9130352"/>
                <a:gd name="connsiteY36" fmla="*/ 4735773 h 5568287"/>
                <a:gd name="connsiteX37" fmla="*/ 8734567 w 9130352"/>
                <a:gd name="connsiteY37" fmla="*/ 5227093 h 5568287"/>
                <a:gd name="connsiteX38" fmla="*/ 9130352 w 9130352"/>
                <a:gd name="connsiteY38" fmla="*/ 5568287 h 5568287"/>
                <a:gd name="connsiteX39" fmla="*/ 9130352 w 9130352"/>
                <a:gd name="connsiteY39" fmla="*/ 4681182 h 5568287"/>
                <a:gd name="connsiteX40" fmla="*/ 8802806 w 9130352"/>
                <a:gd name="connsiteY40" fmla="*/ 4299045 h 5568287"/>
                <a:gd name="connsiteX41" fmla="*/ 8598089 w 9130352"/>
                <a:gd name="connsiteY41" fmla="*/ 3985146 h 5568287"/>
                <a:gd name="connsiteX42" fmla="*/ 8488907 w 9130352"/>
                <a:gd name="connsiteY42" fmla="*/ 3357349 h 5568287"/>
                <a:gd name="connsiteX43" fmla="*/ 8447964 w 9130352"/>
                <a:gd name="connsiteY43" fmla="*/ 2729552 h 5568287"/>
                <a:gd name="connsiteX44" fmla="*/ 8011236 w 9130352"/>
                <a:gd name="connsiteY44" fmla="*/ 2142699 h 5568287"/>
                <a:gd name="connsiteX45" fmla="*/ 7738280 w 9130352"/>
                <a:gd name="connsiteY45" fmla="*/ 1883391 h 5568287"/>
                <a:gd name="connsiteX46" fmla="*/ 7042245 w 9130352"/>
                <a:gd name="connsiteY46" fmla="*/ 1473958 h 5568287"/>
                <a:gd name="connsiteX47" fmla="*/ 6646459 w 9130352"/>
                <a:gd name="connsiteY47" fmla="*/ 928048 h 5568287"/>
                <a:gd name="connsiteX48" fmla="*/ 6073253 w 9130352"/>
                <a:gd name="connsiteY48" fmla="*/ 409433 h 5568287"/>
                <a:gd name="connsiteX49" fmla="*/ 5841242 w 9130352"/>
                <a:gd name="connsiteY49" fmla="*/ 0 h 5568287"/>
                <a:gd name="connsiteX50" fmla="*/ 5609230 w 9130352"/>
                <a:gd name="connsiteY50" fmla="*/ 13648 h 5568287"/>
                <a:gd name="connsiteX0" fmla="*/ 5609230 w 9130352"/>
                <a:gd name="connsiteY0" fmla="*/ 13648 h 5568287"/>
                <a:gd name="connsiteX1" fmla="*/ 5759355 w 9130352"/>
                <a:gd name="connsiteY1" fmla="*/ 436444 h 5568287"/>
                <a:gd name="connsiteX2" fmla="*/ 6045958 w 9130352"/>
                <a:gd name="connsiteY2" fmla="*/ 709684 h 5568287"/>
                <a:gd name="connsiteX3" fmla="*/ 6455390 w 9130352"/>
                <a:gd name="connsiteY3" fmla="*/ 1255594 h 5568287"/>
                <a:gd name="connsiteX4" fmla="*/ 6933062 w 9130352"/>
                <a:gd name="connsiteY4" fmla="*/ 1828801 h 5568287"/>
                <a:gd name="connsiteX5" fmla="*/ 7547211 w 9130352"/>
                <a:gd name="connsiteY5" fmla="*/ 2251881 h 5568287"/>
                <a:gd name="connsiteX6" fmla="*/ 7915701 w 9130352"/>
                <a:gd name="connsiteY6" fmla="*/ 2593075 h 5568287"/>
                <a:gd name="connsiteX7" fmla="*/ 8065827 w 9130352"/>
                <a:gd name="connsiteY7" fmla="*/ 3220871 h 5568287"/>
                <a:gd name="connsiteX8" fmla="*/ 7874758 w 9130352"/>
                <a:gd name="connsiteY8" fmla="*/ 3998794 h 5568287"/>
                <a:gd name="connsiteX9" fmla="*/ 7328848 w 9130352"/>
                <a:gd name="connsiteY9" fmla="*/ 4026090 h 5568287"/>
                <a:gd name="connsiteX10" fmla="*/ 6660107 w 9130352"/>
                <a:gd name="connsiteY10" fmla="*/ 4339988 h 5568287"/>
                <a:gd name="connsiteX11" fmla="*/ 5936776 w 9130352"/>
                <a:gd name="connsiteY11" fmla="*/ 4339988 h 5568287"/>
                <a:gd name="connsiteX12" fmla="*/ 5500048 w 9130352"/>
                <a:gd name="connsiteY12" fmla="*/ 4258102 h 5568287"/>
                <a:gd name="connsiteX13" fmla="*/ 5036024 w 9130352"/>
                <a:gd name="connsiteY13" fmla="*/ 4339988 h 5568287"/>
                <a:gd name="connsiteX14" fmla="*/ 4299045 w 9130352"/>
                <a:gd name="connsiteY14" fmla="*/ 4367284 h 5568287"/>
                <a:gd name="connsiteX15" fmla="*/ 3193576 w 9130352"/>
                <a:gd name="connsiteY15" fmla="*/ 4531057 h 5568287"/>
                <a:gd name="connsiteX16" fmla="*/ 2388358 w 9130352"/>
                <a:gd name="connsiteY16" fmla="*/ 4585648 h 5568287"/>
                <a:gd name="connsiteX17" fmla="*/ 1910686 w 9130352"/>
                <a:gd name="connsiteY17" fmla="*/ 4599296 h 5568287"/>
                <a:gd name="connsiteX18" fmla="*/ 1323833 w 9130352"/>
                <a:gd name="connsiteY18" fmla="*/ 4258102 h 5568287"/>
                <a:gd name="connsiteX19" fmla="*/ 873456 w 9130352"/>
                <a:gd name="connsiteY19" fmla="*/ 4039737 h 5568287"/>
                <a:gd name="connsiteX20" fmla="*/ 354842 w 9130352"/>
                <a:gd name="connsiteY20" fmla="*/ 3616657 h 5568287"/>
                <a:gd name="connsiteX21" fmla="*/ 0 w 9130352"/>
                <a:gd name="connsiteY21" fmla="*/ 3439236 h 5568287"/>
                <a:gd name="connsiteX22" fmla="*/ 0 w 9130352"/>
                <a:gd name="connsiteY22" fmla="*/ 3780430 h 5568287"/>
                <a:gd name="connsiteX23" fmla="*/ 818865 w 9130352"/>
                <a:gd name="connsiteY23" fmla="*/ 4312693 h 5568287"/>
                <a:gd name="connsiteX24" fmla="*/ 1105468 w 9130352"/>
                <a:gd name="connsiteY24" fmla="*/ 4531057 h 5568287"/>
                <a:gd name="connsiteX25" fmla="*/ 1351128 w 9130352"/>
                <a:gd name="connsiteY25" fmla="*/ 4694830 h 5568287"/>
                <a:gd name="connsiteX26" fmla="*/ 1610436 w 9130352"/>
                <a:gd name="connsiteY26" fmla="*/ 4872251 h 5568287"/>
                <a:gd name="connsiteX27" fmla="*/ 2224585 w 9130352"/>
                <a:gd name="connsiteY27" fmla="*/ 5008729 h 5568287"/>
                <a:gd name="connsiteX28" fmla="*/ 3029802 w 9130352"/>
                <a:gd name="connsiteY28" fmla="*/ 5090615 h 5568287"/>
                <a:gd name="connsiteX29" fmla="*/ 4067033 w 9130352"/>
                <a:gd name="connsiteY29" fmla="*/ 4913194 h 5568287"/>
                <a:gd name="connsiteX30" fmla="*/ 4763068 w 9130352"/>
                <a:gd name="connsiteY30" fmla="*/ 4899546 h 5568287"/>
                <a:gd name="connsiteX31" fmla="*/ 5486400 w 9130352"/>
                <a:gd name="connsiteY31" fmla="*/ 4872251 h 5568287"/>
                <a:gd name="connsiteX32" fmla="*/ 5882185 w 9130352"/>
                <a:gd name="connsiteY32" fmla="*/ 4858603 h 5568287"/>
                <a:gd name="connsiteX33" fmla="*/ 6578221 w 9130352"/>
                <a:gd name="connsiteY33" fmla="*/ 4872251 h 5568287"/>
                <a:gd name="connsiteX34" fmla="*/ 7478973 w 9130352"/>
                <a:gd name="connsiteY34" fmla="*/ 4749421 h 5568287"/>
                <a:gd name="connsiteX35" fmla="*/ 7956645 w 9130352"/>
                <a:gd name="connsiteY35" fmla="*/ 4667534 h 5568287"/>
                <a:gd name="connsiteX36" fmla="*/ 8270543 w 9130352"/>
                <a:gd name="connsiteY36" fmla="*/ 4735773 h 5568287"/>
                <a:gd name="connsiteX37" fmla="*/ 8734567 w 9130352"/>
                <a:gd name="connsiteY37" fmla="*/ 5227093 h 5568287"/>
                <a:gd name="connsiteX38" fmla="*/ 9130352 w 9130352"/>
                <a:gd name="connsiteY38" fmla="*/ 5568287 h 5568287"/>
                <a:gd name="connsiteX39" fmla="*/ 9130352 w 9130352"/>
                <a:gd name="connsiteY39" fmla="*/ 4681182 h 5568287"/>
                <a:gd name="connsiteX40" fmla="*/ 8802806 w 9130352"/>
                <a:gd name="connsiteY40" fmla="*/ 4299045 h 5568287"/>
                <a:gd name="connsiteX41" fmla="*/ 8598089 w 9130352"/>
                <a:gd name="connsiteY41" fmla="*/ 3985146 h 5568287"/>
                <a:gd name="connsiteX42" fmla="*/ 8488907 w 9130352"/>
                <a:gd name="connsiteY42" fmla="*/ 3357349 h 5568287"/>
                <a:gd name="connsiteX43" fmla="*/ 8447964 w 9130352"/>
                <a:gd name="connsiteY43" fmla="*/ 2729552 h 5568287"/>
                <a:gd name="connsiteX44" fmla="*/ 8011236 w 9130352"/>
                <a:gd name="connsiteY44" fmla="*/ 2142699 h 5568287"/>
                <a:gd name="connsiteX45" fmla="*/ 7738280 w 9130352"/>
                <a:gd name="connsiteY45" fmla="*/ 1883391 h 5568287"/>
                <a:gd name="connsiteX46" fmla="*/ 7042245 w 9130352"/>
                <a:gd name="connsiteY46" fmla="*/ 1473958 h 5568287"/>
                <a:gd name="connsiteX47" fmla="*/ 6646459 w 9130352"/>
                <a:gd name="connsiteY47" fmla="*/ 928048 h 5568287"/>
                <a:gd name="connsiteX48" fmla="*/ 6073253 w 9130352"/>
                <a:gd name="connsiteY48" fmla="*/ 409433 h 5568287"/>
                <a:gd name="connsiteX49" fmla="*/ 5841242 w 9130352"/>
                <a:gd name="connsiteY49" fmla="*/ 0 h 5568287"/>
                <a:gd name="connsiteX50" fmla="*/ 5609230 w 9130352"/>
                <a:gd name="connsiteY50" fmla="*/ 13648 h 5568287"/>
                <a:gd name="connsiteX0" fmla="*/ 5609230 w 9130352"/>
                <a:gd name="connsiteY0" fmla="*/ 13648 h 5568287"/>
                <a:gd name="connsiteX1" fmla="*/ 5759355 w 9130352"/>
                <a:gd name="connsiteY1" fmla="*/ 436444 h 5568287"/>
                <a:gd name="connsiteX2" fmla="*/ 6045958 w 9130352"/>
                <a:gd name="connsiteY2" fmla="*/ 709684 h 5568287"/>
                <a:gd name="connsiteX3" fmla="*/ 6455390 w 9130352"/>
                <a:gd name="connsiteY3" fmla="*/ 1255594 h 5568287"/>
                <a:gd name="connsiteX4" fmla="*/ 6933062 w 9130352"/>
                <a:gd name="connsiteY4" fmla="*/ 1828801 h 5568287"/>
                <a:gd name="connsiteX5" fmla="*/ 7547211 w 9130352"/>
                <a:gd name="connsiteY5" fmla="*/ 2251881 h 5568287"/>
                <a:gd name="connsiteX6" fmla="*/ 7915701 w 9130352"/>
                <a:gd name="connsiteY6" fmla="*/ 2593075 h 5568287"/>
                <a:gd name="connsiteX7" fmla="*/ 8065827 w 9130352"/>
                <a:gd name="connsiteY7" fmla="*/ 3220871 h 5568287"/>
                <a:gd name="connsiteX8" fmla="*/ 7874758 w 9130352"/>
                <a:gd name="connsiteY8" fmla="*/ 3998794 h 5568287"/>
                <a:gd name="connsiteX9" fmla="*/ 7328848 w 9130352"/>
                <a:gd name="connsiteY9" fmla="*/ 4026090 h 5568287"/>
                <a:gd name="connsiteX10" fmla="*/ 6660107 w 9130352"/>
                <a:gd name="connsiteY10" fmla="*/ 4339988 h 5568287"/>
                <a:gd name="connsiteX11" fmla="*/ 5936776 w 9130352"/>
                <a:gd name="connsiteY11" fmla="*/ 4339988 h 5568287"/>
                <a:gd name="connsiteX12" fmla="*/ 5500048 w 9130352"/>
                <a:gd name="connsiteY12" fmla="*/ 4258102 h 5568287"/>
                <a:gd name="connsiteX13" fmla="*/ 5036024 w 9130352"/>
                <a:gd name="connsiteY13" fmla="*/ 4339988 h 5568287"/>
                <a:gd name="connsiteX14" fmla="*/ 4299045 w 9130352"/>
                <a:gd name="connsiteY14" fmla="*/ 4367284 h 5568287"/>
                <a:gd name="connsiteX15" fmla="*/ 3193576 w 9130352"/>
                <a:gd name="connsiteY15" fmla="*/ 4531057 h 5568287"/>
                <a:gd name="connsiteX16" fmla="*/ 2388358 w 9130352"/>
                <a:gd name="connsiteY16" fmla="*/ 4585648 h 5568287"/>
                <a:gd name="connsiteX17" fmla="*/ 1910686 w 9130352"/>
                <a:gd name="connsiteY17" fmla="*/ 4599296 h 5568287"/>
                <a:gd name="connsiteX18" fmla="*/ 1323833 w 9130352"/>
                <a:gd name="connsiteY18" fmla="*/ 4258102 h 5568287"/>
                <a:gd name="connsiteX19" fmla="*/ 873456 w 9130352"/>
                <a:gd name="connsiteY19" fmla="*/ 4039737 h 5568287"/>
                <a:gd name="connsiteX20" fmla="*/ 354842 w 9130352"/>
                <a:gd name="connsiteY20" fmla="*/ 3616657 h 5568287"/>
                <a:gd name="connsiteX21" fmla="*/ 0 w 9130352"/>
                <a:gd name="connsiteY21" fmla="*/ 3439236 h 5568287"/>
                <a:gd name="connsiteX22" fmla="*/ 0 w 9130352"/>
                <a:gd name="connsiteY22" fmla="*/ 3780430 h 5568287"/>
                <a:gd name="connsiteX23" fmla="*/ 818865 w 9130352"/>
                <a:gd name="connsiteY23" fmla="*/ 4312693 h 5568287"/>
                <a:gd name="connsiteX24" fmla="*/ 1105468 w 9130352"/>
                <a:gd name="connsiteY24" fmla="*/ 4531057 h 5568287"/>
                <a:gd name="connsiteX25" fmla="*/ 1351128 w 9130352"/>
                <a:gd name="connsiteY25" fmla="*/ 4694830 h 5568287"/>
                <a:gd name="connsiteX26" fmla="*/ 1610436 w 9130352"/>
                <a:gd name="connsiteY26" fmla="*/ 4872251 h 5568287"/>
                <a:gd name="connsiteX27" fmla="*/ 2210937 w 9130352"/>
                <a:gd name="connsiteY27" fmla="*/ 5063320 h 5568287"/>
                <a:gd name="connsiteX28" fmla="*/ 3029802 w 9130352"/>
                <a:gd name="connsiteY28" fmla="*/ 5090615 h 5568287"/>
                <a:gd name="connsiteX29" fmla="*/ 4067033 w 9130352"/>
                <a:gd name="connsiteY29" fmla="*/ 4913194 h 5568287"/>
                <a:gd name="connsiteX30" fmla="*/ 4763068 w 9130352"/>
                <a:gd name="connsiteY30" fmla="*/ 4899546 h 5568287"/>
                <a:gd name="connsiteX31" fmla="*/ 5486400 w 9130352"/>
                <a:gd name="connsiteY31" fmla="*/ 4872251 h 5568287"/>
                <a:gd name="connsiteX32" fmla="*/ 5882185 w 9130352"/>
                <a:gd name="connsiteY32" fmla="*/ 4858603 h 5568287"/>
                <a:gd name="connsiteX33" fmla="*/ 6578221 w 9130352"/>
                <a:gd name="connsiteY33" fmla="*/ 4872251 h 5568287"/>
                <a:gd name="connsiteX34" fmla="*/ 7478973 w 9130352"/>
                <a:gd name="connsiteY34" fmla="*/ 4749421 h 5568287"/>
                <a:gd name="connsiteX35" fmla="*/ 7956645 w 9130352"/>
                <a:gd name="connsiteY35" fmla="*/ 4667534 h 5568287"/>
                <a:gd name="connsiteX36" fmla="*/ 8270543 w 9130352"/>
                <a:gd name="connsiteY36" fmla="*/ 4735773 h 5568287"/>
                <a:gd name="connsiteX37" fmla="*/ 8734567 w 9130352"/>
                <a:gd name="connsiteY37" fmla="*/ 5227093 h 5568287"/>
                <a:gd name="connsiteX38" fmla="*/ 9130352 w 9130352"/>
                <a:gd name="connsiteY38" fmla="*/ 5568287 h 5568287"/>
                <a:gd name="connsiteX39" fmla="*/ 9130352 w 9130352"/>
                <a:gd name="connsiteY39" fmla="*/ 4681182 h 5568287"/>
                <a:gd name="connsiteX40" fmla="*/ 8802806 w 9130352"/>
                <a:gd name="connsiteY40" fmla="*/ 4299045 h 5568287"/>
                <a:gd name="connsiteX41" fmla="*/ 8598089 w 9130352"/>
                <a:gd name="connsiteY41" fmla="*/ 3985146 h 5568287"/>
                <a:gd name="connsiteX42" fmla="*/ 8488907 w 9130352"/>
                <a:gd name="connsiteY42" fmla="*/ 3357349 h 5568287"/>
                <a:gd name="connsiteX43" fmla="*/ 8447964 w 9130352"/>
                <a:gd name="connsiteY43" fmla="*/ 2729552 h 5568287"/>
                <a:gd name="connsiteX44" fmla="*/ 8011236 w 9130352"/>
                <a:gd name="connsiteY44" fmla="*/ 2142699 h 5568287"/>
                <a:gd name="connsiteX45" fmla="*/ 7738280 w 9130352"/>
                <a:gd name="connsiteY45" fmla="*/ 1883391 h 5568287"/>
                <a:gd name="connsiteX46" fmla="*/ 7042245 w 9130352"/>
                <a:gd name="connsiteY46" fmla="*/ 1473958 h 5568287"/>
                <a:gd name="connsiteX47" fmla="*/ 6646459 w 9130352"/>
                <a:gd name="connsiteY47" fmla="*/ 928048 h 5568287"/>
                <a:gd name="connsiteX48" fmla="*/ 6073253 w 9130352"/>
                <a:gd name="connsiteY48" fmla="*/ 409433 h 5568287"/>
                <a:gd name="connsiteX49" fmla="*/ 5841242 w 9130352"/>
                <a:gd name="connsiteY49" fmla="*/ 0 h 5568287"/>
                <a:gd name="connsiteX50" fmla="*/ 5609230 w 9130352"/>
                <a:gd name="connsiteY50" fmla="*/ 13648 h 55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130352" h="5568287">
                  <a:moveTo>
                    <a:pt x="5609230" y="13648"/>
                  </a:moveTo>
                  <a:cubicBezTo>
                    <a:pt x="5602406" y="79565"/>
                    <a:pt x="5686567" y="320438"/>
                    <a:pt x="5759355" y="436444"/>
                  </a:cubicBezTo>
                  <a:cubicBezTo>
                    <a:pt x="5832143" y="552450"/>
                    <a:pt x="5936776" y="566335"/>
                    <a:pt x="6045958" y="709684"/>
                  </a:cubicBezTo>
                  <a:cubicBezTo>
                    <a:pt x="6155140" y="853033"/>
                    <a:pt x="6298441" y="1084997"/>
                    <a:pt x="6455390" y="1255594"/>
                  </a:cubicBezTo>
                  <a:cubicBezTo>
                    <a:pt x="6612339" y="1426191"/>
                    <a:pt x="6764740" y="1653655"/>
                    <a:pt x="6933062" y="1828801"/>
                  </a:cubicBezTo>
                  <a:cubicBezTo>
                    <a:pt x="7101384" y="2003947"/>
                    <a:pt x="7383438" y="2122227"/>
                    <a:pt x="7547211" y="2251881"/>
                  </a:cubicBezTo>
                  <a:cubicBezTo>
                    <a:pt x="7710984" y="2381535"/>
                    <a:pt x="7824716" y="2440675"/>
                    <a:pt x="7915701" y="2593075"/>
                  </a:cubicBezTo>
                  <a:cubicBezTo>
                    <a:pt x="8006686" y="2745475"/>
                    <a:pt x="8081749" y="2972937"/>
                    <a:pt x="8065827" y="3220871"/>
                  </a:cubicBezTo>
                  <a:cubicBezTo>
                    <a:pt x="8049905" y="3468805"/>
                    <a:pt x="8004412" y="3848668"/>
                    <a:pt x="7874758" y="3998794"/>
                  </a:cubicBezTo>
                  <a:cubicBezTo>
                    <a:pt x="7745104" y="4148920"/>
                    <a:pt x="7531290" y="3969224"/>
                    <a:pt x="7328848" y="4026090"/>
                  </a:cubicBezTo>
                  <a:cubicBezTo>
                    <a:pt x="7126406" y="4082956"/>
                    <a:pt x="6892119" y="4287672"/>
                    <a:pt x="6660107" y="4339988"/>
                  </a:cubicBezTo>
                  <a:cubicBezTo>
                    <a:pt x="6428095" y="4392304"/>
                    <a:pt x="6130119" y="4353636"/>
                    <a:pt x="5936776" y="4339988"/>
                  </a:cubicBezTo>
                  <a:cubicBezTo>
                    <a:pt x="5743433" y="4326340"/>
                    <a:pt x="5650173" y="4258102"/>
                    <a:pt x="5500048" y="4258102"/>
                  </a:cubicBezTo>
                  <a:cubicBezTo>
                    <a:pt x="5349923" y="4258102"/>
                    <a:pt x="5236191" y="4321791"/>
                    <a:pt x="5036024" y="4339988"/>
                  </a:cubicBezTo>
                  <a:lnTo>
                    <a:pt x="4299045" y="4367284"/>
                  </a:lnTo>
                  <a:lnTo>
                    <a:pt x="3193576" y="4531057"/>
                  </a:lnTo>
                  <a:lnTo>
                    <a:pt x="2388358" y="4585648"/>
                  </a:lnTo>
                  <a:lnTo>
                    <a:pt x="1910686" y="4599296"/>
                  </a:lnTo>
                  <a:cubicBezTo>
                    <a:pt x="1733265" y="4544705"/>
                    <a:pt x="1496705" y="4351362"/>
                    <a:pt x="1323833" y="4258102"/>
                  </a:cubicBezTo>
                  <a:lnTo>
                    <a:pt x="873456" y="4039737"/>
                  </a:lnTo>
                  <a:cubicBezTo>
                    <a:pt x="711958" y="3932830"/>
                    <a:pt x="500418" y="3716741"/>
                    <a:pt x="354842" y="3616657"/>
                  </a:cubicBezTo>
                  <a:lnTo>
                    <a:pt x="0" y="3439236"/>
                  </a:lnTo>
                  <a:lnTo>
                    <a:pt x="0" y="3780430"/>
                  </a:lnTo>
                  <a:cubicBezTo>
                    <a:pt x="136478" y="3926006"/>
                    <a:pt x="634620" y="4187589"/>
                    <a:pt x="818865" y="4312693"/>
                  </a:cubicBezTo>
                  <a:lnTo>
                    <a:pt x="1105468" y="4531057"/>
                  </a:lnTo>
                  <a:cubicBezTo>
                    <a:pt x="1187355" y="4610669"/>
                    <a:pt x="1266967" y="4637964"/>
                    <a:pt x="1351128" y="4694830"/>
                  </a:cubicBezTo>
                  <a:cubicBezTo>
                    <a:pt x="1435289" y="4751696"/>
                    <a:pt x="1467135" y="4810836"/>
                    <a:pt x="1610436" y="4872251"/>
                  </a:cubicBezTo>
                  <a:cubicBezTo>
                    <a:pt x="1753737" y="4933666"/>
                    <a:pt x="1981200" y="5045123"/>
                    <a:pt x="2210937" y="5063320"/>
                  </a:cubicBezTo>
                  <a:cubicBezTo>
                    <a:pt x="2440674" y="5081517"/>
                    <a:pt x="2713629" y="5138382"/>
                    <a:pt x="3029802" y="5090615"/>
                  </a:cubicBezTo>
                  <a:cubicBezTo>
                    <a:pt x="3375546" y="5031475"/>
                    <a:pt x="3778155" y="4945039"/>
                    <a:pt x="4067033" y="4913194"/>
                  </a:cubicBezTo>
                  <a:cubicBezTo>
                    <a:pt x="4355911" y="4881349"/>
                    <a:pt x="4531056" y="4904095"/>
                    <a:pt x="4763068" y="4899546"/>
                  </a:cubicBezTo>
                  <a:lnTo>
                    <a:pt x="5486400" y="4872251"/>
                  </a:lnTo>
                  <a:lnTo>
                    <a:pt x="5882185" y="4858603"/>
                  </a:lnTo>
                  <a:lnTo>
                    <a:pt x="6578221" y="4872251"/>
                  </a:lnTo>
                  <a:lnTo>
                    <a:pt x="7478973" y="4749421"/>
                  </a:lnTo>
                  <a:lnTo>
                    <a:pt x="7956645" y="4667534"/>
                  </a:lnTo>
                  <a:lnTo>
                    <a:pt x="8270543" y="4735773"/>
                  </a:lnTo>
                  <a:lnTo>
                    <a:pt x="8734567" y="5227093"/>
                  </a:lnTo>
                  <a:lnTo>
                    <a:pt x="9130352" y="5568287"/>
                  </a:lnTo>
                  <a:lnTo>
                    <a:pt x="9130352" y="4681182"/>
                  </a:lnTo>
                  <a:lnTo>
                    <a:pt x="8802806" y="4299045"/>
                  </a:lnTo>
                  <a:lnTo>
                    <a:pt x="8598089" y="3985146"/>
                  </a:lnTo>
                  <a:cubicBezTo>
                    <a:pt x="8545773" y="3828197"/>
                    <a:pt x="8513928" y="3566615"/>
                    <a:pt x="8488907" y="3357349"/>
                  </a:cubicBezTo>
                  <a:cubicBezTo>
                    <a:pt x="8463886" y="3148083"/>
                    <a:pt x="8527576" y="2931994"/>
                    <a:pt x="8447964" y="2729552"/>
                  </a:cubicBezTo>
                  <a:cubicBezTo>
                    <a:pt x="8368352" y="2527110"/>
                    <a:pt x="8129517" y="2283726"/>
                    <a:pt x="8011236" y="2142699"/>
                  </a:cubicBezTo>
                  <a:lnTo>
                    <a:pt x="7738280" y="1883391"/>
                  </a:lnTo>
                  <a:cubicBezTo>
                    <a:pt x="7576782" y="1771934"/>
                    <a:pt x="7224215" y="1633182"/>
                    <a:pt x="7042245" y="1473958"/>
                  </a:cubicBezTo>
                  <a:cubicBezTo>
                    <a:pt x="6860275" y="1314734"/>
                    <a:pt x="6807958" y="1105469"/>
                    <a:pt x="6646459" y="928048"/>
                  </a:cubicBezTo>
                  <a:cubicBezTo>
                    <a:pt x="6484960" y="750627"/>
                    <a:pt x="6207456" y="564108"/>
                    <a:pt x="6073253" y="409433"/>
                  </a:cubicBezTo>
                  <a:lnTo>
                    <a:pt x="5841242" y="0"/>
                  </a:lnTo>
                  <a:lnTo>
                    <a:pt x="5609230" y="13648"/>
                  </a:lnTo>
                  <a:close/>
                </a:path>
              </a:pathLst>
            </a:cu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grpSp>
      <p:cxnSp>
        <p:nvCxnSpPr>
          <p:cNvPr id="57" name="直線矢印コネクタ 56"/>
          <p:cNvCxnSpPr/>
          <p:nvPr/>
        </p:nvCxnSpPr>
        <p:spPr>
          <a:xfrm>
            <a:off x="8886948" y="4668838"/>
            <a:ext cx="442912" cy="39846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a:spLocks noChangeArrowheads="1"/>
          </p:cNvSpPr>
          <p:nvPr/>
        </p:nvSpPr>
        <p:spPr bwMode="auto">
          <a:xfrm>
            <a:off x="430214" y="1336304"/>
            <a:ext cx="4154487" cy="1439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spcAft>
                <a:spcPts val="275"/>
              </a:spcAft>
              <a:buNone/>
            </a:pPr>
            <a:r>
              <a:rPr lang="en-US" altLang="ja-JP" sz="1200" dirty="0">
                <a:solidFill>
                  <a:srgbClr val="000000"/>
                </a:solidFill>
              </a:rPr>
              <a:t>【</a:t>
            </a:r>
            <a:r>
              <a:rPr lang="ja-JP" altLang="en-US" sz="1200" dirty="0">
                <a:solidFill>
                  <a:srgbClr val="000000"/>
                </a:solidFill>
              </a:rPr>
              <a:t>従来</a:t>
            </a:r>
            <a:r>
              <a:rPr lang="en-US" altLang="ja-JP" sz="1200" dirty="0">
                <a:solidFill>
                  <a:srgbClr val="000000"/>
                </a:solidFill>
              </a:rPr>
              <a:t>】</a:t>
            </a:r>
            <a:r>
              <a:rPr lang="ja-JP" altLang="en-US" sz="1200" dirty="0">
                <a:solidFill>
                  <a:srgbClr val="000000"/>
                </a:solidFill>
              </a:rPr>
              <a:t>浸水想定区域は、</a:t>
            </a:r>
            <a:endParaRPr lang="en-US" altLang="ja-JP" sz="1200" dirty="0">
              <a:solidFill>
                <a:srgbClr val="000000"/>
              </a:solidFill>
            </a:endParaRPr>
          </a:p>
          <a:p>
            <a:pPr marL="87313" indent="-87313">
              <a:spcBef>
                <a:spcPts val="275"/>
              </a:spcBef>
            </a:pPr>
            <a:r>
              <a:rPr lang="ja-JP" altLang="en-US" sz="1200" dirty="0">
                <a:solidFill>
                  <a:srgbClr val="000000"/>
                </a:solidFill>
              </a:rPr>
              <a:t>河川ごとに公表された</a:t>
            </a:r>
            <a:r>
              <a:rPr lang="ja-JP" altLang="en-US" sz="1200" u="sng" dirty="0">
                <a:solidFill>
                  <a:srgbClr val="0070C0"/>
                </a:solidFill>
              </a:rPr>
              <a:t>図面を別々に見る必要</a:t>
            </a:r>
            <a:endParaRPr lang="en-US" altLang="ja-JP" sz="1200" u="sng" dirty="0">
              <a:solidFill>
                <a:srgbClr val="0070C0"/>
              </a:solidFill>
            </a:endParaRPr>
          </a:p>
          <a:p>
            <a:pPr marL="87313" indent="-87313">
              <a:spcBef>
                <a:spcPts val="275"/>
              </a:spcBef>
            </a:pPr>
            <a:r>
              <a:rPr lang="ja-JP" altLang="en-US" sz="1200" dirty="0">
                <a:solidFill>
                  <a:srgbClr val="000000"/>
                </a:solidFill>
              </a:rPr>
              <a:t>複数の想定決壊地点の</a:t>
            </a:r>
            <a:r>
              <a:rPr lang="ja-JP" altLang="en-US" sz="1200" u="sng" dirty="0">
                <a:solidFill>
                  <a:srgbClr val="0070C0"/>
                </a:solidFill>
              </a:rPr>
              <a:t>重ね合わせ図で決壊地点が不明</a:t>
            </a:r>
            <a:endParaRPr lang="en-US" altLang="ja-JP" sz="1200" u="sng" dirty="0">
              <a:solidFill>
                <a:srgbClr val="0070C0"/>
              </a:solidFill>
            </a:endParaRPr>
          </a:p>
          <a:p>
            <a:pPr marL="87313" indent="-87313">
              <a:spcBef>
                <a:spcPts val="275"/>
              </a:spcBef>
            </a:pPr>
            <a:r>
              <a:rPr lang="ja-JP" altLang="en-US" sz="1200" dirty="0">
                <a:solidFill>
                  <a:srgbClr val="000000"/>
                </a:solidFill>
              </a:rPr>
              <a:t>（決壊地点が不明のため</a:t>
            </a:r>
            <a:r>
              <a:rPr lang="ja-JP" altLang="en-US" sz="1200" u="sng" dirty="0">
                <a:solidFill>
                  <a:srgbClr val="0070C0"/>
                </a:solidFill>
              </a:rPr>
              <a:t>確認すべき水位観測所も不明</a:t>
            </a:r>
            <a:r>
              <a:rPr lang="ja-JP" altLang="en-US" sz="1200" dirty="0">
                <a:solidFill>
                  <a:srgbClr val="000000"/>
                </a:solidFill>
              </a:rPr>
              <a:t>）</a:t>
            </a:r>
            <a:endParaRPr lang="en-US" altLang="ja-JP" sz="1200" u="sng" dirty="0">
              <a:solidFill>
                <a:srgbClr val="000000"/>
              </a:solidFill>
            </a:endParaRPr>
          </a:p>
          <a:p>
            <a:pPr marL="87313" indent="-87313">
              <a:spcBef>
                <a:spcPts val="275"/>
              </a:spcBef>
            </a:pPr>
            <a:r>
              <a:rPr lang="ja-JP" altLang="en-US" sz="1200" dirty="0">
                <a:solidFill>
                  <a:srgbClr val="000000"/>
                </a:solidFill>
              </a:rPr>
              <a:t>浸水深が幅のある色表示で、</a:t>
            </a:r>
            <a:r>
              <a:rPr lang="ja-JP" altLang="en-US" sz="1200" u="sng" dirty="0">
                <a:solidFill>
                  <a:srgbClr val="0070C0"/>
                </a:solidFill>
              </a:rPr>
              <a:t>正確な浸水位が不明</a:t>
            </a:r>
            <a:endParaRPr lang="en-US" altLang="ja-JP" sz="1200" u="sng" dirty="0">
              <a:solidFill>
                <a:srgbClr val="0070C0"/>
              </a:solidFill>
            </a:endParaRPr>
          </a:p>
          <a:p>
            <a:pPr>
              <a:spcBef>
                <a:spcPts val="275"/>
              </a:spcBef>
              <a:buNone/>
            </a:pPr>
            <a:r>
              <a:rPr lang="ja-JP" altLang="en-US" sz="1200" dirty="0">
                <a:solidFill>
                  <a:srgbClr val="000000"/>
                </a:solidFill>
              </a:rPr>
              <a:t>　といった課題がありました。</a:t>
            </a:r>
          </a:p>
        </p:txBody>
      </p:sp>
      <p:sp>
        <p:nvSpPr>
          <p:cNvPr id="71" name="テキスト ボックス 70"/>
          <p:cNvSpPr txBox="1">
            <a:spLocks noChangeArrowheads="1"/>
          </p:cNvSpPr>
          <p:nvPr/>
        </p:nvSpPr>
        <p:spPr bwMode="auto">
          <a:xfrm>
            <a:off x="5307015" y="1339852"/>
            <a:ext cx="4170362" cy="1441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spcAft>
                <a:spcPts val="275"/>
              </a:spcAft>
              <a:buNone/>
            </a:pPr>
            <a:r>
              <a:rPr lang="en-US" altLang="ja-JP" sz="1200" dirty="0">
                <a:solidFill>
                  <a:srgbClr val="000000"/>
                </a:solidFill>
              </a:rPr>
              <a:t>【</a:t>
            </a:r>
            <a:r>
              <a:rPr lang="ja-JP" altLang="en-US" sz="1200" dirty="0">
                <a:solidFill>
                  <a:srgbClr val="FF0000"/>
                </a:solidFill>
              </a:rPr>
              <a:t>浸水ナビ</a:t>
            </a:r>
            <a:r>
              <a:rPr lang="en-US" altLang="ja-JP" sz="1200" dirty="0">
                <a:solidFill>
                  <a:srgbClr val="000000"/>
                </a:solidFill>
              </a:rPr>
              <a:t>】</a:t>
            </a:r>
            <a:r>
              <a:rPr lang="ja-JP" altLang="en-US" sz="1200" dirty="0">
                <a:solidFill>
                  <a:srgbClr val="000000"/>
                </a:solidFill>
              </a:rPr>
              <a:t>では、以下が可能となります。</a:t>
            </a:r>
            <a:endParaRPr lang="en-US" altLang="ja-JP" sz="1200" dirty="0">
              <a:solidFill>
                <a:srgbClr val="000000"/>
              </a:solidFill>
            </a:endParaRPr>
          </a:p>
          <a:p>
            <a:pPr marL="87313" indent="-87313">
              <a:spcBef>
                <a:spcPts val="275"/>
              </a:spcBef>
            </a:pPr>
            <a:r>
              <a:rPr lang="ja-JP" altLang="en-US" sz="1200" dirty="0">
                <a:solidFill>
                  <a:srgbClr val="000000"/>
                </a:solidFill>
              </a:rPr>
              <a:t> </a:t>
            </a:r>
            <a:r>
              <a:rPr lang="ja-JP" altLang="en-US" sz="1200" u="sng" dirty="0">
                <a:solidFill>
                  <a:srgbClr val="FF0000"/>
                </a:solidFill>
              </a:rPr>
              <a:t>任意の地点</a:t>
            </a:r>
            <a:r>
              <a:rPr lang="en-US" altLang="ja-JP" sz="1200" u="sng" dirty="0">
                <a:solidFill>
                  <a:srgbClr val="FF0000"/>
                </a:solidFill>
              </a:rPr>
              <a:t>(</a:t>
            </a:r>
            <a:r>
              <a:rPr lang="ja-JP" altLang="en-US" sz="1200" u="sng" dirty="0">
                <a:solidFill>
                  <a:srgbClr val="FF0000"/>
                </a:solidFill>
              </a:rPr>
              <a:t>建物</a:t>
            </a:r>
            <a:r>
              <a:rPr lang="en-US" altLang="ja-JP" sz="1200" u="sng" dirty="0">
                <a:solidFill>
                  <a:srgbClr val="FF0000"/>
                </a:solidFill>
              </a:rPr>
              <a:t>)</a:t>
            </a:r>
            <a:r>
              <a:rPr lang="ja-JP" altLang="en-US" sz="1200" dirty="0">
                <a:solidFill>
                  <a:srgbClr val="000000"/>
                </a:solidFill>
              </a:rPr>
              <a:t>から、浸水想定区域を</a:t>
            </a:r>
            <a:r>
              <a:rPr lang="ja-JP" altLang="en-US" sz="1200" u="sng" dirty="0">
                <a:solidFill>
                  <a:srgbClr val="FF0000"/>
                </a:solidFill>
              </a:rPr>
              <a:t>逆引き検索可能</a:t>
            </a:r>
            <a:endParaRPr lang="en-US" altLang="ja-JP" sz="1200" u="sng" dirty="0">
              <a:solidFill>
                <a:srgbClr val="FF0000"/>
              </a:solidFill>
            </a:endParaRPr>
          </a:p>
          <a:p>
            <a:pPr marL="87313" indent="-87313">
              <a:spcBef>
                <a:spcPts val="275"/>
              </a:spcBef>
            </a:pPr>
            <a:r>
              <a:rPr lang="ja-JP" altLang="en-US" sz="1200" dirty="0">
                <a:solidFill>
                  <a:srgbClr val="000000"/>
                </a:solidFill>
              </a:rPr>
              <a:t> </a:t>
            </a:r>
            <a:r>
              <a:rPr lang="ja-JP" altLang="en-US" sz="1200" u="sng" dirty="0">
                <a:solidFill>
                  <a:srgbClr val="FF0000"/>
                </a:solidFill>
              </a:rPr>
              <a:t>想定決壊地点別の浸水想定区域</a:t>
            </a:r>
            <a:r>
              <a:rPr lang="ja-JP" altLang="en-US" sz="1200" dirty="0">
                <a:solidFill>
                  <a:srgbClr val="000000"/>
                </a:solidFill>
              </a:rPr>
              <a:t>を検索可能</a:t>
            </a:r>
            <a:endParaRPr lang="en-US" altLang="ja-JP" sz="1200" dirty="0">
              <a:solidFill>
                <a:srgbClr val="000000"/>
              </a:solidFill>
            </a:endParaRPr>
          </a:p>
          <a:p>
            <a:pPr marL="87313" indent="-87313">
              <a:spcBef>
                <a:spcPts val="275"/>
              </a:spcBef>
            </a:pPr>
            <a:r>
              <a:rPr lang="ja-JP" altLang="en-US" sz="1200" dirty="0">
                <a:solidFill>
                  <a:srgbClr val="000000"/>
                </a:solidFill>
              </a:rPr>
              <a:t> 想定決壊地点に係る</a:t>
            </a:r>
            <a:r>
              <a:rPr lang="ja-JP" altLang="en-US" sz="1200" u="sng" dirty="0">
                <a:solidFill>
                  <a:srgbClr val="FF0000"/>
                </a:solidFill>
              </a:rPr>
              <a:t>水位観測所の水位情報</a:t>
            </a:r>
            <a:r>
              <a:rPr lang="ja-JP" altLang="en-US" sz="1200" dirty="0">
                <a:solidFill>
                  <a:srgbClr val="000000"/>
                </a:solidFill>
              </a:rPr>
              <a:t>を検索可能</a:t>
            </a:r>
            <a:endParaRPr lang="en-US" altLang="ja-JP" sz="1200" dirty="0">
              <a:solidFill>
                <a:srgbClr val="000000"/>
              </a:solidFill>
            </a:endParaRPr>
          </a:p>
          <a:p>
            <a:pPr marL="87313" indent="-87313">
              <a:spcBef>
                <a:spcPts val="275"/>
              </a:spcBef>
            </a:pPr>
            <a:r>
              <a:rPr lang="ja-JP" altLang="en-US" sz="1200" dirty="0">
                <a:solidFill>
                  <a:srgbClr val="000000"/>
                </a:solidFill>
              </a:rPr>
              <a:t> 任意の地点の</a:t>
            </a:r>
            <a:r>
              <a:rPr lang="ja-JP" altLang="en-US" sz="1200" u="sng" dirty="0">
                <a:solidFill>
                  <a:srgbClr val="FF0000"/>
                </a:solidFill>
              </a:rPr>
              <a:t>想定浸水位を数値で表示</a:t>
            </a:r>
            <a:endParaRPr lang="en-US" altLang="ja-JP" sz="1200" u="sng" dirty="0">
              <a:solidFill>
                <a:srgbClr val="FF0000"/>
              </a:solidFill>
            </a:endParaRPr>
          </a:p>
          <a:p>
            <a:pPr marL="87313" indent="-87313">
              <a:spcBef>
                <a:spcPts val="275"/>
              </a:spcBef>
            </a:pPr>
            <a:r>
              <a:rPr lang="ja-JP" altLang="en-US" sz="1200" dirty="0">
                <a:solidFill>
                  <a:srgbClr val="000000"/>
                </a:solidFill>
              </a:rPr>
              <a:t> </a:t>
            </a:r>
            <a:r>
              <a:rPr lang="ja-JP" altLang="en-US" sz="1200" u="sng" dirty="0">
                <a:solidFill>
                  <a:srgbClr val="FF0000"/>
                </a:solidFill>
              </a:rPr>
              <a:t>時系列の浸水想定区域</a:t>
            </a:r>
            <a:r>
              <a:rPr lang="ja-JP" altLang="en-US" sz="1200" dirty="0">
                <a:solidFill>
                  <a:srgbClr val="000000"/>
                </a:solidFill>
              </a:rPr>
              <a:t>が表示可能</a:t>
            </a:r>
            <a:endParaRPr lang="en-US" altLang="ja-JP" sz="1200" dirty="0">
              <a:solidFill>
                <a:srgbClr val="000000"/>
              </a:solidFill>
            </a:endParaRPr>
          </a:p>
        </p:txBody>
      </p:sp>
      <p:sp>
        <p:nvSpPr>
          <p:cNvPr id="75" name="右矢印 74"/>
          <p:cNvSpPr/>
          <p:nvPr/>
        </p:nvSpPr>
        <p:spPr>
          <a:xfrm>
            <a:off x="4772820" y="1769267"/>
            <a:ext cx="342900" cy="6651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82" name="右矢印 81"/>
          <p:cNvSpPr/>
          <p:nvPr/>
        </p:nvSpPr>
        <p:spPr>
          <a:xfrm>
            <a:off x="4778376" y="3490119"/>
            <a:ext cx="331788" cy="7985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93" name="テキスト ボックス 92"/>
          <p:cNvSpPr txBox="1">
            <a:spLocks noChangeArrowheads="1"/>
          </p:cNvSpPr>
          <p:nvPr/>
        </p:nvSpPr>
        <p:spPr bwMode="auto">
          <a:xfrm>
            <a:off x="386235" y="2828470"/>
            <a:ext cx="229029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000000"/>
                </a:solidFill>
              </a:rPr>
              <a:t>【</a:t>
            </a:r>
            <a:r>
              <a:rPr lang="ja-JP" altLang="en-US" sz="1400" dirty="0">
                <a:solidFill>
                  <a:srgbClr val="000000"/>
                </a:solidFill>
              </a:rPr>
              <a:t>従来の浸水想定区域</a:t>
            </a:r>
            <a:r>
              <a:rPr lang="en-US" altLang="ja-JP" sz="1400" dirty="0">
                <a:solidFill>
                  <a:srgbClr val="000000"/>
                </a:solidFill>
              </a:rPr>
              <a:t>】</a:t>
            </a:r>
          </a:p>
          <a:p>
            <a:pPr marL="85725" indent="-85725" eaLnBrk="1" hangingPunct="1">
              <a:spcBef>
                <a:spcPct val="0"/>
              </a:spcBef>
            </a:pPr>
            <a:r>
              <a:rPr lang="ja-JP" altLang="en-US" sz="1200" dirty="0" smtClean="0">
                <a:solidFill>
                  <a:srgbClr val="000000"/>
                </a:solidFill>
              </a:rPr>
              <a:t> 想定</a:t>
            </a:r>
            <a:r>
              <a:rPr lang="ja-JP" altLang="en-US" sz="1200" dirty="0">
                <a:solidFill>
                  <a:srgbClr val="000000"/>
                </a:solidFill>
              </a:rPr>
              <a:t>決壊地点</a:t>
            </a:r>
            <a:endParaRPr lang="en-US" altLang="ja-JP" sz="1200" dirty="0">
              <a:solidFill>
                <a:srgbClr val="000000"/>
              </a:solidFill>
            </a:endParaRPr>
          </a:p>
          <a:p>
            <a:pPr marL="85725" indent="-85725" eaLnBrk="1" hangingPunct="1">
              <a:spcBef>
                <a:spcPct val="0"/>
              </a:spcBef>
            </a:pPr>
            <a:r>
              <a:rPr lang="ja-JP" altLang="en-US" sz="1200" dirty="0" smtClean="0">
                <a:solidFill>
                  <a:srgbClr val="000000"/>
                </a:solidFill>
              </a:rPr>
              <a:t> 注意</a:t>
            </a:r>
            <a:r>
              <a:rPr lang="ja-JP" altLang="en-US" sz="1200" dirty="0">
                <a:solidFill>
                  <a:srgbClr val="000000"/>
                </a:solidFill>
              </a:rPr>
              <a:t>すべき水位観測所</a:t>
            </a:r>
            <a:endParaRPr lang="en-US" altLang="ja-JP" sz="1200" dirty="0">
              <a:solidFill>
                <a:srgbClr val="000000"/>
              </a:solidFill>
            </a:endParaRPr>
          </a:p>
          <a:p>
            <a:pPr marL="85725" indent="-85725" eaLnBrk="1" hangingPunct="1">
              <a:spcBef>
                <a:spcPct val="0"/>
              </a:spcBef>
            </a:pPr>
            <a:r>
              <a:rPr lang="ja-JP" altLang="en-US" sz="1200" dirty="0" smtClean="0">
                <a:solidFill>
                  <a:srgbClr val="000000"/>
                </a:solidFill>
              </a:rPr>
              <a:t> 任意</a:t>
            </a:r>
            <a:r>
              <a:rPr lang="ja-JP" altLang="en-US" sz="1200" dirty="0">
                <a:solidFill>
                  <a:srgbClr val="000000"/>
                </a:solidFill>
              </a:rPr>
              <a:t>の地点の想定浸水</a:t>
            </a:r>
            <a:r>
              <a:rPr lang="ja-JP" altLang="en-US" sz="1200" dirty="0" smtClean="0">
                <a:solidFill>
                  <a:srgbClr val="000000"/>
                </a:solidFill>
              </a:rPr>
              <a:t>位</a:t>
            </a:r>
            <a:endParaRPr lang="en-US" altLang="ja-JP" sz="1200" dirty="0" smtClean="0">
              <a:solidFill>
                <a:srgbClr val="000000"/>
              </a:solidFill>
            </a:endParaRPr>
          </a:p>
          <a:p>
            <a:pPr eaLnBrk="1" hangingPunct="1">
              <a:spcBef>
                <a:spcPct val="0"/>
              </a:spcBef>
              <a:buNone/>
            </a:pPr>
            <a:r>
              <a:rPr lang="ja-JP" altLang="en-US" sz="1200" dirty="0" smtClean="0">
                <a:solidFill>
                  <a:srgbClr val="000000"/>
                </a:solidFill>
              </a:rPr>
              <a:t>　が</a:t>
            </a:r>
            <a:r>
              <a:rPr lang="ja-JP" altLang="en-US" sz="1200" dirty="0">
                <a:solidFill>
                  <a:srgbClr val="000000"/>
                </a:solidFill>
              </a:rPr>
              <a:t>不明</a:t>
            </a:r>
          </a:p>
        </p:txBody>
      </p:sp>
      <p:sp>
        <p:nvSpPr>
          <p:cNvPr id="95" name="テキスト ボックス 94"/>
          <p:cNvSpPr txBox="1">
            <a:spLocks noChangeArrowheads="1"/>
          </p:cNvSpPr>
          <p:nvPr/>
        </p:nvSpPr>
        <p:spPr bwMode="auto">
          <a:xfrm>
            <a:off x="5291261" y="2812798"/>
            <a:ext cx="223361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000000"/>
                </a:solidFill>
              </a:rPr>
              <a:t>【</a:t>
            </a:r>
            <a:r>
              <a:rPr lang="ja-JP" altLang="en-US" sz="1400" dirty="0">
                <a:solidFill>
                  <a:srgbClr val="FF0000"/>
                </a:solidFill>
              </a:rPr>
              <a:t>浸水ナビ</a:t>
            </a:r>
            <a:r>
              <a:rPr lang="ja-JP" altLang="en-US" sz="1400" dirty="0">
                <a:solidFill>
                  <a:srgbClr val="000000"/>
                </a:solidFill>
              </a:rPr>
              <a:t>では・・・</a:t>
            </a:r>
            <a:r>
              <a:rPr lang="en-US" altLang="ja-JP" sz="1400" dirty="0">
                <a:solidFill>
                  <a:srgbClr val="000000"/>
                </a:solidFill>
              </a:rPr>
              <a:t>】</a:t>
            </a:r>
          </a:p>
          <a:p>
            <a:pPr eaLnBrk="1" hangingPunct="1">
              <a:spcBef>
                <a:spcPct val="0"/>
              </a:spcBef>
              <a:buNone/>
            </a:pPr>
            <a:r>
              <a:rPr lang="ja-JP" altLang="en-US" sz="1200" dirty="0">
                <a:solidFill>
                  <a:srgbClr val="000000"/>
                </a:solidFill>
              </a:rPr>
              <a:t>任意の地点を指定すれば</a:t>
            </a:r>
            <a:r>
              <a:rPr lang="ja-JP" altLang="en-US" sz="1200" dirty="0" smtClean="0">
                <a:solidFill>
                  <a:srgbClr val="000000"/>
                </a:solidFill>
              </a:rPr>
              <a:t>、</a:t>
            </a:r>
            <a:endParaRPr lang="en-US" altLang="ja-JP" sz="1200" dirty="0" smtClean="0">
              <a:solidFill>
                <a:srgbClr val="000000"/>
              </a:solidFill>
            </a:endParaRPr>
          </a:p>
          <a:p>
            <a:pPr marL="85725" indent="-85725" eaLnBrk="1" hangingPunct="1">
              <a:spcBef>
                <a:spcPct val="0"/>
              </a:spcBef>
              <a:buFont typeface="Arial" panose="020B0604020202020204" pitchFamily="34" charset="0"/>
              <a:buChar char="•"/>
            </a:pPr>
            <a:r>
              <a:rPr lang="ja-JP" altLang="en-US" sz="1200" dirty="0" smtClean="0"/>
              <a:t> </a:t>
            </a:r>
            <a:r>
              <a:rPr lang="ja-JP" altLang="en-US" sz="1200" dirty="0" smtClean="0">
                <a:solidFill>
                  <a:srgbClr val="FF0000"/>
                </a:solidFill>
              </a:rPr>
              <a:t>想定</a:t>
            </a:r>
            <a:r>
              <a:rPr lang="ja-JP" altLang="en-US" sz="1200" dirty="0">
                <a:solidFill>
                  <a:srgbClr val="FF0000"/>
                </a:solidFill>
              </a:rPr>
              <a:t>決壊</a:t>
            </a:r>
            <a:r>
              <a:rPr lang="ja-JP" altLang="en-US" sz="1200" dirty="0" smtClean="0">
                <a:solidFill>
                  <a:srgbClr val="FF0000"/>
                </a:solidFill>
              </a:rPr>
              <a:t>地点</a:t>
            </a:r>
            <a:endParaRPr lang="en-US" altLang="ja-JP" sz="1200" dirty="0" smtClean="0">
              <a:solidFill>
                <a:srgbClr val="FF0000"/>
              </a:solidFill>
            </a:endParaRPr>
          </a:p>
          <a:p>
            <a:pPr marL="85725" indent="-85725" eaLnBrk="1" hangingPunct="1">
              <a:spcBef>
                <a:spcPct val="0"/>
              </a:spcBef>
              <a:buFont typeface="Arial" panose="020B0604020202020204" pitchFamily="34" charset="0"/>
              <a:buChar char="•"/>
            </a:pPr>
            <a:r>
              <a:rPr lang="ja-JP" altLang="en-US" sz="1200" dirty="0" smtClean="0">
                <a:solidFill>
                  <a:srgbClr val="000000"/>
                </a:solidFill>
              </a:rPr>
              <a:t> それ</a:t>
            </a:r>
            <a:r>
              <a:rPr lang="ja-JP" altLang="en-US" sz="1200" dirty="0">
                <a:solidFill>
                  <a:srgbClr val="000000"/>
                </a:solidFill>
              </a:rPr>
              <a:t>に関係する</a:t>
            </a:r>
            <a:r>
              <a:rPr lang="ja-JP" altLang="en-US" sz="1200" dirty="0">
                <a:solidFill>
                  <a:srgbClr val="FF0000"/>
                </a:solidFill>
              </a:rPr>
              <a:t>水位</a:t>
            </a:r>
            <a:r>
              <a:rPr lang="ja-JP" altLang="en-US" sz="1200" dirty="0" smtClean="0">
                <a:solidFill>
                  <a:srgbClr val="FF0000"/>
                </a:solidFill>
              </a:rPr>
              <a:t>観測所</a:t>
            </a:r>
            <a:endParaRPr lang="en-US" altLang="ja-JP" sz="1200" dirty="0" smtClean="0">
              <a:solidFill>
                <a:srgbClr val="FF0000"/>
              </a:solidFill>
            </a:endParaRPr>
          </a:p>
          <a:p>
            <a:pPr eaLnBrk="1" hangingPunct="1">
              <a:spcBef>
                <a:spcPct val="0"/>
              </a:spcBef>
              <a:buNone/>
            </a:pPr>
            <a:r>
              <a:rPr lang="ja-JP" altLang="en-US" sz="1200" dirty="0" smtClean="0">
                <a:solidFill>
                  <a:srgbClr val="000000"/>
                </a:solidFill>
              </a:rPr>
              <a:t>　を検索可能に</a:t>
            </a:r>
            <a:endParaRPr lang="en-US" altLang="ja-JP" sz="1200" dirty="0">
              <a:solidFill>
                <a:srgbClr val="000000"/>
              </a:solidFill>
            </a:endParaRPr>
          </a:p>
        </p:txBody>
      </p:sp>
      <p:grpSp>
        <p:nvGrpSpPr>
          <p:cNvPr id="16397" name="グループ化 95"/>
          <p:cNvGrpSpPr>
            <a:grpSpLocks/>
          </p:cNvGrpSpPr>
          <p:nvPr/>
        </p:nvGrpSpPr>
        <p:grpSpPr bwMode="auto">
          <a:xfrm>
            <a:off x="5540498" y="2806700"/>
            <a:ext cx="3816350" cy="2325688"/>
            <a:chOff x="4860032" y="2564904"/>
            <a:chExt cx="4132517" cy="2520280"/>
          </a:xfrm>
        </p:grpSpPr>
        <p:sp>
          <p:nvSpPr>
            <p:cNvPr id="97" name="フリーフォーム 96"/>
            <p:cNvSpPr/>
            <p:nvPr/>
          </p:nvSpPr>
          <p:spPr>
            <a:xfrm>
              <a:off x="5628432" y="3462915"/>
              <a:ext cx="2963585" cy="1276483"/>
            </a:xfrm>
            <a:custGeom>
              <a:avLst/>
              <a:gdLst>
                <a:gd name="connsiteX0" fmla="*/ 0 w 1552575"/>
                <a:gd name="connsiteY0" fmla="*/ 1195388 h 1223963"/>
                <a:gd name="connsiteX1" fmla="*/ 128587 w 1552575"/>
                <a:gd name="connsiteY1" fmla="*/ 762000 h 1223963"/>
                <a:gd name="connsiteX2" fmla="*/ 461962 w 1552575"/>
                <a:gd name="connsiteY2" fmla="*/ 242888 h 1223963"/>
                <a:gd name="connsiteX3" fmla="*/ 1095375 w 1552575"/>
                <a:gd name="connsiteY3" fmla="*/ 0 h 1223963"/>
                <a:gd name="connsiteX4" fmla="*/ 1328737 w 1552575"/>
                <a:gd name="connsiteY4" fmla="*/ 219075 h 1223963"/>
                <a:gd name="connsiteX5" fmla="*/ 1552575 w 1552575"/>
                <a:gd name="connsiteY5" fmla="*/ 757238 h 1223963"/>
                <a:gd name="connsiteX6" fmla="*/ 1462087 w 1552575"/>
                <a:gd name="connsiteY6" fmla="*/ 1090613 h 1223963"/>
                <a:gd name="connsiteX7" fmla="*/ 1081087 w 1552575"/>
                <a:gd name="connsiteY7" fmla="*/ 1114425 h 1223963"/>
                <a:gd name="connsiteX8" fmla="*/ 623887 w 1552575"/>
                <a:gd name="connsiteY8" fmla="*/ 1223963 h 1223963"/>
                <a:gd name="connsiteX9" fmla="*/ 0 w 1552575"/>
                <a:gd name="connsiteY9" fmla="*/ 1195388 h 1223963"/>
                <a:gd name="connsiteX0" fmla="*/ 0 w 1552575"/>
                <a:gd name="connsiteY0" fmla="*/ 1195388 h 1223963"/>
                <a:gd name="connsiteX1" fmla="*/ 128587 w 1552575"/>
                <a:gd name="connsiteY1" fmla="*/ 762000 h 1223963"/>
                <a:gd name="connsiteX2" fmla="*/ 461962 w 1552575"/>
                <a:gd name="connsiteY2" fmla="*/ 242888 h 1223963"/>
                <a:gd name="connsiteX3" fmla="*/ 1095375 w 1552575"/>
                <a:gd name="connsiteY3" fmla="*/ 0 h 1223963"/>
                <a:gd name="connsiteX4" fmla="*/ 1328737 w 1552575"/>
                <a:gd name="connsiteY4" fmla="*/ 219075 h 1223963"/>
                <a:gd name="connsiteX5" fmla="*/ 1552575 w 1552575"/>
                <a:gd name="connsiteY5" fmla="*/ 757238 h 1223963"/>
                <a:gd name="connsiteX6" fmla="*/ 1462087 w 1552575"/>
                <a:gd name="connsiteY6" fmla="*/ 1090613 h 1223963"/>
                <a:gd name="connsiteX7" fmla="*/ 1081087 w 1552575"/>
                <a:gd name="connsiteY7" fmla="*/ 1114425 h 1223963"/>
                <a:gd name="connsiteX8" fmla="*/ 623887 w 1552575"/>
                <a:gd name="connsiteY8" fmla="*/ 1223963 h 1223963"/>
                <a:gd name="connsiteX9" fmla="*/ 0 w 1552575"/>
                <a:gd name="connsiteY9" fmla="*/ 1195388 h 1223963"/>
                <a:gd name="connsiteX0" fmla="*/ 0 w 1552575"/>
                <a:gd name="connsiteY0" fmla="*/ 1195388 h 1223963"/>
                <a:gd name="connsiteX1" fmla="*/ 128587 w 1552575"/>
                <a:gd name="connsiteY1" fmla="*/ 762000 h 1223963"/>
                <a:gd name="connsiteX2" fmla="*/ 461962 w 1552575"/>
                <a:gd name="connsiteY2" fmla="*/ 242888 h 1223963"/>
                <a:gd name="connsiteX3" fmla="*/ 1095375 w 1552575"/>
                <a:gd name="connsiteY3" fmla="*/ 0 h 1223963"/>
                <a:gd name="connsiteX4" fmla="*/ 1328737 w 1552575"/>
                <a:gd name="connsiteY4" fmla="*/ 219075 h 1223963"/>
                <a:gd name="connsiteX5" fmla="*/ 1552575 w 1552575"/>
                <a:gd name="connsiteY5" fmla="*/ 757238 h 1223963"/>
                <a:gd name="connsiteX6" fmla="*/ 1462087 w 1552575"/>
                <a:gd name="connsiteY6" fmla="*/ 1090613 h 1223963"/>
                <a:gd name="connsiteX7" fmla="*/ 1081087 w 1552575"/>
                <a:gd name="connsiteY7" fmla="*/ 1114425 h 1223963"/>
                <a:gd name="connsiteX8" fmla="*/ 623887 w 1552575"/>
                <a:gd name="connsiteY8" fmla="*/ 1223963 h 1223963"/>
                <a:gd name="connsiteX9" fmla="*/ 0 w 1552575"/>
                <a:gd name="connsiteY9" fmla="*/ 1195388 h 1223963"/>
                <a:gd name="connsiteX0" fmla="*/ 0 w 1552575"/>
                <a:gd name="connsiteY0" fmla="*/ 1195388 h 1223963"/>
                <a:gd name="connsiteX1" fmla="*/ 128587 w 1552575"/>
                <a:gd name="connsiteY1" fmla="*/ 762000 h 1223963"/>
                <a:gd name="connsiteX2" fmla="*/ 461962 w 1552575"/>
                <a:gd name="connsiteY2" fmla="*/ 242888 h 1223963"/>
                <a:gd name="connsiteX3" fmla="*/ 1095375 w 1552575"/>
                <a:gd name="connsiteY3" fmla="*/ 0 h 1223963"/>
                <a:gd name="connsiteX4" fmla="*/ 1328737 w 1552575"/>
                <a:gd name="connsiteY4" fmla="*/ 219075 h 1223963"/>
                <a:gd name="connsiteX5" fmla="*/ 1552575 w 1552575"/>
                <a:gd name="connsiteY5" fmla="*/ 757238 h 1223963"/>
                <a:gd name="connsiteX6" fmla="*/ 1462087 w 1552575"/>
                <a:gd name="connsiteY6" fmla="*/ 1090613 h 1223963"/>
                <a:gd name="connsiteX7" fmla="*/ 1081087 w 1552575"/>
                <a:gd name="connsiteY7" fmla="*/ 1114425 h 1223963"/>
                <a:gd name="connsiteX8" fmla="*/ 623887 w 1552575"/>
                <a:gd name="connsiteY8" fmla="*/ 1223963 h 1223963"/>
                <a:gd name="connsiteX9" fmla="*/ 0 w 1552575"/>
                <a:gd name="connsiteY9" fmla="*/ 1195388 h 1223963"/>
                <a:gd name="connsiteX0" fmla="*/ 0 w 1552575"/>
                <a:gd name="connsiteY0" fmla="*/ 1195388 h 1223963"/>
                <a:gd name="connsiteX1" fmla="*/ 128587 w 1552575"/>
                <a:gd name="connsiteY1" fmla="*/ 762000 h 1223963"/>
                <a:gd name="connsiteX2" fmla="*/ 471487 w 1552575"/>
                <a:gd name="connsiteY2" fmla="*/ 252413 h 1223963"/>
                <a:gd name="connsiteX3" fmla="*/ 1095375 w 1552575"/>
                <a:gd name="connsiteY3" fmla="*/ 0 h 1223963"/>
                <a:gd name="connsiteX4" fmla="*/ 1328737 w 1552575"/>
                <a:gd name="connsiteY4" fmla="*/ 219075 h 1223963"/>
                <a:gd name="connsiteX5" fmla="*/ 1552575 w 1552575"/>
                <a:gd name="connsiteY5" fmla="*/ 757238 h 1223963"/>
                <a:gd name="connsiteX6" fmla="*/ 1462087 w 1552575"/>
                <a:gd name="connsiteY6" fmla="*/ 1090613 h 1223963"/>
                <a:gd name="connsiteX7" fmla="*/ 1081087 w 1552575"/>
                <a:gd name="connsiteY7" fmla="*/ 1114425 h 1223963"/>
                <a:gd name="connsiteX8" fmla="*/ 623887 w 1552575"/>
                <a:gd name="connsiteY8" fmla="*/ 1223963 h 1223963"/>
                <a:gd name="connsiteX9" fmla="*/ 0 w 1552575"/>
                <a:gd name="connsiteY9" fmla="*/ 1195388 h 1223963"/>
                <a:gd name="connsiteX0" fmla="*/ 0 w 1552575"/>
                <a:gd name="connsiteY0" fmla="*/ 1195388 h 1223963"/>
                <a:gd name="connsiteX1" fmla="*/ 128587 w 1552575"/>
                <a:gd name="connsiteY1" fmla="*/ 762000 h 1223963"/>
                <a:gd name="connsiteX2" fmla="*/ 471487 w 1552575"/>
                <a:gd name="connsiteY2" fmla="*/ 252413 h 1223963"/>
                <a:gd name="connsiteX3" fmla="*/ 1095375 w 1552575"/>
                <a:gd name="connsiteY3" fmla="*/ 0 h 1223963"/>
                <a:gd name="connsiteX4" fmla="*/ 1328737 w 1552575"/>
                <a:gd name="connsiteY4" fmla="*/ 219075 h 1223963"/>
                <a:gd name="connsiteX5" fmla="*/ 1552575 w 1552575"/>
                <a:gd name="connsiteY5" fmla="*/ 757238 h 1223963"/>
                <a:gd name="connsiteX6" fmla="*/ 1462087 w 1552575"/>
                <a:gd name="connsiteY6" fmla="*/ 1090613 h 1223963"/>
                <a:gd name="connsiteX7" fmla="*/ 1081087 w 1552575"/>
                <a:gd name="connsiteY7" fmla="*/ 1114425 h 1223963"/>
                <a:gd name="connsiteX8" fmla="*/ 623887 w 1552575"/>
                <a:gd name="connsiteY8" fmla="*/ 1223963 h 1223963"/>
                <a:gd name="connsiteX9" fmla="*/ 0 w 1552575"/>
                <a:gd name="connsiteY9" fmla="*/ 1195388 h 1223963"/>
                <a:gd name="connsiteX0" fmla="*/ 0 w 1552575"/>
                <a:gd name="connsiteY0" fmla="*/ 1195388 h 1223963"/>
                <a:gd name="connsiteX1" fmla="*/ 128587 w 1552575"/>
                <a:gd name="connsiteY1" fmla="*/ 762000 h 1223963"/>
                <a:gd name="connsiteX2" fmla="*/ 471487 w 1552575"/>
                <a:gd name="connsiteY2" fmla="*/ 252413 h 1223963"/>
                <a:gd name="connsiteX3" fmla="*/ 1095375 w 1552575"/>
                <a:gd name="connsiteY3" fmla="*/ 0 h 1223963"/>
                <a:gd name="connsiteX4" fmla="*/ 1328737 w 1552575"/>
                <a:gd name="connsiteY4" fmla="*/ 219075 h 1223963"/>
                <a:gd name="connsiteX5" fmla="*/ 1552575 w 1552575"/>
                <a:gd name="connsiteY5" fmla="*/ 757238 h 1223963"/>
                <a:gd name="connsiteX6" fmla="*/ 1462087 w 1552575"/>
                <a:gd name="connsiteY6" fmla="*/ 1090613 h 1223963"/>
                <a:gd name="connsiteX7" fmla="*/ 1081087 w 1552575"/>
                <a:gd name="connsiteY7" fmla="*/ 1114425 h 1223963"/>
                <a:gd name="connsiteX8" fmla="*/ 623887 w 1552575"/>
                <a:gd name="connsiteY8" fmla="*/ 1223963 h 1223963"/>
                <a:gd name="connsiteX9" fmla="*/ 0 w 1552575"/>
                <a:gd name="connsiteY9" fmla="*/ 1195388 h 1223963"/>
                <a:gd name="connsiteX0" fmla="*/ 0 w 1552575"/>
                <a:gd name="connsiteY0" fmla="*/ 1141413 h 1169988"/>
                <a:gd name="connsiteX1" fmla="*/ 128587 w 1552575"/>
                <a:gd name="connsiteY1" fmla="*/ 708025 h 1169988"/>
                <a:gd name="connsiteX2" fmla="*/ 471487 w 1552575"/>
                <a:gd name="connsiteY2" fmla="*/ 198438 h 1169988"/>
                <a:gd name="connsiteX3" fmla="*/ 1190625 w 1552575"/>
                <a:gd name="connsiteY3" fmla="*/ 7937 h 1169988"/>
                <a:gd name="connsiteX4" fmla="*/ 1328737 w 1552575"/>
                <a:gd name="connsiteY4" fmla="*/ 165100 h 1169988"/>
                <a:gd name="connsiteX5" fmla="*/ 1552575 w 1552575"/>
                <a:gd name="connsiteY5" fmla="*/ 703263 h 1169988"/>
                <a:gd name="connsiteX6" fmla="*/ 1462087 w 1552575"/>
                <a:gd name="connsiteY6" fmla="*/ 1036638 h 1169988"/>
                <a:gd name="connsiteX7" fmla="*/ 1081087 w 1552575"/>
                <a:gd name="connsiteY7" fmla="*/ 1060450 h 1169988"/>
                <a:gd name="connsiteX8" fmla="*/ 623887 w 1552575"/>
                <a:gd name="connsiteY8" fmla="*/ 1169988 h 1169988"/>
                <a:gd name="connsiteX9" fmla="*/ 0 w 1552575"/>
                <a:gd name="connsiteY9" fmla="*/ 1141413 h 1169988"/>
                <a:gd name="connsiteX0" fmla="*/ 0 w 1552575"/>
                <a:gd name="connsiteY0" fmla="*/ 1060450 h 1089025"/>
                <a:gd name="connsiteX1" fmla="*/ 128587 w 1552575"/>
                <a:gd name="connsiteY1" fmla="*/ 627062 h 1089025"/>
                <a:gd name="connsiteX2" fmla="*/ 471487 w 1552575"/>
                <a:gd name="connsiteY2" fmla="*/ 117475 h 1089025"/>
                <a:gd name="connsiteX3" fmla="*/ 1328737 w 1552575"/>
                <a:gd name="connsiteY3" fmla="*/ 84137 h 1089025"/>
                <a:gd name="connsiteX4" fmla="*/ 1552575 w 1552575"/>
                <a:gd name="connsiteY4" fmla="*/ 622300 h 1089025"/>
                <a:gd name="connsiteX5" fmla="*/ 1462087 w 1552575"/>
                <a:gd name="connsiteY5" fmla="*/ 955675 h 1089025"/>
                <a:gd name="connsiteX6" fmla="*/ 1081087 w 1552575"/>
                <a:gd name="connsiteY6" fmla="*/ 979487 h 1089025"/>
                <a:gd name="connsiteX7" fmla="*/ 623887 w 1552575"/>
                <a:gd name="connsiteY7" fmla="*/ 1089025 h 1089025"/>
                <a:gd name="connsiteX8" fmla="*/ 0 w 1552575"/>
                <a:gd name="connsiteY8" fmla="*/ 1060450 h 1089025"/>
                <a:gd name="connsiteX0" fmla="*/ 0 w 1552575"/>
                <a:gd name="connsiteY0" fmla="*/ 1247899 h 1276474"/>
                <a:gd name="connsiteX1" fmla="*/ 128587 w 1552575"/>
                <a:gd name="connsiteY1" fmla="*/ 814511 h 1276474"/>
                <a:gd name="connsiteX2" fmla="*/ 471487 w 1552575"/>
                <a:gd name="connsiteY2" fmla="*/ 304924 h 1276474"/>
                <a:gd name="connsiteX3" fmla="*/ 1328737 w 1552575"/>
                <a:gd name="connsiteY3" fmla="*/ 271586 h 1276474"/>
                <a:gd name="connsiteX4" fmla="*/ 1552575 w 1552575"/>
                <a:gd name="connsiteY4" fmla="*/ 809749 h 1276474"/>
                <a:gd name="connsiteX5" fmla="*/ 1462087 w 1552575"/>
                <a:gd name="connsiteY5" fmla="*/ 1143124 h 1276474"/>
                <a:gd name="connsiteX6" fmla="*/ 1081087 w 1552575"/>
                <a:gd name="connsiteY6" fmla="*/ 1166936 h 1276474"/>
                <a:gd name="connsiteX7" fmla="*/ 623887 w 1552575"/>
                <a:gd name="connsiteY7" fmla="*/ 1276474 h 1276474"/>
                <a:gd name="connsiteX8" fmla="*/ 0 w 1552575"/>
                <a:gd name="connsiteY8" fmla="*/ 1247899 h 1276474"/>
                <a:gd name="connsiteX0" fmla="*/ 0 w 1462087"/>
                <a:gd name="connsiteY0" fmla="*/ 1247899 h 1276474"/>
                <a:gd name="connsiteX1" fmla="*/ 128587 w 1462087"/>
                <a:gd name="connsiteY1" fmla="*/ 814511 h 1276474"/>
                <a:gd name="connsiteX2" fmla="*/ 471487 w 1462087"/>
                <a:gd name="connsiteY2" fmla="*/ 304924 h 1276474"/>
                <a:gd name="connsiteX3" fmla="*/ 1328737 w 1462087"/>
                <a:gd name="connsiteY3" fmla="*/ 271586 h 1276474"/>
                <a:gd name="connsiteX4" fmla="*/ 1462087 w 1462087"/>
                <a:gd name="connsiteY4" fmla="*/ 1143124 h 1276474"/>
                <a:gd name="connsiteX5" fmla="*/ 1081087 w 1462087"/>
                <a:gd name="connsiteY5" fmla="*/ 1166936 h 1276474"/>
                <a:gd name="connsiteX6" fmla="*/ 623887 w 1462087"/>
                <a:gd name="connsiteY6" fmla="*/ 1276474 h 1276474"/>
                <a:gd name="connsiteX7" fmla="*/ 0 w 1462087"/>
                <a:gd name="connsiteY7" fmla="*/ 1247899 h 1276474"/>
                <a:gd name="connsiteX0" fmla="*/ 0 w 1708819"/>
                <a:gd name="connsiteY0" fmla="*/ 1247899 h 1276474"/>
                <a:gd name="connsiteX1" fmla="*/ 128587 w 1708819"/>
                <a:gd name="connsiteY1" fmla="*/ 814511 h 1276474"/>
                <a:gd name="connsiteX2" fmla="*/ 471487 w 1708819"/>
                <a:gd name="connsiteY2" fmla="*/ 304924 h 1276474"/>
                <a:gd name="connsiteX3" fmla="*/ 1328737 w 1708819"/>
                <a:gd name="connsiteY3" fmla="*/ 271586 h 1276474"/>
                <a:gd name="connsiteX4" fmla="*/ 1462087 w 1708819"/>
                <a:gd name="connsiteY4" fmla="*/ 1143124 h 1276474"/>
                <a:gd name="connsiteX5" fmla="*/ 1081087 w 1708819"/>
                <a:gd name="connsiteY5" fmla="*/ 1166936 h 1276474"/>
                <a:gd name="connsiteX6" fmla="*/ 623887 w 1708819"/>
                <a:gd name="connsiteY6" fmla="*/ 1276474 h 1276474"/>
                <a:gd name="connsiteX7" fmla="*/ 0 w 1708819"/>
                <a:gd name="connsiteY7" fmla="*/ 1247899 h 1276474"/>
                <a:gd name="connsiteX0" fmla="*/ 0 w 1708819"/>
                <a:gd name="connsiteY0" fmla="*/ 1247899 h 1276474"/>
                <a:gd name="connsiteX1" fmla="*/ 128587 w 1708819"/>
                <a:gd name="connsiteY1" fmla="*/ 814511 h 1276474"/>
                <a:gd name="connsiteX2" fmla="*/ 471487 w 1708819"/>
                <a:gd name="connsiteY2" fmla="*/ 304924 h 1276474"/>
                <a:gd name="connsiteX3" fmla="*/ 1328737 w 1708819"/>
                <a:gd name="connsiteY3" fmla="*/ 271586 h 1276474"/>
                <a:gd name="connsiteX4" fmla="*/ 1462087 w 1708819"/>
                <a:gd name="connsiteY4" fmla="*/ 1143124 h 1276474"/>
                <a:gd name="connsiteX5" fmla="*/ 1081087 w 1708819"/>
                <a:gd name="connsiteY5" fmla="*/ 1166936 h 1276474"/>
                <a:gd name="connsiteX6" fmla="*/ 623887 w 1708819"/>
                <a:gd name="connsiteY6" fmla="*/ 1276474 h 1276474"/>
                <a:gd name="connsiteX7" fmla="*/ 0 w 1708819"/>
                <a:gd name="connsiteY7" fmla="*/ 1247899 h 1276474"/>
                <a:gd name="connsiteX0" fmla="*/ 0 w 2176710"/>
                <a:gd name="connsiteY0" fmla="*/ 1399159 h 1427734"/>
                <a:gd name="connsiteX1" fmla="*/ 128587 w 2176710"/>
                <a:gd name="connsiteY1" fmla="*/ 965771 h 1427734"/>
                <a:gd name="connsiteX2" fmla="*/ 471487 w 2176710"/>
                <a:gd name="connsiteY2" fmla="*/ 456184 h 1427734"/>
                <a:gd name="connsiteX3" fmla="*/ 1796628 w 2176710"/>
                <a:gd name="connsiteY3" fmla="*/ 271586 h 1427734"/>
                <a:gd name="connsiteX4" fmla="*/ 1462087 w 2176710"/>
                <a:gd name="connsiteY4" fmla="*/ 1294384 h 1427734"/>
                <a:gd name="connsiteX5" fmla="*/ 1081087 w 2176710"/>
                <a:gd name="connsiteY5" fmla="*/ 1318196 h 1427734"/>
                <a:gd name="connsiteX6" fmla="*/ 623887 w 2176710"/>
                <a:gd name="connsiteY6" fmla="*/ 1427734 h 1427734"/>
                <a:gd name="connsiteX7" fmla="*/ 0 w 2176710"/>
                <a:gd name="connsiteY7" fmla="*/ 1399159 h 1427734"/>
                <a:gd name="connsiteX0" fmla="*/ 0 w 2140416"/>
                <a:gd name="connsiteY0" fmla="*/ 1399159 h 1427734"/>
                <a:gd name="connsiteX1" fmla="*/ 128587 w 2140416"/>
                <a:gd name="connsiteY1" fmla="*/ 965771 h 1427734"/>
                <a:gd name="connsiteX2" fmla="*/ 471487 w 2140416"/>
                <a:gd name="connsiteY2" fmla="*/ 456184 h 1427734"/>
                <a:gd name="connsiteX3" fmla="*/ 1796628 w 2140416"/>
                <a:gd name="connsiteY3" fmla="*/ 271586 h 1427734"/>
                <a:gd name="connsiteX4" fmla="*/ 2084659 w 2140416"/>
                <a:gd name="connsiteY4" fmla="*/ 847650 h 1427734"/>
                <a:gd name="connsiteX5" fmla="*/ 1462087 w 2140416"/>
                <a:gd name="connsiteY5" fmla="*/ 1294384 h 1427734"/>
                <a:gd name="connsiteX6" fmla="*/ 1081087 w 2140416"/>
                <a:gd name="connsiteY6" fmla="*/ 1318196 h 1427734"/>
                <a:gd name="connsiteX7" fmla="*/ 623887 w 2140416"/>
                <a:gd name="connsiteY7" fmla="*/ 1427734 h 1427734"/>
                <a:gd name="connsiteX8" fmla="*/ 0 w 2140416"/>
                <a:gd name="connsiteY8" fmla="*/ 1399159 h 1427734"/>
                <a:gd name="connsiteX0" fmla="*/ 0 w 2212424"/>
                <a:gd name="connsiteY0" fmla="*/ 1399159 h 1427734"/>
                <a:gd name="connsiteX1" fmla="*/ 128587 w 2212424"/>
                <a:gd name="connsiteY1" fmla="*/ 965771 h 1427734"/>
                <a:gd name="connsiteX2" fmla="*/ 471487 w 2212424"/>
                <a:gd name="connsiteY2" fmla="*/ 456184 h 1427734"/>
                <a:gd name="connsiteX3" fmla="*/ 1796628 w 2212424"/>
                <a:gd name="connsiteY3" fmla="*/ 271586 h 1427734"/>
                <a:gd name="connsiteX4" fmla="*/ 2156667 w 2212424"/>
                <a:gd name="connsiteY4" fmla="*/ 991666 h 1427734"/>
                <a:gd name="connsiteX5" fmla="*/ 1462087 w 2212424"/>
                <a:gd name="connsiteY5" fmla="*/ 1294384 h 1427734"/>
                <a:gd name="connsiteX6" fmla="*/ 1081087 w 2212424"/>
                <a:gd name="connsiteY6" fmla="*/ 1318196 h 1427734"/>
                <a:gd name="connsiteX7" fmla="*/ 623887 w 2212424"/>
                <a:gd name="connsiteY7" fmla="*/ 1427734 h 1427734"/>
                <a:gd name="connsiteX8" fmla="*/ 0 w 2212424"/>
                <a:gd name="connsiteY8" fmla="*/ 1399159 h 1427734"/>
                <a:gd name="connsiteX0" fmla="*/ 0 w 2932504"/>
                <a:gd name="connsiteY0" fmla="*/ 1399159 h 1427734"/>
                <a:gd name="connsiteX1" fmla="*/ 128587 w 2932504"/>
                <a:gd name="connsiteY1" fmla="*/ 965771 h 1427734"/>
                <a:gd name="connsiteX2" fmla="*/ 471487 w 2932504"/>
                <a:gd name="connsiteY2" fmla="*/ 456184 h 1427734"/>
                <a:gd name="connsiteX3" fmla="*/ 1796628 w 2932504"/>
                <a:gd name="connsiteY3" fmla="*/ 271586 h 1427734"/>
                <a:gd name="connsiteX4" fmla="*/ 2876747 w 2932504"/>
                <a:gd name="connsiteY4" fmla="*/ 1207690 h 1427734"/>
                <a:gd name="connsiteX5" fmla="*/ 1462087 w 2932504"/>
                <a:gd name="connsiteY5" fmla="*/ 1294384 h 1427734"/>
                <a:gd name="connsiteX6" fmla="*/ 1081087 w 2932504"/>
                <a:gd name="connsiteY6" fmla="*/ 1318196 h 1427734"/>
                <a:gd name="connsiteX7" fmla="*/ 623887 w 2932504"/>
                <a:gd name="connsiteY7" fmla="*/ 1427734 h 1427734"/>
                <a:gd name="connsiteX8" fmla="*/ 0 w 2932504"/>
                <a:gd name="connsiteY8" fmla="*/ 1399159 h 1427734"/>
                <a:gd name="connsiteX0" fmla="*/ 0 w 2932504"/>
                <a:gd name="connsiteY0" fmla="*/ 1267843 h 1296418"/>
                <a:gd name="connsiteX1" fmla="*/ 128587 w 2932504"/>
                <a:gd name="connsiteY1" fmla="*/ 834455 h 1296418"/>
                <a:gd name="connsiteX2" fmla="*/ 471487 w 2932504"/>
                <a:gd name="connsiteY2" fmla="*/ 324868 h 1296418"/>
                <a:gd name="connsiteX3" fmla="*/ 1796628 w 2932504"/>
                <a:gd name="connsiteY3" fmla="*/ 140270 h 1296418"/>
                <a:gd name="connsiteX4" fmla="*/ 2876747 w 2932504"/>
                <a:gd name="connsiteY4" fmla="*/ 1076374 h 1296418"/>
                <a:gd name="connsiteX5" fmla="*/ 1462087 w 2932504"/>
                <a:gd name="connsiteY5" fmla="*/ 1163068 h 1296418"/>
                <a:gd name="connsiteX6" fmla="*/ 1081087 w 2932504"/>
                <a:gd name="connsiteY6" fmla="*/ 1186880 h 1296418"/>
                <a:gd name="connsiteX7" fmla="*/ 623887 w 2932504"/>
                <a:gd name="connsiteY7" fmla="*/ 1296418 h 1296418"/>
                <a:gd name="connsiteX8" fmla="*/ 0 w 2932504"/>
                <a:gd name="connsiteY8" fmla="*/ 1267843 h 1296418"/>
                <a:gd name="connsiteX0" fmla="*/ 0 w 2932504"/>
                <a:gd name="connsiteY0" fmla="*/ 1267843 h 1296418"/>
                <a:gd name="connsiteX1" fmla="*/ 128587 w 2932504"/>
                <a:gd name="connsiteY1" fmla="*/ 834455 h 1296418"/>
                <a:gd name="connsiteX2" fmla="*/ 471487 w 2932504"/>
                <a:gd name="connsiteY2" fmla="*/ 324868 h 1296418"/>
                <a:gd name="connsiteX3" fmla="*/ 1796628 w 2932504"/>
                <a:gd name="connsiteY3" fmla="*/ 140270 h 1296418"/>
                <a:gd name="connsiteX4" fmla="*/ 2876747 w 2932504"/>
                <a:gd name="connsiteY4" fmla="*/ 1076374 h 1296418"/>
                <a:gd name="connsiteX5" fmla="*/ 1462087 w 2932504"/>
                <a:gd name="connsiteY5" fmla="*/ 1163068 h 1296418"/>
                <a:gd name="connsiteX6" fmla="*/ 1081087 w 2932504"/>
                <a:gd name="connsiteY6" fmla="*/ 1186880 h 1296418"/>
                <a:gd name="connsiteX7" fmla="*/ 623887 w 2932504"/>
                <a:gd name="connsiteY7" fmla="*/ 1296418 h 1296418"/>
                <a:gd name="connsiteX8" fmla="*/ 0 w 2932504"/>
                <a:gd name="connsiteY8" fmla="*/ 1267843 h 1296418"/>
                <a:gd name="connsiteX0" fmla="*/ 0 w 3052517"/>
                <a:gd name="connsiteY0" fmla="*/ 1267843 h 1296418"/>
                <a:gd name="connsiteX1" fmla="*/ 128587 w 3052517"/>
                <a:gd name="connsiteY1" fmla="*/ 834455 h 1296418"/>
                <a:gd name="connsiteX2" fmla="*/ 471487 w 3052517"/>
                <a:gd name="connsiteY2" fmla="*/ 324868 h 1296418"/>
                <a:gd name="connsiteX3" fmla="*/ 1796628 w 3052517"/>
                <a:gd name="connsiteY3" fmla="*/ 140270 h 1296418"/>
                <a:gd name="connsiteX4" fmla="*/ 2516707 w 3052517"/>
                <a:gd name="connsiteY4" fmla="*/ 716334 h 1296418"/>
                <a:gd name="connsiteX5" fmla="*/ 2876747 w 3052517"/>
                <a:gd name="connsiteY5" fmla="*/ 1076374 h 1296418"/>
                <a:gd name="connsiteX6" fmla="*/ 1462087 w 3052517"/>
                <a:gd name="connsiteY6" fmla="*/ 1163068 h 1296418"/>
                <a:gd name="connsiteX7" fmla="*/ 1081087 w 3052517"/>
                <a:gd name="connsiteY7" fmla="*/ 1186880 h 1296418"/>
                <a:gd name="connsiteX8" fmla="*/ 623887 w 3052517"/>
                <a:gd name="connsiteY8" fmla="*/ 1296418 h 1296418"/>
                <a:gd name="connsiteX9" fmla="*/ 0 w 3052517"/>
                <a:gd name="connsiteY9" fmla="*/ 1267843 h 1296418"/>
                <a:gd name="connsiteX0" fmla="*/ 0 w 3052517"/>
                <a:gd name="connsiteY0" fmla="*/ 1267843 h 1296418"/>
                <a:gd name="connsiteX1" fmla="*/ 128587 w 3052517"/>
                <a:gd name="connsiteY1" fmla="*/ 834455 h 1296418"/>
                <a:gd name="connsiteX2" fmla="*/ 471487 w 3052517"/>
                <a:gd name="connsiteY2" fmla="*/ 324868 h 1296418"/>
                <a:gd name="connsiteX3" fmla="*/ 1796628 w 3052517"/>
                <a:gd name="connsiteY3" fmla="*/ 140270 h 1296418"/>
                <a:gd name="connsiteX4" fmla="*/ 2516707 w 3052517"/>
                <a:gd name="connsiteY4" fmla="*/ 860350 h 1296418"/>
                <a:gd name="connsiteX5" fmla="*/ 2876747 w 3052517"/>
                <a:gd name="connsiteY5" fmla="*/ 1076374 h 1296418"/>
                <a:gd name="connsiteX6" fmla="*/ 1462087 w 3052517"/>
                <a:gd name="connsiteY6" fmla="*/ 1163068 h 1296418"/>
                <a:gd name="connsiteX7" fmla="*/ 1081087 w 3052517"/>
                <a:gd name="connsiteY7" fmla="*/ 1186880 h 1296418"/>
                <a:gd name="connsiteX8" fmla="*/ 623887 w 3052517"/>
                <a:gd name="connsiteY8" fmla="*/ 1296418 h 1296418"/>
                <a:gd name="connsiteX9" fmla="*/ 0 w 3052517"/>
                <a:gd name="connsiteY9" fmla="*/ 1267843 h 1296418"/>
                <a:gd name="connsiteX0" fmla="*/ 0 w 3052517"/>
                <a:gd name="connsiteY0" fmla="*/ 1145159 h 1173734"/>
                <a:gd name="connsiteX1" fmla="*/ 128587 w 3052517"/>
                <a:gd name="connsiteY1" fmla="*/ 711771 h 1173734"/>
                <a:gd name="connsiteX2" fmla="*/ 471487 w 3052517"/>
                <a:gd name="connsiteY2" fmla="*/ 202184 h 1173734"/>
                <a:gd name="connsiteX3" fmla="*/ 1744662 w 3052517"/>
                <a:gd name="connsiteY3" fmla="*/ 140270 h 1173734"/>
                <a:gd name="connsiteX4" fmla="*/ 2516707 w 3052517"/>
                <a:gd name="connsiteY4" fmla="*/ 737666 h 1173734"/>
                <a:gd name="connsiteX5" fmla="*/ 2876747 w 3052517"/>
                <a:gd name="connsiteY5" fmla="*/ 953690 h 1173734"/>
                <a:gd name="connsiteX6" fmla="*/ 1462087 w 3052517"/>
                <a:gd name="connsiteY6" fmla="*/ 1040384 h 1173734"/>
                <a:gd name="connsiteX7" fmla="*/ 1081087 w 3052517"/>
                <a:gd name="connsiteY7" fmla="*/ 1064196 h 1173734"/>
                <a:gd name="connsiteX8" fmla="*/ 623887 w 3052517"/>
                <a:gd name="connsiteY8" fmla="*/ 1173734 h 1173734"/>
                <a:gd name="connsiteX9" fmla="*/ 0 w 3052517"/>
                <a:gd name="connsiteY9" fmla="*/ 1145159 h 1173734"/>
                <a:gd name="connsiteX0" fmla="*/ 0 w 3052517"/>
                <a:gd name="connsiteY0" fmla="*/ 1297559 h 1326134"/>
                <a:gd name="connsiteX1" fmla="*/ 128587 w 3052517"/>
                <a:gd name="connsiteY1" fmla="*/ 864171 h 1326134"/>
                <a:gd name="connsiteX2" fmla="*/ 471487 w 3052517"/>
                <a:gd name="connsiteY2" fmla="*/ 354584 h 1326134"/>
                <a:gd name="connsiteX3" fmla="*/ 1814512 w 3052517"/>
                <a:gd name="connsiteY3" fmla="*/ 140270 h 1326134"/>
                <a:gd name="connsiteX4" fmla="*/ 2516707 w 3052517"/>
                <a:gd name="connsiteY4" fmla="*/ 890066 h 1326134"/>
                <a:gd name="connsiteX5" fmla="*/ 2876747 w 3052517"/>
                <a:gd name="connsiteY5" fmla="*/ 1106090 h 1326134"/>
                <a:gd name="connsiteX6" fmla="*/ 1462087 w 3052517"/>
                <a:gd name="connsiteY6" fmla="*/ 1192784 h 1326134"/>
                <a:gd name="connsiteX7" fmla="*/ 1081087 w 3052517"/>
                <a:gd name="connsiteY7" fmla="*/ 1216596 h 1326134"/>
                <a:gd name="connsiteX8" fmla="*/ 623887 w 3052517"/>
                <a:gd name="connsiteY8" fmla="*/ 1326134 h 1326134"/>
                <a:gd name="connsiteX9" fmla="*/ 0 w 3052517"/>
                <a:gd name="connsiteY9" fmla="*/ 1297559 h 1326134"/>
                <a:gd name="connsiteX0" fmla="*/ 0 w 3052517"/>
                <a:gd name="connsiteY0" fmla="*/ 1227709 h 1256284"/>
                <a:gd name="connsiteX1" fmla="*/ 128587 w 3052517"/>
                <a:gd name="connsiteY1" fmla="*/ 794321 h 1256284"/>
                <a:gd name="connsiteX2" fmla="*/ 471487 w 3052517"/>
                <a:gd name="connsiteY2" fmla="*/ 284734 h 1256284"/>
                <a:gd name="connsiteX3" fmla="*/ 1420812 w 3052517"/>
                <a:gd name="connsiteY3" fmla="*/ 140270 h 1256284"/>
                <a:gd name="connsiteX4" fmla="*/ 2516707 w 3052517"/>
                <a:gd name="connsiteY4" fmla="*/ 820216 h 1256284"/>
                <a:gd name="connsiteX5" fmla="*/ 2876747 w 3052517"/>
                <a:gd name="connsiteY5" fmla="*/ 1036240 h 1256284"/>
                <a:gd name="connsiteX6" fmla="*/ 1462087 w 3052517"/>
                <a:gd name="connsiteY6" fmla="*/ 1122934 h 1256284"/>
                <a:gd name="connsiteX7" fmla="*/ 1081087 w 3052517"/>
                <a:gd name="connsiteY7" fmla="*/ 1146746 h 1256284"/>
                <a:gd name="connsiteX8" fmla="*/ 623887 w 3052517"/>
                <a:gd name="connsiteY8" fmla="*/ 1256284 h 1256284"/>
                <a:gd name="connsiteX9" fmla="*/ 0 w 3052517"/>
                <a:gd name="connsiteY9" fmla="*/ 1227709 h 1256284"/>
                <a:gd name="connsiteX0" fmla="*/ 0 w 3052517"/>
                <a:gd name="connsiteY0" fmla="*/ 1246759 h 1275334"/>
                <a:gd name="connsiteX1" fmla="*/ 128587 w 3052517"/>
                <a:gd name="connsiteY1" fmla="*/ 813371 h 1275334"/>
                <a:gd name="connsiteX2" fmla="*/ 471487 w 3052517"/>
                <a:gd name="connsiteY2" fmla="*/ 303784 h 1275334"/>
                <a:gd name="connsiteX3" fmla="*/ 1420812 w 3052517"/>
                <a:gd name="connsiteY3" fmla="*/ 159320 h 1275334"/>
                <a:gd name="connsiteX4" fmla="*/ 2516707 w 3052517"/>
                <a:gd name="connsiteY4" fmla="*/ 839266 h 1275334"/>
                <a:gd name="connsiteX5" fmla="*/ 2876747 w 3052517"/>
                <a:gd name="connsiteY5" fmla="*/ 1055290 h 1275334"/>
                <a:gd name="connsiteX6" fmla="*/ 1462087 w 3052517"/>
                <a:gd name="connsiteY6" fmla="*/ 1141984 h 1275334"/>
                <a:gd name="connsiteX7" fmla="*/ 1081087 w 3052517"/>
                <a:gd name="connsiteY7" fmla="*/ 1165796 h 1275334"/>
                <a:gd name="connsiteX8" fmla="*/ 623887 w 3052517"/>
                <a:gd name="connsiteY8" fmla="*/ 1275334 h 1275334"/>
                <a:gd name="connsiteX9" fmla="*/ 0 w 3052517"/>
                <a:gd name="connsiteY9" fmla="*/ 1246759 h 1275334"/>
                <a:gd name="connsiteX0" fmla="*/ 0 w 3052517"/>
                <a:gd name="connsiteY0" fmla="*/ 1246759 h 1275334"/>
                <a:gd name="connsiteX1" fmla="*/ 128587 w 3052517"/>
                <a:gd name="connsiteY1" fmla="*/ 813371 h 1275334"/>
                <a:gd name="connsiteX2" fmla="*/ 471487 w 3052517"/>
                <a:gd name="connsiteY2" fmla="*/ 303784 h 1275334"/>
                <a:gd name="connsiteX3" fmla="*/ 1420812 w 3052517"/>
                <a:gd name="connsiteY3" fmla="*/ 159320 h 1275334"/>
                <a:gd name="connsiteX4" fmla="*/ 2516707 w 3052517"/>
                <a:gd name="connsiteY4" fmla="*/ 839266 h 1275334"/>
                <a:gd name="connsiteX5" fmla="*/ 2876747 w 3052517"/>
                <a:gd name="connsiteY5" fmla="*/ 1055290 h 1275334"/>
                <a:gd name="connsiteX6" fmla="*/ 1462087 w 3052517"/>
                <a:gd name="connsiteY6" fmla="*/ 1141984 h 1275334"/>
                <a:gd name="connsiteX7" fmla="*/ 1081087 w 3052517"/>
                <a:gd name="connsiteY7" fmla="*/ 1165796 h 1275334"/>
                <a:gd name="connsiteX8" fmla="*/ 623887 w 3052517"/>
                <a:gd name="connsiteY8" fmla="*/ 1275334 h 1275334"/>
                <a:gd name="connsiteX9" fmla="*/ 0 w 3052517"/>
                <a:gd name="connsiteY9" fmla="*/ 1246759 h 1275334"/>
                <a:gd name="connsiteX0" fmla="*/ 0 w 3052517"/>
                <a:gd name="connsiteY0" fmla="*/ 1246759 h 1275334"/>
                <a:gd name="connsiteX1" fmla="*/ 128587 w 3052517"/>
                <a:gd name="connsiteY1" fmla="*/ 813371 h 1275334"/>
                <a:gd name="connsiteX2" fmla="*/ 471487 w 3052517"/>
                <a:gd name="connsiteY2" fmla="*/ 303784 h 1275334"/>
                <a:gd name="connsiteX3" fmla="*/ 1420812 w 3052517"/>
                <a:gd name="connsiteY3" fmla="*/ 159320 h 1275334"/>
                <a:gd name="connsiteX4" fmla="*/ 2138361 w 3052517"/>
                <a:gd name="connsiteY4" fmla="*/ 768920 h 1275334"/>
                <a:gd name="connsiteX5" fmla="*/ 2516707 w 3052517"/>
                <a:gd name="connsiteY5" fmla="*/ 839266 h 1275334"/>
                <a:gd name="connsiteX6" fmla="*/ 2876747 w 3052517"/>
                <a:gd name="connsiteY6" fmla="*/ 1055290 h 1275334"/>
                <a:gd name="connsiteX7" fmla="*/ 1462087 w 3052517"/>
                <a:gd name="connsiteY7" fmla="*/ 1141984 h 1275334"/>
                <a:gd name="connsiteX8" fmla="*/ 1081087 w 3052517"/>
                <a:gd name="connsiteY8" fmla="*/ 1165796 h 1275334"/>
                <a:gd name="connsiteX9" fmla="*/ 623887 w 3052517"/>
                <a:gd name="connsiteY9" fmla="*/ 1275334 h 1275334"/>
                <a:gd name="connsiteX10" fmla="*/ 0 w 3052517"/>
                <a:gd name="connsiteY10" fmla="*/ 1246759 h 1275334"/>
                <a:gd name="connsiteX0" fmla="*/ 0 w 3084267"/>
                <a:gd name="connsiteY0" fmla="*/ 1246759 h 1275334"/>
                <a:gd name="connsiteX1" fmla="*/ 128587 w 3084267"/>
                <a:gd name="connsiteY1" fmla="*/ 813371 h 1275334"/>
                <a:gd name="connsiteX2" fmla="*/ 471487 w 3084267"/>
                <a:gd name="connsiteY2" fmla="*/ 303784 h 1275334"/>
                <a:gd name="connsiteX3" fmla="*/ 1420812 w 3084267"/>
                <a:gd name="connsiteY3" fmla="*/ 159320 h 1275334"/>
                <a:gd name="connsiteX4" fmla="*/ 2138361 w 3084267"/>
                <a:gd name="connsiteY4" fmla="*/ 768920 h 1275334"/>
                <a:gd name="connsiteX5" fmla="*/ 2707207 w 3084267"/>
                <a:gd name="connsiteY5" fmla="*/ 864666 h 1275334"/>
                <a:gd name="connsiteX6" fmla="*/ 2876747 w 3084267"/>
                <a:gd name="connsiteY6" fmla="*/ 1055290 h 1275334"/>
                <a:gd name="connsiteX7" fmla="*/ 1462087 w 3084267"/>
                <a:gd name="connsiteY7" fmla="*/ 1141984 h 1275334"/>
                <a:gd name="connsiteX8" fmla="*/ 1081087 w 3084267"/>
                <a:gd name="connsiteY8" fmla="*/ 1165796 h 1275334"/>
                <a:gd name="connsiteX9" fmla="*/ 623887 w 3084267"/>
                <a:gd name="connsiteY9" fmla="*/ 1275334 h 1275334"/>
                <a:gd name="connsiteX10" fmla="*/ 0 w 3084267"/>
                <a:gd name="connsiteY10" fmla="*/ 1246759 h 1275334"/>
                <a:gd name="connsiteX0" fmla="*/ 0 w 2964130"/>
                <a:gd name="connsiteY0" fmla="*/ 1246759 h 1275334"/>
                <a:gd name="connsiteX1" fmla="*/ 128587 w 2964130"/>
                <a:gd name="connsiteY1" fmla="*/ 813371 h 1275334"/>
                <a:gd name="connsiteX2" fmla="*/ 471487 w 2964130"/>
                <a:gd name="connsiteY2" fmla="*/ 303784 h 1275334"/>
                <a:gd name="connsiteX3" fmla="*/ 1420812 w 2964130"/>
                <a:gd name="connsiteY3" fmla="*/ 159320 h 1275334"/>
                <a:gd name="connsiteX4" fmla="*/ 2138361 w 2964130"/>
                <a:gd name="connsiteY4" fmla="*/ 768920 h 1275334"/>
                <a:gd name="connsiteX5" fmla="*/ 2707207 w 2964130"/>
                <a:gd name="connsiteY5" fmla="*/ 864666 h 1275334"/>
                <a:gd name="connsiteX6" fmla="*/ 2876747 w 2964130"/>
                <a:gd name="connsiteY6" fmla="*/ 1055290 h 1275334"/>
                <a:gd name="connsiteX7" fmla="*/ 2182911 w 2964130"/>
                <a:gd name="connsiteY7" fmla="*/ 1164606 h 1275334"/>
                <a:gd name="connsiteX8" fmla="*/ 1081087 w 2964130"/>
                <a:gd name="connsiteY8" fmla="*/ 1165796 h 1275334"/>
                <a:gd name="connsiteX9" fmla="*/ 623887 w 2964130"/>
                <a:gd name="connsiteY9" fmla="*/ 1275334 h 1275334"/>
                <a:gd name="connsiteX10" fmla="*/ 0 w 2964130"/>
                <a:gd name="connsiteY10" fmla="*/ 1246759 h 1275334"/>
                <a:gd name="connsiteX0" fmla="*/ 0 w 2964130"/>
                <a:gd name="connsiteY0" fmla="*/ 1246759 h 1275334"/>
                <a:gd name="connsiteX1" fmla="*/ 128587 w 2964130"/>
                <a:gd name="connsiteY1" fmla="*/ 813371 h 1275334"/>
                <a:gd name="connsiteX2" fmla="*/ 471487 w 2964130"/>
                <a:gd name="connsiteY2" fmla="*/ 303784 h 1275334"/>
                <a:gd name="connsiteX3" fmla="*/ 1420812 w 2964130"/>
                <a:gd name="connsiteY3" fmla="*/ 159320 h 1275334"/>
                <a:gd name="connsiteX4" fmla="*/ 2138361 w 2964130"/>
                <a:gd name="connsiteY4" fmla="*/ 768920 h 1275334"/>
                <a:gd name="connsiteX5" fmla="*/ 2707207 w 2964130"/>
                <a:gd name="connsiteY5" fmla="*/ 864666 h 1275334"/>
                <a:gd name="connsiteX6" fmla="*/ 2876747 w 2964130"/>
                <a:gd name="connsiteY6" fmla="*/ 1055290 h 1275334"/>
                <a:gd name="connsiteX7" fmla="*/ 2182911 w 2964130"/>
                <a:gd name="connsiteY7" fmla="*/ 1164606 h 1275334"/>
                <a:gd name="connsiteX8" fmla="*/ 1081087 w 2964130"/>
                <a:gd name="connsiteY8" fmla="*/ 1165796 h 1275334"/>
                <a:gd name="connsiteX9" fmla="*/ 623887 w 2964130"/>
                <a:gd name="connsiteY9" fmla="*/ 1275334 h 1275334"/>
                <a:gd name="connsiteX10" fmla="*/ 0 w 2964130"/>
                <a:gd name="connsiteY10" fmla="*/ 1246759 h 127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4130" h="1275334">
                  <a:moveTo>
                    <a:pt x="0" y="1246759"/>
                  </a:moveTo>
                  <a:cubicBezTo>
                    <a:pt x="117301" y="1169368"/>
                    <a:pt x="85725" y="957834"/>
                    <a:pt x="128587" y="813371"/>
                  </a:cubicBezTo>
                  <a:cubicBezTo>
                    <a:pt x="251097" y="511375"/>
                    <a:pt x="322981" y="458540"/>
                    <a:pt x="471487" y="303784"/>
                  </a:cubicBezTo>
                  <a:cubicBezTo>
                    <a:pt x="671512" y="213297"/>
                    <a:pt x="1236637" y="0"/>
                    <a:pt x="1420812" y="159320"/>
                  </a:cubicBezTo>
                  <a:cubicBezTo>
                    <a:pt x="1668991" y="207209"/>
                    <a:pt x="1923962" y="651362"/>
                    <a:pt x="2138361" y="768920"/>
                  </a:cubicBezTo>
                  <a:cubicBezTo>
                    <a:pt x="2352760" y="886478"/>
                    <a:pt x="2584143" y="816938"/>
                    <a:pt x="2707207" y="864666"/>
                  </a:cubicBezTo>
                  <a:cubicBezTo>
                    <a:pt x="2830271" y="912394"/>
                    <a:pt x="2964130" y="1005300"/>
                    <a:pt x="2876747" y="1055290"/>
                  </a:cubicBezTo>
                  <a:cubicBezTo>
                    <a:pt x="2789364" y="1105280"/>
                    <a:pt x="2475540" y="1116452"/>
                    <a:pt x="2182911" y="1164606"/>
                  </a:cubicBezTo>
                  <a:lnTo>
                    <a:pt x="1081087" y="1165796"/>
                  </a:lnTo>
                  <a:lnTo>
                    <a:pt x="623887" y="1275334"/>
                  </a:lnTo>
                  <a:lnTo>
                    <a:pt x="0" y="1246759"/>
                  </a:lnTo>
                  <a:close/>
                </a:path>
              </a:pathLst>
            </a:custGeom>
            <a:gradFill flip="none" rotWithShape="1">
              <a:gsLst>
                <a:gs pos="0">
                  <a:schemeClr val="bg1"/>
                </a:gs>
                <a:gs pos="56000">
                  <a:srgbClr val="FFCCFF"/>
                </a:gs>
                <a:gs pos="100000">
                  <a:srgbClr val="DC7ADC"/>
                </a:gs>
              </a:gsLst>
              <a:lin ang="10800000" scaled="1"/>
              <a:tileRect/>
            </a:gradFill>
            <a:ln w="31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98" name="フリーフォーム 97"/>
            <p:cNvSpPr/>
            <p:nvPr/>
          </p:nvSpPr>
          <p:spPr>
            <a:xfrm>
              <a:off x="6732041" y="3141214"/>
              <a:ext cx="1961399" cy="1574099"/>
            </a:xfrm>
            <a:custGeom>
              <a:avLst/>
              <a:gdLst>
                <a:gd name="connsiteX0" fmla="*/ 1257300 w 1905000"/>
                <a:gd name="connsiteY0" fmla="*/ 23812 h 1528762"/>
                <a:gd name="connsiteX1" fmla="*/ 1362075 w 1905000"/>
                <a:gd name="connsiteY1" fmla="*/ 209550 h 1528762"/>
                <a:gd name="connsiteX2" fmla="*/ 1714500 w 1905000"/>
                <a:gd name="connsiteY2" fmla="*/ 390525 h 1528762"/>
                <a:gd name="connsiteX3" fmla="*/ 1905000 w 1905000"/>
                <a:gd name="connsiteY3" fmla="*/ 676275 h 1528762"/>
                <a:gd name="connsiteX4" fmla="*/ 1905000 w 1905000"/>
                <a:gd name="connsiteY4" fmla="*/ 1114425 h 1528762"/>
                <a:gd name="connsiteX5" fmla="*/ 1790700 w 1905000"/>
                <a:gd name="connsiteY5" fmla="*/ 1371600 h 1528762"/>
                <a:gd name="connsiteX6" fmla="*/ 1557338 w 1905000"/>
                <a:gd name="connsiteY6" fmla="*/ 1300162 h 1528762"/>
                <a:gd name="connsiteX7" fmla="*/ 1338263 w 1905000"/>
                <a:gd name="connsiteY7" fmla="*/ 1443037 h 1528762"/>
                <a:gd name="connsiteX8" fmla="*/ 942975 w 1905000"/>
                <a:gd name="connsiteY8" fmla="*/ 1528762 h 1528762"/>
                <a:gd name="connsiteX9" fmla="*/ 719138 w 1905000"/>
                <a:gd name="connsiteY9" fmla="*/ 1423987 h 1528762"/>
                <a:gd name="connsiteX10" fmla="*/ 519113 w 1905000"/>
                <a:gd name="connsiteY10" fmla="*/ 1457325 h 1528762"/>
                <a:gd name="connsiteX11" fmla="*/ 285750 w 1905000"/>
                <a:gd name="connsiteY11" fmla="*/ 1081087 h 1528762"/>
                <a:gd name="connsiteX12" fmla="*/ 0 w 1905000"/>
                <a:gd name="connsiteY12" fmla="*/ 666750 h 1528762"/>
                <a:gd name="connsiteX13" fmla="*/ 38100 w 1905000"/>
                <a:gd name="connsiteY13" fmla="*/ 261937 h 1528762"/>
                <a:gd name="connsiteX14" fmla="*/ 661988 w 1905000"/>
                <a:gd name="connsiteY14" fmla="*/ 0 h 1528762"/>
                <a:gd name="connsiteX15" fmla="*/ 1257300 w 1905000"/>
                <a:gd name="connsiteY15" fmla="*/ 23812 h 1528762"/>
                <a:gd name="connsiteX0" fmla="*/ 1257300 w 1905000"/>
                <a:gd name="connsiteY0" fmla="*/ 56455 h 1561405"/>
                <a:gd name="connsiteX1" fmla="*/ 1362075 w 1905000"/>
                <a:gd name="connsiteY1" fmla="*/ 242193 h 1561405"/>
                <a:gd name="connsiteX2" fmla="*/ 1714500 w 1905000"/>
                <a:gd name="connsiteY2" fmla="*/ 423168 h 1561405"/>
                <a:gd name="connsiteX3" fmla="*/ 1905000 w 1905000"/>
                <a:gd name="connsiteY3" fmla="*/ 708918 h 1561405"/>
                <a:gd name="connsiteX4" fmla="*/ 1905000 w 1905000"/>
                <a:gd name="connsiteY4" fmla="*/ 1147068 h 1561405"/>
                <a:gd name="connsiteX5" fmla="*/ 1790700 w 1905000"/>
                <a:gd name="connsiteY5" fmla="*/ 1404243 h 1561405"/>
                <a:gd name="connsiteX6" fmla="*/ 1557338 w 1905000"/>
                <a:gd name="connsiteY6" fmla="*/ 1332805 h 1561405"/>
                <a:gd name="connsiteX7" fmla="*/ 1338263 w 1905000"/>
                <a:gd name="connsiteY7" fmla="*/ 1475680 h 1561405"/>
                <a:gd name="connsiteX8" fmla="*/ 942975 w 1905000"/>
                <a:gd name="connsiteY8" fmla="*/ 1561405 h 1561405"/>
                <a:gd name="connsiteX9" fmla="*/ 719138 w 1905000"/>
                <a:gd name="connsiteY9" fmla="*/ 1456630 h 1561405"/>
                <a:gd name="connsiteX10" fmla="*/ 519113 w 1905000"/>
                <a:gd name="connsiteY10" fmla="*/ 1489968 h 1561405"/>
                <a:gd name="connsiteX11" fmla="*/ 285750 w 1905000"/>
                <a:gd name="connsiteY11" fmla="*/ 1113730 h 1561405"/>
                <a:gd name="connsiteX12" fmla="*/ 0 w 1905000"/>
                <a:gd name="connsiteY12" fmla="*/ 699393 h 1561405"/>
                <a:gd name="connsiteX13" fmla="*/ 38100 w 1905000"/>
                <a:gd name="connsiteY13" fmla="*/ 294580 h 1561405"/>
                <a:gd name="connsiteX14" fmla="*/ 661988 w 1905000"/>
                <a:gd name="connsiteY14" fmla="*/ 32643 h 1561405"/>
                <a:gd name="connsiteX15" fmla="*/ 1257300 w 1905000"/>
                <a:gd name="connsiteY15" fmla="*/ 56455 h 1561405"/>
                <a:gd name="connsiteX0" fmla="*/ 1257300 w 1905000"/>
                <a:gd name="connsiteY0" fmla="*/ 56455 h 1561405"/>
                <a:gd name="connsiteX1" fmla="*/ 1362075 w 1905000"/>
                <a:gd name="connsiteY1" fmla="*/ 242193 h 1561405"/>
                <a:gd name="connsiteX2" fmla="*/ 1714500 w 1905000"/>
                <a:gd name="connsiteY2" fmla="*/ 423168 h 1561405"/>
                <a:gd name="connsiteX3" fmla="*/ 1905000 w 1905000"/>
                <a:gd name="connsiteY3" fmla="*/ 708918 h 1561405"/>
                <a:gd name="connsiteX4" fmla="*/ 1905000 w 1905000"/>
                <a:gd name="connsiteY4" fmla="*/ 1147068 h 1561405"/>
                <a:gd name="connsiteX5" fmla="*/ 1790700 w 1905000"/>
                <a:gd name="connsiteY5" fmla="*/ 1404243 h 1561405"/>
                <a:gd name="connsiteX6" fmla="*/ 1557338 w 1905000"/>
                <a:gd name="connsiteY6" fmla="*/ 1332805 h 1561405"/>
                <a:gd name="connsiteX7" fmla="*/ 1338263 w 1905000"/>
                <a:gd name="connsiteY7" fmla="*/ 1475680 h 1561405"/>
                <a:gd name="connsiteX8" fmla="*/ 942975 w 1905000"/>
                <a:gd name="connsiteY8" fmla="*/ 1561405 h 1561405"/>
                <a:gd name="connsiteX9" fmla="*/ 719138 w 1905000"/>
                <a:gd name="connsiteY9" fmla="*/ 1456630 h 1561405"/>
                <a:gd name="connsiteX10" fmla="*/ 519113 w 1905000"/>
                <a:gd name="connsiteY10" fmla="*/ 1489968 h 1561405"/>
                <a:gd name="connsiteX11" fmla="*/ 285750 w 1905000"/>
                <a:gd name="connsiteY11" fmla="*/ 1113730 h 1561405"/>
                <a:gd name="connsiteX12" fmla="*/ 0 w 1905000"/>
                <a:gd name="connsiteY12" fmla="*/ 699393 h 1561405"/>
                <a:gd name="connsiteX13" fmla="*/ 38100 w 1905000"/>
                <a:gd name="connsiteY13" fmla="*/ 294580 h 1561405"/>
                <a:gd name="connsiteX14" fmla="*/ 661988 w 1905000"/>
                <a:gd name="connsiteY14" fmla="*/ 32643 h 1561405"/>
                <a:gd name="connsiteX15" fmla="*/ 1257300 w 1905000"/>
                <a:gd name="connsiteY15" fmla="*/ 56455 h 1561405"/>
                <a:gd name="connsiteX0" fmla="*/ 661988 w 1905000"/>
                <a:gd name="connsiteY0" fmla="*/ 8731 h 1537493"/>
                <a:gd name="connsiteX1" fmla="*/ 1362075 w 1905000"/>
                <a:gd name="connsiteY1" fmla="*/ 218281 h 1537493"/>
                <a:gd name="connsiteX2" fmla="*/ 1714500 w 1905000"/>
                <a:gd name="connsiteY2" fmla="*/ 399256 h 1537493"/>
                <a:gd name="connsiteX3" fmla="*/ 1905000 w 1905000"/>
                <a:gd name="connsiteY3" fmla="*/ 685006 h 1537493"/>
                <a:gd name="connsiteX4" fmla="*/ 1905000 w 1905000"/>
                <a:gd name="connsiteY4" fmla="*/ 1123156 h 1537493"/>
                <a:gd name="connsiteX5" fmla="*/ 1790700 w 1905000"/>
                <a:gd name="connsiteY5" fmla="*/ 1380331 h 1537493"/>
                <a:gd name="connsiteX6" fmla="*/ 1557338 w 1905000"/>
                <a:gd name="connsiteY6" fmla="*/ 1308893 h 1537493"/>
                <a:gd name="connsiteX7" fmla="*/ 1338263 w 1905000"/>
                <a:gd name="connsiteY7" fmla="*/ 1451768 h 1537493"/>
                <a:gd name="connsiteX8" fmla="*/ 942975 w 1905000"/>
                <a:gd name="connsiteY8" fmla="*/ 1537493 h 1537493"/>
                <a:gd name="connsiteX9" fmla="*/ 719138 w 1905000"/>
                <a:gd name="connsiteY9" fmla="*/ 1432718 h 1537493"/>
                <a:gd name="connsiteX10" fmla="*/ 519113 w 1905000"/>
                <a:gd name="connsiteY10" fmla="*/ 1466056 h 1537493"/>
                <a:gd name="connsiteX11" fmla="*/ 285750 w 1905000"/>
                <a:gd name="connsiteY11" fmla="*/ 1089818 h 1537493"/>
                <a:gd name="connsiteX12" fmla="*/ 0 w 1905000"/>
                <a:gd name="connsiteY12" fmla="*/ 675481 h 1537493"/>
                <a:gd name="connsiteX13" fmla="*/ 38100 w 1905000"/>
                <a:gd name="connsiteY13" fmla="*/ 270668 h 1537493"/>
                <a:gd name="connsiteX14" fmla="*/ 661988 w 1905000"/>
                <a:gd name="connsiteY14" fmla="*/ 8731 h 1537493"/>
                <a:gd name="connsiteX0" fmla="*/ 661988 w 1905000"/>
                <a:gd name="connsiteY0" fmla="*/ 8731 h 1537493"/>
                <a:gd name="connsiteX1" fmla="*/ 1351583 w 1905000"/>
                <a:gd name="connsiteY1" fmla="*/ 185514 h 1537493"/>
                <a:gd name="connsiteX2" fmla="*/ 1714500 w 1905000"/>
                <a:gd name="connsiteY2" fmla="*/ 399256 h 1537493"/>
                <a:gd name="connsiteX3" fmla="*/ 1905000 w 1905000"/>
                <a:gd name="connsiteY3" fmla="*/ 685006 h 1537493"/>
                <a:gd name="connsiteX4" fmla="*/ 1905000 w 1905000"/>
                <a:gd name="connsiteY4" fmla="*/ 1123156 h 1537493"/>
                <a:gd name="connsiteX5" fmla="*/ 1790700 w 1905000"/>
                <a:gd name="connsiteY5" fmla="*/ 1380331 h 1537493"/>
                <a:gd name="connsiteX6" fmla="*/ 1557338 w 1905000"/>
                <a:gd name="connsiteY6" fmla="*/ 1308893 h 1537493"/>
                <a:gd name="connsiteX7" fmla="*/ 1338263 w 1905000"/>
                <a:gd name="connsiteY7" fmla="*/ 1451768 h 1537493"/>
                <a:gd name="connsiteX8" fmla="*/ 942975 w 1905000"/>
                <a:gd name="connsiteY8" fmla="*/ 1537493 h 1537493"/>
                <a:gd name="connsiteX9" fmla="*/ 719138 w 1905000"/>
                <a:gd name="connsiteY9" fmla="*/ 1432718 h 1537493"/>
                <a:gd name="connsiteX10" fmla="*/ 519113 w 1905000"/>
                <a:gd name="connsiteY10" fmla="*/ 1466056 h 1537493"/>
                <a:gd name="connsiteX11" fmla="*/ 285750 w 1905000"/>
                <a:gd name="connsiteY11" fmla="*/ 1089818 h 1537493"/>
                <a:gd name="connsiteX12" fmla="*/ 0 w 1905000"/>
                <a:gd name="connsiteY12" fmla="*/ 675481 h 1537493"/>
                <a:gd name="connsiteX13" fmla="*/ 38100 w 1905000"/>
                <a:gd name="connsiteY13" fmla="*/ 270668 h 1537493"/>
                <a:gd name="connsiteX14" fmla="*/ 661988 w 1905000"/>
                <a:gd name="connsiteY14" fmla="*/ 8731 h 1537493"/>
                <a:gd name="connsiteX0" fmla="*/ 661988 w 1905000"/>
                <a:gd name="connsiteY0" fmla="*/ 45466 h 1574228"/>
                <a:gd name="connsiteX1" fmla="*/ 1351583 w 1905000"/>
                <a:gd name="connsiteY1" fmla="*/ 222249 h 1574228"/>
                <a:gd name="connsiteX2" fmla="*/ 1714500 w 1905000"/>
                <a:gd name="connsiteY2" fmla="*/ 435991 h 1574228"/>
                <a:gd name="connsiteX3" fmla="*/ 1905000 w 1905000"/>
                <a:gd name="connsiteY3" fmla="*/ 721741 h 1574228"/>
                <a:gd name="connsiteX4" fmla="*/ 1905000 w 1905000"/>
                <a:gd name="connsiteY4" fmla="*/ 1159891 h 1574228"/>
                <a:gd name="connsiteX5" fmla="*/ 1790700 w 1905000"/>
                <a:gd name="connsiteY5" fmla="*/ 1417066 h 1574228"/>
                <a:gd name="connsiteX6" fmla="*/ 1557338 w 1905000"/>
                <a:gd name="connsiteY6" fmla="*/ 1345628 h 1574228"/>
                <a:gd name="connsiteX7" fmla="*/ 1338263 w 1905000"/>
                <a:gd name="connsiteY7" fmla="*/ 1488503 h 1574228"/>
                <a:gd name="connsiteX8" fmla="*/ 942975 w 1905000"/>
                <a:gd name="connsiteY8" fmla="*/ 1574228 h 1574228"/>
                <a:gd name="connsiteX9" fmla="*/ 719138 w 1905000"/>
                <a:gd name="connsiteY9" fmla="*/ 1469453 h 1574228"/>
                <a:gd name="connsiteX10" fmla="*/ 519113 w 1905000"/>
                <a:gd name="connsiteY10" fmla="*/ 1502791 h 1574228"/>
                <a:gd name="connsiteX11" fmla="*/ 285750 w 1905000"/>
                <a:gd name="connsiteY11" fmla="*/ 1126553 h 1574228"/>
                <a:gd name="connsiteX12" fmla="*/ 0 w 1905000"/>
                <a:gd name="connsiteY12" fmla="*/ 712216 h 1574228"/>
                <a:gd name="connsiteX13" fmla="*/ 38100 w 1905000"/>
                <a:gd name="connsiteY13" fmla="*/ 307403 h 1574228"/>
                <a:gd name="connsiteX14" fmla="*/ 661988 w 1905000"/>
                <a:gd name="connsiteY14" fmla="*/ 45466 h 1574228"/>
                <a:gd name="connsiteX0" fmla="*/ 661988 w 1905000"/>
                <a:gd name="connsiteY0" fmla="*/ 45466 h 1574228"/>
                <a:gd name="connsiteX1" fmla="*/ 1351583 w 1905000"/>
                <a:gd name="connsiteY1" fmla="*/ 222249 h 1574228"/>
                <a:gd name="connsiteX2" fmla="*/ 1714500 w 1905000"/>
                <a:gd name="connsiteY2" fmla="*/ 435991 h 1574228"/>
                <a:gd name="connsiteX3" fmla="*/ 1905000 w 1905000"/>
                <a:gd name="connsiteY3" fmla="*/ 721741 h 1574228"/>
                <a:gd name="connsiteX4" fmla="*/ 1905000 w 1905000"/>
                <a:gd name="connsiteY4" fmla="*/ 1159891 h 1574228"/>
                <a:gd name="connsiteX5" fmla="*/ 1790700 w 1905000"/>
                <a:gd name="connsiteY5" fmla="*/ 1417066 h 1574228"/>
                <a:gd name="connsiteX6" fmla="*/ 1557338 w 1905000"/>
                <a:gd name="connsiteY6" fmla="*/ 1345628 h 1574228"/>
                <a:gd name="connsiteX7" fmla="*/ 1338263 w 1905000"/>
                <a:gd name="connsiteY7" fmla="*/ 1488503 h 1574228"/>
                <a:gd name="connsiteX8" fmla="*/ 942975 w 1905000"/>
                <a:gd name="connsiteY8" fmla="*/ 1574228 h 1574228"/>
                <a:gd name="connsiteX9" fmla="*/ 719138 w 1905000"/>
                <a:gd name="connsiteY9" fmla="*/ 1469453 h 1574228"/>
                <a:gd name="connsiteX10" fmla="*/ 519113 w 1905000"/>
                <a:gd name="connsiteY10" fmla="*/ 1502791 h 1574228"/>
                <a:gd name="connsiteX11" fmla="*/ 285750 w 1905000"/>
                <a:gd name="connsiteY11" fmla="*/ 1126553 h 1574228"/>
                <a:gd name="connsiteX12" fmla="*/ 0 w 1905000"/>
                <a:gd name="connsiteY12" fmla="*/ 712216 h 1574228"/>
                <a:gd name="connsiteX13" fmla="*/ 38100 w 1905000"/>
                <a:gd name="connsiteY13" fmla="*/ 307403 h 1574228"/>
                <a:gd name="connsiteX14" fmla="*/ 661988 w 1905000"/>
                <a:gd name="connsiteY14" fmla="*/ 45466 h 1574228"/>
                <a:gd name="connsiteX0" fmla="*/ 661988 w 1905000"/>
                <a:gd name="connsiteY0" fmla="*/ 45466 h 1574228"/>
                <a:gd name="connsiteX1" fmla="*/ 1351583 w 1905000"/>
                <a:gd name="connsiteY1" fmla="*/ 222249 h 1574228"/>
                <a:gd name="connsiteX2" fmla="*/ 1714500 w 1905000"/>
                <a:gd name="connsiteY2" fmla="*/ 435991 h 1574228"/>
                <a:gd name="connsiteX3" fmla="*/ 1905000 w 1905000"/>
                <a:gd name="connsiteY3" fmla="*/ 721741 h 1574228"/>
                <a:gd name="connsiteX4" fmla="*/ 1905000 w 1905000"/>
                <a:gd name="connsiteY4" fmla="*/ 1159891 h 1574228"/>
                <a:gd name="connsiteX5" fmla="*/ 1790700 w 1905000"/>
                <a:gd name="connsiteY5" fmla="*/ 1417066 h 1574228"/>
                <a:gd name="connsiteX6" fmla="*/ 1557338 w 1905000"/>
                <a:gd name="connsiteY6" fmla="*/ 1345628 h 1574228"/>
                <a:gd name="connsiteX7" fmla="*/ 1338263 w 1905000"/>
                <a:gd name="connsiteY7" fmla="*/ 1488503 h 1574228"/>
                <a:gd name="connsiteX8" fmla="*/ 942975 w 1905000"/>
                <a:gd name="connsiteY8" fmla="*/ 1574228 h 1574228"/>
                <a:gd name="connsiteX9" fmla="*/ 719138 w 1905000"/>
                <a:gd name="connsiteY9" fmla="*/ 1469453 h 1574228"/>
                <a:gd name="connsiteX10" fmla="*/ 519113 w 1905000"/>
                <a:gd name="connsiteY10" fmla="*/ 1502791 h 1574228"/>
                <a:gd name="connsiteX11" fmla="*/ 285750 w 1905000"/>
                <a:gd name="connsiteY11" fmla="*/ 1126553 h 1574228"/>
                <a:gd name="connsiteX12" fmla="*/ 0 w 1905000"/>
                <a:gd name="connsiteY12" fmla="*/ 712216 h 1574228"/>
                <a:gd name="connsiteX13" fmla="*/ 38100 w 1905000"/>
                <a:gd name="connsiteY13" fmla="*/ 307403 h 1574228"/>
                <a:gd name="connsiteX14" fmla="*/ 661988 w 1905000"/>
                <a:gd name="connsiteY14" fmla="*/ 45466 h 1574228"/>
                <a:gd name="connsiteX0" fmla="*/ 717551 w 1960563"/>
                <a:gd name="connsiteY0" fmla="*/ 45466 h 1574228"/>
                <a:gd name="connsiteX1" fmla="*/ 1407146 w 1960563"/>
                <a:gd name="connsiteY1" fmla="*/ 222249 h 1574228"/>
                <a:gd name="connsiteX2" fmla="*/ 1770063 w 1960563"/>
                <a:gd name="connsiteY2" fmla="*/ 435991 h 1574228"/>
                <a:gd name="connsiteX3" fmla="*/ 1960563 w 1960563"/>
                <a:gd name="connsiteY3" fmla="*/ 721741 h 1574228"/>
                <a:gd name="connsiteX4" fmla="*/ 1960563 w 1960563"/>
                <a:gd name="connsiteY4" fmla="*/ 1159891 h 1574228"/>
                <a:gd name="connsiteX5" fmla="*/ 1846263 w 1960563"/>
                <a:gd name="connsiteY5" fmla="*/ 1417066 h 1574228"/>
                <a:gd name="connsiteX6" fmla="*/ 1612901 w 1960563"/>
                <a:gd name="connsiteY6" fmla="*/ 1345628 h 1574228"/>
                <a:gd name="connsiteX7" fmla="*/ 1393826 w 1960563"/>
                <a:gd name="connsiteY7" fmla="*/ 1488503 h 1574228"/>
                <a:gd name="connsiteX8" fmla="*/ 998538 w 1960563"/>
                <a:gd name="connsiteY8" fmla="*/ 1574228 h 1574228"/>
                <a:gd name="connsiteX9" fmla="*/ 774701 w 1960563"/>
                <a:gd name="connsiteY9" fmla="*/ 1469453 h 1574228"/>
                <a:gd name="connsiteX10" fmla="*/ 574676 w 1960563"/>
                <a:gd name="connsiteY10" fmla="*/ 1502791 h 1574228"/>
                <a:gd name="connsiteX11" fmla="*/ 341313 w 1960563"/>
                <a:gd name="connsiteY11" fmla="*/ 1126553 h 1574228"/>
                <a:gd name="connsiteX12" fmla="*/ 55563 w 1960563"/>
                <a:gd name="connsiteY12" fmla="*/ 712216 h 1574228"/>
                <a:gd name="connsiteX13" fmla="*/ 93663 w 1960563"/>
                <a:gd name="connsiteY13" fmla="*/ 307403 h 1574228"/>
                <a:gd name="connsiteX14" fmla="*/ 717551 w 1960563"/>
                <a:gd name="connsiteY14" fmla="*/ 45466 h 1574228"/>
                <a:gd name="connsiteX0" fmla="*/ 717551 w 1960563"/>
                <a:gd name="connsiteY0" fmla="*/ 45466 h 1574228"/>
                <a:gd name="connsiteX1" fmla="*/ 1407146 w 1960563"/>
                <a:gd name="connsiteY1" fmla="*/ 222249 h 1574228"/>
                <a:gd name="connsiteX2" fmla="*/ 1770063 w 1960563"/>
                <a:gd name="connsiteY2" fmla="*/ 435991 h 1574228"/>
                <a:gd name="connsiteX3" fmla="*/ 1960563 w 1960563"/>
                <a:gd name="connsiteY3" fmla="*/ 721741 h 1574228"/>
                <a:gd name="connsiteX4" fmla="*/ 1960563 w 1960563"/>
                <a:gd name="connsiteY4" fmla="*/ 1159891 h 1574228"/>
                <a:gd name="connsiteX5" fmla="*/ 1846263 w 1960563"/>
                <a:gd name="connsiteY5" fmla="*/ 1417066 h 1574228"/>
                <a:gd name="connsiteX6" fmla="*/ 1612901 w 1960563"/>
                <a:gd name="connsiteY6" fmla="*/ 1345628 h 1574228"/>
                <a:gd name="connsiteX7" fmla="*/ 1393826 w 1960563"/>
                <a:gd name="connsiteY7" fmla="*/ 1488503 h 1574228"/>
                <a:gd name="connsiteX8" fmla="*/ 998538 w 1960563"/>
                <a:gd name="connsiteY8" fmla="*/ 1574228 h 1574228"/>
                <a:gd name="connsiteX9" fmla="*/ 774701 w 1960563"/>
                <a:gd name="connsiteY9" fmla="*/ 1469453 h 1574228"/>
                <a:gd name="connsiteX10" fmla="*/ 574676 w 1960563"/>
                <a:gd name="connsiteY10" fmla="*/ 1502791 h 1574228"/>
                <a:gd name="connsiteX11" fmla="*/ 341313 w 1960563"/>
                <a:gd name="connsiteY11" fmla="*/ 1126553 h 1574228"/>
                <a:gd name="connsiteX12" fmla="*/ 55563 w 1960563"/>
                <a:gd name="connsiteY12" fmla="*/ 712216 h 1574228"/>
                <a:gd name="connsiteX13" fmla="*/ 93663 w 1960563"/>
                <a:gd name="connsiteY13" fmla="*/ 307403 h 1574228"/>
                <a:gd name="connsiteX14" fmla="*/ 717551 w 1960563"/>
                <a:gd name="connsiteY14" fmla="*/ 45466 h 1574228"/>
                <a:gd name="connsiteX0" fmla="*/ 717551 w 1960563"/>
                <a:gd name="connsiteY0" fmla="*/ 45466 h 1574228"/>
                <a:gd name="connsiteX1" fmla="*/ 1407146 w 1960563"/>
                <a:gd name="connsiteY1" fmla="*/ 222249 h 1574228"/>
                <a:gd name="connsiteX2" fmla="*/ 1770063 w 1960563"/>
                <a:gd name="connsiteY2" fmla="*/ 435991 h 1574228"/>
                <a:gd name="connsiteX3" fmla="*/ 1960563 w 1960563"/>
                <a:gd name="connsiteY3" fmla="*/ 721741 h 1574228"/>
                <a:gd name="connsiteX4" fmla="*/ 1960563 w 1960563"/>
                <a:gd name="connsiteY4" fmla="*/ 1159891 h 1574228"/>
                <a:gd name="connsiteX5" fmla="*/ 1846263 w 1960563"/>
                <a:gd name="connsiteY5" fmla="*/ 1417066 h 1574228"/>
                <a:gd name="connsiteX6" fmla="*/ 1612901 w 1960563"/>
                <a:gd name="connsiteY6" fmla="*/ 1345628 h 1574228"/>
                <a:gd name="connsiteX7" fmla="*/ 1393826 w 1960563"/>
                <a:gd name="connsiteY7" fmla="*/ 1488503 h 1574228"/>
                <a:gd name="connsiteX8" fmla="*/ 998538 w 1960563"/>
                <a:gd name="connsiteY8" fmla="*/ 1574228 h 1574228"/>
                <a:gd name="connsiteX9" fmla="*/ 774701 w 1960563"/>
                <a:gd name="connsiteY9" fmla="*/ 1469453 h 1574228"/>
                <a:gd name="connsiteX10" fmla="*/ 574676 w 1960563"/>
                <a:gd name="connsiteY10" fmla="*/ 1502791 h 1574228"/>
                <a:gd name="connsiteX11" fmla="*/ 341313 w 1960563"/>
                <a:gd name="connsiteY11" fmla="*/ 1126553 h 1574228"/>
                <a:gd name="connsiteX12" fmla="*/ 55563 w 1960563"/>
                <a:gd name="connsiteY12" fmla="*/ 712216 h 1574228"/>
                <a:gd name="connsiteX13" fmla="*/ 93663 w 1960563"/>
                <a:gd name="connsiteY13" fmla="*/ 307403 h 1574228"/>
                <a:gd name="connsiteX14" fmla="*/ 717551 w 1960563"/>
                <a:gd name="connsiteY14" fmla="*/ 45466 h 1574228"/>
                <a:gd name="connsiteX0" fmla="*/ 717551 w 1960563"/>
                <a:gd name="connsiteY0" fmla="*/ 45466 h 1574228"/>
                <a:gd name="connsiteX1" fmla="*/ 1407146 w 1960563"/>
                <a:gd name="connsiteY1" fmla="*/ 222249 h 1574228"/>
                <a:gd name="connsiteX2" fmla="*/ 1770063 w 1960563"/>
                <a:gd name="connsiteY2" fmla="*/ 435991 h 1574228"/>
                <a:gd name="connsiteX3" fmla="*/ 1960563 w 1960563"/>
                <a:gd name="connsiteY3" fmla="*/ 721741 h 1574228"/>
                <a:gd name="connsiteX4" fmla="*/ 1960563 w 1960563"/>
                <a:gd name="connsiteY4" fmla="*/ 1159891 h 1574228"/>
                <a:gd name="connsiteX5" fmla="*/ 1846263 w 1960563"/>
                <a:gd name="connsiteY5" fmla="*/ 1417066 h 1574228"/>
                <a:gd name="connsiteX6" fmla="*/ 1612901 w 1960563"/>
                <a:gd name="connsiteY6" fmla="*/ 1345628 h 1574228"/>
                <a:gd name="connsiteX7" fmla="*/ 1393826 w 1960563"/>
                <a:gd name="connsiteY7" fmla="*/ 1488503 h 1574228"/>
                <a:gd name="connsiteX8" fmla="*/ 998538 w 1960563"/>
                <a:gd name="connsiteY8" fmla="*/ 1574228 h 1574228"/>
                <a:gd name="connsiteX9" fmla="*/ 774701 w 1960563"/>
                <a:gd name="connsiteY9" fmla="*/ 1469453 h 1574228"/>
                <a:gd name="connsiteX10" fmla="*/ 574676 w 1960563"/>
                <a:gd name="connsiteY10" fmla="*/ 1502791 h 1574228"/>
                <a:gd name="connsiteX11" fmla="*/ 55563 w 1960563"/>
                <a:gd name="connsiteY11" fmla="*/ 712216 h 1574228"/>
                <a:gd name="connsiteX12" fmla="*/ 93663 w 1960563"/>
                <a:gd name="connsiteY12" fmla="*/ 307403 h 1574228"/>
                <a:gd name="connsiteX13" fmla="*/ 717551 w 1960563"/>
                <a:gd name="connsiteY13" fmla="*/ 45466 h 1574228"/>
                <a:gd name="connsiteX0" fmla="*/ 717551 w 1960563"/>
                <a:gd name="connsiteY0" fmla="*/ 45466 h 1574228"/>
                <a:gd name="connsiteX1" fmla="*/ 1407146 w 1960563"/>
                <a:gd name="connsiteY1" fmla="*/ 222249 h 1574228"/>
                <a:gd name="connsiteX2" fmla="*/ 1770063 w 1960563"/>
                <a:gd name="connsiteY2" fmla="*/ 435991 h 1574228"/>
                <a:gd name="connsiteX3" fmla="*/ 1960563 w 1960563"/>
                <a:gd name="connsiteY3" fmla="*/ 721741 h 1574228"/>
                <a:gd name="connsiteX4" fmla="*/ 1960563 w 1960563"/>
                <a:gd name="connsiteY4" fmla="*/ 1159891 h 1574228"/>
                <a:gd name="connsiteX5" fmla="*/ 1846263 w 1960563"/>
                <a:gd name="connsiteY5" fmla="*/ 1417066 h 1574228"/>
                <a:gd name="connsiteX6" fmla="*/ 1612901 w 1960563"/>
                <a:gd name="connsiteY6" fmla="*/ 1345628 h 1574228"/>
                <a:gd name="connsiteX7" fmla="*/ 1393826 w 1960563"/>
                <a:gd name="connsiteY7" fmla="*/ 1488503 h 1574228"/>
                <a:gd name="connsiteX8" fmla="*/ 998538 w 1960563"/>
                <a:gd name="connsiteY8" fmla="*/ 1574228 h 1574228"/>
                <a:gd name="connsiteX9" fmla="*/ 774701 w 1960563"/>
                <a:gd name="connsiteY9" fmla="*/ 1469453 h 1574228"/>
                <a:gd name="connsiteX10" fmla="*/ 574676 w 1960563"/>
                <a:gd name="connsiteY10" fmla="*/ 1502791 h 1574228"/>
                <a:gd name="connsiteX11" fmla="*/ 55563 w 1960563"/>
                <a:gd name="connsiteY11" fmla="*/ 712216 h 1574228"/>
                <a:gd name="connsiteX12" fmla="*/ 93663 w 1960563"/>
                <a:gd name="connsiteY12" fmla="*/ 307403 h 1574228"/>
                <a:gd name="connsiteX13" fmla="*/ 717551 w 1960563"/>
                <a:gd name="connsiteY13" fmla="*/ 45466 h 1574228"/>
                <a:gd name="connsiteX0" fmla="*/ 717551 w 1960563"/>
                <a:gd name="connsiteY0" fmla="*/ 45466 h 1574228"/>
                <a:gd name="connsiteX1" fmla="*/ 1407146 w 1960563"/>
                <a:gd name="connsiteY1" fmla="*/ 222249 h 1574228"/>
                <a:gd name="connsiteX2" fmla="*/ 1770063 w 1960563"/>
                <a:gd name="connsiteY2" fmla="*/ 435991 h 1574228"/>
                <a:gd name="connsiteX3" fmla="*/ 1960563 w 1960563"/>
                <a:gd name="connsiteY3" fmla="*/ 721741 h 1574228"/>
                <a:gd name="connsiteX4" fmla="*/ 1960563 w 1960563"/>
                <a:gd name="connsiteY4" fmla="*/ 1159891 h 1574228"/>
                <a:gd name="connsiteX5" fmla="*/ 1846263 w 1960563"/>
                <a:gd name="connsiteY5" fmla="*/ 1417066 h 1574228"/>
                <a:gd name="connsiteX6" fmla="*/ 1612901 w 1960563"/>
                <a:gd name="connsiteY6" fmla="*/ 1345628 h 1574228"/>
                <a:gd name="connsiteX7" fmla="*/ 1393826 w 1960563"/>
                <a:gd name="connsiteY7" fmla="*/ 1488503 h 1574228"/>
                <a:gd name="connsiteX8" fmla="*/ 998538 w 1960563"/>
                <a:gd name="connsiteY8" fmla="*/ 1574228 h 1574228"/>
                <a:gd name="connsiteX9" fmla="*/ 774701 w 1960563"/>
                <a:gd name="connsiteY9" fmla="*/ 1469453 h 1574228"/>
                <a:gd name="connsiteX10" fmla="*/ 574676 w 1960563"/>
                <a:gd name="connsiteY10" fmla="*/ 1502791 h 1574228"/>
                <a:gd name="connsiteX11" fmla="*/ 55563 w 1960563"/>
                <a:gd name="connsiteY11" fmla="*/ 712216 h 1574228"/>
                <a:gd name="connsiteX12" fmla="*/ 93663 w 1960563"/>
                <a:gd name="connsiteY12" fmla="*/ 307403 h 1574228"/>
                <a:gd name="connsiteX13" fmla="*/ 717551 w 1960563"/>
                <a:gd name="connsiteY13" fmla="*/ 45466 h 15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0563" h="1574228">
                  <a:moveTo>
                    <a:pt x="717551" y="45466"/>
                  </a:moveTo>
                  <a:cubicBezTo>
                    <a:pt x="938213" y="36735"/>
                    <a:pt x="1322214" y="0"/>
                    <a:pt x="1407146" y="222249"/>
                  </a:cubicBezTo>
                  <a:lnTo>
                    <a:pt x="1770063" y="435991"/>
                  </a:lnTo>
                  <a:lnTo>
                    <a:pt x="1960563" y="721741"/>
                  </a:lnTo>
                  <a:lnTo>
                    <a:pt x="1960563" y="1159891"/>
                  </a:lnTo>
                  <a:lnTo>
                    <a:pt x="1846263" y="1417066"/>
                  </a:lnTo>
                  <a:lnTo>
                    <a:pt x="1612901" y="1345628"/>
                  </a:lnTo>
                  <a:lnTo>
                    <a:pt x="1393826" y="1488503"/>
                  </a:lnTo>
                  <a:lnTo>
                    <a:pt x="998538" y="1574228"/>
                  </a:lnTo>
                  <a:lnTo>
                    <a:pt x="774701" y="1469453"/>
                  </a:lnTo>
                  <a:lnTo>
                    <a:pt x="574676" y="1502791"/>
                  </a:lnTo>
                  <a:cubicBezTo>
                    <a:pt x="346745" y="1375295"/>
                    <a:pt x="242095" y="1275407"/>
                    <a:pt x="55563" y="712216"/>
                  </a:cubicBezTo>
                  <a:cubicBezTo>
                    <a:pt x="44451" y="615378"/>
                    <a:pt x="0" y="613791"/>
                    <a:pt x="93663" y="307403"/>
                  </a:cubicBezTo>
                  <a:cubicBezTo>
                    <a:pt x="187326" y="210566"/>
                    <a:pt x="390525" y="147065"/>
                    <a:pt x="717551" y="45466"/>
                  </a:cubicBezTo>
                  <a:close/>
                </a:path>
              </a:pathLst>
            </a:custGeom>
            <a:gradFill flip="none" rotWithShape="1">
              <a:gsLst>
                <a:gs pos="0">
                  <a:schemeClr val="bg1"/>
                </a:gs>
                <a:gs pos="56000">
                  <a:srgbClr val="FFB7B7"/>
                </a:gs>
                <a:gs pos="100000">
                  <a:srgbClr val="DC7ADC"/>
                </a:gs>
              </a:gsLst>
              <a:lin ang="0" scaled="1"/>
              <a:tileRect/>
            </a:gradFill>
            <a:ln w="952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99" name="フリーフォーム 98"/>
            <p:cNvSpPr/>
            <p:nvPr/>
          </p:nvSpPr>
          <p:spPr>
            <a:xfrm>
              <a:off x="4860032" y="2564904"/>
              <a:ext cx="4132517" cy="2520280"/>
            </a:xfrm>
            <a:custGeom>
              <a:avLst/>
              <a:gdLst>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33062 w 9130352"/>
                <a:gd name="connsiteY3" fmla="*/ 1828801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15701 w 9130352"/>
                <a:gd name="connsiteY5" fmla="*/ 2593075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913194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47211 w 9130352"/>
                <a:gd name="connsiteY4" fmla="*/ 2251881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913194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455390 w 9130352"/>
                <a:gd name="connsiteY2" fmla="*/ 1255594 h 5568287"/>
                <a:gd name="connsiteX3" fmla="*/ 6933062 w 9130352"/>
                <a:gd name="connsiteY3" fmla="*/ 1828801 h 5568287"/>
                <a:gd name="connsiteX4" fmla="*/ 7547211 w 9130352"/>
                <a:gd name="connsiteY4" fmla="*/ 2251881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913194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5759355 w 9130352"/>
                <a:gd name="connsiteY1" fmla="*/ 436444 h 5568287"/>
                <a:gd name="connsiteX2" fmla="*/ 6045958 w 9130352"/>
                <a:gd name="connsiteY2" fmla="*/ 709684 h 5568287"/>
                <a:gd name="connsiteX3" fmla="*/ 6455390 w 9130352"/>
                <a:gd name="connsiteY3" fmla="*/ 1255594 h 5568287"/>
                <a:gd name="connsiteX4" fmla="*/ 6933062 w 9130352"/>
                <a:gd name="connsiteY4" fmla="*/ 1828801 h 5568287"/>
                <a:gd name="connsiteX5" fmla="*/ 7547211 w 9130352"/>
                <a:gd name="connsiteY5" fmla="*/ 2251881 h 5568287"/>
                <a:gd name="connsiteX6" fmla="*/ 7915701 w 9130352"/>
                <a:gd name="connsiteY6" fmla="*/ 2593075 h 5568287"/>
                <a:gd name="connsiteX7" fmla="*/ 8065827 w 9130352"/>
                <a:gd name="connsiteY7" fmla="*/ 3220871 h 5568287"/>
                <a:gd name="connsiteX8" fmla="*/ 7874758 w 9130352"/>
                <a:gd name="connsiteY8" fmla="*/ 3998794 h 5568287"/>
                <a:gd name="connsiteX9" fmla="*/ 7328848 w 9130352"/>
                <a:gd name="connsiteY9" fmla="*/ 4026090 h 5568287"/>
                <a:gd name="connsiteX10" fmla="*/ 6660107 w 9130352"/>
                <a:gd name="connsiteY10" fmla="*/ 4339988 h 5568287"/>
                <a:gd name="connsiteX11" fmla="*/ 5936776 w 9130352"/>
                <a:gd name="connsiteY11" fmla="*/ 4339988 h 5568287"/>
                <a:gd name="connsiteX12" fmla="*/ 5500048 w 9130352"/>
                <a:gd name="connsiteY12" fmla="*/ 4258102 h 5568287"/>
                <a:gd name="connsiteX13" fmla="*/ 5036024 w 9130352"/>
                <a:gd name="connsiteY13" fmla="*/ 4339988 h 5568287"/>
                <a:gd name="connsiteX14" fmla="*/ 4299045 w 9130352"/>
                <a:gd name="connsiteY14" fmla="*/ 4367284 h 5568287"/>
                <a:gd name="connsiteX15" fmla="*/ 3193576 w 9130352"/>
                <a:gd name="connsiteY15" fmla="*/ 4531057 h 5568287"/>
                <a:gd name="connsiteX16" fmla="*/ 2388358 w 9130352"/>
                <a:gd name="connsiteY16" fmla="*/ 4585648 h 5568287"/>
                <a:gd name="connsiteX17" fmla="*/ 1910686 w 9130352"/>
                <a:gd name="connsiteY17" fmla="*/ 4599296 h 5568287"/>
                <a:gd name="connsiteX18" fmla="*/ 1323833 w 9130352"/>
                <a:gd name="connsiteY18" fmla="*/ 4258102 h 5568287"/>
                <a:gd name="connsiteX19" fmla="*/ 873456 w 9130352"/>
                <a:gd name="connsiteY19" fmla="*/ 4039737 h 5568287"/>
                <a:gd name="connsiteX20" fmla="*/ 354842 w 9130352"/>
                <a:gd name="connsiteY20" fmla="*/ 3616657 h 5568287"/>
                <a:gd name="connsiteX21" fmla="*/ 0 w 9130352"/>
                <a:gd name="connsiteY21" fmla="*/ 3439236 h 5568287"/>
                <a:gd name="connsiteX22" fmla="*/ 0 w 9130352"/>
                <a:gd name="connsiteY22" fmla="*/ 3780430 h 5568287"/>
                <a:gd name="connsiteX23" fmla="*/ 818865 w 9130352"/>
                <a:gd name="connsiteY23" fmla="*/ 4312693 h 5568287"/>
                <a:gd name="connsiteX24" fmla="*/ 1105468 w 9130352"/>
                <a:gd name="connsiteY24" fmla="*/ 4531057 h 5568287"/>
                <a:gd name="connsiteX25" fmla="*/ 1310185 w 9130352"/>
                <a:gd name="connsiteY25" fmla="*/ 4790364 h 5568287"/>
                <a:gd name="connsiteX26" fmla="*/ 1610436 w 9130352"/>
                <a:gd name="connsiteY26" fmla="*/ 4872251 h 5568287"/>
                <a:gd name="connsiteX27" fmla="*/ 2169994 w 9130352"/>
                <a:gd name="connsiteY27" fmla="*/ 5158854 h 5568287"/>
                <a:gd name="connsiteX28" fmla="*/ 2988859 w 9130352"/>
                <a:gd name="connsiteY28" fmla="*/ 4981433 h 5568287"/>
                <a:gd name="connsiteX29" fmla="*/ 4067033 w 9130352"/>
                <a:gd name="connsiteY29" fmla="*/ 4913194 h 5568287"/>
                <a:gd name="connsiteX30" fmla="*/ 4763068 w 9130352"/>
                <a:gd name="connsiteY30" fmla="*/ 4899546 h 5568287"/>
                <a:gd name="connsiteX31" fmla="*/ 5486400 w 9130352"/>
                <a:gd name="connsiteY31" fmla="*/ 4872251 h 5568287"/>
                <a:gd name="connsiteX32" fmla="*/ 5882185 w 9130352"/>
                <a:gd name="connsiteY32" fmla="*/ 4858603 h 5568287"/>
                <a:gd name="connsiteX33" fmla="*/ 6578221 w 9130352"/>
                <a:gd name="connsiteY33" fmla="*/ 4872251 h 5568287"/>
                <a:gd name="connsiteX34" fmla="*/ 7478973 w 9130352"/>
                <a:gd name="connsiteY34" fmla="*/ 4749421 h 5568287"/>
                <a:gd name="connsiteX35" fmla="*/ 7956645 w 9130352"/>
                <a:gd name="connsiteY35" fmla="*/ 4667534 h 5568287"/>
                <a:gd name="connsiteX36" fmla="*/ 8270543 w 9130352"/>
                <a:gd name="connsiteY36" fmla="*/ 4735773 h 5568287"/>
                <a:gd name="connsiteX37" fmla="*/ 8734567 w 9130352"/>
                <a:gd name="connsiteY37" fmla="*/ 5227093 h 5568287"/>
                <a:gd name="connsiteX38" fmla="*/ 9130352 w 9130352"/>
                <a:gd name="connsiteY38" fmla="*/ 5568287 h 5568287"/>
                <a:gd name="connsiteX39" fmla="*/ 9130352 w 9130352"/>
                <a:gd name="connsiteY39" fmla="*/ 4681182 h 5568287"/>
                <a:gd name="connsiteX40" fmla="*/ 8802806 w 9130352"/>
                <a:gd name="connsiteY40" fmla="*/ 4299045 h 5568287"/>
                <a:gd name="connsiteX41" fmla="*/ 8598089 w 9130352"/>
                <a:gd name="connsiteY41" fmla="*/ 3985146 h 5568287"/>
                <a:gd name="connsiteX42" fmla="*/ 8488907 w 9130352"/>
                <a:gd name="connsiteY42" fmla="*/ 3357349 h 5568287"/>
                <a:gd name="connsiteX43" fmla="*/ 8447964 w 9130352"/>
                <a:gd name="connsiteY43" fmla="*/ 2729552 h 5568287"/>
                <a:gd name="connsiteX44" fmla="*/ 8011236 w 9130352"/>
                <a:gd name="connsiteY44" fmla="*/ 2142699 h 5568287"/>
                <a:gd name="connsiteX45" fmla="*/ 7738280 w 9130352"/>
                <a:gd name="connsiteY45" fmla="*/ 1883391 h 5568287"/>
                <a:gd name="connsiteX46" fmla="*/ 7042245 w 9130352"/>
                <a:gd name="connsiteY46" fmla="*/ 1473958 h 5568287"/>
                <a:gd name="connsiteX47" fmla="*/ 6646459 w 9130352"/>
                <a:gd name="connsiteY47" fmla="*/ 928048 h 5568287"/>
                <a:gd name="connsiteX48" fmla="*/ 6073253 w 9130352"/>
                <a:gd name="connsiteY48" fmla="*/ 409433 h 5568287"/>
                <a:gd name="connsiteX49" fmla="*/ 5841242 w 9130352"/>
                <a:gd name="connsiteY49" fmla="*/ 0 h 5568287"/>
                <a:gd name="connsiteX50" fmla="*/ 5609230 w 9130352"/>
                <a:gd name="connsiteY50" fmla="*/ 13648 h 5568287"/>
                <a:gd name="connsiteX0" fmla="*/ 5609230 w 9130352"/>
                <a:gd name="connsiteY0" fmla="*/ 13648 h 5568287"/>
                <a:gd name="connsiteX1" fmla="*/ 5759355 w 9130352"/>
                <a:gd name="connsiteY1" fmla="*/ 436444 h 5568287"/>
                <a:gd name="connsiteX2" fmla="*/ 6045958 w 9130352"/>
                <a:gd name="connsiteY2" fmla="*/ 709684 h 5568287"/>
                <a:gd name="connsiteX3" fmla="*/ 6455390 w 9130352"/>
                <a:gd name="connsiteY3" fmla="*/ 1255594 h 5568287"/>
                <a:gd name="connsiteX4" fmla="*/ 6933062 w 9130352"/>
                <a:gd name="connsiteY4" fmla="*/ 1828801 h 5568287"/>
                <a:gd name="connsiteX5" fmla="*/ 7547211 w 9130352"/>
                <a:gd name="connsiteY5" fmla="*/ 2251881 h 5568287"/>
                <a:gd name="connsiteX6" fmla="*/ 7915701 w 9130352"/>
                <a:gd name="connsiteY6" fmla="*/ 2593075 h 5568287"/>
                <a:gd name="connsiteX7" fmla="*/ 8065827 w 9130352"/>
                <a:gd name="connsiteY7" fmla="*/ 3220871 h 5568287"/>
                <a:gd name="connsiteX8" fmla="*/ 7874758 w 9130352"/>
                <a:gd name="connsiteY8" fmla="*/ 3998794 h 5568287"/>
                <a:gd name="connsiteX9" fmla="*/ 7328848 w 9130352"/>
                <a:gd name="connsiteY9" fmla="*/ 4026090 h 5568287"/>
                <a:gd name="connsiteX10" fmla="*/ 6660107 w 9130352"/>
                <a:gd name="connsiteY10" fmla="*/ 4339988 h 5568287"/>
                <a:gd name="connsiteX11" fmla="*/ 5936776 w 9130352"/>
                <a:gd name="connsiteY11" fmla="*/ 4339988 h 5568287"/>
                <a:gd name="connsiteX12" fmla="*/ 5500048 w 9130352"/>
                <a:gd name="connsiteY12" fmla="*/ 4258102 h 5568287"/>
                <a:gd name="connsiteX13" fmla="*/ 5036024 w 9130352"/>
                <a:gd name="connsiteY13" fmla="*/ 4339988 h 5568287"/>
                <a:gd name="connsiteX14" fmla="*/ 4299045 w 9130352"/>
                <a:gd name="connsiteY14" fmla="*/ 4367284 h 5568287"/>
                <a:gd name="connsiteX15" fmla="*/ 3193576 w 9130352"/>
                <a:gd name="connsiteY15" fmla="*/ 4531057 h 5568287"/>
                <a:gd name="connsiteX16" fmla="*/ 2388358 w 9130352"/>
                <a:gd name="connsiteY16" fmla="*/ 4585648 h 5568287"/>
                <a:gd name="connsiteX17" fmla="*/ 1910686 w 9130352"/>
                <a:gd name="connsiteY17" fmla="*/ 4599296 h 5568287"/>
                <a:gd name="connsiteX18" fmla="*/ 1323833 w 9130352"/>
                <a:gd name="connsiteY18" fmla="*/ 4258102 h 5568287"/>
                <a:gd name="connsiteX19" fmla="*/ 873456 w 9130352"/>
                <a:gd name="connsiteY19" fmla="*/ 4039737 h 5568287"/>
                <a:gd name="connsiteX20" fmla="*/ 354842 w 9130352"/>
                <a:gd name="connsiteY20" fmla="*/ 3616657 h 5568287"/>
                <a:gd name="connsiteX21" fmla="*/ 0 w 9130352"/>
                <a:gd name="connsiteY21" fmla="*/ 3439236 h 5568287"/>
                <a:gd name="connsiteX22" fmla="*/ 0 w 9130352"/>
                <a:gd name="connsiteY22" fmla="*/ 3780430 h 5568287"/>
                <a:gd name="connsiteX23" fmla="*/ 818865 w 9130352"/>
                <a:gd name="connsiteY23" fmla="*/ 4312693 h 5568287"/>
                <a:gd name="connsiteX24" fmla="*/ 1105468 w 9130352"/>
                <a:gd name="connsiteY24" fmla="*/ 4531057 h 5568287"/>
                <a:gd name="connsiteX25" fmla="*/ 1310185 w 9130352"/>
                <a:gd name="connsiteY25" fmla="*/ 4790364 h 5568287"/>
                <a:gd name="connsiteX26" fmla="*/ 1610436 w 9130352"/>
                <a:gd name="connsiteY26" fmla="*/ 4872251 h 5568287"/>
                <a:gd name="connsiteX27" fmla="*/ 2224585 w 9130352"/>
                <a:gd name="connsiteY27" fmla="*/ 5008729 h 5568287"/>
                <a:gd name="connsiteX28" fmla="*/ 2988859 w 9130352"/>
                <a:gd name="connsiteY28" fmla="*/ 4981433 h 5568287"/>
                <a:gd name="connsiteX29" fmla="*/ 4067033 w 9130352"/>
                <a:gd name="connsiteY29" fmla="*/ 4913194 h 5568287"/>
                <a:gd name="connsiteX30" fmla="*/ 4763068 w 9130352"/>
                <a:gd name="connsiteY30" fmla="*/ 4899546 h 5568287"/>
                <a:gd name="connsiteX31" fmla="*/ 5486400 w 9130352"/>
                <a:gd name="connsiteY31" fmla="*/ 4872251 h 5568287"/>
                <a:gd name="connsiteX32" fmla="*/ 5882185 w 9130352"/>
                <a:gd name="connsiteY32" fmla="*/ 4858603 h 5568287"/>
                <a:gd name="connsiteX33" fmla="*/ 6578221 w 9130352"/>
                <a:gd name="connsiteY33" fmla="*/ 4872251 h 5568287"/>
                <a:gd name="connsiteX34" fmla="*/ 7478973 w 9130352"/>
                <a:gd name="connsiteY34" fmla="*/ 4749421 h 5568287"/>
                <a:gd name="connsiteX35" fmla="*/ 7956645 w 9130352"/>
                <a:gd name="connsiteY35" fmla="*/ 4667534 h 5568287"/>
                <a:gd name="connsiteX36" fmla="*/ 8270543 w 9130352"/>
                <a:gd name="connsiteY36" fmla="*/ 4735773 h 5568287"/>
                <a:gd name="connsiteX37" fmla="*/ 8734567 w 9130352"/>
                <a:gd name="connsiteY37" fmla="*/ 5227093 h 5568287"/>
                <a:gd name="connsiteX38" fmla="*/ 9130352 w 9130352"/>
                <a:gd name="connsiteY38" fmla="*/ 5568287 h 5568287"/>
                <a:gd name="connsiteX39" fmla="*/ 9130352 w 9130352"/>
                <a:gd name="connsiteY39" fmla="*/ 4681182 h 5568287"/>
                <a:gd name="connsiteX40" fmla="*/ 8802806 w 9130352"/>
                <a:gd name="connsiteY40" fmla="*/ 4299045 h 5568287"/>
                <a:gd name="connsiteX41" fmla="*/ 8598089 w 9130352"/>
                <a:gd name="connsiteY41" fmla="*/ 3985146 h 5568287"/>
                <a:gd name="connsiteX42" fmla="*/ 8488907 w 9130352"/>
                <a:gd name="connsiteY42" fmla="*/ 3357349 h 5568287"/>
                <a:gd name="connsiteX43" fmla="*/ 8447964 w 9130352"/>
                <a:gd name="connsiteY43" fmla="*/ 2729552 h 5568287"/>
                <a:gd name="connsiteX44" fmla="*/ 8011236 w 9130352"/>
                <a:gd name="connsiteY44" fmla="*/ 2142699 h 5568287"/>
                <a:gd name="connsiteX45" fmla="*/ 7738280 w 9130352"/>
                <a:gd name="connsiteY45" fmla="*/ 1883391 h 5568287"/>
                <a:gd name="connsiteX46" fmla="*/ 7042245 w 9130352"/>
                <a:gd name="connsiteY46" fmla="*/ 1473958 h 5568287"/>
                <a:gd name="connsiteX47" fmla="*/ 6646459 w 9130352"/>
                <a:gd name="connsiteY47" fmla="*/ 928048 h 5568287"/>
                <a:gd name="connsiteX48" fmla="*/ 6073253 w 9130352"/>
                <a:gd name="connsiteY48" fmla="*/ 409433 h 5568287"/>
                <a:gd name="connsiteX49" fmla="*/ 5841242 w 9130352"/>
                <a:gd name="connsiteY49" fmla="*/ 0 h 5568287"/>
                <a:gd name="connsiteX50" fmla="*/ 5609230 w 9130352"/>
                <a:gd name="connsiteY50" fmla="*/ 13648 h 5568287"/>
                <a:gd name="connsiteX0" fmla="*/ 5609230 w 9130352"/>
                <a:gd name="connsiteY0" fmla="*/ 13648 h 5568287"/>
                <a:gd name="connsiteX1" fmla="*/ 5759355 w 9130352"/>
                <a:gd name="connsiteY1" fmla="*/ 436444 h 5568287"/>
                <a:gd name="connsiteX2" fmla="*/ 6045958 w 9130352"/>
                <a:gd name="connsiteY2" fmla="*/ 709684 h 5568287"/>
                <a:gd name="connsiteX3" fmla="*/ 6455390 w 9130352"/>
                <a:gd name="connsiteY3" fmla="*/ 1255594 h 5568287"/>
                <a:gd name="connsiteX4" fmla="*/ 6933062 w 9130352"/>
                <a:gd name="connsiteY4" fmla="*/ 1828801 h 5568287"/>
                <a:gd name="connsiteX5" fmla="*/ 7547211 w 9130352"/>
                <a:gd name="connsiteY5" fmla="*/ 2251881 h 5568287"/>
                <a:gd name="connsiteX6" fmla="*/ 7915701 w 9130352"/>
                <a:gd name="connsiteY6" fmla="*/ 2593075 h 5568287"/>
                <a:gd name="connsiteX7" fmla="*/ 8065827 w 9130352"/>
                <a:gd name="connsiteY7" fmla="*/ 3220871 h 5568287"/>
                <a:gd name="connsiteX8" fmla="*/ 7874758 w 9130352"/>
                <a:gd name="connsiteY8" fmla="*/ 3998794 h 5568287"/>
                <a:gd name="connsiteX9" fmla="*/ 7328848 w 9130352"/>
                <a:gd name="connsiteY9" fmla="*/ 4026090 h 5568287"/>
                <a:gd name="connsiteX10" fmla="*/ 6660107 w 9130352"/>
                <a:gd name="connsiteY10" fmla="*/ 4339988 h 5568287"/>
                <a:gd name="connsiteX11" fmla="*/ 5936776 w 9130352"/>
                <a:gd name="connsiteY11" fmla="*/ 4339988 h 5568287"/>
                <a:gd name="connsiteX12" fmla="*/ 5500048 w 9130352"/>
                <a:gd name="connsiteY12" fmla="*/ 4258102 h 5568287"/>
                <a:gd name="connsiteX13" fmla="*/ 5036024 w 9130352"/>
                <a:gd name="connsiteY13" fmla="*/ 4339988 h 5568287"/>
                <a:gd name="connsiteX14" fmla="*/ 4299045 w 9130352"/>
                <a:gd name="connsiteY14" fmla="*/ 4367284 h 5568287"/>
                <a:gd name="connsiteX15" fmla="*/ 3193576 w 9130352"/>
                <a:gd name="connsiteY15" fmla="*/ 4531057 h 5568287"/>
                <a:gd name="connsiteX16" fmla="*/ 2388358 w 9130352"/>
                <a:gd name="connsiteY16" fmla="*/ 4585648 h 5568287"/>
                <a:gd name="connsiteX17" fmla="*/ 1910686 w 9130352"/>
                <a:gd name="connsiteY17" fmla="*/ 4599296 h 5568287"/>
                <a:gd name="connsiteX18" fmla="*/ 1323833 w 9130352"/>
                <a:gd name="connsiteY18" fmla="*/ 4258102 h 5568287"/>
                <a:gd name="connsiteX19" fmla="*/ 873456 w 9130352"/>
                <a:gd name="connsiteY19" fmla="*/ 4039737 h 5568287"/>
                <a:gd name="connsiteX20" fmla="*/ 354842 w 9130352"/>
                <a:gd name="connsiteY20" fmla="*/ 3616657 h 5568287"/>
                <a:gd name="connsiteX21" fmla="*/ 0 w 9130352"/>
                <a:gd name="connsiteY21" fmla="*/ 3439236 h 5568287"/>
                <a:gd name="connsiteX22" fmla="*/ 0 w 9130352"/>
                <a:gd name="connsiteY22" fmla="*/ 3780430 h 5568287"/>
                <a:gd name="connsiteX23" fmla="*/ 818865 w 9130352"/>
                <a:gd name="connsiteY23" fmla="*/ 4312693 h 5568287"/>
                <a:gd name="connsiteX24" fmla="*/ 1105468 w 9130352"/>
                <a:gd name="connsiteY24" fmla="*/ 4531057 h 5568287"/>
                <a:gd name="connsiteX25" fmla="*/ 1351128 w 9130352"/>
                <a:gd name="connsiteY25" fmla="*/ 4694830 h 5568287"/>
                <a:gd name="connsiteX26" fmla="*/ 1610436 w 9130352"/>
                <a:gd name="connsiteY26" fmla="*/ 4872251 h 5568287"/>
                <a:gd name="connsiteX27" fmla="*/ 2224585 w 9130352"/>
                <a:gd name="connsiteY27" fmla="*/ 5008729 h 5568287"/>
                <a:gd name="connsiteX28" fmla="*/ 2988859 w 9130352"/>
                <a:gd name="connsiteY28" fmla="*/ 4981433 h 5568287"/>
                <a:gd name="connsiteX29" fmla="*/ 4067033 w 9130352"/>
                <a:gd name="connsiteY29" fmla="*/ 4913194 h 5568287"/>
                <a:gd name="connsiteX30" fmla="*/ 4763068 w 9130352"/>
                <a:gd name="connsiteY30" fmla="*/ 4899546 h 5568287"/>
                <a:gd name="connsiteX31" fmla="*/ 5486400 w 9130352"/>
                <a:gd name="connsiteY31" fmla="*/ 4872251 h 5568287"/>
                <a:gd name="connsiteX32" fmla="*/ 5882185 w 9130352"/>
                <a:gd name="connsiteY32" fmla="*/ 4858603 h 5568287"/>
                <a:gd name="connsiteX33" fmla="*/ 6578221 w 9130352"/>
                <a:gd name="connsiteY33" fmla="*/ 4872251 h 5568287"/>
                <a:gd name="connsiteX34" fmla="*/ 7478973 w 9130352"/>
                <a:gd name="connsiteY34" fmla="*/ 4749421 h 5568287"/>
                <a:gd name="connsiteX35" fmla="*/ 7956645 w 9130352"/>
                <a:gd name="connsiteY35" fmla="*/ 4667534 h 5568287"/>
                <a:gd name="connsiteX36" fmla="*/ 8270543 w 9130352"/>
                <a:gd name="connsiteY36" fmla="*/ 4735773 h 5568287"/>
                <a:gd name="connsiteX37" fmla="*/ 8734567 w 9130352"/>
                <a:gd name="connsiteY37" fmla="*/ 5227093 h 5568287"/>
                <a:gd name="connsiteX38" fmla="*/ 9130352 w 9130352"/>
                <a:gd name="connsiteY38" fmla="*/ 5568287 h 5568287"/>
                <a:gd name="connsiteX39" fmla="*/ 9130352 w 9130352"/>
                <a:gd name="connsiteY39" fmla="*/ 4681182 h 5568287"/>
                <a:gd name="connsiteX40" fmla="*/ 8802806 w 9130352"/>
                <a:gd name="connsiteY40" fmla="*/ 4299045 h 5568287"/>
                <a:gd name="connsiteX41" fmla="*/ 8598089 w 9130352"/>
                <a:gd name="connsiteY41" fmla="*/ 3985146 h 5568287"/>
                <a:gd name="connsiteX42" fmla="*/ 8488907 w 9130352"/>
                <a:gd name="connsiteY42" fmla="*/ 3357349 h 5568287"/>
                <a:gd name="connsiteX43" fmla="*/ 8447964 w 9130352"/>
                <a:gd name="connsiteY43" fmla="*/ 2729552 h 5568287"/>
                <a:gd name="connsiteX44" fmla="*/ 8011236 w 9130352"/>
                <a:gd name="connsiteY44" fmla="*/ 2142699 h 5568287"/>
                <a:gd name="connsiteX45" fmla="*/ 7738280 w 9130352"/>
                <a:gd name="connsiteY45" fmla="*/ 1883391 h 5568287"/>
                <a:gd name="connsiteX46" fmla="*/ 7042245 w 9130352"/>
                <a:gd name="connsiteY46" fmla="*/ 1473958 h 5568287"/>
                <a:gd name="connsiteX47" fmla="*/ 6646459 w 9130352"/>
                <a:gd name="connsiteY47" fmla="*/ 928048 h 5568287"/>
                <a:gd name="connsiteX48" fmla="*/ 6073253 w 9130352"/>
                <a:gd name="connsiteY48" fmla="*/ 409433 h 5568287"/>
                <a:gd name="connsiteX49" fmla="*/ 5841242 w 9130352"/>
                <a:gd name="connsiteY49" fmla="*/ 0 h 5568287"/>
                <a:gd name="connsiteX50" fmla="*/ 5609230 w 9130352"/>
                <a:gd name="connsiteY50" fmla="*/ 13648 h 5568287"/>
                <a:gd name="connsiteX0" fmla="*/ 5609230 w 9130352"/>
                <a:gd name="connsiteY0" fmla="*/ 13648 h 5568287"/>
                <a:gd name="connsiteX1" fmla="*/ 5759355 w 9130352"/>
                <a:gd name="connsiteY1" fmla="*/ 436444 h 5568287"/>
                <a:gd name="connsiteX2" fmla="*/ 6045958 w 9130352"/>
                <a:gd name="connsiteY2" fmla="*/ 709684 h 5568287"/>
                <a:gd name="connsiteX3" fmla="*/ 6455390 w 9130352"/>
                <a:gd name="connsiteY3" fmla="*/ 1255594 h 5568287"/>
                <a:gd name="connsiteX4" fmla="*/ 6933062 w 9130352"/>
                <a:gd name="connsiteY4" fmla="*/ 1828801 h 5568287"/>
                <a:gd name="connsiteX5" fmla="*/ 7547211 w 9130352"/>
                <a:gd name="connsiteY5" fmla="*/ 2251881 h 5568287"/>
                <a:gd name="connsiteX6" fmla="*/ 7915701 w 9130352"/>
                <a:gd name="connsiteY6" fmla="*/ 2593075 h 5568287"/>
                <a:gd name="connsiteX7" fmla="*/ 8065827 w 9130352"/>
                <a:gd name="connsiteY7" fmla="*/ 3220871 h 5568287"/>
                <a:gd name="connsiteX8" fmla="*/ 7874758 w 9130352"/>
                <a:gd name="connsiteY8" fmla="*/ 3998794 h 5568287"/>
                <a:gd name="connsiteX9" fmla="*/ 7328848 w 9130352"/>
                <a:gd name="connsiteY9" fmla="*/ 4026090 h 5568287"/>
                <a:gd name="connsiteX10" fmla="*/ 6660107 w 9130352"/>
                <a:gd name="connsiteY10" fmla="*/ 4339988 h 5568287"/>
                <a:gd name="connsiteX11" fmla="*/ 5936776 w 9130352"/>
                <a:gd name="connsiteY11" fmla="*/ 4339988 h 5568287"/>
                <a:gd name="connsiteX12" fmla="*/ 5500048 w 9130352"/>
                <a:gd name="connsiteY12" fmla="*/ 4258102 h 5568287"/>
                <a:gd name="connsiteX13" fmla="*/ 5036024 w 9130352"/>
                <a:gd name="connsiteY13" fmla="*/ 4339988 h 5568287"/>
                <a:gd name="connsiteX14" fmla="*/ 4299045 w 9130352"/>
                <a:gd name="connsiteY14" fmla="*/ 4367284 h 5568287"/>
                <a:gd name="connsiteX15" fmla="*/ 3193576 w 9130352"/>
                <a:gd name="connsiteY15" fmla="*/ 4531057 h 5568287"/>
                <a:gd name="connsiteX16" fmla="*/ 2388358 w 9130352"/>
                <a:gd name="connsiteY16" fmla="*/ 4585648 h 5568287"/>
                <a:gd name="connsiteX17" fmla="*/ 1910686 w 9130352"/>
                <a:gd name="connsiteY17" fmla="*/ 4599296 h 5568287"/>
                <a:gd name="connsiteX18" fmla="*/ 1323833 w 9130352"/>
                <a:gd name="connsiteY18" fmla="*/ 4258102 h 5568287"/>
                <a:gd name="connsiteX19" fmla="*/ 873456 w 9130352"/>
                <a:gd name="connsiteY19" fmla="*/ 4039737 h 5568287"/>
                <a:gd name="connsiteX20" fmla="*/ 354842 w 9130352"/>
                <a:gd name="connsiteY20" fmla="*/ 3616657 h 5568287"/>
                <a:gd name="connsiteX21" fmla="*/ 0 w 9130352"/>
                <a:gd name="connsiteY21" fmla="*/ 3439236 h 5568287"/>
                <a:gd name="connsiteX22" fmla="*/ 0 w 9130352"/>
                <a:gd name="connsiteY22" fmla="*/ 3780430 h 5568287"/>
                <a:gd name="connsiteX23" fmla="*/ 818865 w 9130352"/>
                <a:gd name="connsiteY23" fmla="*/ 4312693 h 5568287"/>
                <a:gd name="connsiteX24" fmla="*/ 1105468 w 9130352"/>
                <a:gd name="connsiteY24" fmla="*/ 4531057 h 5568287"/>
                <a:gd name="connsiteX25" fmla="*/ 1351128 w 9130352"/>
                <a:gd name="connsiteY25" fmla="*/ 4694830 h 5568287"/>
                <a:gd name="connsiteX26" fmla="*/ 1610436 w 9130352"/>
                <a:gd name="connsiteY26" fmla="*/ 4872251 h 5568287"/>
                <a:gd name="connsiteX27" fmla="*/ 2224585 w 9130352"/>
                <a:gd name="connsiteY27" fmla="*/ 5008729 h 5568287"/>
                <a:gd name="connsiteX28" fmla="*/ 3029802 w 9130352"/>
                <a:gd name="connsiteY28" fmla="*/ 5090615 h 5568287"/>
                <a:gd name="connsiteX29" fmla="*/ 4067033 w 9130352"/>
                <a:gd name="connsiteY29" fmla="*/ 4913194 h 5568287"/>
                <a:gd name="connsiteX30" fmla="*/ 4763068 w 9130352"/>
                <a:gd name="connsiteY30" fmla="*/ 4899546 h 5568287"/>
                <a:gd name="connsiteX31" fmla="*/ 5486400 w 9130352"/>
                <a:gd name="connsiteY31" fmla="*/ 4872251 h 5568287"/>
                <a:gd name="connsiteX32" fmla="*/ 5882185 w 9130352"/>
                <a:gd name="connsiteY32" fmla="*/ 4858603 h 5568287"/>
                <a:gd name="connsiteX33" fmla="*/ 6578221 w 9130352"/>
                <a:gd name="connsiteY33" fmla="*/ 4872251 h 5568287"/>
                <a:gd name="connsiteX34" fmla="*/ 7478973 w 9130352"/>
                <a:gd name="connsiteY34" fmla="*/ 4749421 h 5568287"/>
                <a:gd name="connsiteX35" fmla="*/ 7956645 w 9130352"/>
                <a:gd name="connsiteY35" fmla="*/ 4667534 h 5568287"/>
                <a:gd name="connsiteX36" fmla="*/ 8270543 w 9130352"/>
                <a:gd name="connsiteY36" fmla="*/ 4735773 h 5568287"/>
                <a:gd name="connsiteX37" fmla="*/ 8734567 w 9130352"/>
                <a:gd name="connsiteY37" fmla="*/ 5227093 h 5568287"/>
                <a:gd name="connsiteX38" fmla="*/ 9130352 w 9130352"/>
                <a:gd name="connsiteY38" fmla="*/ 5568287 h 5568287"/>
                <a:gd name="connsiteX39" fmla="*/ 9130352 w 9130352"/>
                <a:gd name="connsiteY39" fmla="*/ 4681182 h 5568287"/>
                <a:gd name="connsiteX40" fmla="*/ 8802806 w 9130352"/>
                <a:gd name="connsiteY40" fmla="*/ 4299045 h 5568287"/>
                <a:gd name="connsiteX41" fmla="*/ 8598089 w 9130352"/>
                <a:gd name="connsiteY41" fmla="*/ 3985146 h 5568287"/>
                <a:gd name="connsiteX42" fmla="*/ 8488907 w 9130352"/>
                <a:gd name="connsiteY42" fmla="*/ 3357349 h 5568287"/>
                <a:gd name="connsiteX43" fmla="*/ 8447964 w 9130352"/>
                <a:gd name="connsiteY43" fmla="*/ 2729552 h 5568287"/>
                <a:gd name="connsiteX44" fmla="*/ 8011236 w 9130352"/>
                <a:gd name="connsiteY44" fmla="*/ 2142699 h 5568287"/>
                <a:gd name="connsiteX45" fmla="*/ 7738280 w 9130352"/>
                <a:gd name="connsiteY45" fmla="*/ 1883391 h 5568287"/>
                <a:gd name="connsiteX46" fmla="*/ 7042245 w 9130352"/>
                <a:gd name="connsiteY46" fmla="*/ 1473958 h 5568287"/>
                <a:gd name="connsiteX47" fmla="*/ 6646459 w 9130352"/>
                <a:gd name="connsiteY47" fmla="*/ 928048 h 5568287"/>
                <a:gd name="connsiteX48" fmla="*/ 6073253 w 9130352"/>
                <a:gd name="connsiteY48" fmla="*/ 409433 h 5568287"/>
                <a:gd name="connsiteX49" fmla="*/ 5841242 w 9130352"/>
                <a:gd name="connsiteY49" fmla="*/ 0 h 5568287"/>
                <a:gd name="connsiteX50" fmla="*/ 5609230 w 9130352"/>
                <a:gd name="connsiteY50" fmla="*/ 13648 h 5568287"/>
                <a:gd name="connsiteX0" fmla="*/ 5609230 w 9130352"/>
                <a:gd name="connsiteY0" fmla="*/ 13648 h 5568287"/>
                <a:gd name="connsiteX1" fmla="*/ 5759355 w 9130352"/>
                <a:gd name="connsiteY1" fmla="*/ 436444 h 5568287"/>
                <a:gd name="connsiteX2" fmla="*/ 6045958 w 9130352"/>
                <a:gd name="connsiteY2" fmla="*/ 709684 h 5568287"/>
                <a:gd name="connsiteX3" fmla="*/ 6455390 w 9130352"/>
                <a:gd name="connsiteY3" fmla="*/ 1255594 h 5568287"/>
                <a:gd name="connsiteX4" fmla="*/ 6933062 w 9130352"/>
                <a:gd name="connsiteY4" fmla="*/ 1828801 h 5568287"/>
                <a:gd name="connsiteX5" fmla="*/ 7547211 w 9130352"/>
                <a:gd name="connsiteY5" fmla="*/ 2251881 h 5568287"/>
                <a:gd name="connsiteX6" fmla="*/ 7915701 w 9130352"/>
                <a:gd name="connsiteY6" fmla="*/ 2593075 h 5568287"/>
                <a:gd name="connsiteX7" fmla="*/ 8065827 w 9130352"/>
                <a:gd name="connsiteY7" fmla="*/ 3220871 h 5568287"/>
                <a:gd name="connsiteX8" fmla="*/ 7874758 w 9130352"/>
                <a:gd name="connsiteY8" fmla="*/ 3998794 h 5568287"/>
                <a:gd name="connsiteX9" fmla="*/ 7328848 w 9130352"/>
                <a:gd name="connsiteY9" fmla="*/ 4026090 h 5568287"/>
                <a:gd name="connsiteX10" fmla="*/ 6660107 w 9130352"/>
                <a:gd name="connsiteY10" fmla="*/ 4339988 h 5568287"/>
                <a:gd name="connsiteX11" fmla="*/ 5936776 w 9130352"/>
                <a:gd name="connsiteY11" fmla="*/ 4339988 h 5568287"/>
                <a:gd name="connsiteX12" fmla="*/ 5500048 w 9130352"/>
                <a:gd name="connsiteY12" fmla="*/ 4258102 h 5568287"/>
                <a:gd name="connsiteX13" fmla="*/ 5036024 w 9130352"/>
                <a:gd name="connsiteY13" fmla="*/ 4339988 h 5568287"/>
                <a:gd name="connsiteX14" fmla="*/ 4299045 w 9130352"/>
                <a:gd name="connsiteY14" fmla="*/ 4367284 h 5568287"/>
                <a:gd name="connsiteX15" fmla="*/ 3193576 w 9130352"/>
                <a:gd name="connsiteY15" fmla="*/ 4531057 h 5568287"/>
                <a:gd name="connsiteX16" fmla="*/ 2388358 w 9130352"/>
                <a:gd name="connsiteY16" fmla="*/ 4585648 h 5568287"/>
                <a:gd name="connsiteX17" fmla="*/ 1910686 w 9130352"/>
                <a:gd name="connsiteY17" fmla="*/ 4599296 h 5568287"/>
                <a:gd name="connsiteX18" fmla="*/ 1323833 w 9130352"/>
                <a:gd name="connsiteY18" fmla="*/ 4258102 h 5568287"/>
                <a:gd name="connsiteX19" fmla="*/ 873456 w 9130352"/>
                <a:gd name="connsiteY19" fmla="*/ 4039737 h 5568287"/>
                <a:gd name="connsiteX20" fmla="*/ 354842 w 9130352"/>
                <a:gd name="connsiteY20" fmla="*/ 3616657 h 5568287"/>
                <a:gd name="connsiteX21" fmla="*/ 0 w 9130352"/>
                <a:gd name="connsiteY21" fmla="*/ 3439236 h 5568287"/>
                <a:gd name="connsiteX22" fmla="*/ 0 w 9130352"/>
                <a:gd name="connsiteY22" fmla="*/ 3780430 h 5568287"/>
                <a:gd name="connsiteX23" fmla="*/ 818865 w 9130352"/>
                <a:gd name="connsiteY23" fmla="*/ 4312693 h 5568287"/>
                <a:gd name="connsiteX24" fmla="*/ 1105468 w 9130352"/>
                <a:gd name="connsiteY24" fmla="*/ 4531057 h 5568287"/>
                <a:gd name="connsiteX25" fmla="*/ 1351128 w 9130352"/>
                <a:gd name="connsiteY25" fmla="*/ 4694830 h 5568287"/>
                <a:gd name="connsiteX26" fmla="*/ 1610436 w 9130352"/>
                <a:gd name="connsiteY26" fmla="*/ 4872251 h 5568287"/>
                <a:gd name="connsiteX27" fmla="*/ 2210937 w 9130352"/>
                <a:gd name="connsiteY27" fmla="*/ 5063320 h 5568287"/>
                <a:gd name="connsiteX28" fmla="*/ 3029802 w 9130352"/>
                <a:gd name="connsiteY28" fmla="*/ 5090615 h 5568287"/>
                <a:gd name="connsiteX29" fmla="*/ 4067033 w 9130352"/>
                <a:gd name="connsiteY29" fmla="*/ 4913194 h 5568287"/>
                <a:gd name="connsiteX30" fmla="*/ 4763068 w 9130352"/>
                <a:gd name="connsiteY30" fmla="*/ 4899546 h 5568287"/>
                <a:gd name="connsiteX31" fmla="*/ 5486400 w 9130352"/>
                <a:gd name="connsiteY31" fmla="*/ 4872251 h 5568287"/>
                <a:gd name="connsiteX32" fmla="*/ 5882185 w 9130352"/>
                <a:gd name="connsiteY32" fmla="*/ 4858603 h 5568287"/>
                <a:gd name="connsiteX33" fmla="*/ 6578221 w 9130352"/>
                <a:gd name="connsiteY33" fmla="*/ 4872251 h 5568287"/>
                <a:gd name="connsiteX34" fmla="*/ 7478973 w 9130352"/>
                <a:gd name="connsiteY34" fmla="*/ 4749421 h 5568287"/>
                <a:gd name="connsiteX35" fmla="*/ 7956645 w 9130352"/>
                <a:gd name="connsiteY35" fmla="*/ 4667534 h 5568287"/>
                <a:gd name="connsiteX36" fmla="*/ 8270543 w 9130352"/>
                <a:gd name="connsiteY36" fmla="*/ 4735773 h 5568287"/>
                <a:gd name="connsiteX37" fmla="*/ 8734567 w 9130352"/>
                <a:gd name="connsiteY37" fmla="*/ 5227093 h 5568287"/>
                <a:gd name="connsiteX38" fmla="*/ 9130352 w 9130352"/>
                <a:gd name="connsiteY38" fmla="*/ 5568287 h 5568287"/>
                <a:gd name="connsiteX39" fmla="*/ 9130352 w 9130352"/>
                <a:gd name="connsiteY39" fmla="*/ 4681182 h 5568287"/>
                <a:gd name="connsiteX40" fmla="*/ 8802806 w 9130352"/>
                <a:gd name="connsiteY40" fmla="*/ 4299045 h 5568287"/>
                <a:gd name="connsiteX41" fmla="*/ 8598089 w 9130352"/>
                <a:gd name="connsiteY41" fmla="*/ 3985146 h 5568287"/>
                <a:gd name="connsiteX42" fmla="*/ 8488907 w 9130352"/>
                <a:gd name="connsiteY42" fmla="*/ 3357349 h 5568287"/>
                <a:gd name="connsiteX43" fmla="*/ 8447964 w 9130352"/>
                <a:gd name="connsiteY43" fmla="*/ 2729552 h 5568287"/>
                <a:gd name="connsiteX44" fmla="*/ 8011236 w 9130352"/>
                <a:gd name="connsiteY44" fmla="*/ 2142699 h 5568287"/>
                <a:gd name="connsiteX45" fmla="*/ 7738280 w 9130352"/>
                <a:gd name="connsiteY45" fmla="*/ 1883391 h 5568287"/>
                <a:gd name="connsiteX46" fmla="*/ 7042245 w 9130352"/>
                <a:gd name="connsiteY46" fmla="*/ 1473958 h 5568287"/>
                <a:gd name="connsiteX47" fmla="*/ 6646459 w 9130352"/>
                <a:gd name="connsiteY47" fmla="*/ 928048 h 5568287"/>
                <a:gd name="connsiteX48" fmla="*/ 6073253 w 9130352"/>
                <a:gd name="connsiteY48" fmla="*/ 409433 h 5568287"/>
                <a:gd name="connsiteX49" fmla="*/ 5841242 w 9130352"/>
                <a:gd name="connsiteY49" fmla="*/ 0 h 5568287"/>
                <a:gd name="connsiteX50" fmla="*/ 5609230 w 9130352"/>
                <a:gd name="connsiteY50" fmla="*/ 13648 h 55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130352" h="5568287">
                  <a:moveTo>
                    <a:pt x="5609230" y="13648"/>
                  </a:moveTo>
                  <a:cubicBezTo>
                    <a:pt x="5602406" y="79565"/>
                    <a:pt x="5686567" y="320438"/>
                    <a:pt x="5759355" y="436444"/>
                  </a:cubicBezTo>
                  <a:cubicBezTo>
                    <a:pt x="5832143" y="552450"/>
                    <a:pt x="5936776" y="566335"/>
                    <a:pt x="6045958" y="709684"/>
                  </a:cubicBezTo>
                  <a:cubicBezTo>
                    <a:pt x="6155140" y="853033"/>
                    <a:pt x="6298441" y="1084997"/>
                    <a:pt x="6455390" y="1255594"/>
                  </a:cubicBezTo>
                  <a:cubicBezTo>
                    <a:pt x="6612339" y="1426191"/>
                    <a:pt x="6764740" y="1653655"/>
                    <a:pt x="6933062" y="1828801"/>
                  </a:cubicBezTo>
                  <a:cubicBezTo>
                    <a:pt x="7101384" y="2003947"/>
                    <a:pt x="7383438" y="2122227"/>
                    <a:pt x="7547211" y="2251881"/>
                  </a:cubicBezTo>
                  <a:cubicBezTo>
                    <a:pt x="7710984" y="2381535"/>
                    <a:pt x="7824716" y="2440675"/>
                    <a:pt x="7915701" y="2593075"/>
                  </a:cubicBezTo>
                  <a:cubicBezTo>
                    <a:pt x="8006686" y="2745475"/>
                    <a:pt x="8081749" y="2972937"/>
                    <a:pt x="8065827" y="3220871"/>
                  </a:cubicBezTo>
                  <a:cubicBezTo>
                    <a:pt x="8049905" y="3468805"/>
                    <a:pt x="8004412" y="3848668"/>
                    <a:pt x="7874758" y="3998794"/>
                  </a:cubicBezTo>
                  <a:cubicBezTo>
                    <a:pt x="7745104" y="4148920"/>
                    <a:pt x="7531290" y="3969224"/>
                    <a:pt x="7328848" y="4026090"/>
                  </a:cubicBezTo>
                  <a:cubicBezTo>
                    <a:pt x="7126406" y="4082956"/>
                    <a:pt x="6892119" y="4287672"/>
                    <a:pt x="6660107" y="4339988"/>
                  </a:cubicBezTo>
                  <a:cubicBezTo>
                    <a:pt x="6428095" y="4392304"/>
                    <a:pt x="6130119" y="4353636"/>
                    <a:pt x="5936776" y="4339988"/>
                  </a:cubicBezTo>
                  <a:cubicBezTo>
                    <a:pt x="5743433" y="4326340"/>
                    <a:pt x="5650173" y="4258102"/>
                    <a:pt x="5500048" y="4258102"/>
                  </a:cubicBezTo>
                  <a:cubicBezTo>
                    <a:pt x="5349923" y="4258102"/>
                    <a:pt x="5236191" y="4321791"/>
                    <a:pt x="5036024" y="4339988"/>
                  </a:cubicBezTo>
                  <a:lnTo>
                    <a:pt x="4299045" y="4367284"/>
                  </a:lnTo>
                  <a:lnTo>
                    <a:pt x="3193576" y="4531057"/>
                  </a:lnTo>
                  <a:lnTo>
                    <a:pt x="2388358" y="4585648"/>
                  </a:lnTo>
                  <a:lnTo>
                    <a:pt x="1910686" y="4599296"/>
                  </a:lnTo>
                  <a:cubicBezTo>
                    <a:pt x="1733265" y="4544705"/>
                    <a:pt x="1496705" y="4351362"/>
                    <a:pt x="1323833" y="4258102"/>
                  </a:cubicBezTo>
                  <a:lnTo>
                    <a:pt x="873456" y="4039737"/>
                  </a:lnTo>
                  <a:cubicBezTo>
                    <a:pt x="711958" y="3932830"/>
                    <a:pt x="500418" y="3716741"/>
                    <a:pt x="354842" y="3616657"/>
                  </a:cubicBezTo>
                  <a:lnTo>
                    <a:pt x="0" y="3439236"/>
                  </a:lnTo>
                  <a:lnTo>
                    <a:pt x="0" y="3780430"/>
                  </a:lnTo>
                  <a:cubicBezTo>
                    <a:pt x="136478" y="3926006"/>
                    <a:pt x="634620" y="4187589"/>
                    <a:pt x="818865" y="4312693"/>
                  </a:cubicBezTo>
                  <a:lnTo>
                    <a:pt x="1105468" y="4531057"/>
                  </a:lnTo>
                  <a:cubicBezTo>
                    <a:pt x="1187355" y="4610669"/>
                    <a:pt x="1266967" y="4637964"/>
                    <a:pt x="1351128" y="4694830"/>
                  </a:cubicBezTo>
                  <a:cubicBezTo>
                    <a:pt x="1435289" y="4751696"/>
                    <a:pt x="1467135" y="4810836"/>
                    <a:pt x="1610436" y="4872251"/>
                  </a:cubicBezTo>
                  <a:cubicBezTo>
                    <a:pt x="1753737" y="4933666"/>
                    <a:pt x="1981200" y="5045123"/>
                    <a:pt x="2210937" y="5063320"/>
                  </a:cubicBezTo>
                  <a:cubicBezTo>
                    <a:pt x="2440674" y="5081517"/>
                    <a:pt x="2713629" y="5138382"/>
                    <a:pt x="3029802" y="5090615"/>
                  </a:cubicBezTo>
                  <a:cubicBezTo>
                    <a:pt x="3375546" y="5031475"/>
                    <a:pt x="3778155" y="4945039"/>
                    <a:pt x="4067033" y="4913194"/>
                  </a:cubicBezTo>
                  <a:cubicBezTo>
                    <a:pt x="4355911" y="4881349"/>
                    <a:pt x="4531056" y="4904095"/>
                    <a:pt x="4763068" y="4899546"/>
                  </a:cubicBezTo>
                  <a:lnTo>
                    <a:pt x="5486400" y="4872251"/>
                  </a:lnTo>
                  <a:lnTo>
                    <a:pt x="5882185" y="4858603"/>
                  </a:lnTo>
                  <a:lnTo>
                    <a:pt x="6578221" y="4872251"/>
                  </a:lnTo>
                  <a:lnTo>
                    <a:pt x="7478973" y="4749421"/>
                  </a:lnTo>
                  <a:lnTo>
                    <a:pt x="7956645" y="4667534"/>
                  </a:lnTo>
                  <a:lnTo>
                    <a:pt x="8270543" y="4735773"/>
                  </a:lnTo>
                  <a:lnTo>
                    <a:pt x="8734567" y="5227093"/>
                  </a:lnTo>
                  <a:lnTo>
                    <a:pt x="9130352" y="5568287"/>
                  </a:lnTo>
                  <a:lnTo>
                    <a:pt x="9130352" y="4681182"/>
                  </a:lnTo>
                  <a:lnTo>
                    <a:pt x="8802806" y="4299045"/>
                  </a:lnTo>
                  <a:lnTo>
                    <a:pt x="8598089" y="3985146"/>
                  </a:lnTo>
                  <a:cubicBezTo>
                    <a:pt x="8545773" y="3828197"/>
                    <a:pt x="8513928" y="3566615"/>
                    <a:pt x="8488907" y="3357349"/>
                  </a:cubicBezTo>
                  <a:cubicBezTo>
                    <a:pt x="8463886" y="3148083"/>
                    <a:pt x="8527576" y="2931994"/>
                    <a:pt x="8447964" y="2729552"/>
                  </a:cubicBezTo>
                  <a:cubicBezTo>
                    <a:pt x="8368352" y="2527110"/>
                    <a:pt x="8129517" y="2283726"/>
                    <a:pt x="8011236" y="2142699"/>
                  </a:cubicBezTo>
                  <a:lnTo>
                    <a:pt x="7738280" y="1883391"/>
                  </a:lnTo>
                  <a:cubicBezTo>
                    <a:pt x="7576782" y="1771934"/>
                    <a:pt x="7224215" y="1633182"/>
                    <a:pt x="7042245" y="1473958"/>
                  </a:cubicBezTo>
                  <a:cubicBezTo>
                    <a:pt x="6860275" y="1314734"/>
                    <a:pt x="6807958" y="1105469"/>
                    <a:pt x="6646459" y="928048"/>
                  </a:cubicBezTo>
                  <a:cubicBezTo>
                    <a:pt x="6484960" y="750627"/>
                    <a:pt x="6207456" y="564108"/>
                    <a:pt x="6073253" y="409433"/>
                  </a:cubicBezTo>
                  <a:lnTo>
                    <a:pt x="5841242" y="0"/>
                  </a:lnTo>
                  <a:lnTo>
                    <a:pt x="5609230" y="13648"/>
                  </a:lnTo>
                  <a:close/>
                </a:path>
              </a:pathLst>
            </a:cu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grpSp>
      <p:pic>
        <p:nvPicPr>
          <p:cNvPr id="16398" name="図 9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3836" y="3257551"/>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図 10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9623" y="4581525"/>
            <a:ext cx="260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テキスト ボックス 101"/>
          <p:cNvSpPr txBox="1">
            <a:spLocks noChangeArrowheads="1"/>
          </p:cNvSpPr>
          <p:nvPr/>
        </p:nvSpPr>
        <p:spPr bwMode="auto">
          <a:xfrm>
            <a:off x="6321549" y="4411663"/>
            <a:ext cx="8461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92" dirty="0">
                <a:solidFill>
                  <a:srgbClr val="FF0000"/>
                </a:solidFill>
                <a:latin typeface="HGS創英角ｺﾞｼｯｸUB" panose="020B0900000000000000" pitchFamily="50" charset="-128"/>
                <a:ea typeface="HGS創英角ｺﾞｼｯｸUB" panose="020B0900000000000000" pitchFamily="50" charset="-128"/>
              </a:rPr>
              <a:t>破堤点Ａ</a:t>
            </a:r>
          </a:p>
        </p:txBody>
      </p:sp>
      <p:sp>
        <p:nvSpPr>
          <p:cNvPr id="103" name="テキスト ボックス 102"/>
          <p:cNvSpPr txBox="1">
            <a:spLocks noChangeArrowheads="1"/>
          </p:cNvSpPr>
          <p:nvPr/>
        </p:nvSpPr>
        <p:spPr bwMode="auto">
          <a:xfrm>
            <a:off x="7867774" y="3538538"/>
            <a:ext cx="84613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92" dirty="0">
                <a:solidFill>
                  <a:srgbClr val="FF00FF"/>
                </a:solidFill>
                <a:latin typeface="HGS創英角ｺﾞｼｯｸUB" panose="020B0900000000000000" pitchFamily="50" charset="-128"/>
                <a:ea typeface="HGS創英角ｺﾞｼｯｸUB" panose="020B0900000000000000" pitchFamily="50" charset="-128"/>
              </a:rPr>
              <a:t>破堤点Ｂ</a:t>
            </a:r>
          </a:p>
        </p:txBody>
      </p:sp>
      <p:pic>
        <p:nvPicPr>
          <p:cNvPr id="16402" name="図 10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6774" y="3824287"/>
            <a:ext cx="27305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テキスト ボックス 104"/>
          <p:cNvSpPr txBox="1">
            <a:spLocks noChangeArrowheads="1"/>
          </p:cNvSpPr>
          <p:nvPr/>
        </p:nvSpPr>
        <p:spPr bwMode="auto">
          <a:xfrm>
            <a:off x="7276431" y="3633787"/>
            <a:ext cx="665163" cy="261937"/>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108" dirty="0">
                <a:solidFill>
                  <a:srgbClr val="002060"/>
                </a:solidFill>
                <a:latin typeface="HGS創英角ｺﾞｼｯｸUB" panose="020B0900000000000000" pitchFamily="50" charset="-128"/>
                <a:ea typeface="HGS創英角ｺﾞｼｯｸUB" panose="020B0900000000000000" pitchFamily="50" charset="-128"/>
              </a:rPr>
              <a:t>○○社</a:t>
            </a:r>
          </a:p>
        </p:txBody>
      </p:sp>
      <p:sp>
        <p:nvSpPr>
          <p:cNvPr id="106" name="円柱 105"/>
          <p:cNvSpPr/>
          <p:nvPr/>
        </p:nvSpPr>
        <p:spPr>
          <a:xfrm>
            <a:off x="5940548" y="4402139"/>
            <a:ext cx="131762" cy="331787"/>
          </a:xfrm>
          <a:prstGeom prst="ca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07" name="円柱 106"/>
          <p:cNvSpPr/>
          <p:nvPr/>
        </p:nvSpPr>
        <p:spPr>
          <a:xfrm>
            <a:off x="8492058" y="3140968"/>
            <a:ext cx="133350" cy="331788"/>
          </a:xfrm>
          <a:prstGeom prst="ca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08" name="テキスト ボックス 107"/>
          <p:cNvSpPr txBox="1">
            <a:spLocks noChangeArrowheads="1"/>
          </p:cNvSpPr>
          <p:nvPr/>
        </p:nvSpPr>
        <p:spPr bwMode="auto">
          <a:xfrm>
            <a:off x="8126536" y="2879031"/>
            <a:ext cx="10080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108" b="1" dirty="0">
                <a:solidFill>
                  <a:srgbClr val="3333FF"/>
                </a:solidFill>
              </a:rPr>
              <a:t>水位観測所Ｂ</a:t>
            </a:r>
          </a:p>
        </p:txBody>
      </p:sp>
      <p:sp>
        <p:nvSpPr>
          <p:cNvPr id="109" name="テキスト ボックス 108"/>
          <p:cNvSpPr txBox="1">
            <a:spLocks noChangeArrowheads="1"/>
          </p:cNvSpPr>
          <p:nvPr/>
        </p:nvSpPr>
        <p:spPr bwMode="auto">
          <a:xfrm>
            <a:off x="5408736" y="4070351"/>
            <a:ext cx="10017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108" b="1" dirty="0">
                <a:solidFill>
                  <a:srgbClr val="3333FF"/>
                </a:solidFill>
              </a:rPr>
              <a:t>水位観測所Ａ</a:t>
            </a:r>
          </a:p>
        </p:txBody>
      </p:sp>
      <p:pic>
        <p:nvPicPr>
          <p:cNvPr id="1640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639" y="5534025"/>
            <a:ext cx="217963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9" name="Group 6"/>
          <p:cNvGrpSpPr>
            <a:grpSpLocks/>
          </p:cNvGrpSpPr>
          <p:nvPr/>
        </p:nvGrpSpPr>
        <p:grpSpPr bwMode="auto">
          <a:xfrm>
            <a:off x="3103563" y="5513389"/>
            <a:ext cx="823912" cy="1068387"/>
            <a:chOff x="4583" y="9455"/>
            <a:chExt cx="5315" cy="7382"/>
          </a:xfrm>
        </p:grpSpPr>
        <p:pic>
          <p:nvPicPr>
            <p:cNvPr id="16435" name="図 2" descr="080121_2156~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 y="9455"/>
              <a:ext cx="5315" cy="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6" name="図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9" y="11389"/>
              <a:ext cx="2402" cy="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4" name="テキスト ボックス 113"/>
          <p:cNvSpPr txBox="1">
            <a:spLocks noChangeArrowheads="1"/>
          </p:cNvSpPr>
          <p:nvPr/>
        </p:nvSpPr>
        <p:spPr bwMode="auto">
          <a:xfrm>
            <a:off x="8034461" y="4284664"/>
            <a:ext cx="1659609" cy="688975"/>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92" dirty="0">
                <a:solidFill>
                  <a:srgbClr val="000000"/>
                </a:solidFill>
              </a:rPr>
              <a:t>最大浸水位</a:t>
            </a:r>
            <a:endParaRPr lang="en-US" altLang="ja-JP" sz="1292" dirty="0">
              <a:solidFill>
                <a:srgbClr val="000000"/>
              </a:solidFill>
            </a:endParaRPr>
          </a:p>
          <a:p>
            <a:pPr algn="ctr" eaLnBrk="1" hangingPunct="1">
              <a:spcBef>
                <a:spcPct val="0"/>
              </a:spcBef>
              <a:buFontTx/>
              <a:buNone/>
              <a:defRPr/>
            </a:pPr>
            <a:r>
              <a:rPr lang="en-US" altLang="ja-JP" sz="1292" dirty="0">
                <a:solidFill>
                  <a:srgbClr val="000000"/>
                </a:solidFill>
              </a:rPr>
              <a:t>T.P.3.5m</a:t>
            </a:r>
            <a:r>
              <a:rPr lang="ja-JP" altLang="en-US" sz="1292" dirty="0">
                <a:solidFill>
                  <a:srgbClr val="000000"/>
                </a:solidFill>
              </a:rPr>
              <a:t>（破堤点Ａ）</a:t>
            </a:r>
            <a:endParaRPr lang="en-US" altLang="ja-JP" sz="1292" dirty="0">
              <a:solidFill>
                <a:srgbClr val="000000"/>
              </a:solidFill>
            </a:endParaRPr>
          </a:p>
          <a:p>
            <a:pPr algn="ctr" eaLnBrk="1" hangingPunct="1">
              <a:spcBef>
                <a:spcPct val="0"/>
              </a:spcBef>
              <a:buFontTx/>
              <a:buNone/>
              <a:defRPr/>
            </a:pPr>
            <a:r>
              <a:rPr lang="en-US" altLang="ja-JP" sz="1292" dirty="0">
                <a:solidFill>
                  <a:srgbClr val="000000"/>
                </a:solidFill>
              </a:rPr>
              <a:t>T.P.2.0m</a:t>
            </a:r>
            <a:r>
              <a:rPr lang="ja-JP" altLang="en-US" sz="1292" dirty="0">
                <a:solidFill>
                  <a:srgbClr val="000000"/>
                </a:solidFill>
              </a:rPr>
              <a:t>（破堤点Ｂ）</a:t>
            </a:r>
          </a:p>
        </p:txBody>
      </p:sp>
      <p:pic>
        <p:nvPicPr>
          <p:cNvPr id="16411" name="図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3364" y="3670300"/>
            <a:ext cx="2746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テキスト ボックス 115"/>
          <p:cNvSpPr txBox="1">
            <a:spLocks noChangeArrowheads="1"/>
          </p:cNvSpPr>
          <p:nvPr/>
        </p:nvSpPr>
        <p:spPr bwMode="auto">
          <a:xfrm>
            <a:off x="2640014" y="3405189"/>
            <a:ext cx="663575" cy="263525"/>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108" dirty="0">
                <a:solidFill>
                  <a:srgbClr val="002060"/>
                </a:solidFill>
                <a:latin typeface="HGS創英角ｺﾞｼｯｸUB" panose="020B0900000000000000" pitchFamily="50" charset="-128"/>
                <a:ea typeface="HGS創英角ｺﾞｼｯｸUB" panose="020B0900000000000000" pitchFamily="50" charset="-128"/>
              </a:rPr>
              <a:t>○○社</a:t>
            </a:r>
          </a:p>
        </p:txBody>
      </p:sp>
      <p:sp>
        <p:nvSpPr>
          <p:cNvPr id="117" name="テキスト ボックス 116"/>
          <p:cNvSpPr txBox="1">
            <a:spLocks noChangeArrowheads="1"/>
          </p:cNvSpPr>
          <p:nvPr/>
        </p:nvSpPr>
        <p:spPr bwMode="auto">
          <a:xfrm>
            <a:off x="804863" y="5092700"/>
            <a:ext cx="3124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92" dirty="0">
                <a:solidFill>
                  <a:srgbClr val="000000"/>
                </a:solidFill>
              </a:rPr>
              <a:t>注意すべき水位観測所の水位が検索可能</a:t>
            </a:r>
            <a:endParaRPr lang="en-US" altLang="ja-JP" sz="1292" dirty="0">
              <a:solidFill>
                <a:srgbClr val="000000"/>
              </a:solidFill>
            </a:endParaRPr>
          </a:p>
          <a:p>
            <a:pPr eaLnBrk="1" hangingPunct="1">
              <a:spcBef>
                <a:spcPct val="0"/>
              </a:spcBef>
              <a:buFontTx/>
              <a:buNone/>
              <a:defRPr/>
            </a:pPr>
            <a:r>
              <a:rPr lang="ja-JP" altLang="en-US" sz="1292" dirty="0">
                <a:solidFill>
                  <a:srgbClr val="000000"/>
                </a:solidFill>
              </a:rPr>
              <a:t>（川の防災情報へリンク）</a:t>
            </a:r>
          </a:p>
        </p:txBody>
      </p:sp>
      <p:cxnSp>
        <p:nvCxnSpPr>
          <p:cNvPr id="118" name="直線コネクタ 117"/>
          <p:cNvCxnSpPr>
            <a:stCxn id="114" idx="1"/>
            <a:endCxn id="16402" idx="2"/>
          </p:cNvCxnSpPr>
          <p:nvPr/>
        </p:nvCxnSpPr>
        <p:spPr>
          <a:xfrm flipH="1" flipV="1">
            <a:off x="7623299" y="4260849"/>
            <a:ext cx="411162" cy="368303"/>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a:endCxn id="106" idx="2"/>
          </p:cNvCxnSpPr>
          <p:nvPr/>
        </p:nvCxnSpPr>
        <p:spPr>
          <a:xfrm flipV="1">
            <a:off x="4060825" y="4568033"/>
            <a:ext cx="1879723" cy="511967"/>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4267201" y="5070476"/>
            <a:ext cx="4951413" cy="16621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pic>
        <p:nvPicPr>
          <p:cNvPr id="16417" name="図 1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91313" y="6202363"/>
            <a:ext cx="4000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テキスト ボックス 121"/>
          <p:cNvSpPr txBox="1">
            <a:spLocks noChangeArrowheads="1"/>
          </p:cNvSpPr>
          <p:nvPr/>
        </p:nvSpPr>
        <p:spPr bwMode="auto">
          <a:xfrm>
            <a:off x="7224713" y="5487988"/>
            <a:ext cx="1123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92">
                <a:solidFill>
                  <a:srgbClr val="000000"/>
                </a:solidFill>
              </a:rPr>
              <a:t>破堤３時間後</a:t>
            </a:r>
          </a:p>
        </p:txBody>
      </p:sp>
      <p:sp>
        <p:nvSpPr>
          <p:cNvPr id="123" name="テキスト ボックス 122"/>
          <p:cNvSpPr txBox="1">
            <a:spLocks noChangeArrowheads="1"/>
          </p:cNvSpPr>
          <p:nvPr/>
        </p:nvSpPr>
        <p:spPr bwMode="auto">
          <a:xfrm>
            <a:off x="4267201" y="5070475"/>
            <a:ext cx="3971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92" dirty="0">
                <a:solidFill>
                  <a:srgbClr val="000000"/>
                </a:solidFill>
              </a:rPr>
              <a:t>想定決壊地点別に時系列の浸水想定区域が検索可能</a:t>
            </a:r>
          </a:p>
        </p:txBody>
      </p:sp>
      <p:sp>
        <p:nvSpPr>
          <p:cNvPr id="124" name="テキスト ボックス 123"/>
          <p:cNvSpPr txBox="1">
            <a:spLocks noChangeArrowheads="1"/>
          </p:cNvSpPr>
          <p:nvPr/>
        </p:nvSpPr>
        <p:spPr bwMode="auto">
          <a:xfrm>
            <a:off x="4538663" y="5489576"/>
            <a:ext cx="11239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92" dirty="0">
                <a:solidFill>
                  <a:srgbClr val="000000"/>
                </a:solidFill>
              </a:rPr>
              <a:t>破堤１時間後</a:t>
            </a:r>
          </a:p>
        </p:txBody>
      </p:sp>
      <p:pic>
        <p:nvPicPr>
          <p:cNvPr id="16421" name="図 1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870575"/>
            <a:ext cx="1920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22" name="グループ化 125"/>
          <p:cNvGrpSpPr>
            <a:grpSpLocks/>
          </p:cNvGrpSpPr>
          <p:nvPr/>
        </p:nvGrpSpPr>
        <p:grpSpPr bwMode="auto">
          <a:xfrm>
            <a:off x="4538664" y="5357813"/>
            <a:ext cx="1889125" cy="1320800"/>
            <a:chOff x="293716" y="5429984"/>
            <a:chExt cx="2046036" cy="1429353"/>
          </a:xfrm>
        </p:grpSpPr>
        <p:sp>
          <p:nvSpPr>
            <p:cNvPr id="127" name="フリーフォーム 126"/>
            <p:cNvSpPr/>
            <p:nvPr/>
          </p:nvSpPr>
          <p:spPr>
            <a:xfrm>
              <a:off x="532706" y="6247739"/>
              <a:ext cx="820134" cy="335004"/>
            </a:xfrm>
            <a:custGeom>
              <a:avLst/>
              <a:gdLst>
                <a:gd name="connsiteX0" fmla="*/ 0 w 295275"/>
                <a:gd name="connsiteY0" fmla="*/ 2381 h 204788"/>
                <a:gd name="connsiteX1" fmla="*/ 90487 w 295275"/>
                <a:gd name="connsiteY1" fmla="*/ 0 h 204788"/>
                <a:gd name="connsiteX2" fmla="*/ 226219 w 295275"/>
                <a:gd name="connsiteY2" fmla="*/ 78581 h 204788"/>
                <a:gd name="connsiteX3" fmla="*/ 290512 w 295275"/>
                <a:gd name="connsiteY3" fmla="*/ 159544 h 204788"/>
                <a:gd name="connsiteX4" fmla="*/ 295275 w 295275"/>
                <a:gd name="connsiteY4" fmla="*/ 204788 h 204788"/>
                <a:gd name="connsiteX5" fmla="*/ 202406 w 295275"/>
                <a:gd name="connsiteY5" fmla="*/ 180975 h 204788"/>
                <a:gd name="connsiteX6" fmla="*/ 0 w 295275"/>
                <a:gd name="connsiteY6" fmla="*/ 2381 h 204788"/>
                <a:gd name="connsiteX0" fmla="*/ 0 w 301328"/>
                <a:gd name="connsiteY0" fmla="*/ 2381 h 279226"/>
                <a:gd name="connsiteX1" fmla="*/ 90487 w 301328"/>
                <a:gd name="connsiteY1" fmla="*/ 0 h 279226"/>
                <a:gd name="connsiteX2" fmla="*/ 226219 w 301328"/>
                <a:gd name="connsiteY2" fmla="*/ 78581 h 279226"/>
                <a:gd name="connsiteX3" fmla="*/ 290512 w 301328"/>
                <a:gd name="connsiteY3" fmla="*/ 159544 h 279226"/>
                <a:gd name="connsiteX4" fmla="*/ 295275 w 301328"/>
                <a:gd name="connsiteY4" fmla="*/ 204788 h 279226"/>
                <a:gd name="connsiteX5" fmla="*/ 301328 w 301328"/>
                <a:gd name="connsiteY5" fmla="*/ 279226 h 279226"/>
                <a:gd name="connsiteX6" fmla="*/ 0 w 301328"/>
                <a:gd name="connsiteY6" fmla="*/ 2381 h 279226"/>
                <a:gd name="connsiteX0" fmla="*/ 0 w 777279"/>
                <a:gd name="connsiteY0" fmla="*/ 2381 h 279226"/>
                <a:gd name="connsiteX1" fmla="*/ 90487 w 777279"/>
                <a:gd name="connsiteY1" fmla="*/ 0 h 279226"/>
                <a:gd name="connsiteX2" fmla="*/ 226219 w 777279"/>
                <a:gd name="connsiteY2" fmla="*/ 78581 h 279226"/>
                <a:gd name="connsiteX3" fmla="*/ 290512 w 777279"/>
                <a:gd name="connsiteY3" fmla="*/ 159544 h 279226"/>
                <a:gd name="connsiteX4" fmla="*/ 295275 w 777279"/>
                <a:gd name="connsiteY4" fmla="*/ 204788 h 279226"/>
                <a:gd name="connsiteX5" fmla="*/ 777279 w 777279"/>
                <a:gd name="connsiteY5" fmla="*/ 240358 h 279226"/>
                <a:gd name="connsiteX6" fmla="*/ 301328 w 777279"/>
                <a:gd name="connsiteY6" fmla="*/ 279226 h 279226"/>
                <a:gd name="connsiteX7" fmla="*/ 0 w 777279"/>
                <a:gd name="connsiteY7" fmla="*/ 2381 h 279226"/>
                <a:gd name="connsiteX0" fmla="*/ 0 w 1010790"/>
                <a:gd name="connsiteY0" fmla="*/ 2381 h 279226"/>
                <a:gd name="connsiteX1" fmla="*/ 90487 w 1010790"/>
                <a:gd name="connsiteY1" fmla="*/ 0 h 279226"/>
                <a:gd name="connsiteX2" fmla="*/ 226219 w 1010790"/>
                <a:gd name="connsiteY2" fmla="*/ 78581 h 279226"/>
                <a:gd name="connsiteX3" fmla="*/ 290512 w 1010790"/>
                <a:gd name="connsiteY3" fmla="*/ 159544 h 279226"/>
                <a:gd name="connsiteX4" fmla="*/ 295275 w 1010790"/>
                <a:gd name="connsiteY4" fmla="*/ 204788 h 279226"/>
                <a:gd name="connsiteX5" fmla="*/ 1010790 w 1010790"/>
                <a:gd name="connsiteY5" fmla="*/ 172591 h 279226"/>
                <a:gd name="connsiteX6" fmla="*/ 777279 w 1010790"/>
                <a:gd name="connsiteY6" fmla="*/ 240358 h 279226"/>
                <a:gd name="connsiteX7" fmla="*/ 301328 w 1010790"/>
                <a:gd name="connsiteY7" fmla="*/ 279226 h 279226"/>
                <a:gd name="connsiteX8" fmla="*/ 0 w 1010790"/>
                <a:gd name="connsiteY8" fmla="*/ 2381 h 279226"/>
                <a:gd name="connsiteX0" fmla="*/ 0 w 1010790"/>
                <a:gd name="connsiteY0" fmla="*/ 2381 h 279226"/>
                <a:gd name="connsiteX1" fmla="*/ 90487 w 1010790"/>
                <a:gd name="connsiteY1" fmla="*/ 0 h 279226"/>
                <a:gd name="connsiteX2" fmla="*/ 226219 w 1010790"/>
                <a:gd name="connsiteY2" fmla="*/ 78581 h 279226"/>
                <a:gd name="connsiteX3" fmla="*/ 290512 w 1010790"/>
                <a:gd name="connsiteY3" fmla="*/ 159544 h 279226"/>
                <a:gd name="connsiteX4" fmla="*/ 923925 w 1010790"/>
                <a:gd name="connsiteY4" fmla="*/ 138113 h 279226"/>
                <a:gd name="connsiteX5" fmla="*/ 1010790 w 1010790"/>
                <a:gd name="connsiteY5" fmla="*/ 172591 h 279226"/>
                <a:gd name="connsiteX6" fmla="*/ 777279 w 1010790"/>
                <a:gd name="connsiteY6" fmla="*/ 240358 h 279226"/>
                <a:gd name="connsiteX7" fmla="*/ 301328 w 1010790"/>
                <a:gd name="connsiteY7" fmla="*/ 279226 h 279226"/>
                <a:gd name="connsiteX8" fmla="*/ 0 w 1010790"/>
                <a:gd name="connsiteY8" fmla="*/ 2381 h 279226"/>
                <a:gd name="connsiteX0" fmla="*/ 0 w 1010790"/>
                <a:gd name="connsiteY0" fmla="*/ 2381 h 279226"/>
                <a:gd name="connsiteX1" fmla="*/ 90487 w 1010790"/>
                <a:gd name="connsiteY1" fmla="*/ 0 h 279226"/>
                <a:gd name="connsiteX2" fmla="*/ 226219 w 1010790"/>
                <a:gd name="connsiteY2" fmla="*/ 78581 h 279226"/>
                <a:gd name="connsiteX3" fmla="*/ 640407 w 1010790"/>
                <a:gd name="connsiteY3" fmla="*/ 96913 h 279226"/>
                <a:gd name="connsiteX4" fmla="*/ 923925 w 1010790"/>
                <a:gd name="connsiteY4" fmla="*/ 138113 h 279226"/>
                <a:gd name="connsiteX5" fmla="*/ 1010790 w 1010790"/>
                <a:gd name="connsiteY5" fmla="*/ 172591 h 279226"/>
                <a:gd name="connsiteX6" fmla="*/ 777279 w 1010790"/>
                <a:gd name="connsiteY6" fmla="*/ 240358 h 279226"/>
                <a:gd name="connsiteX7" fmla="*/ 301328 w 1010790"/>
                <a:gd name="connsiteY7" fmla="*/ 279226 h 279226"/>
                <a:gd name="connsiteX8" fmla="*/ 0 w 1010790"/>
                <a:gd name="connsiteY8" fmla="*/ 2381 h 279226"/>
                <a:gd name="connsiteX0" fmla="*/ 0 w 1010790"/>
                <a:gd name="connsiteY0" fmla="*/ 2381 h 279226"/>
                <a:gd name="connsiteX1" fmla="*/ 90487 w 1010790"/>
                <a:gd name="connsiteY1" fmla="*/ 0 h 279226"/>
                <a:gd name="connsiteX2" fmla="*/ 261938 w 1010790"/>
                <a:gd name="connsiteY2" fmla="*/ 52387 h 279226"/>
                <a:gd name="connsiteX3" fmla="*/ 640407 w 1010790"/>
                <a:gd name="connsiteY3" fmla="*/ 96913 h 279226"/>
                <a:gd name="connsiteX4" fmla="*/ 923925 w 1010790"/>
                <a:gd name="connsiteY4" fmla="*/ 138113 h 279226"/>
                <a:gd name="connsiteX5" fmla="*/ 1010790 w 1010790"/>
                <a:gd name="connsiteY5" fmla="*/ 172591 h 279226"/>
                <a:gd name="connsiteX6" fmla="*/ 777279 w 1010790"/>
                <a:gd name="connsiteY6" fmla="*/ 240358 h 279226"/>
                <a:gd name="connsiteX7" fmla="*/ 301328 w 1010790"/>
                <a:gd name="connsiteY7" fmla="*/ 279226 h 279226"/>
                <a:gd name="connsiteX8" fmla="*/ 0 w 1010790"/>
                <a:gd name="connsiteY8" fmla="*/ 2381 h 279226"/>
                <a:gd name="connsiteX0" fmla="*/ 0 w 1010790"/>
                <a:gd name="connsiteY0" fmla="*/ 0 h 276845"/>
                <a:gd name="connsiteX1" fmla="*/ 140493 w 1010790"/>
                <a:gd name="connsiteY1" fmla="*/ 2382 h 276845"/>
                <a:gd name="connsiteX2" fmla="*/ 261938 w 1010790"/>
                <a:gd name="connsiteY2" fmla="*/ 50006 h 276845"/>
                <a:gd name="connsiteX3" fmla="*/ 640407 w 1010790"/>
                <a:gd name="connsiteY3" fmla="*/ 94532 h 276845"/>
                <a:gd name="connsiteX4" fmla="*/ 923925 w 1010790"/>
                <a:gd name="connsiteY4" fmla="*/ 135732 h 276845"/>
                <a:gd name="connsiteX5" fmla="*/ 1010790 w 1010790"/>
                <a:gd name="connsiteY5" fmla="*/ 170210 h 276845"/>
                <a:gd name="connsiteX6" fmla="*/ 777279 w 1010790"/>
                <a:gd name="connsiteY6" fmla="*/ 237977 h 276845"/>
                <a:gd name="connsiteX7" fmla="*/ 301328 w 1010790"/>
                <a:gd name="connsiteY7" fmla="*/ 276845 h 276845"/>
                <a:gd name="connsiteX8" fmla="*/ 0 w 1010790"/>
                <a:gd name="connsiteY8" fmla="*/ 0 h 276845"/>
                <a:gd name="connsiteX0" fmla="*/ 0 w 1010790"/>
                <a:gd name="connsiteY0" fmla="*/ 10318 h 287163"/>
                <a:gd name="connsiteX1" fmla="*/ 140493 w 1010790"/>
                <a:gd name="connsiteY1" fmla="*/ 12700 h 287163"/>
                <a:gd name="connsiteX2" fmla="*/ 261938 w 1010790"/>
                <a:gd name="connsiteY2" fmla="*/ 60324 h 287163"/>
                <a:gd name="connsiteX3" fmla="*/ 640407 w 1010790"/>
                <a:gd name="connsiteY3" fmla="*/ 104850 h 287163"/>
                <a:gd name="connsiteX4" fmla="*/ 923925 w 1010790"/>
                <a:gd name="connsiteY4" fmla="*/ 146050 h 287163"/>
                <a:gd name="connsiteX5" fmla="*/ 1010790 w 1010790"/>
                <a:gd name="connsiteY5" fmla="*/ 180528 h 287163"/>
                <a:gd name="connsiteX6" fmla="*/ 777279 w 1010790"/>
                <a:gd name="connsiteY6" fmla="*/ 248295 h 287163"/>
                <a:gd name="connsiteX7" fmla="*/ 301328 w 1010790"/>
                <a:gd name="connsiteY7" fmla="*/ 287163 h 287163"/>
                <a:gd name="connsiteX8" fmla="*/ 0 w 1010790"/>
                <a:gd name="connsiteY8" fmla="*/ 10318 h 287163"/>
                <a:gd name="connsiteX0" fmla="*/ 0 w 1010790"/>
                <a:gd name="connsiteY0" fmla="*/ 10318 h 287163"/>
                <a:gd name="connsiteX1" fmla="*/ 140493 w 1010790"/>
                <a:gd name="connsiteY1" fmla="*/ 12700 h 287163"/>
                <a:gd name="connsiteX2" fmla="*/ 261938 w 1010790"/>
                <a:gd name="connsiteY2" fmla="*/ 60324 h 287163"/>
                <a:gd name="connsiteX3" fmla="*/ 640407 w 1010790"/>
                <a:gd name="connsiteY3" fmla="*/ 104850 h 287163"/>
                <a:gd name="connsiteX4" fmla="*/ 923925 w 1010790"/>
                <a:gd name="connsiteY4" fmla="*/ 146050 h 287163"/>
                <a:gd name="connsiteX5" fmla="*/ 1010790 w 1010790"/>
                <a:gd name="connsiteY5" fmla="*/ 180528 h 287163"/>
                <a:gd name="connsiteX6" fmla="*/ 777279 w 1010790"/>
                <a:gd name="connsiteY6" fmla="*/ 248295 h 287163"/>
                <a:gd name="connsiteX7" fmla="*/ 301328 w 1010790"/>
                <a:gd name="connsiteY7" fmla="*/ 287163 h 287163"/>
                <a:gd name="connsiteX8" fmla="*/ 0 w 1010790"/>
                <a:gd name="connsiteY8"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568349 w 1010790"/>
                <a:gd name="connsiteY2" fmla="*/ 107083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568349 w 1010790"/>
                <a:gd name="connsiteY2" fmla="*/ 107083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7937 h 284782"/>
                <a:gd name="connsiteX1" fmla="*/ 126206 w 1010790"/>
                <a:gd name="connsiteY1" fmla="*/ 12700 h 284782"/>
                <a:gd name="connsiteX2" fmla="*/ 568349 w 1010790"/>
                <a:gd name="connsiteY2" fmla="*/ 104702 h 284782"/>
                <a:gd name="connsiteX3" fmla="*/ 923925 w 1010790"/>
                <a:gd name="connsiteY3" fmla="*/ 143669 h 284782"/>
                <a:gd name="connsiteX4" fmla="*/ 1010790 w 1010790"/>
                <a:gd name="connsiteY4" fmla="*/ 178147 h 284782"/>
                <a:gd name="connsiteX5" fmla="*/ 777279 w 1010790"/>
                <a:gd name="connsiteY5" fmla="*/ 245914 h 284782"/>
                <a:gd name="connsiteX6" fmla="*/ 301328 w 1010790"/>
                <a:gd name="connsiteY6" fmla="*/ 284782 h 284782"/>
                <a:gd name="connsiteX7" fmla="*/ 0 w 1010790"/>
                <a:gd name="connsiteY7" fmla="*/ 7937 h 284782"/>
                <a:gd name="connsiteX0" fmla="*/ 0 w 1010790"/>
                <a:gd name="connsiteY0" fmla="*/ 26987 h 303832"/>
                <a:gd name="connsiteX1" fmla="*/ 126206 w 1010790"/>
                <a:gd name="connsiteY1" fmla="*/ 31750 h 303832"/>
                <a:gd name="connsiteX2" fmla="*/ 568349 w 1010790"/>
                <a:gd name="connsiteY2" fmla="*/ 123752 h 303832"/>
                <a:gd name="connsiteX3" fmla="*/ 923925 w 1010790"/>
                <a:gd name="connsiteY3" fmla="*/ 162719 h 303832"/>
                <a:gd name="connsiteX4" fmla="*/ 1010790 w 1010790"/>
                <a:gd name="connsiteY4" fmla="*/ 197197 h 303832"/>
                <a:gd name="connsiteX5" fmla="*/ 777279 w 1010790"/>
                <a:gd name="connsiteY5" fmla="*/ 264964 h 303832"/>
                <a:gd name="connsiteX6" fmla="*/ 301328 w 1010790"/>
                <a:gd name="connsiteY6" fmla="*/ 303832 h 303832"/>
                <a:gd name="connsiteX7" fmla="*/ 0 w 1010790"/>
                <a:gd name="connsiteY7" fmla="*/ 26987 h 303832"/>
                <a:gd name="connsiteX0" fmla="*/ 0 w 1010790"/>
                <a:gd name="connsiteY0" fmla="*/ 26987 h 303832"/>
                <a:gd name="connsiteX1" fmla="*/ 126206 w 1010790"/>
                <a:gd name="connsiteY1" fmla="*/ 31750 h 303832"/>
                <a:gd name="connsiteX2" fmla="*/ 568349 w 1010790"/>
                <a:gd name="connsiteY2" fmla="*/ 123752 h 303832"/>
                <a:gd name="connsiteX3" fmla="*/ 923925 w 1010790"/>
                <a:gd name="connsiteY3" fmla="*/ 162719 h 303832"/>
                <a:gd name="connsiteX4" fmla="*/ 1010790 w 1010790"/>
                <a:gd name="connsiteY4" fmla="*/ 197197 h 303832"/>
                <a:gd name="connsiteX5" fmla="*/ 777279 w 1010790"/>
                <a:gd name="connsiteY5" fmla="*/ 264964 h 303832"/>
                <a:gd name="connsiteX6" fmla="*/ 301328 w 1010790"/>
                <a:gd name="connsiteY6" fmla="*/ 303832 h 303832"/>
                <a:gd name="connsiteX7" fmla="*/ 0 w 1010790"/>
                <a:gd name="connsiteY7" fmla="*/ 26987 h 303832"/>
                <a:gd name="connsiteX0" fmla="*/ 0 w 998883"/>
                <a:gd name="connsiteY0" fmla="*/ 38894 h 303832"/>
                <a:gd name="connsiteX1" fmla="*/ 114299 w 998883"/>
                <a:gd name="connsiteY1" fmla="*/ 31750 h 303832"/>
                <a:gd name="connsiteX2" fmla="*/ 556442 w 998883"/>
                <a:gd name="connsiteY2" fmla="*/ 123752 h 303832"/>
                <a:gd name="connsiteX3" fmla="*/ 912018 w 998883"/>
                <a:gd name="connsiteY3" fmla="*/ 162719 h 303832"/>
                <a:gd name="connsiteX4" fmla="*/ 998883 w 998883"/>
                <a:gd name="connsiteY4" fmla="*/ 197197 h 303832"/>
                <a:gd name="connsiteX5" fmla="*/ 765372 w 998883"/>
                <a:gd name="connsiteY5" fmla="*/ 264964 h 303832"/>
                <a:gd name="connsiteX6" fmla="*/ 289421 w 998883"/>
                <a:gd name="connsiteY6" fmla="*/ 303832 h 303832"/>
                <a:gd name="connsiteX7" fmla="*/ 0 w 998883"/>
                <a:gd name="connsiteY7" fmla="*/ 38894 h 303832"/>
                <a:gd name="connsiteX0" fmla="*/ 0 w 998883"/>
                <a:gd name="connsiteY0" fmla="*/ 22226 h 287164"/>
                <a:gd name="connsiteX1" fmla="*/ 114299 w 998883"/>
                <a:gd name="connsiteY1" fmla="*/ 15082 h 287164"/>
                <a:gd name="connsiteX2" fmla="*/ 556442 w 998883"/>
                <a:gd name="connsiteY2" fmla="*/ 107084 h 287164"/>
                <a:gd name="connsiteX3" fmla="*/ 912018 w 998883"/>
                <a:gd name="connsiteY3" fmla="*/ 146051 h 287164"/>
                <a:gd name="connsiteX4" fmla="*/ 998883 w 998883"/>
                <a:gd name="connsiteY4" fmla="*/ 180529 h 287164"/>
                <a:gd name="connsiteX5" fmla="*/ 765372 w 998883"/>
                <a:gd name="connsiteY5" fmla="*/ 248296 h 287164"/>
                <a:gd name="connsiteX6" fmla="*/ 289421 w 998883"/>
                <a:gd name="connsiteY6" fmla="*/ 287164 h 287164"/>
                <a:gd name="connsiteX7" fmla="*/ 0 w 998883"/>
                <a:gd name="connsiteY7" fmla="*/ 22226 h 287164"/>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0979"/>
                <a:gd name="connsiteY0" fmla="*/ 31751 h 296689"/>
                <a:gd name="connsiteX1" fmla="*/ 114299 w 990979"/>
                <a:gd name="connsiteY1" fmla="*/ 24607 h 296689"/>
                <a:gd name="connsiteX2" fmla="*/ 556442 w 990979"/>
                <a:gd name="connsiteY2" fmla="*/ 116609 h 296689"/>
                <a:gd name="connsiteX3" fmla="*/ 912018 w 990979"/>
                <a:gd name="connsiteY3" fmla="*/ 155576 h 296689"/>
                <a:gd name="connsiteX4" fmla="*/ 932208 w 990979"/>
                <a:gd name="connsiteY4" fmla="*/ 218629 h 296689"/>
                <a:gd name="connsiteX5" fmla="*/ 765372 w 990979"/>
                <a:gd name="connsiteY5" fmla="*/ 257821 h 296689"/>
                <a:gd name="connsiteX6" fmla="*/ 289421 w 990979"/>
                <a:gd name="connsiteY6" fmla="*/ 296689 h 296689"/>
                <a:gd name="connsiteX7" fmla="*/ 0 w 990979"/>
                <a:gd name="connsiteY7" fmla="*/ 31751 h 296689"/>
                <a:gd name="connsiteX0" fmla="*/ 0 w 969548"/>
                <a:gd name="connsiteY0" fmla="*/ 31751 h 296689"/>
                <a:gd name="connsiteX1" fmla="*/ 114299 w 969548"/>
                <a:gd name="connsiteY1" fmla="*/ 24607 h 296689"/>
                <a:gd name="connsiteX2" fmla="*/ 556442 w 969548"/>
                <a:gd name="connsiteY2" fmla="*/ 116609 h 296689"/>
                <a:gd name="connsiteX3" fmla="*/ 912018 w 969548"/>
                <a:gd name="connsiteY3" fmla="*/ 155576 h 296689"/>
                <a:gd name="connsiteX4" fmla="*/ 932208 w 969548"/>
                <a:gd name="connsiteY4" fmla="*/ 218629 h 296689"/>
                <a:gd name="connsiteX5" fmla="*/ 765372 w 969548"/>
                <a:gd name="connsiteY5" fmla="*/ 257821 h 296689"/>
                <a:gd name="connsiteX6" fmla="*/ 289421 w 969548"/>
                <a:gd name="connsiteY6" fmla="*/ 296689 h 296689"/>
                <a:gd name="connsiteX7" fmla="*/ 0 w 969548"/>
                <a:gd name="connsiteY7" fmla="*/ 31751 h 296689"/>
                <a:gd name="connsiteX0" fmla="*/ 0 w 969548"/>
                <a:gd name="connsiteY0" fmla="*/ 31751 h 270496"/>
                <a:gd name="connsiteX1" fmla="*/ 114299 w 969548"/>
                <a:gd name="connsiteY1" fmla="*/ 24607 h 270496"/>
                <a:gd name="connsiteX2" fmla="*/ 556442 w 969548"/>
                <a:gd name="connsiteY2" fmla="*/ 116609 h 270496"/>
                <a:gd name="connsiteX3" fmla="*/ 912018 w 969548"/>
                <a:gd name="connsiteY3" fmla="*/ 155576 h 270496"/>
                <a:gd name="connsiteX4" fmla="*/ 932208 w 969548"/>
                <a:gd name="connsiteY4" fmla="*/ 218629 h 270496"/>
                <a:gd name="connsiteX5" fmla="*/ 765372 w 969548"/>
                <a:gd name="connsiteY5" fmla="*/ 257821 h 270496"/>
                <a:gd name="connsiteX6" fmla="*/ 334665 w 969548"/>
                <a:gd name="connsiteY6" fmla="*/ 270496 h 270496"/>
                <a:gd name="connsiteX7" fmla="*/ 0 w 969548"/>
                <a:gd name="connsiteY7" fmla="*/ 31751 h 270496"/>
                <a:gd name="connsiteX0" fmla="*/ 0 w 969548"/>
                <a:gd name="connsiteY0" fmla="*/ 31751 h 270496"/>
                <a:gd name="connsiteX1" fmla="*/ 114299 w 969548"/>
                <a:gd name="connsiteY1" fmla="*/ 24607 h 270496"/>
                <a:gd name="connsiteX2" fmla="*/ 556442 w 969548"/>
                <a:gd name="connsiteY2" fmla="*/ 116609 h 270496"/>
                <a:gd name="connsiteX3" fmla="*/ 912018 w 969548"/>
                <a:gd name="connsiteY3" fmla="*/ 155576 h 270496"/>
                <a:gd name="connsiteX4" fmla="*/ 932208 w 969548"/>
                <a:gd name="connsiteY4" fmla="*/ 218629 h 270496"/>
                <a:gd name="connsiteX5" fmla="*/ 765372 w 969548"/>
                <a:gd name="connsiteY5" fmla="*/ 257821 h 270496"/>
                <a:gd name="connsiteX6" fmla="*/ 334665 w 969548"/>
                <a:gd name="connsiteY6" fmla="*/ 270496 h 270496"/>
                <a:gd name="connsiteX7" fmla="*/ 94999 w 969548"/>
                <a:gd name="connsiteY7" fmla="*/ 134566 h 270496"/>
                <a:gd name="connsiteX8" fmla="*/ 0 w 969548"/>
                <a:gd name="connsiteY8" fmla="*/ 31751 h 270496"/>
                <a:gd name="connsiteX0" fmla="*/ 0 w 969548"/>
                <a:gd name="connsiteY0" fmla="*/ 31751 h 271522"/>
                <a:gd name="connsiteX1" fmla="*/ 114299 w 969548"/>
                <a:gd name="connsiteY1" fmla="*/ 24607 h 271522"/>
                <a:gd name="connsiteX2" fmla="*/ 556442 w 969548"/>
                <a:gd name="connsiteY2" fmla="*/ 116609 h 271522"/>
                <a:gd name="connsiteX3" fmla="*/ 912018 w 969548"/>
                <a:gd name="connsiteY3" fmla="*/ 155576 h 271522"/>
                <a:gd name="connsiteX4" fmla="*/ 932208 w 969548"/>
                <a:gd name="connsiteY4" fmla="*/ 218629 h 271522"/>
                <a:gd name="connsiteX5" fmla="*/ 765372 w 969548"/>
                <a:gd name="connsiteY5" fmla="*/ 257821 h 271522"/>
                <a:gd name="connsiteX6" fmla="*/ 334665 w 969548"/>
                <a:gd name="connsiteY6" fmla="*/ 270496 h 271522"/>
                <a:gd name="connsiteX7" fmla="*/ 94999 w 969548"/>
                <a:gd name="connsiteY7" fmla="*/ 134566 h 271522"/>
                <a:gd name="connsiteX8" fmla="*/ 0 w 969548"/>
                <a:gd name="connsiteY8" fmla="*/ 31751 h 271522"/>
                <a:gd name="connsiteX0" fmla="*/ 0 w 969548"/>
                <a:gd name="connsiteY0" fmla="*/ 106543 h 346314"/>
                <a:gd name="connsiteX1" fmla="*/ 114299 w 969548"/>
                <a:gd name="connsiteY1" fmla="*/ 99399 h 346314"/>
                <a:gd name="connsiteX2" fmla="*/ 514770 w 969548"/>
                <a:gd name="connsiteY2" fmla="*/ 2562 h 346314"/>
                <a:gd name="connsiteX3" fmla="*/ 912018 w 969548"/>
                <a:gd name="connsiteY3" fmla="*/ 230368 h 346314"/>
                <a:gd name="connsiteX4" fmla="*/ 932208 w 969548"/>
                <a:gd name="connsiteY4" fmla="*/ 293421 h 346314"/>
                <a:gd name="connsiteX5" fmla="*/ 765372 w 969548"/>
                <a:gd name="connsiteY5" fmla="*/ 332613 h 346314"/>
                <a:gd name="connsiteX6" fmla="*/ 334665 w 969548"/>
                <a:gd name="connsiteY6" fmla="*/ 345288 h 346314"/>
                <a:gd name="connsiteX7" fmla="*/ 94999 w 969548"/>
                <a:gd name="connsiteY7" fmla="*/ 209358 h 346314"/>
                <a:gd name="connsiteX8" fmla="*/ 0 w 969548"/>
                <a:gd name="connsiteY8" fmla="*/ 106543 h 346314"/>
                <a:gd name="connsiteX0" fmla="*/ 0 w 969548"/>
                <a:gd name="connsiteY0" fmla="*/ 106545 h 346316"/>
                <a:gd name="connsiteX1" fmla="*/ 114299 w 969548"/>
                <a:gd name="connsiteY1" fmla="*/ 99401 h 346316"/>
                <a:gd name="connsiteX2" fmla="*/ 514770 w 969548"/>
                <a:gd name="connsiteY2" fmla="*/ 2564 h 346316"/>
                <a:gd name="connsiteX3" fmla="*/ 912018 w 969548"/>
                <a:gd name="connsiteY3" fmla="*/ 230370 h 346316"/>
                <a:gd name="connsiteX4" fmla="*/ 932208 w 969548"/>
                <a:gd name="connsiteY4" fmla="*/ 293423 h 346316"/>
                <a:gd name="connsiteX5" fmla="*/ 765372 w 969548"/>
                <a:gd name="connsiteY5" fmla="*/ 332615 h 346316"/>
                <a:gd name="connsiteX6" fmla="*/ 334665 w 969548"/>
                <a:gd name="connsiteY6" fmla="*/ 345290 h 346316"/>
                <a:gd name="connsiteX7" fmla="*/ 94999 w 969548"/>
                <a:gd name="connsiteY7" fmla="*/ 209360 h 346316"/>
                <a:gd name="connsiteX8" fmla="*/ 0 w 969548"/>
                <a:gd name="connsiteY8" fmla="*/ 106545 h 346316"/>
                <a:gd name="connsiteX0" fmla="*/ 0 w 969548"/>
                <a:gd name="connsiteY0" fmla="*/ 106543 h 346314"/>
                <a:gd name="connsiteX1" fmla="*/ 114299 w 969548"/>
                <a:gd name="connsiteY1" fmla="*/ 99399 h 346314"/>
                <a:gd name="connsiteX2" fmla="*/ 514770 w 969548"/>
                <a:gd name="connsiteY2" fmla="*/ 2562 h 346314"/>
                <a:gd name="connsiteX3" fmla="*/ 912018 w 969548"/>
                <a:gd name="connsiteY3" fmla="*/ 230368 h 346314"/>
                <a:gd name="connsiteX4" fmla="*/ 932208 w 969548"/>
                <a:gd name="connsiteY4" fmla="*/ 293421 h 346314"/>
                <a:gd name="connsiteX5" fmla="*/ 765372 w 969548"/>
                <a:gd name="connsiteY5" fmla="*/ 332613 h 346314"/>
                <a:gd name="connsiteX6" fmla="*/ 334665 w 969548"/>
                <a:gd name="connsiteY6" fmla="*/ 345288 h 346314"/>
                <a:gd name="connsiteX7" fmla="*/ 94999 w 969548"/>
                <a:gd name="connsiteY7" fmla="*/ 209358 h 346314"/>
                <a:gd name="connsiteX8" fmla="*/ 0 w 969548"/>
                <a:gd name="connsiteY8" fmla="*/ 106543 h 346314"/>
                <a:gd name="connsiteX0" fmla="*/ 0 w 969548"/>
                <a:gd name="connsiteY0" fmla="*/ 106545 h 346316"/>
                <a:gd name="connsiteX1" fmla="*/ 114299 w 969548"/>
                <a:gd name="connsiteY1" fmla="*/ 99401 h 346316"/>
                <a:gd name="connsiteX2" fmla="*/ 514770 w 969548"/>
                <a:gd name="connsiteY2" fmla="*/ 2564 h 346316"/>
                <a:gd name="connsiteX3" fmla="*/ 912018 w 969548"/>
                <a:gd name="connsiteY3" fmla="*/ 230370 h 346316"/>
                <a:gd name="connsiteX4" fmla="*/ 932208 w 969548"/>
                <a:gd name="connsiteY4" fmla="*/ 293423 h 346316"/>
                <a:gd name="connsiteX5" fmla="*/ 765372 w 969548"/>
                <a:gd name="connsiteY5" fmla="*/ 332615 h 346316"/>
                <a:gd name="connsiteX6" fmla="*/ 334665 w 969548"/>
                <a:gd name="connsiteY6" fmla="*/ 345290 h 346316"/>
                <a:gd name="connsiteX7" fmla="*/ 94999 w 969548"/>
                <a:gd name="connsiteY7" fmla="*/ 209360 h 346316"/>
                <a:gd name="connsiteX8" fmla="*/ 0 w 969548"/>
                <a:gd name="connsiteY8" fmla="*/ 106545 h 346316"/>
                <a:gd name="connsiteX0" fmla="*/ 0 w 969548"/>
                <a:gd name="connsiteY0" fmla="*/ 106543 h 346314"/>
                <a:gd name="connsiteX1" fmla="*/ 114299 w 969548"/>
                <a:gd name="connsiteY1" fmla="*/ 99399 h 346314"/>
                <a:gd name="connsiteX2" fmla="*/ 564776 w 969548"/>
                <a:gd name="connsiteY2" fmla="*/ 2562 h 346314"/>
                <a:gd name="connsiteX3" fmla="*/ 912018 w 969548"/>
                <a:gd name="connsiteY3" fmla="*/ 230368 h 346314"/>
                <a:gd name="connsiteX4" fmla="*/ 932208 w 969548"/>
                <a:gd name="connsiteY4" fmla="*/ 293421 h 346314"/>
                <a:gd name="connsiteX5" fmla="*/ 765372 w 969548"/>
                <a:gd name="connsiteY5" fmla="*/ 332613 h 346314"/>
                <a:gd name="connsiteX6" fmla="*/ 334665 w 969548"/>
                <a:gd name="connsiteY6" fmla="*/ 345288 h 346314"/>
                <a:gd name="connsiteX7" fmla="*/ 94999 w 969548"/>
                <a:gd name="connsiteY7" fmla="*/ 209358 h 346314"/>
                <a:gd name="connsiteX8" fmla="*/ 0 w 969548"/>
                <a:gd name="connsiteY8" fmla="*/ 106543 h 346314"/>
                <a:gd name="connsiteX0" fmla="*/ 0 w 969548"/>
                <a:gd name="connsiteY0" fmla="*/ 120012 h 359783"/>
                <a:gd name="connsiteX1" fmla="*/ 114299 w 969548"/>
                <a:gd name="connsiteY1" fmla="*/ 112868 h 359783"/>
                <a:gd name="connsiteX2" fmla="*/ 564776 w 969548"/>
                <a:gd name="connsiteY2" fmla="*/ 16031 h 359783"/>
                <a:gd name="connsiteX3" fmla="*/ 912018 w 969548"/>
                <a:gd name="connsiteY3" fmla="*/ 243837 h 359783"/>
                <a:gd name="connsiteX4" fmla="*/ 932208 w 969548"/>
                <a:gd name="connsiteY4" fmla="*/ 306890 h 359783"/>
                <a:gd name="connsiteX5" fmla="*/ 765372 w 969548"/>
                <a:gd name="connsiteY5" fmla="*/ 346082 h 359783"/>
                <a:gd name="connsiteX6" fmla="*/ 334665 w 969548"/>
                <a:gd name="connsiteY6" fmla="*/ 358757 h 359783"/>
                <a:gd name="connsiteX7" fmla="*/ 94999 w 969548"/>
                <a:gd name="connsiteY7" fmla="*/ 222827 h 359783"/>
                <a:gd name="connsiteX8" fmla="*/ 0 w 969548"/>
                <a:gd name="connsiteY8" fmla="*/ 120012 h 359783"/>
                <a:gd name="connsiteX0" fmla="*/ 0 w 932208"/>
                <a:gd name="connsiteY0" fmla="*/ 103981 h 343752"/>
                <a:gd name="connsiteX1" fmla="*/ 114299 w 932208"/>
                <a:gd name="connsiteY1" fmla="*/ 96837 h 343752"/>
                <a:gd name="connsiteX2" fmla="*/ 564776 w 932208"/>
                <a:gd name="connsiteY2" fmla="*/ 0 h 343752"/>
                <a:gd name="connsiteX3" fmla="*/ 932208 w 932208"/>
                <a:gd name="connsiteY3" fmla="*/ 290859 h 343752"/>
                <a:gd name="connsiteX4" fmla="*/ 765372 w 932208"/>
                <a:gd name="connsiteY4" fmla="*/ 330051 h 343752"/>
                <a:gd name="connsiteX5" fmla="*/ 334665 w 932208"/>
                <a:gd name="connsiteY5" fmla="*/ 342726 h 343752"/>
                <a:gd name="connsiteX6" fmla="*/ 94999 w 932208"/>
                <a:gd name="connsiteY6" fmla="*/ 206796 h 343752"/>
                <a:gd name="connsiteX7" fmla="*/ 0 w 932208"/>
                <a:gd name="connsiteY7" fmla="*/ 103981 h 343752"/>
                <a:gd name="connsiteX0" fmla="*/ 0 w 801240"/>
                <a:gd name="connsiteY0" fmla="*/ 103981 h 343752"/>
                <a:gd name="connsiteX1" fmla="*/ 114299 w 801240"/>
                <a:gd name="connsiteY1" fmla="*/ 96837 h 343752"/>
                <a:gd name="connsiteX2" fmla="*/ 564776 w 801240"/>
                <a:gd name="connsiteY2" fmla="*/ 0 h 343752"/>
                <a:gd name="connsiteX3" fmla="*/ 801240 w 801240"/>
                <a:gd name="connsiteY3" fmla="*/ 295349 h 343752"/>
                <a:gd name="connsiteX4" fmla="*/ 765372 w 801240"/>
                <a:gd name="connsiteY4" fmla="*/ 330051 h 343752"/>
                <a:gd name="connsiteX5" fmla="*/ 334665 w 801240"/>
                <a:gd name="connsiteY5" fmla="*/ 342726 h 343752"/>
                <a:gd name="connsiteX6" fmla="*/ 94999 w 801240"/>
                <a:gd name="connsiteY6" fmla="*/ 206796 h 343752"/>
                <a:gd name="connsiteX7" fmla="*/ 0 w 801240"/>
                <a:gd name="connsiteY7" fmla="*/ 103981 h 343752"/>
                <a:gd name="connsiteX0" fmla="*/ 0 w 801240"/>
                <a:gd name="connsiteY0" fmla="*/ 103981 h 415352"/>
                <a:gd name="connsiteX1" fmla="*/ 114299 w 801240"/>
                <a:gd name="connsiteY1" fmla="*/ 96837 h 415352"/>
                <a:gd name="connsiteX2" fmla="*/ 564776 w 801240"/>
                <a:gd name="connsiteY2" fmla="*/ 0 h 415352"/>
                <a:gd name="connsiteX3" fmla="*/ 801240 w 801240"/>
                <a:gd name="connsiteY3" fmla="*/ 295349 h 415352"/>
                <a:gd name="connsiteX4" fmla="*/ 703459 w 801240"/>
                <a:gd name="connsiteY4" fmla="*/ 415352 h 415352"/>
                <a:gd name="connsiteX5" fmla="*/ 334665 w 801240"/>
                <a:gd name="connsiteY5" fmla="*/ 342726 h 415352"/>
                <a:gd name="connsiteX6" fmla="*/ 94999 w 801240"/>
                <a:gd name="connsiteY6" fmla="*/ 206796 h 415352"/>
                <a:gd name="connsiteX7" fmla="*/ 0 w 801240"/>
                <a:gd name="connsiteY7" fmla="*/ 103981 h 415352"/>
                <a:gd name="connsiteX0" fmla="*/ 0 w 801240"/>
                <a:gd name="connsiteY0" fmla="*/ 103981 h 415352"/>
                <a:gd name="connsiteX1" fmla="*/ 114299 w 801240"/>
                <a:gd name="connsiteY1" fmla="*/ 96837 h 415352"/>
                <a:gd name="connsiteX2" fmla="*/ 564776 w 801240"/>
                <a:gd name="connsiteY2" fmla="*/ 0 h 415352"/>
                <a:gd name="connsiteX3" fmla="*/ 801240 w 801240"/>
                <a:gd name="connsiteY3" fmla="*/ 295349 h 415352"/>
                <a:gd name="connsiteX4" fmla="*/ 703459 w 801240"/>
                <a:gd name="connsiteY4" fmla="*/ 415352 h 415352"/>
                <a:gd name="connsiteX5" fmla="*/ 325140 w 801240"/>
                <a:gd name="connsiteY5" fmla="*/ 387620 h 415352"/>
                <a:gd name="connsiteX6" fmla="*/ 94999 w 801240"/>
                <a:gd name="connsiteY6" fmla="*/ 206796 h 415352"/>
                <a:gd name="connsiteX7" fmla="*/ 0 w 801240"/>
                <a:gd name="connsiteY7" fmla="*/ 103981 h 415352"/>
                <a:gd name="connsiteX0" fmla="*/ 0 w 801240"/>
                <a:gd name="connsiteY0" fmla="*/ 103981 h 415352"/>
                <a:gd name="connsiteX1" fmla="*/ 114299 w 801240"/>
                <a:gd name="connsiteY1" fmla="*/ 96837 h 415352"/>
                <a:gd name="connsiteX2" fmla="*/ 564776 w 801240"/>
                <a:gd name="connsiteY2" fmla="*/ 0 h 415352"/>
                <a:gd name="connsiteX3" fmla="*/ 801240 w 801240"/>
                <a:gd name="connsiteY3" fmla="*/ 295349 h 415352"/>
                <a:gd name="connsiteX4" fmla="*/ 703459 w 801240"/>
                <a:gd name="connsiteY4" fmla="*/ 415352 h 415352"/>
                <a:gd name="connsiteX5" fmla="*/ 325140 w 801240"/>
                <a:gd name="connsiteY5" fmla="*/ 387620 h 415352"/>
                <a:gd name="connsiteX6" fmla="*/ 4511 w 801240"/>
                <a:gd name="connsiteY6" fmla="*/ 166390 h 415352"/>
                <a:gd name="connsiteX7" fmla="*/ 0 w 801240"/>
                <a:gd name="connsiteY7" fmla="*/ 103981 h 415352"/>
                <a:gd name="connsiteX0" fmla="*/ 0 w 801240"/>
                <a:gd name="connsiteY0" fmla="*/ 103981 h 415352"/>
                <a:gd name="connsiteX1" fmla="*/ 114299 w 801240"/>
                <a:gd name="connsiteY1" fmla="*/ 96837 h 415352"/>
                <a:gd name="connsiteX2" fmla="*/ 564776 w 801240"/>
                <a:gd name="connsiteY2" fmla="*/ 0 h 415352"/>
                <a:gd name="connsiteX3" fmla="*/ 801240 w 801240"/>
                <a:gd name="connsiteY3" fmla="*/ 295349 h 415352"/>
                <a:gd name="connsiteX4" fmla="*/ 703459 w 801240"/>
                <a:gd name="connsiteY4" fmla="*/ 415352 h 415352"/>
                <a:gd name="connsiteX5" fmla="*/ 325140 w 801240"/>
                <a:gd name="connsiteY5" fmla="*/ 387620 h 415352"/>
                <a:gd name="connsiteX6" fmla="*/ 4511 w 801240"/>
                <a:gd name="connsiteY6" fmla="*/ 166390 h 415352"/>
                <a:gd name="connsiteX7" fmla="*/ 0 w 801240"/>
                <a:gd name="connsiteY7" fmla="*/ 103981 h 415352"/>
                <a:gd name="connsiteX0" fmla="*/ 0 w 801240"/>
                <a:gd name="connsiteY0" fmla="*/ 103981 h 415352"/>
                <a:gd name="connsiteX1" fmla="*/ 114299 w 801240"/>
                <a:gd name="connsiteY1" fmla="*/ 96837 h 415352"/>
                <a:gd name="connsiteX2" fmla="*/ 564776 w 801240"/>
                <a:gd name="connsiteY2" fmla="*/ 0 h 415352"/>
                <a:gd name="connsiteX3" fmla="*/ 801240 w 801240"/>
                <a:gd name="connsiteY3" fmla="*/ 295349 h 415352"/>
                <a:gd name="connsiteX4" fmla="*/ 703459 w 801240"/>
                <a:gd name="connsiteY4" fmla="*/ 415352 h 415352"/>
                <a:gd name="connsiteX5" fmla="*/ 325140 w 801240"/>
                <a:gd name="connsiteY5" fmla="*/ 387620 h 415352"/>
                <a:gd name="connsiteX6" fmla="*/ 4511 w 801240"/>
                <a:gd name="connsiteY6" fmla="*/ 166390 h 415352"/>
                <a:gd name="connsiteX7" fmla="*/ 0 w 801240"/>
                <a:gd name="connsiteY7" fmla="*/ 103981 h 415352"/>
                <a:gd name="connsiteX0" fmla="*/ 0 w 801240"/>
                <a:gd name="connsiteY0" fmla="*/ 114771 h 426142"/>
                <a:gd name="connsiteX1" fmla="*/ 114299 w 801240"/>
                <a:gd name="connsiteY1" fmla="*/ 107627 h 426142"/>
                <a:gd name="connsiteX2" fmla="*/ 564776 w 801240"/>
                <a:gd name="connsiteY2" fmla="*/ 10790 h 426142"/>
                <a:gd name="connsiteX3" fmla="*/ 801240 w 801240"/>
                <a:gd name="connsiteY3" fmla="*/ 306139 h 426142"/>
                <a:gd name="connsiteX4" fmla="*/ 703459 w 801240"/>
                <a:gd name="connsiteY4" fmla="*/ 426142 h 426142"/>
                <a:gd name="connsiteX5" fmla="*/ 325140 w 801240"/>
                <a:gd name="connsiteY5" fmla="*/ 398410 h 426142"/>
                <a:gd name="connsiteX6" fmla="*/ 4511 w 801240"/>
                <a:gd name="connsiteY6" fmla="*/ 177180 h 426142"/>
                <a:gd name="connsiteX7" fmla="*/ 0 w 801240"/>
                <a:gd name="connsiteY7" fmla="*/ 114771 h 426142"/>
                <a:gd name="connsiteX0" fmla="*/ 0 w 801240"/>
                <a:gd name="connsiteY0" fmla="*/ 114771 h 426142"/>
                <a:gd name="connsiteX1" fmla="*/ 114299 w 801240"/>
                <a:gd name="connsiteY1" fmla="*/ 107627 h 426142"/>
                <a:gd name="connsiteX2" fmla="*/ 564776 w 801240"/>
                <a:gd name="connsiteY2" fmla="*/ 10790 h 426142"/>
                <a:gd name="connsiteX3" fmla="*/ 801240 w 801240"/>
                <a:gd name="connsiteY3" fmla="*/ 306139 h 426142"/>
                <a:gd name="connsiteX4" fmla="*/ 703459 w 801240"/>
                <a:gd name="connsiteY4" fmla="*/ 426142 h 426142"/>
                <a:gd name="connsiteX5" fmla="*/ 325140 w 801240"/>
                <a:gd name="connsiteY5" fmla="*/ 398410 h 426142"/>
                <a:gd name="connsiteX6" fmla="*/ 4511 w 801240"/>
                <a:gd name="connsiteY6" fmla="*/ 177180 h 426142"/>
                <a:gd name="connsiteX7" fmla="*/ 0 w 801240"/>
                <a:gd name="connsiteY7" fmla="*/ 114771 h 426142"/>
                <a:gd name="connsiteX0" fmla="*/ 0 w 791715"/>
                <a:gd name="connsiteY0" fmla="*/ 114771 h 426142"/>
                <a:gd name="connsiteX1" fmla="*/ 114299 w 791715"/>
                <a:gd name="connsiteY1" fmla="*/ 107627 h 426142"/>
                <a:gd name="connsiteX2" fmla="*/ 564776 w 791715"/>
                <a:gd name="connsiteY2" fmla="*/ 10790 h 426142"/>
                <a:gd name="connsiteX3" fmla="*/ 791715 w 791715"/>
                <a:gd name="connsiteY3" fmla="*/ 346544 h 426142"/>
                <a:gd name="connsiteX4" fmla="*/ 703459 w 791715"/>
                <a:gd name="connsiteY4" fmla="*/ 426142 h 426142"/>
                <a:gd name="connsiteX5" fmla="*/ 325140 w 791715"/>
                <a:gd name="connsiteY5" fmla="*/ 398410 h 426142"/>
                <a:gd name="connsiteX6" fmla="*/ 4511 w 791715"/>
                <a:gd name="connsiteY6" fmla="*/ 177180 h 426142"/>
                <a:gd name="connsiteX7" fmla="*/ 0 w 791715"/>
                <a:gd name="connsiteY7" fmla="*/ 114771 h 426142"/>
                <a:gd name="connsiteX0" fmla="*/ 0 w 795634"/>
                <a:gd name="connsiteY0" fmla="*/ 114771 h 426142"/>
                <a:gd name="connsiteX1" fmla="*/ 114299 w 795634"/>
                <a:gd name="connsiteY1" fmla="*/ 107627 h 426142"/>
                <a:gd name="connsiteX2" fmla="*/ 564776 w 795634"/>
                <a:gd name="connsiteY2" fmla="*/ 10790 h 426142"/>
                <a:gd name="connsiteX3" fmla="*/ 791715 w 795634"/>
                <a:gd name="connsiteY3" fmla="*/ 346544 h 426142"/>
                <a:gd name="connsiteX4" fmla="*/ 703459 w 795634"/>
                <a:gd name="connsiteY4" fmla="*/ 426142 h 426142"/>
                <a:gd name="connsiteX5" fmla="*/ 325140 w 795634"/>
                <a:gd name="connsiteY5" fmla="*/ 398410 h 426142"/>
                <a:gd name="connsiteX6" fmla="*/ 4511 w 795634"/>
                <a:gd name="connsiteY6" fmla="*/ 177180 h 426142"/>
                <a:gd name="connsiteX7" fmla="*/ 0 w 795634"/>
                <a:gd name="connsiteY7" fmla="*/ 114771 h 426142"/>
                <a:gd name="connsiteX0" fmla="*/ 0 w 795634"/>
                <a:gd name="connsiteY0" fmla="*/ 114771 h 426142"/>
                <a:gd name="connsiteX1" fmla="*/ 114299 w 795634"/>
                <a:gd name="connsiteY1" fmla="*/ 107627 h 426142"/>
                <a:gd name="connsiteX2" fmla="*/ 564776 w 795634"/>
                <a:gd name="connsiteY2" fmla="*/ 10790 h 426142"/>
                <a:gd name="connsiteX3" fmla="*/ 791715 w 795634"/>
                <a:gd name="connsiteY3" fmla="*/ 346544 h 426142"/>
                <a:gd name="connsiteX4" fmla="*/ 703459 w 795634"/>
                <a:gd name="connsiteY4" fmla="*/ 426142 h 426142"/>
                <a:gd name="connsiteX5" fmla="*/ 230450 w 795634"/>
                <a:gd name="connsiteY5" fmla="*/ 226454 h 426142"/>
                <a:gd name="connsiteX6" fmla="*/ 4511 w 795634"/>
                <a:gd name="connsiteY6" fmla="*/ 177180 h 426142"/>
                <a:gd name="connsiteX7" fmla="*/ 0 w 795634"/>
                <a:gd name="connsiteY7" fmla="*/ 114771 h 426142"/>
                <a:gd name="connsiteX0" fmla="*/ 0 w 795634"/>
                <a:gd name="connsiteY0" fmla="*/ 114771 h 426142"/>
                <a:gd name="connsiteX1" fmla="*/ 114299 w 795634"/>
                <a:gd name="connsiteY1" fmla="*/ 107627 h 426142"/>
                <a:gd name="connsiteX2" fmla="*/ 564776 w 795634"/>
                <a:gd name="connsiteY2" fmla="*/ 10790 h 426142"/>
                <a:gd name="connsiteX3" fmla="*/ 791715 w 795634"/>
                <a:gd name="connsiteY3" fmla="*/ 346544 h 426142"/>
                <a:gd name="connsiteX4" fmla="*/ 703459 w 795634"/>
                <a:gd name="connsiteY4" fmla="*/ 426142 h 426142"/>
                <a:gd name="connsiteX5" fmla="*/ 526458 w 795634"/>
                <a:gd name="connsiteY5" fmla="*/ 159000 h 426142"/>
                <a:gd name="connsiteX6" fmla="*/ 230450 w 795634"/>
                <a:gd name="connsiteY6" fmla="*/ 226454 h 426142"/>
                <a:gd name="connsiteX7" fmla="*/ 4511 w 795634"/>
                <a:gd name="connsiteY7" fmla="*/ 177180 h 426142"/>
                <a:gd name="connsiteX8" fmla="*/ 0 w 795634"/>
                <a:gd name="connsiteY8" fmla="*/ 114771 h 426142"/>
                <a:gd name="connsiteX0" fmla="*/ 0 w 795634"/>
                <a:gd name="connsiteY0" fmla="*/ 114771 h 421653"/>
                <a:gd name="connsiteX1" fmla="*/ 114299 w 795634"/>
                <a:gd name="connsiteY1" fmla="*/ 107627 h 421653"/>
                <a:gd name="connsiteX2" fmla="*/ 564776 w 795634"/>
                <a:gd name="connsiteY2" fmla="*/ 10790 h 421653"/>
                <a:gd name="connsiteX3" fmla="*/ 791715 w 795634"/>
                <a:gd name="connsiteY3" fmla="*/ 346544 h 421653"/>
                <a:gd name="connsiteX4" fmla="*/ 696970 w 795634"/>
                <a:gd name="connsiteY4" fmla="*/ 421653 h 421653"/>
                <a:gd name="connsiteX5" fmla="*/ 526458 w 795634"/>
                <a:gd name="connsiteY5" fmla="*/ 159000 h 421653"/>
                <a:gd name="connsiteX6" fmla="*/ 230450 w 795634"/>
                <a:gd name="connsiteY6" fmla="*/ 226454 h 421653"/>
                <a:gd name="connsiteX7" fmla="*/ 4511 w 795634"/>
                <a:gd name="connsiteY7" fmla="*/ 177180 h 421653"/>
                <a:gd name="connsiteX8" fmla="*/ 0 w 795634"/>
                <a:gd name="connsiteY8" fmla="*/ 114771 h 421653"/>
                <a:gd name="connsiteX0" fmla="*/ 0 w 795634"/>
                <a:gd name="connsiteY0" fmla="*/ 114771 h 421653"/>
                <a:gd name="connsiteX1" fmla="*/ 114299 w 795634"/>
                <a:gd name="connsiteY1" fmla="*/ 107627 h 421653"/>
                <a:gd name="connsiteX2" fmla="*/ 564776 w 795634"/>
                <a:gd name="connsiteY2" fmla="*/ 10790 h 421653"/>
                <a:gd name="connsiteX3" fmla="*/ 791715 w 795634"/>
                <a:gd name="connsiteY3" fmla="*/ 346544 h 421653"/>
                <a:gd name="connsiteX4" fmla="*/ 696970 w 795634"/>
                <a:gd name="connsiteY4" fmla="*/ 421653 h 421653"/>
                <a:gd name="connsiteX5" fmla="*/ 641086 w 795634"/>
                <a:gd name="connsiteY5" fmla="*/ 199405 h 421653"/>
                <a:gd name="connsiteX6" fmla="*/ 526458 w 795634"/>
                <a:gd name="connsiteY6" fmla="*/ 159000 h 421653"/>
                <a:gd name="connsiteX7" fmla="*/ 230450 w 795634"/>
                <a:gd name="connsiteY7" fmla="*/ 226454 h 421653"/>
                <a:gd name="connsiteX8" fmla="*/ 4511 w 795634"/>
                <a:gd name="connsiteY8" fmla="*/ 177180 h 421653"/>
                <a:gd name="connsiteX9" fmla="*/ 0 w 795634"/>
                <a:gd name="connsiteY9" fmla="*/ 114771 h 421653"/>
                <a:gd name="connsiteX0" fmla="*/ 0 w 819573"/>
                <a:gd name="connsiteY0" fmla="*/ 114771 h 562107"/>
                <a:gd name="connsiteX1" fmla="*/ 114299 w 819573"/>
                <a:gd name="connsiteY1" fmla="*/ 107627 h 562107"/>
                <a:gd name="connsiteX2" fmla="*/ 564776 w 819573"/>
                <a:gd name="connsiteY2" fmla="*/ 10790 h 562107"/>
                <a:gd name="connsiteX3" fmla="*/ 791715 w 819573"/>
                <a:gd name="connsiteY3" fmla="*/ 346544 h 562107"/>
                <a:gd name="connsiteX4" fmla="*/ 734085 w 819573"/>
                <a:gd name="connsiteY4" fmla="*/ 549588 h 562107"/>
                <a:gd name="connsiteX5" fmla="*/ 696970 w 819573"/>
                <a:gd name="connsiteY5" fmla="*/ 421653 h 562107"/>
                <a:gd name="connsiteX6" fmla="*/ 641086 w 819573"/>
                <a:gd name="connsiteY6" fmla="*/ 199405 h 562107"/>
                <a:gd name="connsiteX7" fmla="*/ 526458 w 819573"/>
                <a:gd name="connsiteY7" fmla="*/ 159000 h 562107"/>
                <a:gd name="connsiteX8" fmla="*/ 230450 w 819573"/>
                <a:gd name="connsiteY8" fmla="*/ 226454 h 562107"/>
                <a:gd name="connsiteX9" fmla="*/ 4511 w 819573"/>
                <a:gd name="connsiteY9" fmla="*/ 177180 h 562107"/>
                <a:gd name="connsiteX10" fmla="*/ 0 w 819573"/>
                <a:gd name="connsiteY10" fmla="*/ 114771 h 562107"/>
                <a:gd name="connsiteX0" fmla="*/ 0 w 791715"/>
                <a:gd name="connsiteY0" fmla="*/ 114771 h 562105"/>
                <a:gd name="connsiteX1" fmla="*/ 114299 w 791715"/>
                <a:gd name="connsiteY1" fmla="*/ 107627 h 562105"/>
                <a:gd name="connsiteX2" fmla="*/ 564776 w 791715"/>
                <a:gd name="connsiteY2" fmla="*/ 10790 h 562105"/>
                <a:gd name="connsiteX3" fmla="*/ 791715 w 791715"/>
                <a:gd name="connsiteY3" fmla="*/ 346544 h 562105"/>
                <a:gd name="connsiteX4" fmla="*/ 734085 w 791715"/>
                <a:gd name="connsiteY4" fmla="*/ 549588 h 562105"/>
                <a:gd name="connsiteX5" fmla="*/ 696970 w 791715"/>
                <a:gd name="connsiteY5" fmla="*/ 421653 h 562105"/>
                <a:gd name="connsiteX6" fmla="*/ 641086 w 791715"/>
                <a:gd name="connsiteY6" fmla="*/ 199405 h 562105"/>
                <a:gd name="connsiteX7" fmla="*/ 526458 w 791715"/>
                <a:gd name="connsiteY7" fmla="*/ 159000 h 562105"/>
                <a:gd name="connsiteX8" fmla="*/ 230450 w 791715"/>
                <a:gd name="connsiteY8" fmla="*/ 226454 h 562105"/>
                <a:gd name="connsiteX9" fmla="*/ 4511 w 791715"/>
                <a:gd name="connsiteY9" fmla="*/ 177180 h 562105"/>
                <a:gd name="connsiteX10" fmla="*/ 0 w 791715"/>
                <a:gd name="connsiteY10" fmla="*/ 114771 h 562105"/>
                <a:gd name="connsiteX0" fmla="*/ 0 w 787390"/>
                <a:gd name="connsiteY0" fmla="*/ 114771 h 557618"/>
                <a:gd name="connsiteX1" fmla="*/ 114299 w 787390"/>
                <a:gd name="connsiteY1" fmla="*/ 107627 h 557618"/>
                <a:gd name="connsiteX2" fmla="*/ 564776 w 787390"/>
                <a:gd name="connsiteY2" fmla="*/ 10790 h 557618"/>
                <a:gd name="connsiteX3" fmla="*/ 787390 w 787390"/>
                <a:gd name="connsiteY3" fmla="*/ 373480 h 557618"/>
                <a:gd name="connsiteX4" fmla="*/ 734085 w 787390"/>
                <a:gd name="connsiteY4" fmla="*/ 549588 h 557618"/>
                <a:gd name="connsiteX5" fmla="*/ 696970 w 787390"/>
                <a:gd name="connsiteY5" fmla="*/ 421653 h 557618"/>
                <a:gd name="connsiteX6" fmla="*/ 641086 w 787390"/>
                <a:gd name="connsiteY6" fmla="*/ 199405 h 557618"/>
                <a:gd name="connsiteX7" fmla="*/ 526458 w 787390"/>
                <a:gd name="connsiteY7" fmla="*/ 159000 h 557618"/>
                <a:gd name="connsiteX8" fmla="*/ 230450 w 787390"/>
                <a:gd name="connsiteY8" fmla="*/ 226454 h 557618"/>
                <a:gd name="connsiteX9" fmla="*/ 4511 w 787390"/>
                <a:gd name="connsiteY9" fmla="*/ 177180 h 557618"/>
                <a:gd name="connsiteX10" fmla="*/ 0 w 787390"/>
                <a:gd name="connsiteY10" fmla="*/ 114771 h 557618"/>
                <a:gd name="connsiteX0" fmla="*/ 0 w 787390"/>
                <a:gd name="connsiteY0" fmla="*/ 114771 h 557616"/>
                <a:gd name="connsiteX1" fmla="*/ 114299 w 787390"/>
                <a:gd name="connsiteY1" fmla="*/ 107627 h 557616"/>
                <a:gd name="connsiteX2" fmla="*/ 564776 w 787390"/>
                <a:gd name="connsiteY2" fmla="*/ 10790 h 557616"/>
                <a:gd name="connsiteX3" fmla="*/ 787390 w 787390"/>
                <a:gd name="connsiteY3" fmla="*/ 373480 h 557616"/>
                <a:gd name="connsiteX4" fmla="*/ 734085 w 787390"/>
                <a:gd name="connsiteY4" fmla="*/ 549588 h 557616"/>
                <a:gd name="connsiteX5" fmla="*/ 696970 w 787390"/>
                <a:gd name="connsiteY5" fmla="*/ 421653 h 557616"/>
                <a:gd name="connsiteX6" fmla="*/ 641086 w 787390"/>
                <a:gd name="connsiteY6" fmla="*/ 199405 h 557616"/>
                <a:gd name="connsiteX7" fmla="*/ 526458 w 787390"/>
                <a:gd name="connsiteY7" fmla="*/ 159000 h 557616"/>
                <a:gd name="connsiteX8" fmla="*/ 230450 w 787390"/>
                <a:gd name="connsiteY8" fmla="*/ 226454 h 557616"/>
                <a:gd name="connsiteX9" fmla="*/ 4511 w 787390"/>
                <a:gd name="connsiteY9" fmla="*/ 177180 h 557616"/>
                <a:gd name="connsiteX10" fmla="*/ 0 w 787390"/>
                <a:gd name="connsiteY10" fmla="*/ 114771 h 557616"/>
                <a:gd name="connsiteX0" fmla="*/ 0 w 780902"/>
                <a:gd name="connsiteY0" fmla="*/ 114771 h 562855"/>
                <a:gd name="connsiteX1" fmla="*/ 114299 w 780902"/>
                <a:gd name="connsiteY1" fmla="*/ 107627 h 562855"/>
                <a:gd name="connsiteX2" fmla="*/ 564776 w 780902"/>
                <a:gd name="connsiteY2" fmla="*/ 10790 h 562855"/>
                <a:gd name="connsiteX3" fmla="*/ 780902 w 780902"/>
                <a:gd name="connsiteY3" fmla="*/ 342053 h 562855"/>
                <a:gd name="connsiteX4" fmla="*/ 734085 w 780902"/>
                <a:gd name="connsiteY4" fmla="*/ 549588 h 562855"/>
                <a:gd name="connsiteX5" fmla="*/ 696970 w 780902"/>
                <a:gd name="connsiteY5" fmla="*/ 421653 h 562855"/>
                <a:gd name="connsiteX6" fmla="*/ 641086 w 780902"/>
                <a:gd name="connsiteY6" fmla="*/ 199405 h 562855"/>
                <a:gd name="connsiteX7" fmla="*/ 526458 w 780902"/>
                <a:gd name="connsiteY7" fmla="*/ 159000 h 562855"/>
                <a:gd name="connsiteX8" fmla="*/ 230450 w 780902"/>
                <a:gd name="connsiteY8" fmla="*/ 226454 h 562855"/>
                <a:gd name="connsiteX9" fmla="*/ 4511 w 780902"/>
                <a:gd name="connsiteY9" fmla="*/ 177180 h 562855"/>
                <a:gd name="connsiteX10" fmla="*/ 0 w 780902"/>
                <a:gd name="connsiteY10" fmla="*/ 114771 h 562855"/>
                <a:gd name="connsiteX0" fmla="*/ 0 w 780902"/>
                <a:gd name="connsiteY0" fmla="*/ 114771 h 562855"/>
                <a:gd name="connsiteX1" fmla="*/ 114299 w 780902"/>
                <a:gd name="connsiteY1" fmla="*/ 107627 h 562855"/>
                <a:gd name="connsiteX2" fmla="*/ 564776 w 780902"/>
                <a:gd name="connsiteY2" fmla="*/ 10790 h 562855"/>
                <a:gd name="connsiteX3" fmla="*/ 780902 w 780902"/>
                <a:gd name="connsiteY3" fmla="*/ 342053 h 562855"/>
                <a:gd name="connsiteX4" fmla="*/ 734085 w 780902"/>
                <a:gd name="connsiteY4" fmla="*/ 549588 h 562855"/>
                <a:gd name="connsiteX5" fmla="*/ 696970 w 780902"/>
                <a:gd name="connsiteY5" fmla="*/ 421653 h 562855"/>
                <a:gd name="connsiteX6" fmla="*/ 641086 w 780902"/>
                <a:gd name="connsiteY6" fmla="*/ 199405 h 562855"/>
                <a:gd name="connsiteX7" fmla="*/ 526458 w 780902"/>
                <a:gd name="connsiteY7" fmla="*/ 159000 h 562855"/>
                <a:gd name="connsiteX8" fmla="*/ 230450 w 780902"/>
                <a:gd name="connsiteY8" fmla="*/ 226454 h 562855"/>
                <a:gd name="connsiteX9" fmla="*/ 4511 w 780902"/>
                <a:gd name="connsiteY9" fmla="*/ 177180 h 562855"/>
                <a:gd name="connsiteX10" fmla="*/ 0 w 780902"/>
                <a:gd name="connsiteY10" fmla="*/ 114771 h 562855"/>
                <a:gd name="connsiteX0" fmla="*/ 0 w 780902"/>
                <a:gd name="connsiteY0" fmla="*/ 240477 h 688561"/>
                <a:gd name="connsiteX1" fmla="*/ 114299 w 780902"/>
                <a:gd name="connsiteY1" fmla="*/ 233333 h 688561"/>
                <a:gd name="connsiteX2" fmla="*/ 605869 w 780902"/>
                <a:gd name="connsiteY2" fmla="*/ 10790 h 688561"/>
                <a:gd name="connsiteX3" fmla="*/ 780902 w 780902"/>
                <a:gd name="connsiteY3" fmla="*/ 467759 h 688561"/>
                <a:gd name="connsiteX4" fmla="*/ 734085 w 780902"/>
                <a:gd name="connsiteY4" fmla="*/ 675294 h 688561"/>
                <a:gd name="connsiteX5" fmla="*/ 696970 w 780902"/>
                <a:gd name="connsiteY5" fmla="*/ 547359 h 688561"/>
                <a:gd name="connsiteX6" fmla="*/ 641086 w 780902"/>
                <a:gd name="connsiteY6" fmla="*/ 325111 h 688561"/>
                <a:gd name="connsiteX7" fmla="*/ 526458 w 780902"/>
                <a:gd name="connsiteY7" fmla="*/ 284706 h 688561"/>
                <a:gd name="connsiteX8" fmla="*/ 230450 w 780902"/>
                <a:gd name="connsiteY8" fmla="*/ 352160 h 688561"/>
                <a:gd name="connsiteX9" fmla="*/ 4511 w 780902"/>
                <a:gd name="connsiteY9" fmla="*/ 302886 h 688561"/>
                <a:gd name="connsiteX10" fmla="*/ 0 w 780902"/>
                <a:gd name="connsiteY10" fmla="*/ 240477 h 688561"/>
                <a:gd name="connsiteX0" fmla="*/ 0 w 780902"/>
                <a:gd name="connsiteY0" fmla="*/ 240477 h 688561"/>
                <a:gd name="connsiteX1" fmla="*/ 114299 w 780902"/>
                <a:gd name="connsiteY1" fmla="*/ 233333 h 688561"/>
                <a:gd name="connsiteX2" fmla="*/ 605869 w 780902"/>
                <a:gd name="connsiteY2" fmla="*/ 10790 h 688561"/>
                <a:gd name="connsiteX3" fmla="*/ 780902 w 780902"/>
                <a:gd name="connsiteY3" fmla="*/ 467759 h 688561"/>
                <a:gd name="connsiteX4" fmla="*/ 734085 w 780902"/>
                <a:gd name="connsiteY4" fmla="*/ 675294 h 688561"/>
                <a:gd name="connsiteX5" fmla="*/ 696970 w 780902"/>
                <a:gd name="connsiteY5" fmla="*/ 547359 h 688561"/>
                <a:gd name="connsiteX6" fmla="*/ 641086 w 780902"/>
                <a:gd name="connsiteY6" fmla="*/ 325111 h 688561"/>
                <a:gd name="connsiteX7" fmla="*/ 526458 w 780902"/>
                <a:gd name="connsiteY7" fmla="*/ 284706 h 688561"/>
                <a:gd name="connsiteX8" fmla="*/ 230450 w 780902"/>
                <a:gd name="connsiteY8" fmla="*/ 352160 h 688561"/>
                <a:gd name="connsiteX9" fmla="*/ 4511 w 780902"/>
                <a:gd name="connsiteY9" fmla="*/ 302886 h 688561"/>
                <a:gd name="connsiteX10" fmla="*/ 0 w 780902"/>
                <a:gd name="connsiteY10" fmla="*/ 240477 h 688561"/>
                <a:gd name="connsiteX0" fmla="*/ 0 w 780902"/>
                <a:gd name="connsiteY0" fmla="*/ 229687 h 677771"/>
                <a:gd name="connsiteX1" fmla="*/ 114299 w 780902"/>
                <a:gd name="connsiteY1" fmla="*/ 222543 h 677771"/>
                <a:gd name="connsiteX2" fmla="*/ 605869 w 780902"/>
                <a:gd name="connsiteY2" fmla="*/ 0 h 677771"/>
                <a:gd name="connsiteX3" fmla="*/ 780902 w 780902"/>
                <a:gd name="connsiteY3" fmla="*/ 456969 h 677771"/>
                <a:gd name="connsiteX4" fmla="*/ 734085 w 780902"/>
                <a:gd name="connsiteY4" fmla="*/ 664504 h 677771"/>
                <a:gd name="connsiteX5" fmla="*/ 696970 w 780902"/>
                <a:gd name="connsiteY5" fmla="*/ 536569 h 677771"/>
                <a:gd name="connsiteX6" fmla="*/ 641086 w 780902"/>
                <a:gd name="connsiteY6" fmla="*/ 314321 h 677771"/>
                <a:gd name="connsiteX7" fmla="*/ 526458 w 780902"/>
                <a:gd name="connsiteY7" fmla="*/ 273916 h 677771"/>
                <a:gd name="connsiteX8" fmla="*/ 230450 w 780902"/>
                <a:gd name="connsiteY8" fmla="*/ 341370 h 677771"/>
                <a:gd name="connsiteX9" fmla="*/ 4511 w 780902"/>
                <a:gd name="connsiteY9" fmla="*/ 292096 h 677771"/>
                <a:gd name="connsiteX10" fmla="*/ 0 w 780902"/>
                <a:gd name="connsiteY10" fmla="*/ 229687 h 677771"/>
                <a:gd name="connsiteX0" fmla="*/ 0 w 780902"/>
                <a:gd name="connsiteY0" fmla="*/ 211729 h 659813"/>
                <a:gd name="connsiteX1" fmla="*/ 114299 w 780902"/>
                <a:gd name="connsiteY1" fmla="*/ 204585 h 659813"/>
                <a:gd name="connsiteX2" fmla="*/ 605869 w 780902"/>
                <a:gd name="connsiteY2" fmla="*/ 0 h 659813"/>
                <a:gd name="connsiteX3" fmla="*/ 780902 w 780902"/>
                <a:gd name="connsiteY3" fmla="*/ 439011 h 659813"/>
                <a:gd name="connsiteX4" fmla="*/ 734085 w 780902"/>
                <a:gd name="connsiteY4" fmla="*/ 646546 h 659813"/>
                <a:gd name="connsiteX5" fmla="*/ 696970 w 780902"/>
                <a:gd name="connsiteY5" fmla="*/ 518611 h 659813"/>
                <a:gd name="connsiteX6" fmla="*/ 641086 w 780902"/>
                <a:gd name="connsiteY6" fmla="*/ 296363 h 659813"/>
                <a:gd name="connsiteX7" fmla="*/ 526458 w 780902"/>
                <a:gd name="connsiteY7" fmla="*/ 255958 h 659813"/>
                <a:gd name="connsiteX8" fmla="*/ 230450 w 780902"/>
                <a:gd name="connsiteY8" fmla="*/ 323412 h 659813"/>
                <a:gd name="connsiteX9" fmla="*/ 4511 w 780902"/>
                <a:gd name="connsiteY9" fmla="*/ 274138 h 659813"/>
                <a:gd name="connsiteX10" fmla="*/ 0 w 780902"/>
                <a:gd name="connsiteY10" fmla="*/ 211729 h 659813"/>
                <a:gd name="connsiteX0" fmla="*/ 0 w 780902"/>
                <a:gd name="connsiteY0" fmla="*/ 211729 h 659813"/>
                <a:gd name="connsiteX1" fmla="*/ 114299 w 780902"/>
                <a:gd name="connsiteY1" fmla="*/ 204585 h 659813"/>
                <a:gd name="connsiteX2" fmla="*/ 605869 w 780902"/>
                <a:gd name="connsiteY2" fmla="*/ 0 h 659813"/>
                <a:gd name="connsiteX3" fmla="*/ 780902 w 780902"/>
                <a:gd name="connsiteY3" fmla="*/ 439011 h 659813"/>
                <a:gd name="connsiteX4" fmla="*/ 734085 w 780902"/>
                <a:gd name="connsiteY4" fmla="*/ 646546 h 659813"/>
                <a:gd name="connsiteX5" fmla="*/ 696970 w 780902"/>
                <a:gd name="connsiteY5" fmla="*/ 518611 h 659813"/>
                <a:gd name="connsiteX6" fmla="*/ 641086 w 780902"/>
                <a:gd name="connsiteY6" fmla="*/ 296363 h 659813"/>
                <a:gd name="connsiteX7" fmla="*/ 526458 w 780902"/>
                <a:gd name="connsiteY7" fmla="*/ 255958 h 659813"/>
                <a:gd name="connsiteX8" fmla="*/ 230450 w 780902"/>
                <a:gd name="connsiteY8" fmla="*/ 323412 h 659813"/>
                <a:gd name="connsiteX9" fmla="*/ 4511 w 780902"/>
                <a:gd name="connsiteY9" fmla="*/ 274138 h 659813"/>
                <a:gd name="connsiteX10" fmla="*/ 0 w 780902"/>
                <a:gd name="connsiteY10" fmla="*/ 211729 h 659813"/>
                <a:gd name="connsiteX0" fmla="*/ 0 w 776391"/>
                <a:gd name="connsiteY0" fmla="*/ 274138 h 659813"/>
                <a:gd name="connsiteX1" fmla="*/ 109788 w 776391"/>
                <a:gd name="connsiteY1" fmla="*/ 204585 h 659813"/>
                <a:gd name="connsiteX2" fmla="*/ 601358 w 776391"/>
                <a:gd name="connsiteY2" fmla="*/ 0 h 659813"/>
                <a:gd name="connsiteX3" fmla="*/ 776391 w 776391"/>
                <a:gd name="connsiteY3" fmla="*/ 439011 h 659813"/>
                <a:gd name="connsiteX4" fmla="*/ 729574 w 776391"/>
                <a:gd name="connsiteY4" fmla="*/ 646546 h 659813"/>
                <a:gd name="connsiteX5" fmla="*/ 692459 w 776391"/>
                <a:gd name="connsiteY5" fmla="*/ 518611 h 659813"/>
                <a:gd name="connsiteX6" fmla="*/ 636575 w 776391"/>
                <a:gd name="connsiteY6" fmla="*/ 296363 h 659813"/>
                <a:gd name="connsiteX7" fmla="*/ 521947 w 776391"/>
                <a:gd name="connsiteY7" fmla="*/ 255958 h 659813"/>
                <a:gd name="connsiteX8" fmla="*/ 225939 w 776391"/>
                <a:gd name="connsiteY8" fmla="*/ 323412 h 659813"/>
                <a:gd name="connsiteX9" fmla="*/ 0 w 776391"/>
                <a:gd name="connsiteY9" fmla="*/ 274138 h 659813"/>
                <a:gd name="connsiteX0" fmla="*/ 0 w 776391"/>
                <a:gd name="connsiteY0" fmla="*/ 274138 h 659813"/>
                <a:gd name="connsiteX1" fmla="*/ 109788 w 776391"/>
                <a:gd name="connsiteY1" fmla="*/ 204585 h 659813"/>
                <a:gd name="connsiteX2" fmla="*/ 601358 w 776391"/>
                <a:gd name="connsiteY2" fmla="*/ 0 h 659813"/>
                <a:gd name="connsiteX3" fmla="*/ 776391 w 776391"/>
                <a:gd name="connsiteY3" fmla="*/ 439011 h 659813"/>
                <a:gd name="connsiteX4" fmla="*/ 729574 w 776391"/>
                <a:gd name="connsiteY4" fmla="*/ 646546 h 659813"/>
                <a:gd name="connsiteX5" fmla="*/ 692459 w 776391"/>
                <a:gd name="connsiteY5" fmla="*/ 518611 h 659813"/>
                <a:gd name="connsiteX6" fmla="*/ 636575 w 776391"/>
                <a:gd name="connsiteY6" fmla="*/ 296363 h 659813"/>
                <a:gd name="connsiteX7" fmla="*/ 521947 w 776391"/>
                <a:gd name="connsiteY7" fmla="*/ 255958 h 659813"/>
                <a:gd name="connsiteX8" fmla="*/ 225939 w 776391"/>
                <a:gd name="connsiteY8" fmla="*/ 323412 h 659813"/>
                <a:gd name="connsiteX9" fmla="*/ 0 w 776391"/>
                <a:gd name="connsiteY9" fmla="*/ 274138 h 659813"/>
                <a:gd name="connsiteX0" fmla="*/ 0 w 776391"/>
                <a:gd name="connsiteY0" fmla="*/ 274138 h 659813"/>
                <a:gd name="connsiteX1" fmla="*/ 109788 w 776391"/>
                <a:gd name="connsiteY1" fmla="*/ 204585 h 659813"/>
                <a:gd name="connsiteX2" fmla="*/ 601358 w 776391"/>
                <a:gd name="connsiteY2" fmla="*/ 0 h 659813"/>
                <a:gd name="connsiteX3" fmla="*/ 776391 w 776391"/>
                <a:gd name="connsiteY3" fmla="*/ 439011 h 659813"/>
                <a:gd name="connsiteX4" fmla="*/ 729574 w 776391"/>
                <a:gd name="connsiteY4" fmla="*/ 646546 h 659813"/>
                <a:gd name="connsiteX5" fmla="*/ 692459 w 776391"/>
                <a:gd name="connsiteY5" fmla="*/ 518611 h 659813"/>
                <a:gd name="connsiteX6" fmla="*/ 636575 w 776391"/>
                <a:gd name="connsiteY6" fmla="*/ 296363 h 659813"/>
                <a:gd name="connsiteX7" fmla="*/ 521947 w 776391"/>
                <a:gd name="connsiteY7" fmla="*/ 255958 h 659813"/>
                <a:gd name="connsiteX8" fmla="*/ 225939 w 776391"/>
                <a:gd name="connsiteY8" fmla="*/ 323412 h 659813"/>
                <a:gd name="connsiteX9" fmla="*/ 0 w 776391"/>
                <a:gd name="connsiteY9" fmla="*/ 274138 h 659813"/>
                <a:gd name="connsiteX0" fmla="*/ 0 w 776391"/>
                <a:gd name="connsiteY0" fmla="*/ 251691 h 637366"/>
                <a:gd name="connsiteX1" fmla="*/ 109788 w 776391"/>
                <a:gd name="connsiteY1" fmla="*/ 182138 h 637366"/>
                <a:gd name="connsiteX2" fmla="*/ 605683 w 776391"/>
                <a:gd name="connsiteY2" fmla="*/ 0 h 637366"/>
                <a:gd name="connsiteX3" fmla="*/ 776391 w 776391"/>
                <a:gd name="connsiteY3" fmla="*/ 416564 h 637366"/>
                <a:gd name="connsiteX4" fmla="*/ 729574 w 776391"/>
                <a:gd name="connsiteY4" fmla="*/ 624099 h 637366"/>
                <a:gd name="connsiteX5" fmla="*/ 692459 w 776391"/>
                <a:gd name="connsiteY5" fmla="*/ 496164 h 637366"/>
                <a:gd name="connsiteX6" fmla="*/ 636575 w 776391"/>
                <a:gd name="connsiteY6" fmla="*/ 273916 h 637366"/>
                <a:gd name="connsiteX7" fmla="*/ 521947 w 776391"/>
                <a:gd name="connsiteY7" fmla="*/ 233511 h 637366"/>
                <a:gd name="connsiteX8" fmla="*/ 225939 w 776391"/>
                <a:gd name="connsiteY8" fmla="*/ 300965 h 637366"/>
                <a:gd name="connsiteX9" fmla="*/ 0 w 776391"/>
                <a:gd name="connsiteY9" fmla="*/ 251691 h 637366"/>
                <a:gd name="connsiteX0" fmla="*/ 0 w 745121"/>
                <a:gd name="connsiteY0" fmla="*/ 251691 h 630292"/>
                <a:gd name="connsiteX1" fmla="*/ 109788 w 745121"/>
                <a:gd name="connsiteY1" fmla="*/ 182138 h 630292"/>
                <a:gd name="connsiteX2" fmla="*/ 605683 w 745121"/>
                <a:gd name="connsiteY2" fmla="*/ 0 h 630292"/>
                <a:gd name="connsiteX3" fmla="*/ 745121 w 745121"/>
                <a:gd name="connsiteY3" fmla="*/ 474648 h 630292"/>
                <a:gd name="connsiteX4" fmla="*/ 729574 w 745121"/>
                <a:gd name="connsiteY4" fmla="*/ 624099 h 630292"/>
                <a:gd name="connsiteX5" fmla="*/ 692459 w 745121"/>
                <a:gd name="connsiteY5" fmla="*/ 496164 h 630292"/>
                <a:gd name="connsiteX6" fmla="*/ 636575 w 745121"/>
                <a:gd name="connsiteY6" fmla="*/ 273916 h 630292"/>
                <a:gd name="connsiteX7" fmla="*/ 521947 w 745121"/>
                <a:gd name="connsiteY7" fmla="*/ 233511 h 630292"/>
                <a:gd name="connsiteX8" fmla="*/ 225939 w 745121"/>
                <a:gd name="connsiteY8" fmla="*/ 300965 h 630292"/>
                <a:gd name="connsiteX9" fmla="*/ 0 w 745121"/>
                <a:gd name="connsiteY9" fmla="*/ 251691 h 630292"/>
                <a:gd name="connsiteX0" fmla="*/ 0 w 745121"/>
                <a:gd name="connsiteY0" fmla="*/ 251691 h 630294"/>
                <a:gd name="connsiteX1" fmla="*/ 109788 w 745121"/>
                <a:gd name="connsiteY1" fmla="*/ 182138 h 630294"/>
                <a:gd name="connsiteX2" fmla="*/ 605683 w 745121"/>
                <a:gd name="connsiteY2" fmla="*/ 0 h 630294"/>
                <a:gd name="connsiteX3" fmla="*/ 745121 w 745121"/>
                <a:gd name="connsiteY3" fmla="*/ 474648 h 630294"/>
                <a:gd name="connsiteX4" fmla="*/ 729574 w 745121"/>
                <a:gd name="connsiteY4" fmla="*/ 624099 h 630294"/>
                <a:gd name="connsiteX5" fmla="*/ 692459 w 745121"/>
                <a:gd name="connsiteY5" fmla="*/ 496164 h 630294"/>
                <a:gd name="connsiteX6" fmla="*/ 636575 w 745121"/>
                <a:gd name="connsiteY6" fmla="*/ 273916 h 630294"/>
                <a:gd name="connsiteX7" fmla="*/ 521947 w 745121"/>
                <a:gd name="connsiteY7" fmla="*/ 233511 h 630294"/>
                <a:gd name="connsiteX8" fmla="*/ 225939 w 745121"/>
                <a:gd name="connsiteY8" fmla="*/ 300965 h 630294"/>
                <a:gd name="connsiteX9" fmla="*/ 0 w 745121"/>
                <a:gd name="connsiteY9" fmla="*/ 251691 h 6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121" h="630294">
                  <a:moveTo>
                    <a:pt x="0" y="251691"/>
                  </a:moveTo>
                  <a:cubicBezTo>
                    <a:pt x="72485" y="177301"/>
                    <a:pt x="73192" y="205322"/>
                    <a:pt x="109788" y="182138"/>
                  </a:cubicBezTo>
                  <a:cubicBezTo>
                    <a:pt x="404642" y="183909"/>
                    <a:pt x="443084" y="43084"/>
                    <a:pt x="605683" y="0"/>
                  </a:cubicBezTo>
                  <a:cubicBezTo>
                    <a:pt x="654440" y="27849"/>
                    <a:pt x="726828" y="199656"/>
                    <a:pt x="745121" y="474648"/>
                  </a:cubicBezTo>
                  <a:cubicBezTo>
                    <a:pt x="725398" y="630293"/>
                    <a:pt x="738351" y="620513"/>
                    <a:pt x="729574" y="624099"/>
                  </a:cubicBezTo>
                  <a:cubicBezTo>
                    <a:pt x="720797" y="627685"/>
                    <a:pt x="707598" y="530584"/>
                    <a:pt x="692459" y="496164"/>
                  </a:cubicBezTo>
                  <a:lnTo>
                    <a:pt x="636575" y="273916"/>
                  </a:lnTo>
                  <a:lnTo>
                    <a:pt x="521947" y="233511"/>
                  </a:lnTo>
                  <a:lnTo>
                    <a:pt x="225939" y="300965"/>
                  </a:lnTo>
                  <a:cubicBezTo>
                    <a:pt x="110182" y="301991"/>
                    <a:pt x="79889" y="297001"/>
                    <a:pt x="0" y="251691"/>
                  </a:cubicBezTo>
                  <a:close/>
                </a:path>
              </a:pathLst>
            </a:custGeom>
            <a:solidFill>
              <a:srgbClr val="F7F5A9"/>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28" name="フリーフォーム 127"/>
            <p:cNvSpPr/>
            <p:nvPr/>
          </p:nvSpPr>
          <p:spPr>
            <a:xfrm>
              <a:off x="520671" y="6337073"/>
              <a:ext cx="796062" cy="225054"/>
            </a:xfrm>
            <a:custGeom>
              <a:avLst/>
              <a:gdLst>
                <a:gd name="connsiteX0" fmla="*/ 0 w 295275"/>
                <a:gd name="connsiteY0" fmla="*/ 2381 h 204788"/>
                <a:gd name="connsiteX1" fmla="*/ 90487 w 295275"/>
                <a:gd name="connsiteY1" fmla="*/ 0 h 204788"/>
                <a:gd name="connsiteX2" fmla="*/ 226219 w 295275"/>
                <a:gd name="connsiteY2" fmla="*/ 78581 h 204788"/>
                <a:gd name="connsiteX3" fmla="*/ 290512 w 295275"/>
                <a:gd name="connsiteY3" fmla="*/ 159544 h 204788"/>
                <a:gd name="connsiteX4" fmla="*/ 295275 w 295275"/>
                <a:gd name="connsiteY4" fmla="*/ 204788 h 204788"/>
                <a:gd name="connsiteX5" fmla="*/ 202406 w 295275"/>
                <a:gd name="connsiteY5" fmla="*/ 180975 h 204788"/>
                <a:gd name="connsiteX6" fmla="*/ 0 w 295275"/>
                <a:gd name="connsiteY6" fmla="*/ 2381 h 204788"/>
                <a:gd name="connsiteX0" fmla="*/ 0 w 301328"/>
                <a:gd name="connsiteY0" fmla="*/ 2381 h 279226"/>
                <a:gd name="connsiteX1" fmla="*/ 90487 w 301328"/>
                <a:gd name="connsiteY1" fmla="*/ 0 h 279226"/>
                <a:gd name="connsiteX2" fmla="*/ 226219 w 301328"/>
                <a:gd name="connsiteY2" fmla="*/ 78581 h 279226"/>
                <a:gd name="connsiteX3" fmla="*/ 290512 w 301328"/>
                <a:gd name="connsiteY3" fmla="*/ 159544 h 279226"/>
                <a:gd name="connsiteX4" fmla="*/ 295275 w 301328"/>
                <a:gd name="connsiteY4" fmla="*/ 204788 h 279226"/>
                <a:gd name="connsiteX5" fmla="*/ 301328 w 301328"/>
                <a:gd name="connsiteY5" fmla="*/ 279226 h 279226"/>
                <a:gd name="connsiteX6" fmla="*/ 0 w 301328"/>
                <a:gd name="connsiteY6" fmla="*/ 2381 h 279226"/>
                <a:gd name="connsiteX0" fmla="*/ 0 w 777279"/>
                <a:gd name="connsiteY0" fmla="*/ 2381 h 279226"/>
                <a:gd name="connsiteX1" fmla="*/ 90487 w 777279"/>
                <a:gd name="connsiteY1" fmla="*/ 0 h 279226"/>
                <a:gd name="connsiteX2" fmla="*/ 226219 w 777279"/>
                <a:gd name="connsiteY2" fmla="*/ 78581 h 279226"/>
                <a:gd name="connsiteX3" fmla="*/ 290512 w 777279"/>
                <a:gd name="connsiteY3" fmla="*/ 159544 h 279226"/>
                <a:gd name="connsiteX4" fmla="*/ 295275 w 777279"/>
                <a:gd name="connsiteY4" fmla="*/ 204788 h 279226"/>
                <a:gd name="connsiteX5" fmla="*/ 777279 w 777279"/>
                <a:gd name="connsiteY5" fmla="*/ 240358 h 279226"/>
                <a:gd name="connsiteX6" fmla="*/ 301328 w 777279"/>
                <a:gd name="connsiteY6" fmla="*/ 279226 h 279226"/>
                <a:gd name="connsiteX7" fmla="*/ 0 w 777279"/>
                <a:gd name="connsiteY7" fmla="*/ 2381 h 279226"/>
                <a:gd name="connsiteX0" fmla="*/ 0 w 1010790"/>
                <a:gd name="connsiteY0" fmla="*/ 2381 h 279226"/>
                <a:gd name="connsiteX1" fmla="*/ 90487 w 1010790"/>
                <a:gd name="connsiteY1" fmla="*/ 0 h 279226"/>
                <a:gd name="connsiteX2" fmla="*/ 226219 w 1010790"/>
                <a:gd name="connsiteY2" fmla="*/ 78581 h 279226"/>
                <a:gd name="connsiteX3" fmla="*/ 290512 w 1010790"/>
                <a:gd name="connsiteY3" fmla="*/ 159544 h 279226"/>
                <a:gd name="connsiteX4" fmla="*/ 295275 w 1010790"/>
                <a:gd name="connsiteY4" fmla="*/ 204788 h 279226"/>
                <a:gd name="connsiteX5" fmla="*/ 1010790 w 1010790"/>
                <a:gd name="connsiteY5" fmla="*/ 172591 h 279226"/>
                <a:gd name="connsiteX6" fmla="*/ 777279 w 1010790"/>
                <a:gd name="connsiteY6" fmla="*/ 240358 h 279226"/>
                <a:gd name="connsiteX7" fmla="*/ 301328 w 1010790"/>
                <a:gd name="connsiteY7" fmla="*/ 279226 h 279226"/>
                <a:gd name="connsiteX8" fmla="*/ 0 w 1010790"/>
                <a:gd name="connsiteY8" fmla="*/ 2381 h 279226"/>
                <a:gd name="connsiteX0" fmla="*/ 0 w 1010790"/>
                <a:gd name="connsiteY0" fmla="*/ 2381 h 279226"/>
                <a:gd name="connsiteX1" fmla="*/ 90487 w 1010790"/>
                <a:gd name="connsiteY1" fmla="*/ 0 h 279226"/>
                <a:gd name="connsiteX2" fmla="*/ 226219 w 1010790"/>
                <a:gd name="connsiteY2" fmla="*/ 78581 h 279226"/>
                <a:gd name="connsiteX3" fmla="*/ 290512 w 1010790"/>
                <a:gd name="connsiteY3" fmla="*/ 159544 h 279226"/>
                <a:gd name="connsiteX4" fmla="*/ 923925 w 1010790"/>
                <a:gd name="connsiteY4" fmla="*/ 138113 h 279226"/>
                <a:gd name="connsiteX5" fmla="*/ 1010790 w 1010790"/>
                <a:gd name="connsiteY5" fmla="*/ 172591 h 279226"/>
                <a:gd name="connsiteX6" fmla="*/ 777279 w 1010790"/>
                <a:gd name="connsiteY6" fmla="*/ 240358 h 279226"/>
                <a:gd name="connsiteX7" fmla="*/ 301328 w 1010790"/>
                <a:gd name="connsiteY7" fmla="*/ 279226 h 279226"/>
                <a:gd name="connsiteX8" fmla="*/ 0 w 1010790"/>
                <a:gd name="connsiteY8" fmla="*/ 2381 h 279226"/>
                <a:gd name="connsiteX0" fmla="*/ 0 w 1010790"/>
                <a:gd name="connsiteY0" fmla="*/ 2381 h 279226"/>
                <a:gd name="connsiteX1" fmla="*/ 90487 w 1010790"/>
                <a:gd name="connsiteY1" fmla="*/ 0 h 279226"/>
                <a:gd name="connsiteX2" fmla="*/ 226219 w 1010790"/>
                <a:gd name="connsiteY2" fmla="*/ 78581 h 279226"/>
                <a:gd name="connsiteX3" fmla="*/ 640407 w 1010790"/>
                <a:gd name="connsiteY3" fmla="*/ 96913 h 279226"/>
                <a:gd name="connsiteX4" fmla="*/ 923925 w 1010790"/>
                <a:gd name="connsiteY4" fmla="*/ 138113 h 279226"/>
                <a:gd name="connsiteX5" fmla="*/ 1010790 w 1010790"/>
                <a:gd name="connsiteY5" fmla="*/ 172591 h 279226"/>
                <a:gd name="connsiteX6" fmla="*/ 777279 w 1010790"/>
                <a:gd name="connsiteY6" fmla="*/ 240358 h 279226"/>
                <a:gd name="connsiteX7" fmla="*/ 301328 w 1010790"/>
                <a:gd name="connsiteY7" fmla="*/ 279226 h 279226"/>
                <a:gd name="connsiteX8" fmla="*/ 0 w 1010790"/>
                <a:gd name="connsiteY8" fmla="*/ 2381 h 279226"/>
                <a:gd name="connsiteX0" fmla="*/ 0 w 1010790"/>
                <a:gd name="connsiteY0" fmla="*/ 2381 h 279226"/>
                <a:gd name="connsiteX1" fmla="*/ 90487 w 1010790"/>
                <a:gd name="connsiteY1" fmla="*/ 0 h 279226"/>
                <a:gd name="connsiteX2" fmla="*/ 261938 w 1010790"/>
                <a:gd name="connsiteY2" fmla="*/ 52387 h 279226"/>
                <a:gd name="connsiteX3" fmla="*/ 640407 w 1010790"/>
                <a:gd name="connsiteY3" fmla="*/ 96913 h 279226"/>
                <a:gd name="connsiteX4" fmla="*/ 923925 w 1010790"/>
                <a:gd name="connsiteY4" fmla="*/ 138113 h 279226"/>
                <a:gd name="connsiteX5" fmla="*/ 1010790 w 1010790"/>
                <a:gd name="connsiteY5" fmla="*/ 172591 h 279226"/>
                <a:gd name="connsiteX6" fmla="*/ 777279 w 1010790"/>
                <a:gd name="connsiteY6" fmla="*/ 240358 h 279226"/>
                <a:gd name="connsiteX7" fmla="*/ 301328 w 1010790"/>
                <a:gd name="connsiteY7" fmla="*/ 279226 h 279226"/>
                <a:gd name="connsiteX8" fmla="*/ 0 w 1010790"/>
                <a:gd name="connsiteY8" fmla="*/ 2381 h 279226"/>
                <a:gd name="connsiteX0" fmla="*/ 0 w 1010790"/>
                <a:gd name="connsiteY0" fmla="*/ 0 h 276845"/>
                <a:gd name="connsiteX1" fmla="*/ 140493 w 1010790"/>
                <a:gd name="connsiteY1" fmla="*/ 2382 h 276845"/>
                <a:gd name="connsiteX2" fmla="*/ 261938 w 1010790"/>
                <a:gd name="connsiteY2" fmla="*/ 50006 h 276845"/>
                <a:gd name="connsiteX3" fmla="*/ 640407 w 1010790"/>
                <a:gd name="connsiteY3" fmla="*/ 94532 h 276845"/>
                <a:gd name="connsiteX4" fmla="*/ 923925 w 1010790"/>
                <a:gd name="connsiteY4" fmla="*/ 135732 h 276845"/>
                <a:gd name="connsiteX5" fmla="*/ 1010790 w 1010790"/>
                <a:gd name="connsiteY5" fmla="*/ 170210 h 276845"/>
                <a:gd name="connsiteX6" fmla="*/ 777279 w 1010790"/>
                <a:gd name="connsiteY6" fmla="*/ 237977 h 276845"/>
                <a:gd name="connsiteX7" fmla="*/ 301328 w 1010790"/>
                <a:gd name="connsiteY7" fmla="*/ 276845 h 276845"/>
                <a:gd name="connsiteX8" fmla="*/ 0 w 1010790"/>
                <a:gd name="connsiteY8" fmla="*/ 0 h 276845"/>
                <a:gd name="connsiteX0" fmla="*/ 0 w 1010790"/>
                <a:gd name="connsiteY0" fmla="*/ 10318 h 287163"/>
                <a:gd name="connsiteX1" fmla="*/ 140493 w 1010790"/>
                <a:gd name="connsiteY1" fmla="*/ 12700 h 287163"/>
                <a:gd name="connsiteX2" fmla="*/ 261938 w 1010790"/>
                <a:gd name="connsiteY2" fmla="*/ 60324 h 287163"/>
                <a:gd name="connsiteX3" fmla="*/ 640407 w 1010790"/>
                <a:gd name="connsiteY3" fmla="*/ 104850 h 287163"/>
                <a:gd name="connsiteX4" fmla="*/ 923925 w 1010790"/>
                <a:gd name="connsiteY4" fmla="*/ 146050 h 287163"/>
                <a:gd name="connsiteX5" fmla="*/ 1010790 w 1010790"/>
                <a:gd name="connsiteY5" fmla="*/ 180528 h 287163"/>
                <a:gd name="connsiteX6" fmla="*/ 777279 w 1010790"/>
                <a:gd name="connsiteY6" fmla="*/ 248295 h 287163"/>
                <a:gd name="connsiteX7" fmla="*/ 301328 w 1010790"/>
                <a:gd name="connsiteY7" fmla="*/ 287163 h 287163"/>
                <a:gd name="connsiteX8" fmla="*/ 0 w 1010790"/>
                <a:gd name="connsiteY8" fmla="*/ 10318 h 287163"/>
                <a:gd name="connsiteX0" fmla="*/ 0 w 1010790"/>
                <a:gd name="connsiteY0" fmla="*/ 10318 h 287163"/>
                <a:gd name="connsiteX1" fmla="*/ 140493 w 1010790"/>
                <a:gd name="connsiteY1" fmla="*/ 12700 h 287163"/>
                <a:gd name="connsiteX2" fmla="*/ 261938 w 1010790"/>
                <a:gd name="connsiteY2" fmla="*/ 60324 h 287163"/>
                <a:gd name="connsiteX3" fmla="*/ 640407 w 1010790"/>
                <a:gd name="connsiteY3" fmla="*/ 104850 h 287163"/>
                <a:gd name="connsiteX4" fmla="*/ 923925 w 1010790"/>
                <a:gd name="connsiteY4" fmla="*/ 146050 h 287163"/>
                <a:gd name="connsiteX5" fmla="*/ 1010790 w 1010790"/>
                <a:gd name="connsiteY5" fmla="*/ 180528 h 287163"/>
                <a:gd name="connsiteX6" fmla="*/ 777279 w 1010790"/>
                <a:gd name="connsiteY6" fmla="*/ 248295 h 287163"/>
                <a:gd name="connsiteX7" fmla="*/ 301328 w 1010790"/>
                <a:gd name="connsiteY7" fmla="*/ 287163 h 287163"/>
                <a:gd name="connsiteX8" fmla="*/ 0 w 1010790"/>
                <a:gd name="connsiteY8"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568349 w 1010790"/>
                <a:gd name="connsiteY2" fmla="*/ 107083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568349 w 1010790"/>
                <a:gd name="connsiteY2" fmla="*/ 107083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7937 h 284782"/>
                <a:gd name="connsiteX1" fmla="*/ 126206 w 1010790"/>
                <a:gd name="connsiteY1" fmla="*/ 12700 h 284782"/>
                <a:gd name="connsiteX2" fmla="*/ 568349 w 1010790"/>
                <a:gd name="connsiteY2" fmla="*/ 104702 h 284782"/>
                <a:gd name="connsiteX3" fmla="*/ 923925 w 1010790"/>
                <a:gd name="connsiteY3" fmla="*/ 143669 h 284782"/>
                <a:gd name="connsiteX4" fmla="*/ 1010790 w 1010790"/>
                <a:gd name="connsiteY4" fmla="*/ 178147 h 284782"/>
                <a:gd name="connsiteX5" fmla="*/ 777279 w 1010790"/>
                <a:gd name="connsiteY5" fmla="*/ 245914 h 284782"/>
                <a:gd name="connsiteX6" fmla="*/ 301328 w 1010790"/>
                <a:gd name="connsiteY6" fmla="*/ 284782 h 284782"/>
                <a:gd name="connsiteX7" fmla="*/ 0 w 1010790"/>
                <a:gd name="connsiteY7" fmla="*/ 7937 h 284782"/>
                <a:gd name="connsiteX0" fmla="*/ 0 w 1010790"/>
                <a:gd name="connsiteY0" fmla="*/ 26987 h 303832"/>
                <a:gd name="connsiteX1" fmla="*/ 126206 w 1010790"/>
                <a:gd name="connsiteY1" fmla="*/ 31750 h 303832"/>
                <a:gd name="connsiteX2" fmla="*/ 568349 w 1010790"/>
                <a:gd name="connsiteY2" fmla="*/ 123752 h 303832"/>
                <a:gd name="connsiteX3" fmla="*/ 923925 w 1010790"/>
                <a:gd name="connsiteY3" fmla="*/ 162719 h 303832"/>
                <a:gd name="connsiteX4" fmla="*/ 1010790 w 1010790"/>
                <a:gd name="connsiteY4" fmla="*/ 197197 h 303832"/>
                <a:gd name="connsiteX5" fmla="*/ 777279 w 1010790"/>
                <a:gd name="connsiteY5" fmla="*/ 264964 h 303832"/>
                <a:gd name="connsiteX6" fmla="*/ 301328 w 1010790"/>
                <a:gd name="connsiteY6" fmla="*/ 303832 h 303832"/>
                <a:gd name="connsiteX7" fmla="*/ 0 w 1010790"/>
                <a:gd name="connsiteY7" fmla="*/ 26987 h 303832"/>
                <a:gd name="connsiteX0" fmla="*/ 0 w 1010790"/>
                <a:gd name="connsiteY0" fmla="*/ 26987 h 303832"/>
                <a:gd name="connsiteX1" fmla="*/ 126206 w 1010790"/>
                <a:gd name="connsiteY1" fmla="*/ 31750 h 303832"/>
                <a:gd name="connsiteX2" fmla="*/ 568349 w 1010790"/>
                <a:gd name="connsiteY2" fmla="*/ 123752 h 303832"/>
                <a:gd name="connsiteX3" fmla="*/ 923925 w 1010790"/>
                <a:gd name="connsiteY3" fmla="*/ 162719 h 303832"/>
                <a:gd name="connsiteX4" fmla="*/ 1010790 w 1010790"/>
                <a:gd name="connsiteY4" fmla="*/ 197197 h 303832"/>
                <a:gd name="connsiteX5" fmla="*/ 777279 w 1010790"/>
                <a:gd name="connsiteY5" fmla="*/ 264964 h 303832"/>
                <a:gd name="connsiteX6" fmla="*/ 301328 w 1010790"/>
                <a:gd name="connsiteY6" fmla="*/ 303832 h 303832"/>
                <a:gd name="connsiteX7" fmla="*/ 0 w 1010790"/>
                <a:gd name="connsiteY7" fmla="*/ 26987 h 303832"/>
                <a:gd name="connsiteX0" fmla="*/ 0 w 998883"/>
                <a:gd name="connsiteY0" fmla="*/ 38894 h 303832"/>
                <a:gd name="connsiteX1" fmla="*/ 114299 w 998883"/>
                <a:gd name="connsiteY1" fmla="*/ 31750 h 303832"/>
                <a:gd name="connsiteX2" fmla="*/ 556442 w 998883"/>
                <a:gd name="connsiteY2" fmla="*/ 123752 h 303832"/>
                <a:gd name="connsiteX3" fmla="*/ 912018 w 998883"/>
                <a:gd name="connsiteY3" fmla="*/ 162719 h 303832"/>
                <a:gd name="connsiteX4" fmla="*/ 998883 w 998883"/>
                <a:gd name="connsiteY4" fmla="*/ 197197 h 303832"/>
                <a:gd name="connsiteX5" fmla="*/ 765372 w 998883"/>
                <a:gd name="connsiteY5" fmla="*/ 264964 h 303832"/>
                <a:gd name="connsiteX6" fmla="*/ 289421 w 998883"/>
                <a:gd name="connsiteY6" fmla="*/ 303832 h 303832"/>
                <a:gd name="connsiteX7" fmla="*/ 0 w 998883"/>
                <a:gd name="connsiteY7" fmla="*/ 38894 h 303832"/>
                <a:gd name="connsiteX0" fmla="*/ 0 w 998883"/>
                <a:gd name="connsiteY0" fmla="*/ 22226 h 287164"/>
                <a:gd name="connsiteX1" fmla="*/ 114299 w 998883"/>
                <a:gd name="connsiteY1" fmla="*/ 15082 h 287164"/>
                <a:gd name="connsiteX2" fmla="*/ 556442 w 998883"/>
                <a:gd name="connsiteY2" fmla="*/ 107084 h 287164"/>
                <a:gd name="connsiteX3" fmla="*/ 912018 w 998883"/>
                <a:gd name="connsiteY3" fmla="*/ 146051 h 287164"/>
                <a:gd name="connsiteX4" fmla="*/ 998883 w 998883"/>
                <a:gd name="connsiteY4" fmla="*/ 180529 h 287164"/>
                <a:gd name="connsiteX5" fmla="*/ 765372 w 998883"/>
                <a:gd name="connsiteY5" fmla="*/ 248296 h 287164"/>
                <a:gd name="connsiteX6" fmla="*/ 289421 w 998883"/>
                <a:gd name="connsiteY6" fmla="*/ 287164 h 287164"/>
                <a:gd name="connsiteX7" fmla="*/ 0 w 998883"/>
                <a:gd name="connsiteY7" fmla="*/ 22226 h 287164"/>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0979"/>
                <a:gd name="connsiteY0" fmla="*/ 31751 h 296689"/>
                <a:gd name="connsiteX1" fmla="*/ 114299 w 990979"/>
                <a:gd name="connsiteY1" fmla="*/ 24607 h 296689"/>
                <a:gd name="connsiteX2" fmla="*/ 556442 w 990979"/>
                <a:gd name="connsiteY2" fmla="*/ 116609 h 296689"/>
                <a:gd name="connsiteX3" fmla="*/ 912018 w 990979"/>
                <a:gd name="connsiteY3" fmla="*/ 155576 h 296689"/>
                <a:gd name="connsiteX4" fmla="*/ 932208 w 990979"/>
                <a:gd name="connsiteY4" fmla="*/ 218629 h 296689"/>
                <a:gd name="connsiteX5" fmla="*/ 765372 w 990979"/>
                <a:gd name="connsiteY5" fmla="*/ 257821 h 296689"/>
                <a:gd name="connsiteX6" fmla="*/ 289421 w 990979"/>
                <a:gd name="connsiteY6" fmla="*/ 296689 h 296689"/>
                <a:gd name="connsiteX7" fmla="*/ 0 w 990979"/>
                <a:gd name="connsiteY7" fmla="*/ 31751 h 296689"/>
                <a:gd name="connsiteX0" fmla="*/ 0 w 969548"/>
                <a:gd name="connsiteY0" fmla="*/ 31751 h 296689"/>
                <a:gd name="connsiteX1" fmla="*/ 114299 w 969548"/>
                <a:gd name="connsiteY1" fmla="*/ 24607 h 296689"/>
                <a:gd name="connsiteX2" fmla="*/ 556442 w 969548"/>
                <a:gd name="connsiteY2" fmla="*/ 116609 h 296689"/>
                <a:gd name="connsiteX3" fmla="*/ 912018 w 969548"/>
                <a:gd name="connsiteY3" fmla="*/ 155576 h 296689"/>
                <a:gd name="connsiteX4" fmla="*/ 932208 w 969548"/>
                <a:gd name="connsiteY4" fmla="*/ 218629 h 296689"/>
                <a:gd name="connsiteX5" fmla="*/ 765372 w 969548"/>
                <a:gd name="connsiteY5" fmla="*/ 257821 h 296689"/>
                <a:gd name="connsiteX6" fmla="*/ 289421 w 969548"/>
                <a:gd name="connsiteY6" fmla="*/ 296689 h 296689"/>
                <a:gd name="connsiteX7" fmla="*/ 0 w 969548"/>
                <a:gd name="connsiteY7" fmla="*/ 31751 h 296689"/>
                <a:gd name="connsiteX0" fmla="*/ 0 w 969548"/>
                <a:gd name="connsiteY0" fmla="*/ 31751 h 270496"/>
                <a:gd name="connsiteX1" fmla="*/ 114299 w 969548"/>
                <a:gd name="connsiteY1" fmla="*/ 24607 h 270496"/>
                <a:gd name="connsiteX2" fmla="*/ 556442 w 969548"/>
                <a:gd name="connsiteY2" fmla="*/ 116609 h 270496"/>
                <a:gd name="connsiteX3" fmla="*/ 912018 w 969548"/>
                <a:gd name="connsiteY3" fmla="*/ 155576 h 270496"/>
                <a:gd name="connsiteX4" fmla="*/ 932208 w 969548"/>
                <a:gd name="connsiteY4" fmla="*/ 218629 h 270496"/>
                <a:gd name="connsiteX5" fmla="*/ 765372 w 969548"/>
                <a:gd name="connsiteY5" fmla="*/ 257821 h 270496"/>
                <a:gd name="connsiteX6" fmla="*/ 334665 w 969548"/>
                <a:gd name="connsiteY6" fmla="*/ 270496 h 270496"/>
                <a:gd name="connsiteX7" fmla="*/ 0 w 969548"/>
                <a:gd name="connsiteY7" fmla="*/ 31751 h 270496"/>
                <a:gd name="connsiteX0" fmla="*/ 0 w 969548"/>
                <a:gd name="connsiteY0" fmla="*/ 31751 h 270496"/>
                <a:gd name="connsiteX1" fmla="*/ 114299 w 969548"/>
                <a:gd name="connsiteY1" fmla="*/ 24607 h 270496"/>
                <a:gd name="connsiteX2" fmla="*/ 556442 w 969548"/>
                <a:gd name="connsiteY2" fmla="*/ 116609 h 270496"/>
                <a:gd name="connsiteX3" fmla="*/ 912018 w 969548"/>
                <a:gd name="connsiteY3" fmla="*/ 155576 h 270496"/>
                <a:gd name="connsiteX4" fmla="*/ 932208 w 969548"/>
                <a:gd name="connsiteY4" fmla="*/ 218629 h 270496"/>
                <a:gd name="connsiteX5" fmla="*/ 765372 w 969548"/>
                <a:gd name="connsiteY5" fmla="*/ 257821 h 270496"/>
                <a:gd name="connsiteX6" fmla="*/ 334665 w 969548"/>
                <a:gd name="connsiteY6" fmla="*/ 270496 h 270496"/>
                <a:gd name="connsiteX7" fmla="*/ 94999 w 969548"/>
                <a:gd name="connsiteY7" fmla="*/ 134566 h 270496"/>
                <a:gd name="connsiteX8" fmla="*/ 0 w 969548"/>
                <a:gd name="connsiteY8" fmla="*/ 31751 h 270496"/>
                <a:gd name="connsiteX0" fmla="*/ 0 w 969548"/>
                <a:gd name="connsiteY0" fmla="*/ 31751 h 271522"/>
                <a:gd name="connsiteX1" fmla="*/ 114299 w 969548"/>
                <a:gd name="connsiteY1" fmla="*/ 24607 h 271522"/>
                <a:gd name="connsiteX2" fmla="*/ 556442 w 969548"/>
                <a:gd name="connsiteY2" fmla="*/ 116609 h 271522"/>
                <a:gd name="connsiteX3" fmla="*/ 912018 w 969548"/>
                <a:gd name="connsiteY3" fmla="*/ 155576 h 271522"/>
                <a:gd name="connsiteX4" fmla="*/ 932208 w 969548"/>
                <a:gd name="connsiteY4" fmla="*/ 218629 h 271522"/>
                <a:gd name="connsiteX5" fmla="*/ 765372 w 969548"/>
                <a:gd name="connsiteY5" fmla="*/ 257821 h 271522"/>
                <a:gd name="connsiteX6" fmla="*/ 334665 w 969548"/>
                <a:gd name="connsiteY6" fmla="*/ 270496 h 271522"/>
                <a:gd name="connsiteX7" fmla="*/ 94999 w 969548"/>
                <a:gd name="connsiteY7" fmla="*/ 134566 h 271522"/>
                <a:gd name="connsiteX8" fmla="*/ 0 w 969548"/>
                <a:gd name="connsiteY8" fmla="*/ 31751 h 271522"/>
                <a:gd name="connsiteX0" fmla="*/ 0 w 969548"/>
                <a:gd name="connsiteY0" fmla="*/ 106543 h 346314"/>
                <a:gd name="connsiteX1" fmla="*/ 114299 w 969548"/>
                <a:gd name="connsiteY1" fmla="*/ 99399 h 346314"/>
                <a:gd name="connsiteX2" fmla="*/ 514770 w 969548"/>
                <a:gd name="connsiteY2" fmla="*/ 2562 h 346314"/>
                <a:gd name="connsiteX3" fmla="*/ 912018 w 969548"/>
                <a:gd name="connsiteY3" fmla="*/ 230368 h 346314"/>
                <a:gd name="connsiteX4" fmla="*/ 932208 w 969548"/>
                <a:gd name="connsiteY4" fmla="*/ 293421 h 346314"/>
                <a:gd name="connsiteX5" fmla="*/ 765372 w 969548"/>
                <a:gd name="connsiteY5" fmla="*/ 332613 h 346314"/>
                <a:gd name="connsiteX6" fmla="*/ 334665 w 969548"/>
                <a:gd name="connsiteY6" fmla="*/ 345288 h 346314"/>
                <a:gd name="connsiteX7" fmla="*/ 94999 w 969548"/>
                <a:gd name="connsiteY7" fmla="*/ 209358 h 346314"/>
                <a:gd name="connsiteX8" fmla="*/ 0 w 969548"/>
                <a:gd name="connsiteY8" fmla="*/ 106543 h 346314"/>
                <a:gd name="connsiteX0" fmla="*/ 0 w 969548"/>
                <a:gd name="connsiteY0" fmla="*/ 106545 h 346316"/>
                <a:gd name="connsiteX1" fmla="*/ 114299 w 969548"/>
                <a:gd name="connsiteY1" fmla="*/ 99401 h 346316"/>
                <a:gd name="connsiteX2" fmla="*/ 514770 w 969548"/>
                <a:gd name="connsiteY2" fmla="*/ 2564 h 346316"/>
                <a:gd name="connsiteX3" fmla="*/ 912018 w 969548"/>
                <a:gd name="connsiteY3" fmla="*/ 230370 h 346316"/>
                <a:gd name="connsiteX4" fmla="*/ 932208 w 969548"/>
                <a:gd name="connsiteY4" fmla="*/ 293423 h 346316"/>
                <a:gd name="connsiteX5" fmla="*/ 765372 w 969548"/>
                <a:gd name="connsiteY5" fmla="*/ 332615 h 346316"/>
                <a:gd name="connsiteX6" fmla="*/ 334665 w 969548"/>
                <a:gd name="connsiteY6" fmla="*/ 345290 h 346316"/>
                <a:gd name="connsiteX7" fmla="*/ 94999 w 969548"/>
                <a:gd name="connsiteY7" fmla="*/ 209360 h 346316"/>
                <a:gd name="connsiteX8" fmla="*/ 0 w 969548"/>
                <a:gd name="connsiteY8" fmla="*/ 106545 h 346316"/>
                <a:gd name="connsiteX0" fmla="*/ 0 w 969548"/>
                <a:gd name="connsiteY0" fmla="*/ 106543 h 346314"/>
                <a:gd name="connsiteX1" fmla="*/ 114299 w 969548"/>
                <a:gd name="connsiteY1" fmla="*/ 99399 h 346314"/>
                <a:gd name="connsiteX2" fmla="*/ 514770 w 969548"/>
                <a:gd name="connsiteY2" fmla="*/ 2562 h 346314"/>
                <a:gd name="connsiteX3" fmla="*/ 912018 w 969548"/>
                <a:gd name="connsiteY3" fmla="*/ 230368 h 346314"/>
                <a:gd name="connsiteX4" fmla="*/ 932208 w 969548"/>
                <a:gd name="connsiteY4" fmla="*/ 293421 h 346314"/>
                <a:gd name="connsiteX5" fmla="*/ 765372 w 969548"/>
                <a:gd name="connsiteY5" fmla="*/ 332613 h 346314"/>
                <a:gd name="connsiteX6" fmla="*/ 334665 w 969548"/>
                <a:gd name="connsiteY6" fmla="*/ 345288 h 346314"/>
                <a:gd name="connsiteX7" fmla="*/ 94999 w 969548"/>
                <a:gd name="connsiteY7" fmla="*/ 209358 h 346314"/>
                <a:gd name="connsiteX8" fmla="*/ 0 w 969548"/>
                <a:gd name="connsiteY8" fmla="*/ 106543 h 346314"/>
                <a:gd name="connsiteX0" fmla="*/ 0 w 969548"/>
                <a:gd name="connsiteY0" fmla="*/ 106545 h 346316"/>
                <a:gd name="connsiteX1" fmla="*/ 114299 w 969548"/>
                <a:gd name="connsiteY1" fmla="*/ 99401 h 346316"/>
                <a:gd name="connsiteX2" fmla="*/ 514770 w 969548"/>
                <a:gd name="connsiteY2" fmla="*/ 2564 h 346316"/>
                <a:gd name="connsiteX3" fmla="*/ 912018 w 969548"/>
                <a:gd name="connsiteY3" fmla="*/ 230370 h 346316"/>
                <a:gd name="connsiteX4" fmla="*/ 932208 w 969548"/>
                <a:gd name="connsiteY4" fmla="*/ 293423 h 346316"/>
                <a:gd name="connsiteX5" fmla="*/ 765372 w 969548"/>
                <a:gd name="connsiteY5" fmla="*/ 332615 h 346316"/>
                <a:gd name="connsiteX6" fmla="*/ 334665 w 969548"/>
                <a:gd name="connsiteY6" fmla="*/ 345290 h 346316"/>
                <a:gd name="connsiteX7" fmla="*/ 94999 w 969548"/>
                <a:gd name="connsiteY7" fmla="*/ 209360 h 346316"/>
                <a:gd name="connsiteX8" fmla="*/ 0 w 969548"/>
                <a:gd name="connsiteY8" fmla="*/ 106545 h 346316"/>
                <a:gd name="connsiteX0" fmla="*/ 0 w 969548"/>
                <a:gd name="connsiteY0" fmla="*/ 106543 h 346314"/>
                <a:gd name="connsiteX1" fmla="*/ 114299 w 969548"/>
                <a:gd name="connsiteY1" fmla="*/ 99399 h 346314"/>
                <a:gd name="connsiteX2" fmla="*/ 564776 w 969548"/>
                <a:gd name="connsiteY2" fmla="*/ 2562 h 346314"/>
                <a:gd name="connsiteX3" fmla="*/ 912018 w 969548"/>
                <a:gd name="connsiteY3" fmla="*/ 230368 h 346314"/>
                <a:gd name="connsiteX4" fmla="*/ 932208 w 969548"/>
                <a:gd name="connsiteY4" fmla="*/ 293421 h 346314"/>
                <a:gd name="connsiteX5" fmla="*/ 765372 w 969548"/>
                <a:gd name="connsiteY5" fmla="*/ 332613 h 346314"/>
                <a:gd name="connsiteX6" fmla="*/ 334665 w 969548"/>
                <a:gd name="connsiteY6" fmla="*/ 345288 h 346314"/>
                <a:gd name="connsiteX7" fmla="*/ 94999 w 969548"/>
                <a:gd name="connsiteY7" fmla="*/ 209358 h 346314"/>
                <a:gd name="connsiteX8" fmla="*/ 0 w 969548"/>
                <a:gd name="connsiteY8" fmla="*/ 106543 h 346314"/>
                <a:gd name="connsiteX0" fmla="*/ 0 w 969548"/>
                <a:gd name="connsiteY0" fmla="*/ 120012 h 359783"/>
                <a:gd name="connsiteX1" fmla="*/ 114299 w 969548"/>
                <a:gd name="connsiteY1" fmla="*/ 112868 h 359783"/>
                <a:gd name="connsiteX2" fmla="*/ 564776 w 969548"/>
                <a:gd name="connsiteY2" fmla="*/ 16031 h 359783"/>
                <a:gd name="connsiteX3" fmla="*/ 912018 w 969548"/>
                <a:gd name="connsiteY3" fmla="*/ 243837 h 359783"/>
                <a:gd name="connsiteX4" fmla="*/ 932208 w 969548"/>
                <a:gd name="connsiteY4" fmla="*/ 306890 h 359783"/>
                <a:gd name="connsiteX5" fmla="*/ 765372 w 969548"/>
                <a:gd name="connsiteY5" fmla="*/ 346082 h 359783"/>
                <a:gd name="connsiteX6" fmla="*/ 334665 w 969548"/>
                <a:gd name="connsiteY6" fmla="*/ 358757 h 359783"/>
                <a:gd name="connsiteX7" fmla="*/ 94999 w 969548"/>
                <a:gd name="connsiteY7" fmla="*/ 222827 h 359783"/>
                <a:gd name="connsiteX8" fmla="*/ 0 w 969548"/>
                <a:gd name="connsiteY8" fmla="*/ 120012 h 359783"/>
                <a:gd name="connsiteX0" fmla="*/ 0 w 932208"/>
                <a:gd name="connsiteY0" fmla="*/ 103981 h 343752"/>
                <a:gd name="connsiteX1" fmla="*/ 114299 w 932208"/>
                <a:gd name="connsiteY1" fmla="*/ 96837 h 343752"/>
                <a:gd name="connsiteX2" fmla="*/ 564776 w 932208"/>
                <a:gd name="connsiteY2" fmla="*/ 0 h 343752"/>
                <a:gd name="connsiteX3" fmla="*/ 932208 w 932208"/>
                <a:gd name="connsiteY3" fmla="*/ 290859 h 343752"/>
                <a:gd name="connsiteX4" fmla="*/ 765372 w 932208"/>
                <a:gd name="connsiteY4" fmla="*/ 330051 h 343752"/>
                <a:gd name="connsiteX5" fmla="*/ 334665 w 932208"/>
                <a:gd name="connsiteY5" fmla="*/ 342726 h 343752"/>
                <a:gd name="connsiteX6" fmla="*/ 94999 w 932208"/>
                <a:gd name="connsiteY6" fmla="*/ 206796 h 343752"/>
                <a:gd name="connsiteX7" fmla="*/ 0 w 932208"/>
                <a:gd name="connsiteY7" fmla="*/ 103981 h 343752"/>
                <a:gd name="connsiteX0" fmla="*/ 0 w 801240"/>
                <a:gd name="connsiteY0" fmla="*/ 103981 h 343752"/>
                <a:gd name="connsiteX1" fmla="*/ 114299 w 801240"/>
                <a:gd name="connsiteY1" fmla="*/ 96837 h 343752"/>
                <a:gd name="connsiteX2" fmla="*/ 564776 w 801240"/>
                <a:gd name="connsiteY2" fmla="*/ 0 h 343752"/>
                <a:gd name="connsiteX3" fmla="*/ 801240 w 801240"/>
                <a:gd name="connsiteY3" fmla="*/ 295349 h 343752"/>
                <a:gd name="connsiteX4" fmla="*/ 765372 w 801240"/>
                <a:gd name="connsiteY4" fmla="*/ 330051 h 343752"/>
                <a:gd name="connsiteX5" fmla="*/ 334665 w 801240"/>
                <a:gd name="connsiteY5" fmla="*/ 342726 h 343752"/>
                <a:gd name="connsiteX6" fmla="*/ 94999 w 801240"/>
                <a:gd name="connsiteY6" fmla="*/ 206796 h 343752"/>
                <a:gd name="connsiteX7" fmla="*/ 0 w 801240"/>
                <a:gd name="connsiteY7" fmla="*/ 103981 h 343752"/>
                <a:gd name="connsiteX0" fmla="*/ 0 w 801240"/>
                <a:gd name="connsiteY0" fmla="*/ 103981 h 415352"/>
                <a:gd name="connsiteX1" fmla="*/ 114299 w 801240"/>
                <a:gd name="connsiteY1" fmla="*/ 96837 h 415352"/>
                <a:gd name="connsiteX2" fmla="*/ 564776 w 801240"/>
                <a:gd name="connsiteY2" fmla="*/ 0 h 415352"/>
                <a:gd name="connsiteX3" fmla="*/ 801240 w 801240"/>
                <a:gd name="connsiteY3" fmla="*/ 295349 h 415352"/>
                <a:gd name="connsiteX4" fmla="*/ 703459 w 801240"/>
                <a:gd name="connsiteY4" fmla="*/ 415352 h 415352"/>
                <a:gd name="connsiteX5" fmla="*/ 334665 w 801240"/>
                <a:gd name="connsiteY5" fmla="*/ 342726 h 415352"/>
                <a:gd name="connsiteX6" fmla="*/ 94999 w 801240"/>
                <a:gd name="connsiteY6" fmla="*/ 206796 h 415352"/>
                <a:gd name="connsiteX7" fmla="*/ 0 w 801240"/>
                <a:gd name="connsiteY7" fmla="*/ 103981 h 415352"/>
                <a:gd name="connsiteX0" fmla="*/ 0 w 801240"/>
                <a:gd name="connsiteY0" fmla="*/ 103981 h 415352"/>
                <a:gd name="connsiteX1" fmla="*/ 114299 w 801240"/>
                <a:gd name="connsiteY1" fmla="*/ 96837 h 415352"/>
                <a:gd name="connsiteX2" fmla="*/ 564776 w 801240"/>
                <a:gd name="connsiteY2" fmla="*/ 0 h 415352"/>
                <a:gd name="connsiteX3" fmla="*/ 801240 w 801240"/>
                <a:gd name="connsiteY3" fmla="*/ 295349 h 415352"/>
                <a:gd name="connsiteX4" fmla="*/ 703459 w 801240"/>
                <a:gd name="connsiteY4" fmla="*/ 415352 h 415352"/>
                <a:gd name="connsiteX5" fmla="*/ 325140 w 801240"/>
                <a:gd name="connsiteY5" fmla="*/ 387620 h 415352"/>
                <a:gd name="connsiteX6" fmla="*/ 94999 w 801240"/>
                <a:gd name="connsiteY6" fmla="*/ 206796 h 415352"/>
                <a:gd name="connsiteX7" fmla="*/ 0 w 801240"/>
                <a:gd name="connsiteY7" fmla="*/ 103981 h 415352"/>
                <a:gd name="connsiteX0" fmla="*/ 0 w 801240"/>
                <a:gd name="connsiteY0" fmla="*/ 103981 h 415352"/>
                <a:gd name="connsiteX1" fmla="*/ 114299 w 801240"/>
                <a:gd name="connsiteY1" fmla="*/ 96837 h 415352"/>
                <a:gd name="connsiteX2" fmla="*/ 564776 w 801240"/>
                <a:gd name="connsiteY2" fmla="*/ 0 h 415352"/>
                <a:gd name="connsiteX3" fmla="*/ 801240 w 801240"/>
                <a:gd name="connsiteY3" fmla="*/ 295349 h 415352"/>
                <a:gd name="connsiteX4" fmla="*/ 703459 w 801240"/>
                <a:gd name="connsiteY4" fmla="*/ 415352 h 415352"/>
                <a:gd name="connsiteX5" fmla="*/ 325140 w 801240"/>
                <a:gd name="connsiteY5" fmla="*/ 387620 h 415352"/>
                <a:gd name="connsiteX6" fmla="*/ 4511 w 801240"/>
                <a:gd name="connsiteY6" fmla="*/ 166390 h 415352"/>
                <a:gd name="connsiteX7" fmla="*/ 0 w 801240"/>
                <a:gd name="connsiteY7" fmla="*/ 103981 h 415352"/>
                <a:gd name="connsiteX0" fmla="*/ 0 w 801240"/>
                <a:gd name="connsiteY0" fmla="*/ 103981 h 415352"/>
                <a:gd name="connsiteX1" fmla="*/ 114299 w 801240"/>
                <a:gd name="connsiteY1" fmla="*/ 96837 h 415352"/>
                <a:gd name="connsiteX2" fmla="*/ 564776 w 801240"/>
                <a:gd name="connsiteY2" fmla="*/ 0 h 415352"/>
                <a:gd name="connsiteX3" fmla="*/ 801240 w 801240"/>
                <a:gd name="connsiteY3" fmla="*/ 295349 h 415352"/>
                <a:gd name="connsiteX4" fmla="*/ 703459 w 801240"/>
                <a:gd name="connsiteY4" fmla="*/ 415352 h 415352"/>
                <a:gd name="connsiteX5" fmla="*/ 325140 w 801240"/>
                <a:gd name="connsiteY5" fmla="*/ 387620 h 415352"/>
                <a:gd name="connsiteX6" fmla="*/ 4511 w 801240"/>
                <a:gd name="connsiteY6" fmla="*/ 166390 h 415352"/>
                <a:gd name="connsiteX7" fmla="*/ 0 w 801240"/>
                <a:gd name="connsiteY7" fmla="*/ 103981 h 415352"/>
                <a:gd name="connsiteX0" fmla="*/ 0 w 801240"/>
                <a:gd name="connsiteY0" fmla="*/ 103981 h 415352"/>
                <a:gd name="connsiteX1" fmla="*/ 114299 w 801240"/>
                <a:gd name="connsiteY1" fmla="*/ 96837 h 415352"/>
                <a:gd name="connsiteX2" fmla="*/ 564776 w 801240"/>
                <a:gd name="connsiteY2" fmla="*/ 0 h 415352"/>
                <a:gd name="connsiteX3" fmla="*/ 801240 w 801240"/>
                <a:gd name="connsiteY3" fmla="*/ 295349 h 415352"/>
                <a:gd name="connsiteX4" fmla="*/ 703459 w 801240"/>
                <a:gd name="connsiteY4" fmla="*/ 415352 h 415352"/>
                <a:gd name="connsiteX5" fmla="*/ 325140 w 801240"/>
                <a:gd name="connsiteY5" fmla="*/ 387620 h 415352"/>
                <a:gd name="connsiteX6" fmla="*/ 4511 w 801240"/>
                <a:gd name="connsiteY6" fmla="*/ 166390 h 415352"/>
                <a:gd name="connsiteX7" fmla="*/ 0 w 801240"/>
                <a:gd name="connsiteY7" fmla="*/ 103981 h 415352"/>
                <a:gd name="connsiteX0" fmla="*/ 0 w 801240"/>
                <a:gd name="connsiteY0" fmla="*/ 114771 h 426142"/>
                <a:gd name="connsiteX1" fmla="*/ 114299 w 801240"/>
                <a:gd name="connsiteY1" fmla="*/ 107627 h 426142"/>
                <a:gd name="connsiteX2" fmla="*/ 564776 w 801240"/>
                <a:gd name="connsiteY2" fmla="*/ 10790 h 426142"/>
                <a:gd name="connsiteX3" fmla="*/ 801240 w 801240"/>
                <a:gd name="connsiteY3" fmla="*/ 306139 h 426142"/>
                <a:gd name="connsiteX4" fmla="*/ 703459 w 801240"/>
                <a:gd name="connsiteY4" fmla="*/ 426142 h 426142"/>
                <a:gd name="connsiteX5" fmla="*/ 325140 w 801240"/>
                <a:gd name="connsiteY5" fmla="*/ 398410 h 426142"/>
                <a:gd name="connsiteX6" fmla="*/ 4511 w 801240"/>
                <a:gd name="connsiteY6" fmla="*/ 177180 h 426142"/>
                <a:gd name="connsiteX7" fmla="*/ 0 w 801240"/>
                <a:gd name="connsiteY7" fmla="*/ 114771 h 426142"/>
                <a:gd name="connsiteX0" fmla="*/ 0 w 801240"/>
                <a:gd name="connsiteY0" fmla="*/ 114771 h 426142"/>
                <a:gd name="connsiteX1" fmla="*/ 114299 w 801240"/>
                <a:gd name="connsiteY1" fmla="*/ 107627 h 426142"/>
                <a:gd name="connsiteX2" fmla="*/ 564776 w 801240"/>
                <a:gd name="connsiteY2" fmla="*/ 10790 h 426142"/>
                <a:gd name="connsiteX3" fmla="*/ 801240 w 801240"/>
                <a:gd name="connsiteY3" fmla="*/ 306139 h 426142"/>
                <a:gd name="connsiteX4" fmla="*/ 703459 w 801240"/>
                <a:gd name="connsiteY4" fmla="*/ 426142 h 426142"/>
                <a:gd name="connsiteX5" fmla="*/ 325140 w 801240"/>
                <a:gd name="connsiteY5" fmla="*/ 398410 h 426142"/>
                <a:gd name="connsiteX6" fmla="*/ 4511 w 801240"/>
                <a:gd name="connsiteY6" fmla="*/ 177180 h 426142"/>
                <a:gd name="connsiteX7" fmla="*/ 0 w 801240"/>
                <a:gd name="connsiteY7" fmla="*/ 114771 h 426142"/>
                <a:gd name="connsiteX0" fmla="*/ 0 w 791715"/>
                <a:gd name="connsiteY0" fmla="*/ 114771 h 426142"/>
                <a:gd name="connsiteX1" fmla="*/ 114299 w 791715"/>
                <a:gd name="connsiteY1" fmla="*/ 107627 h 426142"/>
                <a:gd name="connsiteX2" fmla="*/ 564776 w 791715"/>
                <a:gd name="connsiteY2" fmla="*/ 10790 h 426142"/>
                <a:gd name="connsiteX3" fmla="*/ 791715 w 791715"/>
                <a:gd name="connsiteY3" fmla="*/ 346544 h 426142"/>
                <a:gd name="connsiteX4" fmla="*/ 703459 w 791715"/>
                <a:gd name="connsiteY4" fmla="*/ 426142 h 426142"/>
                <a:gd name="connsiteX5" fmla="*/ 325140 w 791715"/>
                <a:gd name="connsiteY5" fmla="*/ 398410 h 426142"/>
                <a:gd name="connsiteX6" fmla="*/ 4511 w 791715"/>
                <a:gd name="connsiteY6" fmla="*/ 177180 h 426142"/>
                <a:gd name="connsiteX7" fmla="*/ 0 w 791715"/>
                <a:gd name="connsiteY7" fmla="*/ 114771 h 426142"/>
                <a:gd name="connsiteX0" fmla="*/ 0 w 795634"/>
                <a:gd name="connsiteY0" fmla="*/ 114771 h 426142"/>
                <a:gd name="connsiteX1" fmla="*/ 114299 w 795634"/>
                <a:gd name="connsiteY1" fmla="*/ 107627 h 426142"/>
                <a:gd name="connsiteX2" fmla="*/ 564776 w 795634"/>
                <a:gd name="connsiteY2" fmla="*/ 10790 h 426142"/>
                <a:gd name="connsiteX3" fmla="*/ 791715 w 795634"/>
                <a:gd name="connsiteY3" fmla="*/ 346544 h 426142"/>
                <a:gd name="connsiteX4" fmla="*/ 703459 w 795634"/>
                <a:gd name="connsiteY4" fmla="*/ 426142 h 426142"/>
                <a:gd name="connsiteX5" fmla="*/ 325140 w 795634"/>
                <a:gd name="connsiteY5" fmla="*/ 398410 h 426142"/>
                <a:gd name="connsiteX6" fmla="*/ 4511 w 795634"/>
                <a:gd name="connsiteY6" fmla="*/ 177180 h 426142"/>
                <a:gd name="connsiteX7" fmla="*/ 0 w 795634"/>
                <a:gd name="connsiteY7" fmla="*/ 114771 h 42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5634" h="426142">
                  <a:moveTo>
                    <a:pt x="0" y="114771"/>
                  </a:moveTo>
                  <a:cubicBezTo>
                    <a:pt x="30162" y="74068"/>
                    <a:pt x="60323" y="83020"/>
                    <a:pt x="114299" y="107627"/>
                  </a:cubicBezTo>
                  <a:cubicBezTo>
                    <a:pt x="409153" y="109398"/>
                    <a:pt x="415154" y="0"/>
                    <a:pt x="564776" y="10790"/>
                  </a:cubicBezTo>
                  <a:cubicBezTo>
                    <a:pt x="736813" y="11701"/>
                    <a:pt x="758282" y="107467"/>
                    <a:pt x="791715" y="346544"/>
                  </a:cubicBezTo>
                  <a:cubicBezTo>
                    <a:pt x="795634" y="408993"/>
                    <a:pt x="732878" y="399609"/>
                    <a:pt x="703459" y="426142"/>
                  </a:cubicBezTo>
                  <a:lnTo>
                    <a:pt x="325140" y="398410"/>
                  </a:lnTo>
                  <a:cubicBezTo>
                    <a:pt x="209383" y="399436"/>
                    <a:pt x="84400" y="222490"/>
                    <a:pt x="4511" y="177180"/>
                  </a:cubicBezTo>
                  <a:lnTo>
                    <a:pt x="0" y="114771"/>
                  </a:lnTo>
                  <a:close/>
                </a:path>
              </a:pathLst>
            </a:custGeom>
            <a:solidFill>
              <a:srgbClr val="FFB7B7"/>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29" name="フリーフォーム 128"/>
            <p:cNvSpPr/>
            <p:nvPr/>
          </p:nvSpPr>
          <p:spPr>
            <a:xfrm>
              <a:off x="393439" y="6373150"/>
              <a:ext cx="969718" cy="269722"/>
            </a:xfrm>
            <a:custGeom>
              <a:avLst/>
              <a:gdLst>
                <a:gd name="connsiteX0" fmla="*/ 0 w 295275"/>
                <a:gd name="connsiteY0" fmla="*/ 2381 h 204788"/>
                <a:gd name="connsiteX1" fmla="*/ 90487 w 295275"/>
                <a:gd name="connsiteY1" fmla="*/ 0 h 204788"/>
                <a:gd name="connsiteX2" fmla="*/ 226219 w 295275"/>
                <a:gd name="connsiteY2" fmla="*/ 78581 h 204788"/>
                <a:gd name="connsiteX3" fmla="*/ 290512 w 295275"/>
                <a:gd name="connsiteY3" fmla="*/ 159544 h 204788"/>
                <a:gd name="connsiteX4" fmla="*/ 295275 w 295275"/>
                <a:gd name="connsiteY4" fmla="*/ 204788 h 204788"/>
                <a:gd name="connsiteX5" fmla="*/ 202406 w 295275"/>
                <a:gd name="connsiteY5" fmla="*/ 180975 h 204788"/>
                <a:gd name="connsiteX6" fmla="*/ 0 w 295275"/>
                <a:gd name="connsiteY6" fmla="*/ 2381 h 204788"/>
                <a:gd name="connsiteX0" fmla="*/ 0 w 301328"/>
                <a:gd name="connsiteY0" fmla="*/ 2381 h 279226"/>
                <a:gd name="connsiteX1" fmla="*/ 90487 w 301328"/>
                <a:gd name="connsiteY1" fmla="*/ 0 h 279226"/>
                <a:gd name="connsiteX2" fmla="*/ 226219 w 301328"/>
                <a:gd name="connsiteY2" fmla="*/ 78581 h 279226"/>
                <a:gd name="connsiteX3" fmla="*/ 290512 w 301328"/>
                <a:gd name="connsiteY3" fmla="*/ 159544 h 279226"/>
                <a:gd name="connsiteX4" fmla="*/ 295275 w 301328"/>
                <a:gd name="connsiteY4" fmla="*/ 204788 h 279226"/>
                <a:gd name="connsiteX5" fmla="*/ 301328 w 301328"/>
                <a:gd name="connsiteY5" fmla="*/ 279226 h 279226"/>
                <a:gd name="connsiteX6" fmla="*/ 0 w 301328"/>
                <a:gd name="connsiteY6" fmla="*/ 2381 h 279226"/>
                <a:gd name="connsiteX0" fmla="*/ 0 w 777279"/>
                <a:gd name="connsiteY0" fmla="*/ 2381 h 279226"/>
                <a:gd name="connsiteX1" fmla="*/ 90487 w 777279"/>
                <a:gd name="connsiteY1" fmla="*/ 0 h 279226"/>
                <a:gd name="connsiteX2" fmla="*/ 226219 w 777279"/>
                <a:gd name="connsiteY2" fmla="*/ 78581 h 279226"/>
                <a:gd name="connsiteX3" fmla="*/ 290512 w 777279"/>
                <a:gd name="connsiteY3" fmla="*/ 159544 h 279226"/>
                <a:gd name="connsiteX4" fmla="*/ 295275 w 777279"/>
                <a:gd name="connsiteY4" fmla="*/ 204788 h 279226"/>
                <a:gd name="connsiteX5" fmla="*/ 777279 w 777279"/>
                <a:gd name="connsiteY5" fmla="*/ 240358 h 279226"/>
                <a:gd name="connsiteX6" fmla="*/ 301328 w 777279"/>
                <a:gd name="connsiteY6" fmla="*/ 279226 h 279226"/>
                <a:gd name="connsiteX7" fmla="*/ 0 w 777279"/>
                <a:gd name="connsiteY7" fmla="*/ 2381 h 279226"/>
                <a:gd name="connsiteX0" fmla="*/ 0 w 1010790"/>
                <a:gd name="connsiteY0" fmla="*/ 2381 h 279226"/>
                <a:gd name="connsiteX1" fmla="*/ 90487 w 1010790"/>
                <a:gd name="connsiteY1" fmla="*/ 0 h 279226"/>
                <a:gd name="connsiteX2" fmla="*/ 226219 w 1010790"/>
                <a:gd name="connsiteY2" fmla="*/ 78581 h 279226"/>
                <a:gd name="connsiteX3" fmla="*/ 290512 w 1010790"/>
                <a:gd name="connsiteY3" fmla="*/ 159544 h 279226"/>
                <a:gd name="connsiteX4" fmla="*/ 295275 w 1010790"/>
                <a:gd name="connsiteY4" fmla="*/ 204788 h 279226"/>
                <a:gd name="connsiteX5" fmla="*/ 1010790 w 1010790"/>
                <a:gd name="connsiteY5" fmla="*/ 172591 h 279226"/>
                <a:gd name="connsiteX6" fmla="*/ 777279 w 1010790"/>
                <a:gd name="connsiteY6" fmla="*/ 240358 h 279226"/>
                <a:gd name="connsiteX7" fmla="*/ 301328 w 1010790"/>
                <a:gd name="connsiteY7" fmla="*/ 279226 h 279226"/>
                <a:gd name="connsiteX8" fmla="*/ 0 w 1010790"/>
                <a:gd name="connsiteY8" fmla="*/ 2381 h 279226"/>
                <a:gd name="connsiteX0" fmla="*/ 0 w 1010790"/>
                <a:gd name="connsiteY0" fmla="*/ 2381 h 279226"/>
                <a:gd name="connsiteX1" fmla="*/ 90487 w 1010790"/>
                <a:gd name="connsiteY1" fmla="*/ 0 h 279226"/>
                <a:gd name="connsiteX2" fmla="*/ 226219 w 1010790"/>
                <a:gd name="connsiteY2" fmla="*/ 78581 h 279226"/>
                <a:gd name="connsiteX3" fmla="*/ 290512 w 1010790"/>
                <a:gd name="connsiteY3" fmla="*/ 159544 h 279226"/>
                <a:gd name="connsiteX4" fmla="*/ 923925 w 1010790"/>
                <a:gd name="connsiteY4" fmla="*/ 138113 h 279226"/>
                <a:gd name="connsiteX5" fmla="*/ 1010790 w 1010790"/>
                <a:gd name="connsiteY5" fmla="*/ 172591 h 279226"/>
                <a:gd name="connsiteX6" fmla="*/ 777279 w 1010790"/>
                <a:gd name="connsiteY6" fmla="*/ 240358 h 279226"/>
                <a:gd name="connsiteX7" fmla="*/ 301328 w 1010790"/>
                <a:gd name="connsiteY7" fmla="*/ 279226 h 279226"/>
                <a:gd name="connsiteX8" fmla="*/ 0 w 1010790"/>
                <a:gd name="connsiteY8" fmla="*/ 2381 h 279226"/>
                <a:gd name="connsiteX0" fmla="*/ 0 w 1010790"/>
                <a:gd name="connsiteY0" fmla="*/ 2381 h 279226"/>
                <a:gd name="connsiteX1" fmla="*/ 90487 w 1010790"/>
                <a:gd name="connsiteY1" fmla="*/ 0 h 279226"/>
                <a:gd name="connsiteX2" fmla="*/ 226219 w 1010790"/>
                <a:gd name="connsiteY2" fmla="*/ 78581 h 279226"/>
                <a:gd name="connsiteX3" fmla="*/ 640407 w 1010790"/>
                <a:gd name="connsiteY3" fmla="*/ 96913 h 279226"/>
                <a:gd name="connsiteX4" fmla="*/ 923925 w 1010790"/>
                <a:gd name="connsiteY4" fmla="*/ 138113 h 279226"/>
                <a:gd name="connsiteX5" fmla="*/ 1010790 w 1010790"/>
                <a:gd name="connsiteY5" fmla="*/ 172591 h 279226"/>
                <a:gd name="connsiteX6" fmla="*/ 777279 w 1010790"/>
                <a:gd name="connsiteY6" fmla="*/ 240358 h 279226"/>
                <a:gd name="connsiteX7" fmla="*/ 301328 w 1010790"/>
                <a:gd name="connsiteY7" fmla="*/ 279226 h 279226"/>
                <a:gd name="connsiteX8" fmla="*/ 0 w 1010790"/>
                <a:gd name="connsiteY8" fmla="*/ 2381 h 279226"/>
                <a:gd name="connsiteX0" fmla="*/ 0 w 1010790"/>
                <a:gd name="connsiteY0" fmla="*/ 2381 h 279226"/>
                <a:gd name="connsiteX1" fmla="*/ 90487 w 1010790"/>
                <a:gd name="connsiteY1" fmla="*/ 0 h 279226"/>
                <a:gd name="connsiteX2" fmla="*/ 261938 w 1010790"/>
                <a:gd name="connsiteY2" fmla="*/ 52387 h 279226"/>
                <a:gd name="connsiteX3" fmla="*/ 640407 w 1010790"/>
                <a:gd name="connsiteY3" fmla="*/ 96913 h 279226"/>
                <a:gd name="connsiteX4" fmla="*/ 923925 w 1010790"/>
                <a:gd name="connsiteY4" fmla="*/ 138113 h 279226"/>
                <a:gd name="connsiteX5" fmla="*/ 1010790 w 1010790"/>
                <a:gd name="connsiteY5" fmla="*/ 172591 h 279226"/>
                <a:gd name="connsiteX6" fmla="*/ 777279 w 1010790"/>
                <a:gd name="connsiteY6" fmla="*/ 240358 h 279226"/>
                <a:gd name="connsiteX7" fmla="*/ 301328 w 1010790"/>
                <a:gd name="connsiteY7" fmla="*/ 279226 h 279226"/>
                <a:gd name="connsiteX8" fmla="*/ 0 w 1010790"/>
                <a:gd name="connsiteY8" fmla="*/ 2381 h 279226"/>
                <a:gd name="connsiteX0" fmla="*/ 0 w 1010790"/>
                <a:gd name="connsiteY0" fmla="*/ 0 h 276845"/>
                <a:gd name="connsiteX1" fmla="*/ 140493 w 1010790"/>
                <a:gd name="connsiteY1" fmla="*/ 2382 h 276845"/>
                <a:gd name="connsiteX2" fmla="*/ 261938 w 1010790"/>
                <a:gd name="connsiteY2" fmla="*/ 50006 h 276845"/>
                <a:gd name="connsiteX3" fmla="*/ 640407 w 1010790"/>
                <a:gd name="connsiteY3" fmla="*/ 94532 h 276845"/>
                <a:gd name="connsiteX4" fmla="*/ 923925 w 1010790"/>
                <a:gd name="connsiteY4" fmla="*/ 135732 h 276845"/>
                <a:gd name="connsiteX5" fmla="*/ 1010790 w 1010790"/>
                <a:gd name="connsiteY5" fmla="*/ 170210 h 276845"/>
                <a:gd name="connsiteX6" fmla="*/ 777279 w 1010790"/>
                <a:gd name="connsiteY6" fmla="*/ 237977 h 276845"/>
                <a:gd name="connsiteX7" fmla="*/ 301328 w 1010790"/>
                <a:gd name="connsiteY7" fmla="*/ 276845 h 276845"/>
                <a:gd name="connsiteX8" fmla="*/ 0 w 1010790"/>
                <a:gd name="connsiteY8" fmla="*/ 0 h 276845"/>
                <a:gd name="connsiteX0" fmla="*/ 0 w 1010790"/>
                <a:gd name="connsiteY0" fmla="*/ 10318 h 287163"/>
                <a:gd name="connsiteX1" fmla="*/ 140493 w 1010790"/>
                <a:gd name="connsiteY1" fmla="*/ 12700 h 287163"/>
                <a:gd name="connsiteX2" fmla="*/ 261938 w 1010790"/>
                <a:gd name="connsiteY2" fmla="*/ 60324 h 287163"/>
                <a:gd name="connsiteX3" fmla="*/ 640407 w 1010790"/>
                <a:gd name="connsiteY3" fmla="*/ 104850 h 287163"/>
                <a:gd name="connsiteX4" fmla="*/ 923925 w 1010790"/>
                <a:gd name="connsiteY4" fmla="*/ 146050 h 287163"/>
                <a:gd name="connsiteX5" fmla="*/ 1010790 w 1010790"/>
                <a:gd name="connsiteY5" fmla="*/ 180528 h 287163"/>
                <a:gd name="connsiteX6" fmla="*/ 777279 w 1010790"/>
                <a:gd name="connsiteY6" fmla="*/ 248295 h 287163"/>
                <a:gd name="connsiteX7" fmla="*/ 301328 w 1010790"/>
                <a:gd name="connsiteY7" fmla="*/ 287163 h 287163"/>
                <a:gd name="connsiteX8" fmla="*/ 0 w 1010790"/>
                <a:gd name="connsiteY8" fmla="*/ 10318 h 287163"/>
                <a:gd name="connsiteX0" fmla="*/ 0 w 1010790"/>
                <a:gd name="connsiteY0" fmla="*/ 10318 h 287163"/>
                <a:gd name="connsiteX1" fmla="*/ 140493 w 1010790"/>
                <a:gd name="connsiteY1" fmla="*/ 12700 h 287163"/>
                <a:gd name="connsiteX2" fmla="*/ 261938 w 1010790"/>
                <a:gd name="connsiteY2" fmla="*/ 60324 h 287163"/>
                <a:gd name="connsiteX3" fmla="*/ 640407 w 1010790"/>
                <a:gd name="connsiteY3" fmla="*/ 104850 h 287163"/>
                <a:gd name="connsiteX4" fmla="*/ 923925 w 1010790"/>
                <a:gd name="connsiteY4" fmla="*/ 146050 h 287163"/>
                <a:gd name="connsiteX5" fmla="*/ 1010790 w 1010790"/>
                <a:gd name="connsiteY5" fmla="*/ 180528 h 287163"/>
                <a:gd name="connsiteX6" fmla="*/ 777279 w 1010790"/>
                <a:gd name="connsiteY6" fmla="*/ 248295 h 287163"/>
                <a:gd name="connsiteX7" fmla="*/ 301328 w 1010790"/>
                <a:gd name="connsiteY7" fmla="*/ 287163 h 287163"/>
                <a:gd name="connsiteX8" fmla="*/ 0 w 1010790"/>
                <a:gd name="connsiteY8"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640407 w 1010790"/>
                <a:gd name="connsiteY2" fmla="*/ 104850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568349 w 1010790"/>
                <a:gd name="connsiteY2" fmla="*/ 107083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10318 h 287163"/>
                <a:gd name="connsiteX1" fmla="*/ 140493 w 1010790"/>
                <a:gd name="connsiteY1" fmla="*/ 12700 h 287163"/>
                <a:gd name="connsiteX2" fmla="*/ 568349 w 1010790"/>
                <a:gd name="connsiteY2" fmla="*/ 107083 h 287163"/>
                <a:gd name="connsiteX3" fmla="*/ 923925 w 1010790"/>
                <a:gd name="connsiteY3" fmla="*/ 146050 h 287163"/>
                <a:gd name="connsiteX4" fmla="*/ 1010790 w 1010790"/>
                <a:gd name="connsiteY4" fmla="*/ 180528 h 287163"/>
                <a:gd name="connsiteX5" fmla="*/ 777279 w 1010790"/>
                <a:gd name="connsiteY5" fmla="*/ 248295 h 287163"/>
                <a:gd name="connsiteX6" fmla="*/ 301328 w 1010790"/>
                <a:gd name="connsiteY6" fmla="*/ 287163 h 287163"/>
                <a:gd name="connsiteX7" fmla="*/ 0 w 1010790"/>
                <a:gd name="connsiteY7" fmla="*/ 10318 h 287163"/>
                <a:gd name="connsiteX0" fmla="*/ 0 w 1010790"/>
                <a:gd name="connsiteY0" fmla="*/ 7937 h 284782"/>
                <a:gd name="connsiteX1" fmla="*/ 126206 w 1010790"/>
                <a:gd name="connsiteY1" fmla="*/ 12700 h 284782"/>
                <a:gd name="connsiteX2" fmla="*/ 568349 w 1010790"/>
                <a:gd name="connsiteY2" fmla="*/ 104702 h 284782"/>
                <a:gd name="connsiteX3" fmla="*/ 923925 w 1010790"/>
                <a:gd name="connsiteY3" fmla="*/ 143669 h 284782"/>
                <a:gd name="connsiteX4" fmla="*/ 1010790 w 1010790"/>
                <a:gd name="connsiteY4" fmla="*/ 178147 h 284782"/>
                <a:gd name="connsiteX5" fmla="*/ 777279 w 1010790"/>
                <a:gd name="connsiteY5" fmla="*/ 245914 h 284782"/>
                <a:gd name="connsiteX6" fmla="*/ 301328 w 1010790"/>
                <a:gd name="connsiteY6" fmla="*/ 284782 h 284782"/>
                <a:gd name="connsiteX7" fmla="*/ 0 w 1010790"/>
                <a:gd name="connsiteY7" fmla="*/ 7937 h 284782"/>
                <a:gd name="connsiteX0" fmla="*/ 0 w 1010790"/>
                <a:gd name="connsiteY0" fmla="*/ 26987 h 303832"/>
                <a:gd name="connsiteX1" fmla="*/ 126206 w 1010790"/>
                <a:gd name="connsiteY1" fmla="*/ 31750 h 303832"/>
                <a:gd name="connsiteX2" fmla="*/ 568349 w 1010790"/>
                <a:gd name="connsiteY2" fmla="*/ 123752 h 303832"/>
                <a:gd name="connsiteX3" fmla="*/ 923925 w 1010790"/>
                <a:gd name="connsiteY3" fmla="*/ 162719 h 303832"/>
                <a:gd name="connsiteX4" fmla="*/ 1010790 w 1010790"/>
                <a:gd name="connsiteY4" fmla="*/ 197197 h 303832"/>
                <a:gd name="connsiteX5" fmla="*/ 777279 w 1010790"/>
                <a:gd name="connsiteY5" fmla="*/ 264964 h 303832"/>
                <a:gd name="connsiteX6" fmla="*/ 301328 w 1010790"/>
                <a:gd name="connsiteY6" fmla="*/ 303832 h 303832"/>
                <a:gd name="connsiteX7" fmla="*/ 0 w 1010790"/>
                <a:gd name="connsiteY7" fmla="*/ 26987 h 303832"/>
                <a:gd name="connsiteX0" fmla="*/ 0 w 1010790"/>
                <a:gd name="connsiteY0" fmla="*/ 26987 h 303832"/>
                <a:gd name="connsiteX1" fmla="*/ 126206 w 1010790"/>
                <a:gd name="connsiteY1" fmla="*/ 31750 h 303832"/>
                <a:gd name="connsiteX2" fmla="*/ 568349 w 1010790"/>
                <a:gd name="connsiteY2" fmla="*/ 123752 h 303832"/>
                <a:gd name="connsiteX3" fmla="*/ 923925 w 1010790"/>
                <a:gd name="connsiteY3" fmla="*/ 162719 h 303832"/>
                <a:gd name="connsiteX4" fmla="*/ 1010790 w 1010790"/>
                <a:gd name="connsiteY4" fmla="*/ 197197 h 303832"/>
                <a:gd name="connsiteX5" fmla="*/ 777279 w 1010790"/>
                <a:gd name="connsiteY5" fmla="*/ 264964 h 303832"/>
                <a:gd name="connsiteX6" fmla="*/ 301328 w 1010790"/>
                <a:gd name="connsiteY6" fmla="*/ 303832 h 303832"/>
                <a:gd name="connsiteX7" fmla="*/ 0 w 1010790"/>
                <a:gd name="connsiteY7" fmla="*/ 26987 h 303832"/>
                <a:gd name="connsiteX0" fmla="*/ 0 w 998883"/>
                <a:gd name="connsiteY0" fmla="*/ 38894 h 303832"/>
                <a:gd name="connsiteX1" fmla="*/ 114299 w 998883"/>
                <a:gd name="connsiteY1" fmla="*/ 31750 h 303832"/>
                <a:gd name="connsiteX2" fmla="*/ 556442 w 998883"/>
                <a:gd name="connsiteY2" fmla="*/ 123752 h 303832"/>
                <a:gd name="connsiteX3" fmla="*/ 912018 w 998883"/>
                <a:gd name="connsiteY3" fmla="*/ 162719 h 303832"/>
                <a:gd name="connsiteX4" fmla="*/ 998883 w 998883"/>
                <a:gd name="connsiteY4" fmla="*/ 197197 h 303832"/>
                <a:gd name="connsiteX5" fmla="*/ 765372 w 998883"/>
                <a:gd name="connsiteY5" fmla="*/ 264964 h 303832"/>
                <a:gd name="connsiteX6" fmla="*/ 289421 w 998883"/>
                <a:gd name="connsiteY6" fmla="*/ 303832 h 303832"/>
                <a:gd name="connsiteX7" fmla="*/ 0 w 998883"/>
                <a:gd name="connsiteY7" fmla="*/ 38894 h 303832"/>
                <a:gd name="connsiteX0" fmla="*/ 0 w 998883"/>
                <a:gd name="connsiteY0" fmla="*/ 22226 h 287164"/>
                <a:gd name="connsiteX1" fmla="*/ 114299 w 998883"/>
                <a:gd name="connsiteY1" fmla="*/ 15082 h 287164"/>
                <a:gd name="connsiteX2" fmla="*/ 556442 w 998883"/>
                <a:gd name="connsiteY2" fmla="*/ 107084 h 287164"/>
                <a:gd name="connsiteX3" fmla="*/ 912018 w 998883"/>
                <a:gd name="connsiteY3" fmla="*/ 146051 h 287164"/>
                <a:gd name="connsiteX4" fmla="*/ 998883 w 998883"/>
                <a:gd name="connsiteY4" fmla="*/ 180529 h 287164"/>
                <a:gd name="connsiteX5" fmla="*/ 765372 w 998883"/>
                <a:gd name="connsiteY5" fmla="*/ 248296 h 287164"/>
                <a:gd name="connsiteX6" fmla="*/ 289421 w 998883"/>
                <a:gd name="connsiteY6" fmla="*/ 287164 h 287164"/>
                <a:gd name="connsiteX7" fmla="*/ 0 w 998883"/>
                <a:gd name="connsiteY7" fmla="*/ 22226 h 287164"/>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8883"/>
                <a:gd name="connsiteY0" fmla="*/ 31751 h 296689"/>
                <a:gd name="connsiteX1" fmla="*/ 114299 w 998883"/>
                <a:gd name="connsiteY1" fmla="*/ 24607 h 296689"/>
                <a:gd name="connsiteX2" fmla="*/ 556442 w 998883"/>
                <a:gd name="connsiteY2" fmla="*/ 116609 h 296689"/>
                <a:gd name="connsiteX3" fmla="*/ 912018 w 998883"/>
                <a:gd name="connsiteY3" fmla="*/ 155576 h 296689"/>
                <a:gd name="connsiteX4" fmla="*/ 998883 w 998883"/>
                <a:gd name="connsiteY4" fmla="*/ 190054 h 296689"/>
                <a:gd name="connsiteX5" fmla="*/ 765372 w 998883"/>
                <a:gd name="connsiteY5" fmla="*/ 257821 h 296689"/>
                <a:gd name="connsiteX6" fmla="*/ 289421 w 998883"/>
                <a:gd name="connsiteY6" fmla="*/ 296689 h 296689"/>
                <a:gd name="connsiteX7" fmla="*/ 0 w 998883"/>
                <a:gd name="connsiteY7" fmla="*/ 31751 h 296689"/>
                <a:gd name="connsiteX0" fmla="*/ 0 w 990979"/>
                <a:gd name="connsiteY0" fmla="*/ 31751 h 296689"/>
                <a:gd name="connsiteX1" fmla="*/ 114299 w 990979"/>
                <a:gd name="connsiteY1" fmla="*/ 24607 h 296689"/>
                <a:gd name="connsiteX2" fmla="*/ 556442 w 990979"/>
                <a:gd name="connsiteY2" fmla="*/ 116609 h 296689"/>
                <a:gd name="connsiteX3" fmla="*/ 912018 w 990979"/>
                <a:gd name="connsiteY3" fmla="*/ 155576 h 296689"/>
                <a:gd name="connsiteX4" fmla="*/ 932208 w 990979"/>
                <a:gd name="connsiteY4" fmla="*/ 218629 h 296689"/>
                <a:gd name="connsiteX5" fmla="*/ 765372 w 990979"/>
                <a:gd name="connsiteY5" fmla="*/ 257821 h 296689"/>
                <a:gd name="connsiteX6" fmla="*/ 289421 w 990979"/>
                <a:gd name="connsiteY6" fmla="*/ 296689 h 296689"/>
                <a:gd name="connsiteX7" fmla="*/ 0 w 990979"/>
                <a:gd name="connsiteY7" fmla="*/ 31751 h 296689"/>
                <a:gd name="connsiteX0" fmla="*/ 0 w 969548"/>
                <a:gd name="connsiteY0" fmla="*/ 31751 h 296689"/>
                <a:gd name="connsiteX1" fmla="*/ 114299 w 969548"/>
                <a:gd name="connsiteY1" fmla="*/ 24607 h 296689"/>
                <a:gd name="connsiteX2" fmla="*/ 556442 w 969548"/>
                <a:gd name="connsiteY2" fmla="*/ 116609 h 296689"/>
                <a:gd name="connsiteX3" fmla="*/ 912018 w 969548"/>
                <a:gd name="connsiteY3" fmla="*/ 155576 h 296689"/>
                <a:gd name="connsiteX4" fmla="*/ 932208 w 969548"/>
                <a:gd name="connsiteY4" fmla="*/ 218629 h 296689"/>
                <a:gd name="connsiteX5" fmla="*/ 765372 w 969548"/>
                <a:gd name="connsiteY5" fmla="*/ 257821 h 296689"/>
                <a:gd name="connsiteX6" fmla="*/ 289421 w 969548"/>
                <a:gd name="connsiteY6" fmla="*/ 296689 h 296689"/>
                <a:gd name="connsiteX7" fmla="*/ 0 w 969548"/>
                <a:gd name="connsiteY7" fmla="*/ 31751 h 296689"/>
                <a:gd name="connsiteX0" fmla="*/ 0 w 969548"/>
                <a:gd name="connsiteY0" fmla="*/ 31751 h 270496"/>
                <a:gd name="connsiteX1" fmla="*/ 114299 w 969548"/>
                <a:gd name="connsiteY1" fmla="*/ 24607 h 270496"/>
                <a:gd name="connsiteX2" fmla="*/ 556442 w 969548"/>
                <a:gd name="connsiteY2" fmla="*/ 116609 h 270496"/>
                <a:gd name="connsiteX3" fmla="*/ 912018 w 969548"/>
                <a:gd name="connsiteY3" fmla="*/ 155576 h 270496"/>
                <a:gd name="connsiteX4" fmla="*/ 932208 w 969548"/>
                <a:gd name="connsiteY4" fmla="*/ 218629 h 270496"/>
                <a:gd name="connsiteX5" fmla="*/ 765372 w 969548"/>
                <a:gd name="connsiteY5" fmla="*/ 257821 h 270496"/>
                <a:gd name="connsiteX6" fmla="*/ 334665 w 969548"/>
                <a:gd name="connsiteY6" fmla="*/ 270496 h 270496"/>
                <a:gd name="connsiteX7" fmla="*/ 0 w 969548"/>
                <a:gd name="connsiteY7" fmla="*/ 31751 h 270496"/>
                <a:gd name="connsiteX0" fmla="*/ 0 w 969548"/>
                <a:gd name="connsiteY0" fmla="*/ 31751 h 270496"/>
                <a:gd name="connsiteX1" fmla="*/ 114299 w 969548"/>
                <a:gd name="connsiteY1" fmla="*/ 24607 h 270496"/>
                <a:gd name="connsiteX2" fmla="*/ 556442 w 969548"/>
                <a:gd name="connsiteY2" fmla="*/ 116609 h 270496"/>
                <a:gd name="connsiteX3" fmla="*/ 912018 w 969548"/>
                <a:gd name="connsiteY3" fmla="*/ 155576 h 270496"/>
                <a:gd name="connsiteX4" fmla="*/ 932208 w 969548"/>
                <a:gd name="connsiteY4" fmla="*/ 218629 h 270496"/>
                <a:gd name="connsiteX5" fmla="*/ 765372 w 969548"/>
                <a:gd name="connsiteY5" fmla="*/ 257821 h 270496"/>
                <a:gd name="connsiteX6" fmla="*/ 334665 w 969548"/>
                <a:gd name="connsiteY6" fmla="*/ 270496 h 270496"/>
                <a:gd name="connsiteX7" fmla="*/ 94999 w 969548"/>
                <a:gd name="connsiteY7" fmla="*/ 134566 h 270496"/>
                <a:gd name="connsiteX8" fmla="*/ 0 w 969548"/>
                <a:gd name="connsiteY8" fmla="*/ 31751 h 270496"/>
                <a:gd name="connsiteX0" fmla="*/ 0 w 969548"/>
                <a:gd name="connsiteY0" fmla="*/ 31751 h 271522"/>
                <a:gd name="connsiteX1" fmla="*/ 114299 w 969548"/>
                <a:gd name="connsiteY1" fmla="*/ 24607 h 271522"/>
                <a:gd name="connsiteX2" fmla="*/ 556442 w 969548"/>
                <a:gd name="connsiteY2" fmla="*/ 116609 h 271522"/>
                <a:gd name="connsiteX3" fmla="*/ 912018 w 969548"/>
                <a:gd name="connsiteY3" fmla="*/ 155576 h 271522"/>
                <a:gd name="connsiteX4" fmla="*/ 932208 w 969548"/>
                <a:gd name="connsiteY4" fmla="*/ 218629 h 271522"/>
                <a:gd name="connsiteX5" fmla="*/ 765372 w 969548"/>
                <a:gd name="connsiteY5" fmla="*/ 257821 h 271522"/>
                <a:gd name="connsiteX6" fmla="*/ 334665 w 969548"/>
                <a:gd name="connsiteY6" fmla="*/ 270496 h 271522"/>
                <a:gd name="connsiteX7" fmla="*/ 94999 w 969548"/>
                <a:gd name="connsiteY7" fmla="*/ 134566 h 271522"/>
                <a:gd name="connsiteX8" fmla="*/ 0 w 969548"/>
                <a:gd name="connsiteY8" fmla="*/ 31751 h 27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548" h="271522">
                  <a:moveTo>
                    <a:pt x="0" y="31751"/>
                  </a:moveTo>
                  <a:cubicBezTo>
                    <a:pt x="30162" y="13495"/>
                    <a:pt x="60323" y="0"/>
                    <a:pt x="114299" y="24607"/>
                  </a:cubicBezTo>
                  <a:cubicBezTo>
                    <a:pt x="456778" y="188000"/>
                    <a:pt x="425870" y="137246"/>
                    <a:pt x="556442" y="116609"/>
                  </a:cubicBezTo>
                  <a:cubicBezTo>
                    <a:pt x="706858" y="114046"/>
                    <a:pt x="712737" y="165656"/>
                    <a:pt x="912018" y="155576"/>
                  </a:cubicBezTo>
                  <a:cubicBezTo>
                    <a:pt x="969548" y="205169"/>
                    <a:pt x="903253" y="207136"/>
                    <a:pt x="932208" y="218629"/>
                  </a:cubicBezTo>
                  <a:lnTo>
                    <a:pt x="765372" y="257821"/>
                  </a:lnTo>
                  <a:lnTo>
                    <a:pt x="334665" y="270496"/>
                  </a:lnTo>
                  <a:cubicBezTo>
                    <a:pt x="218908" y="271522"/>
                    <a:pt x="174888" y="179876"/>
                    <a:pt x="94999" y="134566"/>
                  </a:cubicBezTo>
                  <a:lnTo>
                    <a:pt x="0" y="31751"/>
                  </a:lnTo>
                  <a:close/>
                </a:path>
              </a:pathLst>
            </a:custGeom>
            <a:solidFill>
              <a:srgbClr val="DC7ADC"/>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30" name="フリーフォーム 129"/>
            <p:cNvSpPr/>
            <p:nvPr/>
          </p:nvSpPr>
          <p:spPr>
            <a:xfrm>
              <a:off x="293716" y="5429984"/>
              <a:ext cx="2046036" cy="1429353"/>
            </a:xfrm>
            <a:custGeom>
              <a:avLst/>
              <a:gdLst>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33062 w 9130352"/>
                <a:gd name="connsiteY3" fmla="*/ 1828801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15701 w 9130352"/>
                <a:gd name="connsiteY5" fmla="*/ 2593075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913194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47211 w 9130352"/>
                <a:gd name="connsiteY4" fmla="*/ 2251881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913194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455390 w 9130352"/>
                <a:gd name="connsiteY2" fmla="*/ 1255594 h 5568287"/>
                <a:gd name="connsiteX3" fmla="*/ 6933062 w 9130352"/>
                <a:gd name="connsiteY3" fmla="*/ 1828801 h 5568287"/>
                <a:gd name="connsiteX4" fmla="*/ 7547211 w 9130352"/>
                <a:gd name="connsiteY4" fmla="*/ 2251881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913194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5759355 w 9130352"/>
                <a:gd name="connsiteY1" fmla="*/ 436444 h 5568287"/>
                <a:gd name="connsiteX2" fmla="*/ 6045958 w 9130352"/>
                <a:gd name="connsiteY2" fmla="*/ 709684 h 5568287"/>
                <a:gd name="connsiteX3" fmla="*/ 6455390 w 9130352"/>
                <a:gd name="connsiteY3" fmla="*/ 1255594 h 5568287"/>
                <a:gd name="connsiteX4" fmla="*/ 6933062 w 9130352"/>
                <a:gd name="connsiteY4" fmla="*/ 1828801 h 5568287"/>
                <a:gd name="connsiteX5" fmla="*/ 7547211 w 9130352"/>
                <a:gd name="connsiteY5" fmla="*/ 2251881 h 5568287"/>
                <a:gd name="connsiteX6" fmla="*/ 7915701 w 9130352"/>
                <a:gd name="connsiteY6" fmla="*/ 2593075 h 5568287"/>
                <a:gd name="connsiteX7" fmla="*/ 8065827 w 9130352"/>
                <a:gd name="connsiteY7" fmla="*/ 3220871 h 5568287"/>
                <a:gd name="connsiteX8" fmla="*/ 7874758 w 9130352"/>
                <a:gd name="connsiteY8" fmla="*/ 3998794 h 5568287"/>
                <a:gd name="connsiteX9" fmla="*/ 7328848 w 9130352"/>
                <a:gd name="connsiteY9" fmla="*/ 4026090 h 5568287"/>
                <a:gd name="connsiteX10" fmla="*/ 6660107 w 9130352"/>
                <a:gd name="connsiteY10" fmla="*/ 4339988 h 5568287"/>
                <a:gd name="connsiteX11" fmla="*/ 5936776 w 9130352"/>
                <a:gd name="connsiteY11" fmla="*/ 4339988 h 5568287"/>
                <a:gd name="connsiteX12" fmla="*/ 5500048 w 9130352"/>
                <a:gd name="connsiteY12" fmla="*/ 4258102 h 5568287"/>
                <a:gd name="connsiteX13" fmla="*/ 5036024 w 9130352"/>
                <a:gd name="connsiteY13" fmla="*/ 4339988 h 5568287"/>
                <a:gd name="connsiteX14" fmla="*/ 4299045 w 9130352"/>
                <a:gd name="connsiteY14" fmla="*/ 4367284 h 5568287"/>
                <a:gd name="connsiteX15" fmla="*/ 3193576 w 9130352"/>
                <a:gd name="connsiteY15" fmla="*/ 4531057 h 5568287"/>
                <a:gd name="connsiteX16" fmla="*/ 2388358 w 9130352"/>
                <a:gd name="connsiteY16" fmla="*/ 4585648 h 5568287"/>
                <a:gd name="connsiteX17" fmla="*/ 1910686 w 9130352"/>
                <a:gd name="connsiteY17" fmla="*/ 4599296 h 5568287"/>
                <a:gd name="connsiteX18" fmla="*/ 1323833 w 9130352"/>
                <a:gd name="connsiteY18" fmla="*/ 4258102 h 5568287"/>
                <a:gd name="connsiteX19" fmla="*/ 873456 w 9130352"/>
                <a:gd name="connsiteY19" fmla="*/ 4039737 h 5568287"/>
                <a:gd name="connsiteX20" fmla="*/ 354842 w 9130352"/>
                <a:gd name="connsiteY20" fmla="*/ 3616657 h 5568287"/>
                <a:gd name="connsiteX21" fmla="*/ 0 w 9130352"/>
                <a:gd name="connsiteY21" fmla="*/ 3439236 h 5568287"/>
                <a:gd name="connsiteX22" fmla="*/ 0 w 9130352"/>
                <a:gd name="connsiteY22" fmla="*/ 3780430 h 5568287"/>
                <a:gd name="connsiteX23" fmla="*/ 818865 w 9130352"/>
                <a:gd name="connsiteY23" fmla="*/ 4312693 h 5568287"/>
                <a:gd name="connsiteX24" fmla="*/ 1105468 w 9130352"/>
                <a:gd name="connsiteY24" fmla="*/ 4531057 h 5568287"/>
                <a:gd name="connsiteX25" fmla="*/ 1310185 w 9130352"/>
                <a:gd name="connsiteY25" fmla="*/ 4790364 h 5568287"/>
                <a:gd name="connsiteX26" fmla="*/ 1610436 w 9130352"/>
                <a:gd name="connsiteY26" fmla="*/ 4872251 h 5568287"/>
                <a:gd name="connsiteX27" fmla="*/ 2169994 w 9130352"/>
                <a:gd name="connsiteY27" fmla="*/ 5158854 h 5568287"/>
                <a:gd name="connsiteX28" fmla="*/ 2988859 w 9130352"/>
                <a:gd name="connsiteY28" fmla="*/ 4981433 h 5568287"/>
                <a:gd name="connsiteX29" fmla="*/ 4067033 w 9130352"/>
                <a:gd name="connsiteY29" fmla="*/ 4913194 h 5568287"/>
                <a:gd name="connsiteX30" fmla="*/ 4763068 w 9130352"/>
                <a:gd name="connsiteY30" fmla="*/ 4899546 h 5568287"/>
                <a:gd name="connsiteX31" fmla="*/ 5486400 w 9130352"/>
                <a:gd name="connsiteY31" fmla="*/ 4872251 h 5568287"/>
                <a:gd name="connsiteX32" fmla="*/ 5882185 w 9130352"/>
                <a:gd name="connsiteY32" fmla="*/ 4858603 h 5568287"/>
                <a:gd name="connsiteX33" fmla="*/ 6578221 w 9130352"/>
                <a:gd name="connsiteY33" fmla="*/ 4872251 h 5568287"/>
                <a:gd name="connsiteX34" fmla="*/ 7478973 w 9130352"/>
                <a:gd name="connsiteY34" fmla="*/ 4749421 h 5568287"/>
                <a:gd name="connsiteX35" fmla="*/ 7956645 w 9130352"/>
                <a:gd name="connsiteY35" fmla="*/ 4667534 h 5568287"/>
                <a:gd name="connsiteX36" fmla="*/ 8270543 w 9130352"/>
                <a:gd name="connsiteY36" fmla="*/ 4735773 h 5568287"/>
                <a:gd name="connsiteX37" fmla="*/ 8734567 w 9130352"/>
                <a:gd name="connsiteY37" fmla="*/ 5227093 h 5568287"/>
                <a:gd name="connsiteX38" fmla="*/ 9130352 w 9130352"/>
                <a:gd name="connsiteY38" fmla="*/ 5568287 h 5568287"/>
                <a:gd name="connsiteX39" fmla="*/ 9130352 w 9130352"/>
                <a:gd name="connsiteY39" fmla="*/ 4681182 h 5568287"/>
                <a:gd name="connsiteX40" fmla="*/ 8802806 w 9130352"/>
                <a:gd name="connsiteY40" fmla="*/ 4299045 h 5568287"/>
                <a:gd name="connsiteX41" fmla="*/ 8598089 w 9130352"/>
                <a:gd name="connsiteY41" fmla="*/ 3985146 h 5568287"/>
                <a:gd name="connsiteX42" fmla="*/ 8488907 w 9130352"/>
                <a:gd name="connsiteY42" fmla="*/ 3357349 h 5568287"/>
                <a:gd name="connsiteX43" fmla="*/ 8447964 w 9130352"/>
                <a:gd name="connsiteY43" fmla="*/ 2729552 h 5568287"/>
                <a:gd name="connsiteX44" fmla="*/ 8011236 w 9130352"/>
                <a:gd name="connsiteY44" fmla="*/ 2142699 h 5568287"/>
                <a:gd name="connsiteX45" fmla="*/ 7738280 w 9130352"/>
                <a:gd name="connsiteY45" fmla="*/ 1883391 h 5568287"/>
                <a:gd name="connsiteX46" fmla="*/ 7042245 w 9130352"/>
                <a:gd name="connsiteY46" fmla="*/ 1473958 h 5568287"/>
                <a:gd name="connsiteX47" fmla="*/ 6646459 w 9130352"/>
                <a:gd name="connsiteY47" fmla="*/ 928048 h 5568287"/>
                <a:gd name="connsiteX48" fmla="*/ 6073253 w 9130352"/>
                <a:gd name="connsiteY48" fmla="*/ 409433 h 5568287"/>
                <a:gd name="connsiteX49" fmla="*/ 5841242 w 9130352"/>
                <a:gd name="connsiteY49" fmla="*/ 0 h 5568287"/>
                <a:gd name="connsiteX50" fmla="*/ 5609230 w 9130352"/>
                <a:gd name="connsiteY50" fmla="*/ 13648 h 55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130352" h="5568287">
                  <a:moveTo>
                    <a:pt x="5609230" y="13648"/>
                  </a:moveTo>
                  <a:cubicBezTo>
                    <a:pt x="5602406" y="79565"/>
                    <a:pt x="5686567" y="320438"/>
                    <a:pt x="5759355" y="436444"/>
                  </a:cubicBezTo>
                  <a:cubicBezTo>
                    <a:pt x="5832143" y="552450"/>
                    <a:pt x="5936776" y="566335"/>
                    <a:pt x="6045958" y="709684"/>
                  </a:cubicBezTo>
                  <a:cubicBezTo>
                    <a:pt x="6155140" y="853033"/>
                    <a:pt x="6298441" y="1084997"/>
                    <a:pt x="6455390" y="1255594"/>
                  </a:cubicBezTo>
                  <a:cubicBezTo>
                    <a:pt x="6612339" y="1426191"/>
                    <a:pt x="6764740" y="1653655"/>
                    <a:pt x="6933062" y="1828801"/>
                  </a:cubicBezTo>
                  <a:cubicBezTo>
                    <a:pt x="7101384" y="2003947"/>
                    <a:pt x="7383438" y="2122227"/>
                    <a:pt x="7547211" y="2251881"/>
                  </a:cubicBezTo>
                  <a:cubicBezTo>
                    <a:pt x="7710984" y="2381535"/>
                    <a:pt x="7824716" y="2440675"/>
                    <a:pt x="7915701" y="2593075"/>
                  </a:cubicBezTo>
                  <a:cubicBezTo>
                    <a:pt x="8006686" y="2745475"/>
                    <a:pt x="8081749" y="2972937"/>
                    <a:pt x="8065827" y="3220871"/>
                  </a:cubicBezTo>
                  <a:cubicBezTo>
                    <a:pt x="8049905" y="3468805"/>
                    <a:pt x="8004412" y="3848668"/>
                    <a:pt x="7874758" y="3998794"/>
                  </a:cubicBezTo>
                  <a:cubicBezTo>
                    <a:pt x="7745104" y="4148920"/>
                    <a:pt x="7531290" y="3969224"/>
                    <a:pt x="7328848" y="4026090"/>
                  </a:cubicBezTo>
                  <a:cubicBezTo>
                    <a:pt x="7126406" y="4082956"/>
                    <a:pt x="6892119" y="4287672"/>
                    <a:pt x="6660107" y="4339988"/>
                  </a:cubicBezTo>
                  <a:cubicBezTo>
                    <a:pt x="6428095" y="4392304"/>
                    <a:pt x="6130119" y="4353636"/>
                    <a:pt x="5936776" y="4339988"/>
                  </a:cubicBezTo>
                  <a:cubicBezTo>
                    <a:pt x="5743433" y="4326340"/>
                    <a:pt x="5650173" y="4258102"/>
                    <a:pt x="5500048" y="4258102"/>
                  </a:cubicBezTo>
                  <a:cubicBezTo>
                    <a:pt x="5349923" y="4258102"/>
                    <a:pt x="5236191" y="4321791"/>
                    <a:pt x="5036024" y="4339988"/>
                  </a:cubicBezTo>
                  <a:lnTo>
                    <a:pt x="4299045" y="4367284"/>
                  </a:lnTo>
                  <a:lnTo>
                    <a:pt x="3193576" y="4531057"/>
                  </a:lnTo>
                  <a:lnTo>
                    <a:pt x="2388358" y="4585648"/>
                  </a:lnTo>
                  <a:lnTo>
                    <a:pt x="1910686" y="4599296"/>
                  </a:lnTo>
                  <a:cubicBezTo>
                    <a:pt x="1733265" y="4544705"/>
                    <a:pt x="1496705" y="4351362"/>
                    <a:pt x="1323833" y="4258102"/>
                  </a:cubicBezTo>
                  <a:lnTo>
                    <a:pt x="873456" y="4039737"/>
                  </a:lnTo>
                  <a:cubicBezTo>
                    <a:pt x="711958" y="3932830"/>
                    <a:pt x="500418" y="3716741"/>
                    <a:pt x="354842" y="3616657"/>
                  </a:cubicBezTo>
                  <a:lnTo>
                    <a:pt x="0" y="3439236"/>
                  </a:lnTo>
                  <a:lnTo>
                    <a:pt x="0" y="3780430"/>
                  </a:lnTo>
                  <a:cubicBezTo>
                    <a:pt x="136478" y="3926006"/>
                    <a:pt x="634620" y="4187589"/>
                    <a:pt x="818865" y="4312693"/>
                  </a:cubicBezTo>
                  <a:lnTo>
                    <a:pt x="1105468" y="4531057"/>
                  </a:lnTo>
                  <a:cubicBezTo>
                    <a:pt x="1187355" y="4610669"/>
                    <a:pt x="1226024" y="4733498"/>
                    <a:pt x="1310185" y="4790364"/>
                  </a:cubicBezTo>
                  <a:cubicBezTo>
                    <a:pt x="1394346" y="4847230"/>
                    <a:pt x="1467135" y="4810836"/>
                    <a:pt x="1610436" y="4872251"/>
                  </a:cubicBezTo>
                  <a:cubicBezTo>
                    <a:pt x="1753737" y="4933666"/>
                    <a:pt x="1940257" y="5140657"/>
                    <a:pt x="2169994" y="5158854"/>
                  </a:cubicBezTo>
                  <a:cubicBezTo>
                    <a:pt x="2399731" y="5177051"/>
                    <a:pt x="2672686" y="5029200"/>
                    <a:pt x="2988859" y="4981433"/>
                  </a:cubicBezTo>
                  <a:lnTo>
                    <a:pt x="4067033" y="4913194"/>
                  </a:lnTo>
                  <a:lnTo>
                    <a:pt x="4763068" y="4899546"/>
                  </a:lnTo>
                  <a:lnTo>
                    <a:pt x="5486400" y="4872251"/>
                  </a:lnTo>
                  <a:lnTo>
                    <a:pt x="5882185" y="4858603"/>
                  </a:lnTo>
                  <a:lnTo>
                    <a:pt x="6578221" y="4872251"/>
                  </a:lnTo>
                  <a:lnTo>
                    <a:pt x="7478973" y="4749421"/>
                  </a:lnTo>
                  <a:lnTo>
                    <a:pt x="7956645" y="4667534"/>
                  </a:lnTo>
                  <a:lnTo>
                    <a:pt x="8270543" y="4735773"/>
                  </a:lnTo>
                  <a:lnTo>
                    <a:pt x="8734567" y="5227093"/>
                  </a:lnTo>
                  <a:lnTo>
                    <a:pt x="9130352" y="5568287"/>
                  </a:lnTo>
                  <a:lnTo>
                    <a:pt x="9130352" y="4681182"/>
                  </a:lnTo>
                  <a:lnTo>
                    <a:pt x="8802806" y="4299045"/>
                  </a:lnTo>
                  <a:lnTo>
                    <a:pt x="8598089" y="3985146"/>
                  </a:lnTo>
                  <a:cubicBezTo>
                    <a:pt x="8545773" y="3828197"/>
                    <a:pt x="8513928" y="3566615"/>
                    <a:pt x="8488907" y="3357349"/>
                  </a:cubicBezTo>
                  <a:cubicBezTo>
                    <a:pt x="8463886" y="3148083"/>
                    <a:pt x="8527576" y="2931994"/>
                    <a:pt x="8447964" y="2729552"/>
                  </a:cubicBezTo>
                  <a:cubicBezTo>
                    <a:pt x="8368352" y="2527110"/>
                    <a:pt x="8129517" y="2283726"/>
                    <a:pt x="8011236" y="2142699"/>
                  </a:cubicBezTo>
                  <a:lnTo>
                    <a:pt x="7738280" y="1883391"/>
                  </a:lnTo>
                  <a:cubicBezTo>
                    <a:pt x="7576782" y="1771934"/>
                    <a:pt x="7224215" y="1633182"/>
                    <a:pt x="7042245" y="1473958"/>
                  </a:cubicBezTo>
                  <a:cubicBezTo>
                    <a:pt x="6860275" y="1314734"/>
                    <a:pt x="6807958" y="1105469"/>
                    <a:pt x="6646459" y="928048"/>
                  </a:cubicBezTo>
                  <a:cubicBezTo>
                    <a:pt x="6484960" y="750627"/>
                    <a:pt x="6207456" y="564108"/>
                    <a:pt x="6073253" y="409433"/>
                  </a:cubicBezTo>
                  <a:lnTo>
                    <a:pt x="5841242" y="0"/>
                  </a:lnTo>
                  <a:lnTo>
                    <a:pt x="5609230" y="13648"/>
                  </a:lnTo>
                  <a:close/>
                </a:path>
              </a:pathLst>
            </a:cu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grpSp>
      <p:grpSp>
        <p:nvGrpSpPr>
          <p:cNvPr id="16423" name="グループ化 130"/>
          <p:cNvGrpSpPr>
            <a:grpSpLocks/>
          </p:cNvGrpSpPr>
          <p:nvPr/>
        </p:nvGrpSpPr>
        <p:grpSpPr bwMode="auto">
          <a:xfrm>
            <a:off x="7224714" y="5357813"/>
            <a:ext cx="1889125" cy="1319212"/>
            <a:chOff x="3203848" y="5428648"/>
            <a:chExt cx="2046036" cy="1429353"/>
          </a:xfrm>
        </p:grpSpPr>
        <p:sp>
          <p:nvSpPr>
            <p:cNvPr id="132" name="フリーフォーム 131"/>
            <p:cNvSpPr/>
            <p:nvPr/>
          </p:nvSpPr>
          <p:spPr>
            <a:xfrm>
              <a:off x="4041175" y="6040982"/>
              <a:ext cx="1052247" cy="498812"/>
            </a:xfrm>
            <a:custGeom>
              <a:avLst/>
              <a:gdLst>
                <a:gd name="connsiteX0" fmla="*/ 0 w 295275"/>
                <a:gd name="connsiteY0" fmla="*/ 2381 h 204788"/>
                <a:gd name="connsiteX1" fmla="*/ 90487 w 295275"/>
                <a:gd name="connsiteY1" fmla="*/ 0 h 204788"/>
                <a:gd name="connsiteX2" fmla="*/ 226219 w 295275"/>
                <a:gd name="connsiteY2" fmla="*/ 78581 h 204788"/>
                <a:gd name="connsiteX3" fmla="*/ 290512 w 295275"/>
                <a:gd name="connsiteY3" fmla="*/ 159544 h 204788"/>
                <a:gd name="connsiteX4" fmla="*/ 295275 w 295275"/>
                <a:gd name="connsiteY4" fmla="*/ 204788 h 204788"/>
                <a:gd name="connsiteX5" fmla="*/ 202406 w 295275"/>
                <a:gd name="connsiteY5" fmla="*/ 180975 h 204788"/>
                <a:gd name="connsiteX6" fmla="*/ 0 w 295275"/>
                <a:gd name="connsiteY6" fmla="*/ 2381 h 204788"/>
                <a:gd name="connsiteX0" fmla="*/ 0 w 782687"/>
                <a:gd name="connsiteY0" fmla="*/ 2381 h 236836"/>
                <a:gd name="connsiteX1" fmla="*/ 90487 w 782687"/>
                <a:gd name="connsiteY1" fmla="*/ 0 h 236836"/>
                <a:gd name="connsiteX2" fmla="*/ 226219 w 782687"/>
                <a:gd name="connsiteY2" fmla="*/ 78581 h 236836"/>
                <a:gd name="connsiteX3" fmla="*/ 290512 w 782687"/>
                <a:gd name="connsiteY3" fmla="*/ 159544 h 236836"/>
                <a:gd name="connsiteX4" fmla="*/ 782687 w 782687"/>
                <a:gd name="connsiteY4" fmla="*/ 236836 h 236836"/>
                <a:gd name="connsiteX5" fmla="*/ 202406 w 782687"/>
                <a:gd name="connsiteY5" fmla="*/ 180975 h 236836"/>
                <a:gd name="connsiteX6" fmla="*/ 0 w 782687"/>
                <a:gd name="connsiteY6" fmla="*/ 2381 h 236836"/>
                <a:gd name="connsiteX0" fmla="*/ 0 w 782687"/>
                <a:gd name="connsiteY0" fmla="*/ 2381 h 248072"/>
                <a:gd name="connsiteX1" fmla="*/ 90487 w 782687"/>
                <a:gd name="connsiteY1" fmla="*/ 0 h 248072"/>
                <a:gd name="connsiteX2" fmla="*/ 226219 w 782687"/>
                <a:gd name="connsiteY2" fmla="*/ 78581 h 248072"/>
                <a:gd name="connsiteX3" fmla="*/ 290512 w 782687"/>
                <a:gd name="connsiteY3" fmla="*/ 159544 h 248072"/>
                <a:gd name="connsiteX4" fmla="*/ 782687 w 782687"/>
                <a:gd name="connsiteY4" fmla="*/ 236836 h 248072"/>
                <a:gd name="connsiteX5" fmla="*/ 315962 w 782687"/>
                <a:gd name="connsiteY5" fmla="*/ 248072 h 248072"/>
                <a:gd name="connsiteX6" fmla="*/ 202406 w 782687"/>
                <a:gd name="connsiteY6" fmla="*/ 180975 h 248072"/>
                <a:gd name="connsiteX7" fmla="*/ 0 w 782687"/>
                <a:gd name="connsiteY7" fmla="*/ 2381 h 248072"/>
                <a:gd name="connsiteX0" fmla="*/ 0 w 782687"/>
                <a:gd name="connsiteY0" fmla="*/ 2381 h 248072"/>
                <a:gd name="connsiteX1" fmla="*/ 90487 w 782687"/>
                <a:gd name="connsiteY1" fmla="*/ 0 h 248072"/>
                <a:gd name="connsiteX2" fmla="*/ 226219 w 782687"/>
                <a:gd name="connsiteY2" fmla="*/ 78581 h 248072"/>
                <a:gd name="connsiteX3" fmla="*/ 290512 w 782687"/>
                <a:gd name="connsiteY3" fmla="*/ 159544 h 248072"/>
                <a:gd name="connsiteX4" fmla="*/ 750937 w 782687"/>
                <a:gd name="connsiteY4" fmla="*/ 133772 h 248072"/>
                <a:gd name="connsiteX5" fmla="*/ 782687 w 782687"/>
                <a:gd name="connsiteY5" fmla="*/ 236836 h 248072"/>
                <a:gd name="connsiteX6" fmla="*/ 315962 w 782687"/>
                <a:gd name="connsiteY6" fmla="*/ 248072 h 248072"/>
                <a:gd name="connsiteX7" fmla="*/ 202406 w 782687"/>
                <a:gd name="connsiteY7" fmla="*/ 180975 h 248072"/>
                <a:gd name="connsiteX8" fmla="*/ 0 w 782687"/>
                <a:gd name="connsiteY8" fmla="*/ 2381 h 248072"/>
                <a:gd name="connsiteX0" fmla="*/ 0 w 782687"/>
                <a:gd name="connsiteY0" fmla="*/ 2381 h 248072"/>
                <a:gd name="connsiteX1" fmla="*/ 90487 w 782687"/>
                <a:gd name="connsiteY1" fmla="*/ 0 h 248072"/>
                <a:gd name="connsiteX2" fmla="*/ 226219 w 782687"/>
                <a:gd name="connsiteY2" fmla="*/ 78581 h 248072"/>
                <a:gd name="connsiteX3" fmla="*/ 506412 w 782687"/>
                <a:gd name="connsiteY3" fmla="*/ 76994 h 248072"/>
                <a:gd name="connsiteX4" fmla="*/ 750937 w 782687"/>
                <a:gd name="connsiteY4" fmla="*/ 133772 h 248072"/>
                <a:gd name="connsiteX5" fmla="*/ 782687 w 782687"/>
                <a:gd name="connsiteY5" fmla="*/ 236836 h 248072"/>
                <a:gd name="connsiteX6" fmla="*/ 315962 w 782687"/>
                <a:gd name="connsiteY6" fmla="*/ 248072 h 248072"/>
                <a:gd name="connsiteX7" fmla="*/ 202406 w 782687"/>
                <a:gd name="connsiteY7" fmla="*/ 180975 h 248072"/>
                <a:gd name="connsiteX8" fmla="*/ 0 w 782687"/>
                <a:gd name="connsiteY8" fmla="*/ 2381 h 248072"/>
                <a:gd name="connsiteX0" fmla="*/ 0 w 782687"/>
                <a:gd name="connsiteY0" fmla="*/ 2381 h 248072"/>
                <a:gd name="connsiteX1" fmla="*/ 90487 w 782687"/>
                <a:gd name="connsiteY1" fmla="*/ 0 h 248072"/>
                <a:gd name="connsiteX2" fmla="*/ 432594 w 782687"/>
                <a:gd name="connsiteY2" fmla="*/ 2381 h 248072"/>
                <a:gd name="connsiteX3" fmla="*/ 506412 w 782687"/>
                <a:gd name="connsiteY3" fmla="*/ 76994 h 248072"/>
                <a:gd name="connsiteX4" fmla="*/ 750937 w 782687"/>
                <a:gd name="connsiteY4" fmla="*/ 133772 h 248072"/>
                <a:gd name="connsiteX5" fmla="*/ 782687 w 782687"/>
                <a:gd name="connsiteY5" fmla="*/ 236836 h 248072"/>
                <a:gd name="connsiteX6" fmla="*/ 315962 w 782687"/>
                <a:gd name="connsiteY6" fmla="*/ 248072 h 248072"/>
                <a:gd name="connsiteX7" fmla="*/ 202406 w 782687"/>
                <a:gd name="connsiteY7" fmla="*/ 180975 h 248072"/>
                <a:gd name="connsiteX8" fmla="*/ 0 w 782687"/>
                <a:gd name="connsiteY8" fmla="*/ 2381 h 248072"/>
                <a:gd name="connsiteX0" fmla="*/ 0 w 782687"/>
                <a:gd name="connsiteY0" fmla="*/ 27781 h 273472"/>
                <a:gd name="connsiteX1" fmla="*/ 233362 w 782687"/>
                <a:gd name="connsiteY1" fmla="*/ 0 h 273472"/>
                <a:gd name="connsiteX2" fmla="*/ 432594 w 782687"/>
                <a:gd name="connsiteY2" fmla="*/ 27781 h 273472"/>
                <a:gd name="connsiteX3" fmla="*/ 506412 w 782687"/>
                <a:gd name="connsiteY3" fmla="*/ 102394 h 273472"/>
                <a:gd name="connsiteX4" fmla="*/ 750937 w 782687"/>
                <a:gd name="connsiteY4" fmla="*/ 159172 h 273472"/>
                <a:gd name="connsiteX5" fmla="*/ 782687 w 782687"/>
                <a:gd name="connsiteY5" fmla="*/ 262236 h 273472"/>
                <a:gd name="connsiteX6" fmla="*/ 315962 w 782687"/>
                <a:gd name="connsiteY6" fmla="*/ 273472 h 273472"/>
                <a:gd name="connsiteX7" fmla="*/ 202406 w 782687"/>
                <a:gd name="connsiteY7" fmla="*/ 206375 h 273472"/>
                <a:gd name="connsiteX8" fmla="*/ 0 w 782687"/>
                <a:gd name="connsiteY8" fmla="*/ 27781 h 273472"/>
                <a:gd name="connsiteX0" fmla="*/ 0 w 766812"/>
                <a:gd name="connsiteY0" fmla="*/ 46831 h 273472"/>
                <a:gd name="connsiteX1" fmla="*/ 217487 w 766812"/>
                <a:gd name="connsiteY1" fmla="*/ 0 h 273472"/>
                <a:gd name="connsiteX2" fmla="*/ 416719 w 766812"/>
                <a:gd name="connsiteY2" fmla="*/ 27781 h 273472"/>
                <a:gd name="connsiteX3" fmla="*/ 490537 w 766812"/>
                <a:gd name="connsiteY3" fmla="*/ 102394 h 273472"/>
                <a:gd name="connsiteX4" fmla="*/ 735062 w 766812"/>
                <a:gd name="connsiteY4" fmla="*/ 159172 h 273472"/>
                <a:gd name="connsiteX5" fmla="*/ 766812 w 766812"/>
                <a:gd name="connsiteY5" fmla="*/ 262236 h 273472"/>
                <a:gd name="connsiteX6" fmla="*/ 300087 w 766812"/>
                <a:gd name="connsiteY6" fmla="*/ 273472 h 273472"/>
                <a:gd name="connsiteX7" fmla="*/ 186531 w 766812"/>
                <a:gd name="connsiteY7" fmla="*/ 206375 h 273472"/>
                <a:gd name="connsiteX8" fmla="*/ 0 w 766812"/>
                <a:gd name="connsiteY8" fmla="*/ 46831 h 273472"/>
                <a:gd name="connsiteX0" fmla="*/ 0 w 766812"/>
                <a:gd name="connsiteY0" fmla="*/ 46831 h 273472"/>
                <a:gd name="connsiteX1" fmla="*/ 217487 w 766812"/>
                <a:gd name="connsiteY1" fmla="*/ 0 h 273472"/>
                <a:gd name="connsiteX2" fmla="*/ 416719 w 766812"/>
                <a:gd name="connsiteY2" fmla="*/ 27781 h 273472"/>
                <a:gd name="connsiteX3" fmla="*/ 490537 w 766812"/>
                <a:gd name="connsiteY3" fmla="*/ 102394 h 273472"/>
                <a:gd name="connsiteX4" fmla="*/ 735062 w 766812"/>
                <a:gd name="connsiteY4" fmla="*/ 159172 h 273472"/>
                <a:gd name="connsiteX5" fmla="*/ 766812 w 766812"/>
                <a:gd name="connsiteY5" fmla="*/ 262236 h 273472"/>
                <a:gd name="connsiteX6" fmla="*/ 300087 w 766812"/>
                <a:gd name="connsiteY6" fmla="*/ 273472 h 273472"/>
                <a:gd name="connsiteX7" fmla="*/ 186531 w 766812"/>
                <a:gd name="connsiteY7" fmla="*/ 206375 h 273472"/>
                <a:gd name="connsiteX8" fmla="*/ 0 w 766812"/>
                <a:gd name="connsiteY8" fmla="*/ 46831 h 27347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693787 w 766812"/>
                <a:gd name="connsiteY4" fmla="*/ 1753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693787 w 766812"/>
                <a:gd name="connsiteY4" fmla="*/ 1753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693787 w 766812"/>
                <a:gd name="connsiteY4" fmla="*/ 1753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884287"/>
                <a:gd name="connsiteY0" fmla="*/ 50271 h 276912"/>
                <a:gd name="connsiteX1" fmla="*/ 217487 w 884287"/>
                <a:gd name="connsiteY1" fmla="*/ 3440 h 276912"/>
                <a:gd name="connsiteX2" fmla="*/ 416719 w 884287"/>
                <a:gd name="connsiteY2" fmla="*/ 31221 h 276912"/>
                <a:gd name="connsiteX3" fmla="*/ 490537 w 884287"/>
                <a:gd name="connsiteY3" fmla="*/ 105834 h 276912"/>
                <a:gd name="connsiteX4" fmla="*/ 693787 w 884287"/>
                <a:gd name="connsiteY4" fmla="*/ 175312 h 276912"/>
                <a:gd name="connsiteX5" fmla="*/ 884287 w 884287"/>
                <a:gd name="connsiteY5" fmla="*/ 265676 h 276912"/>
                <a:gd name="connsiteX6" fmla="*/ 300087 w 884287"/>
                <a:gd name="connsiteY6" fmla="*/ 276912 h 276912"/>
                <a:gd name="connsiteX7" fmla="*/ 186531 w 884287"/>
                <a:gd name="connsiteY7" fmla="*/ 209815 h 276912"/>
                <a:gd name="connsiteX8" fmla="*/ 0 w 884287"/>
                <a:gd name="connsiteY8" fmla="*/ 50271 h 276912"/>
                <a:gd name="connsiteX0" fmla="*/ 0 w 884287"/>
                <a:gd name="connsiteY0" fmla="*/ 50271 h 276912"/>
                <a:gd name="connsiteX1" fmla="*/ 217487 w 884287"/>
                <a:gd name="connsiteY1" fmla="*/ 3440 h 276912"/>
                <a:gd name="connsiteX2" fmla="*/ 416719 w 884287"/>
                <a:gd name="connsiteY2" fmla="*/ 31221 h 276912"/>
                <a:gd name="connsiteX3" fmla="*/ 576262 w 884287"/>
                <a:gd name="connsiteY3" fmla="*/ 96309 h 276912"/>
                <a:gd name="connsiteX4" fmla="*/ 693787 w 884287"/>
                <a:gd name="connsiteY4" fmla="*/ 175312 h 276912"/>
                <a:gd name="connsiteX5" fmla="*/ 884287 w 884287"/>
                <a:gd name="connsiteY5" fmla="*/ 265676 h 276912"/>
                <a:gd name="connsiteX6" fmla="*/ 300087 w 884287"/>
                <a:gd name="connsiteY6" fmla="*/ 276912 h 276912"/>
                <a:gd name="connsiteX7" fmla="*/ 186531 w 884287"/>
                <a:gd name="connsiteY7" fmla="*/ 209815 h 276912"/>
                <a:gd name="connsiteX8" fmla="*/ 0 w 884287"/>
                <a:gd name="connsiteY8" fmla="*/ 50271 h 276912"/>
                <a:gd name="connsiteX0" fmla="*/ 0 w 884287"/>
                <a:gd name="connsiteY0" fmla="*/ 50271 h 276912"/>
                <a:gd name="connsiteX1" fmla="*/ 217487 w 884287"/>
                <a:gd name="connsiteY1" fmla="*/ 3440 h 276912"/>
                <a:gd name="connsiteX2" fmla="*/ 416719 w 884287"/>
                <a:gd name="connsiteY2" fmla="*/ 31221 h 276912"/>
                <a:gd name="connsiteX3" fmla="*/ 693787 w 884287"/>
                <a:gd name="connsiteY3" fmla="*/ 175312 h 276912"/>
                <a:gd name="connsiteX4" fmla="*/ 884287 w 884287"/>
                <a:gd name="connsiteY4" fmla="*/ 265676 h 276912"/>
                <a:gd name="connsiteX5" fmla="*/ 300087 w 884287"/>
                <a:gd name="connsiteY5" fmla="*/ 276912 h 276912"/>
                <a:gd name="connsiteX6" fmla="*/ 186531 w 884287"/>
                <a:gd name="connsiteY6" fmla="*/ 209815 h 276912"/>
                <a:gd name="connsiteX7" fmla="*/ 0 w 884287"/>
                <a:gd name="connsiteY7" fmla="*/ 50271 h 276912"/>
                <a:gd name="connsiteX0" fmla="*/ 0 w 884287"/>
                <a:gd name="connsiteY0" fmla="*/ 50271 h 276912"/>
                <a:gd name="connsiteX1" fmla="*/ 217487 w 884287"/>
                <a:gd name="connsiteY1" fmla="*/ 3440 h 276912"/>
                <a:gd name="connsiteX2" fmla="*/ 531019 w 884287"/>
                <a:gd name="connsiteY2" fmla="*/ 78846 h 276912"/>
                <a:gd name="connsiteX3" fmla="*/ 693787 w 884287"/>
                <a:gd name="connsiteY3" fmla="*/ 175312 h 276912"/>
                <a:gd name="connsiteX4" fmla="*/ 884287 w 884287"/>
                <a:gd name="connsiteY4" fmla="*/ 265676 h 276912"/>
                <a:gd name="connsiteX5" fmla="*/ 300087 w 884287"/>
                <a:gd name="connsiteY5" fmla="*/ 276912 h 276912"/>
                <a:gd name="connsiteX6" fmla="*/ 186531 w 884287"/>
                <a:gd name="connsiteY6" fmla="*/ 209815 h 276912"/>
                <a:gd name="connsiteX7" fmla="*/ 0 w 884287"/>
                <a:gd name="connsiteY7" fmla="*/ 50271 h 276912"/>
                <a:gd name="connsiteX0" fmla="*/ 0 w 884287"/>
                <a:gd name="connsiteY0" fmla="*/ 34660 h 261301"/>
                <a:gd name="connsiteX1" fmla="*/ 223837 w 884287"/>
                <a:gd name="connsiteY1" fmla="*/ 6879 h 261301"/>
                <a:gd name="connsiteX2" fmla="*/ 531019 w 884287"/>
                <a:gd name="connsiteY2" fmla="*/ 63235 h 261301"/>
                <a:gd name="connsiteX3" fmla="*/ 693787 w 884287"/>
                <a:gd name="connsiteY3" fmla="*/ 159701 h 261301"/>
                <a:gd name="connsiteX4" fmla="*/ 884287 w 884287"/>
                <a:gd name="connsiteY4" fmla="*/ 250065 h 261301"/>
                <a:gd name="connsiteX5" fmla="*/ 300087 w 884287"/>
                <a:gd name="connsiteY5" fmla="*/ 261301 h 261301"/>
                <a:gd name="connsiteX6" fmla="*/ 186531 w 884287"/>
                <a:gd name="connsiteY6" fmla="*/ 194204 h 261301"/>
                <a:gd name="connsiteX7" fmla="*/ 0 w 884287"/>
                <a:gd name="connsiteY7" fmla="*/ 34660 h 261301"/>
                <a:gd name="connsiteX0" fmla="*/ 0 w 884287"/>
                <a:gd name="connsiteY0" fmla="*/ 34660 h 280649"/>
                <a:gd name="connsiteX1" fmla="*/ 223837 w 884287"/>
                <a:gd name="connsiteY1" fmla="*/ 6879 h 280649"/>
                <a:gd name="connsiteX2" fmla="*/ 531019 w 884287"/>
                <a:gd name="connsiteY2" fmla="*/ 63235 h 280649"/>
                <a:gd name="connsiteX3" fmla="*/ 693787 w 884287"/>
                <a:gd name="connsiteY3" fmla="*/ 159701 h 280649"/>
                <a:gd name="connsiteX4" fmla="*/ 884287 w 884287"/>
                <a:gd name="connsiteY4" fmla="*/ 250065 h 280649"/>
                <a:gd name="connsiteX5" fmla="*/ 329426 w 884287"/>
                <a:gd name="connsiteY5" fmla="*/ 280649 h 280649"/>
                <a:gd name="connsiteX6" fmla="*/ 186531 w 884287"/>
                <a:gd name="connsiteY6" fmla="*/ 194204 h 280649"/>
                <a:gd name="connsiteX7" fmla="*/ 0 w 884287"/>
                <a:gd name="connsiteY7" fmla="*/ 34660 h 280649"/>
                <a:gd name="connsiteX0" fmla="*/ 0 w 884287"/>
                <a:gd name="connsiteY0" fmla="*/ 34660 h 320080"/>
                <a:gd name="connsiteX1" fmla="*/ 223837 w 884287"/>
                <a:gd name="connsiteY1" fmla="*/ 6879 h 320080"/>
                <a:gd name="connsiteX2" fmla="*/ 531019 w 884287"/>
                <a:gd name="connsiteY2" fmla="*/ 63235 h 320080"/>
                <a:gd name="connsiteX3" fmla="*/ 693787 w 884287"/>
                <a:gd name="connsiteY3" fmla="*/ 159701 h 320080"/>
                <a:gd name="connsiteX4" fmla="*/ 884287 w 884287"/>
                <a:gd name="connsiteY4" fmla="*/ 250065 h 320080"/>
                <a:gd name="connsiteX5" fmla="*/ 584685 w 884287"/>
                <a:gd name="connsiteY5" fmla="*/ 320080 h 320080"/>
                <a:gd name="connsiteX6" fmla="*/ 329426 w 884287"/>
                <a:gd name="connsiteY6" fmla="*/ 280649 h 320080"/>
                <a:gd name="connsiteX7" fmla="*/ 186531 w 884287"/>
                <a:gd name="connsiteY7" fmla="*/ 194204 h 320080"/>
                <a:gd name="connsiteX8" fmla="*/ 0 w 884287"/>
                <a:gd name="connsiteY8" fmla="*/ 34660 h 320080"/>
                <a:gd name="connsiteX0" fmla="*/ 0 w 837956"/>
                <a:gd name="connsiteY0" fmla="*/ 34660 h 320080"/>
                <a:gd name="connsiteX1" fmla="*/ 223837 w 837956"/>
                <a:gd name="connsiteY1" fmla="*/ 6879 h 320080"/>
                <a:gd name="connsiteX2" fmla="*/ 531019 w 837956"/>
                <a:gd name="connsiteY2" fmla="*/ 63235 h 320080"/>
                <a:gd name="connsiteX3" fmla="*/ 693787 w 837956"/>
                <a:gd name="connsiteY3" fmla="*/ 159701 h 320080"/>
                <a:gd name="connsiteX4" fmla="*/ 837956 w 837956"/>
                <a:gd name="connsiteY4" fmla="*/ 272290 h 320080"/>
                <a:gd name="connsiteX5" fmla="*/ 584685 w 837956"/>
                <a:gd name="connsiteY5" fmla="*/ 320080 h 320080"/>
                <a:gd name="connsiteX6" fmla="*/ 329426 w 837956"/>
                <a:gd name="connsiteY6" fmla="*/ 280649 h 320080"/>
                <a:gd name="connsiteX7" fmla="*/ 186531 w 837956"/>
                <a:gd name="connsiteY7" fmla="*/ 194204 h 320080"/>
                <a:gd name="connsiteX8" fmla="*/ 0 w 837956"/>
                <a:gd name="connsiteY8" fmla="*/ 34660 h 320080"/>
                <a:gd name="connsiteX0" fmla="*/ 0 w 837956"/>
                <a:gd name="connsiteY0" fmla="*/ 34660 h 320080"/>
                <a:gd name="connsiteX1" fmla="*/ 223837 w 837956"/>
                <a:gd name="connsiteY1" fmla="*/ 6879 h 320080"/>
                <a:gd name="connsiteX2" fmla="*/ 531019 w 837956"/>
                <a:gd name="connsiteY2" fmla="*/ 63235 h 320080"/>
                <a:gd name="connsiteX3" fmla="*/ 776153 w 837956"/>
                <a:gd name="connsiteY3" fmla="*/ 175576 h 320080"/>
                <a:gd name="connsiteX4" fmla="*/ 837956 w 837956"/>
                <a:gd name="connsiteY4" fmla="*/ 272290 h 320080"/>
                <a:gd name="connsiteX5" fmla="*/ 584685 w 837956"/>
                <a:gd name="connsiteY5" fmla="*/ 320080 h 320080"/>
                <a:gd name="connsiteX6" fmla="*/ 329426 w 837956"/>
                <a:gd name="connsiteY6" fmla="*/ 280649 h 320080"/>
                <a:gd name="connsiteX7" fmla="*/ 186531 w 837956"/>
                <a:gd name="connsiteY7" fmla="*/ 194204 h 320080"/>
                <a:gd name="connsiteX8" fmla="*/ 0 w 837956"/>
                <a:gd name="connsiteY8" fmla="*/ 34660 h 320080"/>
                <a:gd name="connsiteX0" fmla="*/ 0 w 837956"/>
                <a:gd name="connsiteY0" fmla="*/ 34660 h 320080"/>
                <a:gd name="connsiteX1" fmla="*/ 223837 w 837956"/>
                <a:gd name="connsiteY1" fmla="*/ 6879 h 320080"/>
                <a:gd name="connsiteX2" fmla="*/ 693177 w 837956"/>
                <a:gd name="connsiteY2" fmla="*/ 82285 h 320080"/>
                <a:gd name="connsiteX3" fmla="*/ 776153 w 837956"/>
                <a:gd name="connsiteY3" fmla="*/ 175576 h 320080"/>
                <a:gd name="connsiteX4" fmla="*/ 837956 w 837956"/>
                <a:gd name="connsiteY4" fmla="*/ 272290 h 320080"/>
                <a:gd name="connsiteX5" fmla="*/ 584685 w 837956"/>
                <a:gd name="connsiteY5" fmla="*/ 320080 h 320080"/>
                <a:gd name="connsiteX6" fmla="*/ 329426 w 837956"/>
                <a:gd name="connsiteY6" fmla="*/ 280649 h 320080"/>
                <a:gd name="connsiteX7" fmla="*/ 186531 w 837956"/>
                <a:gd name="connsiteY7" fmla="*/ 194204 h 320080"/>
                <a:gd name="connsiteX8" fmla="*/ 0 w 837956"/>
                <a:gd name="connsiteY8" fmla="*/ 34660 h 320080"/>
                <a:gd name="connsiteX0" fmla="*/ 0 w 837956"/>
                <a:gd name="connsiteY0" fmla="*/ 120849 h 406269"/>
                <a:gd name="connsiteX1" fmla="*/ 223837 w 837956"/>
                <a:gd name="connsiteY1" fmla="*/ 93068 h 406269"/>
                <a:gd name="connsiteX2" fmla="*/ 636164 w 837956"/>
                <a:gd name="connsiteY2" fmla="*/ 12568 h 406269"/>
                <a:gd name="connsiteX3" fmla="*/ 693177 w 837956"/>
                <a:gd name="connsiteY3" fmla="*/ 168474 h 406269"/>
                <a:gd name="connsiteX4" fmla="*/ 776153 w 837956"/>
                <a:gd name="connsiteY4" fmla="*/ 261765 h 406269"/>
                <a:gd name="connsiteX5" fmla="*/ 837956 w 837956"/>
                <a:gd name="connsiteY5" fmla="*/ 358479 h 406269"/>
                <a:gd name="connsiteX6" fmla="*/ 584685 w 837956"/>
                <a:gd name="connsiteY6" fmla="*/ 406269 h 406269"/>
                <a:gd name="connsiteX7" fmla="*/ 329426 w 837956"/>
                <a:gd name="connsiteY7" fmla="*/ 366838 h 406269"/>
                <a:gd name="connsiteX8" fmla="*/ 186531 w 837956"/>
                <a:gd name="connsiteY8" fmla="*/ 280393 h 406269"/>
                <a:gd name="connsiteX9" fmla="*/ 0 w 837956"/>
                <a:gd name="connsiteY9" fmla="*/ 120849 h 406269"/>
                <a:gd name="connsiteX0" fmla="*/ 0 w 837956"/>
                <a:gd name="connsiteY0" fmla="*/ 131961 h 417381"/>
                <a:gd name="connsiteX1" fmla="*/ 393717 w 837956"/>
                <a:gd name="connsiteY1" fmla="*/ 37505 h 417381"/>
                <a:gd name="connsiteX2" fmla="*/ 636164 w 837956"/>
                <a:gd name="connsiteY2" fmla="*/ 23680 h 417381"/>
                <a:gd name="connsiteX3" fmla="*/ 693177 w 837956"/>
                <a:gd name="connsiteY3" fmla="*/ 179586 h 417381"/>
                <a:gd name="connsiteX4" fmla="*/ 776153 w 837956"/>
                <a:gd name="connsiteY4" fmla="*/ 272877 h 417381"/>
                <a:gd name="connsiteX5" fmla="*/ 837956 w 837956"/>
                <a:gd name="connsiteY5" fmla="*/ 369591 h 417381"/>
                <a:gd name="connsiteX6" fmla="*/ 584685 w 837956"/>
                <a:gd name="connsiteY6" fmla="*/ 417381 h 417381"/>
                <a:gd name="connsiteX7" fmla="*/ 329426 w 837956"/>
                <a:gd name="connsiteY7" fmla="*/ 377950 h 417381"/>
                <a:gd name="connsiteX8" fmla="*/ 186531 w 837956"/>
                <a:gd name="connsiteY8" fmla="*/ 291505 h 417381"/>
                <a:gd name="connsiteX9" fmla="*/ 0 w 837956"/>
                <a:gd name="connsiteY9" fmla="*/ 131961 h 417381"/>
                <a:gd name="connsiteX0" fmla="*/ 0 w 837956"/>
                <a:gd name="connsiteY0" fmla="*/ 166886 h 417381"/>
                <a:gd name="connsiteX1" fmla="*/ 393717 w 837956"/>
                <a:gd name="connsiteY1" fmla="*/ 37505 h 417381"/>
                <a:gd name="connsiteX2" fmla="*/ 636164 w 837956"/>
                <a:gd name="connsiteY2" fmla="*/ 23680 h 417381"/>
                <a:gd name="connsiteX3" fmla="*/ 693177 w 837956"/>
                <a:gd name="connsiteY3" fmla="*/ 179586 h 417381"/>
                <a:gd name="connsiteX4" fmla="*/ 776153 w 837956"/>
                <a:gd name="connsiteY4" fmla="*/ 272877 h 417381"/>
                <a:gd name="connsiteX5" fmla="*/ 837956 w 837956"/>
                <a:gd name="connsiteY5" fmla="*/ 369591 h 417381"/>
                <a:gd name="connsiteX6" fmla="*/ 584685 w 837956"/>
                <a:gd name="connsiteY6" fmla="*/ 417381 h 417381"/>
                <a:gd name="connsiteX7" fmla="*/ 329426 w 837956"/>
                <a:gd name="connsiteY7" fmla="*/ 377950 h 417381"/>
                <a:gd name="connsiteX8" fmla="*/ 186531 w 837956"/>
                <a:gd name="connsiteY8" fmla="*/ 291505 h 417381"/>
                <a:gd name="connsiteX9" fmla="*/ 0 w 837956"/>
                <a:gd name="connsiteY9" fmla="*/ 166886 h 417381"/>
                <a:gd name="connsiteX0" fmla="*/ 10001 w 847957"/>
                <a:gd name="connsiteY0" fmla="*/ 166886 h 417381"/>
                <a:gd name="connsiteX1" fmla="*/ 95343 w 847957"/>
                <a:gd name="connsiteY1" fmla="*/ 68131 h 417381"/>
                <a:gd name="connsiteX2" fmla="*/ 403718 w 847957"/>
                <a:gd name="connsiteY2" fmla="*/ 37505 h 417381"/>
                <a:gd name="connsiteX3" fmla="*/ 646165 w 847957"/>
                <a:gd name="connsiteY3" fmla="*/ 23680 h 417381"/>
                <a:gd name="connsiteX4" fmla="*/ 703178 w 847957"/>
                <a:gd name="connsiteY4" fmla="*/ 179586 h 417381"/>
                <a:gd name="connsiteX5" fmla="*/ 786154 w 847957"/>
                <a:gd name="connsiteY5" fmla="*/ 272877 h 417381"/>
                <a:gd name="connsiteX6" fmla="*/ 847957 w 847957"/>
                <a:gd name="connsiteY6" fmla="*/ 369591 h 417381"/>
                <a:gd name="connsiteX7" fmla="*/ 594686 w 847957"/>
                <a:gd name="connsiteY7" fmla="*/ 417381 h 417381"/>
                <a:gd name="connsiteX8" fmla="*/ 339427 w 847957"/>
                <a:gd name="connsiteY8" fmla="*/ 377950 h 417381"/>
                <a:gd name="connsiteX9" fmla="*/ 196532 w 847957"/>
                <a:gd name="connsiteY9" fmla="*/ 291505 h 417381"/>
                <a:gd name="connsiteX10" fmla="*/ 10001 w 847957"/>
                <a:gd name="connsiteY10" fmla="*/ 166886 h 417381"/>
                <a:gd name="connsiteX0" fmla="*/ 10001 w 824791"/>
                <a:gd name="connsiteY0" fmla="*/ 170061 h 417381"/>
                <a:gd name="connsiteX1" fmla="*/ 72177 w 824791"/>
                <a:gd name="connsiteY1" fmla="*/ 68131 h 417381"/>
                <a:gd name="connsiteX2" fmla="*/ 380552 w 824791"/>
                <a:gd name="connsiteY2" fmla="*/ 37505 h 417381"/>
                <a:gd name="connsiteX3" fmla="*/ 622999 w 824791"/>
                <a:gd name="connsiteY3" fmla="*/ 23680 h 417381"/>
                <a:gd name="connsiteX4" fmla="*/ 680012 w 824791"/>
                <a:gd name="connsiteY4" fmla="*/ 179586 h 417381"/>
                <a:gd name="connsiteX5" fmla="*/ 762988 w 824791"/>
                <a:gd name="connsiteY5" fmla="*/ 272877 h 417381"/>
                <a:gd name="connsiteX6" fmla="*/ 824791 w 824791"/>
                <a:gd name="connsiteY6" fmla="*/ 369591 h 417381"/>
                <a:gd name="connsiteX7" fmla="*/ 571520 w 824791"/>
                <a:gd name="connsiteY7" fmla="*/ 417381 h 417381"/>
                <a:gd name="connsiteX8" fmla="*/ 316261 w 824791"/>
                <a:gd name="connsiteY8" fmla="*/ 377950 h 417381"/>
                <a:gd name="connsiteX9" fmla="*/ 173366 w 824791"/>
                <a:gd name="connsiteY9" fmla="*/ 291505 h 417381"/>
                <a:gd name="connsiteX10" fmla="*/ 10001 w 824791"/>
                <a:gd name="connsiteY10" fmla="*/ 170061 h 417381"/>
                <a:gd name="connsiteX0" fmla="*/ 10001 w 824791"/>
                <a:gd name="connsiteY0" fmla="*/ 170061 h 417381"/>
                <a:gd name="connsiteX1" fmla="*/ 87621 w 824791"/>
                <a:gd name="connsiteY1" fmla="*/ 71306 h 417381"/>
                <a:gd name="connsiteX2" fmla="*/ 380552 w 824791"/>
                <a:gd name="connsiteY2" fmla="*/ 37505 h 417381"/>
                <a:gd name="connsiteX3" fmla="*/ 622999 w 824791"/>
                <a:gd name="connsiteY3" fmla="*/ 23680 h 417381"/>
                <a:gd name="connsiteX4" fmla="*/ 680012 w 824791"/>
                <a:gd name="connsiteY4" fmla="*/ 179586 h 417381"/>
                <a:gd name="connsiteX5" fmla="*/ 762988 w 824791"/>
                <a:gd name="connsiteY5" fmla="*/ 272877 h 417381"/>
                <a:gd name="connsiteX6" fmla="*/ 824791 w 824791"/>
                <a:gd name="connsiteY6" fmla="*/ 369591 h 417381"/>
                <a:gd name="connsiteX7" fmla="*/ 571520 w 824791"/>
                <a:gd name="connsiteY7" fmla="*/ 417381 h 417381"/>
                <a:gd name="connsiteX8" fmla="*/ 316261 w 824791"/>
                <a:gd name="connsiteY8" fmla="*/ 377950 h 417381"/>
                <a:gd name="connsiteX9" fmla="*/ 173366 w 824791"/>
                <a:gd name="connsiteY9" fmla="*/ 291505 h 417381"/>
                <a:gd name="connsiteX10" fmla="*/ 10001 w 824791"/>
                <a:gd name="connsiteY10" fmla="*/ 170061 h 417381"/>
                <a:gd name="connsiteX0" fmla="*/ 10001 w 824791"/>
                <a:gd name="connsiteY0" fmla="*/ 170061 h 417381"/>
                <a:gd name="connsiteX1" fmla="*/ 87621 w 824791"/>
                <a:gd name="connsiteY1" fmla="*/ 71306 h 417381"/>
                <a:gd name="connsiteX2" fmla="*/ 380552 w 824791"/>
                <a:gd name="connsiteY2" fmla="*/ 37505 h 417381"/>
                <a:gd name="connsiteX3" fmla="*/ 622999 w 824791"/>
                <a:gd name="connsiteY3" fmla="*/ 23680 h 417381"/>
                <a:gd name="connsiteX4" fmla="*/ 680012 w 824791"/>
                <a:gd name="connsiteY4" fmla="*/ 179586 h 417381"/>
                <a:gd name="connsiteX5" fmla="*/ 762988 w 824791"/>
                <a:gd name="connsiteY5" fmla="*/ 272877 h 417381"/>
                <a:gd name="connsiteX6" fmla="*/ 824791 w 824791"/>
                <a:gd name="connsiteY6" fmla="*/ 369591 h 417381"/>
                <a:gd name="connsiteX7" fmla="*/ 571520 w 824791"/>
                <a:gd name="connsiteY7" fmla="*/ 417381 h 417381"/>
                <a:gd name="connsiteX8" fmla="*/ 316261 w 824791"/>
                <a:gd name="connsiteY8" fmla="*/ 377950 h 417381"/>
                <a:gd name="connsiteX9" fmla="*/ 173366 w 824791"/>
                <a:gd name="connsiteY9" fmla="*/ 291505 h 417381"/>
                <a:gd name="connsiteX10" fmla="*/ 10001 w 824791"/>
                <a:gd name="connsiteY10" fmla="*/ 170061 h 417381"/>
                <a:gd name="connsiteX0" fmla="*/ 10001 w 824791"/>
                <a:gd name="connsiteY0" fmla="*/ 154186 h 401506"/>
                <a:gd name="connsiteX1" fmla="*/ 87621 w 824791"/>
                <a:gd name="connsiteY1" fmla="*/ 55431 h 401506"/>
                <a:gd name="connsiteX2" fmla="*/ 380552 w 824791"/>
                <a:gd name="connsiteY2" fmla="*/ 21630 h 401506"/>
                <a:gd name="connsiteX3" fmla="*/ 635869 w 824791"/>
                <a:gd name="connsiteY3" fmla="*/ 23680 h 401506"/>
                <a:gd name="connsiteX4" fmla="*/ 680012 w 824791"/>
                <a:gd name="connsiteY4" fmla="*/ 163711 h 401506"/>
                <a:gd name="connsiteX5" fmla="*/ 762988 w 824791"/>
                <a:gd name="connsiteY5" fmla="*/ 257002 h 401506"/>
                <a:gd name="connsiteX6" fmla="*/ 824791 w 824791"/>
                <a:gd name="connsiteY6" fmla="*/ 353716 h 401506"/>
                <a:gd name="connsiteX7" fmla="*/ 571520 w 824791"/>
                <a:gd name="connsiteY7" fmla="*/ 401506 h 401506"/>
                <a:gd name="connsiteX8" fmla="*/ 316261 w 824791"/>
                <a:gd name="connsiteY8" fmla="*/ 362075 h 401506"/>
                <a:gd name="connsiteX9" fmla="*/ 173366 w 824791"/>
                <a:gd name="connsiteY9" fmla="*/ 275630 h 401506"/>
                <a:gd name="connsiteX10" fmla="*/ 10001 w 824791"/>
                <a:gd name="connsiteY10" fmla="*/ 154186 h 401506"/>
                <a:gd name="connsiteX0" fmla="*/ 10001 w 824791"/>
                <a:gd name="connsiteY0" fmla="*/ 157890 h 405210"/>
                <a:gd name="connsiteX1" fmla="*/ 87621 w 824791"/>
                <a:gd name="connsiteY1" fmla="*/ 59135 h 405210"/>
                <a:gd name="connsiteX2" fmla="*/ 380552 w 824791"/>
                <a:gd name="connsiteY2" fmla="*/ 25334 h 405210"/>
                <a:gd name="connsiteX3" fmla="*/ 635869 w 824791"/>
                <a:gd name="connsiteY3" fmla="*/ 27384 h 405210"/>
                <a:gd name="connsiteX4" fmla="*/ 690308 w 824791"/>
                <a:gd name="connsiteY4" fmla="*/ 189640 h 405210"/>
                <a:gd name="connsiteX5" fmla="*/ 762988 w 824791"/>
                <a:gd name="connsiteY5" fmla="*/ 260706 h 405210"/>
                <a:gd name="connsiteX6" fmla="*/ 824791 w 824791"/>
                <a:gd name="connsiteY6" fmla="*/ 357420 h 405210"/>
                <a:gd name="connsiteX7" fmla="*/ 571520 w 824791"/>
                <a:gd name="connsiteY7" fmla="*/ 405210 h 405210"/>
                <a:gd name="connsiteX8" fmla="*/ 316261 w 824791"/>
                <a:gd name="connsiteY8" fmla="*/ 365779 h 405210"/>
                <a:gd name="connsiteX9" fmla="*/ 173366 w 824791"/>
                <a:gd name="connsiteY9" fmla="*/ 279334 h 405210"/>
                <a:gd name="connsiteX10" fmla="*/ 10001 w 824791"/>
                <a:gd name="connsiteY10" fmla="*/ 157890 h 405210"/>
                <a:gd name="connsiteX0" fmla="*/ 10001 w 824791"/>
                <a:gd name="connsiteY0" fmla="*/ 157890 h 405210"/>
                <a:gd name="connsiteX1" fmla="*/ 87621 w 824791"/>
                <a:gd name="connsiteY1" fmla="*/ 59135 h 405210"/>
                <a:gd name="connsiteX2" fmla="*/ 380552 w 824791"/>
                <a:gd name="connsiteY2" fmla="*/ 25334 h 405210"/>
                <a:gd name="connsiteX3" fmla="*/ 635869 w 824791"/>
                <a:gd name="connsiteY3" fmla="*/ 27384 h 405210"/>
                <a:gd name="connsiteX4" fmla="*/ 690308 w 824791"/>
                <a:gd name="connsiteY4" fmla="*/ 189640 h 405210"/>
                <a:gd name="connsiteX5" fmla="*/ 762988 w 824791"/>
                <a:gd name="connsiteY5" fmla="*/ 260706 h 405210"/>
                <a:gd name="connsiteX6" fmla="*/ 824791 w 824791"/>
                <a:gd name="connsiteY6" fmla="*/ 357420 h 405210"/>
                <a:gd name="connsiteX7" fmla="*/ 571520 w 824791"/>
                <a:gd name="connsiteY7" fmla="*/ 405210 h 405210"/>
                <a:gd name="connsiteX8" fmla="*/ 316261 w 824791"/>
                <a:gd name="connsiteY8" fmla="*/ 365779 h 405210"/>
                <a:gd name="connsiteX9" fmla="*/ 173366 w 824791"/>
                <a:gd name="connsiteY9" fmla="*/ 279334 h 405210"/>
                <a:gd name="connsiteX10" fmla="*/ 10001 w 824791"/>
                <a:gd name="connsiteY10" fmla="*/ 157890 h 405210"/>
                <a:gd name="connsiteX0" fmla="*/ 10001 w 824791"/>
                <a:gd name="connsiteY0" fmla="*/ 157890 h 405210"/>
                <a:gd name="connsiteX1" fmla="*/ 87621 w 824791"/>
                <a:gd name="connsiteY1" fmla="*/ 59135 h 405210"/>
                <a:gd name="connsiteX2" fmla="*/ 380552 w 824791"/>
                <a:gd name="connsiteY2" fmla="*/ 25334 h 405210"/>
                <a:gd name="connsiteX3" fmla="*/ 635869 w 824791"/>
                <a:gd name="connsiteY3" fmla="*/ 27384 h 405210"/>
                <a:gd name="connsiteX4" fmla="*/ 690308 w 824791"/>
                <a:gd name="connsiteY4" fmla="*/ 189640 h 405210"/>
                <a:gd name="connsiteX5" fmla="*/ 762988 w 824791"/>
                <a:gd name="connsiteY5" fmla="*/ 260706 h 405210"/>
                <a:gd name="connsiteX6" fmla="*/ 824791 w 824791"/>
                <a:gd name="connsiteY6" fmla="*/ 357420 h 405210"/>
                <a:gd name="connsiteX7" fmla="*/ 571520 w 824791"/>
                <a:gd name="connsiteY7" fmla="*/ 405210 h 405210"/>
                <a:gd name="connsiteX8" fmla="*/ 316261 w 824791"/>
                <a:gd name="connsiteY8" fmla="*/ 365779 h 405210"/>
                <a:gd name="connsiteX9" fmla="*/ 173366 w 824791"/>
                <a:gd name="connsiteY9" fmla="*/ 279334 h 405210"/>
                <a:gd name="connsiteX10" fmla="*/ 10001 w 824791"/>
                <a:gd name="connsiteY10" fmla="*/ 157890 h 405210"/>
                <a:gd name="connsiteX0" fmla="*/ 10001 w 824791"/>
                <a:gd name="connsiteY0" fmla="*/ 169735 h 417055"/>
                <a:gd name="connsiteX1" fmla="*/ 87621 w 824791"/>
                <a:gd name="connsiteY1" fmla="*/ 70980 h 417055"/>
                <a:gd name="connsiteX2" fmla="*/ 380552 w 824791"/>
                <a:gd name="connsiteY2" fmla="*/ 37179 h 417055"/>
                <a:gd name="connsiteX3" fmla="*/ 635869 w 824791"/>
                <a:gd name="connsiteY3" fmla="*/ 39229 h 417055"/>
                <a:gd name="connsiteX4" fmla="*/ 762988 w 824791"/>
                <a:gd name="connsiteY4" fmla="*/ 272551 h 417055"/>
                <a:gd name="connsiteX5" fmla="*/ 824791 w 824791"/>
                <a:gd name="connsiteY5" fmla="*/ 369265 h 417055"/>
                <a:gd name="connsiteX6" fmla="*/ 571520 w 824791"/>
                <a:gd name="connsiteY6" fmla="*/ 417055 h 417055"/>
                <a:gd name="connsiteX7" fmla="*/ 316261 w 824791"/>
                <a:gd name="connsiteY7" fmla="*/ 377624 h 417055"/>
                <a:gd name="connsiteX8" fmla="*/ 173366 w 824791"/>
                <a:gd name="connsiteY8" fmla="*/ 291179 h 417055"/>
                <a:gd name="connsiteX9" fmla="*/ 10001 w 824791"/>
                <a:gd name="connsiteY9" fmla="*/ 169735 h 417055"/>
                <a:gd name="connsiteX0" fmla="*/ 10001 w 824791"/>
                <a:gd name="connsiteY0" fmla="*/ 172381 h 419701"/>
                <a:gd name="connsiteX1" fmla="*/ 87621 w 824791"/>
                <a:gd name="connsiteY1" fmla="*/ 73626 h 419701"/>
                <a:gd name="connsiteX2" fmla="*/ 380552 w 824791"/>
                <a:gd name="connsiteY2" fmla="*/ 39825 h 419701"/>
                <a:gd name="connsiteX3" fmla="*/ 635869 w 824791"/>
                <a:gd name="connsiteY3" fmla="*/ 41875 h 419701"/>
                <a:gd name="connsiteX4" fmla="*/ 714083 w 824791"/>
                <a:gd name="connsiteY4" fmla="*/ 291072 h 419701"/>
                <a:gd name="connsiteX5" fmla="*/ 824791 w 824791"/>
                <a:gd name="connsiteY5" fmla="*/ 371911 h 419701"/>
                <a:gd name="connsiteX6" fmla="*/ 571520 w 824791"/>
                <a:gd name="connsiteY6" fmla="*/ 419701 h 419701"/>
                <a:gd name="connsiteX7" fmla="*/ 316261 w 824791"/>
                <a:gd name="connsiteY7" fmla="*/ 380270 h 419701"/>
                <a:gd name="connsiteX8" fmla="*/ 173366 w 824791"/>
                <a:gd name="connsiteY8" fmla="*/ 293825 h 419701"/>
                <a:gd name="connsiteX9" fmla="*/ 10001 w 824791"/>
                <a:gd name="connsiteY9" fmla="*/ 172381 h 419701"/>
                <a:gd name="connsiteX0" fmla="*/ 10001 w 845421"/>
                <a:gd name="connsiteY0" fmla="*/ 172381 h 419701"/>
                <a:gd name="connsiteX1" fmla="*/ 87621 w 845421"/>
                <a:gd name="connsiteY1" fmla="*/ 73626 h 419701"/>
                <a:gd name="connsiteX2" fmla="*/ 380552 w 845421"/>
                <a:gd name="connsiteY2" fmla="*/ 39825 h 419701"/>
                <a:gd name="connsiteX3" fmla="*/ 635869 w 845421"/>
                <a:gd name="connsiteY3" fmla="*/ 41875 h 419701"/>
                <a:gd name="connsiteX4" fmla="*/ 714083 w 845421"/>
                <a:gd name="connsiteY4" fmla="*/ 291072 h 419701"/>
                <a:gd name="connsiteX5" fmla="*/ 824791 w 845421"/>
                <a:gd name="connsiteY5" fmla="*/ 371911 h 419701"/>
                <a:gd name="connsiteX6" fmla="*/ 571520 w 845421"/>
                <a:gd name="connsiteY6" fmla="*/ 419701 h 419701"/>
                <a:gd name="connsiteX7" fmla="*/ 316261 w 845421"/>
                <a:gd name="connsiteY7" fmla="*/ 380270 h 419701"/>
                <a:gd name="connsiteX8" fmla="*/ 173366 w 845421"/>
                <a:gd name="connsiteY8" fmla="*/ 293825 h 419701"/>
                <a:gd name="connsiteX9" fmla="*/ 10001 w 845421"/>
                <a:gd name="connsiteY9" fmla="*/ 172381 h 419701"/>
                <a:gd name="connsiteX0" fmla="*/ 10001 w 845421"/>
                <a:gd name="connsiteY0" fmla="*/ 172381 h 419701"/>
                <a:gd name="connsiteX1" fmla="*/ 87621 w 845421"/>
                <a:gd name="connsiteY1" fmla="*/ 73626 h 419701"/>
                <a:gd name="connsiteX2" fmla="*/ 380552 w 845421"/>
                <a:gd name="connsiteY2" fmla="*/ 39825 h 419701"/>
                <a:gd name="connsiteX3" fmla="*/ 635869 w 845421"/>
                <a:gd name="connsiteY3" fmla="*/ 41875 h 419701"/>
                <a:gd name="connsiteX4" fmla="*/ 714083 w 845421"/>
                <a:gd name="connsiteY4" fmla="*/ 291072 h 419701"/>
                <a:gd name="connsiteX5" fmla="*/ 824791 w 845421"/>
                <a:gd name="connsiteY5" fmla="*/ 371911 h 419701"/>
                <a:gd name="connsiteX6" fmla="*/ 571520 w 845421"/>
                <a:gd name="connsiteY6" fmla="*/ 419701 h 419701"/>
                <a:gd name="connsiteX7" fmla="*/ 316261 w 845421"/>
                <a:gd name="connsiteY7" fmla="*/ 380270 h 419701"/>
                <a:gd name="connsiteX8" fmla="*/ 173366 w 845421"/>
                <a:gd name="connsiteY8" fmla="*/ 293825 h 419701"/>
                <a:gd name="connsiteX9" fmla="*/ 10001 w 845421"/>
                <a:gd name="connsiteY9" fmla="*/ 172381 h 419701"/>
                <a:gd name="connsiteX0" fmla="*/ 10001 w 845421"/>
                <a:gd name="connsiteY0" fmla="*/ 168676 h 415996"/>
                <a:gd name="connsiteX1" fmla="*/ 87621 w 845421"/>
                <a:gd name="connsiteY1" fmla="*/ 69921 h 415996"/>
                <a:gd name="connsiteX2" fmla="*/ 380552 w 845421"/>
                <a:gd name="connsiteY2" fmla="*/ 36120 h 415996"/>
                <a:gd name="connsiteX3" fmla="*/ 635869 w 845421"/>
                <a:gd name="connsiteY3" fmla="*/ 38170 h 415996"/>
                <a:gd name="connsiteX4" fmla="*/ 714083 w 845421"/>
                <a:gd name="connsiteY4" fmla="*/ 265142 h 415996"/>
                <a:gd name="connsiteX5" fmla="*/ 824791 w 845421"/>
                <a:gd name="connsiteY5" fmla="*/ 368206 h 415996"/>
                <a:gd name="connsiteX6" fmla="*/ 571520 w 845421"/>
                <a:gd name="connsiteY6" fmla="*/ 415996 h 415996"/>
                <a:gd name="connsiteX7" fmla="*/ 316261 w 845421"/>
                <a:gd name="connsiteY7" fmla="*/ 376565 h 415996"/>
                <a:gd name="connsiteX8" fmla="*/ 173366 w 845421"/>
                <a:gd name="connsiteY8" fmla="*/ 290120 h 415996"/>
                <a:gd name="connsiteX9" fmla="*/ 10001 w 845421"/>
                <a:gd name="connsiteY9" fmla="*/ 168676 h 415996"/>
                <a:gd name="connsiteX0" fmla="*/ 10001 w 827403"/>
                <a:gd name="connsiteY0" fmla="*/ 168676 h 415996"/>
                <a:gd name="connsiteX1" fmla="*/ 87621 w 827403"/>
                <a:gd name="connsiteY1" fmla="*/ 69921 h 415996"/>
                <a:gd name="connsiteX2" fmla="*/ 380552 w 827403"/>
                <a:gd name="connsiteY2" fmla="*/ 36120 h 415996"/>
                <a:gd name="connsiteX3" fmla="*/ 635869 w 827403"/>
                <a:gd name="connsiteY3" fmla="*/ 38170 h 415996"/>
                <a:gd name="connsiteX4" fmla="*/ 714083 w 827403"/>
                <a:gd name="connsiteY4" fmla="*/ 265142 h 415996"/>
                <a:gd name="connsiteX5" fmla="*/ 824791 w 827403"/>
                <a:gd name="connsiteY5" fmla="*/ 368206 h 415996"/>
                <a:gd name="connsiteX6" fmla="*/ 571520 w 827403"/>
                <a:gd name="connsiteY6" fmla="*/ 415996 h 415996"/>
                <a:gd name="connsiteX7" fmla="*/ 316261 w 827403"/>
                <a:gd name="connsiteY7" fmla="*/ 376565 h 415996"/>
                <a:gd name="connsiteX8" fmla="*/ 173366 w 827403"/>
                <a:gd name="connsiteY8" fmla="*/ 290120 h 415996"/>
                <a:gd name="connsiteX9" fmla="*/ 10001 w 827403"/>
                <a:gd name="connsiteY9" fmla="*/ 168676 h 415996"/>
                <a:gd name="connsiteX0" fmla="*/ 10001 w 827403"/>
                <a:gd name="connsiteY0" fmla="*/ 168676 h 415996"/>
                <a:gd name="connsiteX1" fmla="*/ 89471 w 827403"/>
                <a:gd name="connsiteY1" fmla="*/ 105392 h 415996"/>
                <a:gd name="connsiteX2" fmla="*/ 380552 w 827403"/>
                <a:gd name="connsiteY2" fmla="*/ 36120 h 415996"/>
                <a:gd name="connsiteX3" fmla="*/ 635869 w 827403"/>
                <a:gd name="connsiteY3" fmla="*/ 38170 h 415996"/>
                <a:gd name="connsiteX4" fmla="*/ 714083 w 827403"/>
                <a:gd name="connsiteY4" fmla="*/ 265142 h 415996"/>
                <a:gd name="connsiteX5" fmla="*/ 824791 w 827403"/>
                <a:gd name="connsiteY5" fmla="*/ 368206 h 415996"/>
                <a:gd name="connsiteX6" fmla="*/ 571520 w 827403"/>
                <a:gd name="connsiteY6" fmla="*/ 415996 h 415996"/>
                <a:gd name="connsiteX7" fmla="*/ 316261 w 827403"/>
                <a:gd name="connsiteY7" fmla="*/ 376565 h 415996"/>
                <a:gd name="connsiteX8" fmla="*/ 173366 w 827403"/>
                <a:gd name="connsiteY8" fmla="*/ 290120 h 415996"/>
                <a:gd name="connsiteX9" fmla="*/ 10001 w 827403"/>
                <a:gd name="connsiteY9" fmla="*/ 168676 h 415996"/>
                <a:gd name="connsiteX0" fmla="*/ 10001 w 827403"/>
                <a:gd name="connsiteY0" fmla="*/ 167089 h 414409"/>
                <a:gd name="connsiteX1" fmla="*/ 89471 w 827403"/>
                <a:gd name="connsiteY1" fmla="*/ 103805 h 414409"/>
                <a:gd name="connsiteX2" fmla="*/ 442327 w 827403"/>
                <a:gd name="connsiteY2" fmla="*/ 44058 h 414409"/>
                <a:gd name="connsiteX3" fmla="*/ 635869 w 827403"/>
                <a:gd name="connsiteY3" fmla="*/ 36583 h 414409"/>
                <a:gd name="connsiteX4" fmla="*/ 714083 w 827403"/>
                <a:gd name="connsiteY4" fmla="*/ 263555 h 414409"/>
                <a:gd name="connsiteX5" fmla="*/ 824791 w 827403"/>
                <a:gd name="connsiteY5" fmla="*/ 366619 h 414409"/>
                <a:gd name="connsiteX6" fmla="*/ 571520 w 827403"/>
                <a:gd name="connsiteY6" fmla="*/ 414409 h 414409"/>
                <a:gd name="connsiteX7" fmla="*/ 316261 w 827403"/>
                <a:gd name="connsiteY7" fmla="*/ 374978 h 414409"/>
                <a:gd name="connsiteX8" fmla="*/ 173366 w 827403"/>
                <a:gd name="connsiteY8" fmla="*/ 288533 h 414409"/>
                <a:gd name="connsiteX9" fmla="*/ 10001 w 827403"/>
                <a:gd name="connsiteY9" fmla="*/ 167089 h 414409"/>
                <a:gd name="connsiteX0" fmla="*/ 10001 w 827403"/>
                <a:gd name="connsiteY0" fmla="*/ 189314 h 436634"/>
                <a:gd name="connsiteX1" fmla="*/ 89471 w 827403"/>
                <a:gd name="connsiteY1" fmla="*/ 126030 h 436634"/>
                <a:gd name="connsiteX2" fmla="*/ 442327 w 827403"/>
                <a:gd name="connsiteY2" fmla="*/ 66283 h 436634"/>
                <a:gd name="connsiteX3" fmla="*/ 723383 w 827403"/>
                <a:gd name="connsiteY3" fmla="*/ 36583 h 436634"/>
                <a:gd name="connsiteX4" fmla="*/ 714083 w 827403"/>
                <a:gd name="connsiteY4" fmla="*/ 285780 h 436634"/>
                <a:gd name="connsiteX5" fmla="*/ 824791 w 827403"/>
                <a:gd name="connsiteY5" fmla="*/ 388844 h 436634"/>
                <a:gd name="connsiteX6" fmla="*/ 571520 w 827403"/>
                <a:gd name="connsiteY6" fmla="*/ 436634 h 436634"/>
                <a:gd name="connsiteX7" fmla="*/ 316261 w 827403"/>
                <a:gd name="connsiteY7" fmla="*/ 397203 h 436634"/>
                <a:gd name="connsiteX8" fmla="*/ 173366 w 827403"/>
                <a:gd name="connsiteY8" fmla="*/ 310758 h 436634"/>
                <a:gd name="connsiteX9" fmla="*/ 10001 w 827403"/>
                <a:gd name="connsiteY9" fmla="*/ 189314 h 436634"/>
                <a:gd name="connsiteX0" fmla="*/ 10001 w 827403"/>
                <a:gd name="connsiteY0" fmla="*/ 189314 h 468219"/>
                <a:gd name="connsiteX1" fmla="*/ 89471 w 827403"/>
                <a:gd name="connsiteY1" fmla="*/ 126030 h 468219"/>
                <a:gd name="connsiteX2" fmla="*/ 442327 w 827403"/>
                <a:gd name="connsiteY2" fmla="*/ 66283 h 468219"/>
                <a:gd name="connsiteX3" fmla="*/ 723383 w 827403"/>
                <a:gd name="connsiteY3" fmla="*/ 36583 h 468219"/>
                <a:gd name="connsiteX4" fmla="*/ 714083 w 827403"/>
                <a:gd name="connsiteY4" fmla="*/ 285780 h 468219"/>
                <a:gd name="connsiteX5" fmla="*/ 670355 w 827403"/>
                <a:gd name="connsiteY5" fmla="*/ 468219 h 468219"/>
                <a:gd name="connsiteX6" fmla="*/ 571520 w 827403"/>
                <a:gd name="connsiteY6" fmla="*/ 436634 h 468219"/>
                <a:gd name="connsiteX7" fmla="*/ 316261 w 827403"/>
                <a:gd name="connsiteY7" fmla="*/ 397203 h 468219"/>
                <a:gd name="connsiteX8" fmla="*/ 173366 w 827403"/>
                <a:gd name="connsiteY8" fmla="*/ 310758 h 468219"/>
                <a:gd name="connsiteX9" fmla="*/ 10001 w 827403"/>
                <a:gd name="connsiteY9" fmla="*/ 189314 h 468219"/>
                <a:gd name="connsiteX0" fmla="*/ 10001 w 761388"/>
                <a:gd name="connsiteY0" fmla="*/ 219720 h 498625"/>
                <a:gd name="connsiteX1" fmla="*/ 89471 w 761388"/>
                <a:gd name="connsiteY1" fmla="*/ 156436 h 498625"/>
                <a:gd name="connsiteX2" fmla="*/ 442327 w 761388"/>
                <a:gd name="connsiteY2" fmla="*/ 96689 h 498625"/>
                <a:gd name="connsiteX3" fmla="*/ 723383 w 761388"/>
                <a:gd name="connsiteY3" fmla="*/ 66989 h 498625"/>
                <a:gd name="connsiteX4" fmla="*/ 670355 w 761388"/>
                <a:gd name="connsiteY4" fmla="*/ 498625 h 498625"/>
                <a:gd name="connsiteX5" fmla="*/ 571520 w 761388"/>
                <a:gd name="connsiteY5" fmla="*/ 467040 h 498625"/>
                <a:gd name="connsiteX6" fmla="*/ 316261 w 761388"/>
                <a:gd name="connsiteY6" fmla="*/ 427609 h 498625"/>
                <a:gd name="connsiteX7" fmla="*/ 173366 w 761388"/>
                <a:gd name="connsiteY7" fmla="*/ 341164 h 498625"/>
                <a:gd name="connsiteX8" fmla="*/ 10001 w 761388"/>
                <a:gd name="connsiteY8" fmla="*/ 219720 h 498625"/>
                <a:gd name="connsiteX0" fmla="*/ 99888 w 851275"/>
                <a:gd name="connsiteY0" fmla="*/ 219720 h 498625"/>
                <a:gd name="connsiteX1" fmla="*/ 179358 w 851275"/>
                <a:gd name="connsiteY1" fmla="*/ 156436 h 498625"/>
                <a:gd name="connsiteX2" fmla="*/ 532214 w 851275"/>
                <a:gd name="connsiteY2" fmla="*/ 96689 h 498625"/>
                <a:gd name="connsiteX3" fmla="*/ 813270 w 851275"/>
                <a:gd name="connsiteY3" fmla="*/ 66989 h 498625"/>
                <a:gd name="connsiteX4" fmla="*/ 760242 w 851275"/>
                <a:gd name="connsiteY4" fmla="*/ 498625 h 498625"/>
                <a:gd name="connsiteX5" fmla="*/ 661407 w 851275"/>
                <a:gd name="connsiteY5" fmla="*/ 467040 h 498625"/>
                <a:gd name="connsiteX6" fmla="*/ 406148 w 851275"/>
                <a:gd name="connsiteY6" fmla="*/ 427609 h 498625"/>
                <a:gd name="connsiteX7" fmla="*/ 263253 w 851275"/>
                <a:gd name="connsiteY7" fmla="*/ 341164 h 498625"/>
                <a:gd name="connsiteX8" fmla="*/ 99888 w 851275"/>
                <a:gd name="connsiteY8" fmla="*/ 219720 h 49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275" h="498625">
                  <a:moveTo>
                    <a:pt x="99888" y="219720"/>
                  </a:moveTo>
                  <a:cubicBezTo>
                    <a:pt x="0" y="249935"/>
                    <a:pt x="107304" y="176941"/>
                    <a:pt x="179358" y="156436"/>
                  </a:cubicBezTo>
                  <a:cubicBezTo>
                    <a:pt x="251412" y="135931"/>
                    <a:pt x="431830" y="107273"/>
                    <a:pt x="532214" y="96689"/>
                  </a:cubicBezTo>
                  <a:cubicBezTo>
                    <a:pt x="600919" y="95576"/>
                    <a:pt x="775265" y="0"/>
                    <a:pt x="813270" y="66989"/>
                  </a:cubicBezTo>
                  <a:cubicBezTo>
                    <a:pt x="851275" y="133978"/>
                    <a:pt x="785552" y="431950"/>
                    <a:pt x="760242" y="498625"/>
                  </a:cubicBezTo>
                  <a:lnTo>
                    <a:pt x="661407" y="467040"/>
                  </a:lnTo>
                  <a:lnTo>
                    <a:pt x="406148" y="427609"/>
                  </a:lnTo>
                  <a:lnTo>
                    <a:pt x="263253" y="341164"/>
                  </a:lnTo>
                  <a:lnTo>
                    <a:pt x="99888" y="219720"/>
                  </a:lnTo>
                  <a:close/>
                </a:path>
              </a:pathLst>
            </a:custGeom>
            <a:solidFill>
              <a:srgbClr val="F7F5A9"/>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33" name="フリーフォーム 132"/>
            <p:cNvSpPr/>
            <p:nvPr/>
          </p:nvSpPr>
          <p:spPr>
            <a:xfrm>
              <a:off x="3759200" y="6204386"/>
              <a:ext cx="1119303" cy="416250"/>
            </a:xfrm>
            <a:custGeom>
              <a:avLst/>
              <a:gdLst>
                <a:gd name="connsiteX0" fmla="*/ 0 w 295275"/>
                <a:gd name="connsiteY0" fmla="*/ 2381 h 204788"/>
                <a:gd name="connsiteX1" fmla="*/ 90487 w 295275"/>
                <a:gd name="connsiteY1" fmla="*/ 0 h 204788"/>
                <a:gd name="connsiteX2" fmla="*/ 226219 w 295275"/>
                <a:gd name="connsiteY2" fmla="*/ 78581 h 204788"/>
                <a:gd name="connsiteX3" fmla="*/ 290512 w 295275"/>
                <a:gd name="connsiteY3" fmla="*/ 159544 h 204788"/>
                <a:gd name="connsiteX4" fmla="*/ 295275 w 295275"/>
                <a:gd name="connsiteY4" fmla="*/ 204788 h 204788"/>
                <a:gd name="connsiteX5" fmla="*/ 202406 w 295275"/>
                <a:gd name="connsiteY5" fmla="*/ 180975 h 204788"/>
                <a:gd name="connsiteX6" fmla="*/ 0 w 295275"/>
                <a:gd name="connsiteY6" fmla="*/ 2381 h 204788"/>
                <a:gd name="connsiteX0" fmla="*/ 0 w 782687"/>
                <a:gd name="connsiteY0" fmla="*/ 2381 h 236836"/>
                <a:gd name="connsiteX1" fmla="*/ 90487 w 782687"/>
                <a:gd name="connsiteY1" fmla="*/ 0 h 236836"/>
                <a:gd name="connsiteX2" fmla="*/ 226219 w 782687"/>
                <a:gd name="connsiteY2" fmla="*/ 78581 h 236836"/>
                <a:gd name="connsiteX3" fmla="*/ 290512 w 782687"/>
                <a:gd name="connsiteY3" fmla="*/ 159544 h 236836"/>
                <a:gd name="connsiteX4" fmla="*/ 782687 w 782687"/>
                <a:gd name="connsiteY4" fmla="*/ 236836 h 236836"/>
                <a:gd name="connsiteX5" fmla="*/ 202406 w 782687"/>
                <a:gd name="connsiteY5" fmla="*/ 180975 h 236836"/>
                <a:gd name="connsiteX6" fmla="*/ 0 w 782687"/>
                <a:gd name="connsiteY6" fmla="*/ 2381 h 236836"/>
                <a:gd name="connsiteX0" fmla="*/ 0 w 782687"/>
                <a:gd name="connsiteY0" fmla="*/ 2381 h 248072"/>
                <a:gd name="connsiteX1" fmla="*/ 90487 w 782687"/>
                <a:gd name="connsiteY1" fmla="*/ 0 h 248072"/>
                <a:gd name="connsiteX2" fmla="*/ 226219 w 782687"/>
                <a:gd name="connsiteY2" fmla="*/ 78581 h 248072"/>
                <a:gd name="connsiteX3" fmla="*/ 290512 w 782687"/>
                <a:gd name="connsiteY3" fmla="*/ 159544 h 248072"/>
                <a:gd name="connsiteX4" fmla="*/ 782687 w 782687"/>
                <a:gd name="connsiteY4" fmla="*/ 236836 h 248072"/>
                <a:gd name="connsiteX5" fmla="*/ 315962 w 782687"/>
                <a:gd name="connsiteY5" fmla="*/ 248072 h 248072"/>
                <a:gd name="connsiteX6" fmla="*/ 202406 w 782687"/>
                <a:gd name="connsiteY6" fmla="*/ 180975 h 248072"/>
                <a:gd name="connsiteX7" fmla="*/ 0 w 782687"/>
                <a:gd name="connsiteY7" fmla="*/ 2381 h 248072"/>
                <a:gd name="connsiteX0" fmla="*/ 0 w 782687"/>
                <a:gd name="connsiteY0" fmla="*/ 2381 h 248072"/>
                <a:gd name="connsiteX1" fmla="*/ 90487 w 782687"/>
                <a:gd name="connsiteY1" fmla="*/ 0 h 248072"/>
                <a:gd name="connsiteX2" fmla="*/ 226219 w 782687"/>
                <a:gd name="connsiteY2" fmla="*/ 78581 h 248072"/>
                <a:gd name="connsiteX3" fmla="*/ 290512 w 782687"/>
                <a:gd name="connsiteY3" fmla="*/ 159544 h 248072"/>
                <a:gd name="connsiteX4" fmla="*/ 750937 w 782687"/>
                <a:gd name="connsiteY4" fmla="*/ 133772 h 248072"/>
                <a:gd name="connsiteX5" fmla="*/ 782687 w 782687"/>
                <a:gd name="connsiteY5" fmla="*/ 236836 h 248072"/>
                <a:gd name="connsiteX6" fmla="*/ 315962 w 782687"/>
                <a:gd name="connsiteY6" fmla="*/ 248072 h 248072"/>
                <a:gd name="connsiteX7" fmla="*/ 202406 w 782687"/>
                <a:gd name="connsiteY7" fmla="*/ 180975 h 248072"/>
                <a:gd name="connsiteX8" fmla="*/ 0 w 782687"/>
                <a:gd name="connsiteY8" fmla="*/ 2381 h 248072"/>
                <a:gd name="connsiteX0" fmla="*/ 0 w 782687"/>
                <a:gd name="connsiteY0" fmla="*/ 2381 h 248072"/>
                <a:gd name="connsiteX1" fmla="*/ 90487 w 782687"/>
                <a:gd name="connsiteY1" fmla="*/ 0 h 248072"/>
                <a:gd name="connsiteX2" fmla="*/ 226219 w 782687"/>
                <a:gd name="connsiteY2" fmla="*/ 78581 h 248072"/>
                <a:gd name="connsiteX3" fmla="*/ 506412 w 782687"/>
                <a:gd name="connsiteY3" fmla="*/ 76994 h 248072"/>
                <a:gd name="connsiteX4" fmla="*/ 750937 w 782687"/>
                <a:gd name="connsiteY4" fmla="*/ 133772 h 248072"/>
                <a:gd name="connsiteX5" fmla="*/ 782687 w 782687"/>
                <a:gd name="connsiteY5" fmla="*/ 236836 h 248072"/>
                <a:gd name="connsiteX6" fmla="*/ 315962 w 782687"/>
                <a:gd name="connsiteY6" fmla="*/ 248072 h 248072"/>
                <a:gd name="connsiteX7" fmla="*/ 202406 w 782687"/>
                <a:gd name="connsiteY7" fmla="*/ 180975 h 248072"/>
                <a:gd name="connsiteX8" fmla="*/ 0 w 782687"/>
                <a:gd name="connsiteY8" fmla="*/ 2381 h 248072"/>
                <a:gd name="connsiteX0" fmla="*/ 0 w 782687"/>
                <a:gd name="connsiteY0" fmla="*/ 2381 h 248072"/>
                <a:gd name="connsiteX1" fmla="*/ 90487 w 782687"/>
                <a:gd name="connsiteY1" fmla="*/ 0 h 248072"/>
                <a:gd name="connsiteX2" fmla="*/ 432594 w 782687"/>
                <a:gd name="connsiteY2" fmla="*/ 2381 h 248072"/>
                <a:gd name="connsiteX3" fmla="*/ 506412 w 782687"/>
                <a:gd name="connsiteY3" fmla="*/ 76994 h 248072"/>
                <a:gd name="connsiteX4" fmla="*/ 750937 w 782687"/>
                <a:gd name="connsiteY4" fmla="*/ 133772 h 248072"/>
                <a:gd name="connsiteX5" fmla="*/ 782687 w 782687"/>
                <a:gd name="connsiteY5" fmla="*/ 236836 h 248072"/>
                <a:gd name="connsiteX6" fmla="*/ 315962 w 782687"/>
                <a:gd name="connsiteY6" fmla="*/ 248072 h 248072"/>
                <a:gd name="connsiteX7" fmla="*/ 202406 w 782687"/>
                <a:gd name="connsiteY7" fmla="*/ 180975 h 248072"/>
                <a:gd name="connsiteX8" fmla="*/ 0 w 782687"/>
                <a:gd name="connsiteY8" fmla="*/ 2381 h 248072"/>
                <a:gd name="connsiteX0" fmla="*/ 0 w 782687"/>
                <a:gd name="connsiteY0" fmla="*/ 27781 h 273472"/>
                <a:gd name="connsiteX1" fmla="*/ 233362 w 782687"/>
                <a:gd name="connsiteY1" fmla="*/ 0 h 273472"/>
                <a:gd name="connsiteX2" fmla="*/ 432594 w 782687"/>
                <a:gd name="connsiteY2" fmla="*/ 27781 h 273472"/>
                <a:gd name="connsiteX3" fmla="*/ 506412 w 782687"/>
                <a:gd name="connsiteY3" fmla="*/ 102394 h 273472"/>
                <a:gd name="connsiteX4" fmla="*/ 750937 w 782687"/>
                <a:gd name="connsiteY4" fmla="*/ 159172 h 273472"/>
                <a:gd name="connsiteX5" fmla="*/ 782687 w 782687"/>
                <a:gd name="connsiteY5" fmla="*/ 262236 h 273472"/>
                <a:gd name="connsiteX6" fmla="*/ 315962 w 782687"/>
                <a:gd name="connsiteY6" fmla="*/ 273472 h 273472"/>
                <a:gd name="connsiteX7" fmla="*/ 202406 w 782687"/>
                <a:gd name="connsiteY7" fmla="*/ 206375 h 273472"/>
                <a:gd name="connsiteX8" fmla="*/ 0 w 782687"/>
                <a:gd name="connsiteY8" fmla="*/ 27781 h 273472"/>
                <a:gd name="connsiteX0" fmla="*/ 0 w 766812"/>
                <a:gd name="connsiteY0" fmla="*/ 46831 h 273472"/>
                <a:gd name="connsiteX1" fmla="*/ 217487 w 766812"/>
                <a:gd name="connsiteY1" fmla="*/ 0 h 273472"/>
                <a:gd name="connsiteX2" fmla="*/ 416719 w 766812"/>
                <a:gd name="connsiteY2" fmla="*/ 27781 h 273472"/>
                <a:gd name="connsiteX3" fmla="*/ 490537 w 766812"/>
                <a:gd name="connsiteY3" fmla="*/ 102394 h 273472"/>
                <a:gd name="connsiteX4" fmla="*/ 735062 w 766812"/>
                <a:gd name="connsiteY4" fmla="*/ 159172 h 273472"/>
                <a:gd name="connsiteX5" fmla="*/ 766812 w 766812"/>
                <a:gd name="connsiteY5" fmla="*/ 262236 h 273472"/>
                <a:gd name="connsiteX6" fmla="*/ 300087 w 766812"/>
                <a:gd name="connsiteY6" fmla="*/ 273472 h 273472"/>
                <a:gd name="connsiteX7" fmla="*/ 186531 w 766812"/>
                <a:gd name="connsiteY7" fmla="*/ 206375 h 273472"/>
                <a:gd name="connsiteX8" fmla="*/ 0 w 766812"/>
                <a:gd name="connsiteY8" fmla="*/ 46831 h 273472"/>
                <a:gd name="connsiteX0" fmla="*/ 0 w 766812"/>
                <a:gd name="connsiteY0" fmla="*/ 46831 h 273472"/>
                <a:gd name="connsiteX1" fmla="*/ 217487 w 766812"/>
                <a:gd name="connsiteY1" fmla="*/ 0 h 273472"/>
                <a:gd name="connsiteX2" fmla="*/ 416719 w 766812"/>
                <a:gd name="connsiteY2" fmla="*/ 27781 h 273472"/>
                <a:gd name="connsiteX3" fmla="*/ 490537 w 766812"/>
                <a:gd name="connsiteY3" fmla="*/ 102394 h 273472"/>
                <a:gd name="connsiteX4" fmla="*/ 735062 w 766812"/>
                <a:gd name="connsiteY4" fmla="*/ 159172 h 273472"/>
                <a:gd name="connsiteX5" fmla="*/ 766812 w 766812"/>
                <a:gd name="connsiteY5" fmla="*/ 262236 h 273472"/>
                <a:gd name="connsiteX6" fmla="*/ 300087 w 766812"/>
                <a:gd name="connsiteY6" fmla="*/ 273472 h 273472"/>
                <a:gd name="connsiteX7" fmla="*/ 186531 w 766812"/>
                <a:gd name="connsiteY7" fmla="*/ 206375 h 273472"/>
                <a:gd name="connsiteX8" fmla="*/ 0 w 766812"/>
                <a:gd name="connsiteY8" fmla="*/ 46831 h 27347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693787 w 766812"/>
                <a:gd name="connsiteY4" fmla="*/ 1753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693787 w 766812"/>
                <a:gd name="connsiteY4" fmla="*/ 1753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693787 w 766812"/>
                <a:gd name="connsiteY4" fmla="*/ 1753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884287"/>
                <a:gd name="connsiteY0" fmla="*/ 50271 h 276912"/>
                <a:gd name="connsiteX1" fmla="*/ 217487 w 884287"/>
                <a:gd name="connsiteY1" fmla="*/ 3440 h 276912"/>
                <a:gd name="connsiteX2" fmla="*/ 416719 w 884287"/>
                <a:gd name="connsiteY2" fmla="*/ 31221 h 276912"/>
                <a:gd name="connsiteX3" fmla="*/ 490537 w 884287"/>
                <a:gd name="connsiteY3" fmla="*/ 105834 h 276912"/>
                <a:gd name="connsiteX4" fmla="*/ 693787 w 884287"/>
                <a:gd name="connsiteY4" fmla="*/ 175312 h 276912"/>
                <a:gd name="connsiteX5" fmla="*/ 884287 w 884287"/>
                <a:gd name="connsiteY5" fmla="*/ 265676 h 276912"/>
                <a:gd name="connsiteX6" fmla="*/ 300087 w 884287"/>
                <a:gd name="connsiteY6" fmla="*/ 276912 h 276912"/>
                <a:gd name="connsiteX7" fmla="*/ 186531 w 884287"/>
                <a:gd name="connsiteY7" fmla="*/ 209815 h 276912"/>
                <a:gd name="connsiteX8" fmla="*/ 0 w 884287"/>
                <a:gd name="connsiteY8" fmla="*/ 50271 h 276912"/>
                <a:gd name="connsiteX0" fmla="*/ 0 w 884287"/>
                <a:gd name="connsiteY0" fmla="*/ 50271 h 276912"/>
                <a:gd name="connsiteX1" fmla="*/ 217487 w 884287"/>
                <a:gd name="connsiteY1" fmla="*/ 3440 h 276912"/>
                <a:gd name="connsiteX2" fmla="*/ 416719 w 884287"/>
                <a:gd name="connsiteY2" fmla="*/ 31221 h 276912"/>
                <a:gd name="connsiteX3" fmla="*/ 576262 w 884287"/>
                <a:gd name="connsiteY3" fmla="*/ 96309 h 276912"/>
                <a:gd name="connsiteX4" fmla="*/ 693787 w 884287"/>
                <a:gd name="connsiteY4" fmla="*/ 175312 h 276912"/>
                <a:gd name="connsiteX5" fmla="*/ 884287 w 884287"/>
                <a:gd name="connsiteY5" fmla="*/ 265676 h 276912"/>
                <a:gd name="connsiteX6" fmla="*/ 300087 w 884287"/>
                <a:gd name="connsiteY6" fmla="*/ 276912 h 276912"/>
                <a:gd name="connsiteX7" fmla="*/ 186531 w 884287"/>
                <a:gd name="connsiteY7" fmla="*/ 209815 h 276912"/>
                <a:gd name="connsiteX8" fmla="*/ 0 w 884287"/>
                <a:gd name="connsiteY8" fmla="*/ 50271 h 276912"/>
                <a:gd name="connsiteX0" fmla="*/ 0 w 884287"/>
                <a:gd name="connsiteY0" fmla="*/ 50271 h 276912"/>
                <a:gd name="connsiteX1" fmla="*/ 217487 w 884287"/>
                <a:gd name="connsiteY1" fmla="*/ 3440 h 276912"/>
                <a:gd name="connsiteX2" fmla="*/ 416719 w 884287"/>
                <a:gd name="connsiteY2" fmla="*/ 31221 h 276912"/>
                <a:gd name="connsiteX3" fmla="*/ 693787 w 884287"/>
                <a:gd name="connsiteY3" fmla="*/ 175312 h 276912"/>
                <a:gd name="connsiteX4" fmla="*/ 884287 w 884287"/>
                <a:gd name="connsiteY4" fmla="*/ 265676 h 276912"/>
                <a:gd name="connsiteX5" fmla="*/ 300087 w 884287"/>
                <a:gd name="connsiteY5" fmla="*/ 276912 h 276912"/>
                <a:gd name="connsiteX6" fmla="*/ 186531 w 884287"/>
                <a:gd name="connsiteY6" fmla="*/ 209815 h 276912"/>
                <a:gd name="connsiteX7" fmla="*/ 0 w 884287"/>
                <a:gd name="connsiteY7" fmla="*/ 50271 h 276912"/>
                <a:gd name="connsiteX0" fmla="*/ 0 w 884287"/>
                <a:gd name="connsiteY0" fmla="*/ 50271 h 276912"/>
                <a:gd name="connsiteX1" fmla="*/ 217487 w 884287"/>
                <a:gd name="connsiteY1" fmla="*/ 3440 h 276912"/>
                <a:gd name="connsiteX2" fmla="*/ 531019 w 884287"/>
                <a:gd name="connsiteY2" fmla="*/ 78846 h 276912"/>
                <a:gd name="connsiteX3" fmla="*/ 693787 w 884287"/>
                <a:gd name="connsiteY3" fmla="*/ 175312 h 276912"/>
                <a:gd name="connsiteX4" fmla="*/ 884287 w 884287"/>
                <a:gd name="connsiteY4" fmla="*/ 265676 h 276912"/>
                <a:gd name="connsiteX5" fmla="*/ 300087 w 884287"/>
                <a:gd name="connsiteY5" fmla="*/ 276912 h 276912"/>
                <a:gd name="connsiteX6" fmla="*/ 186531 w 884287"/>
                <a:gd name="connsiteY6" fmla="*/ 209815 h 276912"/>
                <a:gd name="connsiteX7" fmla="*/ 0 w 884287"/>
                <a:gd name="connsiteY7" fmla="*/ 50271 h 276912"/>
                <a:gd name="connsiteX0" fmla="*/ 0 w 884287"/>
                <a:gd name="connsiteY0" fmla="*/ 34660 h 261301"/>
                <a:gd name="connsiteX1" fmla="*/ 223837 w 884287"/>
                <a:gd name="connsiteY1" fmla="*/ 6879 h 261301"/>
                <a:gd name="connsiteX2" fmla="*/ 531019 w 884287"/>
                <a:gd name="connsiteY2" fmla="*/ 63235 h 261301"/>
                <a:gd name="connsiteX3" fmla="*/ 693787 w 884287"/>
                <a:gd name="connsiteY3" fmla="*/ 159701 h 261301"/>
                <a:gd name="connsiteX4" fmla="*/ 884287 w 884287"/>
                <a:gd name="connsiteY4" fmla="*/ 250065 h 261301"/>
                <a:gd name="connsiteX5" fmla="*/ 300087 w 884287"/>
                <a:gd name="connsiteY5" fmla="*/ 261301 h 261301"/>
                <a:gd name="connsiteX6" fmla="*/ 186531 w 884287"/>
                <a:gd name="connsiteY6" fmla="*/ 194204 h 261301"/>
                <a:gd name="connsiteX7" fmla="*/ 0 w 884287"/>
                <a:gd name="connsiteY7" fmla="*/ 34660 h 261301"/>
                <a:gd name="connsiteX0" fmla="*/ 0 w 884287"/>
                <a:gd name="connsiteY0" fmla="*/ 34660 h 280649"/>
                <a:gd name="connsiteX1" fmla="*/ 223837 w 884287"/>
                <a:gd name="connsiteY1" fmla="*/ 6879 h 280649"/>
                <a:gd name="connsiteX2" fmla="*/ 531019 w 884287"/>
                <a:gd name="connsiteY2" fmla="*/ 63235 h 280649"/>
                <a:gd name="connsiteX3" fmla="*/ 693787 w 884287"/>
                <a:gd name="connsiteY3" fmla="*/ 159701 h 280649"/>
                <a:gd name="connsiteX4" fmla="*/ 884287 w 884287"/>
                <a:gd name="connsiteY4" fmla="*/ 250065 h 280649"/>
                <a:gd name="connsiteX5" fmla="*/ 329426 w 884287"/>
                <a:gd name="connsiteY5" fmla="*/ 280649 h 280649"/>
                <a:gd name="connsiteX6" fmla="*/ 186531 w 884287"/>
                <a:gd name="connsiteY6" fmla="*/ 194204 h 280649"/>
                <a:gd name="connsiteX7" fmla="*/ 0 w 884287"/>
                <a:gd name="connsiteY7" fmla="*/ 34660 h 280649"/>
                <a:gd name="connsiteX0" fmla="*/ 0 w 884287"/>
                <a:gd name="connsiteY0" fmla="*/ 34660 h 320080"/>
                <a:gd name="connsiteX1" fmla="*/ 223837 w 884287"/>
                <a:gd name="connsiteY1" fmla="*/ 6879 h 320080"/>
                <a:gd name="connsiteX2" fmla="*/ 531019 w 884287"/>
                <a:gd name="connsiteY2" fmla="*/ 63235 h 320080"/>
                <a:gd name="connsiteX3" fmla="*/ 693787 w 884287"/>
                <a:gd name="connsiteY3" fmla="*/ 159701 h 320080"/>
                <a:gd name="connsiteX4" fmla="*/ 884287 w 884287"/>
                <a:gd name="connsiteY4" fmla="*/ 250065 h 320080"/>
                <a:gd name="connsiteX5" fmla="*/ 584685 w 884287"/>
                <a:gd name="connsiteY5" fmla="*/ 320080 h 320080"/>
                <a:gd name="connsiteX6" fmla="*/ 329426 w 884287"/>
                <a:gd name="connsiteY6" fmla="*/ 280649 h 320080"/>
                <a:gd name="connsiteX7" fmla="*/ 186531 w 884287"/>
                <a:gd name="connsiteY7" fmla="*/ 194204 h 320080"/>
                <a:gd name="connsiteX8" fmla="*/ 0 w 884287"/>
                <a:gd name="connsiteY8" fmla="*/ 34660 h 320080"/>
                <a:gd name="connsiteX0" fmla="*/ 0 w 837956"/>
                <a:gd name="connsiteY0" fmla="*/ 34660 h 320080"/>
                <a:gd name="connsiteX1" fmla="*/ 223837 w 837956"/>
                <a:gd name="connsiteY1" fmla="*/ 6879 h 320080"/>
                <a:gd name="connsiteX2" fmla="*/ 531019 w 837956"/>
                <a:gd name="connsiteY2" fmla="*/ 63235 h 320080"/>
                <a:gd name="connsiteX3" fmla="*/ 693787 w 837956"/>
                <a:gd name="connsiteY3" fmla="*/ 159701 h 320080"/>
                <a:gd name="connsiteX4" fmla="*/ 837956 w 837956"/>
                <a:gd name="connsiteY4" fmla="*/ 272290 h 320080"/>
                <a:gd name="connsiteX5" fmla="*/ 584685 w 837956"/>
                <a:gd name="connsiteY5" fmla="*/ 320080 h 320080"/>
                <a:gd name="connsiteX6" fmla="*/ 329426 w 837956"/>
                <a:gd name="connsiteY6" fmla="*/ 280649 h 320080"/>
                <a:gd name="connsiteX7" fmla="*/ 186531 w 837956"/>
                <a:gd name="connsiteY7" fmla="*/ 194204 h 320080"/>
                <a:gd name="connsiteX8" fmla="*/ 0 w 837956"/>
                <a:gd name="connsiteY8" fmla="*/ 34660 h 320080"/>
                <a:gd name="connsiteX0" fmla="*/ 0 w 837956"/>
                <a:gd name="connsiteY0" fmla="*/ 34660 h 320080"/>
                <a:gd name="connsiteX1" fmla="*/ 223837 w 837956"/>
                <a:gd name="connsiteY1" fmla="*/ 6879 h 320080"/>
                <a:gd name="connsiteX2" fmla="*/ 531019 w 837956"/>
                <a:gd name="connsiteY2" fmla="*/ 63235 h 320080"/>
                <a:gd name="connsiteX3" fmla="*/ 776153 w 837956"/>
                <a:gd name="connsiteY3" fmla="*/ 175576 h 320080"/>
                <a:gd name="connsiteX4" fmla="*/ 837956 w 837956"/>
                <a:gd name="connsiteY4" fmla="*/ 272290 h 320080"/>
                <a:gd name="connsiteX5" fmla="*/ 584685 w 837956"/>
                <a:gd name="connsiteY5" fmla="*/ 320080 h 320080"/>
                <a:gd name="connsiteX6" fmla="*/ 329426 w 837956"/>
                <a:gd name="connsiteY6" fmla="*/ 280649 h 320080"/>
                <a:gd name="connsiteX7" fmla="*/ 186531 w 837956"/>
                <a:gd name="connsiteY7" fmla="*/ 194204 h 320080"/>
                <a:gd name="connsiteX8" fmla="*/ 0 w 837956"/>
                <a:gd name="connsiteY8" fmla="*/ 34660 h 320080"/>
                <a:gd name="connsiteX0" fmla="*/ 0 w 837956"/>
                <a:gd name="connsiteY0" fmla="*/ 34660 h 320080"/>
                <a:gd name="connsiteX1" fmla="*/ 223837 w 837956"/>
                <a:gd name="connsiteY1" fmla="*/ 6879 h 320080"/>
                <a:gd name="connsiteX2" fmla="*/ 693177 w 837956"/>
                <a:gd name="connsiteY2" fmla="*/ 82285 h 320080"/>
                <a:gd name="connsiteX3" fmla="*/ 776153 w 837956"/>
                <a:gd name="connsiteY3" fmla="*/ 175576 h 320080"/>
                <a:gd name="connsiteX4" fmla="*/ 837956 w 837956"/>
                <a:gd name="connsiteY4" fmla="*/ 272290 h 320080"/>
                <a:gd name="connsiteX5" fmla="*/ 584685 w 837956"/>
                <a:gd name="connsiteY5" fmla="*/ 320080 h 320080"/>
                <a:gd name="connsiteX6" fmla="*/ 329426 w 837956"/>
                <a:gd name="connsiteY6" fmla="*/ 280649 h 320080"/>
                <a:gd name="connsiteX7" fmla="*/ 186531 w 837956"/>
                <a:gd name="connsiteY7" fmla="*/ 194204 h 320080"/>
                <a:gd name="connsiteX8" fmla="*/ 0 w 837956"/>
                <a:gd name="connsiteY8" fmla="*/ 34660 h 320080"/>
                <a:gd name="connsiteX0" fmla="*/ 0 w 837956"/>
                <a:gd name="connsiteY0" fmla="*/ 120849 h 406269"/>
                <a:gd name="connsiteX1" fmla="*/ 223837 w 837956"/>
                <a:gd name="connsiteY1" fmla="*/ 93068 h 406269"/>
                <a:gd name="connsiteX2" fmla="*/ 636164 w 837956"/>
                <a:gd name="connsiteY2" fmla="*/ 12568 h 406269"/>
                <a:gd name="connsiteX3" fmla="*/ 693177 w 837956"/>
                <a:gd name="connsiteY3" fmla="*/ 168474 h 406269"/>
                <a:gd name="connsiteX4" fmla="*/ 776153 w 837956"/>
                <a:gd name="connsiteY4" fmla="*/ 261765 h 406269"/>
                <a:gd name="connsiteX5" fmla="*/ 837956 w 837956"/>
                <a:gd name="connsiteY5" fmla="*/ 358479 h 406269"/>
                <a:gd name="connsiteX6" fmla="*/ 584685 w 837956"/>
                <a:gd name="connsiteY6" fmla="*/ 406269 h 406269"/>
                <a:gd name="connsiteX7" fmla="*/ 329426 w 837956"/>
                <a:gd name="connsiteY7" fmla="*/ 366838 h 406269"/>
                <a:gd name="connsiteX8" fmla="*/ 186531 w 837956"/>
                <a:gd name="connsiteY8" fmla="*/ 280393 h 406269"/>
                <a:gd name="connsiteX9" fmla="*/ 0 w 837956"/>
                <a:gd name="connsiteY9" fmla="*/ 120849 h 406269"/>
                <a:gd name="connsiteX0" fmla="*/ 0 w 837956"/>
                <a:gd name="connsiteY0" fmla="*/ 131961 h 417381"/>
                <a:gd name="connsiteX1" fmla="*/ 393717 w 837956"/>
                <a:gd name="connsiteY1" fmla="*/ 37505 h 417381"/>
                <a:gd name="connsiteX2" fmla="*/ 636164 w 837956"/>
                <a:gd name="connsiteY2" fmla="*/ 23680 h 417381"/>
                <a:gd name="connsiteX3" fmla="*/ 693177 w 837956"/>
                <a:gd name="connsiteY3" fmla="*/ 179586 h 417381"/>
                <a:gd name="connsiteX4" fmla="*/ 776153 w 837956"/>
                <a:gd name="connsiteY4" fmla="*/ 272877 h 417381"/>
                <a:gd name="connsiteX5" fmla="*/ 837956 w 837956"/>
                <a:gd name="connsiteY5" fmla="*/ 369591 h 417381"/>
                <a:gd name="connsiteX6" fmla="*/ 584685 w 837956"/>
                <a:gd name="connsiteY6" fmla="*/ 417381 h 417381"/>
                <a:gd name="connsiteX7" fmla="*/ 329426 w 837956"/>
                <a:gd name="connsiteY7" fmla="*/ 377950 h 417381"/>
                <a:gd name="connsiteX8" fmla="*/ 186531 w 837956"/>
                <a:gd name="connsiteY8" fmla="*/ 291505 h 417381"/>
                <a:gd name="connsiteX9" fmla="*/ 0 w 837956"/>
                <a:gd name="connsiteY9" fmla="*/ 131961 h 417381"/>
                <a:gd name="connsiteX0" fmla="*/ 0 w 837956"/>
                <a:gd name="connsiteY0" fmla="*/ 166886 h 417381"/>
                <a:gd name="connsiteX1" fmla="*/ 393717 w 837956"/>
                <a:gd name="connsiteY1" fmla="*/ 37505 h 417381"/>
                <a:gd name="connsiteX2" fmla="*/ 636164 w 837956"/>
                <a:gd name="connsiteY2" fmla="*/ 23680 h 417381"/>
                <a:gd name="connsiteX3" fmla="*/ 693177 w 837956"/>
                <a:gd name="connsiteY3" fmla="*/ 179586 h 417381"/>
                <a:gd name="connsiteX4" fmla="*/ 776153 w 837956"/>
                <a:gd name="connsiteY4" fmla="*/ 272877 h 417381"/>
                <a:gd name="connsiteX5" fmla="*/ 837956 w 837956"/>
                <a:gd name="connsiteY5" fmla="*/ 369591 h 417381"/>
                <a:gd name="connsiteX6" fmla="*/ 584685 w 837956"/>
                <a:gd name="connsiteY6" fmla="*/ 417381 h 417381"/>
                <a:gd name="connsiteX7" fmla="*/ 329426 w 837956"/>
                <a:gd name="connsiteY7" fmla="*/ 377950 h 417381"/>
                <a:gd name="connsiteX8" fmla="*/ 186531 w 837956"/>
                <a:gd name="connsiteY8" fmla="*/ 291505 h 417381"/>
                <a:gd name="connsiteX9" fmla="*/ 0 w 837956"/>
                <a:gd name="connsiteY9" fmla="*/ 166886 h 417381"/>
                <a:gd name="connsiteX0" fmla="*/ 10001 w 847957"/>
                <a:gd name="connsiteY0" fmla="*/ 166886 h 417381"/>
                <a:gd name="connsiteX1" fmla="*/ 95343 w 847957"/>
                <a:gd name="connsiteY1" fmla="*/ 68131 h 417381"/>
                <a:gd name="connsiteX2" fmla="*/ 403718 w 847957"/>
                <a:gd name="connsiteY2" fmla="*/ 37505 h 417381"/>
                <a:gd name="connsiteX3" fmla="*/ 646165 w 847957"/>
                <a:gd name="connsiteY3" fmla="*/ 23680 h 417381"/>
                <a:gd name="connsiteX4" fmla="*/ 703178 w 847957"/>
                <a:gd name="connsiteY4" fmla="*/ 179586 h 417381"/>
                <a:gd name="connsiteX5" fmla="*/ 786154 w 847957"/>
                <a:gd name="connsiteY5" fmla="*/ 272877 h 417381"/>
                <a:gd name="connsiteX6" fmla="*/ 847957 w 847957"/>
                <a:gd name="connsiteY6" fmla="*/ 369591 h 417381"/>
                <a:gd name="connsiteX7" fmla="*/ 594686 w 847957"/>
                <a:gd name="connsiteY7" fmla="*/ 417381 h 417381"/>
                <a:gd name="connsiteX8" fmla="*/ 339427 w 847957"/>
                <a:gd name="connsiteY8" fmla="*/ 377950 h 417381"/>
                <a:gd name="connsiteX9" fmla="*/ 196532 w 847957"/>
                <a:gd name="connsiteY9" fmla="*/ 291505 h 417381"/>
                <a:gd name="connsiteX10" fmla="*/ 10001 w 847957"/>
                <a:gd name="connsiteY10" fmla="*/ 166886 h 417381"/>
                <a:gd name="connsiteX0" fmla="*/ 10001 w 824791"/>
                <a:gd name="connsiteY0" fmla="*/ 170061 h 417381"/>
                <a:gd name="connsiteX1" fmla="*/ 72177 w 824791"/>
                <a:gd name="connsiteY1" fmla="*/ 68131 h 417381"/>
                <a:gd name="connsiteX2" fmla="*/ 380552 w 824791"/>
                <a:gd name="connsiteY2" fmla="*/ 37505 h 417381"/>
                <a:gd name="connsiteX3" fmla="*/ 622999 w 824791"/>
                <a:gd name="connsiteY3" fmla="*/ 23680 h 417381"/>
                <a:gd name="connsiteX4" fmla="*/ 680012 w 824791"/>
                <a:gd name="connsiteY4" fmla="*/ 179586 h 417381"/>
                <a:gd name="connsiteX5" fmla="*/ 762988 w 824791"/>
                <a:gd name="connsiteY5" fmla="*/ 272877 h 417381"/>
                <a:gd name="connsiteX6" fmla="*/ 824791 w 824791"/>
                <a:gd name="connsiteY6" fmla="*/ 369591 h 417381"/>
                <a:gd name="connsiteX7" fmla="*/ 571520 w 824791"/>
                <a:gd name="connsiteY7" fmla="*/ 417381 h 417381"/>
                <a:gd name="connsiteX8" fmla="*/ 316261 w 824791"/>
                <a:gd name="connsiteY8" fmla="*/ 377950 h 417381"/>
                <a:gd name="connsiteX9" fmla="*/ 173366 w 824791"/>
                <a:gd name="connsiteY9" fmla="*/ 291505 h 417381"/>
                <a:gd name="connsiteX10" fmla="*/ 10001 w 824791"/>
                <a:gd name="connsiteY10" fmla="*/ 170061 h 417381"/>
                <a:gd name="connsiteX0" fmla="*/ 10001 w 824791"/>
                <a:gd name="connsiteY0" fmla="*/ 170061 h 417381"/>
                <a:gd name="connsiteX1" fmla="*/ 87621 w 824791"/>
                <a:gd name="connsiteY1" fmla="*/ 71306 h 417381"/>
                <a:gd name="connsiteX2" fmla="*/ 380552 w 824791"/>
                <a:gd name="connsiteY2" fmla="*/ 37505 h 417381"/>
                <a:gd name="connsiteX3" fmla="*/ 622999 w 824791"/>
                <a:gd name="connsiteY3" fmla="*/ 23680 h 417381"/>
                <a:gd name="connsiteX4" fmla="*/ 680012 w 824791"/>
                <a:gd name="connsiteY4" fmla="*/ 179586 h 417381"/>
                <a:gd name="connsiteX5" fmla="*/ 762988 w 824791"/>
                <a:gd name="connsiteY5" fmla="*/ 272877 h 417381"/>
                <a:gd name="connsiteX6" fmla="*/ 824791 w 824791"/>
                <a:gd name="connsiteY6" fmla="*/ 369591 h 417381"/>
                <a:gd name="connsiteX7" fmla="*/ 571520 w 824791"/>
                <a:gd name="connsiteY7" fmla="*/ 417381 h 417381"/>
                <a:gd name="connsiteX8" fmla="*/ 316261 w 824791"/>
                <a:gd name="connsiteY8" fmla="*/ 377950 h 417381"/>
                <a:gd name="connsiteX9" fmla="*/ 173366 w 824791"/>
                <a:gd name="connsiteY9" fmla="*/ 291505 h 417381"/>
                <a:gd name="connsiteX10" fmla="*/ 10001 w 824791"/>
                <a:gd name="connsiteY10" fmla="*/ 170061 h 417381"/>
                <a:gd name="connsiteX0" fmla="*/ 10001 w 824791"/>
                <a:gd name="connsiteY0" fmla="*/ 170061 h 417381"/>
                <a:gd name="connsiteX1" fmla="*/ 87621 w 824791"/>
                <a:gd name="connsiteY1" fmla="*/ 71306 h 417381"/>
                <a:gd name="connsiteX2" fmla="*/ 380552 w 824791"/>
                <a:gd name="connsiteY2" fmla="*/ 37505 h 417381"/>
                <a:gd name="connsiteX3" fmla="*/ 622999 w 824791"/>
                <a:gd name="connsiteY3" fmla="*/ 23680 h 417381"/>
                <a:gd name="connsiteX4" fmla="*/ 680012 w 824791"/>
                <a:gd name="connsiteY4" fmla="*/ 179586 h 417381"/>
                <a:gd name="connsiteX5" fmla="*/ 762988 w 824791"/>
                <a:gd name="connsiteY5" fmla="*/ 272877 h 417381"/>
                <a:gd name="connsiteX6" fmla="*/ 824791 w 824791"/>
                <a:gd name="connsiteY6" fmla="*/ 369591 h 417381"/>
                <a:gd name="connsiteX7" fmla="*/ 571520 w 824791"/>
                <a:gd name="connsiteY7" fmla="*/ 417381 h 417381"/>
                <a:gd name="connsiteX8" fmla="*/ 316261 w 824791"/>
                <a:gd name="connsiteY8" fmla="*/ 377950 h 417381"/>
                <a:gd name="connsiteX9" fmla="*/ 173366 w 824791"/>
                <a:gd name="connsiteY9" fmla="*/ 291505 h 417381"/>
                <a:gd name="connsiteX10" fmla="*/ 10001 w 824791"/>
                <a:gd name="connsiteY10" fmla="*/ 170061 h 417381"/>
                <a:gd name="connsiteX0" fmla="*/ 10001 w 824791"/>
                <a:gd name="connsiteY0" fmla="*/ 154186 h 401506"/>
                <a:gd name="connsiteX1" fmla="*/ 87621 w 824791"/>
                <a:gd name="connsiteY1" fmla="*/ 55431 h 401506"/>
                <a:gd name="connsiteX2" fmla="*/ 380552 w 824791"/>
                <a:gd name="connsiteY2" fmla="*/ 21630 h 401506"/>
                <a:gd name="connsiteX3" fmla="*/ 635869 w 824791"/>
                <a:gd name="connsiteY3" fmla="*/ 23680 h 401506"/>
                <a:gd name="connsiteX4" fmla="*/ 680012 w 824791"/>
                <a:gd name="connsiteY4" fmla="*/ 163711 h 401506"/>
                <a:gd name="connsiteX5" fmla="*/ 762988 w 824791"/>
                <a:gd name="connsiteY5" fmla="*/ 257002 h 401506"/>
                <a:gd name="connsiteX6" fmla="*/ 824791 w 824791"/>
                <a:gd name="connsiteY6" fmla="*/ 353716 h 401506"/>
                <a:gd name="connsiteX7" fmla="*/ 571520 w 824791"/>
                <a:gd name="connsiteY7" fmla="*/ 401506 h 401506"/>
                <a:gd name="connsiteX8" fmla="*/ 316261 w 824791"/>
                <a:gd name="connsiteY8" fmla="*/ 362075 h 401506"/>
                <a:gd name="connsiteX9" fmla="*/ 173366 w 824791"/>
                <a:gd name="connsiteY9" fmla="*/ 275630 h 401506"/>
                <a:gd name="connsiteX10" fmla="*/ 10001 w 824791"/>
                <a:gd name="connsiteY10" fmla="*/ 154186 h 401506"/>
                <a:gd name="connsiteX0" fmla="*/ 10001 w 824791"/>
                <a:gd name="connsiteY0" fmla="*/ 157890 h 405210"/>
                <a:gd name="connsiteX1" fmla="*/ 87621 w 824791"/>
                <a:gd name="connsiteY1" fmla="*/ 59135 h 405210"/>
                <a:gd name="connsiteX2" fmla="*/ 380552 w 824791"/>
                <a:gd name="connsiteY2" fmla="*/ 25334 h 405210"/>
                <a:gd name="connsiteX3" fmla="*/ 635869 w 824791"/>
                <a:gd name="connsiteY3" fmla="*/ 27384 h 405210"/>
                <a:gd name="connsiteX4" fmla="*/ 690308 w 824791"/>
                <a:gd name="connsiteY4" fmla="*/ 189640 h 405210"/>
                <a:gd name="connsiteX5" fmla="*/ 762988 w 824791"/>
                <a:gd name="connsiteY5" fmla="*/ 260706 h 405210"/>
                <a:gd name="connsiteX6" fmla="*/ 824791 w 824791"/>
                <a:gd name="connsiteY6" fmla="*/ 357420 h 405210"/>
                <a:gd name="connsiteX7" fmla="*/ 571520 w 824791"/>
                <a:gd name="connsiteY7" fmla="*/ 405210 h 405210"/>
                <a:gd name="connsiteX8" fmla="*/ 316261 w 824791"/>
                <a:gd name="connsiteY8" fmla="*/ 365779 h 405210"/>
                <a:gd name="connsiteX9" fmla="*/ 173366 w 824791"/>
                <a:gd name="connsiteY9" fmla="*/ 279334 h 405210"/>
                <a:gd name="connsiteX10" fmla="*/ 10001 w 824791"/>
                <a:gd name="connsiteY10" fmla="*/ 157890 h 405210"/>
                <a:gd name="connsiteX0" fmla="*/ 10001 w 824791"/>
                <a:gd name="connsiteY0" fmla="*/ 157890 h 405210"/>
                <a:gd name="connsiteX1" fmla="*/ 87621 w 824791"/>
                <a:gd name="connsiteY1" fmla="*/ 59135 h 405210"/>
                <a:gd name="connsiteX2" fmla="*/ 380552 w 824791"/>
                <a:gd name="connsiteY2" fmla="*/ 25334 h 405210"/>
                <a:gd name="connsiteX3" fmla="*/ 635869 w 824791"/>
                <a:gd name="connsiteY3" fmla="*/ 27384 h 405210"/>
                <a:gd name="connsiteX4" fmla="*/ 690308 w 824791"/>
                <a:gd name="connsiteY4" fmla="*/ 189640 h 405210"/>
                <a:gd name="connsiteX5" fmla="*/ 762988 w 824791"/>
                <a:gd name="connsiteY5" fmla="*/ 260706 h 405210"/>
                <a:gd name="connsiteX6" fmla="*/ 824791 w 824791"/>
                <a:gd name="connsiteY6" fmla="*/ 357420 h 405210"/>
                <a:gd name="connsiteX7" fmla="*/ 571520 w 824791"/>
                <a:gd name="connsiteY7" fmla="*/ 405210 h 405210"/>
                <a:gd name="connsiteX8" fmla="*/ 316261 w 824791"/>
                <a:gd name="connsiteY8" fmla="*/ 365779 h 405210"/>
                <a:gd name="connsiteX9" fmla="*/ 173366 w 824791"/>
                <a:gd name="connsiteY9" fmla="*/ 279334 h 405210"/>
                <a:gd name="connsiteX10" fmla="*/ 10001 w 824791"/>
                <a:gd name="connsiteY10" fmla="*/ 157890 h 405210"/>
                <a:gd name="connsiteX0" fmla="*/ 10001 w 824791"/>
                <a:gd name="connsiteY0" fmla="*/ 157890 h 405210"/>
                <a:gd name="connsiteX1" fmla="*/ 87621 w 824791"/>
                <a:gd name="connsiteY1" fmla="*/ 59135 h 405210"/>
                <a:gd name="connsiteX2" fmla="*/ 380552 w 824791"/>
                <a:gd name="connsiteY2" fmla="*/ 25334 h 405210"/>
                <a:gd name="connsiteX3" fmla="*/ 635869 w 824791"/>
                <a:gd name="connsiteY3" fmla="*/ 27384 h 405210"/>
                <a:gd name="connsiteX4" fmla="*/ 690308 w 824791"/>
                <a:gd name="connsiteY4" fmla="*/ 189640 h 405210"/>
                <a:gd name="connsiteX5" fmla="*/ 762988 w 824791"/>
                <a:gd name="connsiteY5" fmla="*/ 260706 h 405210"/>
                <a:gd name="connsiteX6" fmla="*/ 824791 w 824791"/>
                <a:gd name="connsiteY6" fmla="*/ 357420 h 405210"/>
                <a:gd name="connsiteX7" fmla="*/ 571520 w 824791"/>
                <a:gd name="connsiteY7" fmla="*/ 405210 h 405210"/>
                <a:gd name="connsiteX8" fmla="*/ 316261 w 824791"/>
                <a:gd name="connsiteY8" fmla="*/ 365779 h 405210"/>
                <a:gd name="connsiteX9" fmla="*/ 173366 w 824791"/>
                <a:gd name="connsiteY9" fmla="*/ 279334 h 405210"/>
                <a:gd name="connsiteX10" fmla="*/ 10001 w 824791"/>
                <a:gd name="connsiteY10" fmla="*/ 157890 h 405210"/>
                <a:gd name="connsiteX0" fmla="*/ 10001 w 824791"/>
                <a:gd name="connsiteY0" fmla="*/ 169735 h 417055"/>
                <a:gd name="connsiteX1" fmla="*/ 87621 w 824791"/>
                <a:gd name="connsiteY1" fmla="*/ 70980 h 417055"/>
                <a:gd name="connsiteX2" fmla="*/ 380552 w 824791"/>
                <a:gd name="connsiteY2" fmla="*/ 37179 h 417055"/>
                <a:gd name="connsiteX3" fmla="*/ 635869 w 824791"/>
                <a:gd name="connsiteY3" fmla="*/ 39229 h 417055"/>
                <a:gd name="connsiteX4" fmla="*/ 762988 w 824791"/>
                <a:gd name="connsiteY4" fmla="*/ 272551 h 417055"/>
                <a:gd name="connsiteX5" fmla="*/ 824791 w 824791"/>
                <a:gd name="connsiteY5" fmla="*/ 369265 h 417055"/>
                <a:gd name="connsiteX6" fmla="*/ 571520 w 824791"/>
                <a:gd name="connsiteY6" fmla="*/ 417055 h 417055"/>
                <a:gd name="connsiteX7" fmla="*/ 316261 w 824791"/>
                <a:gd name="connsiteY7" fmla="*/ 377624 h 417055"/>
                <a:gd name="connsiteX8" fmla="*/ 173366 w 824791"/>
                <a:gd name="connsiteY8" fmla="*/ 291179 h 417055"/>
                <a:gd name="connsiteX9" fmla="*/ 10001 w 824791"/>
                <a:gd name="connsiteY9" fmla="*/ 169735 h 417055"/>
                <a:gd name="connsiteX0" fmla="*/ 10001 w 824791"/>
                <a:gd name="connsiteY0" fmla="*/ 172381 h 419701"/>
                <a:gd name="connsiteX1" fmla="*/ 87621 w 824791"/>
                <a:gd name="connsiteY1" fmla="*/ 73626 h 419701"/>
                <a:gd name="connsiteX2" fmla="*/ 380552 w 824791"/>
                <a:gd name="connsiteY2" fmla="*/ 39825 h 419701"/>
                <a:gd name="connsiteX3" fmla="*/ 635869 w 824791"/>
                <a:gd name="connsiteY3" fmla="*/ 41875 h 419701"/>
                <a:gd name="connsiteX4" fmla="*/ 714083 w 824791"/>
                <a:gd name="connsiteY4" fmla="*/ 291072 h 419701"/>
                <a:gd name="connsiteX5" fmla="*/ 824791 w 824791"/>
                <a:gd name="connsiteY5" fmla="*/ 371911 h 419701"/>
                <a:gd name="connsiteX6" fmla="*/ 571520 w 824791"/>
                <a:gd name="connsiteY6" fmla="*/ 419701 h 419701"/>
                <a:gd name="connsiteX7" fmla="*/ 316261 w 824791"/>
                <a:gd name="connsiteY7" fmla="*/ 380270 h 419701"/>
                <a:gd name="connsiteX8" fmla="*/ 173366 w 824791"/>
                <a:gd name="connsiteY8" fmla="*/ 293825 h 419701"/>
                <a:gd name="connsiteX9" fmla="*/ 10001 w 824791"/>
                <a:gd name="connsiteY9" fmla="*/ 172381 h 419701"/>
                <a:gd name="connsiteX0" fmla="*/ 10001 w 845421"/>
                <a:gd name="connsiteY0" fmla="*/ 172381 h 419701"/>
                <a:gd name="connsiteX1" fmla="*/ 87621 w 845421"/>
                <a:gd name="connsiteY1" fmla="*/ 73626 h 419701"/>
                <a:gd name="connsiteX2" fmla="*/ 380552 w 845421"/>
                <a:gd name="connsiteY2" fmla="*/ 39825 h 419701"/>
                <a:gd name="connsiteX3" fmla="*/ 635869 w 845421"/>
                <a:gd name="connsiteY3" fmla="*/ 41875 h 419701"/>
                <a:gd name="connsiteX4" fmla="*/ 714083 w 845421"/>
                <a:gd name="connsiteY4" fmla="*/ 291072 h 419701"/>
                <a:gd name="connsiteX5" fmla="*/ 824791 w 845421"/>
                <a:gd name="connsiteY5" fmla="*/ 371911 h 419701"/>
                <a:gd name="connsiteX6" fmla="*/ 571520 w 845421"/>
                <a:gd name="connsiteY6" fmla="*/ 419701 h 419701"/>
                <a:gd name="connsiteX7" fmla="*/ 316261 w 845421"/>
                <a:gd name="connsiteY7" fmla="*/ 380270 h 419701"/>
                <a:gd name="connsiteX8" fmla="*/ 173366 w 845421"/>
                <a:gd name="connsiteY8" fmla="*/ 293825 h 419701"/>
                <a:gd name="connsiteX9" fmla="*/ 10001 w 845421"/>
                <a:gd name="connsiteY9" fmla="*/ 172381 h 419701"/>
                <a:gd name="connsiteX0" fmla="*/ 10001 w 845421"/>
                <a:gd name="connsiteY0" fmla="*/ 172381 h 419701"/>
                <a:gd name="connsiteX1" fmla="*/ 87621 w 845421"/>
                <a:gd name="connsiteY1" fmla="*/ 73626 h 419701"/>
                <a:gd name="connsiteX2" fmla="*/ 380552 w 845421"/>
                <a:gd name="connsiteY2" fmla="*/ 39825 h 419701"/>
                <a:gd name="connsiteX3" fmla="*/ 635869 w 845421"/>
                <a:gd name="connsiteY3" fmla="*/ 41875 h 419701"/>
                <a:gd name="connsiteX4" fmla="*/ 714083 w 845421"/>
                <a:gd name="connsiteY4" fmla="*/ 291072 h 419701"/>
                <a:gd name="connsiteX5" fmla="*/ 824791 w 845421"/>
                <a:gd name="connsiteY5" fmla="*/ 371911 h 419701"/>
                <a:gd name="connsiteX6" fmla="*/ 571520 w 845421"/>
                <a:gd name="connsiteY6" fmla="*/ 419701 h 419701"/>
                <a:gd name="connsiteX7" fmla="*/ 316261 w 845421"/>
                <a:gd name="connsiteY7" fmla="*/ 380270 h 419701"/>
                <a:gd name="connsiteX8" fmla="*/ 173366 w 845421"/>
                <a:gd name="connsiteY8" fmla="*/ 293825 h 419701"/>
                <a:gd name="connsiteX9" fmla="*/ 10001 w 845421"/>
                <a:gd name="connsiteY9" fmla="*/ 172381 h 419701"/>
                <a:gd name="connsiteX0" fmla="*/ 10001 w 845421"/>
                <a:gd name="connsiteY0" fmla="*/ 168676 h 415996"/>
                <a:gd name="connsiteX1" fmla="*/ 87621 w 845421"/>
                <a:gd name="connsiteY1" fmla="*/ 69921 h 415996"/>
                <a:gd name="connsiteX2" fmla="*/ 380552 w 845421"/>
                <a:gd name="connsiteY2" fmla="*/ 36120 h 415996"/>
                <a:gd name="connsiteX3" fmla="*/ 635869 w 845421"/>
                <a:gd name="connsiteY3" fmla="*/ 38170 h 415996"/>
                <a:gd name="connsiteX4" fmla="*/ 714083 w 845421"/>
                <a:gd name="connsiteY4" fmla="*/ 265142 h 415996"/>
                <a:gd name="connsiteX5" fmla="*/ 824791 w 845421"/>
                <a:gd name="connsiteY5" fmla="*/ 368206 h 415996"/>
                <a:gd name="connsiteX6" fmla="*/ 571520 w 845421"/>
                <a:gd name="connsiteY6" fmla="*/ 415996 h 415996"/>
                <a:gd name="connsiteX7" fmla="*/ 316261 w 845421"/>
                <a:gd name="connsiteY7" fmla="*/ 376565 h 415996"/>
                <a:gd name="connsiteX8" fmla="*/ 173366 w 845421"/>
                <a:gd name="connsiteY8" fmla="*/ 290120 h 415996"/>
                <a:gd name="connsiteX9" fmla="*/ 10001 w 845421"/>
                <a:gd name="connsiteY9" fmla="*/ 168676 h 415996"/>
                <a:gd name="connsiteX0" fmla="*/ 10001 w 827403"/>
                <a:gd name="connsiteY0" fmla="*/ 168676 h 415996"/>
                <a:gd name="connsiteX1" fmla="*/ 87621 w 827403"/>
                <a:gd name="connsiteY1" fmla="*/ 69921 h 415996"/>
                <a:gd name="connsiteX2" fmla="*/ 380552 w 827403"/>
                <a:gd name="connsiteY2" fmla="*/ 36120 h 415996"/>
                <a:gd name="connsiteX3" fmla="*/ 635869 w 827403"/>
                <a:gd name="connsiteY3" fmla="*/ 38170 h 415996"/>
                <a:gd name="connsiteX4" fmla="*/ 714083 w 827403"/>
                <a:gd name="connsiteY4" fmla="*/ 265142 h 415996"/>
                <a:gd name="connsiteX5" fmla="*/ 824791 w 827403"/>
                <a:gd name="connsiteY5" fmla="*/ 368206 h 415996"/>
                <a:gd name="connsiteX6" fmla="*/ 571520 w 827403"/>
                <a:gd name="connsiteY6" fmla="*/ 415996 h 415996"/>
                <a:gd name="connsiteX7" fmla="*/ 316261 w 827403"/>
                <a:gd name="connsiteY7" fmla="*/ 376565 h 415996"/>
                <a:gd name="connsiteX8" fmla="*/ 173366 w 827403"/>
                <a:gd name="connsiteY8" fmla="*/ 290120 h 415996"/>
                <a:gd name="connsiteX9" fmla="*/ 10001 w 827403"/>
                <a:gd name="connsiteY9" fmla="*/ 168676 h 415996"/>
                <a:gd name="connsiteX0" fmla="*/ 10001 w 869873"/>
                <a:gd name="connsiteY0" fmla="*/ 185345 h 415996"/>
                <a:gd name="connsiteX1" fmla="*/ 130091 w 869873"/>
                <a:gd name="connsiteY1" fmla="*/ 69921 h 415996"/>
                <a:gd name="connsiteX2" fmla="*/ 423022 w 869873"/>
                <a:gd name="connsiteY2" fmla="*/ 36120 h 415996"/>
                <a:gd name="connsiteX3" fmla="*/ 678339 w 869873"/>
                <a:gd name="connsiteY3" fmla="*/ 38170 h 415996"/>
                <a:gd name="connsiteX4" fmla="*/ 756553 w 869873"/>
                <a:gd name="connsiteY4" fmla="*/ 265142 h 415996"/>
                <a:gd name="connsiteX5" fmla="*/ 867261 w 869873"/>
                <a:gd name="connsiteY5" fmla="*/ 368206 h 415996"/>
                <a:gd name="connsiteX6" fmla="*/ 613990 w 869873"/>
                <a:gd name="connsiteY6" fmla="*/ 415996 h 415996"/>
                <a:gd name="connsiteX7" fmla="*/ 358731 w 869873"/>
                <a:gd name="connsiteY7" fmla="*/ 376565 h 415996"/>
                <a:gd name="connsiteX8" fmla="*/ 215836 w 869873"/>
                <a:gd name="connsiteY8" fmla="*/ 290120 h 415996"/>
                <a:gd name="connsiteX9" fmla="*/ 10001 w 869873"/>
                <a:gd name="connsiteY9" fmla="*/ 185345 h 415996"/>
                <a:gd name="connsiteX0" fmla="*/ 46680 w 906552"/>
                <a:gd name="connsiteY0" fmla="*/ 185345 h 415996"/>
                <a:gd name="connsiteX1" fmla="*/ 166770 w 906552"/>
                <a:gd name="connsiteY1" fmla="*/ 69921 h 415996"/>
                <a:gd name="connsiteX2" fmla="*/ 459701 w 906552"/>
                <a:gd name="connsiteY2" fmla="*/ 36120 h 415996"/>
                <a:gd name="connsiteX3" fmla="*/ 715018 w 906552"/>
                <a:gd name="connsiteY3" fmla="*/ 38170 h 415996"/>
                <a:gd name="connsiteX4" fmla="*/ 793232 w 906552"/>
                <a:gd name="connsiteY4" fmla="*/ 265142 h 415996"/>
                <a:gd name="connsiteX5" fmla="*/ 903940 w 906552"/>
                <a:gd name="connsiteY5" fmla="*/ 368206 h 415996"/>
                <a:gd name="connsiteX6" fmla="*/ 650669 w 906552"/>
                <a:gd name="connsiteY6" fmla="*/ 415996 h 415996"/>
                <a:gd name="connsiteX7" fmla="*/ 395410 w 906552"/>
                <a:gd name="connsiteY7" fmla="*/ 376565 h 415996"/>
                <a:gd name="connsiteX8" fmla="*/ 252515 w 906552"/>
                <a:gd name="connsiteY8" fmla="*/ 290120 h 415996"/>
                <a:gd name="connsiteX9" fmla="*/ 46680 w 906552"/>
                <a:gd name="connsiteY9" fmla="*/ 185345 h 41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552" h="415996">
                  <a:moveTo>
                    <a:pt x="46680" y="185345"/>
                  </a:moveTo>
                  <a:cubicBezTo>
                    <a:pt x="0" y="156848"/>
                    <a:pt x="97933" y="94792"/>
                    <a:pt x="166770" y="69921"/>
                  </a:cubicBezTo>
                  <a:cubicBezTo>
                    <a:pt x="235607" y="45050"/>
                    <a:pt x="359317" y="46704"/>
                    <a:pt x="459701" y="36120"/>
                  </a:cubicBezTo>
                  <a:cubicBezTo>
                    <a:pt x="528406" y="35007"/>
                    <a:pt x="659430" y="0"/>
                    <a:pt x="715018" y="38170"/>
                  </a:cubicBezTo>
                  <a:cubicBezTo>
                    <a:pt x="770607" y="76340"/>
                    <a:pt x="707692" y="235536"/>
                    <a:pt x="793232" y="265142"/>
                  </a:cubicBezTo>
                  <a:cubicBezTo>
                    <a:pt x="906552" y="285738"/>
                    <a:pt x="901823" y="325385"/>
                    <a:pt x="903940" y="368206"/>
                  </a:cubicBezTo>
                  <a:lnTo>
                    <a:pt x="650669" y="415996"/>
                  </a:lnTo>
                  <a:lnTo>
                    <a:pt x="395410" y="376565"/>
                  </a:lnTo>
                  <a:lnTo>
                    <a:pt x="252515" y="290120"/>
                  </a:lnTo>
                  <a:lnTo>
                    <a:pt x="46680" y="185345"/>
                  </a:lnTo>
                  <a:close/>
                </a:path>
              </a:pathLst>
            </a:custGeom>
            <a:solidFill>
              <a:srgbClr val="FFB7B7"/>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34" name="フリーフォーム 133"/>
            <p:cNvSpPr/>
            <p:nvPr/>
          </p:nvSpPr>
          <p:spPr>
            <a:xfrm>
              <a:off x="3296693" y="6333389"/>
              <a:ext cx="1193234" cy="318207"/>
            </a:xfrm>
            <a:custGeom>
              <a:avLst/>
              <a:gdLst>
                <a:gd name="connsiteX0" fmla="*/ 0 w 295275"/>
                <a:gd name="connsiteY0" fmla="*/ 2381 h 204788"/>
                <a:gd name="connsiteX1" fmla="*/ 90487 w 295275"/>
                <a:gd name="connsiteY1" fmla="*/ 0 h 204788"/>
                <a:gd name="connsiteX2" fmla="*/ 226219 w 295275"/>
                <a:gd name="connsiteY2" fmla="*/ 78581 h 204788"/>
                <a:gd name="connsiteX3" fmla="*/ 290512 w 295275"/>
                <a:gd name="connsiteY3" fmla="*/ 159544 h 204788"/>
                <a:gd name="connsiteX4" fmla="*/ 295275 w 295275"/>
                <a:gd name="connsiteY4" fmla="*/ 204788 h 204788"/>
                <a:gd name="connsiteX5" fmla="*/ 202406 w 295275"/>
                <a:gd name="connsiteY5" fmla="*/ 180975 h 204788"/>
                <a:gd name="connsiteX6" fmla="*/ 0 w 295275"/>
                <a:gd name="connsiteY6" fmla="*/ 2381 h 204788"/>
                <a:gd name="connsiteX0" fmla="*/ 0 w 782687"/>
                <a:gd name="connsiteY0" fmla="*/ 2381 h 236836"/>
                <a:gd name="connsiteX1" fmla="*/ 90487 w 782687"/>
                <a:gd name="connsiteY1" fmla="*/ 0 h 236836"/>
                <a:gd name="connsiteX2" fmla="*/ 226219 w 782687"/>
                <a:gd name="connsiteY2" fmla="*/ 78581 h 236836"/>
                <a:gd name="connsiteX3" fmla="*/ 290512 w 782687"/>
                <a:gd name="connsiteY3" fmla="*/ 159544 h 236836"/>
                <a:gd name="connsiteX4" fmla="*/ 782687 w 782687"/>
                <a:gd name="connsiteY4" fmla="*/ 236836 h 236836"/>
                <a:gd name="connsiteX5" fmla="*/ 202406 w 782687"/>
                <a:gd name="connsiteY5" fmla="*/ 180975 h 236836"/>
                <a:gd name="connsiteX6" fmla="*/ 0 w 782687"/>
                <a:gd name="connsiteY6" fmla="*/ 2381 h 236836"/>
                <a:gd name="connsiteX0" fmla="*/ 0 w 782687"/>
                <a:gd name="connsiteY0" fmla="*/ 2381 h 248072"/>
                <a:gd name="connsiteX1" fmla="*/ 90487 w 782687"/>
                <a:gd name="connsiteY1" fmla="*/ 0 h 248072"/>
                <a:gd name="connsiteX2" fmla="*/ 226219 w 782687"/>
                <a:gd name="connsiteY2" fmla="*/ 78581 h 248072"/>
                <a:gd name="connsiteX3" fmla="*/ 290512 w 782687"/>
                <a:gd name="connsiteY3" fmla="*/ 159544 h 248072"/>
                <a:gd name="connsiteX4" fmla="*/ 782687 w 782687"/>
                <a:gd name="connsiteY4" fmla="*/ 236836 h 248072"/>
                <a:gd name="connsiteX5" fmla="*/ 315962 w 782687"/>
                <a:gd name="connsiteY5" fmla="*/ 248072 h 248072"/>
                <a:gd name="connsiteX6" fmla="*/ 202406 w 782687"/>
                <a:gd name="connsiteY6" fmla="*/ 180975 h 248072"/>
                <a:gd name="connsiteX7" fmla="*/ 0 w 782687"/>
                <a:gd name="connsiteY7" fmla="*/ 2381 h 248072"/>
                <a:gd name="connsiteX0" fmla="*/ 0 w 782687"/>
                <a:gd name="connsiteY0" fmla="*/ 2381 h 248072"/>
                <a:gd name="connsiteX1" fmla="*/ 90487 w 782687"/>
                <a:gd name="connsiteY1" fmla="*/ 0 h 248072"/>
                <a:gd name="connsiteX2" fmla="*/ 226219 w 782687"/>
                <a:gd name="connsiteY2" fmla="*/ 78581 h 248072"/>
                <a:gd name="connsiteX3" fmla="*/ 290512 w 782687"/>
                <a:gd name="connsiteY3" fmla="*/ 159544 h 248072"/>
                <a:gd name="connsiteX4" fmla="*/ 750937 w 782687"/>
                <a:gd name="connsiteY4" fmla="*/ 133772 h 248072"/>
                <a:gd name="connsiteX5" fmla="*/ 782687 w 782687"/>
                <a:gd name="connsiteY5" fmla="*/ 236836 h 248072"/>
                <a:gd name="connsiteX6" fmla="*/ 315962 w 782687"/>
                <a:gd name="connsiteY6" fmla="*/ 248072 h 248072"/>
                <a:gd name="connsiteX7" fmla="*/ 202406 w 782687"/>
                <a:gd name="connsiteY7" fmla="*/ 180975 h 248072"/>
                <a:gd name="connsiteX8" fmla="*/ 0 w 782687"/>
                <a:gd name="connsiteY8" fmla="*/ 2381 h 248072"/>
                <a:gd name="connsiteX0" fmla="*/ 0 w 782687"/>
                <a:gd name="connsiteY0" fmla="*/ 2381 h 248072"/>
                <a:gd name="connsiteX1" fmla="*/ 90487 w 782687"/>
                <a:gd name="connsiteY1" fmla="*/ 0 h 248072"/>
                <a:gd name="connsiteX2" fmla="*/ 226219 w 782687"/>
                <a:gd name="connsiteY2" fmla="*/ 78581 h 248072"/>
                <a:gd name="connsiteX3" fmla="*/ 506412 w 782687"/>
                <a:gd name="connsiteY3" fmla="*/ 76994 h 248072"/>
                <a:gd name="connsiteX4" fmla="*/ 750937 w 782687"/>
                <a:gd name="connsiteY4" fmla="*/ 133772 h 248072"/>
                <a:gd name="connsiteX5" fmla="*/ 782687 w 782687"/>
                <a:gd name="connsiteY5" fmla="*/ 236836 h 248072"/>
                <a:gd name="connsiteX6" fmla="*/ 315962 w 782687"/>
                <a:gd name="connsiteY6" fmla="*/ 248072 h 248072"/>
                <a:gd name="connsiteX7" fmla="*/ 202406 w 782687"/>
                <a:gd name="connsiteY7" fmla="*/ 180975 h 248072"/>
                <a:gd name="connsiteX8" fmla="*/ 0 w 782687"/>
                <a:gd name="connsiteY8" fmla="*/ 2381 h 248072"/>
                <a:gd name="connsiteX0" fmla="*/ 0 w 782687"/>
                <a:gd name="connsiteY0" fmla="*/ 2381 h 248072"/>
                <a:gd name="connsiteX1" fmla="*/ 90487 w 782687"/>
                <a:gd name="connsiteY1" fmla="*/ 0 h 248072"/>
                <a:gd name="connsiteX2" fmla="*/ 432594 w 782687"/>
                <a:gd name="connsiteY2" fmla="*/ 2381 h 248072"/>
                <a:gd name="connsiteX3" fmla="*/ 506412 w 782687"/>
                <a:gd name="connsiteY3" fmla="*/ 76994 h 248072"/>
                <a:gd name="connsiteX4" fmla="*/ 750937 w 782687"/>
                <a:gd name="connsiteY4" fmla="*/ 133772 h 248072"/>
                <a:gd name="connsiteX5" fmla="*/ 782687 w 782687"/>
                <a:gd name="connsiteY5" fmla="*/ 236836 h 248072"/>
                <a:gd name="connsiteX6" fmla="*/ 315962 w 782687"/>
                <a:gd name="connsiteY6" fmla="*/ 248072 h 248072"/>
                <a:gd name="connsiteX7" fmla="*/ 202406 w 782687"/>
                <a:gd name="connsiteY7" fmla="*/ 180975 h 248072"/>
                <a:gd name="connsiteX8" fmla="*/ 0 w 782687"/>
                <a:gd name="connsiteY8" fmla="*/ 2381 h 248072"/>
                <a:gd name="connsiteX0" fmla="*/ 0 w 782687"/>
                <a:gd name="connsiteY0" fmla="*/ 27781 h 273472"/>
                <a:gd name="connsiteX1" fmla="*/ 233362 w 782687"/>
                <a:gd name="connsiteY1" fmla="*/ 0 h 273472"/>
                <a:gd name="connsiteX2" fmla="*/ 432594 w 782687"/>
                <a:gd name="connsiteY2" fmla="*/ 27781 h 273472"/>
                <a:gd name="connsiteX3" fmla="*/ 506412 w 782687"/>
                <a:gd name="connsiteY3" fmla="*/ 102394 h 273472"/>
                <a:gd name="connsiteX4" fmla="*/ 750937 w 782687"/>
                <a:gd name="connsiteY4" fmla="*/ 159172 h 273472"/>
                <a:gd name="connsiteX5" fmla="*/ 782687 w 782687"/>
                <a:gd name="connsiteY5" fmla="*/ 262236 h 273472"/>
                <a:gd name="connsiteX6" fmla="*/ 315962 w 782687"/>
                <a:gd name="connsiteY6" fmla="*/ 273472 h 273472"/>
                <a:gd name="connsiteX7" fmla="*/ 202406 w 782687"/>
                <a:gd name="connsiteY7" fmla="*/ 206375 h 273472"/>
                <a:gd name="connsiteX8" fmla="*/ 0 w 782687"/>
                <a:gd name="connsiteY8" fmla="*/ 27781 h 273472"/>
                <a:gd name="connsiteX0" fmla="*/ 0 w 766812"/>
                <a:gd name="connsiteY0" fmla="*/ 46831 h 273472"/>
                <a:gd name="connsiteX1" fmla="*/ 217487 w 766812"/>
                <a:gd name="connsiteY1" fmla="*/ 0 h 273472"/>
                <a:gd name="connsiteX2" fmla="*/ 416719 w 766812"/>
                <a:gd name="connsiteY2" fmla="*/ 27781 h 273472"/>
                <a:gd name="connsiteX3" fmla="*/ 490537 w 766812"/>
                <a:gd name="connsiteY3" fmla="*/ 102394 h 273472"/>
                <a:gd name="connsiteX4" fmla="*/ 735062 w 766812"/>
                <a:gd name="connsiteY4" fmla="*/ 159172 h 273472"/>
                <a:gd name="connsiteX5" fmla="*/ 766812 w 766812"/>
                <a:gd name="connsiteY5" fmla="*/ 262236 h 273472"/>
                <a:gd name="connsiteX6" fmla="*/ 300087 w 766812"/>
                <a:gd name="connsiteY6" fmla="*/ 273472 h 273472"/>
                <a:gd name="connsiteX7" fmla="*/ 186531 w 766812"/>
                <a:gd name="connsiteY7" fmla="*/ 206375 h 273472"/>
                <a:gd name="connsiteX8" fmla="*/ 0 w 766812"/>
                <a:gd name="connsiteY8" fmla="*/ 46831 h 273472"/>
                <a:gd name="connsiteX0" fmla="*/ 0 w 766812"/>
                <a:gd name="connsiteY0" fmla="*/ 46831 h 273472"/>
                <a:gd name="connsiteX1" fmla="*/ 217487 w 766812"/>
                <a:gd name="connsiteY1" fmla="*/ 0 h 273472"/>
                <a:gd name="connsiteX2" fmla="*/ 416719 w 766812"/>
                <a:gd name="connsiteY2" fmla="*/ 27781 h 273472"/>
                <a:gd name="connsiteX3" fmla="*/ 490537 w 766812"/>
                <a:gd name="connsiteY3" fmla="*/ 102394 h 273472"/>
                <a:gd name="connsiteX4" fmla="*/ 735062 w 766812"/>
                <a:gd name="connsiteY4" fmla="*/ 159172 h 273472"/>
                <a:gd name="connsiteX5" fmla="*/ 766812 w 766812"/>
                <a:gd name="connsiteY5" fmla="*/ 262236 h 273472"/>
                <a:gd name="connsiteX6" fmla="*/ 300087 w 766812"/>
                <a:gd name="connsiteY6" fmla="*/ 273472 h 273472"/>
                <a:gd name="connsiteX7" fmla="*/ 186531 w 766812"/>
                <a:gd name="connsiteY7" fmla="*/ 206375 h 273472"/>
                <a:gd name="connsiteX8" fmla="*/ 0 w 766812"/>
                <a:gd name="connsiteY8" fmla="*/ 46831 h 27347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735062 w 766812"/>
                <a:gd name="connsiteY4" fmla="*/ 1626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693787 w 766812"/>
                <a:gd name="connsiteY4" fmla="*/ 1753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693787 w 766812"/>
                <a:gd name="connsiteY4" fmla="*/ 1753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766812"/>
                <a:gd name="connsiteY0" fmla="*/ 50271 h 276912"/>
                <a:gd name="connsiteX1" fmla="*/ 217487 w 766812"/>
                <a:gd name="connsiteY1" fmla="*/ 3440 h 276912"/>
                <a:gd name="connsiteX2" fmla="*/ 416719 w 766812"/>
                <a:gd name="connsiteY2" fmla="*/ 31221 h 276912"/>
                <a:gd name="connsiteX3" fmla="*/ 490537 w 766812"/>
                <a:gd name="connsiteY3" fmla="*/ 105834 h 276912"/>
                <a:gd name="connsiteX4" fmla="*/ 693787 w 766812"/>
                <a:gd name="connsiteY4" fmla="*/ 175312 h 276912"/>
                <a:gd name="connsiteX5" fmla="*/ 766812 w 766812"/>
                <a:gd name="connsiteY5" fmla="*/ 265676 h 276912"/>
                <a:gd name="connsiteX6" fmla="*/ 300087 w 766812"/>
                <a:gd name="connsiteY6" fmla="*/ 276912 h 276912"/>
                <a:gd name="connsiteX7" fmla="*/ 186531 w 766812"/>
                <a:gd name="connsiteY7" fmla="*/ 209815 h 276912"/>
                <a:gd name="connsiteX8" fmla="*/ 0 w 766812"/>
                <a:gd name="connsiteY8" fmla="*/ 50271 h 276912"/>
                <a:gd name="connsiteX0" fmla="*/ 0 w 884287"/>
                <a:gd name="connsiteY0" fmla="*/ 50271 h 276912"/>
                <a:gd name="connsiteX1" fmla="*/ 217487 w 884287"/>
                <a:gd name="connsiteY1" fmla="*/ 3440 h 276912"/>
                <a:gd name="connsiteX2" fmla="*/ 416719 w 884287"/>
                <a:gd name="connsiteY2" fmla="*/ 31221 h 276912"/>
                <a:gd name="connsiteX3" fmla="*/ 490537 w 884287"/>
                <a:gd name="connsiteY3" fmla="*/ 105834 h 276912"/>
                <a:gd name="connsiteX4" fmla="*/ 693787 w 884287"/>
                <a:gd name="connsiteY4" fmla="*/ 175312 h 276912"/>
                <a:gd name="connsiteX5" fmla="*/ 884287 w 884287"/>
                <a:gd name="connsiteY5" fmla="*/ 265676 h 276912"/>
                <a:gd name="connsiteX6" fmla="*/ 300087 w 884287"/>
                <a:gd name="connsiteY6" fmla="*/ 276912 h 276912"/>
                <a:gd name="connsiteX7" fmla="*/ 186531 w 884287"/>
                <a:gd name="connsiteY7" fmla="*/ 209815 h 276912"/>
                <a:gd name="connsiteX8" fmla="*/ 0 w 884287"/>
                <a:gd name="connsiteY8" fmla="*/ 50271 h 276912"/>
                <a:gd name="connsiteX0" fmla="*/ 0 w 884287"/>
                <a:gd name="connsiteY0" fmla="*/ 50271 h 276912"/>
                <a:gd name="connsiteX1" fmla="*/ 217487 w 884287"/>
                <a:gd name="connsiteY1" fmla="*/ 3440 h 276912"/>
                <a:gd name="connsiteX2" fmla="*/ 416719 w 884287"/>
                <a:gd name="connsiteY2" fmla="*/ 31221 h 276912"/>
                <a:gd name="connsiteX3" fmla="*/ 576262 w 884287"/>
                <a:gd name="connsiteY3" fmla="*/ 96309 h 276912"/>
                <a:gd name="connsiteX4" fmla="*/ 693787 w 884287"/>
                <a:gd name="connsiteY4" fmla="*/ 175312 h 276912"/>
                <a:gd name="connsiteX5" fmla="*/ 884287 w 884287"/>
                <a:gd name="connsiteY5" fmla="*/ 265676 h 276912"/>
                <a:gd name="connsiteX6" fmla="*/ 300087 w 884287"/>
                <a:gd name="connsiteY6" fmla="*/ 276912 h 276912"/>
                <a:gd name="connsiteX7" fmla="*/ 186531 w 884287"/>
                <a:gd name="connsiteY7" fmla="*/ 209815 h 276912"/>
                <a:gd name="connsiteX8" fmla="*/ 0 w 884287"/>
                <a:gd name="connsiteY8" fmla="*/ 50271 h 276912"/>
                <a:gd name="connsiteX0" fmla="*/ 0 w 884287"/>
                <a:gd name="connsiteY0" fmla="*/ 50271 h 276912"/>
                <a:gd name="connsiteX1" fmla="*/ 217487 w 884287"/>
                <a:gd name="connsiteY1" fmla="*/ 3440 h 276912"/>
                <a:gd name="connsiteX2" fmla="*/ 416719 w 884287"/>
                <a:gd name="connsiteY2" fmla="*/ 31221 h 276912"/>
                <a:gd name="connsiteX3" fmla="*/ 693787 w 884287"/>
                <a:gd name="connsiteY3" fmla="*/ 175312 h 276912"/>
                <a:gd name="connsiteX4" fmla="*/ 884287 w 884287"/>
                <a:gd name="connsiteY4" fmla="*/ 265676 h 276912"/>
                <a:gd name="connsiteX5" fmla="*/ 300087 w 884287"/>
                <a:gd name="connsiteY5" fmla="*/ 276912 h 276912"/>
                <a:gd name="connsiteX6" fmla="*/ 186531 w 884287"/>
                <a:gd name="connsiteY6" fmla="*/ 209815 h 276912"/>
                <a:gd name="connsiteX7" fmla="*/ 0 w 884287"/>
                <a:gd name="connsiteY7" fmla="*/ 50271 h 276912"/>
                <a:gd name="connsiteX0" fmla="*/ 0 w 884287"/>
                <a:gd name="connsiteY0" fmla="*/ 50271 h 276912"/>
                <a:gd name="connsiteX1" fmla="*/ 217487 w 884287"/>
                <a:gd name="connsiteY1" fmla="*/ 3440 h 276912"/>
                <a:gd name="connsiteX2" fmla="*/ 531019 w 884287"/>
                <a:gd name="connsiteY2" fmla="*/ 78846 h 276912"/>
                <a:gd name="connsiteX3" fmla="*/ 693787 w 884287"/>
                <a:gd name="connsiteY3" fmla="*/ 175312 h 276912"/>
                <a:gd name="connsiteX4" fmla="*/ 884287 w 884287"/>
                <a:gd name="connsiteY4" fmla="*/ 265676 h 276912"/>
                <a:gd name="connsiteX5" fmla="*/ 300087 w 884287"/>
                <a:gd name="connsiteY5" fmla="*/ 276912 h 276912"/>
                <a:gd name="connsiteX6" fmla="*/ 186531 w 884287"/>
                <a:gd name="connsiteY6" fmla="*/ 209815 h 276912"/>
                <a:gd name="connsiteX7" fmla="*/ 0 w 884287"/>
                <a:gd name="connsiteY7" fmla="*/ 50271 h 276912"/>
                <a:gd name="connsiteX0" fmla="*/ 0 w 884287"/>
                <a:gd name="connsiteY0" fmla="*/ 34660 h 261301"/>
                <a:gd name="connsiteX1" fmla="*/ 223837 w 884287"/>
                <a:gd name="connsiteY1" fmla="*/ 6879 h 261301"/>
                <a:gd name="connsiteX2" fmla="*/ 531019 w 884287"/>
                <a:gd name="connsiteY2" fmla="*/ 63235 h 261301"/>
                <a:gd name="connsiteX3" fmla="*/ 693787 w 884287"/>
                <a:gd name="connsiteY3" fmla="*/ 159701 h 261301"/>
                <a:gd name="connsiteX4" fmla="*/ 884287 w 884287"/>
                <a:gd name="connsiteY4" fmla="*/ 250065 h 261301"/>
                <a:gd name="connsiteX5" fmla="*/ 300087 w 884287"/>
                <a:gd name="connsiteY5" fmla="*/ 261301 h 261301"/>
                <a:gd name="connsiteX6" fmla="*/ 186531 w 884287"/>
                <a:gd name="connsiteY6" fmla="*/ 194204 h 261301"/>
                <a:gd name="connsiteX7" fmla="*/ 0 w 884287"/>
                <a:gd name="connsiteY7" fmla="*/ 34660 h 261301"/>
                <a:gd name="connsiteX0" fmla="*/ 309637 w 1193924"/>
                <a:gd name="connsiteY0" fmla="*/ 34660 h 261301"/>
                <a:gd name="connsiteX1" fmla="*/ 533474 w 1193924"/>
                <a:gd name="connsiteY1" fmla="*/ 6879 h 261301"/>
                <a:gd name="connsiteX2" fmla="*/ 840656 w 1193924"/>
                <a:gd name="connsiteY2" fmla="*/ 63235 h 261301"/>
                <a:gd name="connsiteX3" fmla="*/ 1003424 w 1193924"/>
                <a:gd name="connsiteY3" fmla="*/ 159701 h 261301"/>
                <a:gd name="connsiteX4" fmla="*/ 1193924 w 1193924"/>
                <a:gd name="connsiteY4" fmla="*/ 250065 h 261301"/>
                <a:gd name="connsiteX5" fmla="*/ 609724 w 1193924"/>
                <a:gd name="connsiteY5" fmla="*/ 261301 h 261301"/>
                <a:gd name="connsiteX6" fmla="*/ 0 w 1193924"/>
                <a:gd name="connsiteY6" fmla="*/ 81566 h 261301"/>
                <a:gd name="connsiteX7" fmla="*/ 309637 w 1193924"/>
                <a:gd name="connsiteY7" fmla="*/ 34660 h 261301"/>
                <a:gd name="connsiteX0" fmla="*/ 309637 w 1193924"/>
                <a:gd name="connsiteY0" fmla="*/ 34660 h 261301"/>
                <a:gd name="connsiteX1" fmla="*/ 533474 w 1193924"/>
                <a:gd name="connsiteY1" fmla="*/ 6879 h 261301"/>
                <a:gd name="connsiteX2" fmla="*/ 840656 w 1193924"/>
                <a:gd name="connsiteY2" fmla="*/ 63235 h 261301"/>
                <a:gd name="connsiteX3" fmla="*/ 1003424 w 1193924"/>
                <a:gd name="connsiteY3" fmla="*/ 159701 h 261301"/>
                <a:gd name="connsiteX4" fmla="*/ 1193924 w 1193924"/>
                <a:gd name="connsiteY4" fmla="*/ 250065 h 261301"/>
                <a:gd name="connsiteX5" fmla="*/ 609724 w 1193924"/>
                <a:gd name="connsiteY5" fmla="*/ 261301 h 261301"/>
                <a:gd name="connsiteX6" fmla="*/ 233611 w 1193924"/>
                <a:gd name="connsiteY6" fmla="*/ 247319 h 261301"/>
                <a:gd name="connsiteX7" fmla="*/ 0 w 1193924"/>
                <a:gd name="connsiteY7" fmla="*/ 81566 h 261301"/>
                <a:gd name="connsiteX8" fmla="*/ 309637 w 1193924"/>
                <a:gd name="connsiteY8" fmla="*/ 34660 h 261301"/>
                <a:gd name="connsiteX0" fmla="*/ 309637 w 1193924"/>
                <a:gd name="connsiteY0" fmla="*/ 34660 h 316375"/>
                <a:gd name="connsiteX1" fmla="*/ 533474 w 1193924"/>
                <a:gd name="connsiteY1" fmla="*/ 6879 h 316375"/>
                <a:gd name="connsiteX2" fmla="*/ 840656 w 1193924"/>
                <a:gd name="connsiteY2" fmla="*/ 63235 h 316375"/>
                <a:gd name="connsiteX3" fmla="*/ 1003424 w 1193924"/>
                <a:gd name="connsiteY3" fmla="*/ 159701 h 316375"/>
                <a:gd name="connsiteX4" fmla="*/ 1193924 w 1193924"/>
                <a:gd name="connsiteY4" fmla="*/ 250065 h 316375"/>
                <a:gd name="connsiteX5" fmla="*/ 609724 w 1193924"/>
                <a:gd name="connsiteY5" fmla="*/ 261301 h 316375"/>
                <a:gd name="connsiteX6" fmla="*/ 333623 w 1193924"/>
                <a:gd name="connsiteY6" fmla="*/ 316375 h 316375"/>
                <a:gd name="connsiteX7" fmla="*/ 233611 w 1193924"/>
                <a:gd name="connsiteY7" fmla="*/ 247319 h 316375"/>
                <a:gd name="connsiteX8" fmla="*/ 0 w 1193924"/>
                <a:gd name="connsiteY8" fmla="*/ 81566 h 316375"/>
                <a:gd name="connsiteX9" fmla="*/ 309637 w 1193924"/>
                <a:gd name="connsiteY9" fmla="*/ 34660 h 316375"/>
                <a:gd name="connsiteX0" fmla="*/ 309637 w 1193924"/>
                <a:gd name="connsiteY0" fmla="*/ 34660 h 316375"/>
                <a:gd name="connsiteX1" fmla="*/ 533474 w 1193924"/>
                <a:gd name="connsiteY1" fmla="*/ 6879 h 316375"/>
                <a:gd name="connsiteX2" fmla="*/ 840656 w 1193924"/>
                <a:gd name="connsiteY2" fmla="*/ 63235 h 316375"/>
                <a:gd name="connsiteX3" fmla="*/ 1003424 w 1193924"/>
                <a:gd name="connsiteY3" fmla="*/ 159701 h 316375"/>
                <a:gd name="connsiteX4" fmla="*/ 1193924 w 1193924"/>
                <a:gd name="connsiteY4" fmla="*/ 250065 h 316375"/>
                <a:gd name="connsiteX5" fmla="*/ 647824 w 1193924"/>
                <a:gd name="connsiteY5" fmla="*/ 316070 h 316375"/>
                <a:gd name="connsiteX6" fmla="*/ 333623 w 1193924"/>
                <a:gd name="connsiteY6" fmla="*/ 316375 h 316375"/>
                <a:gd name="connsiteX7" fmla="*/ 233611 w 1193924"/>
                <a:gd name="connsiteY7" fmla="*/ 247319 h 316375"/>
                <a:gd name="connsiteX8" fmla="*/ 0 w 1193924"/>
                <a:gd name="connsiteY8" fmla="*/ 81566 h 316375"/>
                <a:gd name="connsiteX9" fmla="*/ 309637 w 1193924"/>
                <a:gd name="connsiteY9" fmla="*/ 34660 h 316375"/>
                <a:gd name="connsiteX0" fmla="*/ 61987 w 1193924"/>
                <a:gd name="connsiteY0" fmla="*/ 43127 h 312936"/>
                <a:gd name="connsiteX1" fmla="*/ 533474 w 1193924"/>
                <a:gd name="connsiteY1" fmla="*/ 3440 h 312936"/>
                <a:gd name="connsiteX2" fmla="*/ 840656 w 1193924"/>
                <a:gd name="connsiteY2" fmla="*/ 59796 h 312936"/>
                <a:gd name="connsiteX3" fmla="*/ 1003424 w 1193924"/>
                <a:gd name="connsiteY3" fmla="*/ 156262 h 312936"/>
                <a:gd name="connsiteX4" fmla="*/ 1193924 w 1193924"/>
                <a:gd name="connsiteY4" fmla="*/ 246626 h 312936"/>
                <a:gd name="connsiteX5" fmla="*/ 647824 w 1193924"/>
                <a:gd name="connsiteY5" fmla="*/ 312631 h 312936"/>
                <a:gd name="connsiteX6" fmla="*/ 333623 w 1193924"/>
                <a:gd name="connsiteY6" fmla="*/ 312936 h 312936"/>
                <a:gd name="connsiteX7" fmla="*/ 233611 w 1193924"/>
                <a:gd name="connsiteY7" fmla="*/ 243880 h 312936"/>
                <a:gd name="connsiteX8" fmla="*/ 0 w 1193924"/>
                <a:gd name="connsiteY8" fmla="*/ 78127 h 312936"/>
                <a:gd name="connsiteX9" fmla="*/ 61987 w 1193924"/>
                <a:gd name="connsiteY9" fmla="*/ 43127 h 312936"/>
                <a:gd name="connsiteX0" fmla="*/ 61987 w 1193924"/>
                <a:gd name="connsiteY0" fmla="*/ 47107 h 316916"/>
                <a:gd name="connsiteX1" fmla="*/ 324098 w 1193924"/>
                <a:gd name="connsiteY1" fmla="*/ 16878 h 316916"/>
                <a:gd name="connsiteX2" fmla="*/ 533474 w 1193924"/>
                <a:gd name="connsiteY2" fmla="*/ 7420 h 316916"/>
                <a:gd name="connsiteX3" fmla="*/ 840656 w 1193924"/>
                <a:gd name="connsiteY3" fmla="*/ 63776 h 316916"/>
                <a:gd name="connsiteX4" fmla="*/ 1003424 w 1193924"/>
                <a:gd name="connsiteY4" fmla="*/ 160242 h 316916"/>
                <a:gd name="connsiteX5" fmla="*/ 1193924 w 1193924"/>
                <a:gd name="connsiteY5" fmla="*/ 250606 h 316916"/>
                <a:gd name="connsiteX6" fmla="*/ 647824 w 1193924"/>
                <a:gd name="connsiteY6" fmla="*/ 316611 h 316916"/>
                <a:gd name="connsiteX7" fmla="*/ 333623 w 1193924"/>
                <a:gd name="connsiteY7" fmla="*/ 316916 h 316916"/>
                <a:gd name="connsiteX8" fmla="*/ 233611 w 1193924"/>
                <a:gd name="connsiteY8" fmla="*/ 247860 h 316916"/>
                <a:gd name="connsiteX9" fmla="*/ 0 w 1193924"/>
                <a:gd name="connsiteY9" fmla="*/ 82107 h 316916"/>
                <a:gd name="connsiteX10" fmla="*/ 61987 w 1193924"/>
                <a:gd name="connsiteY10" fmla="*/ 47107 h 316916"/>
                <a:gd name="connsiteX0" fmla="*/ 61987 w 1193924"/>
                <a:gd name="connsiteY0" fmla="*/ 47107 h 316916"/>
                <a:gd name="connsiteX1" fmla="*/ 412204 w 1193924"/>
                <a:gd name="connsiteY1" fmla="*/ 43072 h 316916"/>
                <a:gd name="connsiteX2" fmla="*/ 533474 w 1193924"/>
                <a:gd name="connsiteY2" fmla="*/ 7420 h 316916"/>
                <a:gd name="connsiteX3" fmla="*/ 840656 w 1193924"/>
                <a:gd name="connsiteY3" fmla="*/ 63776 h 316916"/>
                <a:gd name="connsiteX4" fmla="*/ 1003424 w 1193924"/>
                <a:gd name="connsiteY4" fmla="*/ 160242 h 316916"/>
                <a:gd name="connsiteX5" fmla="*/ 1193924 w 1193924"/>
                <a:gd name="connsiteY5" fmla="*/ 250606 h 316916"/>
                <a:gd name="connsiteX6" fmla="*/ 647824 w 1193924"/>
                <a:gd name="connsiteY6" fmla="*/ 316611 h 316916"/>
                <a:gd name="connsiteX7" fmla="*/ 333623 w 1193924"/>
                <a:gd name="connsiteY7" fmla="*/ 316916 h 316916"/>
                <a:gd name="connsiteX8" fmla="*/ 233611 w 1193924"/>
                <a:gd name="connsiteY8" fmla="*/ 247860 h 316916"/>
                <a:gd name="connsiteX9" fmla="*/ 0 w 1193924"/>
                <a:gd name="connsiteY9" fmla="*/ 82107 h 316916"/>
                <a:gd name="connsiteX10" fmla="*/ 61987 w 1193924"/>
                <a:gd name="connsiteY10" fmla="*/ 47107 h 316916"/>
                <a:gd name="connsiteX0" fmla="*/ 61987 w 1193924"/>
                <a:gd name="connsiteY0" fmla="*/ 47107 h 316916"/>
                <a:gd name="connsiteX1" fmla="*/ 340494 w 1193924"/>
                <a:gd name="connsiteY1" fmla="*/ 47412 h 316916"/>
                <a:gd name="connsiteX2" fmla="*/ 533474 w 1193924"/>
                <a:gd name="connsiteY2" fmla="*/ 7420 h 316916"/>
                <a:gd name="connsiteX3" fmla="*/ 840656 w 1193924"/>
                <a:gd name="connsiteY3" fmla="*/ 63776 h 316916"/>
                <a:gd name="connsiteX4" fmla="*/ 1003424 w 1193924"/>
                <a:gd name="connsiteY4" fmla="*/ 160242 h 316916"/>
                <a:gd name="connsiteX5" fmla="*/ 1193924 w 1193924"/>
                <a:gd name="connsiteY5" fmla="*/ 250606 h 316916"/>
                <a:gd name="connsiteX6" fmla="*/ 647824 w 1193924"/>
                <a:gd name="connsiteY6" fmla="*/ 316611 h 316916"/>
                <a:gd name="connsiteX7" fmla="*/ 333623 w 1193924"/>
                <a:gd name="connsiteY7" fmla="*/ 316916 h 316916"/>
                <a:gd name="connsiteX8" fmla="*/ 233611 w 1193924"/>
                <a:gd name="connsiteY8" fmla="*/ 247860 h 316916"/>
                <a:gd name="connsiteX9" fmla="*/ 0 w 1193924"/>
                <a:gd name="connsiteY9" fmla="*/ 82107 h 316916"/>
                <a:gd name="connsiteX10" fmla="*/ 61987 w 1193924"/>
                <a:gd name="connsiteY10" fmla="*/ 47107 h 316916"/>
                <a:gd name="connsiteX0" fmla="*/ 61987 w 1193924"/>
                <a:gd name="connsiteY0" fmla="*/ 47107 h 316916"/>
                <a:gd name="connsiteX1" fmla="*/ 340494 w 1193924"/>
                <a:gd name="connsiteY1" fmla="*/ 47412 h 316916"/>
                <a:gd name="connsiteX2" fmla="*/ 533474 w 1193924"/>
                <a:gd name="connsiteY2" fmla="*/ 7420 h 316916"/>
                <a:gd name="connsiteX3" fmla="*/ 840656 w 1193924"/>
                <a:gd name="connsiteY3" fmla="*/ 63776 h 316916"/>
                <a:gd name="connsiteX4" fmla="*/ 1003424 w 1193924"/>
                <a:gd name="connsiteY4" fmla="*/ 160242 h 316916"/>
                <a:gd name="connsiteX5" fmla="*/ 1193924 w 1193924"/>
                <a:gd name="connsiteY5" fmla="*/ 250606 h 316916"/>
                <a:gd name="connsiteX6" fmla="*/ 647824 w 1193924"/>
                <a:gd name="connsiteY6" fmla="*/ 316611 h 316916"/>
                <a:gd name="connsiteX7" fmla="*/ 333623 w 1193924"/>
                <a:gd name="connsiteY7" fmla="*/ 316916 h 316916"/>
                <a:gd name="connsiteX8" fmla="*/ 233611 w 1193924"/>
                <a:gd name="connsiteY8" fmla="*/ 247860 h 316916"/>
                <a:gd name="connsiteX9" fmla="*/ 0 w 1193924"/>
                <a:gd name="connsiteY9" fmla="*/ 82107 h 316916"/>
                <a:gd name="connsiteX10" fmla="*/ 61987 w 1193924"/>
                <a:gd name="connsiteY10" fmla="*/ 47107 h 316916"/>
                <a:gd name="connsiteX0" fmla="*/ 61987 w 1193924"/>
                <a:gd name="connsiteY0" fmla="*/ 47107 h 316916"/>
                <a:gd name="connsiteX1" fmla="*/ 340494 w 1193924"/>
                <a:gd name="connsiteY1" fmla="*/ 47412 h 316916"/>
                <a:gd name="connsiteX2" fmla="*/ 533474 w 1193924"/>
                <a:gd name="connsiteY2" fmla="*/ 7420 h 316916"/>
                <a:gd name="connsiteX3" fmla="*/ 840656 w 1193924"/>
                <a:gd name="connsiteY3" fmla="*/ 63776 h 316916"/>
                <a:gd name="connsiteX4" fmla="*/ 1003424 w 1193924"/>
                <a:gd name="connsiteY4" fmla="*/ 160242 h 316916"/>
                <a:gd name="connsiteX5" fmla="*/ 1193924 w 1193924"/>
                <a:gd name="connsiteY5" fmla="*/ 250606 h 316916"/>
                <a:gd name="connsiteX6" fmla="*/ 647824 w 1193924"/>
                <a:gd name="connsiteY6" fmla="*/ 316611 h 316916"/>
                <a:gd name="connsiteX7" fmla="*/ 333623 w 1193924"/>
                <a:gd name="connsiteY7" fmla="*/ 316916 h 316916"/>
                <a:gd name="connsiteX8" fmla="*/ 233611 w 1193924"/>
                <a:gd name="connsiteY8" fmla="*/ 247860 h 316916"/>
                <a:gd name="connsiteX9" fmla="*/ 0 w 1193924"/>
                <a:gd name="connsiteY9" fmla="*/ 82107 h 316916"/>
                <a:gd name="connsiteX10" fmla="*/ 61987 w 1193924"/>
                <a:gd name="connsiteY10" fmla="*/ 47107 h 3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3924" h="316916">
                  <a:moveTo>
                    <a:pt x="61987" y="47107"/>
                  </a:moveTo>
                  <a:cubicBezTo>
                    <a:pt x="150531" y="29910"/>
                    <a:pt x="234181" y="83023"/>
                    <a:pt x="340494" y="47412"/>
                  </a:cubicBezTo>
                  <a:cubicBezTo>
                    <a:pt x="419075" y="40798"/>
                    <a:pt x="432300" y="0"/>
                    <a:pt x="533474" y="7420"/>
                  </a:cubicBezTo>
                  <a:cubicBezTo>
                    <a:pt x="634810" y="7155"/>
                    <a:pt x="808649" y="42238"/>
                    <a:pt x="840656" y="63776"/>
                  </a:cubicBezTo>
                  <a:cubicBezTo>
                    <a:pt x="920039" y="92421"/>
                    <a:pt x="925496" y="121166"/>
                    <a:pt x="1003424" y="160242"/>
                  </a:cubicBezTo>
                  <a:cubicBezTo>
                    <a:pt x="1062691" y="174488"/>
                    <a:pt x="1191807" y="207785"/>
                    <a:pt x="1193924" y="250606"/>
                  </a:cubicBezTo>
                  <a:lnTo>
                    <a:pt x="647824" y="316611"/>
                  </a:lnTo>
                  <a:lnTo>
                    <a:pt x="333623" y="316916"/>
                  </a:lnTo>
                  <a:lnTo>
                    <a:pt x="233611" y="247860"/>
                  </a:lnTo>
                  <a:lnTo>
                    <a:pt x="0" y="82107"/>
                  </a:lnTo>
                  <a:lnTo>
                    <a:pt x="61987" y="47107"/>
                  </a:lnTo>
                  <a:close/>
                </a:path>
              </a:pathLst>
            </a:custGeom>
            <a:solidFill>
              <a:srgbClr val="DC7ADC"/>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35" name="フリーフォーム 134"/>
            <p:cNvSpPr/>
            <p:nvPr/>
          </p:nvSpPr>
          <p:spPr>
            <a:xfrm>
              <a:off x="3203848" y="5428648"/>
              <a:ext cx="2046036" cy="1429353"/>
            </a:xfrm>
            <a:custGeom>
              <a:avLst/>
              <a:gdLst>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87653 w 9130352"/>
                <a:gd name="connsiteY3" fmla="*/ 1733266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50925 w 9130352"/>
                <a:gd name="connsiteY2" fmla="*/ 1160060 h 5568287"/>
                <a:gd name="connsiteX3" fmla="*/ 6933062 w 9130352"/>
                <a:gd name="connsiteY3" fmla="*/ 1828801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70292 w 9130352"/>
                <a:gd name="connsiteY5" fmla="*/ 2511188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15701 w 9130352"/>
                <a:gd name="connsiteY5" fmla="*/ 2593075 h 5568287"/>
                <a:gd name="connsiteX6" fmla="*/ 8106770 w 9130352"/>
                <a:gd name="connsiteY6" fmla="*/ 3125337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872251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60859 w 9130352"/>
                <a:gd name="connsiteY4" fmla="*/ 2210937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913194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509981 w 9130352"/>
                <a:gd name="connsiteY2" fmla="*/ 1214651 h 5568287"/>
                <a:gd name="connsiteX3" fmla="*/ 6933062 w 9130352"/>
                <a:gd name="connsiteY3" fmla="*/ 1828801 h 5568287"/>
                <a:gd name="connsiteX4" fmla="*/ 7547211 w 9130352"/>
                <a:gd name="connsiteY4" fmla="*/ 2251881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913194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6045958 w 9130352"/>
                <a:gd name="connsiteY1" fmla="*/ 709684 h 5568287"/>
                <a:gd name="connsiteX2" fmla="*/ 6455390 w 9130352"/>
                <a:gd name="connsiteY2" fmla="*/ 1255594 h 5568287"/>
                <a:gd name="connsiteX3" fmla="*/ 6933062 w 9130352"/>
                <a:gd name="connsiteY3" fmla="*/ 1828801 h 5568287"/>
                <a:gd name="connsiteX4" fmla="*/ 7547211 w 9130352"/>
                <a:gd name="connsiteY4" fmla="*/ 2251881 h 5568287"/>
                <a:gd name="connsiteX5" fmla="*/ 7915701 w 9130352"/>
                <a:gd name="connsiteY5" fmla="*/ 2593075 h 5568287"/>
                <a:gd name="connsiteX6" fmla="*/ 8065827 w 9130352"/>
                <a:gd name="connsiteY6" fmla="*/ 3220871 h 5568287"/>
                <a:gd name="connsiteX7" fmla="*/ 7874758 w 9130352"/>
                <a:gd name="connsiteY7" fmla="*/ 3998794 h 5568287"/>
                <a:gd name="connsiteX8" fmla="*/ 7328848 w 9130352"/>
                <a:gd name="connsiteY8" fmla="*/ 4026090 h 5568287"/>
                <a:gd name="connsiteX9" fmla="*/ 6660107 w 9130352"/>
                <a:gd name="connsiteY9" fmla="*/ 4339988 h 5568287"/>
                <a:gd name="connsiteX10" fmla="*/ 5936776 w 9130352"/>
                <a:gd name="connsiteY10" fmla="*/ 4339988 h 5568287"/>
                <a:gd name="connsiteX11" fmla="*/ 5500048 w 9130352"/>
                <a:gd name="connsiteY11" fmla="*/ 4258102 h 5568287"/>
                <a:gd name="connsiteX12" fmla="*/ 5036024 w 9130352"/>
                <a:gd name="connsiteY12" fmla="*/ 4339988 h 5568287"/>
                <a:gd name="connsiteX13" fmla="*/ 4299045 w 9130352"/>
                <a:gd name="connsiteY13" fmla="*/ 4367284 h 5568287"/>
                <a:gd name="connsiteX14" fmla="*/ 3193576 w 9130352"/>
                <a:gd name="connsiteY14" fmla="*/ 4531057 h 5568287"/>
                <a:gd name="connsiteX15" fmla="*/ 2388358 w 9130352"/>
                <a:gd name="connsiteY15" fmla="*/ 4585648 h 5568287"/>
                <a:gd name="connsiteX16" fmla="*/ 1910686 w 9130352"/>
                <a:gd name="connsiteY16" fmla="*/ 4599296 h 5568287"/>
                <a:gd name="connsiteX17" fmla="*/ 1323833 w 9130352"/>
                <a:gd name="connsiteY17" fmla="*/ 4258102 h 5568287"/>
                <a:gd name="connsiteX18" fmla="*/ 873456 w 9130352"/>
                <a:gd name="connsiteY18" fmla="*/ 4039737 h 5568287"/>
                <a:gd name="connsiteX19" fmla="*/ 354842 w 9130352"/>
                <a:gd name="connsiteY19" fmla="*/ 3616657 h 5568287"/>
                <a:gd name="connsiteX20" fmla="*/ 0 w 9130352"/>
                <a:gd name="connsiteY20" fmla="*/ 3439236 h 5568287"/>
                <a:gd name="connsiteX21" fmla="*/ 0 w 9130352"/>
                <a:gd name="connsiteY21" fmla="*/ 3780430 h 5568287"/>
                <a:gd name="connsiteX22" fmla="*/ 818865 w 9130352"/>
                <a:gd name="connsiteY22" fmla="*/ 4312693 h 5568287"/>
                <a:gd name="connsiteX23" fmla="*/ 1105468 w 9130352"/>
                <a:gd name="connsiteY23" fmla="*/ 4531057 h 5568287"/>
                <a:gd name="connsiteX24" fmla="*/ 1310185 w 9130352"/>
                <a:gd name="connsiteY24" fmla="*/ 4790364 h 5568287"/>
                <a:gd name="connsiteX25" fmla="*/ 1610436 w 9130352"/>
                <a:gd name="connsiteY25" fmla="*/ 4872251 h 5568287"/>
                <a:gd name="connsiteX26" fmla="*/ 2169994 w 9130352"/>
                <a:gd name="connsiteY26" fmla="*/ 5158854 h 5568287"/>
                <a:gd name="connsiteX27" fmla="*/ 2988859 w 9130352"/>
                <a:gd name="connsiteY27" fmla="*/ 4981433 h 5568287"/>
                <a:gd name="connsiteX28" fmla="*/ 4067033 w 9130352"/>
                <a:gd name="connsiteY28" fmla="*/ 4913194 h 5568287"/>
                <a:gd name="connsiteX29" fmla="*/ 4763068 w 9130352"/>
                <a:gd name="connsiteY29" fmla="*/ 4899546 h 5568287"/>
                <a:gd name="connsiteX30" fmla="*/ 5486400 w 9130352"/>
                <a:gd name="connsiteY30" fmla="*/ 4872251 h 5568287"/>
                <a:gd name="connsiteX31" fmla="*/ 5882185 w 9130352"/>
                <a:gd name="connsiteY31" fmla="*/ 4858603 h 5568287"/>
                <a:gd name="connsiteX32" fmla="*/ 6578221 w 9130352"/>
                <a:gd name="connsiteY32" fmla="*/ 4872251 h 5568287"/>
                <a:gd name="connsiteX33" fmla="*/ 7478973 w 9130352"/>
                <a:gd name="connsiteY33" fmla="*/ 4749421 h 5568287"/>
                <a:gd name="connsiteX34" fmla="*/ 7956645 w 9130352"/>
                <a:gd name="connsiteY34" fmla="*/ 4667534 h 5568287"/>
                <a:gd name="connsiteX35" fmla="*/ 8270543 w 9130352"/>
                <a:gd name="connsiteY35" fmla="*/ 4735773 h 5568287"/>
                <a:gd name="connsiteX36" fmla="*/ 8734567 w 9130352"/>
                <a:gd name="connsiteY36" fmla="*/ 5227093 h 5568287"/>
                <a:gd name="connsiteX37" fmla="*/ 9130352 w 9130352"/>
                <a:gd name="connsiteY37" fmla="*/ 5568287 h 5568287"/>
                <a:gd name="connsiteX38" fmla="*/ 9130352 w 9130352"/>
                <a:gd name="connsiteY38" fmla="*/ 4681182 h 5568287"/>
                <a:gd name="connsiteX39" fmla="*/ 8802806 w 9130352"/>
                <a:gd name="connsiteY39" fmla="*/ 4299045 h 5568287"/>
                <a:gd name="connsiteX40" fmla="*/ 8598089 w 9130352"/>
                <a:gd name="connsiteY40" fmla="*/ 3985146 h 5568287"/>
                <a:gd name="connsiteX41" fmla="*/ 8488907 w 9130352"/>
                <a:gd name="connsiteY41" fmla="*/ 3357349 h 5568287"/>
                <a:gd name="connsiteX42" fmla="*/ 8447964 w 9130352"/>
                <a:gd name="connsiteY42" fmla="*/ 2729552 h 5568287"/>
                <a:gd name="connsiteX43" fmla="*/ 8011236 w 9130352"/>
                <a:gd name="connsiteY43" fmla="*/ 2142699 h 5568287"/>
                <a:gd name="connsiteX44" fmla="*/ 7738280 w 9130352"/>
                <a:gd name="connsiteY44" fmla="*/ 1883391 h 5568287"/>
                <a:gd name="connsiteX45" fmla="*/ 7042245 w 9130352"/>
                <a:gd name="connsiteY45" fmla="*/ 1473958 h 5568287"/>
                <a:gd name="connsiteX46" fmla="*/ 6646459 w 9130352"/>
                <a:gd name="connsiteY46" fmla="*/ 928048 h 5568287"/>
                <a:gd name="connsiteX47" fmla="*/ 6073253 w 9130352"/>
                <a:gd name="connsiteY47" fmla="*/ 409433 h 5568287"/>
                <a:gd name="connsiteX48" fmla="*/ 5841242 w 9130352"/>
                <a:gd name="connsiteY48" fmla="*/ 0 h 5568287"/>
                <a:gd name="connsiteX49" fmla="*/ 5609230 w 9130352"/>
                <a:gd name="connsiteY49" fmla="*/ 13648 h 5568287"/>
                <a:gd name="connsiteX0" fmla="*/ 5609230 w 9130352"/>
                <a:gd name="connsiteY0" fmla="*/ 13648 h 5568287"/>
                <a:gd name="connsiteX1" fmla="*/ 5759355 w 9130352"/>
                <a:gd name="connsiteY1" fmla="*/ 436444 h 5568287"/>
                <a:gd name="connsiteX2" fmla="*/ 6045958 w 9130352"/>
                <a:gd name="connsiteY2" fmla="*/ 709684 h 5568287"/>
                <a:gd name="connsiteX3" fmla="*/ 6455390 w 9130352"/>
                <a:gd name="connsiteY3" fmla="*/ 1255594 h 5568287"/>
                <a:gd name="connsiteX4" fmla="*/ 6933062 w 9130352"/>
                <a:gd name="connsiteY4" fmla="*/ 1828801 h 5568287"/>
                <a:gd name="connsiteX5" fmla="*/ 7547211 w 9130352"/>
                <a:gd name="connsiteY5" fmla="*/ 2251881 h 5568287"/>
                <a:gd name="connsiteX6" fmla="*/ 7915701 w 9130352"/>
                <a:gd name="connsiteY6" fmla="*/ 2593075 h 5568287"/>
                <a:gd name="connsiteX7" fmla="*/ 8065827 w 9130352"/>
                <a:gd name="connsiteY7" fmla="*/ 3220871 h 5568287"/>
                <a:gd name="connsiteX8" fmla="*/ 7874758 w 9130352"/>
                <a:gd name="connsiteY8" fmla="*/ 3998794 h 5568287"/>
                <a:gd name="connsiteX9" fmla="*/ 7328848 w 9130352"/>
                <a:gd name="connsiteY9" fmla="*/ 4026090 h 5568287"/>
                <a:gd name="connsiteX10" fmla="*/ 6660107 w 9130352"/>
                <a:gd name="connsiteY10" fmla="*/ 4339988 h 5568287"/>
                <a:gd name="connsiteX11" fmla="*/ 5936776 w 9130352"/>
                <a:gd name="connsiteY11" fmla="*/ 4339988 h 5568287"/>
                <a:gd name="connsiteX12" fmla="*/ 5500048 w 9130352"/>
                <a:gd name="connsiteY12" fmla="*/ 4258102 h 5568287"/>
                <a:gd name="connsiteX13" fmla="*/ 5036024 w 9130352"/>
                <a:gd name="connsiteY13" fmla="*/ 4339988 h 5568287"/>
                <a:gd name="connsiteX14" fmla="*/ 4299045 w 9130352"/>
                <a:gd name="connsiteY14" fmla="*/ 4367284 h 5568287"/>
                <a:gd name="connsiteX15" fmla="*/ 3193576 w 9130352"/>
                <a:gd name="connsiteY15" fmla="*/ 4531057 h 5568287"/>
                <a:gd name="connsiteX16" fmla="*/ 2388358 w 9130352"/>
                <a:gd name="connsiteY16" fmla="*/ 4585648 h 5568287"/>
                <a:gd name="connsiteX17" fmla="*/ 1910686 w 9130352"/>
                <a:gd name="connsiteY17" fmla="*/ 4599296 h 5568287"/>
                <a:gd name="connsiteX18" fmla="*/ 1323833 w 9130352"/>
                <a:gd name="connsiteY18" fmla="*/ 4258102 h 5568287"/>
                <a:gd name="connsiteX19" fmla="*/ 873456 w 9130352"/>
                <a:gd name="connsiteY19" fmla="*/ 4039737 h 5568287"/>
                <a:gd name="connsiteX20" fmla="*/ 354842 w 9130352"/>
                <a:gd name="connsiteY20" fmla="*/ 3616657 h 5568287"/>
                <a:gd name="connsiteX21" fmla="*/ 0 w 9130352"/>
                <a:gd name="connsiteY21" fmla="*/ 3439236 h 5568287"/>
                <a:gd name="connsiteX22" fmla="*/ 0 w 9130352"/>
                <a:gd name="connsiteY22" fmla="*/ 3780430 h 5568287"/>
                <a:gd name="connsiteX23" fmla="*/ 818865 w 9130352"/>
                <a:gd name="connsiteY23" fmla="*/ 4312693 h 5568287"/>
                <a:gd name="connsiteX24" fmla="*/ 1105468 w 9130352"/>
                <a:gd name="connsiteY24" fmla="*/ 4531057 h 5568287"/>
                <a:gd name="connsiteX25" fmla="*/ 1310185 w 9130352"/>
                <a:gd name="connsiteY25" fmla="*/ 4790364 h 5568287"/>
                <a:gd name="connsiteX26" fmla="*/ 1610436 w 9130352"/>
                <a:gd name="connsiteY26" fmla="*/ 4872251 h 5568287"/>
                <a:gd name="connsiteX27" fmla="*/ 2169994 w 9130352"/>
                <a:gd name="connsiteY27" fmla="*/ 5158854 h 5568287"/>
                <a:gd name="connsiteX28" fmla="*/ 2988859 w 9130352"/>
                <a:gd name="connsiteY28" fmla="*/ 4981433 h 5568287"/>
                <a:gd name="connsiteX29" fmla="*/ 4067033 w 9130352"/>
                <a:gd name="connsiteY29" fmla="*/ 4913194 h 5568287"/>
                <a:gd name="connsiteX30" fmla="*/ 4763068 w 9130352"/>
                <a:gd name="connsiteY30" fmla="*/ 4899546 h 5568287"/>
                <a:gd name="connsiteX31" fmla="*/ 5486400 w 9130352"/>
                <a:gd name="connsiteY31" fmla="*/ 4872251 h 5568287"/>
                <a:gd name="connsiteX32" fmla="*/ 5882185 w 9130352"/>
                <a:gd name="connsiteY32" fmla="*/ 4858603 h 5568287"/>
                <a:gd name="connsiteX33" fmla="*/ 6578221 w 9130352"/>
                <a:gd name="connsiteY33" fmla="*/ 4872251 h 5568287"/>
                <a:gd name="connsiteX34" fmla="*/ 7478973 w 9130352"/>
                <a:gd name="connsiteY34" fmla="*/ 4749421 h 5568287"/>
                <a:gd name="connsiteX35" fmla="*/ 7956645 w 9130352"/>
                <a:gd name="connsiteY35" fmla="*/ 4667534 h 5568287"/>
                <a:gd name="connsiteX36" fmla="*/ 8270543 w 9130352"/>
                <a:gd name="connsiteY36" fmla="*/ 4735773 h 5568287"/>
                <a:gd name="connsiteX37" fmla="*/ 8734567 w 9130352"/>
                <a:gd name="connsiteY37" fmla="*/ 5227093 h 5568287"/>
                <a:gd name="connsiteX38" fmla="*/ 9130352 w 9130352"/>
                <a:gd name="connsiteY38" fmla="*/ 5568287 h 5568287"/>
                <a:gd name="connsiteX39" fmla="*/ 9130352 w 9130352"/>
                <a:gd name="connsiteY39" fmla="*/ 4681182 h 5568287"/>
                <a:gd name="connsiteX40" fmla="*/ 8802806 w 9130352"/>
                <a:gd name="connsiteY40" fmla="*/ 4299045 h 5568287"/>
                <a:gd name="connsiteX41" fmla="*/ 8598089 w 9130352"/>
                <a:gd name="connsiteY41" fmla="*/ 3985146 h 5568287"/>
                <a:gd name="connsiteX42" fmla="*/ 8488907 w 9130352"/>
                <a:gd name="connsiteY42" fmla="*/ 3357349 h 5568287"/>
                <a:gd name="connsiteX43" fmla="*/ 8447964 w 9130352"/>
                <a:gd name="connsiteY43" fmla="*/ 2729552 h 5568287"/>
                <a:gd name="connsiteX44" fmla="*/ 8011236 w 9130352"/>
                <a:gd name="connsiteY44" fmla="*/ 2142699 h 5568287"/>
                <a:gd name="connsiteX45" fmla="*/ 7738280 w 9130352"/>
                <a:gd name="connsiteY45" fmla="*/ 1883391 h 5568287"/>
                <a:gd name="connsiteX46" fmla="*/ 7042245 w 9130352"/>
                <a:gd name="connsiteY46" fmla="*/ 1473958 h 5568287"/>
                <a:gd name="connsiteX47" fmla="*/ 6646459 w 9130352"/>
                <a:gd name="connsiteY47" fmla="*/ 928048 h 5568287"/>
                <a:gd name="connsiteX48" fmla="*/ 6073253 w 9130352"/>
                <a:gd name="connsiteY48" fmla="*/ 409433 h 5568287"/>
                <a:gd name="connsiteX49" fmla="*/ 5841242 w 9130352"/>
                <a:gd name="connsiteY49" fmla="*/ 0 h 5568287"/>
                <a:gd name="connsiteX50" fmla="*/ 5609230 w 9130352"/>
                <a:gd name="connsiteY50" fmla="*/ 13648 h 55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130352" h="5568287">
                  <a:moveTo>
                    <a:pt x="5609230" y="13648"/>
                  </a:moveTo>
                  <a:cubicBezTo>
                    <a:pt x="5602406" y="79565"/>
                    <a:pt x="5686567" y="320438"/>
                    <a:pt x="5759355" y="436444"/>
                  </a:cubicBezTo>
                  <a:cubicBezTo>
                    <a:pt x="5832143" y="552450"/>
                    <a:pt x="5936776" y="566335"/>
                    <a:pt x="6045958" y="709684"/>
                  </a:cubicBezTo>
                  <a:cubicBezTo>
                    <a:pt x="6155140" y="853033"/>
                    <a:pt x="6298441" y="1084997"/>
                    <a:pt x="6455390" y="1255594"/>
                  </a:cubicBezTo>
                  <a:cubicBezTo>
                    <a:pt x="6612339" y="1426191"/>
                    <a:pt x="6764740" y="1653655"/>
                    <a:pt x="6933062" y="1828801"/>
                  </a:cubicBezTo>
                  <a:cubicBezTo>
                    <a:pt x="7101384" y="2003947"/>
                    <a:pt x="7383438" y="2122227"/>
                    <a:pt x="7547211" y="2251881"/>
                  </a:cubicBezTo>
                  <a:cubicBezTo>
                    <a:pt x="7710984" y="2381535"/>
                    <a:pt x="7824716" y="2440675"/>
                    <a:pt x="7915701" y="2593075"/>
                  </a:cubicBezTo>
                  <a:cubicBezTo>
                    <a:pt x="8006686" y="2745475"/>
                    <a:pt x="8081749" y="2972937"/>
                    <a:pt x="8065827" y="3220871"/>
                  </a:cubicBezTo>
                  <a:cubicBezTo>
                    <a:pt x="8049905" y="3468805"/>
                    <a:pt x="8004412" y="3848668"/>
                    <a:pt x="7874758" y="3998794"/>
                  </a:cubicBezTo>
                  <a:cubicBezTo>
                    <a:pt x="7745104" y="4148920"/>
                    <a:pt x="7531290" y="3969224"/>
                    <a:pt x="7328848" y="4026090"/>
                  </a:cubicBezTo>
                  <a:cubicBezTo>
                    <a:pt x="7126406" y="4082956"/>
                    <a:pt x="6892119" y="4287672"/>
                    <a:pt x="6660107" y="4339988"/>
                  </a:cubicBezTo>
                  <a:cubicBezTo>
                    <a:pt x="6428095" y="4392304"/>
                    <a:pt x="6130119" y="4353636"/>
                    <a:pt x="5936776" y="4339988"/>
                  </a:cubicBezTo>
                  <a:cubicBezTo>
                    <a:pt x="5743433" y="4326340"/>
                    <a:pt x="5650173" y="4258102"/>
                    <a:pt x="5500048" y="4258102"/>
                  </a:cubicBezTo>
                  <a:cubicBezTo>
                    <a:pt x="5349923" y="4258102"/>
                    <a:pt x="5236191" y="4321791"/>
                    <a:pt x="5036024" y="4339988"/>
                  </a:cubicBezTo>
                  <a:lnTo>
                    <a:pt x="4299045" y="4367284"/>
                  </a:lnTo>
                  <a:lnTo>
                    <a:pt x="3193576" y="4531057"/>
                  </a:lnTo>
                  <a:lnTo>
                    <a:pt x="2388358" y="4585648"/>
                  </a:lnTo>
                  <a:lnTo>
                    <a:pt x="1910686" y="4599296"/>
                  </a:lnTo>
                  <a:cubicBezTo>
                    <a:pt x="1733265" y="4544705"/>
                    <a:pt x="1496705" y="4351362"/>
                    <a:pt x="1323833" y="4258102"/>
                  </a:cubicBezTo>
                  <a:lnTo>
                    <a:pt x="873456" y="4039737"/>
                  </a:lnTo>
                  <a:cubicBezTo>
                    <a:pt x="711958" y="3932830"/>
                    <a:pt x="500418" y="3716741"/>
                    <a:pt x="354842" y="3616657"/>
                  </a:cubicBezTo>
                  <a:lnTo>
                    <a:pt x="0" y="3439236"/>
                  </a:lnTo>
                  <a:lnTo>
                    <a:pt x="0" y="3780430"/>
                  </a:lnTo>
                  <a:cubicBezTo>
                    <a:pt x="136478" y="3926006"/>
                    <a:pt x="634620" y="4187589"/>
                    <a:pt x="818865" y="4312693"/>
                  </a:cubicBezTo>
                  <a:lnTo>
                    <a:pt x="1105468" y="4531057"/>
                  </a:lnTo>
                  <a:cubicBezTo>
                    <a:pt x="1187355" y="4610669"/>
                    <a:pt x="1226024" y="4733498"/>
                    <a:pt x="1310185" y="4790364"/>
                  </a:cubicBezTo>
                  <a:cubicBezTo>
                    <a:pt x="1394346" y="4847230"/>
                    <a:pt x="1467135" y="4810836"/>
                    <a:pt x="1610436" y="4872251"/>
                  </a:cubicBezTo>
                  <a:cubicBezTo>
                    <a:pt x="1753737" y="4933666"/>
                    <a:pt x="1940257" y="5140657"/>
                    <a:pt x="2169994" y="5158854"/>
                  </a:cubicBezTo>
                  <a:cubicBezTo>
                    <a:pt x="2399731" y="5177051"/>
                    <a:pt x="2672686" y="5029200"/>
                    <a:pt x="2988859" y="4981433"/>
                  </a:cubicBezTo>
                  <a:lnTo>
                    <a:pt x="4067033" y="4913194"/>
                  </a:lnTo>
                  <a:lnTo>
                    <a:pt x="4763068" y="4899546"/>
                  </a:lnTo>
                  <a:lnTo>
                    <a:pt x="5486400" y="4872251"/>
                  </a:lnTo>
                  <a:lnTo>
                    <a:pt x="5882185" y="4858603"/>
                  </a:lnTo>
                  <a:lnTo>
                    <a:pt x="6578221" y="4872251"/>
                  </a:lnTo>
                  <a:lnTo>
                    <a:pt x="7478973" y="4749421"/>
                  </a:lnTo>
                  <a:lnTo>
                    <a:pt x="7956645" y="4667534"/>
                  </a:lnTo>
                  <a:lnTo>
                    <a:pt x="8270543" y="4735773"/>
                  </a:lnTo>
                  <a:lnTo>
                    <a:pt x="8734567" y="5227093"/>
                  </a:lnTo>
                  <a:lnTo>
                    <a:pt x="9130352" y="5568287"/>
                  </a:lnTo>
                  <a:lnTo>
                    <a:pt x="9130352" y="4681182"/>
                  </a:lnTo>
                  <a:lnTo>
                    <a:pt x="8802806" y="4299045"/>
                  </a:lnTo>
                  <a:lnTo>
                    <a:pt x="8598089" y="3985146"/>
                  </a:lnTo>
                  <a:cubicBezTo>
                    <a:pt x="8545773" y="3828197"/>
                    <a:pt x="8513928" y="3566615"/>
                    <a:pt x="8488907" y="3357349"/>
                  </a:cubicBezTo>
                  <a:cubicBezTo>
                    <a:pt x="8463886" y="3148083"/>
                    <a:pt x="8527576" y="2931994"/>
                    <a:pt x="8447964" y="2729552"/>
                  </a:cubicBezTo>
                  <a:cubicBezTo>
                    <a:pt x="8368352" y="2527110"/>
                    <a:pt x="8129517" y="2283726"/>
                    <a:pt x="8011236" y="2142699"/>
                  </a:cubicBezTo>
                  <a:lnTo>
                    <a:pt x="7738280" y="1883391"/>
                  </a:lnTo>
                  <a:cubicBezTo>
                    <a:pt x="7576782" y="1771934"/>
                    <a:pt x="7224215" y="1633182"/>
                    <a:pt x="7042245" y="1473958"/>
                  </a:cubicBezTo>
                  <a:cubicBezTo>
                    <a:pt x="6860275" y="1314734"/>
                    <a:pt x="6807958" y="1105469"/>
                    <a:pt x="6646459" y="928048"/>
                  </a:cubicBezTo>
                  <a:cubicBezTo>
                    <a:pt x="6484960" y="750627"/>
                    <a:pt x="6207456" y="564108"/>
                    <a:pt x="6073253" y="409433"/>
                  </a:cubicBezTo>
                  <a:lnTo>
                    <a:pt x="5841242" y="0"/>
                  </a:lnTo>
                  <a:lnTo>
                    <a:pt x="5609230" y="13648"/>
                  </a:lnTo>
                  <a:close/>
                </a:path>
              </a:pathLst>
            </a:cu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pic>
          <p:nvPicPr>
            <p:cNvPr id="16430" name="図 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5982038"/>
              <a:ext cx="207640" cy="37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7" name="直線コネクタ 136"/>
          <p:cNvCxnSpPr/>
          <p:nvPr/>
        </p:nvCxnSpPr>
        <p:spPr>
          <a:xfrm flipH="1" flipV="1">
            <a:off x="7154987" y="4438650"/>
            <a:ext cx="284041" cy="628650"/>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F0F1361A-1DA7-4332-ACE8-4D38927327EA}" type="slidenum">
              <a:rPr lang="en-US" altLang="ja-JP" smtClean="0"/>
              <a:pPr/>
              <a:t>4</a:t>
            </a:fld>
            <a:endParaRPr lang="en-US" altLang="ja-JP"/>
          </a:p>
        </p:txBody>
      </p:sp>
      <p:sp>
        <p:nvSpPr>
          <p:cNvPr id="58" name="正方形/長方形 57"/>
          <p:cNvSpPr/>
          <p:nvPr/>
        </p:nvSpPr>
        <p:spPr>
          <a:xfrm>
            <a:off x="194470" y="601519"/>
            <a:ext cx="9499600" cy="6379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lang="ja-JP" altLang="en-US" sz="1600" dirty="0" smtClean="0">
                <a:solidFill>
                  <a:schemeClr val="tx1"/>
                </a:solidFill>
              </a:rPr>
              <a:t>○河川が堤防決壊等により氾濫した際に、</a:t>
            </a:r>
            <a:r>
              <a:rPr lang="ja-JP" altLang="en-US" sz="1600" dirty="0" smtClean="0">
                <a:solidFill>
                  <a:srgbClr val="FF0000"/>
                </a:solidFill>
              </a:rPr>
              <a:t>いつ、どこが、どのくらいの深さまで浸水するかをアニメーションやグラフで提供</a:t>
            </a:r>
            <a:r>
              <a:rPr lang="ja-JP" altLang="en-US" sz="1600" dirty="0" smtClean="0">
                <a:solidFill>
                  <a:schemeClr val="tx1"/>
                </a:solidFill>
              </a:rPr>
              <a:t>するシステムを公開しています。</a:t>
            </a:r>
            <a:r>
              <a:rPr lang="en-US" altLang="ja-JP" sz="1600" dirty="0">
                <a:solidFill>
                  <a:schemeClr val="tx1"/>
                </a:solidFill>
              </a:rPr>
              <a:t>URL: </a:t>
            </a:r>
            <a:r>
              <a:rPr lang="en-US" altLang="ja-JP" sz="1600" u="sng" dirty="0">
                <a:solidFill>
                  <a:schemeClr val="tx1"/>
                </a:solidFill>
              </a:rPr>
              <a:t>http://suiboumap.gsi.go.jp</a:t>
            </a:r>
            <a:r>
              <a:rPr lang="en-US" altLang="ja-JP" sz="1600" u="sng" dirty="0" smtClean="0">
                <a:solidFill>
                  <a:schemeClr val="tx1"/>
                </a:solidFill>
              </a:rPr>
              <a:t>/</a:t>
            </a:r>
            <a:endParaRPr lang="en-US" altLang="ja-JP" sz="1600" u="sng" dirty="0">
              <a:solidFill>
                <a:schemeClr val="tx1"/>
              </a:solidFill>
            </a:endParaRPr>
          </a:p>
        </p:txBody>
      </p:sp>
    </p:spTree>
    <p:extLst>
      <p:ext uri="{BB962C8B-B14F-4D97-AF65-F5344CB8AC3E}">
        <p14:creationId xmlns:p14="http://schemas.microsoft.com/office/powerpoint/2010/main" val="395996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51"/>
          <p:cNvPicPr>
            <a:picLocks noChangeAspect="1"/>
          </p:cNvPicPr>
          <p:nvPr/>
        </p:nvPicPr>
        <p:blipFill>
          <a:blip r:embed="rId2">
            <a:extLst>
              <a:ext uri="{28A0092B-C50C-407E-A947-70E740481C1C}">
                <a14:useLocalDpi xmlns:a14="http://schemas.microsoft.com/office/drawing/2010/main" val="0"/>
              </a:ext>
            </a:extLst>
          </a:blip>
          <a:srcRect r="31390"/>
          <a:stretch>
            <a:fillRect/>
          </a:stretch>
        </p:blipFill>
        <p:spPr bwMode="auto">
          <a:xfrm>
            <a:off x="381000" y="949325"/>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フリーフォーム 52"/>
          <p:cNvSpPr/>
          <p:nvPr/>
        </p:nvSpPr>
        <p:spPr>
          <a:xfrm>
            <a:off x="4679950" y="1349376"/>
            <a:ext cx="3270250" cy="5483225"/>
          </a:xfrm>
          <a:custGeom>
            <a:avLst/>
            <a:gdLst>
              <a:gd name="connsiteX0" fmla="*/ 317500 w 3860800"/>
              <a:gd name="connsiteY0" fmla="*/ 2717800 h 5067300"/>
              <a:gd name="connsiteX1" fmla="*/ 0 w 3860800"/>
              <a:gd name="connsiteY1" fmla="*/ 1346200 h 5067300"/>
              <a:gd name="connsiteX2" fmla="*/ 190500 w 3860800"/>
              <a:gd name="connsiteY2" fmla="*/ 596900 h 5067300"/>
              <a:gd name="connsiteX3" fmla="*/ 381000 w 3860800"/>
              <a:gd name="connsiteY3" fmla="*/ 0 h 5067300"/>
              <a:gd name="connsiteX4" fmla="*/ 1574800 w 3860800"/>
              <a:gd name="connsiteY4" fmla="*/ 215900 h 5067300"/>
              <a:gd name="connsiteX5" fmla="*/ 1866900 w 3860800"/>
              <a:gd name="connsiteY5" fmla="*/ 838200 h 5067300"/>
              <a:gd name="connsiteX6" fmla="*/ 2451100 w 3860800"/>
              <a:gd name="connsiteY6" fmla="*/ 2159000 h 5067300"/>
              <a:gd name="connsiteX7" fmla="*/ 2832100 w 3860800"/>
              <a:gd name="connsiteY7" fmla="*/ 3327400 h 5067300"/>
              <a:gd name="connsiteX8" fmla="*/ 3111500 w 3860800"/>
              <a:gd name="connsiteY8" fmla="*/ 4419600 h 5067300"/>
              <a:gd name="connsiteX9" fmla="*/ 3860800 w 3860800"/>
              <a:gd name="connsiteY9" fmla="*/ 5067300 h 5067300"/>
              <a:gd name="connsiteX10" fmla="*/ 1079500 w 3860800"/>
              <a:gd name="connsiteY10" fmla="*/ 5003800 h 5067300"/>
              <a:gd name="connsiteX11" fmla="*/ 1028700 w 3860800"/>
              <a:gd name="connsiteY11" fmla="*/ 3746500 h 5067300"/>
              <a:gd name="connsiteX12" fmla="*/ 1003300 w 3860800"/>
              <a:gd name="connsiteY12" fmla="*/ 3086100 h 5067300"/>
              <a:gd name="connsiteX13" fmla="*/ 812800 w 3860800"/>
              <a:gd name="connsiteY13" fmla="*/ 2781300 h 5067300"/>
              <a:gd name="connsiteX14" fmla="*/ 317500 w 3860800"/>
              <a:gd name="connsiteY14" fmla="*/ 2717800 h 5067300"/>
              <a:gd name="connsiteX0" fmla="*/ 317500 w 3860800"/>
              <a:gd name="connsiteY0" fmla="*/ 3133725 h 5483225"/>
              <a:gd name="connsiteX1" fmla="*/ 0 w 3860800"/>
              <a:gd name="connsiteY1" fmla="*/ 1762125 h 5483225"/>
              <a:gd name="connsiteX2" fmla="*/ 190500 w 3860800"/>
              <a:gd name="connsiteY2" fmla="*/ 1012825 h 5483225"/>
              <a:gd name="connsiteX3" fmla="*/ 590550 w 3860800"/>
              <a:gd name="connsiteY3" fmla="*/ 0 h 5483225"/>
              <a:gd name="connsiteX4" fmla="*/ 1574800 w 3860800"/>
              <a:gd name="connsiteY4" fmla="*/ 631825 h 5483225"/>
              <a:gd name="connsiteX5" fmla="*/ 1866900 w 3860800"/>
              <a:gd name="connsiteY5" fmla="*/ 1254125 h 5483225"/>
              <a:gd name="connsiteX6" fmla="*/ 2451100 w 3860800"/>
              <a:gd name="connsiteY6" fmla="*/ 2574925 h 5483225"/>
              <a:gd name="connsiteX7" fmla="*/ 2832100 w 3860800"/>
              <a:gd name="connsiteY7" fmla="*/ 3743325 h 5483225"/>
              <a:gd name="connsiteX8" fmla="*/ 3111500 w 3860800"/>
              <a:gd name="connsiteY8" fmla="*/ 4835525 h 5483225"/>
              <a:gd name="connsiteX9" fmla="*/ 3860800 w 3860800"/>
              <a:gd name="connsiteY9" fmla="*/ 5483225 h 5483225"/>
              <a:gd name="connsiteX10" fmla="*/ 1079500 w 3860800"/>
              <a:gd name="connsiteY10" fmla="*/ 5419725 h 5483225"/>
              <a:gd name="connsiteX11" fmla="*/ 1028700 w 3860800"/>
              <a:gd name="connsiteY11" fmla="*/ 4162425 h 5483225"/>
              <a:gd name="connsiteX12" fmla="*/ 1003300 w 3860800"/>
              <a:gd name="connsiteY12" fmla="*/ 3502025 h 5483225"/>
              <a:gd name="connsiteX13" fmla="*/ 812800 w 3860800"/>
              <a:gd name="connsiteY13" fmla="*/ 3197225 h 5483225"/>
              <a:gd name="connsiteX14" fmla="*/ 317500 w 3860800"/>
              <a:gd name="connsiteY14" fmla="*/ 3133725 h 5483225"/>
              <a:gd name="connsiteX0" fmla="*/ 317500 w 3860800"/>
              <a:gd name="connsiteY0" fmla="*/ 3156843 h 5506343"/>
              <a:gd name="connsiteX1" fmla="*/ 0 w 3860800"/>
              <a:gd name="connsiteY1" fmla="*/ 1785243 h 5506343"/>
              <a:gd name="connsiteX2" fmla="*/ 190500 w 3860800"/>
              <a:gd name="connsiteY2" fmla="*/ 1035943 h 5506343"/>
              <a:gd name="connsiteX3" fmla="*/ 590550 w 3860800"/>
              <a:gd name="connsiteY3" fmla="*/ 23118 h 5506343"/>
              <a:gd name="connsiteX4" fmla="*/ 1203325 w 3860800"/>
              <a:gd name="connsiteY4" fmla="*/ 29469 h 5506343"/>
              <a:gd name="connsiteX5" fmla="*/ 1574800 w 3860800"/>
              <a:gd name="connsiteY5" fmla="*/ 654943 h 5506343"/>
              <a:gd name="connsiteX6" fmla="*/ 1866900 w 3860800"/>
              <a:gd name="connsiteY6" fmla="*/ 1277243 h 5506343"/>
              <a:gd name="connsiteX7" fmla="*/ 2451100 w 3860800"/>
              <a:gd name="connsiteY7" fmla="*/ 2598043 h 5506343"/>
              <a:gd name="connsiteX8" fmla="*/ 2832100 w 3860800"/>
              <a:gd name="connsiteY8" fmla="*/ 3766443 h 5506343"/>
              <a:gd name="connsiteX9" fmla="*/ 3111500 w 3860800"/>
              <a:gd name="connsiteY9" fmla="*/ 4858643 h 5506343"/>
              <a:gd name="connsiteX10" fmla="*/ 3860800 w 3860800"/>
              <a:gd name="connsiteY10" fmla="*/ 5506343 h 5506343"/>
              <a:gd name="connsiteX11" fmla="*/ 1079500 w 3860800"/>
              <a:gd name="connsiteY11" fmla="*/ 5442843 h 5506343"/>
              <a:gd name="connsiteX12" fmla="*/ 1028700 w 3860800"/>
              <a:gd name="connsiteY12" fmla="*/ 4185543 h 5506343"/>
              <a:gd name="connsiteX13" fmla="*/ 1003300 w 3860800"/>
              <a:gd name="connsiteY13" fmla="*/ 3525143 h 5506343"/>
              <a:gd name="connsiteX14" fmla="*/ 812800 w 3860800"/>
              <a:gd name="connsiteY14" fmla="*/ 3220343 h 5506343"/>
              <a:gd name="connsiteX15" fmla="*/ 317500 w 3860800"/>
              <a:gd name="connsiteY15" fmla="*/ 3156843 h 5506343"/>
              <a:gd name="connsiteX0" fmla="*/ 317500 w 3860800"/>
              <a:gd name="connsiteY0" fmla="*/ 3133725 h 5483225"/>
              <a:gd name="connsiteX1" fmla="*/ 0 w 3860800"/>
              <a:gd name="connsiteY1" fmla="*/ 1762125 h 5483225"/>
              <a:gd name="connsiteX2" fmla="*/ 190500 w 3860800"/>
              <a:gd name="connsiteY2" fmla="*/ 1012825 h 5483225"/>
              <a:gd name="connsiteX3" fmla="*/ 590550 w 3860800"/>
              <a:gd name="connsiteY3" fmla="*/ 0 h 5483225"/>
              <a:gd name="connsiteX4" fmla="*/ 1203325 w 3860800"/>
              <a:gd name="connsiteY4" fmla="*/ 6351 h 5483225"/>
              <a:gd name="connsiteX5" fmla="*/ 1574800 w 3860800"/>
              <a:gd name="connsiteY5" fmla="*/ 631825 h 5483225"/>
              <a:gd name="connsiteX6" fmla="*/ 1866900 w 3860800"/>
              <a:gd name="connsiteY6" fmla="*/ 1254125 h 5483225"/>
              <a:gd name="connsiteX7" fmla="*/ 2451100 w 3860800"/>
              <a:gd name="connsiteY7" fmla="*/ 2574925 h 5483225"/>
              <a:gd name="connsiteX8" fmla="*/ 2832100 w 3860800"/>
              <a:gd name="connsiteY8" fmla="*/ 3743325 h 5483225"/>
              <a:gd name="connsiteX9" fmla="*/ 3111500 w 3860800"/>
              <a:gd name="connsiteY9" fmla="*/ 4835525 h 5483225"/>
              <a:gd name="connsiteX10" fmla="*/ 3860800 w 3860800"/>
              <a:gd name="connsiteY10" fmla="*/ 5483225 h 5483225"/>
              <a:gd name="connsiteX11" fmla="*/ 1079500 w 3860800"/>
              <a:gd name="connsiteY11" fmla="*/ 5419725 h 5483225"/>
              <a:gd name="connsiteX12" fmla="*/ 1028700 w 3860800"/>
              <a:gd name="connsiteY12" fmla="*/ 4162425 h 5483225"/>
              <a:gd name="connsiteX13" fmla="*/ 1003300 w 3860800"/>
              <a:gd name="connsiteY13" fmla="*/ 3502025 h 5483225"/>
              <a:gd name="connsiteX14" fmla="*/ 812800 w 3860800"/>
              <a:gd name="connsiteY14" fmla="*/ 3197225 h 5483225"/>
              <a:gd name="connsiteX15" fmla="*/ 317500 w 3860800"/>
              <a:gd name="connsiteY15" fmla="*/ 3133725 h 5483225"/>
              <a:gd name="connsiteX0" fmla="*/ 317500 w 3860800"/>
              <a:gd name="connsiteY0" fmla="*/ 3133725 h 5483225"/>
              <a:gd name="connsiteX1" fmla="*/ 0 w 3860800"/>
              <a:gd name="connsiteY1" fmla="*/ 1762125 h 5483225"/>
              <a:gd name="connsiteX2" fmla="*/ 190500 w 3860800"/>
              <a:gd name="connsiteY2" fmla="*/ 1012825 h 5483225"/>
              <a:gd name="connsiteX3" fmla="*/ 590550 w 3860800"/>
              <a:gd name="connsiteY3" fmla="*/ 0 h 5483225"/>
              <a:gd name="connsiteX4" fmla="*/ 1203325 w 3860800"/>
              <a:gd name="connsiteY4" fmla="*/ 6351 h 5483225"/>
              <a:gd name="connsiteX5" fmla="*/ 1574800 w 3860800"/>
              <a:gd name="connsiteY5" fmla="*/ 631825 h 5483225"/>
              <a:gd name="connsiteX6" fmla="*/ 1866900 w 3860800"/>
              <a:gd name="connsiteY6" fmla="*/ 1254125 h 5483225"/>
              <a:gd name="connsiteX7" fmla="*/ 2451100 w 3860800"/>
              <a:gd name="connsiteY7" fmla="*/ 2574925 h 5483225"/>
              <a:gd name="connsiteX8" fmla="*/ 2832100 w 3860800"/>
              <a:gd name="connsiteY8" fmla="*/ 3743325 h 5483225"/>
              <a:gd name="connsiteX9" fmla="*/ 3111500 w 3860800"/>
              <a:gd name="connsiteY9" fmla="*/ 4835525 h 5483225"/>
              <a:gd name="connsiteX10" fmla="*/ 3860800 w 3860800"/>
              <a:gd name="connsiteY10" fmla="*/ 5483225 h 5483225"/>
              <a:gd name="connsiteX11" fmla="*/ 1079500 w 3860800"/>
              <a:gd name="connsiteY11" fmla="*/ 5419725 h 5483225"/>
              <a:gd name="connsiteX12" fmla="*/ 1028700 w 3860800"/>
              <a:gd name="connsiteY12" fmla="*/ 4162425 h 5483225"/>
              <a:gd name="connsiteX13" fmla="*/ 1003300 w 3860800"/>
              <a:gd name="connsiteY13" fmla="*/ 3502025 h 5483225"/>
              <a:gd name="connsiteX14" fmla="*/ 812800 w 3860800"/>
              <a:gd name="connsiteY14" fmla="*/ 3197225 h 5483225"/>
              <a:gd name="connsiteX15" fmla="*/ 317500 w 3860800"/>
              <a:gd name="connsiteY15" fmla="*/ 3133725 h 5483225"/>
              <a:gd name="connsiteX0" fmla="*/ 317500 w 3860800"/>
              <a:gd name="connsiteY0" fmla="*/ 3133725 h 5483225"/>
              <a:gd name="connsiteX1" fmla="*/ 0 w 3860800"/>
              <a:gd name="connsiteY1" fmla="*/ 1762125 h 5483225"/>
              <a:gd name="connsiteX2" fmla="*/ 190500 w 3860800"/>
              <a:gd name="connsiteY2" fmla="*/ 1012825 h 5483225"/>
              <a:gd name="connsiteX3" fmla="*/ 593725 w 3860800"/>
              <a:gd name="connsiteY3" fmla="*/ 415926 h 5483225"/>
              <a:gd name="connsiteX4" fmla="*/ 590550 w 3860800"/>
              <a:gd name="connsiteY4" fmla="*/ 0 h 5483225"/>
              <a:gd name="connsiteX5" fmla="*/ 1203325 w 3860800"/>
              <a:gd name="connsiteY5" fmla="*/ 6351 h 5483225"/>
              <a:gd name="connsiteX6" fmla="*/ 1574800 w 3860800"/>
              <a:gd name="connsiteY6" fmla="*/ 631825 h 5483225"/>
              <a:gd name="connsiteX7" fmla="*/ 1866900 w 3860800"/>
              <a:gd name="connsiteY7" fmla="*/ 1254125 h 5483225"/>
              <a:gd name="connsiteX8" fmla="*/ 2451100 w 3860800"/>
              <a:gd name="connsiteY8" fmla="*/ 2574925 h 5483225"/>
              <a:gd name="connsiteX9" fmla="*/ 2832100 w 3860800"/>
              <a:gd name="connsiteY9" fmla="*/ 3743325 h 5483225"/>
              <a:gd name="connsiteX10" fmla="*/ 3111500 w 3860800"/>
              <a:gd name="connsiteY10" fmla="*/ 4835525 h 5483225"/>
              <a:gd name="connsiteX11" fmla="*/ 3860800 w 3860800"/>
              <a:gd name="connsiteY11" fmla="*/ 5483225 h 5483225"/>
              <a:gd name="connsiteX12" fmla="*/ 1079500 w 3860800"/>
              <a:gd name="connsiteY12" fmla="*/ 5419725 h 5483225"/>
              <a:gd name="connsiteX13" fmla="*/ 1028700 w 3860800"/>
              <a:gd name="connsiteY13" fmla="*/ 4162425 h 5483225"/>
              <a:gd name="connsiteX14" fmla="*/ 1003300 w 3860800"/>
              <a:gd name="connsiteY14" fmla="*/ 3502025 h 5483225"/>
              <a:gd name="connsiteX15" fmla="*/ 812800 w 3860800"/>
              <a:gd name="connsiteY15" fmla="*/ 3197225 h 5483225"/>
              <a:gd name="connsiteX16" fmla="*/ 317500 w 3860800"/>
              <a:gd name="connsiteY16" fmla="*/ 3133725 h 5483225"/>
              <a:gd name="connsiteX0" fmla="*/ 317500 w 3860800"/>
              <a:gd name="connsiteY0" fmla="*/ 3133725 h 5483225"/>
              <a:gd name="connsiteX1" fmla="*/ 0 w 3860800"/>
              <a:gd name="connsiteY1" fmla="*/ 1762125 h 5483225"/>
              <a:gd name="connsiteX2" fmla="*/ 190500 w 3860800"/>
              <a:gd name="connsiteY2" fmla="*/ 1012825 h 5483225"/>
              <a:gd name="connsiteX3" fmla="*/ 647700 w 3860800"/>
              <a:gd name="connsiteY3" fmla="*/ 720726 h 5483225"/>
              <a:gd name="connsiteX4" fmla="*/ 593725 w 3860800"/>
              <a:gd name="connsiteY4" fmla="*/ 415926 h 5483225"/>
              <a:gd name="connsiteX5" fmla="*/ 590550 w 3860800"/>
              <a:gd name="connsiteY5" fmla="*/ 0 h 5483225"/>
              <a:gd name="connsiteX6" fmla="*/ 1203325 w 3860800"/>
              <a:gd name="connsiteY6" fmla="*/ 6351 h 5483225"/>
              <a:gd name="connsiteX7" fmla="*/ 1574800 w 3860800"/>
              <a:gd name="connsiteY7" fmla="*/ 631825 h 5483225"/>
              <a:gd name="connsiteX8" fmla="*/ 1866900 w 3860800"/>
              <a:gd name="connsiteY8" fmla="*/ 1254125 h 5483225"/>
              <a:gd name="connsiteX9" fmla="*/ 2451100 w 3860800"/>
              <a:gd name="connsiteY9" fmla="*/ 2574925 h 5483225"/>
              <a:gd name="connsiteX10" fmla="*/ 2832100 w 3860800"/>
              <a:gd name="connsiteY10" fmla="*/ 3743325 h 5483225"/>
              <a:gd name="connsiteX11" fmla="*/ 3111500 w 3860800"/>
              <a:gd name="connsiteY11" fmla="*/ 4835525 h 5483225"/>
              <a:gd name="connsiteX12" fmla="*/ 3860800 w 3860800"/>
              <a:gd name="connsiteY12" fmla="*/ 5483225 h 5483225"/>
              <a:gd name="connsiteX13" fmla="*/ 1079500 w 3860800"/>
              <a:gd name="connsiteY13" fmla="*/ 5419725 h 5483225"/>
              <a:gd name="connsiteX14" fmla="*/ 1028700 w 3860800"/>
              <a:gd name="connsiteY14" fmla="*/ 4162425 h 5483225"/>
              <a:gd name="connsiteX15" fmla="*/ 1003300 w 3860800"/>
              <a:gd name="connsiteY15" fmla="*/ 3502025 h 5483225"/>
              <a:gd name="connsiteX16" fmla="*/ 812800 w 3860800"/>
              <a:gd name="connsiteY16" fmla="*/ 3197225 h 5483225"/>
              <a:gd name="connsiteX17" fmla="*/ 317500 w 3860800"/>
              <a:gd name="connsiteY17" fmla="*/ 3133725 h 5483225"/>
              <a:gd name="connsiteX0" fmla="*/ 317500 w 3860800"/>
              <a:gd name="connsiteY0" fmla="*/ 3133725 h 5483225"/>
              <a:gd name="connsiteX1" fmla="*/ 0 w 3860800"/>
              <a:gd name="connsiteY1" fmla="*/ 1762125 h 5483225"/>
              <a:gd name="connsiteX2" fmla="*/ 190500 w 3860800"/>
              <a:gd name="connsiteY2" fmla="*/ 1012825 h 5483225"/>
              <a:gd name="connsiteX3" fmla="*/ 796925 w 3860800"/>
              <a:gd name="connsiteY3" fmla="*/ 825501 h 5483225"/>
              <a:gd name="connsiteX4" fmla="*/ 647700 w 3860800"/>
              <a:gd name="connsiteY4" fmla="*/ 720726 h 5483225"/>
              <a:gd name="connsiteX5" fmla="*/ 593725 w 3860800"/>
              <a:gd name="connsiteY5" fmla="*/ 415926 h 5483225"/>
              <a:gd name="connsiteX6" fmla="*/ 590550 w 3860800"/>
              <a:gd name="connsiteY6" fmla="*/ 0 h 5483225"/>
              <a:gd name="connsiteX7" fmla="*/ 1203325 w 3860800"/>
              <a:gd name="connsiteY7" fmla="*/ 6351 h 5483225"/>
              <a:gd name="connsiteX8" fmla="*/ 1574800 w 3860800"/>
              <a:gd name="connsiteY8" fmla="*/ 631825 h 5483225"/>
              <a:gd name="connsiteX9" fmla="*/ 1866900 w 3860800"/>
              <a:gd name="connsiteY9" fmla="*/ 1254125 h 5483225"/>
              <a:gd name="connsiteX10" fmla="*/ 2451100 w 3860800"/>
              <a:gd name="connsiteY10" fmla="*/ 2574925 h 5483225"/>
              <a:gd name="connsiteX11" fmla="*/ 2832100 w 3860800"/>
              <a:gd name="connsiteY11" fmla="*/ 3743325 h 5483225"/>
              <a:gd name="connsiteX12" fmla="*/ 3111500 w 3860800"/>
              <a:gd name="connsiteY12" fmla="*/ 4835525 h 5483225"/>
              <a:gd name="connsiteX13" fmla="*/ 3860800 w 3860800"/>
              <a:gd name="connsiteY13" fmla="*/ 5483225 h 5483225"/>
              <a:gd name="connsiteX14" fmla="*/ 1079500 w 3860800"/>
              <a:gd name="connsiteY14" fmla="*/ 5419725 h 5483225"/>
              <a:gd name="connsiteX15" fmla="*/ 1028700 w 3860800"/>
              <a:gd name="connsiteY15" fmla="*/ 4162425 h 5483225"/>
              <a:gd name="connsiteX16" fmla="*/ 1003300 w 3860800"/>
              <a:gd name="connsiteY16" fmla="*/ 3502025 h 5483225"/>
              <a:gd name="connsiteX17" fmla="*/ 812800 w 3860800"/>
              <a:gd name="connsiteY17" fmla="*/ 3197225 h 5483225"/>
              <a:gd name="connsiteX18" fmla="*/ 317500 w 3860800"/>
              <a:gd name="connsiteY18" fmla="*/ 3133725 h 5483225"/>
              <a:gd name="connsiteX0" fmla="*/ 317500 w 3860800"/>
              <a:gd name="connsiteY0" fmla="*/ 3133725 h 5483225"/>
              <a:gd name="connsiteX1" fmla="*/ 0 w 3860800"/>
              <a:gd name="connsiteY1" fmla="*/ 1762125 h 5483225"/>
              <a:gd name="connsiteX2" fmla="*/ 190500 w 3860800"/>
              <a:gd name="connsiteY2" fmla="*/ 1012825 h 5483225"/>
              <a:gd name="connsiteX3" fmla="*/ 796925 w 3860800"/>
              <a:gd name="connsiteY3" fmla="*/ 825501 h 5483225"/>
              <a:gd name="connsiteX4" fmla="*/ 774700 w 3860800"/>
              <a:gd name="connsiteY4" fmla="*/ 733426 h 5483225"/>
              <a:gd name="connsiteX5" fmla="*/ 593725 w 3860800"/>
              <a:gd name="connsiteY5" fmla="*/ 415926 h 5483225"/>
              <a:gd name="connsiteX6" fmla="*/ 590550 w 3860800"/>
              <a:gd name="connsiteY6" fmla="*/ 0 h 5483225"/>
              <a:gd name="connsiteX7" fmla="*/ 1203325 w 3860800"/>
              <a:gd name="connsiteY7" fmla="*/ 6351 h 5483225"/>
              <a:gd name="connsiteX8" fmla="*/ 1574800 w 3860800"/>
              <a:gd name="connsiteY8" fmla="*/ 631825 h 5483225"/>
              <a:gd name="connsiteX9" fmla="*/ 1866900 w 3860800"/>
              <a:gd name="connsiteY9" fmla="*/ 1254125 h 5483225"/>
              <a:gd name="connsiteX10" fmla="*/ 2451100 w 3860800"/>
              <a:gd name="connsiteY10" fmla="*/ 2574925 h 5483225"/>
              <a:gd name="connsiteX11" fmla="*/ 2832100 w 3860800"/>
              <a:gd name="connsiteY11" fmla="*/ 3743325 h 5483225"/>
              <a:gd name="connsiteX12" fmla="*/ 3111500 w 3860800"/>
              <a:gd name="connsiteY12" fmla="*/ 4835525 h 5483225"/>
              <a:gd name="connsiteX13" fmla="*/ 3860800 w 3860800"/>
              <a:gd name="connsiteY13" fmla="*/ 5483225 h 5483225"/>
              <a:gd name="connsiteX14" fmla="*/ 1079500 w 3860800"/>
              <a:gd name="connsiteY14" fmla="*/ 5419725 h 5483225"/>
              <a:gd name="connsiteX15" fmla="*/ 1028700 w 3860800"/>
              <a:gd name="connsiteY15" fmla="*/ 4162425 h 5483225"/>
              <a:gd name="connsiteX16" fmla="*/ 1003300 w 3860800"/>
              <a:gd name="connsiteY16" fmla="*/ 3502025 h 5483225"/>
              <a:gd name="connsiteX17" fmla="*/ 812800 w 3860800"/>
              <a:gd name="connsiteY17" fmla="*/ 3197225 h 5483225"/>
              <a:gd name="connsiteX18" fmla="*/ 317500 w 3860800"/>
              <a:gd name="connsiteY18" fmla="*/ 3133725 h 5483225"/>
              <a:gd name="connsiteX0" fmla="*/ 317500 w 3860800"/>
              <a:gd name="connsiteY0" fmla="*/ 3133725 h 5483225"/>
              <a:gd name="connsiteX1" fmla="*/ 0 w 3860800"/>
              <a:gd name="connsiteY1" fmla="*/ 1762125 h 5483225"/>
              <a:gd name="connsiteX2" fmla="*/ 190500 w 3860800"/>
              <a:gd name="connsiteY2" fmla="*/ 1012825 h 5483225"/>
              <a:gd name="connsiteX3" fmla="*/ 796925 w 3860800"/>
              <a:gd name="connsiteY3" fmla="*/ 825501 h 5483225"/>
              <a:gd name="connsiteX4" fmla="*/ 774700 w 3860800"/>
              <a:gd name="connsiteY4" fmla="*/ 733426 h 5483225"/>
              <a:gd name="connsiteX5" fmla="*/ 647700 w 3860800"/>
              <a:gd name="connsiteY5" fmla="*/ 692151 h 5483225"/>
              <a:gd name="connsiteX6" fmla="*/ 593725 w 3860800"/>
              <a:gd name="connsiteY6" fmla="*/ 415926 h 5483225"/>
              <a:gd name="connsiteX7" fmla="*/ 590550 w 3860800"/>
              <a:gd name="connsiteY7" fmla="*/ 0 h 5483225"/>
              <a:gd name="connsiteX8" fmla="*/ 1203325 w 3860800"/>
              <a:gd name="connsiteY8" fmla="*/ 6351 h 5483225"/>
              <a:gd name="connsiteX9" fmla="*/ 1574800 w 3860800"/>
              <a:gd name="connsiteY9" fmla="*/ 631825 h 5483225"/>
              <a:gd name="connsiteX10" fmla="*/ 1866900 w 3860800"/>
              <a:gd name="connsiteY10" fmla="*/ 1254125 h 5483225"/>
              <a:gd name="connsiteX11" fmla="*/ 2451100 w 3860800"/>
              <a:gd name="connsiteY11" fmla="*/ 2574925 h 5483225"/>
              <a:gd name="connsiteX12" fmla="*/ 2832100 w 3860800"/>
              <a:gd name="connsiteY12" fmla="*/ 3743325 h 5483225"/>
              <a:gd name="connsiteX13" fmla="*/ 3111500 w 3860800"/>
              <a:gd name="connsiteY13" fmla="*/ 4835525 h 5483225"/>
              <a:gd name="connsiteX14" fmla="*/ 3860800 w 3860800"/>
              <a:gd name="connsiteY14" fmla="*/ 5483225 h 5483225"/>
              <a:gd name="connsiteX15" fmla="*/ 1079500 w 3860800"/>
              <a:gd name="connsiteY15" fmla="*/ 5419725 h 5483225"/>
              <a:gd name="connsiteX16" fmla="*/ 1028700 w 3860800"/>
              <a:gd name="connsiteY16" fmla="*/ 4162425 h 5483225"/>
              <a:gd name="connsiteX17" fmla="*/ 1003300 w 3860800"/>
              <a:gd name="connsiteY17" fmla="*/ 3502025 h 5483225"/>
              <a:gd name="connsiteX18" fmla="*/ 812800 w 3860800"/>
              <a:gd name="connsiteY18" fmla="*/ 3197225 h 5483225"/>
              <a:gd name="connsiteX19" fmla="*/ 317500 w 3860800"/>
              <a:gd name="connsiteY19" fmla="*/ 3133725 h 5483225"/>
              <a:gd name="connsiteX0" fmla="*/ 317500 w 3860800"/>
              <a:gd name="connsiteY0" fmla="*/ 3133725 h 5483225"/>
              <a:gd name="connsiteX1" fmla="*/ 0 w 3860800"/>
              <a:gd name="connsiteY1" fmla="*/ 1762125 h 5483225"/>
              <a:gd name="connsiteX2" fmla="*/ 765175 w 3860800"/>
              <a:gd name="connsiteY2" fmla="*/ 1260475 h 5483225"/>
              <a:gd name="connsiteX3" fmla="*/ 796925 w 3860800"/>
              <a:gd name="connsiteY3" fmla="*/ 825501 h 5483225"/>
              <a:gd name="connsiteX4" fmla="*/ 774700 w 3860800"/>
              <a:gd name="connsiteY4" fmla="*/ 733426 h 5483225"/>
              <a:gd name="connsiteX5" fmla="*/ 647700 w 3860800"/>
              <a:gd name="connsiteY5" fmla="*/ 692151 h 5483225"/>
              <a:gd name="connsiteX6" fmla="*/ 593725 w 3860800"/>
              <a:gd name="connsiteY6" fmla="*/ 415926 h 5483225"/>
              <a:gd name="connsiteX7" fmla="*/ 590550 w 3860800"/>
              <a:gd name="connsiteY7" fmla="*/ 0 h 5483225"/>
              <a:gd name="connsiteX8" fmla="*/ 1203325 w 3860800"/>
              <a:gd name="connsiteY8" fmla="*/ 6351 h 5483225"/>
              <a:gd name="connsiteX9" fmla="*/ 1574800 w 3860800"/>
              <a:gd name="connsiteY9" fmla="*/ 631825 h 5483225"/>
              <a:gd name="connsiteX10" fmla="*/ 1866900 w 3860800"/>
              <a:gd name="connsiteY10" fmla="*/ 1254125 h 5483225"/>
              <a:gd name="connsiteX11" fmla="*/ 2451100 w 3860800"/>
              <a:gd name="connsiteY11" fmla="*/ 2574925 h 5483225"/>
              <a:gd name="connsiteX12" fmla="*/ 2832100 w 3860800"/>
              <a:gd name="connsiteY12" fmla="*/ 3743325 h 5483225"/>
              <a:gd name="connsiteX13" fmla="*/ 3111500 w 3860800"/>
              <a:gd name="connsiteY13" fmla="*/ 4835525 h 5483225"/>
              <a:gd name="connsiteX14" fmla="*/ 3860800 w 3860800"/>
              <a:gd name="connsiteY14" fmla="*/ 5483225 h 5483225"/>
              <a:gd name="connsiteX15" fmla="*/ 1079500 w 3860800"/>
              <a:gd name="connsiteY15" fmla="*/ 5419725 h 5483225"/>
              <a:gd name="connsiteX16" fmla="*/ 1028700 w 3860800"/>
              <a:gd name="connsiteY16" fmla="*/ 4162425 h 5483225"/>
              <a:gd name="connsiteX17" fmla="*/ 1003300 w 3860800"/>
              <a:gd name="connsiteY17" fmla="*/ 3502025 h 5483225"/>
              <a:gd name="connsiteX18" fmla="*/ 812800 w 3860800"/>
              <a:gd name="connsiteY18" fmla="*/ 3197225 h 5483225"/>
              <a:gd name="connsiteX19" fmla="*/ 317500 w 3860800"/>
              <a:gd name="connsiteY19" fmla="*/ 3133725 h 5483225"/>
              <a:gd name="connsiteX0" fmla="*/ 0 w 3543300"/>
              <a:gd name="connsiteY0" fmla="*/ 3133725 h 5483225"/>
              <a:gd name="connsiteX1" fmla="*/ 962025 w 3543300"/>
              <a:gd name="connsiteY1" fmla="*/ 1346200 h 5483225"/>
              <a:gd name="connsiteX2" fmla="*/ 447675 w 3543300"/>
              <a:gd name="connsiteY2" fmla="*/ 1260475 h 5483225"/>
              <a:gd name="connsiteX3" fmla="*/ 479425 w 3543300"/>
              <a:gd name="connsiteY3" fmla="*/ 825501 h 5483225"/>
              <a:gd name="connsiteX4" fmla="*/ 457200 w 3543300"/>
              <a:gd name="connsiteY4" fmla="*/ 733426 h 5483225"/>
              <a:gd name="connsiteX5" fmla="*/ 330200 w 3543300"/>
              <a:gd name="connsiteY5" fmla="*/ 692151 h 5483225"/>
              <a:gd name="connsiteX6" fmla="*/ 276225 w 3543300"/>
              <a:gd name="connsiteY6" fmla="*/ 415926 h 5483225"/>
              <a:gd name="connsiteX7" fmla="*/ 273050 w 3543300"/>
              <a:gd name="connsiteY7" fmla="*/ 0 h 5483225"/>
              <a:gd name="connsiteX8" fmla="*/ 885825 w 3543300"/>
              <a:gd name="connsiteY8" fmla="*/ 6351 h 5483225"/>
              <a:gd name="connsiteX9" fmla="*/ 1257300 w 3543300"/>
              <a:gd name="connsiteY9" fmla="*/ 631825 h 5483225"/>
              <a:gd name="connsiteX10" fmla="*/ 1549400 w 3543300"/>
              <a:gd name="connsiteY10" fmla="*/ 1254125 h 5483225"/>
              <a:gd name="connsiteX11" fmla="*/ 2133600 w 3543300"/>
              <a:gd name="connsiteY11" fmla="*/ 2574925 h 5483225"/>
              <a:gd name="connsiteX12" fmla="*/ 2514600 w 3543300"/>
              <a:gd name="connsiteY12" fmla="*/ 3743325 h 5483225"/>
              <a:gd name="connsiteX13" fmla="*/ 2794000 w 3543300"/>
              <a:gd name="connsiteY13" fmla="*/ 4835525 h 5483225"/>
              <a:gd name="connsiteX14" fmla="*/ 3543300 w 3543300"/>
              <a:gd name="connsiteY14" fmla="*/ 5483225 h 5483225"/>
              <a:gd name="connsiteX15" fmla="*/ 762000 w 3543300"/>
              <a:gd name="connsiteY15" fmla="*/ 5419725 h 5483225"/>
              <a:gd name="connsiteX16" fmla="*/ 711200 w 3543300"/>
              <a:gd name="connsiteY16" fmla="*/ 4162425 h 5483225"/>
              <a:gd name="connsiteX17" fmla="*/ 685800 w 3543300"/>
              <a:gd name="connsiteY17" fmla="*/ 3502025 h 5483225"/>
              <a:gd name="connsiteX18" fmla="*/ 495300 w 3543300"/>
              <a:gd name="connsiteY18" fmla="*/ 3197225 h 5483225"/>
              <a:gd name="connsiteX19" fmla="*/ 0 w 3543300"/>
              <a:gd name="connsiteY19" fmla="*/ 3133725 h 5483225"/>
              <a:gd name="connsiteX0" fmla="*/ 0 w 3543300"/>
              <a:gd name="connsiteY0" fmla="*/ 3133725 h 5483225"/>
              <a:gd name="connsiteX1" fmla="*/ 962025 w 3543300"/>
              <a:gd name="connsiteY1" fmla="*/ 1346200 h 5483225"/>
              <a:gd name="connsiteX2" fmla="*/ 752475 w 3543300"/>
              <a:gd name="connsiteY2" fmla="*/ 1212851 h 5483225"/>
              <a:gd name="connsiteX3" fmla="*/ 447675 w 3543300"/>
              <a:gd name="connsiteY3" fmla="*/ 1260475 h 5483225"/>
              <a:gd name="connsiteX4" fmla="*/ 479425 w 3543300"/>
              <a:gd name="connsiteY4" fmla="*/ 825501 h 5483225"/>
              <a:gd name="connsiteX5" fmla="*/ 457200 w 3543300"/>
              <a:gd name="connsiteY5" fmla="*/ 733426 h 5483225"/>
              <a:gd name="connsiteX6" fmla="*/ 330200 w 3543300"/>
              <a:gd name="connsiteY6" fmla="*/ 692151 h 5483225"/>
              <a:gd name="connsiteX7" fmla="*/ 276225 w 3543300"/>
              <a:gd name="connsiteY7" fmla="*/ 415926 h 5483225"/>
              <a:gd name="connsiteX8" fmla="*/ 273050 w 3543300"/>
              <a:gd name="connsiteY8" fmla="*/ 0 h 5483225"/>
              <a:gd name="connsiteX9" fmla="*/ 885825 w 3543300"/>
              <a:gd name="connsiteY9" fmla="*/ 6351 h 5483225"/>
              <a:gd name="connsiteX10" fmla="*/ 1257300 w 3543300"/>
              <a:gd name="connsiteY10" fmla="*/ 631825 h 5483225"/>
              <a:gd name="connsiteX11" fmla="*/ 1549400 w 3543300"/>
              <a:gd name="connsiteY11" fmla="*/ 1254125 h 5483225"/>
              <a:gd name="connsiteX12" fmla="*/ 2133600 w 3543300"/>
              <a:gd name="connsiteY12" fmla="*/ 2574925 h 5483225"/>
              <a:gd name="connsiteX13" fmla="*/ 2514600 w 3543300"/>
              <a:gd name="connsiteY13" fmla="*/ 3743325 h 5483225"/>
              <a:gd name="connsiteX14" fmla="*/ 2794000 w 3543300"/>
              <a:gd name="connsiteY14" fmla="*/ 4835525 h 5483225"/>
              <a:gd name="connsiteX15" fmla="*/ 3543300 w 3543300"/>
              <a:gd name="connsiteY15" fmla="*/ 5483225 h 5483225"/>
              <a:gd name="connsiteX16" fmla="*/ 762000 w 3543300"/>
              <a:gd name="connsiteY16" fmla="*/ 5419725 h 5483225"/>
              <a:gd name="connsiteX17" fmla="*/ 711200 w 3543300"/>
              <a:gd name="connsiteY17" fmla="*/ 4162425 h 5483225"/>
              <a:gd name="connsiteX18" fmla="*/ 685800 w 3543300"/>
              <a:gd name="connsiteY18" fmla="*/ 3502025 h 5483225"/>
              <a:gd name="connsiteX19" fmla="*/ 495300 w 3543300"/>
              <a:gd name="connsiteY19" fmla="*/ 3197225 h 5483225"/>
              <a:gd name="connsiteX20" fmla="*/ 0 w 3543300"/>
              <a:gd name="connsiteY20" fmla="*/ 3133725 h 5483225"/>
              <a:gd name="connsiteX0" fmla="*/ 0 w 3543300"/>
              <a:gd name="connsiteY0" fmla="*/ 3133725 h 5483225"/>
              <a:gd name="connsiteX1" fmla="*/ 962025 w 3543300"/>
              <a:gd name="connsiteY1" fmla="*/ 1346200 h 5483225"/>
              <a:gd name="connsiteX2" fmla="*/ 752475 w 3543300"/>
              <a:gd name="connsiteY2" fmla="*/ 1212851 h 5483225"/>
              <a:gd name="connsiteX3" fmla="*/ 577850 w 3543300"/>
              <a:gd name="connsiteY3" fmla="*/ 1108075 h 5483225"/>
              <a:gd name="connsiteX4" fmla="*/ 479425 w 3543300"/>
              <a:gd name="connsiteY4" fmla="*/ 825501 h 5483225"/>
              <a:gd name="connsiteX5" fmla="*/ 457200 w 3543300"/>
              <a:gd name="connsiteY5" fmla="*/ 733426 h 5483225"/>
              <a:gd name="connsiteX6" fmla="*/ 330200 w 3543300"/>
              <a:gd name="connsiteY6" fmla="*/ 692151 h 5483225"/>
              <a:gd name="connsiteX7" fmla="*/ 276225 w 3543300"/>
              <a:gd name="connsiteY7" fmla="*/ 415926 h 5483225"/>
              <a:gd name="connsiteX8" fmla="*/ 273050 w 3543300"/>
              <a:gd name="connsiteY8" fmla="*/ 0 h 5483225"/>
              <a:gd name="connsiteX9" fmla="*/ 885825 w 3543300"/>
              <a:gd name="connsiteY9" fmla="*/ 6351 h 5483225"/>
              <a:gd name="connsiteX10" fmla="*/ 1257300 w 3543300"/>
              <a:gd name="connsiteY10" fmla="*/ 631825 h 5483225"/>
              <a:gd name="connsiteX11" fmla="*/ 1549400 w 3543300"/>
              <a:gd name="connsiteY11" fmla="*/ 1254125 h 5483225"/>
              <a:gd name="connsiteX12" fmla="*/ 2133600 w 3543300"/>
              <a:gd name="connsiteY12" fmla="*/ 2574925 h 5483225"/>
              <a:gd name="connsiteX13" fmla="*/ 2514600 w 3543300"/>
              <a:gd name="connsiteY13" fmla="*/ 3743325 h 5483225"/>
              <a:gd name="connsiteX14" fmla="*/ 2794000 w 3543300"/>
              <a:gd name="connsiteY14" fmla="*/ 4835525 h 5483225"/>
              <a:gd name="connsiteX15" fmla="*/ 3543300 w 3543300"/>
              <a:gd name="connsiteY15" fmla="*/ 5483225 h 5483225"/>
              <a:gd name="connsiteX16" fmla="*/ 762000 w 3543300"/>
              <a:gd name="connsiteY16" fmla="*/ 5419725 h 5483225"/>
              <a:gd name="connsiteX17" fmla="*/ 711200 w 3543300"/>
              <a:gd name="connsiteY17" fmla="*/ 4162425 h 5483225"/>
              <a:gd name="connsiteX18" fmla="*/ 685800 w 3543300"/>
              <a:gd name="connsiteY18" fmla="*/ 3502025 h 5483225"/>
              <a:gd name="connsiteX19" fmla="*/ 495300 w 3543300"/>
              <a:gd name="connsiteY19" fmla="*/ 3197225 h 5483225"/>
              <a:gd name="connsiteX20" fmla="*/ 0 w 3543300"/>
              <a:gd name="connsiteY20" fmla="*/ 3133725 h 5483225"/>
              <a:gd name="connsiteX0" fmla="*/ 0 w 3543300"/>
              <a:gd name="connsiteY0" fmla="*/ 3133725 h 5483225"/>
              <a:gd name="connsiteX1" fmla="*/ 962025 w 3543300"/>
              <a:gd name="connsiteY1" fmla="*/ 1346200 h 5483225"/>
              <a:gd name="connsiteX2" fmla="*/ 752475 w 3543300"/>
              <a:gd name="connsiteY2" fmla="*/ 1212851 h 5483225"/>
              <a:gd name="connsiteX3" fmla="*/ 577850 w 3543300"/>
              <a:gd name="connsiteY3" fmla="*/ 1108075 h 5483225"/>
              <a:gd name="connsiteX4" fmla="*/ 466725 w 3543300"/>
              <a:gd name="connsiteY4" fmla="*/ 1089026 h 5483225"/>
              <a:gd name="connsiteX5" fmla="*/ 479425 w 3543300"/>
              <a:gd name="connsiteY5" fmla="*/ 825501 h 5483225"/>
              <a:gd name="connsiteX6" fmla="*/ 457200 w 3543300"/>
              <a:gd name="connsiteY6" fmla="*/ 733426 h 5483225"/>
              <a:gd name="connsiteX7" fmla="*/ 330200 w 3543300"/>
              <a:gd name="connsiteY7" fmla="*/ 692151 h 5483225"/>
              <a:gd name="connsiteX8" fmla="*/ 276225 w 3543300"/>
              <a:gd name="connsiteY8" fmla="*/ 415926 h 5483225"/>
              <a:gd name="connsiteX9" fmla="*/ 273050 w 3543300"/>
              <a:gd name="connsiteY9" fmla="*/ 0 h 5483225"/>
              <a:gd name="connsiteX10" fmla="*/ 885825 w 3543300"/>
              <a:gd name="connsiteY10" fmla="*/ 6351 h 5483225"/>
              <a:gd name="connsiteX11" fmla="*/ 1257300 w 3543300"/>
              <a:gd name="connsiteY11" fmla="*/ 631825 h 5483225"/>
              <a:gd name="connsiteX12" fmla="*/ 1549400 w 3543300"/>
              <a:gd name="connsiteY12" fmla="*/ 1254125 h 5483225"/>
              <a:gd name="connsiteX13" fmla="*/ 2133600 w 3543300"/>
              <a:gd name="connsiteY13" fmla="*/ 2574925 h 5483225"/>
              <a:gd name="connsiteX14" fmla="*/ 2514600 w 3543300"/>
              <a:gd name="connsiteY14" fmla="*/ 3743325 h 5483225"/>
              <a:gd name="connsiteX15" fmla="*/ 2794000 w 3543300"/>
              <a:gd name="connsiteY15" fmla="*/ 4835525 h 5483225"/>
              <a:gd name="connsiteX16" fmla="*/ 3543300 w 3543300"/>
              <a:gd name="connsiteY16" fmla="*/ 5483225 h 5483225"/>
              <a:gd name="connsiteX17" fmla="*/ 762000 w 3543300"/>
              <a:gd name="connsiteY17" fmla="*/ 5419725 h 5483225"/>
              <a:gd name="connsiteX18" fmla="*/ 711200 w 3543300"/>
              <a:gd name="connsiteY18" fmla="*/ 4162425 h 5483225"/>
              <a:gd name="connsiteX19" fmla="*/ 685800 w 3543300"/>
              <a:gd name="connsiteY19" fmla="*/ 3502025 h 5483225"/>
              <a:gd name="connsiteX20" fmla="*/ 495300 w 3543300"/>
              <a:gd name="connsiteY20" fmla="*/ 3197225 h 5483225"/>
              <a:gd name="connsiteX21" fmla="*/ 0 w 3543300"/>
              <a:gd name="connsiteY21" fmla="*/ 3133725 h 5483225"/>
              <a:gd name="connsiteX0" fmla="*/ 0 w 3543300"/>
              <a:gd name="connsiteY0" fmla="*/ 3133725 h 5483225"/>
              <a:gd name="connsiteX1" fmla="*/ 962025 w 3543300"/>
              <a:gd name="connsiteY1" fmla="*/ 1346200 h 5483225"/>
              <a:gd name="connsiteX2" fmla="*/ 606425 w 3543300"/>
              <a:gd name="connsiteY2" fmla="*/ 1222376 h 5483225"/>
              <a:gd name="connsiteX3" fmla="*/ 577850 w 3543300"/>
              <a:gd name="connsiteY3" fmla="*/ 1108075 h 5483225"/>
              <a:gd name="connsiteX4" fmla="*/ 466725 w 3543300"/>
              <a:gd name="connsiteY4" fmla="*/ 1089026 h 5483225"/>
              <a:gd name="connsiteX5" fmla="*/ 479425 w 3543300"/>
              <a:gd name="connsiteY5" fmla="*/ 825501 h 5483225"/>
              <a:gd name="connsiteX6" fmla="*/ 457200 w 3543300"/>
              <a:gd name="connsiteY6" fmla="*/ 733426 h 5483225"/>
              <a:gd name="connsiteX7" fmla="*/ 330200 w 3543300"/>
              <a:gd name="connsiteY7" fmla="*/ 692151 h 5483225"/>
              <a:gd name="connsiteX8" fmla="*/ 276225 w 3543300"/>
              <a:gd name="connsiteY8" fmla="*/ 415926 h 5483225"/>
              <a:gd name="connsiteX9" fmla="*/ 273050 w 3543300"/>
              <a:gd name="connsiteY9" fmla="*/ 0 h 5483225"/>
              <a:gd name="connsiteX10" fmla="*/ 885825 w 3543300"/>
              <a:gd name="connsiteY10" fmla="*/ 6351 h 5483225"/>
              <a:gd name="connsiteX11" fmla="*/ 1257300 w 3543300"/>
              <a:gd name="connsiteY11" fmla="*/ 631825 h 5483225"/>
              <a:gd name="connsiteX12" fmla="*/ 1549400 w 3543300"/>
              <a:gd name="connsiteY12" fmla="*/ 1254125 h 5483225"/>
              <a:gd name="connsiteX13" fmla="*/ 2133600 w 3543300"/>
              <a:gd name="connsiteY13" fmla="*/ 2574925 h 5483225"/>
              <a:gd name="connsiteX14" fmla="*/ 2514600 w 3543300"/>
              <a:gd name="connsiteY14" fmla="*/ 3743325 h 5483225"/>
              <a:gd name="connsiteX15" fmla="*/ 2794000 w 3543300"/>
              <a:gd name="connsiteY15" fmla="*/ 4835525 h 5483225"/>
              <a:gd name="connsiteX16" fmla="*/ 3543300 w 3543300"/>
              <a:gd name="connsiteY16" fmla="*/ 5483225 h 5483225"/>
              <a:gd name="connsiteX17" fmla="*/ 762000 w 3543300"/>
              <a:gd name="connsiteY17" fmla="*/ 5419725 h 5483225"/>
              <a:gd name="connsiteX18" fmla="*/ 711200 w 3543300"/>
              <a:gd name="connsiteY18" fmla="*/ 4162425 h 5483225"/>
              <a:gd name="connsiteX19" fmla="*/ 685800 w 3543300"/>
              <a:gd name="connsiteY19" fmla="*/ 3502025 h 5483225"/>
              <a:gd name="connsiteX20" fmla="*/ 495300 w 3543300"/>
              <a:gd name="connsiteY20" fmla="*/ 3197225 h 5483225"/>
              <a:gd name="connsiteX21" fmla="*/ 0 w 3543300"/>
              <a:gd name="connsiteY21" fmla="*/ 3133725 h 5483225"/>
              <a:gd name="connsiteX0" fmla="*/ 0 w 3543300"/>
              <a:gd name="connsiteY0" fmla="*/ 3133725 h 5483225"/>
              <a:gd name="connsiteX1" fmla="*/ 962025 w 3543300"/>
              <a:gd name="connsiteY1" fmla="*/ 1346200 h 5483225"/>
              <a:gd name="connsiteX2" fmla="*/ 876300 w 3543300"/>
              <a:gd name="connsiteY2" fmla="*/ 1225551 h 5483225"/>
              <a:gd name="connsiteX3" fmla="*/ 606425 w 3543300"/>
              <a:gd name="connsiteY3" fmla="*/ 1222376 h 5483225"/>
              <a:gd name="connsiteX4" fmla="*/ 577850 w 3543300"/>
              <a:gd name="connsiteY4" fmla="*/ 1108075 h 5483225"/>
              <a:gd name="connsiteX5" fmla="*/ 466725 w 3543300"/>
              <a:gd name="connsiteY5" fmla="*/ 1089026 h 5483225"/>
              <a:gd name="connsiteX6" fmla="*/ 479425 w 3543300"/>
              <a:gd name="connsiteY6" fmla="*/ 825501 h 5483225"/>
              <a:gd name="connsiteX7" fmla="*/ 457200 w 3543300"/>
              <a:gd name="connsiteY7" fmla="*/ 733426 h 5483225"/>
              <a:gd name="connsiteX8" fmla="*/ 330200 w 3543300"/>
              <a:gd name="connsiteY8" fmla="*/ 692151 h 5483225"/>
              <a:gd name="connsiteX9" fmla="*/ 276225 w 3543300"/>
              <a:gd name="connsiteY9" fmla="*/ 415926 h 5483225"/>
              <a:gd name="connsiteX10" fmla="*/ 273050 w 3543300"/>
              <a:gd name="connsiteY10" fmla="*/ 0 h 5483225"/>
              <a:gd name="connsiteX11" fmla="*/ 885825 w 3543300"/>
              <a:gd name="connsiteY11" fmla="*/ 6351 h 5483225"/>
              <a:gd name="connsiteX12" fmla="*/ 1257300 w 3543300"/>
              <a:gd name="connsiteY12" fmla="*/ 631825 h 5483225"/>
              <a:gd name="connsiteX13" fmla="*/ 1549400 w 3543300"/>
              <a:gd name="connsiteY13" fmla="*/ 1254125 h 5483225"/>
              <a:gd name="connsiteX14" fmla="*/ 2133600 w 3543300"/>
              <a:gd name="connsiteY14" fmla="*/ 2574925 h 5483225"/>
              <a:gd name="connsiteX15" fmla="*/ 2514600 w 3543300"/>
              <a:gd name="connsiteY15" fmla="*/ 3743325 h 5483225"/>
              <a:gd name="connsiteX16" fmla="*/ 2794000 w 3543300"/>
              <a:gd name="connsiteY16" fmla="*/ 4835525 h 5483225"/>
              <a:gd name="connsiteX17" fmla="*/ 3543300 w 3543300"/>
              <a:gd name="connsiteY17" fmla="*/ 5483225 h 5483225"/>
              <a:gd name="connsiteX18" fmla="*/ 762000 w 3543300"/>
              <a:gd name="connsiteY18" fmla="*/ 5419725 h 5483225"/>
              <a:gd name="connsiteX19" fmla="*/ 711200 w 3543300"/>
              <a:gd name="connsiteY19" fmla="*/ 4162425 h 5483225"/>
              <a:gd name="connsiteX20" fmla="*/ 685800 w 3543300"/>
              <a:gd name="connsiteY20" fmla="*/ 3502025 h 5483225"/>
              <a:gd name="connsiteX21" fmla="*/ 495300 w 3543300"/>
              <a:gd name="connsiteY21" fmla="*/ 3197225 h 5483225"/>
              <a:gd name="connsiteX22" fmla="*/ 0 w 3543300"/>
              <a:gd name="connsiteY22" fmla="*/ 3133725 h 5483225"/>
              <a:gd name="connsiteX0" fmla="*/ 0 w 3543300"/>
              <a:gd name="connsiteY0" fmla="*/ 3133725 h 5483225"/>
              <a:gd name="connsiteX1" fmla="*/ 962025 w 3543300"/>
              <a:gd name="connsiteY1" fmla="*/ 1346200 h 5483225"/>
              <a:gd name="connsiteX2" fmla="*/ 876300 w 3543300"/>
              <a:gd name="connsiteY2" fmla="*/ 1225551 h 5483225"/>
              <a:gd name="connsiteX3" fmla="*/ 606425 w 3543300"/>
              <a:gd name="connsiteY3" fmla="*/ 1222376 h 5483225"/>
              <a:gd name="connsiteX4" fmla="*/ 577850 w 3543300"/>
              <a:gd name="connsiteY4" fmla="*/ 1108075 h 5483225"/>
              <a:gd name="connsiteX5" fmla="*/ 466725 w 3543300"/>
              <a:gd name="connsiteY5" fmla="*/ 1089026 h 5483225"/>
              <a:gd name="connsiteX6" fmla="*/ 479425 w 3543300"/>
              <a:gd name="connsiteY6" fmla="*/ 825501 h 5483225"/>
              <a:gd name="connsiteX7" fmla="*/ 457200 w 3543300"/>
              <a:gd name="connsiteY7" fmla="*/ 733426 h 5483225"/>
              <a:gd name="connsiteX8" fmla="*/ 330200 w 3543300"/>
              <a:gd name="connsiteY8" fmla="*/ 692151 h 5483225"/>
              <a:gd name="connsiteX9" fmla="*/ 276225 w 3543300"/>
              <a:gd name="connsiteY9" fmla="*/ 415926 h 5483225"/>
              <a:gd name="connsiteX10" fmla="*/ 273050 w 3543300"/>
              <a:gd name="connsiteY10" fmla="*/ 0 h 5483225"/>
              <a:gd name="connsiteX11" fmla="*/ 885825 w 3543300"/>
              <a:gd name="connsiteY11" fmla="*/ 6351 h 5483225"/>
              <a:gd name="connsiteX12" fmla="*/ 1257300 w 3543300"/>
              <a:gd name="connsiteY12" fmla="*/ 631825 h 5483225"/>
              <a:gd name="connsiteX13" fmla="*/ 1549400 w 3543300"/>
              <a:gd name="connsiteY13" fmla="*/ 1254125 h 5483225"/>
              <a:gd name="connsiteX14" fmla="*/ 2133600 w 3543300"/>
              <a:gd name="connsiteY14" fmla="*/ 2574925 h 5483225"/>
              <a:gd name="connsiteX15" fmla="*/ 2514600 w 3543300"/>
              <a:gd name="connsiteY15" fmla="*/ 3743325 h 5483225"/>
              <a:gd name="connsiteX16" fmla="*/ 2794000 w 3543300"/>
              <a:gd name="connsiteY16" fmla="*/ 4835525 h 5483225"/>
              <a:gd name="connsiteX17" fmla="*/ 3543300 w 3543300"/>
              <a:gd name="connsiteY17" fmla="*/ 5483225 h 5483225"/>
              <a:gd name="connsiteX18" fmla="*/ 762000 w 3543300"/>
              <a:gd name="connsiteY18" fmla="*/ 5419725 h 5483225"/>
              <a:gd name="connsiteX19" fmla="*/ 711200 w 3543300"/>
              <a:gd name="connsiteY19" fmla="*/ 4162425 h 5483225"/>
              <a:gd name="connsiteX20" fmla="*/ 685800 w 3543300"/>
              <a:gd name="connsiteY20" fmla="*/ 3502025 h 5483225"/>
              <a:gd name="connsiteX21" fmla="*/ 495300 w 3543300"/>
              <a:gd name="connsiteY21" fmla="*/ 3197225 h 5483225"/>
              <a:gd name="connsiteX22" fmla="*/ 0 w 3543300"/>
              <a:gd name="connsiteY22" fmla="*/ 3133725 h 5483225"/>
              <a:gd name="connsiteX0" fmla="*/ 0 w 3543300"/>
              <a:gd name="connsiteY0" fmla="*/ 3133725 h 5483225"/>
              <a:gd name="connsiteX1" fmla="*/ 962025 w 3543300"/>
              <a:gd name="connsiteY1" fmla="*/ 1346200 h 5483225"/>
              <a:gd name="connsiteX2" fmla="*/ 876300 w 3543300"/>
              <a:gd name="connsiteY2" fmla="*/ 1225551 h 5483225"/>
              <a:gd name="connsiteX3" fmla="*/ 606425 w 3543300"/>
              <a:gd name="connsiteY3" fmla="*/ 1222376 h 5483225"/>
              <a:gd name="connsiteX4" fmla="*/ 577850 w 3543300"/>
              <a:gd name="connsiteY4" fmla="*/ 1108075 h 5483225"/>
              <a:gd name="connsiteX5" fmla="*/ 466725 w 3543300"/>
              <a:gd name="connsiteY5" fmla="*/ 1089026 h 5483225"/>
              <a:gd name="connsiteX6" fmla="*/ 479425 w 3543300"/>
              <a:gd name="connsiteY6" fmla="*/ 825501 h 5483225"/>
              <a:gd name="connsiteX7" fmla="*/ 457200 w 3543300"/>
              <a:gd name="connsiteY7" fmla="*/ 733426 h 5483225"/>
              <a:gd name="connsiteX8" fmla="*/ 330200 w 3543300"/>
              <a:gd name="connsiteY8" fmla="*/ 692151 h 5483225"/>
              <a:gd name="connsiteX9" fmla="*/ 276225 w 3543300"/>
              <a:gd name="connsiteY9" fmla="*/ 415926 h 5483225"/>
              <a:gd name="connsiteX10" fmla="*/ 273050 w 3543300"/>
              <a:gd name="connsiteY10" fmla="*/ 0 h 5483225"/>
              <a:gd name="connsiteX11" fmla="*/ 885825 w 3543300"/>
              <a:gd name="connsiteY11" fmla="*/ 6351 h 5483225"/>
              <a:gd name="connsiteX12" fmla="*/ 1257300 w 3543300"/>
              <a:gd name="connsiteY12" fmla="*/ 631825 h 5483225"/>
              <a:gd name="connsiteX13" fmla="*/ 1549400 w 3543300"/>
              <a:gd name="connsiteY13" fmla="*/ 1254125 h 5483225"/>
              <a:gd name="connsiteX14" fmla="*/ 2133600 w 3543300"/>
              <a:gd name="connsiteY14" fmla="*/ 2574925 h 5483225"/>
              <a:gd name="connsiteX15" fmla="*/ 2514600 w 3543300"/>
              <a:gd name="connsiteY15" fmla="*/ 3743325 h 5483225"/>
              <a:gd name="connsiteX16" fmla="*/ 2794000 w 3543300"/>
              <a:gd name="connsiteY16" fmla="*/ 4835525 h 5483225"/>
              <a:gd name="connsiteX17" fmla="*/ 3543300 w 3543300"/>
              <a:gd name="connsiteY17" fmla="*/ 5483225 h 5483225"/>
              <a:gd name="connsiteX18" fmla="*/ 762000 w 3543300"/>
              <a:gd name="connsiteY18" fmla="*/ 5419725 h 5483225"/>
              <a:gd name="connsiteX19" fmla="*/ 711200 w 3543300"/>
              <a:gd name="connsiteY19" fmla="*/ 4162425 h 5483225"/>
              <a:gd name="connsiteX20" fmla="*/ 685800 w 3543300"/>
              <a:gd name="connsiteY20" fmla="*/ 3502025 h 5483225"/>
              <a:gd name="connsiteX21" fmla="*/ 495300 w 3543300"/>
              <a:gd name="connsiteY21" fmla="*/ 3197225 h 5483225"/>
              <a:gd name="connsiteX22" fmla="*/ 0 w 3543300"/>
              <a:gd name="connsiteY22" fmla="*/ 3133725 h 5483225"/>
              <a:gd name="connsiteX0" fmla="*/ 0 w 3543300"/>
              <a:gd name="connsiteY0" fmla="*/ 3133725 h 5483225"/>
              <a:gd name="connsiteX1" fmla="*/ 1022350 w 3543300"/>
              <a:gd name="connsiteY1" fmla="*/ 1584326 h 5483225"/>
              <a:gd name="connsiteX2" fmla="*/ 962025 w 3543300"/>
              <a:gd name="connsiteY2" fmla="*/ 1346200 h 5483225"/>
              <a:gd name="connsiteX3" fmla="*/ 876300 w 3543300"/>
              <a:gd name="connsiteY3" fmla="*/ 1225551 h 5483225"/>
              <a:gd name="connsiteX4" fmla="*/ 606425 w 3543300"/>
              <a:gd name="connsiteY4" fmla="*/ 1222376 h 5483225"/>
              <a:gd name="connsiteX5" fmla="*/ 577850 w 3543300"/>
              <a:gd name="connsiteY5" fmla="*/ 1108075 h 5483225"/>
              <a:gd name="connsiteX6" fmla="*/ 466725 w 3543300"/>
              <a:gd name="connsiteY6" fmla="*/ 1089026 h 5483225"/>
              <a:gd name="connsiteX7" fmla="*/ 479425 w 3543300"/>
              <a:gd name="connsiteY7" fmla="*/ 825501 h 5483225"/>
              <a:gd name="connsiteX8" fmla="*/ 457200 w 3543300"/>
              <a:gd name="connsiteY8" fmla="*/ 733426 h 5483225"/>
              <a:gd name="connsiteX9" fmla="*/ 330200 w 3543300"/>
              <a:gd name="connsiteY9" fmla="*/ 692151 h 5483225"/>
              <a:gd name="connsiteX10" fmla="*/ 276225 w 3543300"/>
              <a:gd name="connsiteY10" fmla="*/ 415926 h 5483225"/>
              <a:gd name="connsiteX11" fmla="*/ 273050 w 3543300"/>
              <a:gd name="connsiteY11" fmla="*/ 0 h 5483225"/>
              <a:gd name="connsiteX12" fmla="*/ 885825 w 3543300"/>
              <a:gd name="connsiteY12" fmla="*/ 6351 h 5483225"/>
              <a:gd name="connsiteX13" fmla="*/ 1257300 w 3543300"/>
              <a:gd name="connsiteY13" fmla="*/ 631825 h 5483225"/>
              <a:gd name="connsiteX14" fmla="*/ 1549400 w 3543300"/>
              <a:gd name="connsiteY14" fmla="*/ 1254125 h 5483225"/>
              <a:gd name="connsiteX15" fmla="*/ 2133600 w 3543300"/>
              <a:gd name="connsiteY15" fmla="*/ 2574925 h 5483225"/>
              <a:gd name="connsiteX16" fmla="*/ 2514600 w 3543300"/>
              <a:gd name="connsiteY16" fmla="*/ 3743325 h 5483225"/>
              <a:gd name="connsiteX17" fmla="*/ 2794000 w 3543300"/>
              <a:gd name="connsiteY17" fmla="*/ 4835525 h 5483225"/>
              <a:gd name="connsiteX18" fmla="*/ 3543300 w 3543300"/>
              <a:gd name="connsiteY18" fmla="*/ 5483225 h 5483225"/>
              <a:gd name="connsiteX19" fmla="*/ 762000 w 3543300"/>
              <a:gd name="connsiteY19" fmla="*/ 5419725 h 5483225"/>
              <a:gd name="connsiteX20" fmla="*/ 711200 w 3543300"/>
              <a:gd name="connsiteY20" fmla="*/ 4162425 h 5483225"/>
              <a:gd name="connsiteX21" fmla="*/ 685800 w 3543300"/>
              <a:gd name="connsiteY21" fmla="*/ 3502025 h 5483225"/>
              <a:gd name="connsiteX22" fmla="*/ 495300 w 3543300"/>
              <a:gd name="connsiteY22" fmla="*/ 3197225 h 5483225"/>
              <a:gd name="connsiteX23" fmla="*/ 0 w 3543300"/>
              <a:gd name="connsiteY23" fmla="*/ 3133725 h 5483225"/>
              <a:gd name="connsiteX0" fmla="*/ 0 w 3543300"/>
              <a:gd name="connsiteY0" fmla="*/ 3133725 h 5483225"/>
              <a:gd name="connsiteX1" fmla="*/ 688975 w 3543300"/>
              <a:gd name="connsiteY1" fmla="*/ 1663701 h 5483225"/>
              <a:gd name="connsiteX2" fmla="*/ 1022350 w 3543300"/>
              <a:gd name="connsiteY2" fmla="*/ 1584326 h 5483225"/>
              <a:gd name="connsiteX3" fmla="*/ 962025 w 3543300"/>
              <a:gd name="connsiteY3" fmla="*/ 1346200 h 5483225"/>
              <a:gd name="connsiteX4" fmla="*/ 876300 w 3543300"/>
              <a:gd name="connsiteY4" fmla="*/ 1225551 h 5483225"/>
              <a:gd name="connsiteX5" fmla="*/ 606425 w 3543300"/>
              <a:gd name="connsiteY5" fmla="*/ 1222376 h 5483225"/>
              <a:gd name="connsiteX6" fmla="*/ 577850 w 3543300"/>
              <a:gd name="connsiteY6" fmla="*/ 1108075 h 5483225"/>
              <a:gd name="connsiteX7" fmla="*/ 466725 w 3543300"/>
              <a:gd name="connsiteY7" fmla="*/ 1089026 h 5483225"/>
              <a:gd name="connsiteX8" fmla="*/ 479425 w 3543300"/>
              <a:gd name="connsiteY8" fmla="*/ 825501 h 5483225"/>
              <a:gd name="connsiteX9" fmla="*/ 457200 w 3543300"/>
              <a:gd name="connsiteY9" fmla="*/ 733426 h 5483225"/>
              <a:gd name="connsiteX10" fmla="*/ 330200 w 3543300"/>
              <a:gd name="connsiteY10" fmla="*/ 692151 h 5483225"/>
              <a:gd name="connsiteX11" fmla="*/ 276225 w 3543300"/>
              <a:gd name="connsiteY11" fmla="*/ 415926 h 5483225"/>
              <a:gd name="connsiteX12" fmla="*/ 273050 w 3543300"/>
              <a:gd name="connsiteY12" fmla="*/ 0 h 5483225"/>
              <a:gd name="connsiteX13" fmla="*/ 885825 w 3543300"/>
              <a:gd name="connsiteY13" fmla="*/ 6351 h 5483225"/>
              <a:gd name="connsiteX14" fmla="*/ 1257300 w 3543300"/>
              <a:gd name="connsiteY14" fmla="*/ 631825 h 5483225"/>
              <a:gd name="connsiteX15" fmla="*/ 1549400 w 3543300"/>
              <a:gd name="connsiteY15" fmla="*/ 1254125 h 5483225"/>
              <a:gd name="connsiteX16" fmla="*/ 2133600 w 3543300"/>
              <a:gd name="connsiteY16" fmla="*/ 2574925 h 5483225"/>
              <a:gd name="connsiteX17" fmla="*/ 2514600 w 3543300"/>
              <a:gd name="connsiteY17" fmla="*/ 3743325 h 5483225"/>
              <a:gd name="connsiteX18" fmla="*/ 2794000 w 3543300"/>
              <a:gd name="connsiteY18" fmla="*/ 4835525 h 5483225"/>
              <a:gd name="connsiteX19" fmla="*/ 3543300 w 3543300"/>
              <a:gd name="connsiteY19" fmla="*/ 5483225 h 5483225"/>
              <a:gd name="connsiteX20" fmla="*/ 762000 w 3543300"/>
              <a:gd name="connsiteY20" fmla="*/ 5419725 h 5483225"/>
              <a:gd name="connsiteX21" fmla="*/ 711200 w 3543300"/>
              <a:gd name="connsiteY21" fmla="*/ 4162425 h 5483225"/>
              <a:gd name="connsiteX22" fmla="*/ 685800 w 3543300"/>
              <a:gd name="connsiteY22" fmla="*/ 3502025 h 5483225"/>
              <a:gd name="connsiteX23" fmla="*/ 495300 w 3543300"/>
              <a:gd name="connsiteY23" fmla="*/ 3197225 h 5483225"/>
              <a:gd name="connsiteX24" fmla="*/ 0 w 3543300"/>
              <a:gd name="connsiteY24" fmla="*/ 3133725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438150 w 3270250"/>
              <a:gd name="connsiteY21" fmla="*/ 4162425 h 5483225"/>
              <a:gd name="connsiteX22" fmla="*/ 412750 w 3270250"/>
              <a:gd name="connsiteY22" fmla="*/ 3502025 h 5483225"/>
              <a:gd name="connsiteX23" fmla="*/ 222250 w 3270250"/>
              <a:gd name="connsiteY23" fmla="*/ 3197225 h 5483225"/>
              <a:gd name="connsiteX24" fmla="*/ 603250 w 3270250"/>
              <a:gd name="connsiteY24"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438150 w 3270250"/>
              <a:gd name="connsiteY21" fmla="*/ 4162425 h 5483225"/>
              <a:gd name="connsiteX22" fmla="*/ 412750 w 3270250"/>
              <a:gd name="connsiteY22" fmla="*/ 3502025 h 5483225"/>
              <a:gd name="connsiteX23" fmla="*/ 222250 w 3270250"/>
              <a:gd name="connsiteY23" fmla="*/ 3197225 h 5483225"/>
              <a:gd name="connsiteX24" fmla="*/ 615950 w 3270250"/>
              <a:gd name="connsiteY24" fmla="*/ 2628901 h 5483225"/>
              <a:gd name="connsiteX25" fmla="*/ 603250 w 3270250"/>
              <a:gd name="connsiteY25"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438150 w 3270250"/>
              <a:gd name="connsiteY21" fmla="*/ 4162425 h 5483225"/>
              <a:gd name="connsiteX22" fmla="*/ 412750 w 3270250"/>
              <a:gd name="connsiteY22" fmla="*/ 3502025 h 5483225"/>
              <a:gd name="connsiteX23" fmla="*/ 222250 w 3270250"/>
              <a:gd name="connsiteY23" fmla="*/ 3197225 h 5483225"/>
              <a:gd name="connsiteX24" fmla="*/ 454025 w 3270250"/>
              <a:gd name="connsiteY24" fmla="*/ 2984501 h 5483225"/>
              <a:gd name="connsiteX25" fmla="*/ 615950 w 3270250"/>
              <a:gd name="connsiteY25" fmla="*/ 2628901 h 5483225"/>
              <a:gd name="connsiteX26" fmla="*/ 603250 w 3270250"/>
              <a:gd name="connsiteY26"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438150 w 3270250"/>
              <a:gd name="connsiteY21" fmla="*/ 4162425 h 5483225"/>
              <a:gd name="connsiteX22" fmla="*/ 412750 w 3270250"/>
              <a:gd name="connsiteY22" fmla="*/ 3502025 h 5483225"/>
              <a:gd name="connsiteX23" fmla="*/ 346075 w 3270250"/>
              <a:gd name="connsiteY23" fmla="*/ 3098800 h 5483225"/>
              <a:gd name="connsiteX24" fmla="*/ 454025 w 3270250"/>
              <a:gd name="connsiteY24" fmla="*/ 2984501 h 5483225"/>
              <a:gd name="connsiteX25" fmla="*/ 615950 w 3270250"/>
              <a:gd name="connsiteY25" fmla="*/ 2628901 h 5483225"/>
              <a:gd name="connsiteX26" fmla="*/ 603250 w 3270250"/>
              <a:gd name="connsiteY26"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438150 w 3270250"/>
              <a:gd name="connsiteY21" fmla="*/ 4162425 h 5483225"/>
              <a:gd name="connsiteX22" fmla="*/ 412750 w 3270250"/>
              <a:gd name="connsiteY22" fmla="*/ 3502025 h 5483225"/>
              <a:gd name="connsiteX23" fmla="*/ 323850 w 3270250"/>
              <a:gd name="connsiteY23" fmla="*/ 3365501 h 5483225"/>
              <a:gd name="connsiteX24" fmla="*/ 346075 w 3270250"/>
              <a:gd name="connsiteY24" fmla="*/ 3098800 h 5483225"/>
              <a:gd name="connsiteX25" fmla="*/ 454025 w 3270250"/>
              <a:gd name="connsiteY25" fmla="*/ 2984501 h 5483225"/>
              <a:gd name="connsiteX26" fmla="*/ 615950 w 3270250"/>
              <a:gd name="connsiteY26" fmla="*/ 2628901 h 5483225"/>
              <a:gd name="connsiteX27" fmla="*/ 603250 w 3270250"/>
              <a:gd name="connsiteY27"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438150 w 3270250"/>
              <a:gd name="connsiteY21" fmla="*/ 4162425 h 5483225"/>
              <a:gd name="connsiteX22" fmla="*/ 393700 w 3270250"/>
              <a:gd name="connsiteY22" fmla="*/ 3654425 h 5483225"/>
              <a:gd name="connsiteX23" fmla="*/ 323850 w 3270250"/>
              <a:gd name="connsiteY23" fmla="*/ 3365501 h 5483225"/>
              <a:gd name="connsiteX24" fmla="*/ 346075 w 3270250"/>
              <a:gd name="connsiteY24" fmla="*/ 3098800 h 5483225"/>
              <a:gd name="connsiteX25" fmla="*/ 454025 w 3270250"/>
              <a:gd name="connsiteY25" fmla="*/ 2984501 h 5483225"/>
              <a:gd name="connsiteX26" fmla="*/ 615950 w 3270250"/>
              <a:gd name="connsiteY26" fmla="*/ 2628901 h 5483225"/>
              <a:gd name="connsiteX27" fmla="*/ 603250 w 3270250"/>
              <a:gd name="connsiteY27"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438150 w 3270250"/>
              <a:gd name="connsiteY21" fmla="*/ 4162425 h 5483225"/>
              <a:gd name="connsiteX22" fmla="*/ 650875 w 3270250"/>
              <a:gd name="connsiteY22" fmla="*/ 3895726 h 5483225"/>
              <a:gd name="connsiteX23" fmla="*/ 393700 w 3270250"/>
              <a:gd name="connsiteY23" fmla="*/ 3654425 h 5483225"/>
              <a:gd name="connsiteX24" fmla="*/ 323850 w 3270250"/>
              <a:gd name="connsiteY24" fmla="*/ 3365501 h 5483225"/>
              <a:gd name="connsiteX25" fmla="*/ 346075 w 3270250"/>
              <a:gd name="connsiteY25" fmla="*/ 3098800 h 5483225"/>
              <a:gd name="connsiteX26" fmla="*/ 454025 w 3270250"/>
              <a:gd name="connsiteY26" fmla="*/ 2984501 h 5483225"/>
              <a:gd name="connsiteX27" fmla="*/ 615950 w 3270250"/>
              <a:gd name="connsiteY27" fmla="*/ 2628901 h 5483225"/>
              <a:gd name="connsiteX28" fmla="*/ 603250 w 3270250"/>
              <a:gd name="connsiteY28"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438150 w 3270250"/>
              <a:gd name="connsiteY21" fmla="*/ 4162425 h 5483225"/>
              <a:gd name="connsiteX22" fmla="*/ 650875 w 3270250"/>
              <a:gd name="connsiteY22" fmla="*/ 3895726 h 5483225"/>
              <a:gd name="connsiteX23" fmla="*/ 479425 w 3270250"/>
              <a:gd name="connsiteY23" fmla="*/ 3857626 h 5483225"/>
              <a:gd name="connsiteX24" fmla="*/ 393700 w 3270250"/>
              <a:gd name="connsiteY24" fmla="*/ 3654425 h 5483225"/>
              <a:gd name="connsiteX25" fmla="*/ 323850 w 3270250"/>
              <a:gd name="connsiteY25" fmla="*/ 3365501 h 5483225"/>
              <a:gd name="connsiteX26" fmla="*/ 346075 w 3270250"/>
              <a:gd name="connsiteY26" fmla="*/ 3098800 h 5483225"/>
              <a:gd name="connsiteX27" fmla="*/ 454025 w 3270250"/>
              <a:gd name="connsiteY27" fmla="*/ 2984501 h 5483225"/>
              <a:gd name="connsiteX28" fmla="*/ 615950 w 3270250"/>
              <a:gd name="connsiteY28" fmla="*/ 2628901 h 5483225"/>
              <a:gd name="connsiteX29" fmla="*/ 603250 w 3270250"/>
              <a:gd name="connsiteY29"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438150 w 3270250"/>
              <a:gd name="connsiteY21" fmla="*/ 4162425 h 5483225"/>
              <a:gd name="connsiteX22" fmla="*/ 628650 w 3270250"/>
              <a:gd name="connsiteY22" fmla="*/ 4073526 h 5483225"/>
              <a:gd name="connsiteX23" fmla="*/ 650875 w 3270250"/>
              <a:gd name="connsiteY23" fmla="*/ 3895726 h 5483225"/>
              <a:gd name="connsiteX24" fmla="*/ 479425 w 3270250"/>
              <a:gd name="connsiteY24" fmla="*/ 3857626 h 5483225"/>
              <a:gd name="connsiteX25" fmla="*/ 393700 w 3270250"/>
              <a:gd name="connsiteY25" fmla="*/ 3654425 h 5483225"/>
              <a:gd name="connsiteX26" fmla="*/ 323850 w 3270250"/>
              <a:gd name="connsiteY26" fmla="*/ 3365501 h 5483225"/>
              <a:gd name="connsiteX27" fmla="*/ 346075 w 3270250"/>
              <a:gd name="connsiteY27" fmla="*/ 3098800 h 5483225"/>
              <a:gd name="connsiteX28" fmla="*/ 454025 w 3270250"/>
              <a:gd name="connsiteY28" fmla="*/ 2984501 h 5483225"/>
              <a:gd name="connsiteX29" fmla="*/ 615950 w 3270250"/>
              <a:gd name="connsiteY29" fmla="*/ 2628901 h 5483225"/>
              <a:gd name="connsiteX30" fmla="*/ 603250 w 3270250"/>
              <a:gd name="connsiteY30"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438150 w 3270250"/>
              <a:gd name="connsiteY21" fmla="*/ 4162425 h 5483225"/>
              <a:gd name="connsiteX22" fmla="*/ 628650 w 3270250"/>
              <a:gd name="connsiteY22" fmla="*/ 4073526 h 5483225"/>
              <a:gd name="connsiteX23" fmla="*/ 650875 w 3270250"/>
              <a:gd name="connsiteY23" fmla="*/ 3895726 h 5483225"/>
              <a:gd name="connsiteX24" fmla="*/ 479425 w 3270250"/>
              <a:gd name="connsiteY24" fmla="*/ 3857626 h 5483225"/>
              <a:gd name="connsiteX25" fmla="*/ 393700 w 3270250"/>
              <a:gd name="connsiteY25" fmla="*/ 3654425 h 5483225"/>
              <a:gd name="connsiteX26" fmla="*/ 323850 w 3270250"/>
              <a:gd name="connsiteY26" fmla="*/ 3365501 h 5483225"/>
              <a:gd name="connsiteX27" fmla="*/ 346075 w 3270250"/>
              <a:gd name="connsiteY27" fmla="*/ 3098800 h 5483225"/>
              <a:gd name="connsiteX28" fmla="*/ 454025 w 3270250"/>
              <a:gd name="connsiteY28" fmla="*/ 2984501 h 5483225"/>
              <a:gd name="connsiteX29" fmla="*/ 615950 w 3270250"/>
              <a:gd name="connsiteY29" fmla="*/ 2628901 h 5483225"/>
              <a:gd name="connsiteX30" fmla="*/ 603250 w 3270250"/>
              <a:gd name="connsiteY30"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387350 w 3270250"/>
              <a:gd name="connsiteY21" fmla="*/ 4603751 h 5483225"/>
              <a:gd name="connsiteX22" fmla="*/ 438150 w 3270250"/>
              <a:gd name="connsiteY22" fmla="*/ 4162425 h 5483225"/>
              <a:gd name="connsiteX23" fmla="*/ 628650 w 3270250"/>
              <a:gd name="connsiteY23" fmla="*/ 4073526 h 5483225"/>
              <a:gd name="connsiteX24" fmla="*/ 650875 w 3270250"/>
              <a:gd name="connsiteY24" fmla="*/ 3895726 h 5483225"/>
              <a:gd name="connsiteX25" fmla="*/ 479425 w 3270250"/>
              <a:gd name="connsiteY25" fmla="*/ 3857626 h 5483225"/>
              <a:gd name="connsiteX26" fmla="*/ 393700 w 3270250"/>
              <a:gd name="connsiteY26" fmla="*/ 3654425 h 5483225"/>
              <a:gd name="connsiteX27" fmla="*/ 323850 w 3270250"/>
              <a:gd name="connsiteY27" fmla="*/ 3365501 h 5483225"/>
              <a:gd name="connsiteX28" fmla="*/ 346075 w 3270250"/>
              <a:gd name="connsiteY28" fmla="*/ 3098800 h 5483225"/>
              <a:gd name="connsiteX29" fmla="*/ 454025 w 3270250"/>
              <a:gd name="connsiteY29" fmla="*/ 2984501 h 5483225"/>
              <a:gd name="connsiteX30" fmla="*/ 615950 w 3270250"/>
              <a:gd name="connsiteY30" fmla="*/ 2628901 h 5483225"/>
              <a:gd name="connsiteX31" fmla="*/ 603250 w 3270250"/>
              <a:gd name="connsiteY31"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488950 w 3270250"/>
              <a:gd name="connsiteY21" fmla="*/ 4949826 h 5483225"/>
              <a:gd name="connsiteX22" fmla="*/ 387350 w 3270250"/>
              <a:gd name="connsiteY22" fmla="*/ 4603751 h 5483225"/>
              <a:gd name="connsiteX23" fmla="*/ 438150 w 3270250"/>
              <a:gd name="connsiteY23" fmla="*/ 4162425 h 5483225"/>
              <a:gd name="connsiteX24" fmla="*/ 628650 w 3270250"/>
              <a:gd name="connsiteY24" fmla="*/ 4073526 h 5483225"/>
              <a:gd name="connsiteX25" fmla="*/ 650875 w 3270250"/>
              <a:gd name="connsiteY25" fmla="*/ 3895726 h 5483225"/>
              <a:gd name="connsiteX26" fmla="*/ 479425 w 3270250"/>
              <a:gd name="connsiteY26" fmla="*/ 3857626 h 5483225"/>
              <a:gd name="connsiteX27" fmla="*/ 393700 w 3270250"/>
              <a:gd name="connsiteY27" fmla="*/ 3654425 h 5483225"/>
              <a:gd name="connsiteX28" fmla="*/ 323850 w 3270250"/>
              <a:gd name="connsiteY28" fmla="*/ 3365501 h 5483225"/>
              <a:gd name="connsiteX29" fmla="*/ 346075 w 3270250"/>
              <a:gd name="connsiteY29" fmla="*/ 3098800 h 5483225"/>
              <a:gd name="connsiteX30" fmla="*/ 454025 w 3270250"/>
              <a:gd name="connsiteY30" fmla="*/ 2984501 h 5483225"/>
              <a:gd name="connsiteX31" fmla="*/ 615950 w 3270250"/>
              <a:gd name="connsiteY31" fmla="*/ 2628901 h 5483225"/>
              <a:gd name="connsiteX32" fmla="*/ 603250 w 3270250"/>
              <a:gd name="connsiteY32"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488950 w 3270250"/>
              <a:gd name="connsiteY20" fmla="*/ 5419725 h 5483225"/>
              <a:gd name="connsiteX21" fmla="*/ 488950 w 3270250"/>
              <a:gd name="connsiteY21" fmla="*/ 4949826 h 5483225"/>
              <a:gd name="connsiteX22" fmla="*/ 387350 w 3270250"/>
              <a:gd name="connsiteY22" fmla="*/ 4603751 h 5483225"/>
              <a:gd name="connsiteX23" fmla="*/ 438150 w 3270250"/>
              <a:gd name="connsiteY23" fmla="*/ 4162425 h 5483225"/>
              <a:gd name="connsiteX24" fmla="*/ 628650 w 3270250"/>
              <a:gd name="connsiteY24" fmla="*/ 4073526 h 5483225"/>
              <a:gd name="connsiteX25" fmla="*/ 650875 w 3270250"/>
              <a:gd name="connsiteY25" fmla="*/ 3895726 h 5483225"/>
              <a:gd name="connsiteX26" fmla="*/ 479425 w 3270250"/>
              <a:gd name="connsiteY26" fmla="*/ 3857626 h 5483225"/>
              <a:gd name="connsiteX27" fmla="*/ 393700 w 3270250"/>
              <a:gd name="connsiteY27" fmla="*/ 3654425 h 5483225"/>
              <a:gd name="connsiteX28" fmla="*/ 323850 w 3270250"/>
              <a:gd name="connsiteY28" fmla="*/ 3365501 h 5483225"/>
              <a:gd name="connsiteX29" fmla="*/ 346075 w 3270250"/>
              <a:gd name="connsiteY29" fmla="*/ 3098800 h 5483225"/>
              <a:gd name="connsiteX30" fmla="*/ 454025 w 3270250"/>
              <a:gd name="connsiteY30" fmla="*/ 2984501 h 5483225"/>
              <a:gd name="connsiteX31" fmla="*/ 615950 w 3270250"/>
              <a:gd name="connsiteY31" fmla="*/ 2628901 h 5483225"/>
              <a:gd name="connsiteX32" fmla="*/ 603250 w 3270250"/>
              <a:gd name="connsiteY32"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488950 w 3270250"/>
              <a:gd name="connsiteY21" fmla="*/ 4949826 h 5483225"/>
              <a:gd name="connsiteX22" fmla="*/ 387350 w 3270250"/>
              <a:gd name="connsiteY22" fmla="*/ 4603751 h 5483225"/>
              <a:gd name="connsiteX23" fmla="*/ 438150 w 3270250"/>
              <a:gd name="connsiteY23" fmla="*/ 4162425 h 5483225"/>
              <a:gd name="connsiteX24" fmla="*/ 628650 w 3270250"/>
              <a:gd name="connsiteY24" fmla="*/ 4073526 h 5483225"/>
              <a:gd name="connsiteX25" fmla="*/ 650875 w 3270250"/>
              <a:gd name="connsiteY25" fmla="*/ 3895726 h 5483225"/>
              <a:gd name="connsiteX26" fmla="*/ 479425 w 3270250"/>
              <a:gd name="connsiteY26" fmla="*/ 3857626 h 5483225"/>
              <a:gd name="connsiteX27" fmla="*/ 393700 w 3270250"/>
              <a:gd name="connsiteY27" fmla="*/ 3654425 h 5483225"/>
              <a:gd name="connsiteX28" fmla="*/ 323850 w 3270250"/>
              <a:gd name="connsiteY28" fmla="*/ 3365501 h 5483225"/>
              <a:gd name="connsiteX29" fmla="*/ 346075 w 3270250"/>
              <a:gd name="connsiteY29" fmla="*/ 3098800 h 5483225"/>
              <a:gd name="connsiteX30" fmla="*/ 454025 w 3270250"/>
              <a:gd name="connsiteY30" fmla="*/ 2984501 h 5483225"/>
              <a:gd name="connsiteX31" fmla="*/ 615950 w 3270250"/>
              <a:gd name="connsiteY31" fmla="*/ 2628901 h 5483225"/>
              <a:gd name="connsiteX32" fmla="*/ 603250 w 3270250"/>
              <a:gd name="connsiteY32"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38150 w 3270250"/>
              <a:gd name="connsiteY24" fmla="*/ 4162425 h 5483225"/>
              <a:gd name="connsiteX25" fmla="*/ 628650 w 3270250"/>
              <a:gd name="connsiteY25" fmla="*/ 40735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23850 w 3270250"/>
              <a:gd name="connsiteY29" fmla="*/ 3365501 h 5483225"/>
              <a:gd name="connsiteX30" fmla="*/ 346075 w 3270250"/>
              <a:gd name="connsiteY30" fmla="*/ 3098800 h 5483225"/>
              <a:gd name="connsiteX31" fmla="*/ 454025 w 3270250"/>
              <a:gd name="connsiteY31" fmla="*/ 2984501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38150 w 3270250"/>
              <a:gd name="connsiteY24" fmla="*/ 4162425 h 5483225"/>
              <a:gd name="connsiteX25" fmla="*/ 628650 w 3270250"/>
              <a:gd name="connsiteY25" fmla="*/ 40735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23850 w 3270250"/>
              <a:gd name="connsiteY29" fmla="*/ 3365501 h 5483225"/>
              <a:gd name="connsiteX30" fmla="*/ 346075 w 3270250"/>
              <a:gd name="connsiteY30" fmla="*/ 3098800 h 5483225"/>
              <a:gd name="connsiteX31" fmla="*/ 454025 w 3270250"/>
              <a:gd name="connsiteY31" fmla="*/ 2984501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28650 w 3270250"/>
              <a:gd name="connsiteY25" fmla="*/ 40735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23850 w 3270250"/>
              <a:gd name="connsiteY29" fmla="*/ 3365501 h 5483225"/>
              <a:gd name="connsiteX30" fmla="*/ 346075 w 3270250"/>
              <a:gd name="connsiteY30" fmla="*/ 3098800 h 5483225"/>
              <a:gd name="connsiteX31" fmla="*/ 454025 w 3270250"/>
              <a:gd name="connsiteY31" fmla="*/ 2984501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28650 w 3270250"/>
              <a:gd name="connsiteY25" fmla="*/ 40735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23850 w 3270250"/>
              <a:gd name="connsiteY29" fmla="*/ 3365501 h 5483225"/>
              <a:gd name="connsiteX30" fmla="*/ 346075 w 3270250"/>
              <a:gd name="connsiteY30" fmla="*/ 3098800 h 5483225"/>
              <a:gd name="connsiteX31" fmla="*/ 454025 w 3270250"/>
              <a:gd name="connsiteY31" fmla="*/ 2984501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28650 w 3270250"/>
              <a:gd name="connsiteY25" fmla="*/ 40735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23850 w 3270250"/>
              <a:gd name="connsiteY29" fmla="*/ 3365501 h 5483225"/>
              <a:gd name="connsiteX30" fmla="*/ 346075 w 3270250"/>
              <a:gd name="connsiteY30" fmla="*/ 3098800 h 5483225"/>
              <a:gd name="connsiteX31" fmla="*/ 454025 w 3270250"/>
              <a:gd name="connsiteY31" fmla="*/ 2984501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03250 w 3270250"/>
              <a:gd name="connsiteY25" fmla="*/ 40608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23850 w 3270250"/>
              <a:gd name="connsiteY29" fmla="*/ 3365501 h 5483225"/>
              <a:gd name="connsiteX30" fmla="*/ 346075 w 3270250"/>
              <a:gd name="connsiteY30" fmla="*/ 3098800 h 5483225"/>
              <a:gd name="connsiteX31" fmla="*/ 454025 w 3270250"/>
              <a:gd name="connsiteY31" fmla="*/ 2984501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03250 w 3270250"/>
              <a:gd name="connsiteY25" fmla="*/ 40608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52425 w 3270250"/>
              <a:gd name="connsiteY29" fmla="*/ 3365501 h 5483225"/>
              <a:gd name="connsiteX30" fmla="*/ 346075 w 3270250"/>
              <a:gd name="connsiteY30" fmla="*/ 3098800 h 5483225"/>
              <a:gd name="connsiteX31" fmla="*/ 454025 w 3270250"/>
              <a:gd name="connsiteY31" fmla="*/ 2984501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03250 w 3270250"/>
              <a:gd name="connsiteY25" fmla="*/ 40608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52425 w 3270250"/>
              <a:gd name="connsiteY29" fmla="*/ 3365501 h 5483225"/>
              <a:gd name="connsiteX30" fmla="*/ 355600 w 3270250"/>
              <a:gd name="connsiteY30" fmla="*/ 3114675 h 5483225"/>
              <a:gd name="connsiteX31" fmla="*/ 454025 w 3270250"/>
              <a:gd name="connsiteY31" fmla="*/ 2984501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03250 w 3270250"/>
              <a:gd name="connsiteY25" fmla="*/ 40608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52425 w 3270250"/>
              <a:gd name="connsiteY29" fmla="*/ 3365501 h 5483225"/>
              <a:gd name="connsiteX30" fmla="*/ 355600 w 3270250"/>
              <a:gd name="connsiteY30" fmla="*/ 3114675 h 5483225"/>
              <a:gd name="connsiteX31" fmla="*/ 504825 w 3270250"/>
              <a:gd name="connsiteY31" fmla="*/ 3025776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03250 w 3270250"/>
              <a:gd name="connsiteY25" fmla="*/ 40608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52425 w 3270250"/>
              <a:gd name="connsiteY29" fmla="*/ 3365501 h 5483225"/>
              <a:gd name="connsiteX30" fmla="*/ 355600 w 3270250"/>
              <a:gd name="connsiteY30" fmla="*/ 3114675 h 5483225"/>
              <a:gd name="connsiteX31" fmla="*/ 504825 w 3270250"/>
              <a:gd name="connsiteY31" fmla="*/ 3025776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03250 w 3270250"/>
              <a:gd name="connsiteY25" fmla="*/ 40608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52425 w 3270250"/>
              <a:gd name="connsiteY29" fmla="*/ 3365501 h 5483225"/>
              <a:gd name="connsiteX30" fmla="*/ 355600 w 3270250"/>
              <a:gd name="connsiteY30" fmla="*/ 3114675 h 5483225"/>
              <a:gd name="connsiteX31" fmla="*/ 504825 w 3270250"/>
              <a:gd name="connsiteY31" fmla="*/ 3025776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03250 w 3270250"/>
              <a:gd name="connsiteY25" fmla="*/ 40608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52425 w 3270250"/>
              <a:gd name="connsiteY29" fmla="*/ 3365501 h 5483225"/>
              <a:gd name="connsiteX30" fmla="*/ 355600 w 3270250"/>
              <a:gd name="connsiteY30" fmla="*/ 3114675 h 5483225"/>
              <a:gd name="connsiteX31" fmla="*/ 504825 w 3270250"/>
              <a:gd name="connsiteY31" fmla="*/ 3025776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03250 w 3270250"/>
              <a:gd name="connsiteY25" fmla="*/ 40608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52425 w 3270250"/>
              <a:gd name="connsiteY29" fmla="*/ 3365501 h 5483225"/>
              <a:gd name="connsiteX30" fmla="*/ 355600 w 3270250"/>
              <a:gd name="connsiteY30" fmla="*/ 3114675 h 5483225"/>
              <a:gd name="connsiteX31" fmla="*/ 504825 w 3270250"/>
              <a:gd name="connsiteY31" fmla="*/ 3025776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984250 w 3270250"/>
              <a:gd name="connsiteY14" fmla="*/ 6318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03250 w 3270250"/>
              <a:gd name="connsiteY25" fmla="*/ 40608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52425 w 3270250"/>
              <a:gd name="connsiteY29" fmla="*/ 3365501 h 5483225"/>
              <a:gd name="connsiteX30" fmla="*/ 355600 w 3270250"/>
              <a:gd name="connsiteY30" fmla="*/ 3114675 h 5483225"/>
              <a:gd name="connsiteX31" fmla="*/ 504825 w 3270250"/>
              <a:gd name="connsiteY31" fmla="*/ 3025776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95325 w 3270250"/>
              <a:gd name="connsiteY14" fmla="*/ 723900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03250 w 3270250"/>
              <a:gd name="connsiteY25" fmla="*/ 40608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52425 w 3270250"/>
              <a:gd name="connsiteY29" fmla="*/ 3365501 h 5483225"/>
              <a:gd name="connsiteX30" fmla="*/ 355600 w 3270250"/>
              <a:gd name="connsiteY30" fmla="*/ 3114675 h 5483225"/>
              <a:gd name="connsiteX31" fmla="*/ 504825 w 3270250"/>
              <a:gd name="connsiteY31" fmla="*/ 3025776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1276350 w 3270250"/>
              <a:gd name="connsiteY15" fmla="*/ 1254125 h 5483225"/>
              <a:gd name="connsiteX16" fmla="*/ 1860550 w 3270250"/>
              <a:gd name="connsiteY16" fmla="*/ 2574925 h 5483225"/>
              <a:gd name="connsiteX17" fmla="*/ 2241550 w 3270250"/>
              <a:gd name="connsiteY17" fmla="*/ 3743325 h 5483225"/>
              <a:gd name="connsiteX18" fmla="*/ 2520950 w 3270250"/>
              <a:gd name="connsiteY18" fmla="*/ 4835525 h 5483225"/>
              <a:gd name="connsiteX19" fmla="*/ 3270250 w 3270250"/>
              <a:gd name="connsiteY19" fmla="*/ 5483225 h 5483225"/>
              <a:gd name="connsiteX20" fmla="*/ 676275 w 3270250"/>
              <a:gd name="connsiteY20" fmla="*/ 5467350 h 5483225"/>
              <a:gd name="connsiteX21" fmla="*/ 555625 w 3270250"/>
              <a:gd name="connsiteY21" fmla="*/ 5191126 h 5483225"/>
              <a:gd name="connsiteX22" fmla="*/ 488950 w 3270250"/>
              <a:gd name="connsiteY22" fmla="*/ 4949826 h 5483225"/>
              <a:gd name="connsiteX23" fmla="*/ 387350 w 3270250"/>
              <a:gd name="connsiteY23" fmla="*/ 4603751 h 5483225"/>
              <a:gd name="connsiteX24" fmla="*/ 473075 w 3270250"/>
              <a:gd name="connsiteY24" fmla="*/ 4191000 h 5483225"/>
              <a:gd name="connsiteX25" fmla="*/ 603250 w 3270250"/>
              <a:gd name="connsiteY25" fmla="*/ 4060826 h 5483225"/>
              <a:gd name="connsiteX26" fmla="*/ 650875 w 3270250"/>
              <a:gd name="connsiteY26" fmla="*/ 3895726 h 5483225"/>
              <a:gd name="connsiteX27" fmla="*/ 479425 w 3270250"/>
              <a:gd name="connsiteY27" fmla="*/ 3857626 h 5483225"/>
              <a:gd name="connsiteX28" fmla="*/ 393700 w 3270250"/>
              <a:gd name="connsiteY28" fmla="*/ 3654425 h 5483225"/>
              <a:gd name="connsiteX29" fmla="*/ 352425 w 3270250"/>
              <a:gd name="connsiteY29" fmla="*/ 3365501 h 5483225"/>
              <a:gd name="connsiteX30" fmla="*/ 355600 w 3270250"/>
              <a:gd name="connsiteY30" fmla="*/ 3114675 h 5483225"/>
              <a:gd name="connsiteX31" fmla="*/ 504825 w 3270250"/>
              <a:gd name="connsiteY31" fmla="*/ 3025776 h 5483225"/>
              <a:gd name="connsiteX32" fmla="*/ 615950 w 3270250"/>
              <a:gd name="connsiteY32" fmla="*/ 2628901 h 5483225"/>
              <a:gd name="connsiteX33" fmla="*/ 603250 w 3270250"/>
              <a:gd name="connsiteY33"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1276350 w 3270250"/>
              <a:gd name="connsiteY16" fmla="*/ 1254125 h 5483225"/>
              <a:gd name="connsiteX17" fmla="*/ 1860550 w 3270250"/>
              <a:gd name="connsiteY17" fmla="*/ 2574925 h 5483225"/>
              <a:gd name="connsiteX18" fmla="*/ 2241550 w 3270250"/>
              <a:gd name="connsiteY18" fmla="*/ 3743325 h 5483225"/>
              <a:gd name="connsiteX19" fmla="*/ 2520950 w 3270250"/>
              <a:gd name="connsiteY19" fmla="*/ 4835525 h 5483225"/>
              <a:gd name="connsiteX20" fmla="*/ 3270250 w 3270250"/>
              <a:gd name="connsiteY20" fmla="*/ 5483225 h 5483225"/>
              <a:gd name="connsiteX21" fmla="*/ 676275 w 3270250"/>
              <a:gd name="connsiteY21" fmla="*/ 5467350 h 5483225"/>
              <a:gd name="connsiteX22" fmla="*/ 555625 w 3270250"/>
              <a:gd name="connsiteY22" fmla="*/ 5191126 h 5483225"/>
              <a:gd name="connsiteX23" fmla="*/ 488950 w 3270250"/>
              <a:gd name="connsiteY23" fmla="*/ 4949826 h 5483225"/>
              <a:gd name="connsiteX24" fmla="*/ 387350 w 3270250"/>
              <a:gd name="connsiteY24" fmla="*/ 4603751 h 5483225"/>
              <a:gd name="connsiteX25" fmla="*/ 473075 w 3270250"/>
              <a:gd name="connsiteY25" fmla="*/ 4191000 h 5483225"/>
              <a:gd name="connsiteX26" fmla="*/ 603250 w 3270250"/>
              <a:gd name="connsiteY26" fmla="*/ 4060826 h 5483225"/>
              <a:gd name="connsiteX27" fmla="*/ 650875 w 3270250"/>
              <a:gd name="connsiteY27" fmla="*/ 3895726 h 5483225"/>
              <a:gd name="connsiteX28" fmla="*/ 479425 w 3270250"/>
              <a:gd name="connsiteY28" fmla="*/ 3857626 h 5483225"/>
              <a:gd name="connsiteX29" fmla="*/ 393700 w 3270250"/>
              <a:gd name="connsiteY29" fmla="*/ 3654425 h 5483225"/>
              <a:gd name="connsiteX30" fmla="*/ 352425 w 3270250"/>
              <a:gd name="connsiteY30" fmla="*/ 3365501 h 5483225"/>
              <a:gd name="connsiteX31" fmla="*/ 355600 w 3270250"/>
              <a:gd name="connsiteY31" fmla="*/ 3114675 h 5483225"/>
              <a:gd name="connsiteX32" fmla="*/ 504825 w 3270250"/>
              <a:gd name="connsiteY32" fmla="*/ 3025776 h 5483225"/>
              <a:gd name="connsiteX33" fmla="*/ 615950 w 3270250"/>
              <a:gd name="connsiteY33" fmla="*/ 2628901 h 5483225"/>
              <a:gd name="connsiteX34" fmla="*/ 603250 w 3270250"/>
              <a:gd name="connsiteY34"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1860550 w 3270250"/>
              <a:gd name="connsiteY17" fmla="*/ 2574925 h 5483225"/>
              <a:gd name="connsiteX18" fmla="*/ 2241550 w 3270250"/>
              <a:gd name="connsiteY18" fmla="*/ 3743325 h 5483225"/>
              <a:gd name="connsiteX19" fmla="*/ 2520950 w 3270250"/>
              <a:gd name="connsiteY19" fmla="*/ 4835525 h 5483225"/>
              <a:gd name="connsiteX20" fmla="*/ 3270250 w 3270250"/>
              <a:gd name="connsiteY20" fmla="*/ 5483225 h 5483225"/>
              <a:gd name="connsiteX21" fmla="*/ 676275 w 3270250"/>
              <a:gd name="connsiteY21" fmla="*/ 5467350 h 5483225"/>
              <a:gd name="connsiteX22" fmla="*/ 555625 w 3270250"/>
              <a:gd name="connsiteY22" fmla="*/ 5191126 h 5483225"/>
              <a:gd name="connsiteX23" fmla="*/ 488950 w 3270250"/>
              <a:gd name="connsiteY23" fmla="*/ 4949826 h 5483225"/>
              <a:gd name="connsiteX24" fmla="*/ 387350 w 3270250"/>
              <a:gd name="connsiteY24" fmla="*/ 4603751 h 5483225"/>
              <a:gd name="connsiteX25" fmla="*/ 473075 w 3270250"/>
              <a:gd name="connsiteY25" fmla="*/ 4191000 h 5483225"/>
              <a:gd name="connsiteX26" fmla="*/ 603250 w 3270250"/>
              <a:gd name="connsiteY26" fmla="*/ 4060826 h 5483225"/>
              <a:gd name="connsiteX27" fmla="*/ 650875 w 3270250"/>
              <a:gd name="connsiteY27" fmla="*/ 3895726 h 5483225"/>
              <a:gd name="connsiteX28" fmla="*/ 479425 w 3270250"/>
              <a:gd name="connsiteY28" fmla="*/ 3857626 h 5483225"/>
              <a:gd name="connsiteX29" fmla="*/ 393700 w 3270250"/>
              <a:gd name="connsiteY29" fmla="*/ 3654425 h 5483225"/>
              <a:gd name="connsiteX30" fmla="*/ 352425 w 3270250"/>
              <a:gd name="connsiteY30" fmla="*/ 3365501 h 5483225"/>
              <a:gd name="connsiteX31" fmla="*/ 355600 w 3270250"/>
              <a:gd name="connsiteY31" fmla="*/ 3114675 h 5483225"/>
              <a:gd name="connsiteX32" fmla="*/ 504825 w 3270250"/>
              <a:gd name="connsiteY32" fmla="*/ 3025776 h 5483225"/>
              <a:gd name="connsiteX33" fmla="*/ 615950 w 3270250"/>
              <a:gd name="connsiteY33" fmla="*/ 2628901 h 5483225"/>
              <a:gd name="connsiteX34" fmla="*/ 603250 w 3270250"/>
              <a:gd name="connsiteY34"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860550 w 3270250"/>
              <a:gd name="connsiteY18" fmla="*/ 2574925 h 5483225"/>
              <a:gd name="connsiteX19" fmla="*/ 2241550 w 3270250"/>
              <a:gd name="connsiteY19" fmla="*/ 3743325 h 5483225"/>
              <a:gd name="connsiteX20" fmla="*/ 2520950 w 3270250"/>
              <a:gd name="connsiteY20" fmla="*/ 4835525 h 5483225"/>
              <a:gd name="connsiteX21" fmla="*/ 3270250 w 3270250"/>
              <a:gd name="connsiteY21" fmla="*/ 5483225 h 5483225"/>
              <a:gd name="connsiteX22" fmla="*/ 676275 w 3270250"/>
              <a:gd name="connsiteY22" fmla="*/ 5467350 h 5483225"/>
              <a:gd name="connsiteX23" fmla="*/ 555625 w 3270250"/>
              <a:gd name="connsiteY23" fmla="*/ 5191126 h 5483225"/>
              <a:gd name="connsiteX24" fmla="*/ 488950 w 3270250"/>
              <a:gd name="connsiteY24" fmla="*/ 4949826 h 5483225"/>
              <a:gd name="connsiteX25" fmla="*/ 387350 w 3270250"/>
              <a:gd name="connsiteY25" fmla="*/ 4603751 h 5483225"/>
              <a:gd name="connsiteX26" fmla="*/ 473075 w 3270250"/>
              <a:gd name="connsiteY26" fmla="*/ 4191000 h 5483225"/>
              <a:gd name="connsiteX27" fmla="*/ 603250 w 3270250"/>
              <a:gd name="connsiteY27" fmla="*/ 4060826 h 5483225"/>
              <a:gd name="connsiteX28" fmla="*/ 650875 w 3270250"/>
              <a:gd name="connsiteY28" fmla="*/ 3895726 h 5483225"/>
              <a:gd name="connsiteX29" fmla="*/ 479425 w 3270250"/>
              <a:gd name="connsiteY29" fmla="*/ 3857626 h 5483225"/>
              <a:gd name="connsiteX30" fmla="*/ 393700 w 3270250"/>
              <a:gd name="connsiteY30" fmla="*/ 3654425 h 5483225"/>
              <a:gd name="connsiteX31" fmla="*/ 352425 w 3270250"/>
              <a:gd name="connsiteY31" fmla="*/ 3365501 h 5483225"/>
              <a:gd name="connsiteX32" fmla="*/ 355600 w 3270250"/>
              <a:gd name="connsiteY32" fmla="*/ 3114675 h 5483225"/>
              <a:gd name="connsiteX33" fmla="*/ 504825 w 3270250"/>
              <a:gd name="connsiteY33" fmla="*/ 3025776 h 5483225"/>
              <a:gd name="connsiteX34" fmla="*/ 615950 w 3270250"/>
              <a:gd name="connsiteY34" fmla="*/ 2628901 h 5483225"/>
              <a:gd name="connsiteX35" fmla="*/ 603250 w 3270250"/>
              <a:gd name="connsiteY35"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517650 w 3270250"/>
              <a:gd name="connsiteY18" fmla="*/ 2155826 h 5483225"/>
              <a:gd name="connsiteX19" fmla="*/ 1860550 w 3270250"/>
              <a:gd name="connsiteY19" fmla="*/ 2574925 h 5483225"/>
              <a:gd name="connsiteX20" fmla="*/ 2241550 w 3270250"/>
              <a:gd name="connsiteY20" fmla="*/ 3743325 h 5483225"/>
              <a:gd name="connsiteX21" fmla="*/ 2520950 w 3270250"/>
              <a:gd name="connsiteY21" fmla="*/ 4835525 h 5483225"/>
              <a:gd name="connsiteX22" fmla="*/ 3270250 w 3270250"/>
              <a:gd name="connsiteY22" fmla="*/ 5483225 h 5483225"/>
              <a:gd name="connsiteX23" fmla="*/ 676275 w 3270250"/>
              <a:gd name="connsiteY23" fmla="*/ 5467350 h 5483225"/>
              <a:gd name="connsiteX24" fmla="*/ 555625 w 3270250"/>
              <a:gd name="connsiteY24" fmla="*/ 5191126 h 5483225"/>
              <a:gd name="connsiteX25" fmla="*/ 488950 w 3270250"/>
              <a:gd name="connsiteY25" fmla="*/ 4949826 h 5483225"/>
              <a:gd name="connsiteX26" fmla="*/ 387350 w 3270250"/>
              <a:gd name="connsiteY26" fmla="*/ 4603751 h 5483225"/>
              <a:gd name="connsiteX27" fmla="*/ 473075 w 3270250"/>
              <a:gd name="connsiteY27" fmla="*/ 4191000 h 5483225"/>
              <a:gd name="connsiteX28" fmla="*/ 603250 w 3270250"/>
              <a:gd name="connsiteY28" fmla="*/ 4060826 h 5483225"/>
              <a:gd name="connsiteX29" fmla="*/ 650875 w 3270250"/>
              <a:gd name="connsiteY29" fmla="*/ 3895726 h 5483225"/>
              <a:gd name="connsiteX30" fmla="*/ 479425 w 3270250"/>
              <a:gd name="connsiteY30" fmla="*/ 3857626 h 5483225"/>
              <a:gd name="connsiteX31" fmla="*/ 393700 w 3270250"/>
              <a:gd name="connsiteY31" fmla="*/ 3654425 h 5483225"/>
              <a:gd name="connsiteX32" fmla="*/ 352425 w 3270250"/>
              <a:gd name="connsiteY32" fmla="*/ 3365501 h 5483225"/>
              <a:gd name="connsiteX33" fmla="*/ 355600 w 3270250"/>
              <a:gd name="connsiteY33" fmla="*/ 3114675 h 5483225"/>
              <a:gd name="connsiteX34" fmla="*/ 504825 w 3270250"/>
              <a:gd name="connsiteY34" fmla="*/ 3025776 h 5483225"/>
              <a:gd name="connsiteX35" fmla="*/ 615950 w 3270250"/>
              <a:gd name="connsiteY35" fmla="*/ 2628901 h 5483225"/>
              <a:gd name="connsiteX36" fmla="*/ 603250 w 3270250"/>
              <a:gd name="connsiteY36"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60550 w 3270250"/>
              <a:gd name="connsiteY20" fmla="*/ 2574925 h 5483225"/>
              <a:gd name="connsiteX21" fmla="*/ 2241550 w 3270250"/>
              <a:gd name="connsiteY21" fmla="*/ 3743325 h 5483225"/>
              <a:gd name="connsiteX22" fmla="*/ 2520950 w 3270250"/>
              <a:gd name="connsiteY22" fmla="*/ 4835525 h 5483225"/>
              <a:gd name="connsiteX23" fmla="*/ 3270250 w 3270250"/>
              <a:gd name="connsiteY23" fmla="*/ 5483225 h 5483225"/>
              <a:gd name="connsiteX24" fmla="*/ 676275 w 3270250"/>
              <a:gd name="connsiteY24" fmla="*/ 5467350 h 5483225"/>
              <a:gd name="connsiteX25" fmla="*/ 555625 w 3270250"/>
              <a:gd name="connsiteY25" fmla="*/ 5191126 h 5483225"/>
              <a:gd name="connsiteX26" fmla="*/ 488950 w 3270250"/>
              <a:gd name="connsiteY26" fmla="*/ 4949826 h 5483225"/>
              <a:gd name="connsiteX27" fmla="*/ 387350 w 3270250"/>
              <a:gd name="connsiteY27" fmla="*/ 4603751 h 5483225"/>
              <a:gd name="connsiteX28" fmla="*/ 473075 w 3270250"/>
              <a:gd name="connsiteY28" fmla="*/ 4191000 h 5483225"/>
              <a:gd name="connsiteX29" fmla="*/ 603250 w 3270250"/>
              <a:gd name="connsiteY29" fmla="*/ 4060826 h 5483225"/>
              <a:gd name="connsiteX30" fmla="*/ 650875 w 3270250"/>
              <a:gd name="connsiteY30" fmla="*/ 3895726 h 5483225"/>
              <a:gd name="connsiteX31" fmla="*/ 479425 w 3270250"/>
              <a:gd name="connsiteY31" fmla="*/ 3857626 h 5483225"/>
              <a:gd name="connsiteX32" fmla="*/ 393700 w 3270250"/>
              <a:gd name="connsiteY32" fmla="*/ 3654425 h 5483225"/>
              <a:gd name="connsiteX33" fmla="*/ 352425 w 3270250"/>
              <a:gd name="connsiteY33" fmla="*/ 3365501 h 5483225"/>
              <a:gd name="connsiteX34" fmla="*/ 355600 w 3270250"/>
              <a:gd name="connsiteY34" fmla="*/ 3114675 h 5483225"/>
              <a:gd name="connsiteX35" fmla="*/ 504825 w 3270250"/>
              <a:gd name="connsiteY35" fmla="*/ 3025776 h 5483225"/>
              <a:gd name="connsiteX36" fmla="*/ 615950 w 3270250"/>
              <a:gd name="connsiteY36" fmla="*/ 2628901 h 5483225"/>
              <a:gd name="connsiteX37" fmla="*/ 603250 w 3270250"/>
              <a:gd name="connsiteY37"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03400 w 3270250"/>
              <a:gd name="connsiteY20" fmla="*/ 2632075 h 5483225"/>
              <a:gd name="connsiteX21" fmla="*/ 2241550 w 3270250"/>
              <a:gd name="connsiteY21" fmla="*/ 3743325 h 5483225"/>
              <a:gd name="connsiteX22" fmla="*/ 2520950 w 3270250"/>
              <a:gd name="connsiteY22" fmla="*/ 4835525 h 5483225"/>
              <a:gd name="connsiteX23" fmla="*/ 3270250 w 3270250"/>
              <a:gd name="connsiteY23" fmla="*/ 5483225 h 5483225"/>
              <a:gd name="connsiteX24" fmla="*/ 676275 w 3270250"/>
              <a:gd name="connsiteY24" fmla="*/ 5467350 h 5483225"/>
              <a:gd name="connsiteX25" fmla="*/ 555625 w 3270250"/>
              <a:gd name="connsiteY25" fmla="*/ 5191126 h 5483225"/>
              <a:gd name="connsiteX26" fmla="*/ 488950 w 3270250"/>
              <a:gd name="connsiteY26" fmla="*/ 4949826 h 5483225"/>
              <a:gd name="connsiteX27" fmla="*/ 387350 w 3270250"/>
              <a:gd name="connsiteY27" fmla="*/ 4603751 h 5483225"/>
              <a:gd name="connsiteX28" fmla="*/ 473075 w 3270250"/>
              <a:gd name="connsiteY28" fmla="*/ 4191000 h 5483225"/>
              <a:gd name="connsiteX29" fmla="*/ 603250 w 3270250"/>
              <a:gd name="connsiteY29" fmla="*/ 4060826 h 5483225"/>
              <a:gd name="connsiteX30" fmla="*/ 650875 w 3270250"/>
              <a:gd name="connsiteY30" fmla="*/ 3895726 h 5483225"/>
              <a:gd name="connsiteX31" fmla="*/ 479425 w 3270250"/>
              <a:gd name="connsiteY31" fmla="*/ 3857626 h 5483225"/>
              <a:gd name="connsiteX32" fmla="*/ 393700 w 3270250"/>
              <a:gd name="connsiteY32" fmla="*/ 3654425 h 5483225"/>
              <a:gd name="connsiteX33" fmla="*/ 352425 w 3270250"/>
              <a:gd name="connsiteY33" fmla="*/ 3365501 h 5483225"/>
              <a:gd name="connsiteX34" fmla="*/ 355600 w 3270250"/>
              <a:gd name="connsiteY34" fmla="*/ 3114675 h 5483225"/>
              <a:gd name="connsiteX35" fmla="*/ 504825 w 3270250"/>
              <a:gd name="connsiteY35" fmla="*/ 3025776 h 5483225"/>
              <a:gd name="connsiteX36" fmla="*/ 615950 w 3270250"/>
              <a:gd name="connsiteY36" fmla="*/ 2628901 h 5483225"/>
              <a:gd name="connsiteX37" fmla="*/ 603250 w 3270250"/>
              <a:gd name="connsiteY37"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03400 w 3270250"/>
              <a:gd name="connsiteY20" fmla="*/ 2632075 h 5483225"/>
              <a:gd name="connsiteX21" fmla="*/ 1889125 w 3270250"/>
              <a:gd name="connsiteY21" fmla="*/ 3228976 h 5483225"/>
              <a:gd name="connsiteX22" fmla="*/ 2241550 w 3270250"/>
              <a:gd name="connsiteY22" fmla="*/ 3743325 h 5483225"/>
              <a:gd name="connsiteX23" fmla="*/ 2520950 w 3270250"/>
              <a:gd name="connsiteY23" fmla="*/ 4835525 h 5483225"/>
              <a:gd name="connsiteX24" fmla="*/ 3270250 w 3270250"/>
              <a:gd name="connsiteY24" fmla="*/ 5483225 h 5483225"/>
              <a:gd name="connsiteX25" fmla="*/ 676275 w 3270250"/>
              <a:gd name="connsiteY25" fmla="*/ 5467350 h 5483225"/>
              <a:gd name="connsiteX26" fmla="*/ 555625 w 3270250"/>
              <a:gd name="connsiteY26" fmla="*/ 5191126 h 5483225"/>
              <a:gd name="connsiteX27" fmla="*/ 488950 w 3270250"/>
              <a:gd name="connsiteY27" fmla="*/ 4949826 h 5483225"/>
              <a:gd name="connsiteX28" fmla="*/ 387350 w 3270250"/>
              <a:gd name="connsiteY28" fmla="*/ 4603751 h 5483225"/>
              <a:gd name="connsiteX29" fmla="*/ 473075 w 3270250"/>
              <a:gd name="connsiteY29" fmla="*/ 4191000 h 5483225"/>
              <a:gd name="connsiteX30" fmla="*/ 603250 w 3270250"/>
              <a:gd name="connsiteY30" fmla="*/ 4060826 h 5483225"/>
              <a:gd name="connsiteX31" fmla="*/ 650875 w 3270250"/>
              <a:gd name="connsiteY31" fmla="*/ 3895726 h 5483225"/>
              <a:gd name="connsiteX32" fmla="*/ 479425 w 3270250"/>
              <a:gd name="connsiteY32" fmla="*/ 3857626 h 5483225"/>
              <a:gd name="connsiteX33" fmla="*/ 393700 w 3270250"/>
              <a:gd name="connsiteY33" fmla="*/ 3654425 h 5483225"/>
              <a:gd name="connsiteX34" fmla="*/ 352425 w 3270250"/>
              <a:gd name="connsiteY34" fmla="*/ 3365501 h 5483225"/>
              <a:gd name="connsiteX35" fmla="*/ 355600 w 3270250"/>
              <a:gd name="connsiteY35" fmla="*/ 3114675 h 5483225"/>
              <a:gd name="connsiteX36" fmla="*/ 504825 w 3270250"/>
              <a:gd name="connsiteY36" fmla="*/ 3025776 h 5483225"/>
              <a:gd name="connsiteX37" fmla="*/ 615950 w 3270250"/>
              <a:gd name="connsiteY37" fmla="*/ 2628901 h 5483225"/>
              <a:gd name="connsiteX38" fmla="*/ 603250 w 3270250"/>
              <a:gd name="connsiteY38"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03400 w 3270250"/>
              <a:gd name="connsiteY20" fmla="*/ 2632075 h 5483225"/>
              <a:gd name="connsiteX21" fmla="*/ 1889125 w 3270250"/>
              <a:gd name="connsiteY21" fmla="*/ 3228976 h 5483225"/>
              <a:gd name="connsiteX22" fmla="*/ 1933575 w 3270250"/>
              <a:gd name="connsiteY22" fmla="*/ 3844925 h 5483225"/>
              <a:gd name="connsiteX23" fmla="*/ 2520950 w 3270250"/>
              <a:gd name="connsiteY23" fmla="*/ 4835525 h 5483225"/>
              <a:gd name="connsiteX24" fmla="*/ 3270250 w 3270250"/>
              <a:gd name="connsiteY24" fmla="*/ 5483225 h 5483225"/>
              <a:gd name="connsiteX25" fmla="*/ 676275 w 3270250"/>
              <a:gd name="connsiteY25" fmla="*/ 5467350 h 5483225"/>
              <a:gd name="connsiteX26" fmla="*/ 555625 w 3270250"/>
              <a:gd name="connsiteY26" fmla="*/ 5191126 h 5483225"/>
              <a:gd name="connsiteX27" fmla="*/ 488950 w 3270250"/>
              <a:gd name="connsiteY27" fmla="*/ 4949826 h 5483225"/>
              <a:gd name="connsiteX28" fmla="*/ 387350 w 3270250"/>
              <a:gd name="connsiteY28" fmla="*/ 4603751 h 5483225"/>
              <a:gd name="connsiteX29" fmla="*/ 473075 w 3270250"/>
              <a:gd name="connsiteY29" fmla="*/ 4191000 h 5483225"/>
              <a:gd name="connsiteX30" fmla="*/ 603250 w 3270250"/>
              <a:gd name="connsiteY30" fmla="*/ 4060826 h 5483225"/>
              <a:gd name="connsiteX31" fmla="*/ 650875 w 3270250"/>
              <a:gd name="connsiteY31" fmla="*/ 3895726 h 5483225"/>
              <a:gd name="connsiteX32" fmla="*/ 479425 w 3270250"/>
              <a:gd name="connsiteY32" fmla="*/ 3857626 h 5483225"/>
              <a:gd name="connsiteX33" fmla="*/ 393700 w 3270250"/>
              <a:gd name="connsiteY33" fmla="*/ 3654425 h 5483225"/>
              <a:gd name="connsiteX34" fmla="*/ 352425 w 3270250"/>
              <a:gd name="connsiteY34" fmla="*/ 3365501 h 5483225"/>
              <a:gd name="connsiteX35" fmla="*/ 355600 w 3270250"/>
              <a:gd name="connsiteY35" fmla="*/ 3114675 h 5483225"/>
              <a:gd name="connsiteX36" fmla="*/ 504825 w 3270250"/>
              <a:gd name="connsiteY36" fmla="*/ 3025776 h 5483225"/>
              <a:gd name="connsiteX37" fmla="*/ 615950 w 3270250"/>
              <a:gd name="connsiteY37" fmla="*/ 2628901 h 5483225"/>
              <a:gd name="connsiteX38" fmla="*/ 603250 w 3270250"/>
              <a:gd name="connsiteY38"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03400 w 3270250"/>
              <a:gd name="connsiteY20" fmla="*/ 2632075 h 5483225"/>
              <a:gd name="connsiteX21" fmla="*/ 1889125 w 3270250"/>
              <a:gd name="connsiteY21" fmla="*/ 3228976 h 5483225"/>
              <a:gd name="connsiteX22" fmla="*/ 1933575 w 3270250"/>
              <a:gd name="connsiteY22" fmla="*/ 3844925 h 5483225"/>
              <a:gd name="connsiteX23" fmla="*/ 2520950 w 3270250"/>
              <a:gd name="connsiteY23" fmla="*/ 4835525 h 5483225"/>
              <a:gd name="connsiteX24" fmla="*/ 2809875 w 3270250"/>
              <a:gd name="connsiteY24" fmla="*/ 5133976 h 5483225"/>
              <a:gd name="connsiteX25" fmla="*/ 3270250 w 3270250"/>
              <a:gd name="connsiteY25" fmla="*/ 5483225 h 5483225"/>
              <a:gd name="connsiteX26" fmla="*/ 676275 w 3270250"/>
              <a:gd name="connsiteY26" fmla="*/ 5467350 h 5483225"/>
              <a:gd name="connsiteX27" fmla="*/ 555625 w 3270250"/>
              <a:gd name="connsiteY27" fmla="*/ 5191126 h 5483225"/>
              <a:gd name="connsiteX28" fmla="*/ 488950 w 3270250"/>
              <a:gd name="connsiteY28" fmla="*/ 4949826 h 5483225"/>
              <a:gd name="connsiteX29" fmla="*/ 387350 w 3270250"/>
              <a:gd name="connsiteY29" fmla="*/ 4603751 h 5483225"/>
              <a:gd name="connsiteX30" fmla="*/ 473075 w 3270250"/>
              <a:gd name="connsiteY30" fmla="*/ 4191000 h 5483225"/>
              <a:gd name="connsiteX31" fmla="*/ 603250 w 3270250"/>
              <a:gd name="connsiteY31" fmla="*/ 4060826 h 5483225"/>
              <a:gd name="connsiteX32" fmla="*/ 650875 w 3270250"/>
              <a:gd name="connsiteY32" fmla="*/ 3895726 h 5483225"/>
              <a:gd name="connsiteX33" fmla="*/ 479425 w 3270250"/>
              <a:gd name="connsiteY33" fmla="*/ 3857626 h 5483225"/>
              <a:gd name="connsiteX34" fmla="*/ 393700 w 3270250"/>
              <a:gd name="connsiteY34" fmla="*/ 3654425 h 5483225"/>
              <a:gd name="connsiteX35" fmla="*/ 352425 w 3270250"/>
              <a:gd name="connsiteY35" fmla="*/ 3365501 h 5483225"/>
              <a:gd name="connsiteX36" fmla="*/ 355600 w 3270250"/>
              <a:gd name="connsiteY36" fmla="*/ 3114675 h 5483225"/>
              <a:gd name="connsiteX37" fmla="*/ 504825 w 3270250"/>
              <a:gd name="connsiteY37" fmla="*/ 3025776 h 5483225"/>
              <a:gd name="connsiteX38" fmla="*/ 615950 w 3270250"/>
              <a:gd name="connsiteY38" fmla="*/ 2628901 h 5483225"/>
              <a:gd name="connsiteX39" fmla="*/ 603250 w 3270250"/>
              <a:gd name="connsiteY39"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03400 w 3270250"/>
              <a:gd name="connsiteY20" fmla="*/ 2632075 h 5483225"/>
              <a:gd name="connsiteX21" fmla="*/ 1889125 w 3270250"/>
              <a:gd name="connsiteY21" fmla="*/ 3228976 h 5483225"/>
              <a:gd name="connsiteX22" fmla="*/ 1933575 w 3270250"/>
              <a:gd name="connsiteY22" fmla="*/ 3844925 h 5483225"/>
              <a:gd name="connsiteX23" fmla="*/ 2501900 w 3270250"/>
              <a:gd name="connsiteY23" fmla="*/ 4854575 h 5483225"/>
              <a:gd name="connsiteX24" fmla="*/ 2809875 w 3270250"/>
              <a:gd name="connsiteY24" fmla="*/ 5133976 h 5483225"/>
              <a:gd name="connsiteX25" fmla="*/ 3270250 w 3270250"/>
              <a:gd name="connsiteY25" fmla="*/ 5483225 h 5483225"/>
              <a:gd name="connsiteX26" fmla="*/ 676275 w 3270250"/>
              <a:gd name="connsiteY26" fmla="*/ 5467350 h 5483225"/>
              <a:gd name="connsiteX27" fmla="*/ 555625 w 3270250"/>
              <a:gd name="connsiteY27" fmla="*/ 5191126 h 5483225"/>
              <a:gd name="connsiteX28" fmla="*/ 488950 w 3270250"/>
              <a:gd name="connsiteY28" fmla="*/ 4949826 h 5483225"/>
              <a:gd name="connsiteX29" fmla="*/ 387350 w 3270250"/>
              <a:gd name="connsiteY29" fmla="*/ 4603751 h 5483225"/>
              <a:gd name="connsiteX30" fmla="*/ 473075 w 3270250"/>
              <a:gd name="connsiteY30" fmla="*/ 4191000 h 5483225"/>
              <a:gd name="connsiteX31" fmla="*/ 603250 w 3270250"/>
              <a:gd name="connsiteY31" fmla="*/ 4060826 h 5483225"/>
              <a:gd name="connsiteX32" fmla="*/ 650875 w 3270250"/>
              <a:gd name="connsiteY32" fmla="*/ 3895726 h 5483225"/>
              <a:gd name="connsiteX33" fmla="*/ 479425 w 3270250"/>
              <a:gd name="connsiteY33" fmla="*/ 3857626 h 5483225"/>
              <a:gd name="connsiteX34" fmla="*/ 393700 w 3270250"/>
              <a:gd name="connsiteY34" fmla="*/ 3654425 h 5483225"/>
              <a:gd name="connsiteX35" fmla="*/ 352425 w 3270250"/>
              <a:gd name="connsiteY35" fmla="*/ 3365501 h 5483225"/>
              <a:gd name="connsiteX36" fmla="*/ 355600 w 3270250"/>
              <a:gd name="connsiteY36" fmla="*/ 3114675 h 5483225"/>
              <a:gd name="connsiteX37" fmla="*/ 504825 w 3270250"/>
              <a:gd name="connsiteY37" fmla="*/ 3025776 h 5483225"/>
              <a:gd name="connsiteX38" fmla="*/ 615950 w 3270250"/>
              <a:gd name="connsiteY38" fmla="*/ 2628901 h 5483225"/>
              <a:gd name="connsiteX39" fmla="*/ 603250 w 3270250"/>
              <a:gd name="connsiteY39"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03400 w 3270250"/>
              <a:gd name="connsiteY20" fmla="*/ 2632075 h 5483225"/>
              <a:gd name="connsiteX21" fmla="*/ 1889125 w 3270250"/>
              <a:gd name="connsiteY21" fmla="*/ 3228976 h 5483225"/>
              <a:gd name="connsiteX22" fmla="*/ 1933575 w 3270250"/>
              <a:gd name="connsiteY22" fmla="*/ 3844925 h 5483225"/>
              <a:gd name="connsiteX23" fmla="*/ 2159000 w 3270250"/>
              <a:gd name="connsiteY23" fmla="*/ 4340226 h 5483225"/>
              <a:gd name="connsiteX24" fmla="*/ 2501900 w 3270250"/>
              <a:gd name="connsiteY24" fmla="*/ 4854575 h 5483225"/>
              <a:gd name="connsiteX25" fmla="*/ 2809875 w 3270250"/>
              <a:gd name="connsiteY25" fmla="*/ 5133976 h 5483225"/>
              <a:gd name="connsiteX26" fmla="*/ 3270250 w 3270250"/>
              <a:gd name="connsiteY26" fmla="*/ 5483225 h 5483225"/>
              <a:gd name="connsiteX27" fmla="*/ 676275 w 3270250"/>
              <a:gd name="connsiteY27" fmla="*/ 5467350 h 5483225"/>
              <a:gd name="connsiteX28" fmla="*/ 555625 w 3270250"/>
              <a:gd name="connsiteY28" fmla="*/ 5191126 h 5483225"/>
              <a:gd name="connsiteX29" fmla="*/ 488950 w 3270250"/>
              <a:gd name="connsiteY29" fmla="*/ 4949826 h 5483225"/>
              <a:gd name="connsiteX30" fmla="*/ 387350 w 3270250"/>
              <a:gd name="connsiteY30" fmla="*/ 4603751 h 5483225"/>
              <a:gd name="connsiteX31" fmla="*/ 473075 w 3270250"/>
              <a:gd name="connsiteY31" fmla="*/ 4191000 h 5483225"/>
              <a:gd name="connsiteX32" fmla="*/ 603250 w 3270250"/>
              <a:gd name="connsiteY32" fmla="*/ 4060826 h 5483225"/>
              <a:gd name="connsiteX33" fmla="*/ 650875 w 3270250"/>
              <a:gd name="connsiteY33" fmla="*/ 3895726 h 5483225"/>
              <a:gd name="connsiteX34" fmla="*/ 479425 w 3270250"/>
              <a:gd name="connsiteY34" fmla="*/ 3857626 h 5483225"/>
              <a:gd name="connsiteX35" fmla="*/ 393700 w 3270250"/>
              <a:gd name="connsiteY35" fmla="*/ 3654425 h 5483225"/>
              <a:gd name="connsiteX36" fmla="*/ 352425 w 3270250"/>
              <a:gd name="connsiteY36" fmla="*/ 3365501 h 5483225"/>
              <a:gd name="connsiteX37" fmla="*/ 355600 w 3270250"/>
              <a:gd name="connsiteY37" fmla="*/ 3114675 h 5483225"/>
              <a:gd name="connsiteX38" fmla="*/ 504825 w 3270250"/>
              <a:gd name="connsiteY38" fmla="*/ 3025776 h 5483225"/>
              <a:gd name="connsiteX39" fmla="*/ 615950 w 3270250"/>
              <a:gd name="connsiteY39" fmla="*/ 2628901 h 5483225"/>
              <a:gd name="connsiteX40" fmla="*/ 603250 w 3270250"/>
              <a:gd name="connsiteY40"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03400 w 3270250"/>
              <a:gd name="connsiteY20" fmla="*/ 2632075 h 5483225"/>
              <a:gd name="connsiteX21" fmla="*/ 1889125 w 3270250"/>
              <a:gd name="connsiteY21" fmla="*/ 3228976 h 5483225"/>
              <a:gd name="connsiteX22" fmla="*/ 1933575 w 3270250"/>
              <a:gd name="connsiteY22" fmla="*/ 3844925 h 5483225"/>
              <a:gd name="connsiteX23" fmla="*/ 2159000 w 3270250"/>
              <a:gd name="connsiteY23" fmla="*/ 4340226 h 5483225"/>
              <a:gd name="connsiteX24" fmla="*/ 2501900 w 3270250"/>
              <a:gd name="connsiteY24" fmla="*/ 4854575 h 5483225"/>
              <a:gd name="connsiteX25" fmla="*/ 2809875 w 3270250"/>
              <a:gd name="connsiteY25" fmla="*/ 5133976 h 5483225"/>
              <a:gd name="connsiteX26" fmla="*/ 3270250 w 3270250"/>
              <a:gd name="connsiteY26" fmla="*/ 5483225 h 5483225"/>
              <a:gd name="connsiteX27" fmla="*/ 676275 w 3270250"/>
              <a:gd name="connsiteY27" fmla="*/ 5467350 h 5483225"/>
              <a:gd name="connsiteX28" fmla="*/ 555625 w 3270250"/>
              <a:gd name="connsiteY28" fmla="*/ 5191126 h 5483225"/>
              <a:gd name="connsiteX29" fmla="*/ 488950 w 3270250"/>
              <a:gd name="connsiteY29" fmla="*/ 4949826 h 5483225"/>
              <a:gd name="connsiteX30" fmla="*/ 387350 w 3270250"/>
              <a:gd name="connsiteY30" fmla="*/ 4603751 h 5483225"/>
              <a:gd name="connsiteX31" fmla="*/ 473075 w 3270250"/>
              <a:gd name="connsiteY31" fmla="*/ 4191000 h 5483225"/>
              <a:gd name="connsiteX32" fmla="*/ 603250 w 3270250"/>
              <a:gd name="connsiteY32" fmla="*/ 4060826 h 5483225"/>
              <a:gd name="connsiteX33" fmla="*/ 650875 w 3270250"/>
              <a:gd name="connsiteY33" fmla="*/ 3895726 h 5483225"/>
              <a:gd name="connsiteX34" fmla="*/ 479425 w 3270250"/>
              <a:gd name="connsiteY34" fmla="*/ 3857626 h 5483225"/>
              <a:gd name="connsiteX35" fmla="*/ 393700 w 3270250"/>
              <a:gd name="connsiteY35" fmla="*/ 3654425 h 5483225"/>
              <a:gd name="connsiteX36" fmla="*/ 352425 w 3270250"/>
              <a:gd name="connsiteY36" fmla="*/ 3365501 h 5483225"/>
              <a:gd name="connsiteX37" fmla="*/ 355600 w 3270250"/>
              <a:gd name="connsiteY37" fmla="*/ 3114675 h 5483225"/>
              <a:gd name="connsiteX38" fmla="*/ 504825 w 3270250"/>
              <a:gd name="connsiteY38" fmla="*/ 3025776 h 5483225"/>
              <a:gd name="connsiteX39" fmla="*/ 615950 w 3270250"/>
              <a:gd name="connsiteY39" fmla="*/ 2628901 h 5483225"/>
              <a:gd name="connsiteX40" fmla="*/ 603250 w 3270250"/>
              <a:gd name="connsiteY40"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03400 w 3270250"/>
              <a:gd name="connsiteY20" fmla="*/ 2632075 h 5483225"/>
              <a:gd name="connsiteX21" fmla="*/ 1889125 w 3270250"/>
              <a:gd name="connsiteY21" fmla="*/ 3228976 h 5483225"/>
              <a:gd name="connsiteX22" fmla="*/ 1933575 w 3270250"/>
              <a:gd name="connsiteY22" fmla="*/ 3844925 h 5483225"/>
              <a:gd name="connsiteX23" fmla="*/ 2159000 w 3270250"/>
              <a:gd name="connsiteY23" fmla="*/ 4340226 h 5483225"/>
              <a:gd name="connsiteX24" fmla="*/ 2501900 w 3270250"/>
              <a:gd name="connsiteY24" fmla="*/ 4854575 h 5483225"/>
              <a:gd name="connsiteX25" fmla="*/ 2809875 w 3270250"/>
              <a:gd name="connsiteY25" fmla="*/ 5133976 h 5483225"/>
              <a:gd name="connsiteX26" fmla="*/ 3270250 w 3270250"/>
              <a:gd name="connsiteY26" fmla="*/ 5483225 h 5483225"/>
              <a:gd name="connsiteX27" fmla="*/ 676275 w 3270250"/>
              <a:gd name="connsiteY27" fmla="*/ 5467350 h 5483225"/>
              <a:gd name="connsiteX28" fmla="*/ 555625 w 3270250"/>
              <a:gd name="connsiteY28" fmla="*/ 5191126 h 5483225"/>
              <a:gd name="connsiteX29" fmla="*/ 488950 w 3270250"/>
              <a:gd name="connsiteY29" fmla="*/ 4949826 h 5483225"/>
              <a:gd name="connsiteX30" fmla="*/ 387350 w 3270250"/>
              <a:gd name="connsiteY30" fmla="*/ 4603751 h 5483225"/>
              <a:gd name="connsiteX31" fmla="*/ 473075 w 3270250"/>
              <a:gd name="connsiteY31" fmla="*/ 4191000 h 5483225"/>
              <a:gd name="connsiteX32" fmla="*/ 603250 w 3270250"/>
              <a:gd name="connsiteY32" fmla="*/ 4060826 h 5483225"/>
              <a:gd name="connsiteX33" fmla="*/ 650875 w 3270250"/>
              <a:gd name="connsiteY33" fmla="*/ 3895726 h 5483225"/>
              <a:gd name="connsiteX34" fmla="*/ 479425 w 3270250"/>
              <a:gd name="connsiteY34" fmla="*/ 3857626 h 5483225"/>
              <a:gd name="connsiteX35" fmla="*/ 393700 w 3270250"/>
              <a:gd name="connsiteY35" fmla="*/ 3654425 h 5483225"/>
              <a:gd name="connsiteX36" fmla="*/ 352425 w 3270250"/>
              <a:gd name="connsiteY36" fmla="*/ 3365501 h 5483225"/>
              <a:gd name="connsiteX37" fmla="*/ 355600 w 3270250"/>
              <a:gd name="connsiteY37" fmla="*/ 3114675 h 5483225"/>
              <a:gd name="connsiteX38" fmla="*/ 504825 w 3270250"/>
              <a:gd name="connsiteY38" fmla="*/ 3025776 h 5483225"/>
              <a:gd name="connsiteX39" fmla="*/ 615950 w 3270250"/>
              <a:gd name="connsiteY39" fmla="*/ 2628901 h 5483225"/>
              <a:gd name="connsiteX40" fmla="*/ 603250 w 3270250"/>
              <a:gd name="connsiteY40"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03400 w 3270250"/>
              <a:gd name="connsiteY20" fmla="*/ 2632075 h 5483225"/>
              <a:gd name="connsiteX21" fmla="*/ 1889125 w 3270250"/>
              <a:gd name="connsiteY21" fmla="*/ 3228976 h 5483225"/>
              <a:gd name="connsiteX22" fmla="*/ 1933575 w 3270250"/>
              <a:gd name="connsiteY22" fmla="*/ 3844925 h 5483225"/>
              <a:gd name="connsiteX23" fmla="*/ 2159000 w 3270250"/>
              <a:gd name="connsiteY23" fmla="*/ 4340226 h 5483225"/>
              <a:gd name="connsiteX24" fmla="*/ 2501900 w 3270250"/>
              <a:gd name="connsiteY24" fmla="*/ 4854575 h 5483225"/>
              <a:gd name="connsiteX25" fmla="*/ 2809875 w 3270250"/>
              <a:gd name="connsiteY25" fmla="*/ 5133976 h 5483225"/>
              <a:gd name="connsiteX26" fmla="*/ 3270250 w 3270250"/>
              <a:gd name="connsiteY26" fmla="*/ 5483225 h 5483225"/>
              <a:gd name="connsiteX27" fmla="*/ 676275 w 3270250"/>
              <a:gd name="connsiteY27" fmla="*/ 5467350 h 5483225"/>
              <a:gd name="connsiteX28" fmla="*/ 555625 w 3270250"/>
              <a:gd name="connsiteY28" fmla="*/ 5191126 h 5483225"/>
              <a:gd name="connsiteX29" fmla="*/ 488950 w 3270250"/>
              <a:gd name="connsiteY29" fmla="*/ 4949826 h 5483225"/>
              <a:gd name="connsiteX30" fmla="*/ 387350 w 3270250"/>
              <a:gd name="connsiteY30" fmla="*/ 4603751 h 5483225"/>
              <a:gd name="connsiteX31" fmla="*/ 473075 w 3270250"/>
              <a:gd name="connsiteY31" fmla="*/ 4191000 h 5483225"/>
              <a:gd name="connsiteX32" fmla="*/ 603250 w 3270250"/>
              <a:gd name="connsiteY32" fmla="*/ 4060826 h 5483225"/>
              <a:gd name="connsiteX33" fmla="*/ 650875 w 3270250"/>
              <a:gd name="connsiteY33" fmla="*/ 3895726 h 5483225"/>
              <a:gd name="connsiteX34" fmla="*/ 479425 w 3270250"/>
              <a:gd name="connsiteY34" fmla="*/ 3857626 h 5483225"/>
              <a:gd name="connsiteX35" fmla="*/ 393700 w 3270250"/>
              <a:gd name="connsiteY35" fmla="*/ 3654425 h 5483225"/>
              <a:gd name="connsiteX36" fmla="*/ 352425 w 3270250"/>
              <a:gd name="connsiteY36" fmla="*/ 3365501 h 5483225"/>
              <a:gd name="connsiteX37" fmla="*/ 355600 w 3270250"/>
              <a:gd name="connsiteY37" fmla="*/ 3114675 h 5483225"/>
              <a:gd name="connsiteX38" fmla="*/ 504825 w 3270250"/>
              <a:gd name="connsiteY38" fmla="*/ 3025776 h 5483225"/>
              <a:gd name="connsiteX39" fmla="*/ 615950 w 3270250"/>
              <a:gd name="connsiteY39" fmla="*/ 2628901 h 5483225"/>
              <a:gd name="connsiteX40" fmla="*/ 603250 w 3270250"/>
              <a:gd name="connsiteY40"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03400 w 3270250"/>
              <a:gd name="connsiteY20" fmla="*/ 2632075 h 5483225"/>
              <a:gd name="connsiteX21" fmla="*/ 1889125 w 3270250"/>
              <a:gd name="connsiteY21" fmla="*/ 3228976 h 5483225"/>
              <a:gd name="connsiteX22" fmla="*/ 1933575 w 3270250"/>
              <a:gd name="connsiteY22" fmla="*/ 3844925 h 5483225"/>
              <a:gd name="connsiteX23" fmla="*/ 2159000 w 3270250"/>
              <a:gd name="connsiteY23" fmla="*/ 4340226 h 5483225"/>
              <a:gd name="connsiteX24" fmla="*/ 2501900 w 3270250"/>
              <a:gd name="connsiteY24" fmla="*/ 4854575 h 5483225"/>
              <a:gd name="connsiteX25" fmla="*/ 2809875 w 3270250"/>
              <a:gd name="connsiteY25" fmla="*/ 5133976 h 5483225"/>
              <a:gd name="connsiteX26" fmla="*/ 3270250 w 3270250"/>
              <a:gd name="connsiteY26" fmla="*/ 5483225 h 5483225"/>
              <a:gd name="connsiteX27" fmla="*/ 676275 w 3270250"/>
              <a:gd name="connsiteY27" fmla="*/ 5467350 h 5483225"/>
              <a:gd name="connsiteX28" fmla="*/ 555625 w 3270250"/>
              <a:gd name="connsiteY28" fmla="*/ 5191126 h 5483225"/>
              <a:gd name="connsiteX29" fmla="*/ 488950 w 3270250"/>
              <a:gd name="connsiteY29" fmla="*/ 4949826 h 5483225"/>
              <a:gd name="connsiteX30" fmla="*/ 387350 w 3270250"/>
              <a:gd name="connsiteY30" fmla="*/ 4603751 h 5483225"/>
              <a:gd name="connsiteX31" fmla="*/ 473075 w 3270250"/>
              <a:gd name="connsiteY31" fmla="*/ 4191000 h 5483225"/>
              <a:gd name="connsiteX32" fmla="*/ 603250 w 3270250"/>
              <a:gd name="connsiteY32" fmla="*/ 4060826 h 5483225"/>
              <a:gd name="connsiteX33" fmla="*/ 650875 w 3270250"/>
              <a:gd name="connsiteY33" fmla="*/ 3895726 h 5483225"/>
              <a:gd name="connsiteX34" fmla="*/ 479425 w 3270250"/>
              <a:gd name="connsiteY34" fmla="*/ 3857626 h 5483225"/>
              <a:gd name="connsiteX35" fmla="*/ 393700 w 3270250"/>
              <a:gd name="connsiteY35" fmla="*/ 3654425 h 5483225"/>
              <a:gd name="connsiteX36" fmla="*/ 352425 w 3270250"/>
              <a:gd name="connsiteY36" fmla="*/ 3365501 h 5483225"/>
              <a:gd name="connsiteX37" fmla="*/ 355600 w 3270250"/>
              <a:gd name="connsiteY37" fmla="*/ 3114675 h 5483225"/>
              <a:gd name="connsiteX38" fmla="*/ 504825 w 3270250"/>
              <a:gd name="connsiteY38" fmla="*/ 3025776 h 5483225"/>
              <a:gd name="connsiteX39" fmla="*/ 615950 w 3270250"/>
              <a:gd name="connsiteY39" fmla="*/ 2628901 h 5483225"/>
              <a:gd name="connsiteX40" fmla="*/ 603250 w 3270250"/>
              <a:gd name="connsiteY40"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03400 w 3270250"/>
              <a:gd name="connsiteY20" fmla="*/ 2632075 h 5483225"/>
              <a:gd name="connsiteX21" fmla="*/ 1889125 w 3270250"/>
              <a:gd name="connsiteY21" fmla="*/ 3228976 h 5483225"/>
              <a:gd name="connsiteX22" fmla="*/ 1933575 w 3270250"/>
              <a:gd name="connsiteY22" fmla="*/ 3844925 h 5483225"/>
              <a:gd name="connsiteX23" fmla="*/ 2159000 w 3270250"/>
              <a:gd name="connsiteY23" fmla="*/ 4340226 h 5483225"/>
              <a:gd name="connsiteX24" fmla="*/ 2501900 w 3270250"/>
              <a:gd name="connsiteY24" fmla="*/ 4854575 h 5483225"/>
              <a:gd name="connsiteX25" fmla="*/ 2809875 w 3270250"/>
              <a:gd name="connsiteY25" fmla="*/ 5133976 h 5483225"/>
              <a:gd name="connsiteX26" fmla="*/ 3270250 w 3270250"/>
              <a:gd name="connsiteY26" fmla="*/ 5483225 h 5483225"/>
              <a:gd name="connsiteX27" fmla="*/ 676275 w 3270250"/>
              <a:gd name="connsiteY27" fmla="*/ 5467350 h 5483225"/>
              <a:gd name="connsiteX28" fmla="*/ 555625 w 3270250"/>
              <a:gd name="connsiteY28" fmla="*/ 5191126 h 5483225"/>
              <a:gd name="connsiteX29" fmla="*/ 488950 w 3270250"/>
              <a:gd name="connsiteY29" fmla="*/ 4949826 h 5483225"/>
              <a:gd name="connsiteX30" fmla="*/ 387350 w 3270250"/>
              <a:gd name="connsiteY30" fmla="*/ 4603751 h 5483225"/>
              <a:gd name="connsiteX31" fmla="*/ 473075 w 3270250"/>
              <a:gd name="connsiteY31" fmla="*/ 4191000 h 5483225"/>
              <a:gd name="connsiteX32" fmla="*/ 603250 w 3270250"/>
              <a:gd name="connsiteY32" fmla="*/ 4060826 h 5483225"/>
              <a:gd name="connsiteX33" fmla="*/ 650875 w 3270250"/>
              <a:gd name="connsiteY33" fmla="*/ 3895726 h 5483225"/>
              <a:gd name="connsiteX34" fmla="*/ 479425 w 3270250"/>
              <a:gd name="connsiteY34" fmla="*/ 3857626 h 5483225"/>
              <a:gd name="connsiteX35" fmla="*/ 393700 w 3270250"/>
              <a:gd name="connsiteY35" fmla="*/ 3654425 h 5483225"/>
              <a:gd name="connsiteX36" fmla="*/ 352425 w 3270250"/>
              <a:gd name="connsiteY36" fmla="*/ 3365501 h 5483225"/>
              <a:gd name="connsiteX37" fmla="*/ 355600 w 3270250"/>
              <a:gd name="connsiteY37" fmla="*/ 3114675 h 5483225"/>
              <a:gd name="connsiteX38" fmla="*/ 504825 w 3270250"/>
              <a:gd name="connsiteY38" fmla="*/ 3025776 h 5483225"/>
              <a:gd name="connsiteX39" fmla="*/ 615950 w 3270250"/>
              <a:gd name="connsiteY39" fmla="*/ 2628901 h 5483225"/>
              <a:gd name="connsiteX40" fmla="*/ 603250 w 3270250"/>
              <a:gd name="connsiteY40"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247775 w 3270250"/>
              <a:gd name="connsiteY18" fmla="*/ 1844676 h 5483225"/>
              <a:gd name="connsiteX19" fmla="*/ 1517650 w 3270250"/>
              <a:gd name="connsiteY19" fmla="*/ 2155826 h 5483225"/>
              <a:gd name="connsiteX20" fmla="*/ 1803400 w 3270250"/>
              <a:gd name="connsiteY20" fmla="*/ 2632075 h 5483225"/>
              <a:gd name="connsiteX21" fmla="*/ 1879600 w 3270250"/>
              <a:gd name="connsiteY21" fmla="*/ 3225801 h 5483225"/>
              <a:gd name="connsiteX22" fmla="*/ 1933575 w 3270250"/>
              <a:gd name="connsiteY22" fmla="*/ 3844925 h 5483225"/>
              <a:gd name="connsiteX23" fmla="*/ 2159000 w 3270250"/>
              <a:gd name="connsiteY23" fmla="*/ 4340226 h 5483225"/>
              <a:gd name="connsiteX24" fmla="*/ 2501900 w 3270250"/>
              <a:gd name="connsiteY24" fmla="*/ 4854575 h 5483225"/>
              <a:gd name="connsiteX25" fmla="*/ 2809875 w 3270250"/>
              <a:gd name="connsiteY25" fmla="*/ 5133976 h 5483225"/>
              <a:gd name="connsiteX26" fmla="*/ 3270250 w 3270250"/>
              <a:gd name="connsiteY26" fmla="*/ 5483225 h 5483225"/>
              <a:gd name="connsiteX27" fmla="*/ 676275 w 3270250"/>
              <a:gd name="connsiteY27" fmla="*/ 5467350 h 5483225"/>
              <a:gd name="connsiteX28" fmla="*/ 555625 w 3270250"/>
              <a:gd name="connsiteY28" fmla="*/ 5191126 h 5483225"/>
              <a:gd name="connsiteX29" fmla="*/ 488950 w 3270250"/>
              <a:gd name="connsiteY29" fmla="*/ 4949826 h 5483225"/>
              <a:gd name="connsiteX30" fmla="*/ 387350 w 3270250"/>
              <a:gd name="connsiteY30" fmla="*/ 4603751 h 5483225"/>
              <a:gd name="connsiteX31" fmla="*/ 473075 w 3270250"/>
              <a:gd name="connsiteY31" fmla="*/ 4191000 h 5483225"/>
              <a:gd name="connsiteX32" fmla="*/ 603250 w 3270250"/>
              <a:gd name="connsiteY32" fmla="*/ 4060826 h 5483225"/>
              <a:gd name="connsiteX33" fmla="*/ 650875 w 3270250"/>
              <a:gd name="connsiteY33" fmla="*/ 3895726 h 5483225"/>
              <a:gd name="connsiteX34" fmla="*/ 479425 w 3270250"/>
              <a:gd name="connsiteY34" fmla="*/ 3857626 h 5483225"/>
              <a:gd name="connsiteX35" fmla="*/ 393700 w 3270250"/>
              <a:gd name="connsiteY35" fmla="*/ 3654425 h 5483225"/>
              <a:gd name="connsiteX36" fmla="*/ 352425 w 3270250"/>
              <a:gd name="connsiteY36" fmla="*/ 3365501 h 5483225"/>
              <a:gd name="connsiteX37" fmla="*/ 355600 w 3270250"/>
              <a:gd name="connsiteY37" fmla="*/ 3114675 h 5483225"/>
              <a:gd name="connsiteX38" fmla="*/ 504825 w 3270250"/>
              <a:gd name="connsiteY38" fmla="*/ 3025776 h 5483225"/>
              <a:gd name="connsiteX39" fmla="*/ 615950 w 3270250"/>
              <a:gd name="connsiteY39" fmla="*/ 2628901 h 5483225"/>
              <a:gd name="connsiteX40" fmla="*/ 603250 w 3270250"/>
              <a:gd name="connsiteY40"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158875 w 3270250"/>
              <a:gd name="connsiteY18" fmla="*/ 2009776 h 5483225"/>
              <a:gd name="connsiteX19" fmla="*/ 1517650 w 3270250"/>
              <a:gd name="connsiteY19" fmla="*/ 2155826 h 5483225"/>
              <a:gd name="connsiteX20" fmla="*/ 1803400 w 3270250"/>
              <a:gd name="connsiteY20" fmla="*/ 2632075 h 5483225"/>
              <a:gd name="connsiteX21" fmla="*/ 1879600 w 3270250"/>
              <a:gd name="connsiteY21" fmla="*/ 3225801 h 5483225"/>
              <a:gd name="connsiteX22" fmla="*/ 1933575 w 3270250"/>
              <a:gd name="connsiteY22" fmla="*/ 3844925 h 5483225"/>
              <a:gd name="connsiteX23" fmla="*/ 2159000 w 3270250"/>
              <a:gd name="connsiteY23" fmla="*/ 4340226 h 5483225"/>
              <a:gd name="connsiteX24" fmla="*/ 2501900 w 3270250"/>
              <a:gd name="connsiteY24" fmla="*/ 4854575 h 5483225"/>
              <a:gd name="connsiteX25" fmla="*/ 2809875 w 3270250"/>
              <a:gd name="connsiteY25" fmla="*/ 5133976 h 5483225"/>
              <a:gd name="connsiteX26" fmla="*/ 3270250 w 3270250"/>
              <a:gd name="connsiteY26" fmla="*/ 5483225 h 5483225"/>
              <a:gd name="connsiteX27" fmla="*/ 676275 w 3270250"/>
              <a:gd name="connsiteY27" fmla="*/ 5467350 h 5483225"/>
              <a:gd name="connsiteX28" fmla="*/ 555625 w 3270250"/>
              <a:gd name="connsiteY28" fmla="*/ 5191126 h 5483225"/>
              <a:gd name="connsiteX29" fmla="*/ 488950 w 3270250"/>
              <a:gd name="connsiteY29" fmla="*/ 4949826 h 5483225"/>
              <a:gd name="connsiteX30" fmla="*/ 387350 w 3270250"/>
              <a:gd name="connsiteY30" fmla="*/ 4603751 h 5483225"/>
              <a:gd name="connsiteX31" fmla="*/ 473075 w 3270250"/>
              <a:gd name="connsiteY31" fmla="*/ 4191000 h 5483225"/>
              <a:gd name="connsiteX32" fmla="*/ 603250 w 3270250"/>
              <a:gd name="connsiteY32" fmla="*/ 4060826 h 5483225"/>
              <a:gd name="connsiteX33" fmla="*/ 650875 w 3270250"/>
              <a:gd name="connsiteY33" fmla="*/ 3895726 h 5483225"/>
              <a:gd name="connsiteX34" fmla="*/ 479425 w 3270250"/>
              <a:gd name="connsiteY34" fmla="*/ 3857626 h 5483225"/>
              <a:gd name="connsiteX35" fmla="*/ 393700 w 3270250"/>
              <a:gd name="connsiteY35" fmla="*/ 3654425 h 5483225"/>
              <a:gd name="connsiteX36" fmla="*/ 352425 w 3270250"/>
              <a:gd name="connsiteY36" fmla="*/ 3365501 h 5483225"/>
              <a:gd name="connsiteX37" fmla="*/ 355600 w 3270250"/>
              <a:gd name="connsiteY37" fmla="*/ 3114675 h 5483225"/>
              <a:gd name="connsiteX38" fmla="*/ 504825 w 3270250"/>
              <a:gd name="connsiteY38" fmla="*/ 3025776 h 5483225"/>
              <a:gd name="connsiteX39" fmla="*/ 615950 w 3270250"/>
              <a:gd name="connsiteY39" fmla="*/ 2628901 h 5483225"/>
              <a:gd name="connsiteX40" fmla="*/ 603250 w 3270250"/>
              <a:gd name="connsiteY40"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196975 w 3270250"/>
              <a:gd name="connsiteY18" fmla="*/ 1812926 h 5483225"/>
              <a:gd name="connsiteX19" fmla="*/ 1158875 w 3270250"/>
              <a:gd name="connsiteY19" fmla="*/ 2009776 h 5483225"/>
              <a:gd name="connsiteX20" fmla="*/ 1517650 w 3270250"/>
              <a:gd name="connsiteY20" fmla="*/ 2155826 h 5483225"/>
              <a:gd name="connsiteX21" fmla="*/ 1803400 w 3270250"/>
              <a:gd name="connsiteY21" fmla="*/ 2632075 h 5483225"/>
              <a:gd name="connsiteX22" fmla="*/ 1879600 w 3270250"/>
              <a:gd name="connsiteY22" fmla="*/ 3225801 h 5483225"/>
              <a:gd name="connsiteX23" fmla="*/ 1933575 w 3270250"/>
              <a:gd name="connsiteY23" fmla="*/ 3844925 h 5483225"/>
              <a:gd name="connsiteX24" fmla="*/ 2159000 w 3270250"/>
              <a:gd name="connsiteY24" fmla="*/ 4340226 h 5483225"/>
              <a:gd name="connsiteX25" fmla="*/ 2501900 w 3270250"/>
              <a:gd name="connsiteY25" fmla="*/ 4854575 h 5483225"/>
              <a:gd name="connsiteX26" fmla="*/ 2809875 w 3270250"/>
              <a:gd name="connsiteY26" fmla="*/ 5133976 h 5483225"/>
              <a:gd name="connsiteX27" fmla="*/ 3270250 w 3270250"/>
              <a:gd name="connsiteY27" fmla="*/ 5483225 h 5483225"/>
              <a:gd name="connsiteX28" fmla="*/ 676275 w 3270250"/>
              <a:gd name="connsiteY28" fmla="*/ 5467350 h 5483225"/>
              <a:gd name="connsiteX29" fmla="*/ 555625 w 3270250"/>
              <a:gd name="connsiteY29" fmla="*/ 5191126 h 5483225"/>
              <a:gd name="connsiteX30" fmla="*/ 488950 w 3270250"/>
              <a:gd name="connsiteY30" fmla="*/ 4949826 h 5483225"/>
              <a:gd name="connsiteX31" fmla="*/ 387350 w 3270250"/>
              <a:gd name="connsiteY31" fmla="*/ 4603751 h 5483225"/>
              <a:gd name="connsiteX32" fmla="*/ 473075 w 3270250"/>
              <a:gd name="connsiteY32" fmla="*/ 4191000 h 5483225"/>
              <a:gd name="connsiteX33" fmla="*/ 603250 w 3270250"/>
              <a:gd name="connsiteY33" fmla="*/ 4060826 h 5483225"/>
              <a:gd name="connsiteX34" fmla="*/ 650875 w 3270250"/>
              <a:gd name="connsiteY34" fmla="*/ 3895726 h 5483225"/>
              <a:gd name="connsiteX35" fmla="*/ 479425 w 3270250"/>
              <a:gd name="connsiteY35" fmla="*/ 3857626 h 5483225"/>
              <a:gd name="connsiteX36" fmla="*/ 393700 w 3270250"/>
              <a:gd name="connsiteY36" fmla="*/ 3654425 h 5483225"/>
              <a:gd name="connsiteX37" fmla="*/ 352425 w 3270250"/>
              <a:gd name="connsiteY37" fmla="*/ 3365501 h 5483225"/>
              <a:gd name="connsiteX38" fmla="*/ 355600 w 3270250"/>
              <a:gd name="connsiteY38" fmla="*/ 3114675 h 5483225"/>
              <a:gd name="connsiteX39" fmla="*/ 504825 w 3270250"/>
              <a:gd name="connsiteY39" fmla="*/ 3025776 h 5483225"/>
              <a:gd name="connsiteX40" fmla="*/ 615950 w 3270250"/>
              <a:gd name="connsiteY40" fmla="*/ 2628901 h 5483225"/>
              <a:gd name="connsiteX41" fmla="*/ 603250 w 3270250"/>
              <a:gd name="connsiteY41"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196975 w 3270250"/>
              <a:gd name="connsiteY18" fmla="*/ 1812926 h 5483225"/>
              <a:gd name="connsiteX19" fmla="*/ 1158875 w 3270250"/>
              <a:gd name="connsiteY19" fmla="*/ 2009776 h 5483225"/>
              <a:gd name="connsiteX20" fmla="*/ 1517650 w 3270250"/>
              <a:gd name="connsiteY20" fmla="*/ 2155826 h 5483225"/>
              <a:gd name="connsiteX21" fmla="*/ 1803400 w 3270250"/>
              <a:gd name="connsiteY21" fmla="*/ 2632075 h 5483225"/>
              <a:gd name="connsiteX22" fmla="*/ 1879600 w 3270250"/>
              <a:gd name="connsiteY22" fmla="*/ 3225801 h 5483225"/>
              <a:gd name="connsiteX23" fmla="*/ 1933575 w 3270250"/>
              <a:gd name="connsiteY23" fmla="*/ 3844925 h 5483225"/>
              <a:gd name="connsiteX24" fmla="*/ 2159000 w 3270250"/>
              <a:gd name="connsiteY24" fmla="*/ 4340226 h 5483225"/>
              <a:gd name="connsiteX25" fmla="*/ 2501900 w 3270250"/>
              <a:gd name="connsiteY25" fmla="*/ 4854575 h 5483225"/>
              <a:gd name="connsiteX26" fmla="*/ 2809875 w 3270250"/>
              <a:gd name="connsiteY26" fmla="*/ 5133976 h 5483225"/>
              <a:gd name="connsiteX27" fmla="*/ 3270250 w 3270250"/>
              <a:gd name="connsiteY27" fmla="*/ 5483225 h 5483225"/>
              <a:gd name="connsiteX28" fmla="*/ 676275 w 3270250"/>
              <a:gd name="connsiteY28" fmla="*/ 5467350 h 5483225"/>
              <a:gd name="connsiteX29" fmla="*/ 555625 w 3270250"/>
              <a:gd name="connsiteY29" fmla="*/ 5191126 h 5483225"/>
              <a:gd name="connsiteX30" fmla="*/ 488950 w 3270250"/>
              <a:gd name="connsiteY30" fmla="*/ 4949826 h 5483225"/>
              <a:gd name="connsiteX31" fmla="*/ 387350 w 3270250"/>
              <a:gd name="connsiteY31" fmla="*/ 4603751 h 5483225"/>
              <a:gd name="connsiteX32" fmla="*/ 473075 w 3270250"/>
              <a:gd name="connsiteY32" fmla="*/ 4191000 h 5483225"/>
              <a:gd name="connsiteX33" fmla="*/ 603250 w 3270250"/>
              <a:gd name="connsiteY33" fmla="*/ 4060826 h 5483225"/>
              <a:gd name="connsiteX34" fmla="*/ 650875 w 3270250"/>
              <a:gd name="connsiteY34" fmla="*/ 3895726 h 5483225"/>
              <a:gd name="connsiteX35" fmla="*/ 479425 w 3270250"/>
              <a:gd name="connsiteY35" fmla="*/ 3857626 h 5483225"/>
              <a:gd name="connsiteX36" fmla="*/ 393700 w 3270250"/>
              <a:gd name="connsiteY36" fmla="*/ 3654425 h 5483225"/>
              <a:gd name="connsiteX37" fmla="*/ 352425 w 3270250"/>
              <a:gd name="connsiteY37" fmla="*/ 3365501 h 5483225"/>
              <a:gd name="connsiteX38" fmla="*/ 355600 w 3270250"/>
              <a:gd name="connsiteY38" fmla="*/ 3114675 h 5483225"/>
              <a:gd name="connsiteX39" fmla="*/ 504825 w 3270250"/>
              <a:gd name="connsiteY39" fmla="*/ 3025776 h 5483225"/>
              <a:gd name="connsiteX40" fmla="*/ 615950 w 3270250"/>
              <a:gd name="connsiteY40" fmla="*/ 2628901 h 5483225"/>
              <a:gd name="connsiteX41" fmla="*/ 603250 w 3270250"/>
              <a:gd name="connsiteY41"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196975 w 3270250"/>
              <a:gd name="connsiteY18" fmla="*/ 1812926 h 5483225"/>
              <a:gd name="connsiteX19" fmla="*/ 1158875 w 3270250"/>
              <a:gd name="connsiteY19" fmla="*/ 2009776 h 5483225"/>
              <a:gd name="connsiteX20" fmla="*/ 1517650 w 3270250"/>
              <a:gd name="connsiteY20" fmla="*/ 2155826 h 5483225"/>
              <a:gd name="connsiteX21" fmla="*/ 1803400 w 3270250"/>
              <a:gd name="connsiteY21" fmla="*/ 2632075 h 5483225"/>
              <a:gd name="connsiteX22" fmla="*/ 1879600 w 3270250"/>
              <a:gd name="connsiteY22" fmla="*/ 3225801 h 5483225"/>
              <a:gd name="connsiteX23" fmla="*/ 1933575 w 3270250"/>
              <a:gd name="connsiteY23" fmla="*/ 3844925 h 5483225"/>
              <a:gd name="connsiteX24" fmla="*/ 2159000 w 3270250"/>
              <a:gd name="connsiteY24" fmla="*/ 4340226 h 5483225"/>
              <a:gd name="connsiteX25" fmla="*/ 2501900 w 3270250"/>
              <a:gd name="connsiteY25" fmla="*/ 4854575 h 5483225"/>
              <a:gd name="connsiteX26" fmla="*/ 2809875 w 3270250"/>
              <a:gd name="connsiteY26" fmla="*/ 5133976 h 5483225"/>
              <a:gd name="connsiteX27" fmla="*/ 3270250 w 3270250"/>
              <a:gd name="connsiteY27" fmla="*/ 5483225 h 5483225"/>
              <a:gd name="connsiteX28" fmla="*/ 676275 w 3270250"/>
              <a:gd name="connsiteY28" fmla="*/ 5467350 h 5483225"/>
              <a:gd name="connsiteX29" fmla="*/ 555625 w 3270250"/>
              <a:gd name="connsiteY29" fmla="*/ 5191126 h 5483225"/>
              <a:gd name="connsiteX30" fmla="*/ 488950 w 3270250"/>
              <a:gd name="connsiteY30" fmla="*/ 4949826 h 5483225"/>
              <a:gd name="connsiteX31" fmla="*/ 387350 w 3270250"/>
              <a:gd name="connsiteY31" fmla="*/ 4603751 h 5483225"/>
              <a:gd name="connsiteX32" fmla="*/ 473075 w 3270250"/>
              <a:gd name="connsiteY32" fmla="*/ 4191000 h 5483225"/>
              <a:gd name="connsiteX33" fmla="*/ 603250 w 3270250"/>
              <a:gd name="connsiteY33" fmla="*/ 4060826 h 5483225"/>
              <a:gd name="connsiteX34" fmla="*/ 650875 w 3270250"/>
              <a:gd name="connsiteY34" fmla="*/ 3895726 h 5483225"/>
              <a:gd name="connsiteX35" fmla="*/ 479425 w 3270250"/>
              <a:gd name="connsiteY35" fmla="*/ 3857626 h 5483225"/>
              <a:gd name="connsiteX36" fmla="*/ 393700 w 3270250"/>
              <a:gd name="connsiteY36" fmla="*/ 3654425 h 5483225"/>
              <a:gd name="connsiteX37" fmla="*/ 352425 w 3270250"/>
              <a:gd name="connsiteY37" fmla="*/ 3365501 h 5483225"/>
              <a:gd name="connsiteX38" fmla="*/ 355600 w 3270250"/>
              <a:gd name="connsiteY38" fmla="*/ 3114675 h 5483225"/>
              <a:gd name="connsiteX39" fmla="*/ 504825 w 3270250"/>
              <a:gd name="connsiteY39" fmla="*/ 3025776 h 5483225"/>
              <a:gd name="connsiteX40" fmla="*/ 615950 w 3270250"/>
              <a:gd name="connsiteY40" fmla="*/ 2628901 h 5483225"/>
              <a:gd name="connsiteX41" fmla="*/ 603250 w 3270250"/>
              <a:gd name="connsiteY41"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196975 w 3270250"/>
              <a:gd name="connsiteY18" fmla="*/ 1812926 h 5483225"/>
              <a:gd name="connsiteX19" fmla="*/ 1158875 w 3270250"/>
              <a:gd name="connsiteY19" fmla="*/ 2009776 h 5483225"/>
              <a:gd name="connsiteX20" fmla="*/ 1517650 w 3270250"/>
              <a:gd name="connsiteY20" fmla="*/ 2155826 h 5483225"/>
              <a:gd name="connsiteX21" fmla="*/ 1803400 w 3270250"/>
              <a:gd name="connsiteY21" fmla="*/ 2632075 h 5483225"/>
              <a:gd name="connsiteX22" fmla="*/ 1879600 w 3270250"/>
              <a:gd name="connsiteY22" fmla="*/ 3225801 h 5483225"/>
              <a:gd name="connsiteX23" fmla="*/ 1933575 w 3270250"/>
              <a:gd name="connsiteY23" fmla="*/ 3844925 h 5483225"/>
              <a:gd name="connsiteX24" fmla="*/ 2159000 w 3270250"/>
              <a:gd name="connsiteY24" fmla="*/ 4340226 h 5483225"/>
              <a:gd name="connsiteX25" fmla="*/ 2501900 w 3270250"/>
              <a:gd name="connsiteY25" fmla="*/ 4854575 h 5483225"/>
              <a:gd name="connsiteX26" fmla="*/ 2809875 w 3270250"/>
              <a:gd name="connsiteY26" fmla="*/ 5133976 h 5483225"/>
              <a:gd name="connsiteX27" fmla="*/ 3270250 w 3270250"/>
              <a:gd name="connsiteY27" fmla="*/ 5483225 h 5483225"/>
              <a:gd name="connsiteX28" fmla="*/ 676275 w 3270250"/>
              <a:gd name="connsiteY28" fmla="*/ 5467350 h 5483225"/>
              <a:gd name="connsiteX29" fmla="*/ 555625 w 3270250"/>
              <a:gd name="connsiteY29" fmla="*/ 5191126 h 5483225"/>
              <a:gd name="connsiteX30" fmla="*/ 488950 w 3270250"/>
              <a:gd name="connsiteY30" fmla="*/ 4949826 h 5483225"/>
              <a:gd name="connsiteX31" fmla="*/ 387350 w 3270250"/>
              <a:gd name="connsiteY31" fmla="*/ 4603751 h 5483225"/>
              <a:gd name="connsiteX32" fmla="*/ 473075 w 3270250"/>
              <a:gd name="connsiteY32" fmla="*/ 4191000 h 5483225"/>
              <a:gd name="connsiteX33" fmla="*/ 603250 w 3270250"/>
              <a:gd name="connsiteY33" fmla="*/ 4060826 h 5483225"/>
              <a:gd name="connsiteX34" fmla="*/ 650875 w 3270250"/>
              <a:gd name="connsiteY34" fmla="*/ 3895726 h 5483225"/>
              <a:gd name="connsiteX35" fmla="*/ 479425 w 3270250"/>
              <a:gd name="connsiteY35" fmla="*/ 3857626 h 5483225"/>
              <a:gd name="connsiteX36" fmla="*/ 393700 w 3270250"/>
              <a:gd name="connsiteY36" fmla="*/ 3654425 h 5483225"/>
              <a:gd name="connsiteX37" fmla="*/ 352425 w 3270250"/>
              <a:gd name="connsiteY37" fmla="*/ 3365501 h 5483225"/>
              <a:gd name="connsiteX38" fmla="*/ 355600 w 3270250"/>
              <a:gd name="connsiteY38" fmla="*/ 3114675 h 5483225"/>
              <a:gd name="connsiteX39" fmla="*/ 504825 w 3270250"/>
              <a:gd name="connsiteY39" fmla="*/ 3025776 h 5483225"/>
              <a:gd name="connsiteX40" fmla="*/ 615950 w 3270250"/>
              <a:gd name="connsiteY40" fmla="*/ 2628901 h 5483225"/>
              <a:gd name="connsiteX41" fmla="*/ 603250 w 3270250"/>
              <a:gd name="connsiteY41"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196975 w 3270250"/>
              <a:gd name="connsiteY18" fmla="*/ 1812926 h 5483225"/>
              <a:gd name="connsiteX19" fmla="*/ 1158875 w 3270250"/>
              <a:gd name="connsiteY19" fmla="*/ 2009776 h 5483225"/>
              <a:gd name="connsiteX20" fmla="*/ 1517650 w 3270250"/>
              <a:gd name="connsiteY20" fmla="*/ 2155826 h 5483225"/>
              <a:gd name="connsiteX21" fmla="*/ 1803400 w 3270250"/>
              <a:gd name="connsiteY21" fmla="*/ 2632075 h 5483225"/>
              <a:gd name="connsiteX22" fmla="*/ 1879600 w 3270250"/>
              <a:gd name="connsiteY22" fmla="*/ 3225801 h 5483225"/>
              <a:gd name="connsiteX23" fmla="*/ 1933575 w 3270250"/>
              <a:gd name="connsiteY23" fmla="*/ 3844925 h 5483225"/>
              <a:gd name="connsiteX24" fmla="*/ 2159000 w 3270250"/>
              <a:gd name="connsiteY24" fmla="*/ 4340226 h 5483225"/>
              <a:gd name="connsiteX25" fmla="*/ 2501900 w 3270250"/>
              <a:gd name="connsiteY25" fmla="*/ 4854575 h 5483225"/>
              <a:gd name="connsiteX26" fmla="*/ 2809875 w 3270250"/>
              <a:gd name="connsiteY26" fmla="*/ 5133976 h 5483225"/>
              <a:gd name="connsiteX27" fmla="*/ 3270250 w 3270250"/>
              <a:gd name="connsiteY27" fmla="*/ 5483225 h 5483225"/>
              <a:gd name="connsiteX28" fmla="*/ 676275 w 3270250"/>
              <a:gd name="connsiteY28" fmla="*/ 5467350 h 5483225"/>
              <a:gd name="connsiteX29" fmla="*/ 555625 w 3270250"/>
              <a:gd name="connsiteY29" fmla="*/ 5191126 h 5483225"/>
              <a:gd name="connsiteX30" fmla="*/ 488950 w 3270250"/>
              <a:gd name="connsiteY30" fmla="*/ 4949826 h 5483225"/>
              <a:gd name="connsiteX31" fmla="*/ 387350 w 3270250"/>
              <a:gd name="connsiteY31" fmla="*/ 4603751 h 5483225"/>
              <a:gd name="connsiteX32" fmla="*/ 473075 w 3270250"/>
              <a:gd name="connsiteY32" fmla="*/ 4191000 h 5483225"/>
              <a:gd name="connsiteX33" fmla="*/ 603250 w 3270250"/>
              <a:gd name="connsiteY33" fmla="*/ 4060826 h 5483225"/>
              <a:gd name="connsiteX34" fmla="*/ 650875 w 3270250"/>
              <a:gd name="connsiteY34" fmla="*/ 3895726 h 5483225"/>
              <a:gd name="connsiteX35" fmla="*/ 479425 w 3270250"/>
              <a:gd name="connsiteY35" fmla="*/ 3857626 h 5483225"/>
              <a:gd name="connsiteX36" fmla="*/ 393700 w 3270250"/>
              <a:gd name="connsiteY36" fmla="*/ 3654425 h 5483225"/>
              <a:gd name="connsiteX37" fmla="*/ 352425 w 3270250"/>
              <a:gd name="connsiteY37" fmla="*/ 3365501 h 5483225"/>
              <a:gd name="connsiteX38" fmla="*/ 355600 w 3270250"/>
              <a:gd name="connsiteY38" fmla="*/ 3114675 h 5483225"/>
              <a:gd name="connsiteX39" fmla="*/ 504825 w 3270250"/>
              <a:gd name="connsiteY39" fmla="*/ 3025776 h 5483225"/>
              <a:gd name="connsiteX40" fmla="*/ 615950 w 3270250"/>
              <a:gd name="connsiteY40" fmla="*/ 2628901 h 5483225"/>
              <a:gd name="connsiteX41" fmla="*/ 603250 w 3270250"/>
              <a:gd name="connsiteY41"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196975 w 3270250"/>
              <a:gd name="connsiteY18" fmla="*/ 1812926 h 5483225"/>
              <a:gd name="connsiteX19" fmla="*/ 1158875 w 3270250"/>
              <a:gd name="connsiteY19" fmla="*/ 2009776 h 5483225"/>
              <a:gd name="connsiteX20" fmla="*/ 1517650 w 3270250"/>
              <a:gd name="connsiteY20" fmla="*/ 2155826 h 5483225"/>
              <a:gd name="connsiteX21" fmla="*/ 1803400 w 3270250"/>
              <a:gd name="connsiteY21" fmla="*/ 2632075 h 5483225"/>
              <a:gd name="connsiteX22" fmla="*/ 1879600 w 3270250"/>
              <a:gd name="connsiteY22" fmla="*/ 3225801 h 5483225"/>
              <a:gd name="connsiteX23" fmla="*/ 1933575 w 3270250"/>
              <a:gd name="connsiteY23" fmla="*/ 3844925 h 5483225"/>
              <a:gd name="connsiteX24" fmla="*/ 2159000 w 3270250"/>
              <a:gd name="connsiteY24" fmla="*/ 4340226 h 5483225"/>
              <a:gd name="connsiteX25" fmla="*/ 2501900 w 3270250"/>
              <a:gd name="connsiteY25" fmla="*/ 4854575 h 5483225"/>
              <a:gd name="connsiteX26" fmla="*/ 2809875 w 3270250"/>
              <a:gd name="connsiteY26" fmla="*/ 5133976 h 5483225"/>
              <a:gd name="connsiteX27" fmla="*/ 3270250 w 3270250"/>
              <a:gd name="connsiteY27" fmla="*/ 5483225 h 5483225"/>
              <a:gd name="connsiteX28" fmla="*/ 676275 w 3270250"/>
              <a:gd name="connsiteY28" fmla="*/ 5467350 h 5483225"/>
              <a:gd name="connsiteX29" fmla="*/ 555625 w 3270250"/>
              <a:gd name="connsiteY29" fmla="*/ 5191126 h 5483225"/>
              <a:gd name="connsiteX30" fmla="*/ 488950 w 3270250"/>
              <a:gd name="connsiteY30" fmla="*/ 4949826 h 5483225"/>
              <a:gd name="connsiteX31" fmla="*/ 387350 w 3270250"/>
              <a:gd name="connsiteY31" fmla="*/ 4603751 h 5483225"/>
              <a:gd name="connsiteX32" fmla="*/ 473075 w 3270250"/>
              <a:gd name="connsiteY32" fmla="*/ 4191000 h 5483225"/>
              <a:gd name="connsiteX33" fmla="*/ 603250 w 3270250"/>
              <a:gd name="connsiteY33" fmla="*/ 4060826 h 5483225"/>
              <a:gd name="connsiteX34" fmla="*/ 650875 w 3270250"/>
              <a:gd name="connsiteY34" fmla="*/ 3895726 h 5483225"/>
              <a:gd name="connsiteX35" fmla="*/ 479425 w 3270250"/>
              <a:gd name="connsiteY35" fmla="*/ 3857626 h 5483225"/>
              <a:gd name="connsiteX36" fmla="*/ 393700 w 3270250"/>
              <a:gd name="connsiteY36" fmla="*/ 3654425 h 5483225"/>
              <a:gd name="connsiteX37" fmla="*/ 352425 w 3270250"/>
              <a:gd name="connsiteY37" fmla="*/ 3365501 h 5483225"/>
              <a:gd name="connsiteX38" fmla="*/ 355600 w 3270250"/>
              <a:gd name="connsiteY38" fmla="*/ 3114675 h 5483225"/>
              <a:gd name="connsiteX39" fmla="*/ 504825 w 3270250"/>
              <a:gd name="connsiteY39" fmla="*/ 3025776 h 5483225"/>
              <a:gd name="connsiteX40" fmla="*/ 615950 w 3270250"/>
              <a:gd name="connsiteY40" fmla="*/ 2628901 h 5483225"/>
              <a:gd name="connsiteX41" fmla="*/ 603250 w 3270250"/>
              <a:gd name="connsiteY41" fmla="*/ 2298700 h 5483225"/>
              <a:gd name="connsiteX0" fmla="*/ 603250 w 3270250"/>
              <a:gd name="connsiteY0" fmla="*/ 2298700 h 5483225"/>
              <a:gd name="connsiteX1" fmla="*/ 415925 w 3270250"/>
              <a:gd name="connsiteY1" fmla="*/ 1663701 h 5483225"/>
              <a:gd name="connsiteX2" fmla="*/ 749300 w 3270250"/>
              <a:gd name="connsiteY2" fmla="*/ 1584326 h 5483225"/>
              <a:gd name="connsiteX3" fmla="*/ 688975 w 3270250"/>
              <a:gd name="connsiteY3" fmla="*/ 1346200 h 5483225"/>
              <a:gd name="connsiteX4" fmla="*/ 603250 w 3270250"/>
              <a:gd name="connsiteY4" fmla="*/ 1225551 h 5483225"/>
              <a:gd name="connsiteX5" fmla="*/ 333375 w 3270250"/>
              <a:gd name="connsiteY5" fmla="*/ 1222376 h 5483225"/>
              <a:gd name="connsiteX6" fmla="*/ 304800 w 3270250"/>
              <a:gd name="connsiteY6" fmla="*/ 1108075 h 5483225"/>
              <a:gd name="connsiteX7" fmla="*/ 193675 w 3270250"/>
              <a:gd name="connsiteY7" fmla="*/ 1089026 h 5483225"/>
              <a:gd name="connsiteX8" fmla="*/ 206375 w 3270250"/>
              <a:gd name="connsiteY8" fmla="*/ 825501 h 5483225"/>
              <a:gd name="connsiteX9" fmla="*/ 184150 w 3270250"/>
              <a:gd name="connsiteY9" fmla="*/ 733426 h 5483225"/>
              <a:gd name="connsiteX10" fmla="*/ 57150 w 3270250"/>
              <a:gd name="connsiteY10" fmla="*/ 692151 h 5483225"/>
              <a:gd name="connsiteX11" fmla="*/ 3175 w 3270250"/>
              <a:gd name="connsiteY11" fmla="*/ 415926 h 5483225"/>
              <a:gd name="connsiteX12" fmla="*/ 0 w 3270250"/>
              <a:gd name="connsiteY12" fmla="*/ 0 h 5483225"/>
              <a:gd name="connsiteX13" fmla="*/ 612775 w 3270250"/>
              <a:gd name="connsiteY13" fmla="*/ 6351 h 5483225"/>
              <a:gd name="connsiteX14" fmla="*/ 679450 w 3270250"/>
              <a:gd name="connsiteY14" fmla="*/ 542925 h 5483225"/>
              <a:gd name="connsiteX15" fmla="*/ 622300 w 3270250"/>
              <a:gd name="connsiteY15" fmla="*/ 758826 h 5483225"/>
              <a:gd name="connsiteX16" fmla="*/ 739775 w 3270250"/>
              <a:gd name="connsiteY16" fmla="*/ 1022350 h 5483225"/>
              <a:gd name="connsiteX17" fmla="*/ 933450 w 3270250"/>
              <a:gd name="connsiteY17" fmla="*/ 1562101 h 5483225"/>
              <a:gd name="connsiteX18" fmla="*/ 1196975 w 3270250"/>
              <a:gd name="connsiteY18" fmla="*/ 1812926 h 5483225"/>
              <a:gd name="connsiteX19" fmla="*/ 1158875 w 3270250"/>
              <a:gd name="connsiteY19" fmla="*/ 2009776 h 5483225"/>
              <a:gd name="connsiteX20" fmla="*/ 1530350 w 3270250"/>
              <a:gd name="connsiteY20" fmla="*/ 2155826 h 5483225"/>
              <a:gd name="connsiteX21" fmla="*/ 1803400 w 3270250"/>
              <a:gd name="connsiteY21" fmla="*/ 2632075 h 5483225"/>
              <a:gd name="connsiteX22" fmla="*/ 1879600 w 3270250"/>
              <a:gd name="connsiteY22" fmla="*/ 3225801 h 5483225"/>
              <a:gd name="connsiteX23" fmla="*/ 1933575 w 3270250"/>
              <a:gd name="connsiteY23" fmla="*/ 3844925 h 5483225"/>
              <a:gd name="connsiteX24" fmla="*/ 2159000 w 3270250"/>
              <a:gd name="connsiteY24" fmla="*/ 4340226 h 5483225"/>
              <a:gd name="connsiteX25" fmla="*/ 2501900 w 3270250"/>
              <a:gd name="connsiteY25" fmla="*/ 4854575 h 5483225"/>
              <a:gd name="connsiteX26" fmla="*/ 2809875 w 3270250"/>
              <a:gd name="connsiteY26" fmla="*/ 5133976 h 5483225"/>
              <a:gd name="connsiteX27" fmla="*/ 3270250 w 3270250"/>
              <a:gd name="connsiteY27" fmla="*/ 5483225 h 5483225"/>
              <a:gd name="connsiteX28" fmla="*/ 676275 w 3270250"/>
              <a:gd name="connsiteY28" fmla="*/ 5467350 h 5483225"/>
              <a:gd name="connsiteX29" fmla="*/ 555625 w 3270250"/>
              <a:gd name="connsiteY29" fmla="*/ 5191126 h 5483225"/>
              <a:gd name="connsiteX30" fmla="*/ 488950 w 3270250"/>
              <a:gd name="connsiteY30" fmla="*/ 4949826 h 5483225"/>
              <a:gd name="connsiteX31" fmla="*/ 387350 w 3270250"/>
              <a:gd name="connsiteY31" fmla="*/ 4603751 h 5483225"/>
              <a:gd name="connsiteX32" fmla="*/ 473075 w 3270250"/>
              <a:gd name="connsiteY32" fmla="*/ 4191000 h 5483225"/>
              <a:gd name="connsiteX33" fmla="*/ 603250 w 3270250"/>
              <a:gd name="connsiteY33" fmla="*/ 4060826 h 5483225"/>
              <a:gd name="connsiteX34" fmla="*/ 650875 w 3270250"/>
              <a:gd name="connsiteY34" fmla="*/ 3895726 h 5483225"/>
              <a:gd name="connsiteX35" fmla="*/ 479425 w 3270250"/>
              <a:gd name="connsiteY35" fmla="*/ 3857626 h 5483225"/>
              <a:gd name="connsiteX36" fmla="*/ 393700 w 3270250"/>
              <a:gd name="connsiteY36" fmla="*/ 3654425 h 5483225"/>
              <a:gd name="connsiteX37" fmla="*/ 352425 w 3270250"/>
              <a:gd name="connsiteY37" fmla="*/ 3365501 h 5483225"/>
              <a:gd name="connsiteX38" fmla="*/ 355600 w 3270250"/>
              <a:gd name="connsiteY38" fmla="*/ 3114675 h 5483225"/>
              <a:gd name="connsiteX39" fmla="*/ 504825 w 3270250"/>
              <a:gd name="connsiteY39" fmla="*/ 3025776 h 5483225"/>
              <a:gd name="connsiteX40" fmla="*/ 615950 w 3270250"/>
              <a:gd name="connsiteY40" fmla="*/ 2628901 h 5483225"/>
              <a:gd name="connsiteX41" fmla="*/ 603250 w 3270250"/>
              <a:gd name="connsiteY41" fmla="*/ 2298700 h 548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70250" h="5483225">
                <a:moveTo>
                  <a:pt x="603250" y="2298700"/>
                </a:moveTo>
                <a:cubicBezTo>
                  <a:pt x="576263" y="2106084"/>
                  <a:pt x="432858" y="1960034"/>
                  <a:pt x="415925" y="1663701"/>
                </a:cubicBezTo>
                <a:cubicBezTo>
                  <a:pt x="573617" y="1615018"/>
                  <a:pt x="644525" y="1633539"/>
                  <a:pt x="749300" y="1584326"/>
                </a:cubicBezTo>
                <a:lnTo>
                  <a:pt x="688975" y="1346200"/>
                </a:lnTo>
                <a:cubicBezTo>
                  <a:pt x="665162" y="1307042"/>
                  <a:pt x="672042" y="1154113"/>
                  <a:pt x="603250" y="1225551"/>
                </a:cubicBezTo>
                <a:cubicBezTo>
                  <a:pt x="543983" y="1204914"/>
                  <a:pt x="375179" y="1254126"/>
                  <a:pt x="333375" y="1222376"/>
                </a:cubicBezTo>
                <a:lnTo>
                  <a:pt x="304800" y="1108075"/>
                </a:lnTo>
                <a:cubicBezTo>
                  <a:pt x="269346" y="1066271"/>
                  <a:pt x="210079" y="1136122"/>
                  <a:pt x="193675" y="1089026"/>
                </a:cubicBezTo>
                <a:cubicBezTo>
                  <a:pt x="177271" y="1041930"/>
                  <a:pt x="220133" y="863601"/>
                  <a:pt x="206375" y="825501"/>
                </a:cubicBezTo>
                <a:cubicBezTo>
                  <a:pt x="192617" y="787401"/>
                  <a:pt x="199496" y="770468"/>
                  <a:pt x="184150" y="733426"/>
                </a:cubicBezTo>
                <a:cubicBezTo>
                  <a:pt x="168804" y="696384"/>
                  <a:pt x="87313" y="745068"/>
                  <a:pt x="57150" y="692151"/>
                </a:cubicBezTo>
                <a:cubicBezTo>
                  <a:pt x="26988" y="639234"/>
                  <a:pt x="22225" y="516468"/>
                  <a:pt x="3175" y="415926"/>
                </a:cubicBezTo>
                <a:cubicBezTo>
                  <a:pt x="2117" y="277284"/>
                  <a:pt x="1058" y="138642"/>
                  <a:pt x="0" y="0"/>
                </a:cubicBezTo>
                <a:lnTo>
                  <a:pt x="612775" y="6351"/>
                </a:lnTo>
                <a:lnTo>
                  <a:pt x="679450" y="542925"/>
                </a:lnTo>
                <a:cubicBezTo>
                  <a:pt x="764117" y="640292"/>
                  <a:pt x="537633" y="661459"/>
                  <a:pt x="622300" y="758826"/>
                </a:cubicBezTo>
                <a:lnTo>
                  <a:pt x="739775" y="1022350"/>
                </a:lnTo>
                <a:cubicBezTo>
                  <a:pt x="853017" y="1182159"/>
                  <a:pt x="820208" y="1402292"/>
                  <a:pt x="933450" y="1562101"/>
                </a:cubicBezTo>
                <a:cubicBezTo>
                  <a:pt x="987954" y="1701801"/>
                  <a:pt x="1134004" y="1760539"/>
                  <a:pt x="1196975" y="1812926"/>
                </a:cubicBezTo>
                <a:cubicBezTo>
                  <a:pt x="1164696" y="1897064"/>
                  <a:pt x="1144058" y="1935164"/>
                  <a:pt x="1158875" y="2009776"/>
                </a:cubicBezTo>
                <a:cubicBezTo>
                  <a:pt x="1234017" y="2058988"/>
                  <a:pt x="1447800" y="1952097"/>
                  <a:pt x="1530350" y="2155826"/>
                </a:cubicBezTo>
                <a:cubicBezTo>
                  <a:pt x="1663700" y="2314576"/>
                  <a:pt x="1708150" y="2473325"/>
                  <a:pt x="1803400" y="2632075"/>
                </a:cubicBezTo>
                <a:cubicBezTo>
                  <a:pt x="1875367" y="2811992"/>
                  <a:pt x="1845733" y="3039534"/>
                  <a:pt x="1879600" y="3225801"/>
                </a:cubicBezTo>
                <a:lnTo>
                  <a:pt x="1933575" y="3844925"/>
                </a:lnTo>
                <a:cubicBezTo>
                  <a:pt x="2019300" y="3996267"/>
                  <a:pt x="2073275" y="4188884"/>
                  <a:pt x="2159000" y="4340226"/>
                </a:cubicBezTo>
                <a:cubicBezTo>
                  <a:pt x="2305050" y="4587876"/>
                  <a:pt x="2368550" y="4686300"/>
                  <a:pt x="2501900" y="4854575"/>
                </a:cubicBezTo>
                <a:cubicBezTo>
                  <a:pt x="2603500" y="4943475"/>
                  <a:pt x="2708275" y="5045076"/>
                  <a:pt x="2809875" y="5133976"/>
                </a:cubicBezTo>
                <a:lnTo>
                  <a:pt x="3270250" y="5483225"/>
                </a:lnTo>
                <a:lnTo>
                  <a:pt x="676275" y="5467350"/>
                </a:lnTo>
                <a:cubicBezTo>
                  <a:pt x="617008" y="5341409"/>
                  <a:pt x="586846" y="5277380"/>
                  <a:pt x="555625" y="5191126"/>
                </a:cubicBezTo>
                <a:cubicBezTo>
                  <a:pt x="524404" y="5104872"/>
                  <a:pt x="519642" y="5043488"/>
                  <a:pt x="488950" y="4949826"/>
                </a:cubicBezTo>
                <a:cubicBezTo>
                  <a:pt x="458258" y="4856164"/>
                  <a:pt x="385233" y="4734455"/>
                  <a:pt x="387350" y="4603751"/>
                </a:cubicBezTo>
                <a:cubicBezTo>
                  <a:pt x="415925" y="4466167"/>
                  <a:pt x="355600" y="4461934"/>
                  <a:pt x="473075" y="4191000"/>
                </a:cubicBezTo>
                <a:cubicBezTo>
                  <a:pt x="563033" y="4143904"/>
                  <a:pt x="567796" y="4105276"/>
                  <a:pt x="603250" y="4060826"/>
                </a:cubicBezTo>
                <a:cubicBezTo>
                  <a:pt x="638704" y="4016376"/>
                  <a:pt x="659871" y="3924830"/>
                  <a:pt x="650875" y="3895726"/>
                </a:cubicBezTo>
                <a:cubicBezTo>
                  <a:pt x="594783" y="3868209"/>
                  <a:pt x="519642" y="3897843"/>
                  <a:pt x="479425" y="3857626"/>
                </a:cubicBezTo>
                <a:lnTo>
                  <a:pt x="393700" y="3654425"/>
                </a:lnTo>
                <a:cubicBezTo>
                  <a:pt x="385233" y="3597275"/>
                  <a:pt x="360892" y="3422651"/>
                  <a:pt x="352425" y="3365501"/>
                </a:cubicBezTo>
                <a:cubicBezTo>
                  <a:pt x="353483" y="3281892"/>
                  <a:pt x="354542" y="3198284"/>
                  <a:pt x="355600" y="3114675"/>
                </a:cubicBezTo>
                <a:cubicBezTo>
                  <a:pt x="357717" y="3013604"/>
                  <a:pt x="439208" y="3120497"/>
                  <a:pt x="504825" y="3025776"/>
                </a:cubicBezTo>
                <a:cubicBezTo>
                  <a:pt x="541867" y="2851680"/>
                  <a:pt x="586317" y="2728385"/>
                  <a:pt x="615950" y="2628901"/>
                </a:cubicBezTo>
                <a:lnTo>
                  <a:pt x="603250" y="2298700"/>
                </a:lnTo>
                <a:close/>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412" name="テキスト ボックス 53"/>
          <p:cNvSpPr txBox="1">
            <a:spLocks noChangeArrowheads="1"/>
          </p:cNvSpPr>
          <p:nvPr/>
        </p:nvSpPr>
        <p:spPr bwMode="auto">
          <a:xfrm>
            <a:off x="96044" y="550068"/>
            <a:ext cx="8205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＜検索システムの主な機能＞</a:t>
            </a:r>
          </a:p>
        </p:txBody>
      </p:sp>
      <p:pic>
        <p:nvPicPr>
          <p:cNvPr id="17413" name="図 54"/>
          <p:cNvPicPr>
            <a:picLocks noChangeAspect="1"/>
          </p:cNvPicPr>
          <p:nvPr/>
        </p:nvPicPr>
        <p:blipFill>
          <a:blip r:embed="rId3">
            <a:extLst>
              <a:ext uri="{28A0092B-C50C-407E-A947-70E740481C1C}">
                <a14:useLocalDpi xmlns:a14="http://schemas.microsoft.com/office/drawing/2010/main" val="0"/>
              </a:ext>
            </a:extLst>
          </a:blip>
          <a:srcRect l="78799" t="54559" r="883" b="2715"/>
          <a:stretch>
            <a:fillRect/>
          </a:stretch>
        </p:blipFill>
        <p:spPr bwMode="auto">
          <a:xfrm>
            <a:off x="3530601" y="5551489"/>
            <a:ext cx="1336675" cy="1247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 name="円/楕円 56"/>
          <p:cNvSpPr>
            <a:spLocks noChangeAspect="1"/>
          </p:cNvSpPr>
          <p:nvPr/>
        </p:nvSpPr>
        <p:spPr>
          <a:xfrm>
            <a:off x="6221414" y="3621089"/>
            <a:ext cx="288925" cy="2889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6" name="円/楕円 65"/>
          <p:cNvSpPr>
            <a:spLocks noChangeAspect="1"/>
          </p:cNvSpPr>
          <p:nvPr/>
        </p:nvSpPr>
        <p:spPr>
          <a:xfrm>
            <a:off x="6405564" y="4756151"/>
            <a:ext cx="287337" cy="2889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1" name="円/楕円 70"/>
          <p:cNvSpPr>
            <a:spLocks noChangeAspect="1"/>
          </p:cNvSpPr>
          <p:nvPr/>
        </p:nvSpPr>
        <p:spPr>
          <a:xfrm>
            <a:off x="5946775" y="5983289"/>
            <a:ext cx="287338" cy="287337"/>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417" name="テキスト ボックス 74"/>
          <p:cNvSpPr txBox="1">
            <a:spLocks noChangeArrowheads="1"/>
          </p:cNvSpPr>
          <p:nvPr/>
        </p:nvSpPr>
        <p:spPr bwMode="auto">
          <a:xfrm>
            <a:off x="5154614" y="6223001"/>
            <a:ext cx="10937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b="1">
                <a:solidFill>
                  <a:srgbClr val="0070C0"/>
                </a:solidFill>
                <a:latin typeface="ＭＳ Ｐゴシック" panose="020B0600070205080204" pitchFamily="50" charset="-128"/>
                <a:ea typeface="メイリオ" panose="020B0604030504040204" pitchFamily="50" charset="-128"/>
                <a:cs typeface="メイリオ" panose="020B0604030504040204" pitchFamily="50" charset="-128"/>
              </a:rPr>
              <a:t>指定地点</a:t>
            </a:r>
          </a:p>
        </p:txBody>
      </p:sp>
      <p:sp>
        <p:nvSpPr>
          <p:cNvPr id="82" name="角丸四角形 81"/>
          <p:cNvSpPr/>
          <p:nvPr/>
        </p:nvSpPr>
        <p:spPr>
          <a:xfrm>
            <a:off x="527051" y="4111625"/>
            <a:ext cx="2830513" cy="2628900"/>
          </a:xfrm>
          <a:prstGeom prst="roundRect">
            <a:avLst>
              <a:gd name="adj" fmla="val 4386"/>
            </a:avLst>
          </a:prstGeom>
          <a:solidFill>
            <a:schemeClr val="bg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17419" name="図 92"/>
          <p:cNvPicPr>
            <a:picLocks noChangeAspect="1"/>
          </p:cNvPicPr>
          <p:nvPr/>
        </p:nvPicPr>
        <p:blipFill>
          <a:blip r:embed="rId4">
            <a:extLst>
              <a:ext uri="{28A0092B-C50C-407E-A947-70E740481C1C}">
                <a14:useLocalDpi xmlns:a14="http://schemas.microsoft.com/office/drawing/2010/main" val="0"/>
              </a:ext>
            </a:extLst>
          </a:blip>
          <a:srcRect l="7007" r="6709"/>
          <a:stretch>
            <a:fillRect/>
          </a:stretch>
        </p:blipFill>
        <p:spPr bwMode="auto">
          <a:xfrm>
            <a:off x="660400" y="4711701"/>
            <a:ext cx="2586038"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角丸四角形 94"/>
          <p:cNvSpPr/>
          <p:nvPr/>
        </p:nvSpPr>
        <p:spPr>
          <a:xfrm>
            <a:off x="504826" y="1428751"/>
            <a:ext cx="2830513" cy="2587625"/>
          </a:xfrm>
          <a:prstGeom prst="roundRect">
            <a:avLst>
              <a:gd name="adj" fmla="val 4386"/>
            </a:avLst>
          </a:prstGeom>
          <a:solidFill>
            <a:schemeClr val="bg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17421" name="図 9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789" y="2065338"/>
            <a:ext cx="2668587"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テキスト ボックス 96"/>
          <p:cNvSpPr txBox="1">
            <a:spLocks noChangeArrowheads="1"/>
          </p:cNvSpPr>
          <p:nvPr/>
        </p:nvSpPr>
        <p:spPr bwMode="auto">
          <a:xfrm>
            <a:off x="477839" y="1428750"/>
            <a:ext cx="29051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出水時に監視すべき、河川の水位情報（テレメータ水位）の表示が可能</a:t>
            </a:r>
          </a:p>
        </p:txBody>
      </p:sp>
      <p:sp>
        <p:nvSpPr>
          <p:cNvPr id="17423" name="テキスト ボックス 97"/>
          <p:cNvSpPr txBox="1">
            <a:spLocks noChangeArrowheads="1"/>
          </p:cNvSpPr>
          <p:nvPr/>
        </p:nvSpPr>
        <p:spPr bwMode="auto">
          <a:xfrm>
            <a:off x="474664" y="4138614"/>
            <a:ext cx="3005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指定した地点における浸水シミュレーショングラフの表示が可能</a:t>
            </a:r>
            <a:endParaRPr lang="en-US" altLang="ja-JP" sz="140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endParaRPr>
          </a:p>
        </p:txBody>
      </p:sp>
      <p:cxnSp>
        <p:nvCxnSpPr>
          <p:cNvPr id="99" name="直線コネクタ 98"/>
          <p:cNvCxnSpPr>
            <a:stCxn id="116" idx="6"/>
            <a:endCxn id="104" idx="1"/>
          </p:cNvCxnSpPr>
          <p:nvPr/>
        </p:nvCxnSpPr>
        <p:spPr>
          <a:xfrm>
            <a:off x="5483225" y="1658939"/>
            <a:ext cx="1754188" cy="2873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425" name="グループ化 99"/>
          <p:cNvGrpSpPr>
            <a:grpSpLocks/>
          </p:cNvGrpSpPr>
          <p:nvPr/>
        </p:nvGrpSpPr>
        <p:grpSpPr bwMode="auto">
          <a:xfrm>
            <a:off x="6348414" y="5465764"/>
            <a:ext cx="1385887" cy="1108075"/>
            <a:chOff x="-2319208" y="1676400"/>
            <a:chExt cx="1802295" cy="1441173"/>
          </a:xfrm>
        </p:grpSpPr>
        <p:sp>
          <p:nvSpPr>
            <p:cNvPr id="101" name="角丸四角形吹き出し 100"/>
            <p:cNvSpPr/>
            <p:nvPr/>
          </p:nvSpPr>
          <p:spPr>
            <a:xfrm>
              <a:off x="-2319208" y="1676400"/>
              <a:ext cx="1802295" cy="1441173"/>
            </a:xfrm>
            <a:prstGeom prst="wedgeRoundRectCallout">
              <a:avLst>
                <a:gd name="adj1" fmla="val -21678"/>
                <a:gd name="adj2" fmla="val 58473"/>
                <a:gd name="adj3" fmla="val 1666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17444" name="図 101"/>
            <p:cNvPicPr>
              <a:picLocks noChangeAspect="1"/>
            </p:cNvPicPr>
            <p:nvPr/>
          </p:nvPicPr>
          <p:blipFill>
            <a:blip r:embed="rId6">
              <a:extLst>
                <a:ext uri="{28A0092B-C50C-407E-A947-70E740481C1C}">
                  <a14:useLocalDpi xmlns:a14="http://schemas.microsoft.com/office/drawing/2010/main" val="0"/>
                </a:ext>
              </a:extLst>
            </a:blip>
            <a:srcRect l="7234" t="5280" r="2457" b="4401"/>
            <a:stretch>
              <a:fillRect/>
            </a:stretch>
          </p:blipFill>
          <p:spPr bwMode="auto">
            <a:xfrm>
              <a:off x="-2218161" y="1751667"/>
              <a:ext cx="16002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 name="角丸四角形 102"/>
          <p:cNvSpPr/>
          <p:nvPr/>
        </p:nvSpPr>
        <p:spPr>
          <a:xfrm>
            <a:off x="7086601" y="3313114"/>
            <a:ext cx="2341563" cy="981075"/>
          </a:xfrm>
          <a:prstGeom prst="roundRect">
            <a:avLst>
              <a:gd name="adj" fmla="val 4386"/>
            </a:avLst>
          </a:prstGeom>
          <a:solidFill>
            <a:schemeClr val="bg1"/>
          </a:solidFill>
          <a:ln w="19050">
            <a:solidFill>
              <a:srgbClr val="FF0000"/>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選択した地点の堤防が決壊した場合の最大浸水領域・浸水深や浸水深の時間変化アニメーションの表示が可能</a:t>
            </a:r>
            <a:endParaRPr lang="en-US" altLang="ja-JP" sz="140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endParaRPr>
          </a:p>
        </p:txBody>
      </p:sp>
      <p:sp>
        <p:nvSpPr>
          <p:cNvPr id="104" name="角丸四角形 103"/>
          <p:cNvSpPr/>
          <p:nvPr/>
        </p:nvSpPr>
        <p:spPr>
          <a:xfrm>
            <a:off x="7237413" y="1558926"/>
            <a:ext cx="2190750" cy="773113"/>
          </a:xfrm>
          <a:prstGeom prst="roundRect">
            <a:avLst>
              <a:gd name="adj" fmla="val 4386"/>
            </a:avLst>
          </a:prstGeom>
          <a:solidFill>
            <a:schemeClr val="bg1"/>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指定した地点に浸水をもたらすと想定される堤防の決壊地点の検索が可能</a:t>
            </a:r>
          </a:p>
        </p:txBody>
      </p:sp>
      <p:cxnSp>
        <p:nvCxnSpPr>
          <p:cNvPr id="105" name="直線コネクタ 104"/>
          <p:cNvCxnSpPr>
            <a:stCxn id="115" idx="7"/>
            <a:endCxn id="104" idx="1"/>
          </p:cNvCxnSpPr>
          <p:nvPr/>
        </p:nvCxnSpPr>
        <p:spPr>
          <a:xfrm flipV="1">
            <a:off x="5572125" y="1946276"/>
            <a:ext cx="1665288" cy="6461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57" idx="7"/>
            <a:endCxn id="104" idx="1"/>
          </p:cNvCxnSpPr>
          <p:nvPr/>
        </p:nvCxnSpPr>
        <p:spPr>
          <a:xfrm flipV="1">
            <a:off x="6467475" y="1946276"/>
            <a:ext cx="769938" cy="17176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a:stCxn id="66" idx="0"/>
            <a:endCxn id="104" idx="1"/>
          </p:cNvCxnSpPr>
          <p:nvPr/>
        </p:nvCxnSpPr>
        <p:spPr>
          <a:xfrm flipV="1">
            <a:off x="6550025" y="1946276"/>
            <a:ext cx="687388" cy="28098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431" name="テキスト ボックス 107"/>
          <p:cNvSpPr txBox="1">
            <a:spLocks noChangeArrowheads="1"/>
          </p:cNvSpPr>
          <p:nvPr/>
        </p:nvSpPr>
        <p:spPr bwMode="auto">
          <a:xfrm>
            <a:off x="5689601" y="3648075"/>
            <a:ext cx="8620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solidFill>
                  <a:srgbClr val="FF0000"/>
                </a:solidFill>
                <a:latin typeface="ＭＳ Ｐゴシック" panose="020B0600070205080204" pitchFamily="50" charset="-128"/>
                <a:ea typeface="メイリオ" panose="020B0604030504040204" pitchFamily="50" charset="-128"/>
                <a:cs typeface="メイリオ" panose="020B0604030504040204" pitchFamily="50" charset="-128"/>
              </a:rPr>
              <a:t>選択</a:t>
            </a:r>
            <a:endParaRPr lang="en-US" altLang="ja-JP" sz="1400" b="1">
              <a:solidFill>
                <a:srgbClr val="FF0000"/>
              </a:solidFill>
              <a:latin typeface="ＭＳ Ｐゴシック" panose="020B0600070205080204" pitchFamily="50" charset="-128"/>
              <a:ea typeface="メイリオ" panose="020B0604030504040204" pitchFamily="50" charset="-128"/>
              <a:cs typeface="メイリオ" panose="020B0604030504040204" pitchFamily="50" charset="-128"/>
            </a:endParaRPr>
          </a:p>
          <a:p>
            <a:pPr eaLnBrk="1" hangingPunct="1"/>
            <a:r>
              <a:rPr lang="ja-JP" altLang="en-US" sz="1400" b="1">
                <a:solidFill>
                  <a:srgbClr val="FF0000"/>
                </a:solidFill>
                <a:latin typeface="ＭＳ Ｐゴシック" panose="020B0600070205080204" pitchFamily="50" charset="-128"/>
                <a:ea typeface="メイリオ" panose="020B0604030504040204" pitchFamily="50" charset="-128"/>
                <a:cs typeface="メイリオ" panose="020B0604030504040204" pitchFamily="50" charset="-128"/>
              </a:rPr>
              <a:t>した地点</a:t>
            </a:r>
          </a:p>
        </p:txBody>
      </p:sp>
      <p:cxnSp>
        <p:nvCxnSpPr>
          <p:cNvPr id="109" name="直線コネクタ 108"/>
          <p:cNvCxnSpPr>
            <a:stCxn id="82" idx="3"/>
          </p:cNvCxnSpPr>
          <p:nvPr/>
        </p:nvCxnSpPr>
        <p:spPr>
          <a:xfrm>
            <a:off x="3357563" y="5426075"/>
            <a:ext cx="212566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a:stCxn id="95" idx="3"/>
            <a:endCxn id="114" idx="1"/>
          </p:cNvCxnSpPr>
          <p:nvPr/>
        </p:nvCxnSpPr>
        <p:spPr>
          <a:xfrm>
            <a:off x="3335338" y="2722563"/>
            <a:ext cx="2603500" cy="4953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1" name="角丸四角形 110"/>
          <p:cNvSpPr/>
          <p:nvPr/>
        </p:nvSpPr>
        <p:spPr>
          <a:xfrm>
            <a:off x="7958138" y="5357813"/>
            <a:ext cx="1509712" cy="768350"/>
          </a:xfrm>
          <a:prstGeom prst="roundRect">
            <a:avLst>
              <a:gd name="adj" fmla="val 4386"/>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rPr>
              <a:t>浸水領域内の任意の場所の浸水ランクを表示可能</a:t>
            </a:r>
            <a:endParaRPr lang="en-US" altLang="ja-JP" sz="1200">
              <a:solidFill>
                <a:srgbClr val="000000"/>
              </a:solidFill>
              <a:latin typeface="ＭＳ Ｐゴシック" panose="020B0600070205080204" pitchFamily="50" charset="-128"/>
              <a:ea typeface="メイリオ" panose="020B0604030504040204" pitchFamily="50" charset="-128"/>
              <a:cs typeface="メイリオ" panose="020B0604030504040204" pitchFamily="50" charset="-128"/>
            </a:endParaRPr>
          </a:p>
        </p:txBody>
      </p:sp>
      <p:cxnSp>
        <p:nvCxnSpPr>
          <p:cNvPr id="112" name="直線コネクタ 111"/>
          <p:cNvCxnSpPr>
            <a:endCxn id="111" idx="1"/>
          </p:cNvCxnSpPr>
          <p:nvPr/>
        </p:nvCxnSpPr>
        <p:spPr>
          <a:xfrm flipV="1">
            <a:off x="7583488" y="5741988"/>
            <a:ext cx="374650" cy="241300"/>
          </a:xfrm>
          <a:prstGeom prst="line">
            <a:avLst/>
          </a:prstGeom>
          <a:ln w="19050">
            <a:solidFill>
              <a:schemeClr val="tx1"/>
            </a:solidFill>
            <a:headEnd type="stealth" w="lg" len="lg"/>
            <a:tailEnd w="med" len="lg"/>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a:endCxn id="103" idx="1"/>
          </p:cNvCxnSpPr>
          <p:nvPr/>
        </p:nvCxnSpPr>
        <p:spPr>
          <a:xfrm flipV="1">
            <a:off x="5799138" y="3803651"/>
            <a:ext cx="1287462" cy="703263"/>
          </a:xfrm>
          <a:prstGeom prst="line">
            <a:avLst/>
          </a:prstGeom>
          <a:ln w="19050">
            <a:solidFill>
              <a:srgbClr val="FF0000"/>
            </a:solidFill>
            <a:prstDash val="sysDash"/>
            <a:headEnd type="stealth" w="lg" len="lg"/>
            <a:tailEnd w="med" len="lg"/>
          </a:ln>
        </p:spPr>
        <p:style>
          <a:lnRef idx="1">
            <a:schemeClr val="accent1"/>
          </a:lnRef>
          <a:fillRef idx="0">
            <a:schemeClr val="accent1"/>
          </a:fillRef>
          <a:effectRef idx="0">
            <a:schemeClr val="accent1"/>
          </a:effectRef>
          <a:fontRef idx="minor">
            <a:schemeClr val="tx1"/>
          </a:fontRef>
        </p:style>
      </p:cxnSp>
      <p:sp>
        <p:nvSpPr>
          <p:cNvPr id="114" name="円/楕円 113"/>
          <p:cNvSpPr>
            <a:spLocks noChangeAspect="1"/>
          </p:cNvSpPr>
          <p:nvPr/>
        </p:nvSpPr>
        <p:spPr>
          <a:xfrm>
            <a:off x="5895976" y="3176589"/>
            <a:ext cx="288925" cy="287337"/>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15" name="円/楕円 114"/>
          <p:cNvSpPr>
            <a:spLocks noChangeAspect="1"/>
          </p:cNvSpPr>
          <p:nvPr/>
        </p:nvSpPr>
        <p:spPr>
          <a:xfrm>
            <a:off x="5326064" y="2549526"/>
            <a:ext cx="287337" cy="2889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16" name="円/楕円 115"/>
          <p:cNvSpPr>
            <a:spLocks noChangeAspect="1"/>
          </p:cNvSpPr>
          <p:nvPr/>
        </p:nvSpPr>
        <p:spPr>
          <a:xfrm>
            <a:off x="5194301" y="1516064"/>
            <a:ext cx="288925" cy="2873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117" name="直線コネクタ 116"/>
          <p:cNvCxnSpPr>
            <a:endCxn id="71" idx="1"/>
          </p:cNvCxnSpPr>
          <p:nvPr/>
        </p:nvCxnSpPr>
        <p:spPr>
          <a:xfrm>
            <a:off x="5468938" y="5426075"/>
            <a:ext cx="520700" cy="598488"/>
          </a:xfrm>
          <a:prstGeom prst="line">
            <a:avLst/>
          </a:prstGeom>
          <a:ln w="190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17442" name="タイトル 1"/>
          <p:cNvSpPr>
            <a:spLocks noGrp="1"/>
          </p:cNvSpPr>
          <p:nvPr>
            <p:ph type="title"/>
          </p:nvPr>
        </p:nvSpPr>
        <p:spPr>
          <a:xfrm>
            <a:off x="1" y="0"/>
            <a:ext cx="8882064" cy="476250"/>
          </a:xfrm>
        </p:spPr>
        <p:txBody>
          <a:bodyPr/>
          <a:lstStyle/>
          <a:p>
            <a:r>
              <a:rPr lang="ja-JP" altLang="en-US" sz="2000" dirty="0"/>
              <a:t>（１）平常時の情報提供　</a:t>
            </a:r>
            <a:r>
              <a:rPr lang="ja-JP" altLang="en-US" sz="1800" dirty="0"/>
              <a:t>～②地点別浸水シミュレーション検索システム（浸水ナビ）～</a:t>
            </a:r>
          </a:p>
        </p:txBody>
      </p:sp>
      <p:sp>
        <p:nvSpPr>
          <p:cNvPr id="3" name="スライド番号プレースホルダー 2"/>
          <p:cNvSpPr>
            <a:spLocks noGrp="1"/>
          </p:cNvSpPr>
          <p:nvPr>
            <p:ph type="sldNum" sz="quarter" idx="12"/>
          </p:nvPr>
        </p:nvSpPr>
        <p:spPr/>
        <p:txBody>
          <a:bodyPr/>
          <a:lstStyle/>
          <a:p>
            <a:fld id="{F0F1361A-1DA7-4332-ACE8-4D38927327EA}" type="slidenum">
              <a:rPr lang="en-US" altLang="ja-JP" smtClean="0"/>
              <a:pPr/>
              <a:t>5</a:t>
            </a:fld>
            <a:endParaRPr lang="en-US" altLang="ja-JP"/>
          </a:p>
        </p:txBody>
      </p:sp>
    </p:spTree>
    <p:extLst>
      <p:ext uri="{BB962C8B-B14F-4D97-AF65-F5344CB8AC3E}">
        <p14:creationId xmlns:p14="http://schemas.microsoft.com/office/powerpoint/2010/main" val="2884038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1" y="0"/>
            <a:ext cx="8882064" cy="476250"/>
          </a:xfrm>
        </p:spPr>
        <p:txBody>
          <a:bodyPr/>
          <a:lstStyle/>
          <a:p>
            <a:r>
              <a:rPr lang="ja-JP" altLang="en-US" sz="2000" dirty="0"/>
              <a:t>（１）平常時の情報提供　</a:t>
            </a:r>
            <a:r>
              <a:rPr lang="ja-JP" altLang="en-US" sz="1800" dirty="0"/>
              <a:t>～③洪水ハザードマップについて～</a:t>
            </a:r>
          </a:p>
        </p:txBody>
      </p:sp>
      <p:pic>
        <p:nvPicPr>
          <p:cNvPr id="18436" name="図 5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8164" y="2091334"/>
            <a:ext cx="3455987"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コンテンツ プレースホルダー 4"/>
          <p:cNvSpPr txBox="1">
            <a:spLocks/>
          </p:cNvSpPr>
          <p:nvPr/>
        </p:nvSpPr>
        <p:spPr bwMode="auto">
          <a:xfrm>
            <a:off x="128464" y="643980"/>
            <a:ext cx="9648000" cy="9128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7888" tIns="38944" rIns="77888" bIns="38944" anchor="ctr"/>
          <a:lstStyle>
            <a:lvl1pPr marL="265113" indent="-265113">
              <a:spcBef>
                <a:spcPct val="20000"/>
              </a:spcBef>
              <a:buChar char="•"/>
              <a:tabLst>
                <a:tab pos="358775"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358775"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358775"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358775"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358775"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358775"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358775"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358775"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358775" algn="l"/>
              </a:tabLst>
              <a:defRPr kumimoji="1" sz="2000">
                <a:solidFill>
                  <a:schemeClr val="tx1"/>
                </a:solidFill>
                <a:latin typeface="Arial" panose="020B0604020202020204" pitchFamily="34" charset="0"/>
                <a:ea typeface="ＭＳ Ｐゴシック" panose="020B0600070205080204" pitchFamily="50" charset="-128"/>
              </a:defRPr>
            </a:lvl9pPr>
          </a:lstStyle>
          <a:p>
            <a:pPr>
              <a:lnSpc>
                <a:spcPts val="1875"/>
              </a:lnSpc>
              <a:spcBef>
                <a:spcPts val="600"/>
              </a:spcBef>
              <a:buNone/>
            </a:pPr>
            <a:r>
              <a:rPr lang="ja-JP" altLang="en-US" sz="1600" dirty="0">
                <a:solidFill>
                  <a:srgbClr val="000000"/>
                </a:solidFill>
              </a:rPr>
              <a:t>○</a:t>
            </a:r>
            <a:r>
              <a:rPr lang="en-US" altLang="ja-JP" sz="1600" dirty="0">
                <a:solidFill>
                  <a:srgbClr val="000000"/>
                </a:solidFill>
              </a:rPr>
              <a:t>	</a:t>
            </a:r>
            <a:r>
              <a:rPr lang="ja-JP" altLang="en-US" sz="1600" dirty="0">
                <a:solidFill>
                  <a:srgbClr val="000000"/>
                </a:solidFill>
              </a:rPr>
              <a:t>国土交通大臣又は都道府県知事</a:t>
            </a:r>
            <a:r>
              <a:rPr lang="ja-JP" altLang="en-US" sz="1600" dirty="0" smtClean="0">
                <a:solidFill>
                  <a:srgbClr val="000000"/>
                </a:solidFill>
              </a:rPr>
              <a:t>が洪水</a:t>
            </a:r>
            <a:r>
              <a:rPr lang="ja-JP" altLang="en-US" sz="1600" dirty="0">
                <a:solidFill>
                  <a:srgbClr val="000000"/>
                </a:solidFill>
              </a:rPr>
              <a:t>浸水想定</a:t>
            </a:r>
            <a:r>
              <a:rPr lang="ja-JP" altLang="en-US" sz="1600" dirty="0" smtClean="0">
                <a:solidFill>
                  <a:srgbClr val="000000"/>
                </a:solidFill>
              </a:rPr>
              <a:t>区域を指定・公表します。</a:t>
            </a:r>
            <a:endParaRPr lang="en-US" altLang="ja-JP" sz="1600" dirty="0" smtClean="0">
              <a:solidFill>
                <a:srgbClr val="000000"/>
              </a:solidFill>
            </a:endParaRPr>
          </a:p>
          <a:p>
            <a:pPr>
              <a:lnSpc>
                <a:spcPts val="1875"/>
              </a:lnSpc>
              <a:spcBef>
                <a:spcPts val="600"/>
              </a:spcBef>
              <a:buNone/>
            </a:pPr>
            <a:r>
              <a:rPr lang="ja-JP" altLang="en-US" sz="1600" dirty="0" smtClean="0">
                <a:solidFill>
                  <a:srgbClr val="000000"/>
                </a:solidFill>
              </a:rPr>
              <a:t>○ 指定された洪水浸水想定区域を基に、市町村長が洪水</a:t>
            </a:r>
            <a:r>
              <a:rPr lang="ja-JP" altLang="en-US" sz="1600" dirty="0">
                <a:solidFill>
                  <a:srgbClr val="000000"/>
                </a:solidFill>
              </a:rPr>
              <a:t>予報等の伝達方法や避難場所等も</a:t>
            </a:r>
            <a:r>
              <a:rPr lang="ja-JP" altLang="en-US" sz="1600" dirty="0" smtClean="0">
                <a:solidFill>
                  <a:srgbClr val="000000"/>
                </a:solidFill>
              </a:rPr>
              <a:t>記した</a:t>
            </a:r>
            <a:r>
              <a:rPr lang="en-US" altLang="ja-JP" sz="1600" dirty="0" smtClean="0">
                <a:solidFill>
                  <a:srgbClr val="000000"/>
                </a:solidFill>
              </a:rPr>
              <a:t/>
            </a:r>
            <a:br>
              <a:rPr lang="en-US" altLang="ja-JP" sz="1600" dirty="0" smtClean="0">
                <a:solidFill>
                  <a:srgbClr val="000000"/>
                </a:solidFill>
              </a:rPr>
            </a:br>
            <a:r>
              <a:rPr lang="ja-JP" altLang="en-US" sz="1600" dirty="0" smtClean="0">
                <a:solidFill>
                  <a:srgbClr val="000000"/>
                </a:solidFill>
              </a:rPr>
              <a:t>洪水</a:t>
            </a:r>
            <a:r>
              <a:rPr lang="ja-JP" altLang="en-US" sz="1600" dirty="0">
                <a:solidFill>
                  <a:srgbClr val="000000"/>
                </a:solidFill>
              </a:rPr>
              <a:t>ハザードマップを作成・</a:t>
            </a:r>
            <a:r>
              <a:rPr lang="ja-JP" altLang="en-US" sz="1600" dirty="0" smtClean="0">
                <a:solidFill>
                  <a:srgbClr val="000000"/>
                </a:solidFill>
              </a:rPr>
              <a:t>周知します。</a:t>
            </a:r>
            <a:endParaRPr lang="en-US" altLang="ja-JP" sz="1600" dirty="0">
              <a:solidFill>
                <a:srgbClr val="000000"/>
              </a:solidFill>
            </a:endParaRPr>
          </a:p>
        </p:txBody>
      </p:sp>
      <p:sp>
        <p:nvSpPr>
          <p:cNvPr id="18438" name="テキスト ボックス 31"/>
          <p:cNvSpPr txBox="1">
            <a:spLocks noChangeArrowheads="1"/>
          </p:cNvSpPr>
          <p:nvPr/>
        </p:nvSpPr>
        <p:spPr bwMode="auto">
          <a:xfrm>
            <a:off x="5571839" y="1683569"/>
            <a:ext cx="348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＜洪水ハザードマップ（荒川区）＞</a:t>
            </a:r>
          </a:p>
        </p:txBody>
      </p:sp>
      <p:sp>
        <p:nvSpPr>
          <p:cNvPr id="18439" name="テキスト ボックス 31"/>
          <p:cNvSpPr txBox="1">
            <a:spLocks noChangeArrowheads="1"/>
          </p:cNvSpPr>
          <p:nvPr/>
        </p:nvSpPr>
        <p:spPr bwMode="auto">
          <a:xfrm>
            <a:off x="200472" y="1708747"/>
            <a:ext cx="4602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＜荒川洪水浸水想定区域図（国土交通省）＞</a:t>
            </a:r>
          </a:p>
        </p:txBody>
      </p:sp>
      <p:sp>
        <p:nvSpPr>
          <p:cNvPr id="62" name="右矢印 61"/>
          <p:cNvSpPr/>
          <p:nvPr/>
        </p:nvSpPr>
        <p:spPr>
          <a:xfrm>
            <a:off x="4592960" y="2546946"/>
            <a:ext cx="730250" cy="1555750"/>
          </a:xfrm>
          <a:prstGeom prst="rightArrow">
            <a:avLst>
              <a:gd name="adj1" fmla="val 50000"/>
              <a:gd name="adj2" fmla="val 413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3" name="正方形/長方形 62"/>
          <p:cNvSpPr/>
          <p:nvPr/>
        </p:nvSpPr>
        <p:spPr>
          <a:xfrm>
            <a:off x="1054250" y="4595833"/>
            <a:ext cx="2880320" cy="1169551"/>
          </a:xfrm>
          <a:prstGeom prst="rect">
            <a:avLst/>
          </a:prstGeom>
          <a:solidFill>
            <a:srgbClr val="FFEF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eaLnBrk="1" hangingPunct="1">
              <a:defRPr/>
            </a:pPr>
            <a:r>
              <a:rPr lang="ja-JP" altLang="en-US" sz="1400" b="1" dirty="0">
                <a:solidFill>
                  <a:schemeClr val="tx1"/>
                </a:solidFill>
                <a:latin typeface="+mn-ea"/>
              </a:rPr>
              <a:t>＜洪水浸水想定区域の指定＞</a:t>
            </a:r>
            <a:endParaRPr lang="en-US" altLang="ja-JP" sz="1400" b="1" dirty="0">
              <a:solidFill>
                <a:schemeClr val="tx1"/>
              </a:solidFill>
              <a:latin typeface="+mn-ea"/>
            </a:endParaRPr>
          </a:p>
          <a:p>
            <a:pPr marL="151506" indent="-151506">
              <a:buFont typeface="Wingdings" pitchFamily="2" charset="2"/>
              <a:buChar char="ü"/>
              <a:defRPr/>
            </a:pPr>
            <a:r>
              <a:rPr lang="ja-JP" altLang="en-US" sz="1400" dirty="0">
                <a:solidFill>
                  <a:schemeClr val="tx1"/>
                </a:solidFill>
                <a:latin typeface="+mn-ea"/>
              </a:rPr>
              <a:t>浸水が想定される区域、その水深及び浸水継続時間等</a:t>
            </a:r>
            <a:endParaRPr lang="en-US" altLang="ja-JP" sz="1400" dirty="0">
              <a:solidFill>
                <a:schemeClr val="tx1"/>
              </a:solidFill>
              <a:latin typeface="+mn-ea"/>
            </a:endParaRPr>
          </a:p>
          <a:p>
            <a:pPr eaLnBrk="1" hangingPunct="1">
              <a:defRPr/>
            </a:pPr>
            <a:r>
              <a:rPr lang="ja-JP" altLang="en-US" sz="1400" dirty="0">
                <a:solidFill>
                  <a:schemeClr val="tx1"/>
                </a:solidFill>
                <a:latin typeface="+mn-ea"/>
              </a:rPr>
              <a:t>　⇒官報等により公表</a:t>
            </a:r>
            <a:endParaRPr lang="en-US" altLang="ja-JP" sz="1400" dirty="0">
              <a:solidFill>
                <a:schemeClr val="tx1"/>
              </a:solidFill>
              <a:latin typeface="+mn-ea"/>
            </a:endParaRPr>
          </a:p>
          <a:p>
            <a:pPr eaLnBrk="1" hangingPunct="1">
              <a:defRPr/>
            </a:pPr>
            <a:r>
              <a:rPr lang="ja-JP" altLang="en-US" sz="1400" dirty="0">
                <a:solidFill>
                  <a:schemeClr val="tx1"/>
                </a:solidFill>
                <a:latin typeface="+mn-ea"/>
              </a:rPr>
              <a:t>　⇒関係市町村長に通知</a:t>
            </a:r>
          </a:p>
        </p:txBody>
      </p:sp>
      <p:sp>
        <p:nvSpPr>
          <p:cNvPr id="64" name="正方形/長方形 63"/>
          <p:cNvSpPr/>
          <p:nvPr/>
        </p:nvSpPr>
        <p:spPr>
          <a:xfrm>
            <a:off x="5340351" y="4587555"/>
            <a:ext cx="4011611" cy="2031325"/>
          </a:xfrm>
          <a:prstGeom prst="rect">
            <a:avLst/>
          </a:prstGeom>
          <a:solidFill>
            <a:srgbClr val="FFEF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eaLnBrk="1" hangingPunct="1">
              <a:defRPr/>
            </a:pPr>
            <a:r>
              <a:rPr lang="ja-JP" altLang="en-US" sz="1400" b="1" dirty="0">
                <a:solidFill>
                  <a:schemeClr val="tx1"/>
                </a:solidFill>
                <a:latin typeface="+mn-ea"/>
              </a:rPr>
              <a:t>＜洪水ハザードマップの周知＞</a:t>
            </a:r>
            <a:endParaRPr lang="en-US" altLang="ja-JP" sz="1400" b="1" dirty="0">
              <a:solidFill>
                <a:schemeClr val="tx1"/>
              </a:solidFill>
              <a:latin typeface="+mn-ea"/>
            </a:endParaRPr>
          </a:p>
          <a:p>
            <a:pPr eaLnBrk="1" hangingPunct="1">
              <a:defRPr/>
            </a:pPr>
            <a:r>
              <a:rPr lang="ja-JP" altLang="en-US" sz="1400" dirty="0">
                <a:solidFill>
                  <a:schemeClr val="tx1"/>
                </a:solidFill>
                <a:latin typeface="+mn-ea"/>
              </a:rPr>
              <a:t>市町村地域防災計画に以下を位置づけ、</a:t>
            </a:r>
            <a:endParaRPr lang="en-US" altLang="ja-JP" sz="1400" dirty="0">
              <a:solidFill>
                <a:schemeClr val="tx1"/>
              </a:solidFill>
              <a:latin typeface="+mn-ea"/>
            </a:endParaRPr>
          </a:p>
          <a:p>
            <a:pPr eaLnBrk="1" hangingPunct="1">
              <a:defRPr/>
            </a:pPr>
            <a:r>
              <a:rPr lang="ja-JP" altLang="en-US" sz="1400" dirty="0">
                <a:solidFill>
                  <a:schemeClr val="tx1"/>
                </a:solidFill>
                <a:latin typeface="+mn-ea"/>
              </a:rPr>
              <a:t>洪水浸水想定区域とあわせて住民等に周知</a:t>
            </a:r>
          </a:p>
          <a:p>
            <a:pPr marL="151506" indent="-151506">
              <a:buFont typeface="Wingdings" pitchFamily="2" charset="2"/>
              <a:buChar char="ü"/>
              <a:defRPr/>
            </a:pPr>
            <a:r>
              <a:rPr lang="ja-JP" altLang="en-US" sz="1400" dirty="0">
                <a:solidFill>
                  <a:schemeClr val="tx1"/>
                </a:solidFill>
                <a:latin typeface="+mn-ea"/>
              </a:rPr>
              <a:t>洪水予報及び水位到達情報の伝達方法</a:t>
            </a:r>
          </a:p>
          <a:p>
            <a:pPr marL="151506" indent="-151506">
              <a:buFont typeface="Wingdings" pitchFamily="2" charset="2"/>
              <a:buChar char="ü"/>
              <a:defRPr/>
            </a:pPr>
            <a:r>
              <a:rPr lang="ja-JP" altLang="en-US" sz="1400" dirty="0">
                <a:solidFill>
                  <a:schemeClr val="tx1"/>
                </a:solidFill>
                <a:latin typeface="+mn-ea"/>
              </a:rPr>
              <a:t>避難施設その他の避難場所及び避難路その他の避難経路に関する事項 </a:t>
            </a:r>
            <a:endParaRPr lang="en-US" altLang="ja-JP" sz="1400" dirty="0">
              <a:solidFill>
                <a:schemeClr val="tx1"/>
              </a:solidFill>
              <a:latin typeface="+mn-ea"/>
            </a:endParaRPr>
          </a:p>
          <a:p>
            <a:pPr marL="151506" indent="-151506">
              <a:buFont typeface="Wingdings" pitchFamily="2" charset="2"/>
              <a:buChar char="ü"/>
              <a:defRPr/>
            </a:pPr>
            <a:r>
              <a:rPr lang="ja-JP" altLang="en-US" sz="1400" dirty="0">
                <a:solidFill>
                  <a:schemeClr val="tx1"/>
                </a:solidFill>
                <a:latin typeface="+mn-ea"/>
              </a:rPr>
              <a:t>避難訓練の実施に関する事項</a:t>
            </a:r>
          </a:p>
          <a:p>
            <a:pPr marL="151506" indent="-151506">
              <a:buFont typeface="Wingdings" pitchFamily="2" charset="2"/>
              <a:buChar char="ü"/>
              <a:defRPr/>
            </a:pPr>
            <a:r>
              <a:rPr lang="ja-JP" altLang="en-US" sz="1400" dirty="0">
                <a:solidFill>
                  <a:schemeClr val="tx1"/>
                </a:solidFill>
                <a:latin typeface="+mn-ea"/>
              </a:rPr>
              <a:t>浸水想定区域内にある地下街等、要配慮者利用施設、大規模工場等の名称及び所在地　　　等</a:t>
            </a:r>
          </a:p>
        </p:txBody>
      </p:sp>
      <p:grpSp>
        <p:nvGrpSpPr>
          <p:cNvPr id="18443" name="グループ化 64"/>
          <p:cNvGrpSpPr>
            <a:grpSpLocks/>
          </p:cNvGrpSpPr>
          <p:nvPr/>
        </p:nvGrpSpPr>
        <p:grpSpPr bwMode="auto">
          <a:xfrm>
            <a:off x="756098" y="2146722"/>
            <a:ext cx="3476625" cy="2270125"/>
            <a:chOff x="610372" y="2204865"/>
            <a:chExt cx="3766564" cy="2459670"/>
          </a:xfrm>
        </p:grpSpPr>
        <p:pic>
          <p:nvPicPr>
            <p:cNvPr id="18445" name="図 66" descr="I:\kawaG\SIS\H13荒川浸水想定\印刷-浸水想定（市区町村別_H28_A3版）\Word資料\画像\09荒川区_想定最大.png"/>
            <p:cNvPicPr>
              <a:picLocks noChangeAspect="1" noChangeArrowheads="1"/>
            </p:cNvPicPr>
            <p:nvPr/>
          </p:nvPicPr>
          <p:blipFill>
            <a:blip r:embed="rId3" cstate="print">
              <a:extLst>
                <a:ext uri="{28A0092B-C50C-407E-A947-70E740481C1C}">
                  <a14:useLocalDpi xmlns:a14="http://schemas.microsoft.com/office/drawing/2010/main" val="0"/>
                </a:ext>
              </a:extLst>
            </a:blip>
            <a:srcRect l="16548" t="8351" r="8766" b="15536"/>
            <a:stretch>
              <a:fillRect/>
            </a:stretch>
          </p:blipFill>
          <p:spPr bwMode="auto">
            <a:xfrm>
              <a:off x="610372" y="2204865"/>
              <a:ext cx="3766564" cy="245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テキスト ボックス 58"/>
            <p:cNvSpPr txBox="1"/>
            <p:nvPr/>
          </p:nvSpPr>
          <p:spPr>
            <a:xfrm>
              <a:off x="1465158" y="2775921"/>
              <a:ext cx="727515" cy="4368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none" lIns="33231" tIns="33231" rIns="33231" bIns="33231" anchor="ctr"/>
            <a:lstStyle/>
            <a:p>
              <a:pPr algn="just">
                <a:spcAft>
                  <a:spcPts val="0"/>
                </a:spcAft>
                <a:defRPr/>
              </a:pPr>
              <a:r>
                <a:rPr lang="ja-JP" altLang="en-US" sz="1292" b="1" kern="100" dirty="0">
                  <a:solidFill>
                    <a:srgbClr val="6699FF"/>
                  </a:solidFill>
                  <a:ea typeface="ＭＳ ゴシック"/>
                  <a:cs typeface="Times New Roman"/>
                </a:rPr>
                <a:t>隅田川</a:t>
              </a:r>
              <a:endParaRPr lang="ja-JP" altLang="en-US" sz="831" b="1" kern="100" dirty="0">
                <a:ea typeface="ＭＳ 明朝"/>
                <a:cs typeface="Times New Roman"/>
              </a:endParaRPr>
            </a:p>
          </p:txBody>
        </p:sp>
      </p:grpSp>
      <p:pic>
        <p:nvPicPr>
          <p:cNvPr id="18444" name="図 6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410" y="3882034"/>
            <a:ext cx="8032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F0F1361A-1DA7-4332-ACE8-4D38927327EA}" type="slidenum">
              <a:rPr lang="en-US" altLang="ja-JP" smtClean="0"/>
              <a:pPr/>
              <a:t>6</a:t>
            </a:fld>
            <a:endParaRPr lang="en-US" altLang="ja-JP"/>
          </a:p>
        </p:txBody>
      </p:sp>
    </p:spTree>
    <p:extLst>
      <p:ext uri="{BB962C8B-B14F-4D97-AF65-F5344CB8AC3E}">
        <p14:creationId xmlns:p14="http://schemas.microsoft.com/office/powerpoint/2010/main" val="788783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ユーザー定義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5395</TotalTime>
  <Words>767</Words>
  <Application>Microsoft Office PowerPoint</Application>
  <PresentationFormat>A4 210 x 297 mm</PresentationFormat>
  <Paragraphs>123</Paragraphs>
  <Slides>7</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7</vt:i4>
      </vt:variant>
    </vt:vector>
  </HeadingPairs>
  <TitlesOfParts>
    <vt:vector size="19" baseType="lpstr">
      <vt:lpstr>HGP創英角ｺﾞｼｯｸUB</vt:lpstr>
      <vt:lpstr>HGS創英角ｺﾞｼｯｸUB</vt:lpstr>
      <vt:lpstr>ＭＳ Ｐゴシック</vt:lpstr>
      <vt:lpstr>ＭＳ ゴシック</vt:lpstr>
      <vt:lpstr>ＭＳ 明朝</vt:lpstr>
      <vt:lpstr>メイリオ</vt:lpstr>
      <vt:lpstr>Arial</vt:lpstr>
      <vt:lpstr>Calibri</vt:lpstr>
      <vt:lpstr>Times New Roman</vt:lpstr>
      <vt:lpstr>Wingdings</vt:lpstr>
      <vt:lpstr>Office テーマ</vt:lpstr>
      <vt:lpstr>標準デザイン</vt:lpstr>
      <vt:lpstr>事業所等の自衛水防に役立つ 情報の提供について</vt:lpstr>
      <vt:lpstr>本資料の目的と内容</vt:lpstr>
      <vt:lpstr>（１）平常時の情報提供</vt:lpstr>
      <vt:lpstr>（１）平常時の情報提供　　～①浸水想定区域について～</vt:lpstr>
      <vt:lpstr>（１）平常時の情報提供　～②地点別浸水シミュレーション検索システム（浸水ナビ）～</vt:lpstr>
      <vt:lpstr>（１）平常時の情報提供　～②地点別浸水シミュレーション検索システム（浸水ナビ）～</vt:lpstr>
      <vt:lpstr>（１）平常時の情報提供　～③洪水ハザードマップについて～</vt:lpstr>
    </vt:vector>
  </TitlesOfParts>
  <Manager>国土交通省　水管理・国土保全局</Manager>
  <Company>国土交通省　水管理・国土保全局</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事業所等の自衛水防に役立つ 情報の提供について（平常時）（平成29年9月）</dc:title>
  <dc:creator>国土交通省　水管理・国土保全局</dc:creator>
  <cp:lastModifiedBy>なし</cp:lastModifiedBy>
  <cp:revision>437</cp:revision>
  <cp:lastPrinted>2017-09-25T12:23:39Z</cp:lastPrinted>
  <dcterms:created xsi:type="dcterms:W3CDTF">2013-07-16T06:45:08Z</dcterms:created>
  <dcterms:modified xsi:type="dcterms:W3CDTF">2017-09-28T06:38:52Z</dcterms:modified>
</cp:coreProperties>
</file>