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5"/>
  </p:notesMasterIdLst>
  <p:sldIdLst>
    <p:sldId id="283" r:id="rId3"/>
    <p:sldId id="276" r:id="rId4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4BFD"/>
    <a:srgbClr val="4087C8"/>
    <a:srgbClr val="FFCCFF"/>
    <a:srgbClr val="CCFFFF"/>
    <a:srgbClr val="FFFFCC"/>
    <a:srgbClr val="FFFFFF"/>
    <a:srgbClr val="FFCC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424" autoAdjust="0"/>
  </p:normalViewPr>
  <p:slideViewPr>
    <p:cSldViewPr>
      <p:cViewPr varScale="1">
        <p:scale>
          <a:sx n="66" d="100"/>
          <a:sy n="66" d="100"/>
        </p:scale>
        <p:origin x="1266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B5B744A-9F8D-407E-9E8D-0B352AD61E5E}" type="datetimeFigureOut">
              <a:rPr lang="ja-JP" altLang="en-US"/>
              <a:pPr>
                <a:defRPr/>
              </a:pPr>
              <a:t>2017/9/28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11" tIns="45705" rIns="91411" bIns="45705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11" tIns="45705" rIns="91411" bIns="4570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3BB66AA-0132-4468-AC85-8471B99C7F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424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54750-AE57-4517-A3A4-A32F33A61C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7023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BAD87-A25A-458A-B76E-9BCAACA34A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8077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69F39-DA69-446C-B5F1-0807128E95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1802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6"/>
            <a:ext cx="9906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833299" y="3284539"/>
            <a:ext cx="8072702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solidFill>
                <a:srgbClr val="000000"/>
              </a:solidFill>
              <a:latin typeface="+mn-lt"/>
              <a:ea typeface="+mn-ea"/>
            </a:endParaRPr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51551"/>
            <a:ext cx="2301081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1" y="6524626"/>
            <a:ext cx="36429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200" i="1">
                <a:solidFill>
                  <a:srgbClr val="FFFFFF"/>
                </a:solidFill>
                <a:latin typeface="Times New Roman" pitchFamily="18" charset="0"/>
                <a:ea typeface="+mn-ea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05"/>
            <a:ext cx="8151813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F7ED58CA-73A4-414A-BF24-3E15F12096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9894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1361A-1DA7-4332-ACE8-4D38927327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0712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678CD-739B-4783-9A2D-E3AC04F688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8353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756B6-9EC2-4D28-9F3D-250C3067D4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9468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DE851-0243-47C3-8F5E-A59F812EFA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9255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8ED4E-A39E-46C6-847C-F4586622DF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028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FA97A-5D1A-4CDF-8368-6C3BD229E9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5276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63318-9D8A-45C1-82BD-2A6E9136F9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5721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7AD3F-8CBB-444F-B165-C568C6CF4A9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8809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7D099-08EA-4E88-BC7F-FA1CD42476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159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71D23-5A7F-4AAD-92E0-62FA374757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1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CF106-F6B2-4FEF-914C-99B215173E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167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0743F-4471-4D59-8BCD-B65455E94C7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2266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695B6-D27B-4532-9311-937AD5B5A0F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1538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F2DF6-5649-48DC-B2F3-8A410E52D6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517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0B97A-E66C-41E3-946C-9F2AB44CFC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4598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72DF7-1A82-4DB9-887C-3AAE65E915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0686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7A643-C43B-4CC2-8F18-C5347C2B9C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6491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62735-BFCF-49CB-9997-8C332E5248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341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328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C374DF2-CDD4-475F-992A-1E8552F7910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97416" y="6453336"/>
            <a:ext cx="1087264" cy="332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E81C79D2-C057-42E9-AE47-407BC3F0DC29}" type="slidenum">
              <a:rPr lang="en-US" altLang="ja-JP"/>
              <a:pPr/>
              <a:t>‹#›</a:t>
            </a:fld>
            <a:endParaRPr lang="en-US" altLang="ja-JP"/>
          </a:p>
        </p:txBody>
      </p:sp>
      <p:grpSp>
        <p:nvGrpSpPr>
          <p:cNvPr id="2054" name="Group 18"/>
          <p:cNvGrpSpPr>
            <a:grpSpLocks/>
          </p:cNvGrpSpPr>
          <p:nvPr userDrawn="1"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2057" name="Picture 9" descr="mlit_top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8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205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604919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pic>
        <p:nvPicPr>
          <p:cNvPr id="2056" name="Picture 14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0"/>
          <a:stretch>
            <a:fillRect/>
          </a:stretch>
        </p:blipFill>
        <p:spPr bwMode="auto">
          <a:xfrm>
            <a:off x="8225765" y="1"/>
            <a:ext cx="1680236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"/>
          <p:cNvSpPr>
            <a:spLocks noGrp="1"/>
          </p:cNvSpPr>
          <p:nvPr>
            <p:ph type="ctrTitle"/>
          </p:nvPr>
        </p:nvSpPr>
        <p:spPr>
          <a:xfrm>
            <a:off x="1856656" y="2489895"/>
            <a:ext cx="6192837" cy="1227137"/>
          </a:xfrm>
          <a:solidFill>
            <a:srgbClr val="FFCC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/>
              <a:t>（３）氾濫発生時における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/>
              <a:t>情報提供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8266114" cy="476250"/>
          </a:xfrm>
        </p:spPr>
        <p:txBody>
          <a:bodyPr/>
          <a:lstStyle/>
          <a:p>
            <a:r>
              <a:rPr lang="ja-JP" altLang="en-US" sz="2000" dirty="0"/>
              <a:t>（３）氾濫発生時における提供情報</a:t>
            </a:r>
          </a:p>
        </p:txBody>
      </p:sp>
      <p:sp>
        <p:nvSpPr>
          <p:cNvPr id="33796" name="テキスト ボックス 39"/>
          <p:cNvSpPr txBox="1">
            <a:spLocks noChangeArrowheads="1"/>
          </p:cNvSpPr>
          <p:nvPr/>
        </p:nvSpPr>
        <p:spPr bwMode="auto">
          <a:xfrm>
            <a:off x="128464" y="620714"/>
            <a:ext cx="964800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261938" indent="-261938" eaLnBrk="1" hangingPunct="1"/>
            <a:r>
              <a:rPr lang="ja-JP" altLang="en-US" sz="1600" dirty="0" smtClean="0"/>
              <a:t>○ </a:t>
            </a:r>
            <a:r>
              <a:rPr lang="ja-JP" altLang="en-US" sz="1600" dirty="0" smtClean="0">
                <a:solidFill>
                  <a:srgbClr val="FF0000"/>
                </a:solidFill>
              </a:rPr>
              <a:t>氾濫</a:t>
            </a:r>
            <a:r>
              <a:rPr lang="ja-JP" altLang="en-US" sz="1600" dirty="0">
                <a:solidFill>
                  <a:srgbClr val="FF0000"/>
                </a:solidFill>
              </a:rPr>
              <a:t>発生時</a:t>
            </a:r>
            <a:r>
              <a:rPr lang="ja-JP" altLang="en-US" sz="1600" dirty="0"/>
              <a:t>において、リアルタイム浸水予測シミュレーション結果を踏まえた</a:t>
            </a:r>
            <a:r>
              <a:rPr lang="ja-JP" altLang="en-US" sz="1600" dirty="0">
                <a:solidFill>
                  <a:srgbClr val="FF0000"/>
                </a:solidFill>
              </a:rPr>
              <a:t>洪水予報（氾濫水の予報）</a:t>
            </a:r>
            <a:r>
              <a:rPr lang="ja-JP" altLang="en-US" sz="1600" dirty="0"/>
              <a:t>や</a:t>
            </a:r>
            <a:r>
              <a:rPr lang="ja-JP" altLang="en-US" sz="1600" dirty="0" smtClean="0"/>
              <a:t>、</a:t>
            </a:r>
            <a:r>
              <a:rPr lang="ja-JP" altLang="en-US" sz="1600" dirty="0">
                <a:solidFill>
                  <a:srgbClr val="FF0000"/>
                </a:solidFill>
              </a:rPr>
              <a:t>　地点別・時系列の浸水想定区域データ</a:t>
            </a:r>
            <a:r>
              <a:rPr lang="ja-JP" altLang="en-US" sz="1600" dirty="0"/>
              <a:t>により、浸水到達予想時刻・範囲の情報提供を行います。</a:t>
            </a:r>
            <a:endParaRPr lang="en-US" altLang="ja-JP" sz="1600" dirty="0"/>
          </a:p>
        </p:txBody>
      </p:sp>
      <p:sp>
        <p:nvSpPr>
          <p:cNvPr id="33797" name="テキスト ボックス 27"/>
          <p:cNvSpPr txBox="1">
            <a:spLocks noChangeArrowheads="1"/>
          </p:cNvSpPr>
          <p:nvPr/>
        </p:nvSpPr>
        <p:spPr bwMode="auto">
          <a:xfrm>
            <a:off x="5168901" y="1457325"/>
            <a:ext cx="4176713" cy="584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/>
              <a:t>【</a:t>
            </a:r>
            <a:r>
              <a:rPr lang="ja-JP" altLang="en-US" sz="1600"/>
              <a:t>例</a:t>
            </a:r>
            <a:r>
              <a:rPr lang="en-US" altLang="ja-JP" sz="1600"/>
              <a:t>】</a:t>
            </a:r>
            <a:r>
              <a:rPr lang="ja-JP" altLang="en-US" sz="1600"/>
              <a:t>平成</a:t>
            </a:r>
            <a:r>
              <a:rPr lang="en-US" altLang="ja-JP" sz="1600"/>
              <a:t>24</a:t>
            </a:r>
            <a:r>
              <a:rPr lang="ja-JP" altLang="en-US" sz="1600"/>
              <a:t>年</a:t>
            </a:r>
            <a:r>
              <a:rPr lang="en-US" altLang="ja-JP" sz="1600"/>
              <a:t>7</a:t>
            </a:r>
            <a:r>
              <a:rPr lang="ja-JP" altLang="en-US" sz="1600"/>
              <a:t>月九州北部豪雨　矢部川堤防決壊時の浸水到達予想時刻・範囲の提供例</a:t>
            </a:r>
          </a:p>
        </p:txBody>
      </p:sp>
      <p:pic>
        <p:nvPicPr>
          <p:cNvPr id="337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2133600"/>
            <a:ext cx="1728788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テキスト ボックス 18"/>
          <p:cNvSpPr txBox="1"/>
          <p:nvPr/>
        </p:nvSpPr>
        <p:spPr>
          <a:xfrm>
            <a:off x="5384800" y="6092826"/>
            <a:ext cx="3816350" cy="57626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>
                <a:latin typeface="+mn-lt"/>
                <a:ea typeface="+mn-ea"/>
              </a:rPr>
              <a:t>H24.7.14 13:55  </a:t>
            </a:r>
            <a:r>
              <a:rPr lang="ja-JP" altLang="en-US" sz="1050" dirty="0">
                <a:latin typeface="+mn-lt"/>
                <a:ea typeface="+mn-ea"/>
              </a:rPr>
              <a:t>「</a:t>
            </a:r>
            <a:r>
              <a:rPr lang="en-US" altLang="ja-JP" sz="1050" dirty="0">
                <a:latin typeface="+mn-lt"/>
                <a:ea typeface="+mn-ea"/>
              </a:rPr>
              <a:t>13:20</a:t>
            </a:r>
            <a:r>
              <a:rPr lang="ja-JP" altLang="en-US" sz="1050" dirty="0">
                <a:latin typeface="+mn-lt"/>
                <a:ea typeface="+mn-ea"/>
              </a:rPr>
              <a:t>頃、矢部川堤防決壊した」旨、記者発表</a:t>
            </a:r>
            <a:endParaRPr lang="en-US" altLang="ja-JP" sz="1050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latin typeface="+mn-lt"/>
                <a:ea typeface="+mn-ea"/>
              </a:rPr>
              <a:t>　</a:t>
            </a:r>
            <a:endParaRPr lang="en-US" altLang="ja-JP" sz="1050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>
                <a:latin typeface="+mn-lt"/>
                <a:ea typeface="+mn-ea"/>
              </a:rPr>
              <a:t>H24.7.14 14:55</a:t>
            </a:r>
            <a:r>
              <a:rPr lang="ja-JP" altLang="en-US" sz="1050" dirty="0">
                <a:latin typeface="+mn-lt"/>
                <a:ea typeface="+mn-ea"/>
              </a:rPr>
              <a:t>　上図（時系列の浸水想定区域）を記者発表</a:t>
            </a:r>
            <a:endParaRPr lang="en-US" altLang="ja-JP" sz="1050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n-lt"/>
                <a:ea typeface="+mn-ea"/>
              </a:rPr>
              <a:t>　　　　　　　　　　　</a:t>
            </a:r>
          </a:p>
        </p:txBody>
      </p:sp>
      <p:pic>
        <p:nvPicPr>
          <p:cNvPr id="338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2117726"/>
            <a:ext cx="172243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7" t="26399" r="46445"/>
          <a:stretch>
            <a:fillRect/>
          </a:stretch>
        </p:blipFill>
        <p:spPr bwMode="auto">
          <a:xfrm>
            <a:off x="6105525" y="3573464"/>
            <a:ext cx="2374900" cy="249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図 9" descr="W:\⑤水防企画室（8GBまで）\企画専門官\利根川上流シミュレーション\利根川はん濫予測システム\結果\sinsui0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9" y="2205039"/>
            <a:ext cx="2160587" cy="1703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3" name="図 10" descr="W:\⑤水防企画室（8GBまで）\企画専門官\利根川上流シミュレーション\利根川はん濫予測システム\結果\sinsui1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4" y="2911476"/>
            <a:ext cx="2306637" cy="181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4" name="図 11" descr="W:\⑤水防企画室（8GBまで）\企画専門官\利根川上流シミュレーション\利根川はん濫予測システム\結果\MaxFlood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13" y="3703639"/>
            <a:ext cx="2305050" cy="181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下矢印 12"/>
          <p:cNvSpPr/>
          <p:nvPr/>
        </p:nvSpPr>
        <p:spPr>
          <a:xfrm>
            <a:off x="2216151" y="5805488"/>
            <a:ext cx="936625" cy="144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065214" y="5976938"/>
            <a:ext cx="3311525" cy="692150"/>
          </a:xfrm>
          <a:prstGeom prst="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solidFill>
                  <a:srgbClr val="FF0000"/>
                </a:solidFill>
              </a:rPr>
              <a:t>洪水予報（氾濫水の予報）を発表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chemeClr val="tx2"/>
                </a:solidFill>
              </a:rPr>
              <a:t>（市町村・地区別の最大浸水深、</a:t>
            </a:r>
            <a:endParaRPr lang="en-US" altLang="ja-JP" sz="12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chemeClr val="tx2"/>
                </a:solidFill>
              </a:rPr>
              <a:t>浸水到達予想時刻、浸水最深時刻）</a:t>
            </a:r>
          </a:p>
        </p:txBody>
      </p:sp>
      <p:sp>
        <p:nvSpPr>
          <p:cNvPr id="33807" name="テキスト ボックス 14"/>
          <p:cNvSpPr txBox="1">
            <a:spLocks noChangeArrowheads="1"/>
          </p:cNvSpPr>
          <p:nvPr/>
        </p:nvSpPr>
        <p:spPr bwMode="auto">
          <a:xfrm>
            <a:off x="1279525" y="5516563"/>
            <a:ext cx="29225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/>
              <a:t>リアルタイム浸水予測シミュレーション結果</a:t>
            </a:r>
          </a:p>
        </p:txBody>
      </p:sp>
      <p:sp>
        <p:nvSpPr>
          <p:cNvPr id="33808" name="テキスト ボックス 15"/>
          <p:cNvSpPr txBox="1">
            <a:spLocks noChangeArrowheads="1"/>
          </p:cNvSpPr>
          <p:nvPr/>
        </p:nvSpPr>
        <p:spPr bwMode="auto">
          <a:xfrm>
            <a:off x="560388" y="1484314"/>
            <a:ext cx="4176712" cy="58578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/>
              <a:t>【</a:t>
            </a:r>
            <a:r>
              <a:rPr lang="ja-JP" altLang="en-US" sz="1600"/>
              <a:t>例</a:t>
            </a:r>
            <a:r>
              <a:rPr lang="en-US" altLang="ja-JP" sz="1600"/>
              <a:t>】</a:t>
            </a:r>
            <a:r>
              <a:rPr lang="ja-JP" altLang="en-US" sz="1600"/>
              <a:t>リアルタイム浸水予測シミュレーションを</a:t>
            </a:r>
            <a:endParaRPr lang="en-US" altLang="ja-JP" sz="1600"/>
          </a:p>
          <a:p>
            <a:pPr eaLnBrk="1" hangingPunct="1"/>
            <a:r>
              <a:rPr lang="ja-JP" altLang="en-US" sz="1600"/>
              <a:t>　　　活用した洪水予報（氾濫水の予報）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361A-1DA7-4332-ACE8-4D38927327EA}" type="slidenum">
              <a:rPr lang="en-US" altLang="ja-JP" smtClean="0"/>
              <a:pPr/>
              <a:t>1</a:t>
            </a:fld>
            <a:r>
              <a:rPr lang="en-US" altLang="ja-JP" dirty="0" smtClean="0"/>
              <a:t>6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ユーザー定義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5393</TotalTime>
  <Words>112</Words>
  <Application>Microsoft Office PowerPoint</Application>
  <PresentationFormat>A4 210 x 297 mm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標準デザイン</vt:lpstr>
      <vt:lpstr>（３）氾濫発生時における 情報提供</vt:lpstr>
      <vt:lpstr>（３）氾濫発生時における提供情報</vt:lpstr>
    </vt:vector>
  </TitlesOfParts>
  <Manager>国土交通省　水管理・国土保全局</Manager>
  <Company>国土交通省　水管理・国土保全局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事業所等の自衛水防に役立つ 情報の提供について（氾濫時）（平成29年9月）</dc:title>
  <dc:creator>国土交通省　水管理・国土保全局</dc:creator>
  <cp:lastModifiedBy>なし</cp:lastModifiedBy>
  <cp:revision>437</cp:revision>
  <cp:lastPrinted>2017-09-25T12:23:39Z</cp:lastPrinted>
  <dcterms:created xsi:type="dcterms:W3CDTF">2013-07-16T06:45:08Z</dcterms:created>
  <dcterms:modified xsi:type="dcterms:W3CDTF">2017-09-28T06:53:09Z</dcterms:modified>
</cp:coreProperties>
</file>